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7" d="100"/>
          <a:sy n="87" d="100"/>
        </p:scale>
        <p:origin x="-499" y="-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9775" y="291147"/>
            <a:ext cx="3304540" cy="758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1143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1143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1143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1143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1143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77426" y="4825"/>
            <a:ext cx="1218565" cy="6853555"/>
          </a:xfrm>
          <a:custGeom>
            <a:avLst/>
            <a:gdLst/>
            <a:ahLst/>
            <a:cxnLst/>
            <a:rect l="l" t="t" r="r" b="b"/>
            <a:pathLst>
              <a:path w="1218565" h="6853555">
                <a:moveTo>
                  <a:pt x="0" y="0"/>
                </a:moveTo>
                <a:lnTo>
                  <a:pt x="1218352" y="685317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448612" y="3694896"/>
            <a:ext cx="4743450" cy="3163570"/>
          </a:xfrm>
          <a:custGeom>
            <a:avLst/>
            <a:gdLst/>
            <a:ahLst/>
            <a:cxnLst/>
            <a:rect l="l" t="t" r="r" b="b"/>
            <a:pathLst>
              <a:path w="4743450" h="3163570">
                <a:moveTo>
                  <a:pt x="4743387" y="0"/>
                </a:moveTo>
                <a:lnTo>
                  <a:pt x="0" y="316310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182100" y="0"/>
            <a:ext cx="3009900" cy="6858000"/>
          </a:xfrm>
          <a:custGeom>
            <a:avLst/>
            <a:gdLst/>
            <a:ahLst/>
            <a:cxnLst/>
            <a:rect l="l" t="t" r="r" b="b"/>
            <a:pathLst>
              <a:path w="3009900" h="6858000">
                <a:moveTo>
                  <a:pt x="3009899" y="0"/>
                </a:moveTo>
                <a:lnTo>
                  <a:pt x="2044399" y="0"/>
                </a:lnTo>
                <a:lnTo>
                  <a:pt x="0" y="6857996"/>
                </a:lnTo>
                <a:lnTo>
                  <a:pt x="3009899" y="6857996"/>
                </a:lnTo>
                <a:lnTo>
                  <a:pt x="3009899" y="0"/>
                </a:lnTo>
                <a:close/>
              </a:path>
            </a:pathLst>
          </a:custGeom>
          <a:solidFill>
            <a:srgbClr val="5FCAEE">
              <a:alpha val="3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602878" y="0"/>
            <a:ext cx="2589530" cy="6858000"/>
          </a:xfrm>
          <a:custGeom>
            <a:avLst/>
            <a:gdLst/>
            <a:ahLst/>
            <a:cxnLst/>
            <a:rect l="l" t="t" r="r" b="b"/>
            <a:pathLst>
              <a:path w="2589529" h="6858000">
                <a:moveTo>
                  <a:pt x="2589120" y="0"/>
                </a:moveTo>
                <a:lnTo>
                  <a:pt x="0" y="0"/>
                </a:lnTo>
                <a:lnTo>
                  <a:pt x="1208884" y="6857996"/>
                </a:lnTo>
                <a:lnTo>
                  <a:pt x="2589120" y="6857996"/>
                </a:lnTo>
                <a:lnTo>
                  <a:pt x="2589120" y="0"/>
                </a:lnTo>
                <a:close/>
              </a:path>
            </a:pathLst>
          </a:custGeom>
          <a:solidFill>
            <a:srgbClr val="5FCAEE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34450" y="3048000"/>
            <a:ext cx="3257550" cy="3810000"/>
          </a:xfrm>
          <a:custGeom>
            <a:avLst/>
            <a:gdLst/>
            <a:ahLst/>
            <a:cxnLst/>
            <a:rect l="l" t="t" r="r" b="b"/>
            <a:pathLst>
              <a:path w="3257550" h="3810000">
                <a:moveTo>
                  <a:pt x="3257550" y="0"/>
                </a:moveTo>
                <a:lnTo>
                  <a:pt x="0" y="3810000"/>
                </a:lnTo>
                <a:lnTo>
                  <a:pt x="3257550" y="3810000"/>
                </a:lnTo>
                <a:lnTo>
                  <a:pt x="3257550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337930" y="0"/>
            <a:ext cx="2854325" cy="6858000"/>
          </a:xfrm>
          <a:custGeom>
            <a:avLst/>
            <a:gdLst/>
            <a:ahLst/>
            <a:cxnLst/>
            <a:rect l="l" t="t" r="r" b="b"/>
            <a:pathLst>
              <a:path w="2854325" h="6858000">
                <a:moveTo>
                  <a:pt x="2854069" y="0"/>
                </a:moveTo>
                <a:lnTo>
                  <a:pt x="0" y="0"/>
                </a:lnTo>
                <a:lnTo>
                  <a:pt x="2470020" y="6857996"/>
                </a:lnTo>
                <a:lnTo>
                  <a:pt x="2854069" y="6857996"/>
                </a:lnTo>
                <a:lnTo>
                  <a:pt x="2854069" y="0"/>
                </a:lnTo>
                <a:close/>
              </a:path>
            </a:pathLst>
          </a:custGeom>
          <a:solidFill>
            <a:srgbClr val="17AFE3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896600" y="0"/>
            <a:ext cx="1295400" cy="6858000"/>
          </a:xfrm>
          <a:custGeom>
            <a:avLst/>
            <a:gdLst/>
            <a:ahLst/>
            <a:cxnLst/>
            <a:rect l="l" t="t" r="r" b="b"/>
            <a:pathLst>
              <a:path w="1295400" h="6858000">
                <a:moveTo>
                  <a:pt x="1295399" y="0"/>
                </a:moveTo>
                <a:lnTo>
                  <a:pt x="1022453" y="0"/>
                </a:lnTo>
                <a:lnTo>
                  <a:pt x="0" y="6857996"/>
                </a:lnTo>
                <a:lnTo>
                  <a:pt x="1295399" y="6857996"/>
                </a:lnTo>
                <a:lnTo>
                  <a:pt x="1295399" y="0"/>
                </a:lnTo>
                <a:close/>
              </a:path>
            </a:pathLst>
          </a:custGeom>
          <a:solidFill>
            <a:srgbClr val="2D83C3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936247" y="0"/>
            <a:ext cx="1256030" cy="6858000"/>
          </a:xfrm>
          <a:custGeom>
            <a:avLst/>
            <a:gdLst/>
            <a:ahLst/>
            <a:cxnLst/>
            <a:rect l="l" t="t" r="r" b="b"/>
            <a:pathLst>
              <a:path w="1256029" h="6858000">
                <a:moveTo>
                  <a:pt x="1255752" y="0"/>
                </a:moveTo>
                <a:lnTo>
                  <a:pt x="0" y="0"/>
                </a:lnTo>
                <a:lnTo>
                  <a:pt x="1114527" y="6857996"/>
                </a:lnTo>
                <a:lnTo>
                  <a:pt x="1255752" y="6857996"/>
                </a:lnTo>
                <a:lnTo>
                  <a:pt x="1255752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372725" y="3590925"/>
            <a:ext cx="1819275" cy="3267075"/>
          </a:xfrm>
          <a:custGeom>
            <a:avLst/>
            <a:gdLst/>
            <a:ahLst/>
            <a:cxnLst/>
            <a:rect l="l" t="t" r="r" b="b"/>
            <a:pathLst>
              <a:path w="1819275" h="3267075">
                <a:moveTo>
                  <a:pt x="1819275" y="0"/>
                </a:moveTo>
                <a:lnTo>
                  <a:pt x="0" y="3267075"/>
                </a:lnTo>
                <a:lnTo>
                  <a:pt x="1819275" y="3267075"/>
                </a:lnTo>
                <a:lnTo>
                  <a:pt x="181927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8165" y="385444"/>
            <a:ext cx="9764395" cy="1122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277218" y="6473337"/>
            <a:ext cx="241300" cy="191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1143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950" y="1104900"/>
            <a:ext cx="1743075" cy="1333500"/>
            <a:chOff x="742950" y="1104900"/>
            <a:chExt cx="1743075" cy="1333500"/>
          </a:xfrm>
        </p:grpSpPr>
        <p:sp>
          <p:nvSpPr>
            <p:cNvPr id="3" name="object 3"/>
            <p:cNvSpPr/>
            <p:nvPr/>
          </p:nvSpPr>
          <p:spPr>
            <a:xfrm>
              <a:off x="742950" y="1381125"/>
              <a:ext cx="1228725" cy="1057275"/>
            </a:xfrm>
            <a:custGeom>
              <a:avLst/>
              <a:gdLst/>
              <a:ahLst/>
              <a:cxnLst/>
              <a:rect l="l" t="t" r="r" b="b"/>
              <a:pathLst>
                <a:path w="1228725" h="1057275">
                  <a:moveTo>
                    <a:pt x="964438" y="0"/>
                  </a:moveTo>
                  <a:lnTo>
                    <a:pt x="264312" y="0"/>
                  </a:lnTo>
                  <a:lnTo>
                    <a:pt x="0" y="528701"/>
                  </a:lnTo>
                  <a:lnTo>
                    <a:pt x="264312" y="1057275"/>
                  </a:lnTo>
                  <a:lnTo>
                    <a:pt x="964438" y="1057275"/>
                  </a:lnTo>
                  <a:lnTo>
                    <a:pt x="1228725" y="528701"/>
                  </a:lnTo>
                  <a:lnTo>
                    <a:pt x="964438" y="0"/>
                  </a:lnTo>
                  <a:close/>
                </a:path>
              </a:pathLst>
            </a:custGeom>
            <a:solidFill>
              <a:srgbClr val="5FC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38325" y="1104900"/>
              <a:ext cx="647700" cy="561975"/>
            </a:xfrm>
            <a:custGeom>
              <a:avLst/>
              <a:gdLst/>
              <a:ahLst/>
              <a:cxnLst/>
              <a:rect l="l" t="t" r="r" b="b"/>
              <a:pathLst>
                <a:path w="647700" h="561975">
                  <a:moveTo>
                    <a:pt x="507238" y="0"/>
                  </a:moveTo>
                  <a:lnTo>
                    <a:pt x="140462" y="0"/>
                  </a:lnTo>
                  <a:lnTo>
                    <a:pt x="0" y="280924"/>
                  </a:lnTo>
                  <a:lnTo>
                    <a:pt x="140462" y="561975"/>
                  </a:lnTo>
                  <a:lnTo>
                    <a:pt x="507238" y="561975"/>
                  </a:lnTo>
                  <a:lnTo>
                    <a:pt x="647700" y="280924"/>
                  </a:lnTo>
                  <a:lnTo>
                    <a:pt x="507238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3752850" y="1190625"/>
            <a:ext cx="1666875" cy="1438275"/>
          </a:xfrm>
          <a:custGeom>
            <a:avLst/>
            <a:gdLst/>
            <a:ahLst/>
            <a:cxnLst/>
            <a:rect l="l" t="t" r="r" b="b"/>
            <a:pathLst>
              <a:path w="1666875" h="1438275">
                <a:moveTo>
                  <a:pt x="1307338" y="0"/>
                </a:moveTo>
                <a:lnTo>
                  <a:pt x="359537" y="0"/>
                </a:lnTo>
                <a:lnTo>
                  <a:pt x="0" y="719074"/>
                </a:lnTo>
                <a:lnTo>
                  <a:pt x="359537" y="1438275"/>
                </a:lnTo>
                <a:lnTo>
                  <a:pt x="1307338" y="1438275"/>
                </a:lnTo>
                <a:lnTo>
                  <a:pt x="1666875" y="719074"/>
                </a:lnTo>
                <a:lnTo>
                  <a:pt x="1307338" y="0"/>
                </a:lnTo>
                <a:close/>
              </a:path>
            </a:pathLst>
          </a:custGeom>
          <a:solidFill>
            <a:srgbClr val="42D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00475" y="5229225"/>
            <a:ext cx="723900" cy="619125"/>
          </a:xfrm>
          <a:custGeom>
            <a:avLst/>
            <a:gdLst/>
            <a:ahLst/>
            <a:cxnLst/>
            <a:rect l="l" t="t" r="r" b="b"/>
            <a:pathLst>
              <a:path w="723900" h="619125">
                <a:moveTo>
                  <a:pt x="569087" y="0"/>
                </a:moveTo>
                <a:lnTo>
                  <a:pt x="154812" y="0"/>
                </a:lnTo>
                <a:lnTo>
                  <a:pt x="0" y="309625"/>
                </a:lnTo>
                <a:lnTo>
                  <a:pt x="154812" y="619125"/>
                </a:lnTo>
                <a:lnTo>
                  <a:pt x="569087" y="619125"/>
                </a:lnTo>
                <a:lnTo>
                  <a:pt x="723900" y="309625"/>
                </a:lnTo>
                <a:lnTo>
                  <a:pt x="569087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396735" y="2067305"/>
            <a:ext cx="259969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3200" dirty="0" smtClean="0">
                <a:latin typeface="Trebuchet MS"/>
                <a:cs typeface="Trebuchet MS"/>
              </a:rPr>
              <a:t>Surya S </a:t>
            </a:r>
            <a:r>
              <a:rPr lang="en-US" sz="3200" dirty="0" err="1" smtClean="0">
                <a:latin typeface="Trebuchet MS"/>
                <a:cs typeface="Trebuchet MS"/>
              </a:rPr>
              <a:t>S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84620" y="2821622"/>
            <a:ext cx="18592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2D936B"/>
                </a:solidFill>
                <a:latin typeface="Trebuchet MS"/>
                <a:cs typeface="Trebuchet MS"/>
              </a:rPr>
              <a:t>Final</a:t>
            </a:r>
            <a:r>
              <a:rPr sz="2400" b="1" spc="-40" dirty="0">
                <a:solidFill>
                  <a:srgbClr val="2D936B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D936B"/>
                </a:solidFill>
                <a:latin typeface="Trebuchet MS"/>
                <a:cs typeface="Trebuchet MS"/>
              </a:rPr>
              <a:t>Project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39775" y="6473337"/>
            <a:ext cx="1798955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3/21/2024</a:t>
            </a:r>
            <a:r>
              <a:rPr sz="1100" spc="180" dirty="0">
                <a:solidFill>
                  <a:srgbClr val="2D83C3"/>
                </a:solidFill>
                <a:latin typeface="Trebuchet MS"/>
                <a:cs typeface="Trebuchet MS"/>
              </a:rPr>
              <a:t> 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Annual</a:t>
            </a:r>
            <a:r>
              <a:rPr sz="1100" b="1" spc="-75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-10" dirty="0">
                <a:solidFill>
                  <a:srgbClr val="2D83C3"/>
                </a:solidFill>
                <a:latin typeface="Trebuchet MS"/>
                <a:cs typeface="Trebuchet MS"/>
              </a:rPr>
              <a:t>Review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1</a:t>
            </a:fld>
            <a:endParaRPr spc="-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3/21/2024</a:t>
            </a:r>
            <a:r>
              <a:rPr sz="1100" spc="180" dirty="0">
                <a:solidFill>
                  <a:srgbClr val="2D83C3"/>
                </a:solidFill>
                <a:latin typeface="Trebuchet MS"/>
                <a:cs typeface="Trebuchet MS"/>
              </a:rPr>
              <a:t> 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Annual</a:t>
            </a:r>
            <a:r>
              <a:rPr sz="1100" b="1" spc="-75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-10" dirty="0">
                <a:solidFill>
                  <a:srgbClr val="2D83C3"/>
                </a:solidFill>
                <a:latin typeface="Trebuchet MS"/>
                <a:cs typeface="Trebuchet MS"/>
              </a:rPr>
              <a:t>Review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955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683258" y="6111875"/>
            <a:ext cx="6012817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IN" sz="2000" u="sng" dirty="0" smtClean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https://github.com/SuryaCreatX/TNSDC-DETR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0" name="AutoShape 2" descr="Example Resu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AutoShape 4" descr="data:image/png;base64,iVBORw0KGgoAAAANSUhEUgAAAuMAAAI4CAYAAADAhOdIAAAABHNCSVQICAgIfAhkiAAAAAlwSFlzAAALEgAACxIB0t1+/AAAADh0RVh0U29mdHdhcmUAbWF0cGxvdGxpYiB2ZXJzaW9uMy4yLjIsIGh0dHA6Ly9tYXRwbG90bGliLm9yZy+WH4yJAAAgAElEQVR4nOy9a7Bt2VXf9xtjzrnW2nufx330Sy0hCaEGFGRAFhQKCbhwihCLIuCQxAGbxwcHypCHiggIhJJUKkGkCmBKsSsVlbGVwsQ4cSCPwiQuPthgDKIkEEFYASRDS6il7r7d995zzt7rMeccIx/m7m7JiqSGAAJr/apu1T3rrLPXY88153/+xxhzibuzsrKysrKysrKysvLHj36yT2BlZWVlZWVlZWXlU5VVjK+srKysrKysrKx8koj/8oYXv1hef+0az/9knMwK3LnD+97zHn/NJ/s8VlZWVlZWVlZW/uj5KDF+7RrPf/vb+d1PwrmsAF/wBbzwk30OKysrKysrKysrfzysaSorKysrKysrKysrnyRWMb6ysrKysrKysrLySeJPnRh/9av5fBFe++ijdH8Yn/ea1/A5L3sZf+nsjP9ChNe++tV8/rP927e+lU97wQv4qynxfTdu8J9/y7fwRf/yPhcXhFe+kn/75ITv7Dq+96Uv5et/8Re59odx7isrKysrKysrK3+6+VMnxv+w+emf5l97/HGuvexl/Nbv5+/+yT/hxrd+K99w333cefOb+fGv/Ere8aM/yle86lX82Q/f76u/mr/wj/8xn//t384/euMb+Z8uL9l+1VfxDXfufHS+/srKysrKysrKyqcWn/KC8G1v4x/EiD/6KN0DD3ykkP54vO51fPHZGZc///P85DBgf+2v8TuPPML5W9/Kn/vhH+ZXVOEd7+Ds536OP/vqV/O/velN/BrAl30Zj37hF/Kq172Oz/2RH+FX/uiubGVlZWVlZWVl5U86z9oZ/1t/ixd85mfyTX3P9w4D/+VDD/HNP/mTPPDU73/qp3jgsz6Lb+w6/qvNhu9+xSv4937jN9g99fu3vIUXivDan/5p7vvwz33oIb755S/nP/z9HAvgl3+Za5/92XxD1/G9993Hf/KGN/CS3//lQ4z8gV5B+qu/ykNf/MW8exiwp7Z93dfxrrt3OXvqGn/8x/kMgO/4Dt791D4vexmXL3oR7/u5n+PFf5DjrqysrKysrKys/KvDsxLjb3kLL/zWb+UbQ8C+7/v4qTe+kX/wuZ/Lw+99L2cAv/mbbL/+6/nmeSa97nX8L696FT/z7nfzwi//cr7x6orw+zmhT3Ssp/iWb+Fr/9yf4zd/8Af5+w88wBOvex3//jve8cw+T+WW/1HkZz/2GOnuXc4eeohbH779S76ExwHe8Q7uAfjt3+ae83Mu7r+f5cP3e/7zefyRR9o+KysrKysrKysrn7o8qzSVH/gB/q0HH+TR3/gNfkyP8v1Vr+I9T/3+u76LLwb4hV/g7z73ucwAL30pT/yVv8JffeMbeckb3sC7nu0JfaJjPcXXfR2/9MM/zK8CvPKVPPJZn8V3/p2/w2e+/OW8HSAEXBUX+YM53x+PD3yAAeDGDaYP3/6CF7Sfn3ySDcDFBcNm85H7AJydMR0ObZ+VlZWVlZWVlZVPXT6hM/7YY6T3vY/nvfKVvFM/xt7vfjfP/ZzP4b1PCXGAv/yX+cD169z5pV969m/zfDbH+rDPf+9T/3/xixl3O/aPPPKMM/6mN/FrtfL6V7yCu8/2+CsrKysrKysrKyt/nHxCMf7+97Nxh+c+l6uPtc/du5xcv/7Rvz87Y39x8ewd4GdzrKd43vM+0nGOkTrPfzwFqc99bjv27dv0H7794YefdsxHaA74OH7kPtAc8+227bOysrKysrKysvKpyycU45/2aYwi+Ac+wMnH2uf8nKs7d54p1nyKiwt2Z2dNdG63FIBx/Mgc8v2+Cdhne6w/Cdx3H/n8nIvf+q2PzPv+p/+0/fzyl7dc8oce4tbdu5w/9hjpw/d7//u558EHPzLffGVlZWVlZWVl5VOPTyjG77uP/IIX8IGf+Rk+z+z/e5+XvITfe9e7ePEHP/jMi3h+4id48PZtrr3iFbzvuM8FwK/8yjMC9u1v5+yxx575+dkc608KL3sZv/2Lv8hLlgV5attP/AQvPT/n4iu/ksfgmVSav/7Xn1np5Z3v5PS97+UFX/qlH50Hv7KysrKysrKy8qmFuH9kfeMXfIG89e1v53cB/tkPPfe1SuKd7134T9/yCC//jIGv+aJzTobErz888tBzlC/+rMphHviLb/oQL3qg45u+7Ab70fkbP/M4Z9vAj377vZxte0QrX/9Dj3Bnb7zqq27iOH/7Z29z68L4/Bfu+P5vuJ8QIr/6npFve8vDfNFDO772Xz9h0I5fe3jkz3x65Es/55Sf+qW7vPYnHuUXvv8zOd1ExJ3qhb/w/b/Dl7/sjO/6mgcQ4H992x1e8/ce4f/4ns/geff01FrpU6JWw6iIRoTIb/3egd95fGKpme/9ux/iP/qSc17+og03dz1f+OIdTubt7535j/+79/G3v/35fP4LTtAA779V+Nr/5j182UtP+NovuoffeP/Im//hB/m+/+Be/tK/cYOcM+C8/n++xc/++p7v/Op7uHme+Jv/8BZ39pW//x33s+sCqoqZUd2IYeAHf3TmSx59ESe7M9wGcjFEHU0zVZ5kW+8l1I7iI91Zz3426lToMDbJyQRcejzcQeSEaB0qhpOoFsgyEodTLq8eY7HH2Awdm/4GdQlYMbqklJLZSuUwBfrtTa6mAxYWYnJUFS+BvAjXzoTHH7vgxvVTaq1ETYgWcrlNDGDLdeggl0okUXMGCjECBES2XB0q/bADn8nLJdtNou8jy7IwznucTIhQ/YRpvqDbCKmLWFXqHLl2ei+H8YqyHBj6nm1/jrsxzZeUMrPd3mQcK9IZ/QCMhRidJTulJIbtluxPMI2F++95iIvLO0zTnn4zoBJZRiOx4WQzcOfiETbXI5MtyLhBSGTNzD5y4+Yp0+3bqIOExFgrnV0jSKTqXdCZaFuCbxAciSBBmW1P9UInZ+TxiuvnJ6ifcnl4grSdmZeC1p4hbik2k4ZIyVBzZOg6rO4Zx9uYLGxOd0gdqAvAjsBNtCvs8/sxvd3u29QjYcbLjt3uhP3VFVESJ9uIirG/KmQO7AZhRGEZcItIN4BVvFwhw4Q67Pd7ttuBGCPTMoMIIQTcnXGcORleBK4s810qdxn6gT6egiXmZc9SbkG8H1VlWS4Zhg7HWMpE8YJoIkQBn4jLGV2I4A4kqjvj/ASpv2KTTsHvwR00CM6BYpe4V9RvUEuP8ST3nD3AxcUVIfbErsdxlmUhdSBiXF7cJiZluzsj15G57IFE1BuEANuNs99PmBVKXlCBFCJBIl3acjgc6LbKYbzDrrtJLc6UJwhGN3RcHq4IIXL37iXbzY6qC6igRBQFKg44ILIlhh3GgVwmrESinJCCUOpjkC4QgbIEfOnp4kC/VW7vL0npGl0aOFw9RkTQ2kMC6yeWsifoQMkbTnY3uNo/hksBCSiRSAAPlAwnZ+csy0SuE8aM2YQTifogS72k28JhvIOIIBZQAkk6QlQITwCwVCN1A7UIeYZahKA9u82OJ8bfA2C76VEEQZjGmZKNLg30Q0+RiU5ucLX/PWLswBKqHUJHXhK788I4P0GZQbSDENEuUurMMh64tj3B58xFWdjsNszzRIgBV6FUxxEkdMxLxvuZXpR5msnuVMDNCebkXAknG/ZlYVsiyQLVnUUqhErnlaXMXJbMydmWnAu1eLunscNFqe5UN+acES+oKoiACiJCSJHDeEGfIvM8s0k7giqlzCx5JsYAKLjShx21CgMjKTqmyliN7AIoSqSTRMmZSRayFsBRnFIKm2HH7YtL+mFDzpVBhLMuoSmxn0c0RopVUlSiKLUUcjFAGDSSDFDBusDiBrUSUQIBN5AoZC/MtlDdCKJEjQQJeHXq4uQeBOinjAJLUqYAS6lYzqTkdOmMvMAvz+9jjnCNyE0d8NDx/9SRh5crKrS+xxXDcXUkOMnhelHuETgfdtybOz7gE3fVSWacmlBT5IO6cNMS0WBDYBMCSQUxA3OSCIMmqIqKkFJEFcycWptrGLXH3TmMj9Od3MNsipVCpF1HSMI0QvAN3elCWRakQk/HEDaoRTxnUnQ220gZhRA7UAERTIz94ZKYlL6PXNy9g6Se2HUg4NXpDPoC55st1QuHMtF3AzFCtcIyG0gidE4lsd+DJiMIBHXcjTw5eM/JdkfOdxk6YRwXTAwJQoxC1yXmuWBVkHhCzoGgPeZGKQtgbLaBy/3jOIXU90jYMs4GdWHoKoTEYo5X6KWn5srQb3ARDnniYCOnaUvvgcTAncsD/ckW08KS95jNDL1SMKZ5ZjMMSHFqrrgrGjvS0KMeuDzsQYw0tOdKNRA0gNOeTz9l4hGMmaTXSLIBXzD2mM6IRjb5hNzDJBUphi4QTLEgXIXMIVbS7T0P3PMcHl9mtlmIpiwKc3K2FYpl/vv9v3javP19ifHxN89f+9T2n//lwuvfPPEr76p0CT7vJYE3fc+Gz3tJyzp55z+vfM+bRn7519rvv+JLE2/6noH773nGfH/vw5Vv+76Rd7yr8tz7lTd858DfeOvMzevC//jmZ7JcPt6xfuwnF771e0cee8cZJ7tnruuz//wFf/ErEv/1d7cU9af2e/fPnvKC533sAMAb/tuJH/ib80dt/5IvDPxfP9ayZX7ubYV/55v2/J//w44v/aJn0tL/2TsK3/3GiXf9ZuX+e4T/7Jt7vu0bPzJFfF6c1/zQxN/73zOHyfk3vzDyI6/Z8MKPcU6vf1PhO7/m3o95visrKysrKysrK3+6uPHv/s7/fzG+8sfDKsZXVlZWVlZWVv7V4uOJ8Wf9Bs6VlZWVlZWVlZWVlT9cnvVSgL/+0+fgTdQLgrkTo+LVCCGhqtS6YOaoJko+5o+yoKKksKWaY54RLWgQSgWziksm6TWQGTcDjygJ1QpkqikigSSOuePS8qhEwK2gOHrMyQsCIQRAKNVwBxFBJRCCssy55WlKyxMVEdwVq5GgkVImQnQ0CEah2owQcXdUtljtUS2YVcwnVCopDriDUTEDt0iMCaRiloFKTIklZ5ZS6boB0UAt9Xh+jlIxM973S3v+0c//GYJGQMnzgmqgiwPLlAndgZQS1FNKMZAJDaXljXkihA78Ep/PkFiRmEAGzCdquUvN0G1PQSa8QAodpcyItvuZ60y1A4M+SOYWSz6Q4k2EU9wAWQihMo8LsetR6XG/AjHEB8Q7RNu9sZqgvwV+Bji445bAAyFlQrcwT97aRlFi6AADqYhkluUKVQGEFE/JuQLScgrd2W56lmUELwQVJO2w6ogLihDUiFrZ7w8M/RZDqDJhJdN3AynsmA/OMAws9QKJTtCOUhJoywsUmfG6R6pDSZh3bM52LPMdzDIhdIgmhEAthc0mUvKIqgM9S3HGnBHtsSxcP9kxTreJMeEewSLiBedAl3aU4mh3Ra6BcVSGbcfQd3hxljzhZECIOqCqlLpgvqBAIhFCoFrGbGm5vKLHfxEIlHkhW2azvZfZnqR6ReUU99bWVRPDZst4tVB9IgQoSyWmQFDHagGPBE2UUjAzttsTcs64CzEERKHkzDAo1S9bni6nCB0aAK8sC2CndKeRnA+UPNN3inhtfYILtRRSHFjc2HSRqIq5U61S3Fpf40ofI6578hJJ4YygPULFfMSZcTdiiJhPOAmVAafDquBuhGAUu0SlICZ0sb2uwLxgLuAD5gsiB6x2eKxo0GOOZLsHqYuM8yVowT2DnRFCT62FeZmJKT7dfyLa8k11QTQQGIjSo1SQEVioZpQMQU9RicCMhCuq71HtKKXDJeJkcjVAGWJE3fCyoCpUEWYzTEA9EWtHTE7fJ/b7wmaTOMx3UAm4b3AiEkvrIxFS7GlZuBWhghjmRvVKjD3ztLQ++PhdxNgRQqLWQtUnqUVI6ZRlAZWIAkEFMOZ5JPQ9Zq3v0tC2Wy2tTxeIIbZ2qxOXtzvOz0/IFXKOGCDpitTtiA6+VJIG3DNjGcli0EXmpSLaocm5uLwgRiWXCccIMSISyEsldV1rTyKUWilWcDdEW55wKZVxmbCThRMfiLWjuLLgmBi9AGaMZsQIcgw4u4NVozpojJgoOWfOuw4BcimUamhQqhtdipSSwY3KMa9VIUYBt1Z/03UcxoUQEiF2uAqLFaYyYxgqTnBnUEVqxQiYaBu5RVlyput7SjVElFwyErT1tUthG2LLP46JEANjniniRITuOP6rKg4UjKUWihku4KIYirtT5eluH4U2BqMIUKtTVXFJmICXgtWMkXE1anAugf/7cIuHmXko7XhxOGPvxnvqFQ/XPSpKNms56rS8e3MjAlvgRojcTAM3ZOAWC3eWkV4CSVpbiyJcDx33SMcBPfZhjgdBVEBAzOlc6EPE5oWzszNUFFsK4hA1EEQQF4au53Ja2IYevNWLZK1or9Rc8KqIDvQipATVJmpdwIUUNyQZqFURlE4WBCe2AiuWknEzdrstpZSmR2j9lzut9gHBcaxVO6AqRHoERVtpAlYLKm0/DZGcM9thQATmZSGXTAwdDlSrxBibjjIQwtOaK6WIi7HkmZDa82jFCQS6rmO/v6TfRGKnjONCSjuWGaQqSQOzT8RNYD/eJQbFXTBTXCNJA4Mrk43UzjiMezb9Di+GBMUFSi0AaOxwD4gpQ0jUPAMVDY4L5LJBo6GhMk6XrV7EBSGi2mNVUDLOQPWA+YzKSAgLCFQP5BIIYaDmib6LTHkh9j2OYKUwBIVlporyZCycWkJRRFtNRHVjL5k3v/Xjv4z+2a/L7QFBcRynFZ+4R0Qr1byduIG5Ifjxog0J7YEsljFrj697xYrjJGLsgdQ+1wS3Vsqk6u2CSLgZIQhmreAGaU95E+4OCOYBN0GSg7fJQsvA0dZYRTCDEMPxsh33di6tQVdAnxYwjj3d0BFHNWLVmoBXeVrwqSgqAXMIwnHQllaFhYM47o7Z8e9o4rvWQvXaCoQkEeMJS71qRRS5UoMhFIpXkuwgROgXUgiE4m2ATI7HgLsSLaEMVAJeM0kTxTIhtuIPMUMdPNdW1OUDGpQg7Vtt52u4B5QN23jG5XybJDs6vcGyJIqPhD5jYeEy77n/7IRxL2w31yh2h1qvcGL7bD0hiFDLgOuMyoBZIsaEKExj5ny4yaE+QpABxCB4m+RYPZ6LtAdHAOlBZ1wyQsUrLAU07LjaP8FuF1BpD30pe5yZELbYckLfGdmepNMXMsRzsl8h1YBCSAuVieonYANX+YOcdNdRAdcm/qsFuhAxawNdqZVcArggEhCvlDrS9QNzKXg5luQlb+3FI2ZKiHJs5x21OBImYhigOHNe2G121LqQy0iIA1DBC4JhHimLsNvepNQDpV4SA1R3vAYgYJKJ3UyQRF4UJBNjRwwRKJRygTl03UBdJmI8pdbcOnCvQG1t1yqTXLKpjoUek4gtQg0Zj5khZLwkQNDQUYq3vkCE9og7IfYsyxUhOFhrvkEN90KpM15htzlj8v1xUpkpJdKnnhiceZlwT2gQxO+CnFF9wSVj2vqFEAyzmWJbzDPVBI0HVBfcIuZtQowsqJxRrYkv1UQuRrFMlwLVCngbnKoZErV9tyZEEWpZyMsl3aDgCzV2LBaxotQMUEgaKPlACAMUCIPjzJgXVCpCQDWwzJkYAlQnY4RUCanictX6J+moNVByxqWCGmZtYOzjQM2Gpo5SFvptRy7g1goakUytmRS6NvlfLqge0HBC8AExxy1TK2hUTCrmFbOAEJEQIR7wvODWxGPNFRGlmoArGrqjsO5RGRE9UNkjoWDSY7ah1oBwipmRc6DrekrJzazxSlCnH4RirRjRpRUdtmffwANIa1tYBzIhWlhyReiIQXDNeKzEEFimK/RYAksQzJWK4RizZby2vrRKRiVQpVBrxQ26FJ+eI1membSNEUEEL60/Kl2EELCrBXGYrU3GvApmRkiRcR7ZdD2hFMxza0+tt0dUEVf0aLCoCGahGSjIcdIvqBtKbH4EzpIXwFvBoLdPKzXjpVJpZthMm1gQIHghuBGAJEqStrhBU2JNPBsOKiwloxpwrwShlV5aQFF6iUQqQQS8NnMEQzUSSeRaEVU8CMu0kN3wqBRpwkPM0RAQEWoxHEe0TTaKG2ptolCCU7wSq2PVKFLIUkCManDLjUds5t4QGBCu144P2RW3bKHAUXo2waM41vQziVaIuZXIoAom3NJMH1qBchHDqxMc6CPLXAga2rcVFGLbZ6kFqxVESSFRBRavqLcya5WjqecgblQr9B4IqhiFYK2wksWIocMk4McC11ysaRZ6RITiQrUFs3I0CXe4N10l4phUQqeM+ep4xY5Ijx4nPgCibfGFoAq1kCRQKKhuWsGizOCFWnpSAmRBJDDnA4KCJ1KMpA6mecYs4hZAMoIRqK1wVerRcHMq1p43E9QrUZvWqdXRoxmRYsKPfaxIbAWUpmhoBcmqofVrqk/3vXMGjRuCGDWAWWrftbXmHIm4QSCQLSMU3GobtwnYUQNWn1mmwna7Q9nihabDtJktiJOUNoZhaPDW7om4CeqBGJRcF3IyRkZiFJIVNpKagVszB89UTyRJ5CUjQVCavsIMqxn4QxLj7Qu3Y6V/m8mUmkkxUY0myBFUI6JyFJ8O0txglUTQHrytYhJjYF5mCMeb0DwGRK0JRAGx1oCCZjq9xuRze7CbDEblOBs2a6tupIh7q8YG0BDRENrMXJSc5+NM8zibdMWsiWlVQdQRCqhTzXEPBO2otiDSgVQ0jtTShJXQHnS8CTPEEWkCrPHUbFUopRBiaJ2/VWqtbU1EAfeFXEq7DxKpFhBRQhoQz0x5Idtt+r5HfIMYSBAqE+6C0tFWz9iylAsSge3GOOTSRE7NYE5kg4ZWcW9LR4r12Ig7NAquhWyFWnuMke02kcuMcRcPgM9UXygFhs1ZW5lGLun65+DzdUq9oPpI9Yk+DBAKqdxgKo+gcYdyglttqzLYwHg1kFJPFwKVsYkJz5gFUtyx2V7HSjk6p7V9P+oEDHNnWWa2mxOwSErDsbp9JmoFCtWu2G3PuHs30m/OKXbAp3PMe8SPA10vTOU2cdggbLF4AyuV2GU0CVYjVk7QvqfKbUwm8IAHiNq1TrpUanH669cY95fNkVChFMNqc3RrmNlsJ5Y5o3oDNyV2kPMVlmHYDGgyxv0F1WbON1u2J8487/Gp0oczaq3gQsmFpR7QmJpze+zgYgAvp5htEGZED5QyIRRUOrxGXC8RDUgYmafr4AntL8nTiFUjbQOHaSLYgW53nTxHQvQmmD0SxXDd43Kg33SYGct8IMUed5rLBpxudlzuK7UqqgOpD5Q8ApnUcXTQL1nqBbnu2XYPkkJCUGoJqHekbg/agx1QPcENrLbJkRObiPVMqRPCg7hc4tImsHjGHaIaouA6kw89J2cbap0xZiRkUKVLidtPZK6dXqOIYWJNLFkTfpruQF5w2VLlguzXWGrFzZqQ9ECuO8pyRugSZjP4vkUyqhNDapGLEMmSSalFj5KB1QXDiF0bYA/7haAbUjyh1IrrJRYepyyC5puofTq+JGK42/oqDyRN4MJ0WOjDjn5zkykvlKUQUkR80zqacKDIbZY8EfQm83SK2SnVr9DwGEEjnjsQJXZKiM2B0qBYzlSrSE2odMBC9RGlDTKqHdUiOdNWQ4kd/dBWmHD3Fh0JTtSjkCAQSGjoyLVSHMwE1dTuOQ4mLHOlWs+183NCbA51tYwEhxAY5w9B6HG03S+DsWYWz4BSpCI4pU6MyxVzVVLqiJrAlVqhZOdkt+PycOf4XQnFmuANMRKlmTRpt6XW20zuGFuSDyRvq2bs/YD5yEmEw9JWHZGgBIlH18+ptbl1jjDVqQm60FZ2eGp8rZYxb4JKj66oqAIt8tt1GwpG6jtMYZ9nrDo9ES1CrJEgQgg9HiPZM9XnFn1zoRrEmDgcRk53OyxXuq5DPUAWYlS60CLBxYxcM1WMKg61RUmqQF7mJryBbEapFUttdRitlShtfNbjq7QFMLE2CaIiIVApLJYhexvHEyzqFKuMufLepS2s8Py44cwij9eRDzBxQW3ufHWqNtddjhpFBRLKRpSNKkmUg2VGr2xpjqW1mwoIGedOnjkdtu0RETmu7BOa7ShN11SrkAJLNbCKutBpbJ8jglUjl8Kp9UxSseD0sWOYhTxnQrehaGAeF5SbuE2ojqAt2lnqjKOkGFt7kEAtzrgspKSkvqfWhWWZKaWyPdlSSiW4Nj3gR1fcW2ZAxEkScE1IEEpdqDm31Z+SsT054XAYqTaT6yVdCgTdkXPHpr8HyhXLcpfTs65NHJaCEpvZQNNxbkJUa+aZVUJcEMnMsxG7E2ruEG3ZEaWMQEW1w8XRYG28ifHoujelLVIxKjkUBlXsMDN0iSWApo66zNQ8IbXpsxhOjivOBaY5t6wIFQzDxdt3jTDPM13XseSZXAoxJUQD43TF0INnAw2k2CLrdYnUEnANhE7w+QI9Szwx77mxO4exohgxdTy5XHEVKskSO4vkMpMF0BZV6cwZ6sdMFf8DiHHaQ9SafodVw2WB43JF9XhDWvgWSqnE2AR7iDtiDFipTXCLNmEhhWWupG6HpyusJlLogcJc9sTYMY2VEJUqVy2sRkS8LcOlEhAxvEwUKaTYwg8iLZxtbnjlGHpqTkSbKGRcmkMgNNcOoBn8HdSISoXjylMSIIRInvJxVtxmwUpA6Che24BPRaQ/prUYQm4rVxFa555bmEVwkspxGbNjHA8jSDxe64cQ6QlyPyFcAzfcL/H6BPsiROnowil530SJxkKNjzDrhPspvWxbdMFOyFkotkd1RlKlSwsjL2Iut0DO8ZoI3YSkCDKgusHinqv6u0g5Y0gPsuk2BJmYy0S1hSVPqGYOe6HfzpjssTpAPUU8YHKAcIm7MU9C2iT2+9v0PQRN5FKAyDAIxQbyGDE7x1UwMuYz2SqBSh57ot3E023cKv0mMde2/N3QBebpgrPTc6J1zGXEayDINYIENOwpfocYeyIPspRbGIIj1DMAACAASURBVELshaBC8A6tNyAr0j/KXC6IvAjyHZAEkjA/EIY7VA34sqX6trnHsXW+ZamoBza7cy4uJxzntI/k8YolH0ATsbtGkGuoO+P8flL8EKIDQa7hmqihclgCl/PIye4eNG64uLzEfCHodax2jIvjOlJ0JAzCiTxADG35qXG5oMRM1HvIS0TjgeFaRO0B7l48SV0mQpvBEYaBrnsOV9MThM2BhJBzpU8nxI3hesl+gjO/F/pAV/YEzpiiYXZAqjOW6zAX6BPVMjlPdJ23SZYciB1YvGCyyLXd/SxTYZ7bsxs1IdaxTE7oBlyfAN8SukyfTthfLSzLns2mRznDfcSm68R4nRB6CkJdCvOS0WAE3XGyGVjCY+B7xG7i5bwtaxjuoqlCPcNKj0imlJmQCsEz1RZSt2EZF/owULPCcMmC494mvnhz0jXsyMuAA4s/Tq2K+7ZFbKSwLx9ijpdoPMctcbI5J/RbypKb25h6bj/xBJvdllIXQoyo3SFIJPm92Lgl5z2hv4XE21R6UjxndiEvp1C2TDWQhlsYIxq2TKNRfaFLE0phWWakOydzYM4TEgUNGeNJqtGiXnKtCVECC0+w2JMIG5I8SLBTluUKN0OGyDgWSnFiEkQTXWxx13G6AMs4M2oJty0pnYLThF+sbHY7lpzb8pe7E7rutBkTtZKroSlByIi2KAE0c0Rpy72KG25OlQMxnBOCM093ySXDUyFmU/qtc2e8jdC1CEEayCizOaVMbcK0FGJ3HyoDu03HvOzJvhCDUcqekODy6oOMVG54h2RnyYVFhUEEGdu4Fzcn+NS3peK8EOOeIJWpTHRDZJkVC+cEXY6R1haRdbxFg73iWlq/n6wZE1SKQckVpaU9qDqpU3KJbZJRCtM0sdn0LeVp0zPOE9UNt6P7dnTgoFLFyDIRomKxQH7KxXccRSXRaWCQSJHKVgNeoVKIGkGM7BVTZaqOpkQ9jk/JA3mZiSmwiT12mNlpRPrE4pWptEibVnAz4jFW73hzCKlUjIvFkaR0mihxIdfMVGBWYRLlSTU+KJkXEnnOcEoYC2/TCz7khhNQNxLNmX1KjONNnkQVBgIbCQSHR/PMSQxPTwqSCVhoqbLFmI7prTEExKRFtlTZao9rj1fDlooObblHqaDSJnNuLfoRjsbbnY2wm2du9h2LOPsuIH2HLc6pDtSaOTmbGacDxQ2sJ8gWFaHrhBQLy3LJtEwtLyA0bWV5ZrMdKNk4Pz05RpEy6hDQY0oFLUJBm3A5MI4zVWa6FIgyMC2F8zPh7uVdQjyj2zpD/DRqmZmXC9CZwwyVzI0biVIy036DSE9MEREIsZCXCwiFTYrNaKxGDAnocTH6Ycc0jaQOqmVC1PYsFqNWsJCoWYiyAXeKl2OGqqDWoiWLKmzPyFcLZ2FDvshICuj2FILhl5eUvNB1Ww77Qkon7JcJYqX5E5nt4OARakudjmFHSsZSD8z5iuEkknXDwY1cR6JbS88LO6wmsi9kvyD0gV12HiwdaXJGAneCUMhMqmiNxK5jQ8L7oUWEtUVMEOcsboCP//KcZ5+mIk7Q1FIufKJ6Ybs5ZSl7agkt31eUUqzZ+9rjbnRph9NcaRyC9IgkamlCtesV3NBpSxSgBCDRaY/lzOnmnHm2ltfjpbkaQaFWrIxNxEbDoIXAaiWGlp9o3vKmihlmLU99yfPTITeRdEx5UapNmM0tFBcTVo554poxM6xkUhrwGjG/C2QMax2Ad3RxaNEAae5Gc6xja4Du9N1ArS2/1LweHXEnBEVDwmuglAnzSh/vRaIyzrco9igh9Gzihh3XefwAxI6bpwPdckmHYrLlkJW9VW6c7WFeGJc7OGegO7pOUTtHloiVS0L3JJsS2XUzS93jC/jiuEIMHZ1u8dNT6v45PHFnJoSHGbYLqU8wKWW+y/kNuLh7gyG+kGl+jDG/D3yDcob6KapO9RHTD6J2HyFdIP0IXCP6Gd0Wqv4u06Gj535yuY3rJWGodLFFRgITi9+F7g5RYstly4qatrw/G4mi9OE6ljck2VLlNhJvE2KHEplHbe5DusVyuEs6u8T8BvhZyycudxjiffh0HzW/Bx3eycnJc5mmifEyE7stZycv5OrOHUI0Tk+E/TRTijN0GzTC/u4lZzfOmQ4jqVMury7pXAicgW+RsqXqzOX+/a3dLDdJbJnLjKUR2SjKDnCePNziZPM8tmenXB1uoTESNFPrBT0nLGNH9QPD6RUer5Cup9cHCAol3iX7iFlgmZzY/y45TfThGkFPEY+4PIcn9x8khg0wk8uMm7PdFlIMzIcTzlJkwUhPFHR3goU9Xa0cFmFctuzSCXGbqbWiEhj6DSl22LxH6eg0sb+9R7vAVS6AcbLN5OUu45yhRnClSwNdfT79NuO1cLXcagK5j2hU5mWP0HNt9zyq3+IwTsQU6E+MTgE/w6YzYohM9SZWOogjEg9gCaRr6/hzwPJAGiayFcrSBlCrkcuLmW2/ZbtrOblTdSSfkHRAQhNdZYoUu6T6bbruBrZv6S4hCK5NYBzmC9BKTZeYwp3LE+a5kkLg/GSDI8R+oLbYKksZqfmkpbalS2J/ReyUmq9BeQCAxTJTHXF1hsHpkzMe9vTbmbuXv0PgnKg3KTMEUU5391B85pEn/jn33LyPob+XJ25dkvp0zEWuZNsTgjIfEsP2QeZ5QEIm+yXGFaE36rIQ+1OWpYVxD6M1AddtiAkIM2onBLkf98psl0QdcTWCNJfzavwA/aaj3y2Y7uHY52qgOWGhjSUuAdTR1OFH59UcxJ0UIiebDYfLJ8l+oOtuUnJE1EjROewDYb6Oh0vMlDG3iGPGmeuEeWaXEkRvtS6x5arHFBDZNEMJJ8/NHT6PE1dW6PrEJu3YlPY+gis3+i4ho1H7UwYrKDOzHTjojCRjMKgeeXI8cH13jVoWSlmoVETbgCzaIqeoUz2RixJCJIZECE6fEmpgZSEvhklLLUEjMQnznOk2A3f3lwy7LTUvnGug04gFIYsc3XCjzIWYm0RMOuFMZKv0IRIMrm3beCsolIy4EUM7vykbixkaO6pGNG2opXBZM1fMzFpQNzYO/RAJLphV5lpAhG3qybkeUzzb2FxrbrnM4khI1HBGnwulTkzikPpmWhXjybzwQctsuh7qTBDlX9QLHmUhmzB4QCVwCPkZeYK0e3t0tzuURHumn2Th0/2Uu7FF1bulYAgmLZ0hbDbcXjI3hh0aE5oNKa2eLMYI2mrbipeWfiGRqO3dAF7b+twhtohOP1fCduBJn9BqdN5WXy8SuZpmTk/POcy/R/XC0A/EuMFMmSeQMhC1x8qWtKmtjidnVJShG4jSoeZ46UihI8UDelzD3bzVJrnCXDIelFKNOCidnOBmLZVyE6h2isaF/fwoXTpD6qHVJnBC7IyYMku5pOZ7j/VBMyVkJjG0QqzCMgqBjpOTgVhm1AvmPYQNu21gLgfiYFwdnmS76Rn6HXkqZEZc7uBHswvpGPqBw34mJsXEODAxktlKRPbOzd0NFgPpAyXPSCkMMiDpfuY6cTk9wfZkA9reYTKXwFwjIWwRgWW+xOw2w6Y55FhEw8AQTrEc8CVx3g/UuOcwP04dCxojXVJSLEzsubKT42onzjVN6FIIxQkhIDXRDzuWeeHAwtgrJwapVCY3LqUydN0nFOMftbThi18sr792jecDfPnn7r7pqe3vfVtP9dYoQ4BKJPgO5IDX2ELh2tIs8ES2Qohg1jOEciyOaQWcZgXVhNBTzcl1ZDNsgBaaQVq4rORCCLHlUYVKkA63QK3NhY5dO3croMfisGrj0ZVuwaZn0kfadbi3UgeV0PLonsoVJ2G1EqSFlQ2o1vLGVUtLUWFo4RkyIQaqVXIp6LE4ZymZ/5e1d+mxLN3Ws54xvsuc6xKRl6raex8fA8INJGhYQvSg76b5E0g0aNKiDz+BBkiAhIRoIiG5i4SEoIuFbclgfLB8OGfvXVWZGRmx1przu4xBY8xMu4WNcHVKWVUZFblizu8bl/d93jUX+og1nCC4dZxBSgU/jKDTHqG/t3SYSw85i0B6q/yN5d8EJmN22raFiWRR0mUi40e8N3J5kPyKDWXYBqlF9zufuL2+8OMPv+N2f2F6R9Lx3GdnTui78nz+iX17Y2tfSEvCPCGuLMUY7YWlVmp+h+qFt/tGG50YAiSgkuuZPjv1fOPr25+HhnV5x5LeI1Y41cxj/0xaVm6/njmtkPPObGAjs14G3f7I9fzX2Mfg7fbGUhfEwggS0y8FLahmEsI+fqHPTyB7aDYPM97pdMV90m7Kshgimb4LvQ9OF+V27yz5I8tp0B9h4kopNKqtNXJRNGW2faeWQu+N0+VMyhe2XbE+cf8D794VXl8Kzk+U/EtoZucJsSumXxjywMcTQxqaLvF522R0R9lZi6I883b7zPWponKi3cFb4nx6gvwrOQtf7y+HweYnpjWG3RCEc36H2Q1NgvI79m1DJKa6WgpbeiPNDXs8UdfCQ15wKUybJJwqwNjZduP5+Xe83r5C3jidzoy+MPcTNZ0Y9peYv7Iuv+F0eseXt39MGw80K2URcnnQXxbafKC6cLn+lmnC7f6GWee0hCF3WQZJC7fbHdHYhEkYQvApLPXE7D+T+BP2/sL1uTJHxUwo642H/SVL/pH7Lws539B8Y44e8pF8JaWFZg/q4ng5M7ZG0oLMQrKFpAWsk+pOG19x/cgYD6Yb5ispP3O5Xvn69ReydaolRnmgnJkmmDyQ1FD/kTELt/l38Xklu5NlRfSYzfmGuZJ4DxoBZyO9cd++MudOSRGc0h+D8+mZMWYEHdkLmqCWOPv2x4OcVpZ6ZW9vaNogXZiUYxBxGHan03aj5AvuIYPQnOLZ3TfcNrI0UgLbDykhwj4neUnc9ntoUmflVAs1d9y+htxHCqWsDBJtDLa2kVPisl5R4h0Z7Fz0mU/9D7TUuPKO2WPKu5QTZ73y6/YXrOcElthuypKuCFBLouYUz+46mNJI6UQfOyknxDI+BXGY3UFDnpaq0sfEJLHNzv3Yhu7jjnhmTiOXwr5t5JxZ63LovmMj+an/Q95ffwN9QUxZlgVU+PzyQjlduW+TRXfI0H3gKSEpM4cz2uScL8hM1NPG7fZ2QAL0kAWEyc0mrKcTb/c3aipsY9IRSqmoTfAdk05l0nMOs+uYtNZDJhmSch59Yz2fmfdBqKHjvitVcOncbg9yuqJy4iQJsUG3hmvsr5EaAUhA0oS2Gz42Uqm8uz7x+vUVXQq9bSypkJZMT5lhytItgqVyTGPXvZHE2ZncHYYXTmUlq/L29kaqlSlhnlWcbsY2lVWVlBI9eUid+gxVf87MnNgtsdlGtsnLvPPslSsrfz83/jd7pd83/iVR/urzb/nSdv7O4xe+JsdcEXfEHf/WrLhBEa7d+U1ZeWeJp9AR8nf8K38ylpATWmwfai6oCMyB2KTWTHPH++T96cRJMsXj2bEjtAp3rtcPfP78OZrO/E2GE3KV7IKboTpJkkieKVpZ80LJmTkaKTuvL5/57dO/ztZuTNmYfkOkcV4rt9sbUmrINCV05qIZG3Fv19OV+76zW8gs+uOVopmlxAav7QFF0LRT8kLbKksuoYU/fHa3x52UhLwouQi970fYUCbnTG+DPo3z6Ymv9weaFiycemQBxej9TkmJ8/mJbTPmyOS84ocvYI7Btt14ulZ6v3M+n9naxEwBD5Mugqug0ml2OyQqFShkgZM2xjAebaBlIWtmNKObYykhpcbAdyglVfb2FSmNMXaYTpWFNZ+YeeP1/mDvnbJeCEeFkqQgLuxt4/KxMl5fWVC6d6wKzWIzt2gmDeHmz6gAc6MUSNmZ4/CxyMK6PPEyPpMcComcog50nLokxHf+4//K/79xxv/pvz799//q93/5X/77/xqMwZAH9dlYemPXwrwJ63KKSbc7SXM4vNGYfpiwpJ3+WBBbSSmhaWC+IVrY+mRdV8Z4YPTQ5qUTOZ0Yo7OPL+FOp3IqEx9nzJZI0NSClhf6Xsm5U1Pm7fGVnApLPaGuhxmwh25pdlJS1vQcBk1t5FIYs9HHK97ecUk/ITzo0vE0yMXIutLuCQw0FXq/Qb6x+ytmg7NekfU99y1ztZVH32BVTkWZrXN/PMjVqGdn3xI1/0DvL4hsUZB7JWniscdqeTmv3B9vKE5O6VDIT7J2Bk9s+zO6GGl5QedE9oK0RJJJeRK27cHz6V/h08v/jeZOXVdSUfrs3N6Md+9C6vL28kBToZ5W+hzYmBTJqCn5+oX72+Td80/8/PMvXJ5OqIbjelmvtDZ52164Pn9kTqePG6LtMIjAmj/g48TU0K3Tl0gw006uMzwD24TUEP9I0oH7G84dswfuk/PlmSQn7vvkXC70vkdRp7FZUElsj8nrq/O73/3L2P5GzhMziSIFuN1fWJdrNFE68b1zucYUet/D/FRrFBlP12deXl9JZOoKXl6ZfOVUf0D233G/vZCWN/ZBpMmhuIHPFLSX8UZaNrbmqHyg5Mmcr/T+oOaMeA09Mju5LoypZC5UWbC50e3G9fQbHu0N01emLbidyTmFFu8VrpcL6E6fDSkDG43sK67GQ76Q9o8UfeCc8PSeITdwQS0j1nD5I6dz4rEJRkVTYwwl+TM1X0hp0vYXUn1wf2wgGXHFKIyhzGmUEmvoZfkTNGXqZed2f6E3JelKzsb0TxSgN+gDlhqGYdwxE4TCab3Q58/MdiKluFjFCy4K2tC8MYfweLxyrh8o6YzNnWFvOA8QQfQdVX/ktf/59zRMzBGfcVGWBdXKvk+6P1jWyf544L6Q6zMiCWPjUhP3lw2TH5D1F9AHo2f27Yymha09MDZMP1HsDFZRzZQiaO7se0fkmfPpidfbJ2CNSY8/6P2NnGBdLrQWBIk5nWkdlZWiJ0QfuP4R88mqf8rt9kZe33BOmK+HcXyQsnO/v4UszhyRdBSsQpZ3zL1wWgs+f0VkZ98GRS+IQucOIvQJeXnG54JPwpglHbdJn4Nud65PC61N9lao9YLNybQ9TFhWaHkiY1BLZiZIrhQvYMJmzrp8pPfB1j5xvu6Yd9RXxBQ8zoBuis+K6huz5/AVJSdrIesV2Hmbd2xkzpcP/OGX3zNkZ2qjMUjlRBvQx41cSpAf+reNjZBEGHsnl8xukFP8WUOrGn6VrTf2ecO0Uf1HpnWa7wwf+GFYy5pIhPejjzANukUacS4lpDuPBzlnpk0qjZYFnxpabM3cHaR13mnlIYNUI9VSEVLKOM70SRsNrRqJm3INEAKHL0LC0L7v30gwIY+w2TAflBpn3mjOWs4kDWmApkQxRSfMrDxm48dyZpuNWQVpA6wjMmPK7bB5MDlqWSIp2CdtbMhsrGVl0cJ920l1+b7JEDfEFVLmLgN3OJkzpnHzgauwaCa7cm8dUeer7dRaePbC3+aVP2s3tj65SOGvpkI+rfzF7Y0/nw960mPAFRLUEIoriLG6UHF+1MpPaQWcn8eDXpSnppxPZ+ac7H0no6y5UJIiNsEn0xNLVk6lRONgkEWpOVPyQu+d7DWMwWKAk3Mi54zNSd921rLydL3StoZ3Y8klth1uIY9LAb+46IluHIWcUlNs+8Xhsd+w5FxP72lbiz+vO2N2tCTykri3e+iRpSKeD1/awGxnyWfcrohM9vEL6jUGf0GxIOd6FOdGrZHQKpIZM+SydcnHvTggSejNbSBUkgQlZraGm7EsleGNvbfDfBnG8KSJ2ccxeN05n88Mh94cHyExFt3Zx42lnvn6aqyn99g0zDs1wSknPu93jJAcLXWhA4/ecPeDLvSg7Y/j6ye+3nc0JWoGldj2VH3Pl7c3Lu+euO0tfBjfBrIOwyZUp3an4GjJvI2NTrzfiyfWVHgZe5xdJocfOgAg0weiSk4LmzljbyypcF7OTIM+BzBJOvhP/uv/d874P79MhQUtTyz2juU2udkvLOlBKQs+KrhRKqhUZi/kNMlyw+yKaWLKHZGdnM+kXLGe6P5gEhHfqSnDZlBUhMCRZafbxuVyRXxhe3lwWoXpk94Gy6kzR2Zrv+fH01/hfmuMvZKXEz7K8UEIKR8kg8drGBWnkHRF9UzrC/dt43xZkXpn339lTR9hfmSMOzY/M9XBr5QycL2DBy5L7IkkRs4n2jREI7Z40A4MX4mLpS64pTDn8cbsJdY/OYgQyoAprKeFYZPtmO7Y6HFgl4zoifv+BPoLPn8lt48UP4UBL2e8dqZ/QXXyGBuMvwelUpYraCAhRQqpfuF+Kzw/CXUBTecgTwxjzo6IU6jcm+B5YZ+T89MljBWzo3T64zMqGfGON0jyjM8Lbg3YcWuMIfiMDYKWzraDz4WcAscY2uZ33NsXFnsPRbGh5HKiphIT4eaYPGjbgzWdGU0pJWLZ9/7K9DeWdeF8Ue63n7mcYmKILyStCIUl/8Dj8ZW6vMXLubwnaWZrG21MTueFiXF7PFjPV6Y5OcGwB9Y6zpl9FEr6RJ9fWPMH9rHR5wPSmZxWhj+4719AOssK1c/s7YbuQjIQMufyzN4mbfxKLpfQG+vO8E9hYOtgLaP6K9v4ynpasPkIukS/oFJJ5c62f6KuC912xsNYaqZzo4/G1Ipzp6YT+9ZZ6ob3HlMgGnMORN4j9g7hV8bYyPYOMf9OqgkN9Aq+kPWOpgIWBa2XTh/3MBrnC7v/gXO9sj0WsCeSPhC9hW9jvEe1431QdCFLjeLIGm5xEfexI/6baJZnTDfdZxSdKaQ7o93C5yGdvb8iAdHiWyx4FmHbXynZWMoKM5BT03aG7aTi9D7oJtR64vH2C0vRwCRaw1XJyem9kUph75/QkTCEMQK11vsgL8boC2U9MzZC/uLGve/o3OPXdmcfIwgj7QFaSWpMjDEDCbjbDSlC94b6u0AQ6p1pL6A3+niQTwtWRuDovnlPEGx4+EX0iiY9KALR2GAJm40xXzEqbcTq2dzJqYFkvC9ISiy10vrA5RXRIFyEdkTwKnirPO5CTpmcY4gxLQWNBmWpHU83kkdh1ewNcyHrBc0KdPa54HpnOcEcV+acLFUg78zZcM+B8Ux3xE7UfBSElsGN4S+4BLUmL/DHr3/OUKMbTFuQfGIymX7DVUOKOMJk6gdowN0Z0hAMl8pgfJcQ2hyYFFwKw5SUK5NXBoFJ9Tkj6twTmlZaDxnK9KCQDI+vGzQaYzBxFYZ1xFdOXhhqbNaYvnNOyp0bL/nBWRNzLFG4ijCnHxvn0G5bd7IUeofpE0k9qCgzo1womsjZEI0zzJIEClcFG0ZJmYxDa5QkIelMwkyCtcHq8JVAYK6aaUyGJeCEZonzwDpJPRTeHqSKJEFNmd9II8EyxCwACYmCEZPwkhOGc7fYqKYc7+VuztsYNBp/RZ+4uzF35+/VO/9g3Jmz8yyJUhMT5Zf+4C9tpwNqhzSef2qAqI4YVOCUC6sUPCmvPviC8RMLuQY9xqZ9Rxy7BJY0CSylkJuSXRhtHNp9wY7/V4AqwiBbUmEyGSOoNt+haZLItbK316BuqR5ovQkz5J+jh9zLUqjcUwoTpLsiJMwbucj3zzxXpbeBiLCuJ+7bg9Y6zx8+8PL6NbztBx0pbKYFE8H9Dqb4vND9jiYJ87vBsq7YsNg+zYwPo9GZTJIo05RhHrJjlwNfmjG50Xk5YBGFMQWdmVIrwx/kHFPx3p0pGWENXyCT+91BFPPYEBYCJX3OJ7Zt53quuO+UJVQPfRh9V9b8RJudWRN3d+yxR21YFRMl7QsnFWTOaCRF0HTGUGxOxCdzWKBgJ6HOwI531IJ6Y4NkgXZMqYQPwzUakGkkTTR3AlAjiFWMA9OanCST6Z29dYYb19OJ5MIcE9GMaqH1cdSD/4JoKpIaSR0fgz53mHBaf8fW3w7WbEgdNC2HMaIxWuNUO31cMHZS3pgycVvj4Bo76GTbd3Qo7gsDIyXIecTqUa5YW3GMJCs5FZyBzknSTO8PLpeKScMJjJtKZo542UoRbMYk01xivaVH0YGCdmCjb1fWdaH5Jxq/QH4GK8x5xqxT8mfQM3NewCuqoAeKyCzT5p0unayBxwl5wSSphKRCJzZOLOXC3u5xeLoGJkyFYX5oyBO9j9DyHWdOYLg6WWocEPWG68KYhTk3igY2DhMmRsnv0fSKyAk8M+cDsYpwwscds5D7mM/jwgYkBX7KWry1fiU4pjUu/vZgdMcnqAjrWqmS8DGQ/HogHaObFCnxPODk1OP3WUOTIurMAb03zpdY8ZS6f9fSjy6QKu6Z1jvLkikZnH48V8F4d/Sg80TXbFNgpuNwM5xYJS/LmT4nfWyc1g/UWhne6XPHJVbg2/bAk3PbXiEFQQFfQIJv3zaQIpRccQkHt3vCrdBmYlrC5uB8WdjuDbVKlgEzMIY5n0nyBHzBHWysCCtaZkzKfSB6IacfcH3EIWYnbIbkqtuGcOe0OjIDxTVkx8i0kREcP+Rh6CsuHxnzhYVbYLckPj9jkPRMGzkY2PsDnZWlZtC3KFRsQn1jjktYowxmg1wmmkKi5laQpTEfsPceh555rMTlhA2L5z5vpOKUuuJ26DS/GcFF2FunnraY+pAwCXBqYOoKEO+s6jOTnTZeQ/KhS3x+ZFJO7PefuS5X1FZsLojlkJr4/r3Q0ZxwhNETS9IDSRnUhMf2QCSFHyQ96CNhFqQN851UjGGAvGea0+aIibsEycDEWZbEbM79/oqkRk4/BJHFG5oyZo29P9CDVBGo2AR0ht3jHZWCu9FGFKvKc2yK/AUzxQz22aj1dBAMQvMck5rJ8EnShaQXVGNKbD7oM5j5YAiFkk7ct894epAScEjmkIymTC6Dvt/JOeRhvU9cE/9T/Yf0y3YMTMI8GCb6GZI+gm4l6tiMiaUf/PE57JB2xHn2zUiv8g0RG4xoPyirdizHjZBG2nM8yIG2Pc5FCw2yikbTKoHW/UbZ8oP2IRK0L9WEmR//7JsC9PDPSzQREI3W+tRoLgAAIABJREFUN69P0MPSMcz4Jxi5b5wGjl8F1jPkkOl14a/ff8SOz8l8BqVKnKKZTny/kTUQsAN3xzW45qN3llNl68Y0Q8VCbukKBGIYG7jM488URXsWjSJ4j+8jJ0XxWLlLIpeMJyEdrHNxcBeyFvQgoJkkSMoqlanOqzW6OTWVg/rSwYU+DfPYEATpL0zx5sY+OhcJUMGbT1yEVWtM9X2wYaSa+ZXO7NFk/oN05+vofPTEhxz+s0+98Qudhxw/R/cDWHmg/BxcnQD8wZMUVi3cxPhi/XuhPCWqePn+6MTP9duj5O5UCbRhnwMth4QVZQKMwbLkeP7mJGc9MKgDG1F4qyr73hBzkiipZILCEsbEUjI2oxF0ex8evORMGsM2smemdXIpMehiZVoMHVJScklo28lJEO9gO25LfA6qiAeJymxg3FA5kfSJOfcgvCX9vn0Z04Iu58Y+J122MGmnQhtBsMlloe0d8YJKiiEagT/UVLExjxyGxByNY1UNrtj0g78ehs/eN9BAGSqOWKBthYL6PJraDrYgfmQlyPxmH2TsD9QcKQclxSfJHdWdnBZsxvuZ1JFkzBkZAVkD2eoWyF4/hiKlJGweA5iUQoaqyt4HkqMhSFq+v1vjIAvhmZqX45yeMTj6nuUh6PdMi3r8nkk3ZziHufVfkIFz2B0xYdhG941iFc9Xxr6DNkwy3So2BGFgBjIrY25MnoAEGtOhYXus0GRHdWHblGSNJEs4vouRy4iONL1j38I0upYzJvGDkiyYVfp84cP7J97ur3j6SNUc2vTZERmkVGltoimR0xKBPnoGFNcHKYVhYd/unJYPYTb1V1Q3ND2BnYEZnaEVbCZcgmIb4TTBO7dJuJjLGvryuL2PkKKBSyeXZ0q6YqXh3lA5oxorteF3Rh/UunwPVBAJBq3ZZI7OmiY2FCknKIk5B92/IhjJLkg/MwxKSeT0jkH/JyFKKaFiZM9ITVhfaLuH7l57SD88XP+ShMwl0JMlMfrErB68404tBaOS0e/TcON24GgqIivKgWfqP9O3gvgk5S1QkXPB7AbcqekJZ8MYsbUwZ1oipZDLiK9UuWLzTsrh5HfCuZ1LrB7RTEqJtkPSFePBtJe4rJJzumTe3gA7Y0Drx9coGl1t31nWoOKklNADR5Y0IQl6m4hfyCmx7zuiV4SFMQdjPEJPlxOXy5mff34j61dy0uDK5gXyiUefNIuie1qC3sgi8d7MeRjW1jC4UY6ArAj2MBuM+YbmQN7te8OzITnTeybrQkqG+wbU0CIysFG+8/AdwzR4v/H+rSSuOBuaAn9lXejzjtYbItHEqPaQRAiBnZxh9DHuICsiC2O+Mucg6YUkmcEI7jTpwFhl9tlhhrl50kGdve8hfZpQizC9oSwg9QgcSjgw5xoTV90C8yYZm4oTYRyaQL1iFgFIx770mPSEKTAnY28VLSecyTgoS+bG3kPbZzOFfnY+vk9F5RuqdYDbHe+OS0wM4xKOw/tbsTenU5JQ1ydai8M/5cCsjt65Xq/srQURSsNYbnMiUimaSXKibTPCs9KCagPVI5wi0H7rIsfWrx8FZ3hghAhjspmBfBjmKpMC7qhMzApCTL2C8zFD0iUZJIUmVwzNhnvHvaAamvNxffAf/nsRNlVdaDMK7EVTyFuOs6OoxhRQlTHDhzGmB27P9aApGUI6Ao1G8L/NCDtsaEMdQ9XpTXBJ4cORKITNDbdE0mOYMQaiwpixVQlcfnDIEegjpn12kFsCPxtfR7T8k2GScGySjnP928ZAghceYW8HtiOmUDFEyeW43JX/9L9o9McRIHPkbjQc14r3TEvhOyIU3pEDocI+Gyocd2TwwV2iYBYvwWgWi8Z29mOCm2NdblH0Bk86Wlo0egwbE58afh9Rpiq6hdSlOVRJVJlMHTSJJigd2L7u0FCqLqh46PijWzo+pyhtzcfR6Hiw+X0ysBh+4eyzETtgQzW01r+3jeeZ+EUGn2Yju3DWTEHZx+CXsfMqhmvMFM2jBfKjiM4O3eFgivFEFMxfrfM2O6tDP7I8ckrBtbbA4mYk8JGAjUH2JYKXLM4VO2pLiG2DWYQEjWkUMjkJA/8+hECcbWucSj0QixF+5i5xXng8Nykl2pxx1zHiLKQzhh2s84V0NOVzHrzq8u0cVZalsG+dTEVm3Ot8R1/OI/CN8FnkTrZD5poU1RgkjCPMyhA2OkhIsZyQsmYtQfrxTq3lGIQu4BU7jNUzx93wPQvDE7iHgVsPZrgHHjKnkPZEuKEd3qEoqkvRwGJ7eEVAyAqu8xjcBq5YiVDA6XrkBhiUeK+VFWEgsoHfo+mSYOZrEtTCiC8SOEVdyuH9m6iWCOWyA8Zhgc/LKR3Bi6GBNyZYQ5fwRs4ZZ68L2JEhILSQQUlM7oNtFHKvYKr/CyrG274zjs53eoofaPsFObrsXOoxNQoAexWhLOdYLecwneFhzsKdQUe0k9IJnxWRhibDGYhM3DUCLHI7jufBTA8aOS55FvpU5qj0aWEA0hvCCZsTo5GyUKryeEx6U3IOGsBoF6Z0st7jkPIVeA2O5aOQ9B1jvKL5M7VGFzd7xTAkfYb0iE5Jlbxkklcymb0rRd8x5iOc1n4wixlxidZJnzdSKvRuaC7BW52NYSPWPGPgEoxSz6FLgvh7t0nvStGPpLSgpeO+H1OghNsZH4otf4D5I6qfSemC9yfUBzm/sC7GzJPZV6wXKA4Sl2ME7FSWpcb66nEjF2dMP8J6MjJiqrX1SfIZnSwFsVjnjSEknZQSbvT9/hXmBzQTU0IKOa+YNfp+Y0lP3O53UhbWU46Jjw1SStR8ZvaCeo2QijzRHKB/kYR7FBZz7jgbdOW0LrFGHmFoGaPz4eM7eg9piW9BlcilUGqm9R2kHNQfoY9OH4HNE5khhSiVlCIt73a/sZzqERr0IJcBFiadMDA3TF4we4/pBaoytHO7fwKMpb5n7K/BmR1XpteYhM4bnl6otuCe2McrkxtLPmFWY/pujmFhapaVOUtIFERxttDszwuDX0GF2T4cMiiN60ocWJh2h/EjVU4M/b8YGJlrbEbmg7FVqkaaaUob68URGfTWmLOgeqI3IemD67ny66+RFCjsoBuaJ3NmzN/Te0fTiTbsaMYH0xuIMXOn24XW6jF9HoeZsdL7V7I0XE6MYaz6TNFKVgdayIisceZKyR+xCa5foTyIvIKVrE/MBu473Rq7/cS6Zhyj98GYM8JsFuX+9kAlUXrF7Ma0jZQLy1Lp7YRiNPnHJPmBukaDOmegXPtw9n3nab1Sy5lSBuSYzowZBt51PaN0iix038hpojxoUxDLlLpQi4JMvrx9oSTD7DWmbPIuVutKeDJmNK0AKQtJT4idgQdO4+3+BQ6tZ87LMRVTzApzCGM4RQueKsM2pvn3Inf0jtjgspwY24bIpJSYhOHfpvDENOrQGU9WIAYHET0ZfO2kUfCHPEBwD6yfpEnrjSUt0Q4Y8Tx48KwNGBLTy2QTKcoc83sCayS0OlmVpIQu+igMkx7GfYuiMQz7GsFiJoh8C3gLW2TM2mM650SY27RvGRBB2rLpR1icHEX0NyBAFOQBCgihgNsxk9Aaw5IZE3tNGUnK7b5zOpdgd8/QDGtWRJx96yQFyWEs0xJoQ6YCmaRKSh3TgY8ZdA1PiHGkJDozcWQuwD4751pJLrQ+2PuOaDoGRM6yhBeie6S0uipTwGZkg0jOoaMVqD5RE+YMjbICkhU7iqo5BsMHNSXOpfBqjWaDIrH1fZ0bU4R8FNutR67IdPjf8x0Zzg9pZRHldXa+zI2vR22EREHVCeIXAmJC8nh2Os6PkqmuvMzGzUdsKRDm8TOOcSeUpKSAvYOHPTZKwMgBGB73cEioghWPRuNZSiJ5bEGi6VBylkiytJiY18VprSMpUpnRADm07kQC8cLWvlBzjQYSIUsJTGe90BpISgx+wcUoKVCBPRZhzJHpDZb8BN4Qj7jXKRvmd/oYJLtgClJeSOkE9i1EC/a+YWpMeohTyqBQGUOP6W98Io/9FkV1ic2ttYo1wXyQ1MllxhZIEjWtQZPjwbAHKX27xy1UBUuKutEmTkLSgtuNlA/Pi1XmPo+t9H6EkTnLVNq2Q82IZtidRQumykiCa+Z+e+N6zigTmRZSvlRRjYTloTuanH2/4xrNcd8j7ChpBTI5zxiEriv3faeUSCA1m2RNdJ+kLOz9TreoPiOQLRpcGxmn4Cr01tEuIe/UKK9juv7PrrH/+WUq2ZhJKPLMaT7xqm+8tT/nafnTYL76ZMwdJbHWlTkb+7xzOr0DNjRpUCUkI5roQ8PQlZTlsqGPj6QUUw3QKBTnElKTXHF7h/kDQ9C0hgbS31iWhcf2C0t5Fz/oGQEPc25ozcAhRyHCFeZsPMYfSHpF/LfM5ph9YVm+xekWqlzp/qCPXzG74/1Cye9YlsacJ2Z/x+g3NI0jrS1RC2zjjnlj3++Mo6uWYnhyRi9s/oVaJmN7RvwJ08mQV6aN6CDLtxeUcGBPixQ2cerpiVze4Y9fWNMKW6KeBJ/v6UN5iCL6lffrTzz2jvAxEt0k0WzSeyMC3c5s7YWlfqVe9mO19B6f72EKwivmX8MHIA/e7jdO52toqPQoYNtGRMHf8JQwKpBwi+AdTw0tP9P8ZxLvWVdhOuzNQTrnU2Vl4fW1s1wHpVYQGCM+M5tBqVlLZ2933l2f2O9nbrcXzpdESmEkdTMuT+/o+5379oXn5czwV1QWVD8gbozdcVvINfF4/ArjY6zQU8g6xIXTeuLxiKnltt25tT9wOjtqZ1o7RQJX/gu6fsXTlW5G9cppXcOE9KXR2huPvVH0J1K+Iax0h8mDlDpNPpH1PUbC0hecGyldKflHqv/EHB31jM0WDWWPwnn3EnHe+gP79mCfr5xPT/S20LqzrobzCJpNvjDTZMyFlIL7nalRwNHwNJD0YLt95bleD33cZEylD8BPqCxBRUmgvKOmJ+a4EQahwIdFUHUnCTzuN9bq9DZCT2jC9hjk7Ej5zGgN8TsmLVCBc6fPjh463WG/kMuPDNvQPI61cQapbNsr6h9YLzGVf7u9kbNzWqGcABLdd76+3nhaP1DWK5rKd5mP6gcyMOwzvb+Sl063O5ImXQabBVLPCEf/9XzC5z22DfkDJQ+cjVqeeL29Uq8D6Se2/TM2I/gLDW6zJAeCsJQ98fp6I9eMlsbWXlnLGXxy33Zmj/AW80ZWo6wJzQt9Mzw1SF+p55XZhD5jxRw0JtBauD0eUQwKLKky/Ctj/IxoJCPihSQfMAm6VPfwMyRRNFcaKy6GzxXlgs3EmIqxo+XOUs7MkQ/JR8dlJ+fgfyuCjZ2pUJdIHR4ejUdiYuZs0zjlC2E8HJyWJ/octPFg0BB1ylIi4ZLO8BzDFozpSszHB99irlGDZEzvMcSQRNYchu48cAu5Up/jkMIccd+qB25WyLnQ2j0m/nNiRsAGdGHMFtIbjQLejoRJDfQPMSWPopxj6heFdGxDYnsTgSPuhmtm7MIg4yW43X7f0BU4OTJvMW1XPZIp/SgGIlm1pHRsZTikUsQk0EP2Eg1QaFwXWdj7gzEmpVZSCrOyqpJz5jEGmTBdd7FArrpzOxl6EuoweoIuBfeMEQSoOQaLTM4pdPDzfmNQkXwJuU4IOOhzRnz9YWps39qco3GbSejDkUCxRbEvMdj4k7nwf6QHf5h3PnrlQ155eOcvZ+dFiUm+GXmEdvtbUipH+ew4K9AUPqaVKfCl70iCc8pMP8gm6rHlBZZayAgyJtYH30K/EuFZs0OeJIRUqtske6wYmh+mx9Gx1kgqEcQHtDm5nFb2zcESPtfYe9iMBlAaqTj7fEFUaS6YZxJBviklxx1oL7SxkfR80E1mhB0KiDjb6IFbzI43YDpzWvghCKlRThEGaFbIUun2LZ0yeOSSOKa9hlZl7g9Gc5REzTXkiihrDcJLXQpVFc0eQU86SOJMU/bu9F4Qr6immOp3xYYE9g/Bu8TWy4+fPYPWhJWFPhp1GfT5SknR5KglZC587g2tF84WRuiehG04J124lpXPveGpRkJ0V7K8i4Ra35G8k0tjm8rb243r84XH/R4ZOLEPAU+UrMAgLSWGUrVGM0UkcXYP07oSKaJzTCaREptSbBP7CNlbqpltTCyH1Lr1RjsGmctS+SaD+/9djN/6jTzeGOVnHuUj177wVTJ1ufDy+g9Qu1LTO5JO4GdULoj/yMwv5PGMoog/jglaRm0Njas0hrzQ2x9IaSB6FOxSsTTY54NBivCYeob7ynm1CK+5P9DyC4v9KY/HGyU9g6YA8qc4LMYwluUU0co6mbNzupwOrfcfWJ+AkZntN+xb4/R853HbyfyWJf3IHJ8YXaj6DjySMMc4MWdl9IQxmTLwkyOyHbrBRi4LxeOA62OgSyPlztPpT/iyObluDL4wdgdZSamwbRslFy6nM29vtzAlpNCE+ejksbP1RK8Ln+cLVxHqsrDMRCVY7K9vv0Jx6uUf8vbrxsIP1KWQqRHD639kjjfM/gQdP7KNnXreyacNm7DfnP1T4YffnBC7kdR4tFtMvCksZaWWCOeY7V/G5o1mtyOKfcGtxGrbK/vtxk/v3zO9M7vGtMicrb0hEljCMTqmn6LDtEytK3WpzDHYxwvNXtjmJ9LygSQ7W5/ICFf45XpmmnN7S/zw8d+gEFSX6YOUhXMNEofome1xIedL/DfewoAjBc2BOurjwbYp5jPqdEqs/fRXzDP2eCIvhfW6xar98Yb0gmplpp3zc4mvc4P7w8j5M05BPLRiS7mSpLK1FyAjvMdKxnzHZqxMnZ/Z5wtaCurP5Pyebq+43lBZabeV59OV7fHKZOPd++Bfj5bI/kyaK5b/Me7PIHdSfkM8YuS7fGV4o/Qr2a/o8pn77WdUFkpN7P1X+vjEaf3Ix2un7f8IlWfEL7x8eUVQluVMKYrLV2qG7daQvDD6xrKcEAIpqXbBp6C+UtljIukSxRqRbGgziD52+8Bl/S33x0voMr3EtCgv3B5fWOuNt9vO5bqyXO5EqaZsuwaKre7UC+z7K1hBWo7mSy9xyeWBirMulbd94D542+6MCZJOoJmf//h7fvrxR8a9URaL72OcoWecr7y1v09KT7SvvwX5hJbKuj7hJuyPG/NgUweez6Pge2xgp5hspYTMJ6wPGpHQ6zkzHxmSkWrCvPDYa6xLa2VZrjzaFeMNYTv8lYms9XDvn0gpQtJsbmjakCQ8toimH/yRfFbmiGCNMc+0ZpzWI67ZJC6hqlAf9HbHp7HIE+dz5vX1E54yKlf67tQqh1Z8IL7gR9E/5mS3fui+g72cxGlzR0UpJbPNX5judIvGXSSaFp93pmd+vX3lv/ufO3/j3zrxm48hDwlt9IamDFJwX7A5KcURmYh31row2uTzvfPf/I93/u4/avyffzn54Vn5b/+jnxAR5jTUYdKYEiQGF8dD/0E34T/7Ww/+h/91Y2vw1/9a4T/4m1d++/FIatQJYvztP7vzn/+tjT/7vfHxSfl3/+3C3/x3Ct/CfYaPSKc9JBtvpxd0JrQpbso8XcgT1hvI+yvb2ydSDqnj3uM8er48M7vz8MZaCzVdyckxCUqV2cRmnCmjd/AdzQE6uOaFKVE4l1xiY922mOh5Io3MirJnYahQ34TbbjzSytKcIp3EIzwiKLcCbwgqlUbl1Tcyxkft5FQYIUJhsxESNjwaNTO2OTlLSLzuAr1AlUjM3M3oKpzSiT9rL/wv8spPE/50vfAYO7/3ja8pEMk2FHU/mrOo8mUeZbhE4f+E8j6tlFz4tb3R/ZCRiNLFjxqgUUtg/uYY2Ih0x9NaWTSFUb869/1x0NwSScIvYyPeVZfM59uNUy2smsLcLGF2Ne/MfQsEZH/ltFwwcnhGLPJG8iFT2PbGebliJERi8zFxSMY+7nh6AHcu1ytvb28RFuiOmXO5PHE5PfP15Ubrk3MGtMWWzAslnRH5gtQbaZxZ9K/Q5ldMZ0hdu5NqNEuVg/QzYFqYRUvKsdjywlKCWNd7oyxnjG/69MmAGOLYzrQNitPkxlrPZKns245kQVJI6h7bA1Kk65rsTO6UemXfhPPlA/fbL1yeriFT8QooUzurwNfXG7x/4rpWyr2T3Zm+8Wl7sI/JUjrmX9h8R9PKzBq6/xHZACktnM/C7J3r9cycRu8TTSEttdkildONvJ5C5SGKmCECpWZsGq/3Fqngpyv7dmdve5zlGgbm8yXuwY/v32Njp20PzIUlL0F52vd/Zo39z12M1/oDIr/Fu8PWuS+NVZwvX/8CTHDbDn64kkpiPS887reYusjvmeN0mPRuaN6oT4XRT2h6z9evd94/L4hHUEa3jqYH7rAuH2MboC+09onz8luYmdaEU1lx/oSM8Hx6z9v994z+gZwLZVlRNdrWw608J+SBJGHfroBFcdcao73yw4+Z++v/w9q7hdq2bvldv/bdeh+XOee67L3Ppc7JSbSSFEYrGm8PCslLNFAaFMEib/HyECFG0ICE5FUF9SWoYDQoKsSHCEaQMpho1IBgEkmZENQIlbqdqrPPXmuveRlj9N6/S2s+tL72LoRYFXS+7LXnWnPMOfvo/fva19r///snaN9B+0qPn5NC4pS+wwiNOh55eY7AkcMZwqnSxwVtC3EkhhxJ8YjYgRTdbCRqKBtGRVU4pu9yvVSa/Dy3W2Uud4So1PHCUidSyrTeHEyP0Xtnq5WchVQS7+sXRHnDq2lwefpl0vKZS17swhaePYQkfkKtN2adkGxYhK3vRhOB6fANSv8mcCVOz1gPtFpYt5VhL0RpHO6PLO0VnQNlnskktEPURJYItfnmfXgH3KPtDSEMJN+w8IjYoJQH4vNrLAbev7sS88T9/WtUO5fbhRyMMp/2JMVPKHOmsXJbKzF8JGNkHk7fwVS4rO9J6Y4UPZ7dwsbL8gUAr15/SmuVrt4JnCbHsl2vFz755pn3jx9o20wYjThdiaUzVOkGwTLX28r9/WvW+kSMwjF+k8v6BdU+MM8nxO7pKuh24rrB8aEh8URIRwidal9y+XzmdDqi9iVpugcGBUMG9EsipyNWXmj9B0zpe/RWuPKBRCSMIyN+IOTPyfIKCW9YlieCPCB2z7Y9YnLl7f1nbOvnXG+PlPItrE6kVDFpqD5R7T2tB5h+0XGZfIZrcwPCEe2Zts1881uf8eHxl9B+4O7uW4gcvdMyKpfHQbZX5PPndC4IcDrNxPiAjsy2XWi2UcIDx3Jgt9RQ10pKw/0KRTye+PpDj36PsG5XTN3kNcUCNmO1AB/I+Ycc1Tm9MewmURopCBJeSOmAp9167HuIEzkfyJoAP+xI7hhCrQsSGhYe0fqEqTLWzsP57U7EnJljZsRMHYntNnj7+ntknP6T7Ehjgfzk2tE6U+SbpGklHs7c1pUQ5/2QBYf5RJ4mtuWF3iv3D0fef/hFjvmM9Uda64QcWNoT21Be3X9GrY3n5UaUhYDR+kyIndPbA7flRm2ZNk6U+Z5oidqeaLUSozKGd9zNnpE0sfUn+uZG1FyUra+cygPrck8KB5bLB2KqxDyT8p1P7uqF++NpNzsPiDfS9OwdQY2s10yJb9haxeLw190Wx5X1hEol62AZuzkvA+Zj7kAkCTQCfSw0dapUV0OiYNbY+g0Q0j5e//Iq/Gf/3Y0f/9HIN95mYgikAIHZNbzm8sUQxaczloi7rGaaEj/85ZU/97+t/Niv8yL0w2U449dc5y3i5qwgM2PX8Js0uq78O//VM3/+r3R+30+ceHUH/+mfWfhD/9Ej/+6/dCZGN21+8QH+yH984x/8scLv/V0z//vPbfzx/2ZjngO/6x9wT0EA6li9a06g39zINWJkjMGhVpQO58EUXrDDwb0NIhxmj43v28rxUBi9MWqj9YCI+y9C2sCEFM6kcEbHBQluRBfZ8YVlgu5pnlPKlDjRx+aUmhIZISKtMVukzoaycIqRHpXVEoyJ1DtEGElZ2sq0dmIOHI+uPV/bBcIRiz4VGggaAlsfu1woIiHzwRpqcOiOX7zooJkX7HHAF9z4y+UCHco8ETCuo7k0QKBFhWG72wVwWTZlJxp2gZ6FWpXvMnEJyjutzCnisk4/oNTWOM8T61ppBoeY3aCvymgdyYHDNLN0v78OpTikwPw9iSlTysS2Ng53957xMc/MAG2j90qKkVcP90gMpGlGyLR1kIKbXkff6FJJqTMfXYMcklH7jbjrm59vg9N0Rrjn/u67XJ+eyemBMgkSDaWztoVf+vxnefPmldc1wVNA1ToWNkhC34x+eUOiMJ8uVLu64F6U3itHZnQoRRJJMrfLQppeEZN/vm6Vw2Hmcr0hoXO4ixgLdby4UTEW1ApmmaYRZKIUXHY6zGWIQIzCy/rEqUy0UIlppo+B7hNLghLnylodwztaJoSNpl8yesc4YofI+e6MqWuxSYNO9ckVkSkXZBSm8E3yrDxe3yOz7DKtQNXIeT7SmzJa5XB34LpcKcWnZ72tqEHIgWiBtS6UMqO1fsWQ93BKoxw2xKB1Z7HnnJlmxyU/Xx55uT1xml87m75WigRvWAQ8tV1/dZ3Kr7kYt/oBs0iZDhAjqoVpekW8DsbhiNUbc3Cm6lKhrRt35cTT1sh6QMJKnoQSZsTOMDLWBiko33j9qcsYlo2xdYIIh3hEMfq2so6NlBKvz5+xVVjHCrIn1NUn5rkQORLjt7CpstnKZoFIQkqg9Y3znfDLP/hZ7u4PJC4EFJEjsdyR4hteXgLzUVi2/4tUblh9w7ZEtvCzflprR2KulHkgCuvlSo+ZKg/0ppynjPHERa/UtXiIS2hIisT8BpbK3AMfXl4Ys5HP98R4TwFSa1w7ZBMfR7KRZi/GRweTTJQTD+eJ2+WJzz+/cHf89a6F6hWLmZA/dQZqqByOZy7P6szT9ozEDnFQt87yLOR0JGjesWbvmWTmkM/Y+JTeG0OVFq4kDki9kOKbjftDAAAgAElEQVRgtBPCxEiDnm6Eco/VZ0K6Mc0TLy83dFFSORFz5MOtY7EQ7DWv796w9katEELhMB8QUVr9gOo7ptOZqbzBFmGazojsRVUMXLYFbZm7+zd0e6L3H9JrJUqhyD3CzLheIX4OnFmWC62eORxe8/aTE62/Q0y5P33Cy+MTrSRymRkrjCoc5Y43R+F6eSQmD2a61Q04MSfXCrfxTJLIVA4sz5VpPaH1h2hQQjlznh54YXDRL8jTQu0LiXuGrW6mCmeEyKHM3mHPEPOKmTLFF5I+sSwd00+I5cTltoDNiDTX+seApokbT1zHI9P9gRgTg4lRI31kkgWmkSihgb7mNgZPbBArWIR+TwpHyln58uVCBaa7Ox4vTxxSJSDMKKfD4GqP3M2fcflwR44JY2NbvySmiUM5o9u3SUfh5Xbh7ZuJa/3ci397i407em88Xz+nnD6hcwW70ViI6p1vHRBCJafBandsw0kqHfVuTQMdwjF/QrQGodFuN0+7E3GudlzprdHVCCFxN2XUMkPx+GhT8uxdxS+efsj18Jp7mflw+UA+zRCEppWAMeUj716+ZHp9pG8XHzmKEkMj5hdSPLFsR3qs1Lh6xLcaWEGIjCUR4husNepmHKd7tlHJKVPCjHZIGjjPkx9qJTJEyXlmtM5og3LYGMsHpHZO4Z7LhxdiekHCASUS8iBPE9pe0dtGzu+x/gQtE+QOC65bLSUT08DClyzdyIcZCSfCEKgXOoHj8cAoX2KjsF1OZPmUOb4Ccb6u9Zn7VxNtu2DXO0IJHFIghUSKE10CXYUwlBAUun7FmjYaIwxEznST3cjUadq9otqJDCjECbaluoQBEFWC+rbUh5ssRdQlHDnBPlWQIARxxn+tnR//3gP/5R85MTD+2E9d+R//qqf4qjl7w7GBewKyOUY2hsCXz5k//Rev/Mv/5JHf+fcUJBk/8pnxz//bV/78X+7843//jAJ/8n+48OY+8Af/6QMxR37rj0bePxt/4s+u/KO/7QTiwXNTPu4T4I2SIoFOCkY5+z2vMXPdlPdr5yARG+uexuyM55wzapHaOqfzmVaf/f4mY+PeR/AspNDJUZEe2EYnJJ8G15uSc2KwUuk8Pj8zHQ5MJTuffxs7Ecoj7tdlZRnNR/O2svaKiBJNOIQDWYRQIqoDWRVRoQU342owlusKMTJapaTsEqmupNZI0blJdWukkjGBTR2o0HLkpy+PXJNxR+BhNa6l8Rg6F5yHLd1NfCCIO+G8seS1NkHhXAM/QuKWjPe3R3KMdAxRQ9T9B3chc10qCbDRqQo5ZmKakZDoCjaGww2iJ1v23p0OkwpTKbQ9RfiTERixsC0bF8HZ/nkmxEivSkJYemOaAikNGC8gxjQ55rBbIMR72secihKdOtc705y52UoU5bJcafGAEojNkOrTmeM8E86e3ZDTiTiiY/okOL3K4CCDWByqcF1XUjwBQhvuBYnBPQWPz88EjHDOzCjab4wRPHRIoEyRyEDUEZ/DMjFmSoTIjeXlhU9fvWG5NlhdcnyxlZs0pjlxuw2m6cy2dJp11BaPopdAHI2UI7exsdiVMAm36oz7OU+knLhuLxS7B4Tb9cJxvgOdWNeJPgYheie/Z7DUCLcbb+aJS2gMOlkHcfN74ZyMp7bx4fmJfLhnG07kkRmGbpQQsbVxV85+kKIgJpgGP7TVhoWATtmbbLOgos4jNyXEmfuUCL2xDCMcHtx3op0wKlZvDvzg+P9PMb5WIcWIDEdK5ZiovaNcONgR4pFleMJVToGtrdRyIlbXGZvOrhEM3qE1zWAz26KMsnEL79A0CMcIFrjSiLF4t1Mm1jEoNyXnQMyVrV5pW+ft289Ylo3bunB3F0AzbXOdVkqKSGerz5TNmPId2jJBjh5nawXrAjJQLtQuxHBE9IERVwYXzEDCQikD9MQgourUim0Vf7jzTKt1N24O5tNrUrow7EIbmd4emKg0fcf5PPPUHogZdFxpPXuARH7xUBjNWMtOCSCTgtMS+mg8theO86cMfWbt7yjcu0HXHOMUUyZO6jp3M64vxjy9RYfStmd0XDgeC4FXmFxpfUP1iHDPGMGlGxoo8YHr+EUwNwxdlxslviWnB89YMGFZGjoqd4dCrc+UOdCaoEOQkDkeDsSovNx+EQsbkmdqnUGPnoxIZ0qvEXsgXgf9lomIK0djxWKj2Uo8+uJ/q4boiRjeEmNF9cpSH0kcKeWAxAOjBebywHw8klJga43WDpgNmr4nH1ZSvMejk68QrlR9xnqij4hppRw6Kb2ibsa6NZJm3rz+Fsv1RpDE3f0dta3E8goLhb6LL2r/QEyCXU9kUWL8gJlzT/PktIfLizCnMyKN3jdsGJd1N+JlX+y+XJ27r/bCxb5kmgqRxNhgWyYOh0LMldvTCzHcCGXDSFgqhClwvYH2iW0slAnU4n4PXzC5eId/GFttpBRQubDoC3OeSTKztUQd3+UaM43nXVZWnEaQBsT3SLqyrq8wVpbFw7tGF7p0YvDY8fkQkGlluV45380MBDQ7/13U0/9KAj3yclk4TI7vam1jDGFOR07HN1yengmH98zxQIzeXTFxrFTKkGRGR+S2bJzuItJXrFXGSLStoBI5nz9hWOWdJcrdWwLe5QjpRO1+zT45fQNbL7RQnGKh1XXU5nIYR0caKR5wx+EHYhaiZEZzxF9Mj6gFWhdSKNgItKqICTm5NvWy3hi7iXBrV6Ikcj66DCwdPW5eJ84PE1t78k4iB7qtXNcvieGJmO9BXyOijPHCCB+QEAkcyXFmXZ/Z+pXT6TVNFeU9MQs5Cdf1BnxGGj/GVhf6+CViXsDuEB4oySAZl5fPKVNn04Zkp+RAxCy4FljdxAWdv/Qzgz/2pz/w136+EgL85m9n/sV/rPGbvjPxg/eNP/5nbvz0z1TevyifPgR++9+Z+b3/yAnjwA+fF/65P/oMwB/8D6/AFYD/9l9/DRYpGIdcQIw2Os694SvNcimFJo5oc7iAUxG096+wnoJQeycEXFNubir9C/+Hj47/od+SvaDqG2/vhL/je4m/+NcbP/H3TXRT/tJfb/yOv7uQk6eSIvAP/12Rn/pfKj/7Q+N735BdRy2YOXM7SCaYP2u3Vr1gIpEkuZ1a3C9l5p1/Jwo6Sm0uhUhgU92N4b4G5pwx3Xi5XjjPZwZGmtyg63zmjuIGwJwCuWRyyqiZozlDQMXNxlGdEqM6uLy8IClT0uwyBTW0RqadPqOju7aBvvPOO0PBgpBSZNTxFd5Qg2AJYvV9fkmBrVemkLmPEy+j88X2QrOGGaQYSWR62E0Qu+l2/4ZuLv6VhYiBKGSEEpwMs9DZzAvwlCKR4Cm5u/5/i0DaSTzm+uVhzaVfITqfuu3yp13WBG7uDIabNjEu9dlhG8nTYCNu3lya36MWA4VAEg9AMht+DwaXvKAR00CSG2O7euBeSBiRtjoVLKUDda3kOZAlENSvh+0uQJ+BGSUK2sVNgjv9xxGcw7naNpBYKECJERWhNyg7btnKRIhHJxXRCRHHQEsnT4XluZNyQvtGiEpXo+9p4ctmlNMnPK2J6fgJ19tGkES0K8f+QjBhKjNb9WTUIBPL8JpsssrUK/VilPlI3BOvYxaCGQEYQyjhwGFKvH/5kim/og8IshBLxzRgVtwELU6WstbQIdSoWE5MyQOKvhydFActGSF0sI3UhWCRbAntE4RMb9BFERYQ95AQjB4bNQxU70kBNgZX6RSDeQinIXQztjQIJrQOucFaHTbhoVkZrf/vevG/pWJ8CxXbxyW1rRzTzLYNBspdvKNaYAuNJEoUhaQ8640yDhAFs5XWKzEUcjqCRVIZ9LZ5gdA86e3jQxgIrGvl7u6epVVyDGAV04jp2B8koY/FzWp0J5EMNxmJuBEQG5RUwAIleSEYmLxA1RXE+dCRI5eXJ6ZZmaaOdhC9Q2xm6I18Trw84uEtzRAauSyksJLkiHYh8ZokBRkztdfdUGUEaQSdkXBD8oVsE2MTx5aZJ0bCPTlPhORkmDYWhhlm0bFCJDqJRd/5uHcc6a2Ssxt1RlfWy8rh+BnL8sg0C725sTDFvF+/sOMTC61fUAvkcgdhoulKZyOkwKZXjErO956IaOo3vDwDldqvNEucTp/Q1c1fpoMYBxpuDL1yCHeMbkQ5Yft42GyArBCUHIMTYljJ08QYqy/szTVwKWS0GVPMFAYjLKR0QDTvZpBAKf6+mTkxoxyE9eYmQeeNGqPNxNQZ8ohFaA3oG0Hc8KQ9M08P9P5MntQZyboyzd45WdfKeqvEWFiWG63eOMyZTbpvzOZGlRQCJYb9Z59JcnLTGZ3WV0QOiE3eeWmPRHEqEZZRCfvfTXT7khgGQQ4+ipSVHCYCD5geyUT6+oEkmRA6Y1R0CCPAop0uGcnmceqaEJuI5D0hD0o6ozEwZOV2vTgvl8qt3oh0Qjwic6SnFc03NCQYXkyarGz9iaELWY4M2bht3UkVMWIBNK5E6YThbvoUE20z/zlCwYZgewBPqxuEhbvTkd46vbmaMeWMojzd3iGxETlQ+0a0m7MP9us2hhISDF1RNqoNNLrhxgxaD9SqpMMrp1CkhPYXknh4hGompgMpFBgXsm0Yd6gozUA1+v2vkZSdMhGkkAS2uqcFT4K2lbr1ncd75NZWck5+oM6OT3PT4EDo5F3bnVMgpsmRb2NljBtYJMg9JjNmBzTcnKJhM7YOrOxTrgZzPiBpuEdGjDGaG9CYKAnUPKshhgOop0NOJSE4ohOBXDIhVEwuqN7odaeFEBn9SJkSrTd6qDsT2aUoEpXeA//rzyi//z/4AX/vjxb+8E/eMZfAX/kbjR88Kd/7RuVpVe6O8Pt+4sDdMfCL75T/5M/eeFrgX/mnCq/vA3/495z51/7zC3/gnzjzG3/E8YIxuYnxJ/+NL/itf3vmD/3kHcTggTS7Pjkg0AdjLxJE3DAGeKm+Yx8lRazpjoBzooKZ8QvvBp/cB46HhO1fKSJ899PAX/0bnSFw24x3T8aPfPI1e1xE+M5nzin/+R8OvvMJgOzINeeAijpXeajSxvDnxwJRcKd6cB61gw/3Tv8wtDvlZHQvxL1g/ohEE0e6Th6Io6LoRyev7FHztptqdexdevFrEXYDrgTPhFAllwQDem8E6ZTkKZA6DO0bcTrSutPMdlA9ArvEz7/3Rzb8R3qJmdL6oEyJdfXU0Ckm+hhUlLqTcD4ywNXc1Lm06sFJv3Kab1//J0TZZVQuTJtFmELgRQxGo+NygIJf4xhcHoMaxQLFIgX2rrmRTInSSdHI8SMDWxDzrw0IWYS0G4ENQUskAK3uIVrmhWOU6OtgUOYoBB2ua7dfEYZkkIhYF5/SWCXiCeVqtjciGkYkleDGbrH9fgpuUhzdfydTgg2aDX+zxRF7rucFCRPWGrF4CFyPDZXBUOiSQQ5uyEdQqUTpOwpw8snM0sjJMNYd3exrGLj0yGRg0j38Sa60vKAoJXcPzKtHpnjicFr48ukdx9NnIJ0+roTQiEmpa0f0gPQEFfI8E8TrNYmGhcDtakz5Fdv2zLQ/P90iGhSkeiPTAiYB3Q8cFj5q8d0UrnpFh3jwXJyITE6Bsj2nwTyFfVZBbDgbHKETsSGOiVUhlsjcPSNhDcpI7r8YAUyF/lFD1QdsRsLowE06IQinY/n6hv7/Wow3lBh0Z+x2CIrRaCgalG5+IUy8cy5RPORCHcmltu1gdwiaHbMmoLJhCtlmshZfeHaGaRweclIMUkoIG707Pi/IREyDy/WR4/FAykJrhtiyc2aFUd1pPM1Hj2LHMHXrCTYwqUhodBuE/VRplml77LeFQQzDmcaW6XoFeYPZEbWrkxTU9YyYoG0QDhM62l5kAxJI8jGYpXmMudzR1k4u7r5XFQgHTJ19KdIJ8hFpqARzd29KkdEbUT2hLPh+w+jsKWju4A0h79xhYYzGVKKnTY2EqdH0iZDEJTChYTG4sW4YSqVrJdgZycV/5+DXw9shQmtQSoKUWLY9kTGwH5KMIEKvHpFrlohyoveFEBtGxcSI+Z6+DSRWXyjw7pEfjbMTEoLr91KB1lcftRHcfEVGVYgxE0Kjmwc5SXA92+i+UYTkjPgxLhymV7TNNX6eAFh98bDNjb7HN7StojxD3ogpMs/Jg5AI9OG4TInQ++LjMgpZTpzKa4beGOmFyoalB1LIjNrY6sZUPIFSUEZvPi0ywaRiYfMONiefhHRx97UcsDpgD+WQMEAn+paZDx2jMpozV1Ubt7UTYiPniMnC0ETeE21lJGwEhlRCEgg3UsAjxavzYBXQfiOXhWHBQyjiESNBiN6NGG4ELmlmGS9oqEiYkOJyhI6b5Ny8lJzQoObhF+ZFXgjOcN22RpwLaIAhbgreu4sWgoe64OlnXYcXgiGSUkSCFz+6873jdOS2djf6qXpHWRyfqpYJRO5C4dI8TCIl17UXy0TJLM2fR8x/DzUYZERn1CCK7ot4IWQhcEQ0Yh16W5zOke9pbXamb8xI+FgaKr0Pxnpj6ytTnPeEPtkP3I7yGpgbeQ226tx97TdGgJTuCWGCHUPmJqThWDzdkbE0xuggO4oU176KHlGL6GikdIYInXegQoozKTqZyswPgU2vzNM9agGL/ryqOWvbwt6tTIM2Kv/eT134jd8u/Fv/7Gv2OpTf9psy7CFmf9u3A//Ct/fo9xD58d+QORTh3/wvLvz+392YcuI3fNOv0vc+DfyW7xUPANo54zF6cTTG2Nvc8lXBzY4h/EhQGR85vgLEgOLJw5h+zR5Xdk44XBY4H5zK0bST9lH/+SBcFkMFXnbf1Wk2dAx/DiVwf/j6NRDXF3sPPuDcZf+zZ0U4D1qwPb5+j66Jv6KQNtk1tWDiLPaY/AAg4l3xMXyvyMmlE7lkqjZ0eHqipOwaV6DVnXOuhoow9nASC8FN634piTHsa83Obt6v30cUXTP9Gg8YxN9g3FBoYjsbHoYZsmtjBWWzQRNjFqfQ3HSwRqFGY6jsBloc5yvGTbsXNPuH4wN9X+JjGWO+PWQR5hDJEvhSnbfu69Me1GROX1GJhChki8QdYxj21w4IiKEMuimHUPZ1azhoQ8RZ274NE0OgSfeDcXJJFmaY+mFwqGLx6/UuBMeWiPjUTLE998CI6vtzILh8ywaxRLbaabZSSoHR/OsRJEaCBOoe1jPUn3OTse+Zur9tst/new0REtoLZhVlc1oSEdEjNpI/73TixwMdji9d15WH08Ro3dnro5PEU35RZZaJ0ZSSErVeSdKoY6UTCOFImApLq5wnL2TT/t5FjU6ykUCUAfpRshgIMhhjwWgOrCDRuq/3EgK6h14Z0RGF4nQd2d9v9pT1HAXFU21FjVOcvEgKuh8sqkvVJHq9aplons8waJ47IIGoyddM8+c3s9Jx+WPykw+I0MVNDEUSqNFSoBPpw6ciuQtBfjWOin/82kN/htA1eKpRmBAKOSVqu3EdK2ppT44SOgGxQNKBSt1Z2+KueEBZQTJt+EnebKXEw15s+eKmBnHHeJWU/XpGZ9ua+Z9DEJZ1MGYPFhlNSWHbkVQJ1X2UMwLdnF9e27pvVvumLpHr7cU35xQxCtuSQTY3kcaVGAvrEoiponZx5FBXbEyYHryrm5WhC0im6/A4e1XoEzlmTC7OuQ4nsAQ2wDyNT20QqLQ2iDjmLEU/2WGe5AjNEUvcAxUJlRgOtE2dwR0hzYW1/4Dj4S1tA2Fyfntw/m0gOe5K3jGVB5oOxrh5GIj5adIXsoWsbxmjOdxe8SAcJqw7F7mkiaVWbuuFeUoeJjMU0bgn7g3yHNnUT/ESlBgFVU8WdcZ+JqYzsTc3GXXv5gzxzTGWmWu7cgiORhxjJcpOywE3J8mFnGCMTK1CjIUQ5r1jsyH5RuuPjGHOdJKFEA+sa2fbFg6nzu32iIUToxdGL0is1FpJCeZpovdBHx0JMM93rilUJZqjnCKJKR94vtzoCTa9UibIo7gbX13fOmwh9r1Asrjf640gN8AYvTHFI9q90Mp7yicIhBXCgqrfP5JevFMSiuPIxob2gUgFjcypEPBgGdh2Qltk6x8oUej2zJwfCPFMCAcfcTIY25W0dsjCqCvEI6aJMWYM18xJ2HxC0Qbx6NziEAzVRh+NZNE172b03pgmQW3bx9IzIRwYI6A6kZm5Xp4Joj7N6Y2hnSkdSalQN/Vo9+Br6seOnw96OmaBKc4ome12I8TiCy4bMTfyPLxg6TN3euDWEoNASJmSCqEnem1UDYx4JlWjW9v5xgm1vNdKzi8P5kRqL2girSm9Zw+5CBPL1snTjIXucfXmh1OysG6rG5Zzcd+CLs5ctxkjUso9ORe2xeO6LTiONMCeyeDd+rF3ueuolGSYNUZ3jnGMibU+kUNkTnd7uuPA1FGgaCKpAKuvU+E1yITa6oeT/Jpe132Dr2z6Qi539C1iRAiFrgNG4jYaf+0XKn/gdz94p5CBmYedDVNS8s/9yf9p5b/+Cxs/+FKp/es95YePje9+evyKmW7mrGyTvQtN40/8q2+JMbIsK4p6smHwYn2wM7zFC+yxB7qwlxZ87Nyqp/HB1/IHPtYfQFc/1MX0scz3f6Mfa8/9U4oSdnbwR665NyQ/JpH6iwo4E1098CZln1zoGE7qQH2SsW/8InuUuDrP3OOIvPv/MdU0iHe4VaENdZlQEYYafSgaAilF17AizozeE0OHBLqBqvcLCcEPx7v6JKW0s7X34BMc/XqrRtXwVZNNdBDYuz4ICPQ9+GSYYsNDXXIKrLW6LwO41o0lCjVFbqq80F1Daz6D6QGqfp1pKrYveRL20CUvuMS8YJkkeGLmnowYwSU8rTJ0eO1g5tlfEsgeGeRMlv3sw14gifhhY5LCMIPediJQAG3ekNsRl00bEj3l1HU/O61ldD8UJ2NUL7izOJ9c9kPiQH0JZs/z2BMx5eNr9OE1jAmDgFklWgdkX1viV4Zk1A9uQXYPxX7HiAolTaArQTpBBr3P+I9S/btpQ7US9qRLZSB44mkQI2jHrCHMvs/gxJCI8+7NjJILrXdyyIw6vNE0Br0FyIU8Gev6Qq2FkiN9PIMkokyYJjpCzLZ35jdScSP3Oi44eDCjHAip07pymB+oa/UkzeSUHjWQ2FxSNFyRLcFIwQ9GXTuGcjcdqX1ztK82v8fEpVwSEkEjoweGBXoIaMCnIXsadEqBkCO6KbdkDBFmg2mADWPPeaVIQmpnhMyWIop8JWURM27emf2bVNf+8bfQGe/I8FsnSKBV45gSiZnH9cZBEgcrrh+VSGjKQ5pZY6N1N2SJeERsH0KSsKf2JYyZTQbDnI8qgiPmonBbbkyWkQZHfeNvau6IVPowDvNrRouodlIe5BB3NJaSS0YwWr+hOjieZm6rYweN7KEdIbAujRiFnAOtr0Al2glriT5ulBxZl87hNNP6O6ZpwmQjygEbiZeXTsqFw+EzRA/UbcFsdn2lgZmPlrcaubt7YGmD0+HsIQ12xcIVYUUkk/NMTM6rbN0I6q7nQGC0jdPJwCKXl47EwXSMTCnTu7BWnza0UdnqYJ5n0M5Wm3clYyAVTw+r1QtAiYFaB6N54E8uLj8K6YXeE+gnbEtlPjiqSGn7Na00FdqWmfMDrTViXImpAgspFFof5PIZXZ4Q2VD1mF/n9K5eAI57pnmm63WfPHinoI8bpitL/wKrynH+BiUWRk2MVsAKeRp0/ZzlNijhWz5FiBeUto+0bmh7Ri1S4jd5/FCZ587l+st713xiXYUxCg+vIsvt+0zzG9fPijvEr9ebG4BPdxiJ200QORHiaU+dqwwurPolbTR6P0GYsV5ZtgtxTMzTPWZGrY+QAyWdGD34pIgjYm9JcaZuC3na2OoLY1VGr+TY9ljejJhCKl6wre5en/LsB11rHGKkV6H3yN38KW14b6nv1zqV6JwxAyzz8nRhmhMpH75avE6nO+wxUcLC1p8J1hlqbHVgsTPCivJEa06JyPLA6Adql70rVelUTtNE10eUlT6Sd4vFmcxdPSxKLdG1Qhy0umDVN7sQPRm11sZhyjx+2TjdCZY2tq3R1yM53dNbBNlIU+VyG2gI5MkYvftEopmPJuOBppHVXty4IwdCcB1ylxuVFUHJcmawMbQjKXsXahgxCxb8MCYIPaw0u+7EhQMxH91sHa80uSByZtsWghgpJUoqzNOBbk65UEkwDJPktBkK67ruIWCB2hvT5MVBkBkhfR0vLxux1D01Epc6cWPYBdOJOT/QeyTljARj6AsiA6LzoENu1BrpfaaUgMrCskGUO0/KlBu1b3Q9+OFbjEFibZU2KmvvmERajVy3M2aPvD4bMUHvPomMMezfu/On/ufGv/9TC7/nt5/48d+QuDsI/+f3G3/0T12pdS8kdjwgu+5Y9jh7TKi9kfnYKcWnJnvX/aMccTU3ddrOUTaDsUfMR4SYkse/f8xD3wvp0yxcV/1q0x17bPZlMU4HP1AcZ99sb6uvla5pVl5uur/GXjya+iFiPwykFFiqy3pSzvTRYQymHEglfNVNjTF4cdwUCKQyOeouBQ+OCepUraURg+8FbmCL3NYF3cORhg3QRtVOIsFewCkeulM/TggEsI4ND7cZw1MhCez/r6RcyKXw+PyCRX+dgWKjEdQos2d3qLAbqINPkqwjKCFkkoLGwOdt5SadKR9ZVHnXNz7o9tXAXkTou+YdgR317tfRvpbnsOuJcwjk4I2MPgYZbyIEhI7/PGB08WsSTPlMDoSdHY58fSQbYt6NF6j79zHEJyTiJW5nfFVDJZxWM4YRSOTkza0elGaDvilFijfRHPSIsqc1qpLjwKLnjux3L2mKiCZuS2WazyCZtRlzcoTg2CUpYoOGGzCJCRtGFFcSSFAC3tHPk+MIYzBEO0OuSJqchtXPbNUnQHnqSGxYr3RtRE4EOREIHKdM6xdS8iZdDGeMxuAGQ6nWKfOBtlSmOBMVkiS6KWM1rC1CPiEAACAASURBVDdOKVL7E3FWbrUyTW88CK4PonRiFtpYITQGwUksTMCRsKcAm8ke4OPX6ut7xiVRQRK5m1P6cGJcIu6hPB5uuAX3E0TxLBSfbPh9KmNl9MZ6UEJtTDbo0hgRugzEIkUTBxO+aJWUinsN+8fEWzyEiuCNzbgQiZTNyKXQrbP0ioTA+XhmF8/9TT9+7TSVUGmmmA4Sgm0rKRyIMrNSaX3l4B4nti6c4kRUKIfE5eIFWk5umpQ95MHChViORL2jrUZ2Zye6pzf10Tjm7PIYHTRdiGFCiGCJUmR3ysPlVinlTB+6aw4hBPVOIUDzTkSZ7wixUdszrQ+mfKRMJ4QZGwvreMfx3MkMtM7Uriz6yPH4CWO7YwThtqyk8Ia6RVq9Qh6M9Eizd6yLcX//CTkfWG4B6z5qHTYRkxc9MW8EOwIzIpUcD0z5FevlQq0bSVYkDr+pWqJVj+I9HQrPj4/keOcaM3lk6Cts3DvrVJ4I/TO2fiXNlZgbvUEbYY+PF67bla1+m5AWut6wMTFNMzEttPGCdmGeZurNmOZCsELrVyrvGWxITPR+9Ij7Ity9Mpbr9znNDwSO2HgghkBvC8v6yKs3r7yLtn7YUy1dkxpToNULIo88cUcdK1jbedSBnDLRAq/Lp+QA1yXyVH+AkCnhFVGOaDNCEeZjoS2NdXnDdFjZ2oXWVkJU7h4m1hW2eqOHJ4r8eiR/iyEvDHmEeOEwPfD5L628ffuWx5efJ8nJi6Gx0PTC6zd3GI9srXNb8cCXV5GeFrTfmBPoulAOZ1gX5unMaIO6P3vOnocyQ90ubgKUCMFoVKqsmK50Ouf0ljUY03yhxAR2YHTnwYZQWOpGDoaE1+hoNAn0HjDtWF6+0luTv6DVRuSBoULMDaKhy1sYhaSfcv9K2MYj3Z5902/K89X4bPoOKc6UfCJEw8YL3V68cyl+0CEqMR9oNSES3b+QEhIP1O2GToHeCsKR29K4vz9RJli3J9b6nukQsVRJ+TezLcN9ET15uqQohEbXDbUr5QDEGR2+oEoKSF5RrZiCyT3X64XpKFR9IUQhlsDYAtvWOb8KhLTxTl4QC0yS9q5GY8Qbcuyc18B8W3ieDCM63xpzmYiCjYZ2JdLZtkemeec91wFUzncn2li5Xl7IUyRnSLkAsLaNOjrbunF3fr1HMBsik3dCzQh55ba833ebe7omhgp5qgQLMO6Bgsg74IWQ2F/DUM0EuSfOwtPzB87nb5GL8MWHn+PudMTGhA6Pwx56g6TkcGLdLkwHoUwHgmZqN279xiCTosvqynTg5Xr9Koq8DsNi827idCIIfPHUnVTysXUbOzFMtFr573/6xu/48Zl/5ncevKAOgZ/7wousmAopQ4gft9m064gbTkFxacDolZSyU4X2pMlIIIXAaJ2Y467n9oJKYC+cvXs+tO8hPXuXOQQkCN/9LPLFk1E7nI+Rsdddv/CF8p1PAkOVqQifPgjff2d7MzhgNvj+O/+Jf91niRyjk8vMe53e//SOvOvWzQ9fuNzTouz/Vn0qaq619o4zLjUKsDX/2hQTuUR67dTaHIM4OmVObH1jsI/WYyCmQN0JGF5ORrp4t13wPTCIJwRO08S6brTdXKdhMD6Gw5SJuk9LQox+WBcjSWaIUHVQzWi9U7JPhizCGMq1rmgKXOk89g0thQuND23l0hvDL5GvjQqXtrGaOWYO+PjX+v8oXrIIOSSQwGaDao0oiWZKa8072xgp+rXoQBhGwYgm3gwYbkZ0aaWQkjClSDOXkRADMUVSiIRd5iPBpwpRLxwPRxiQYvBgw3bFRKi9kqYJ426XPeluUTCwTometJol0PZu6TSVXVc+uL+/Y6uNmLKHoiUnQ5kqjLoTTRpzcHNiiJGgB5fE4t40VBE7MJpBdn2zpkQLM53EkEbPGyM9MqIh/YTxKdEGNjpww8Q74UnO+3vkaceNzODooVcYFiOrdSbx3yUQ/VmNK2U2hBP16ZvcPZyI8y9wvX2fKb9GygNrD/RWMesEad4slESejogUMMHG4HaJvHnzmuvlBwRRTF2GZSzuX+xnCkIiMGKkjgZdd//I7sm4TS75yYrlBkUY3ehd6C3S28RdOnAzoWclWCCPTlR/37o0XkJjQ/mOOb/+g3UuMrAU/H404doHUytIPpD2JE5MmIJz06/Pyq/28WsuxqueXYPEx3HJgHDkxsqUM60rK0a0De2NMAc+3CrH8oo0XUDPvpCFG8aXNBTRA23tIO8pASCS00zrxnUdHI+voAqvz6/Zlspt/oLaHHU3pZnDofDlh1/g/sHF/9ph3ZSUnXVrfdC6czNR47Iu5Dyz9c/3DtMBE0XiFTByOpK2T2mXI+SKhA0Vo46Fh7vK8w9/mZiUtT5ymCrl+IY4z3Q7IfHoqD1TtuZFnIRMKgUxN2iFUnh8Mo5zQuQHxJj+b/beJda2dD3Per7/Mi5zzrXWvlSd+7FjOTcUBYJIaCQtIrmTyI3IkehYCiAESIAEigRCAsl0IohAKIBQBBIXgWggLglGdOIERIIscYlxbAeIwLHlY1fVqdp7r7XmZYzxX76Pxjf29kGyndNwLzVK1dlz16q51hpz/N/lfZ8X65leBN0eoSeG9AJTDzHRsDFkZZgq9I3zrXC4e4CwsNxWQnhF75VSv4PgE+qNX+b+/h7tgdslMI8fEWSg1o3revP0rvqS223hdH+CEDAtIBtD7q7PLWduayPOhRAG8nRgXU7QXjMOJwgraf6Cp8fOYX7NYXiFaPKCjhvLeuF4mpiHI588/g3ujq/pVHJWWr2xLsrd/BWsKYf7jm3fQSrUnulkLA3UlNmaEsI9bRGGWphPMyFsaHuilwY2ULcD2lemeaOEN1zKlXEIzHeuE65rQDdhGI6eClgzKitr3eiamaaPeXeBkC4oZ6ZpwLYH+jaieiTaC2gnLucnYhg5DpE4DJRwpW8R0Qdi/5jtIgzHiPG3/fdz3Qj5QAiBbbswTZl5ntm2G7f6yDgcMYkM6UAgc1sr4yCUctn37i/pkti2C6ILc06QCrWcqQrzfCLGwLqd9+IlUbYjh8NIShuX7S3XpTIPd0QOqDnequVPaRvcH19yvj4xjnAYEmutBAscDzOL3aBkCF9j64rFCxEDmxG9I8oJ40ZMK2v9nDx+zjA1hvwA/YG2nlhuAzL9HK0Fjvcf0ynUFpEwE2NkuynDeGRrla2eOYxg+AQJSaQ8kWym1cpxesFt/S5dFiQllyG1I71mJG6UfuZ4B6U/cz4/Mw4Tx/EFw3QkpMS2CcUCOt57qtzThSCN6Thi8UhdztwfX3H77Ik1CU0j0rOv5HVx/wMTWxGGQUjpDi0ZYSSLopzp9YrWI6/vf5jezoSo9NJprWFmTHMmTAO36xnrMM8HNFxZiiIcmOYX3BafrJ5OD1yWt0haKA2kG1EefcpvM8s10loljwVkwXTE2j2iJz76aOTt4y/C1rg/fRPpidY2ejNMBk73DyzlM5p+TswTgTtKrcT0lha7E4TSxGV7Ypgmvvhudc1qdo1miBO1Jx928F1+77cDP/UzlR/7wyMSGiF0b9ZUyClTGm6Uy+aSCjX+0l9fAah1o1QliB9UpQu6F8wSXCd7J5GwhwSVrblJS4SKsvXm3ou17f7FtEs7fGra8Zh3DXCY9pwL1Q/Sk7//d/nx99f+xsof/QcUYuLtk/I3f7nzT/7oiIgQQ+QP/u7MT//Nxj/8I8nPFe38jz9b+OhB+MGvumzJPQweoW4CpVVvIAju5wkBgrFWl2iMvXloTPdBUyZ4oFb3tEQxQdLoacfWmYMb/HIcefHwii/efeqbNWuuhZbu8osIW6u7PAcneqSREFxXj+3vBUjjQOiGC2AC0twQazJQr5kUXmLdkAaya5tJXuQuzck2rXt2RxI3lHZR1l75tGzYYSIfDjzdbryjUn0JQFLowe/1hnLR7rIwvAp/P8FWg9056BIVCa6HV6V1dbkD3uSU/fvv3Tf3g0SCul/mMbq8ZmDfAphvXTyoKriXpxoSATW62Ac2tGj35qkrU7ijXAxJkWXt5DwyzfestTImqLUSUkWl7f6C4IV8M2J0aWVAaCUTBTQlWl0xqzzME8v5CXolCzSdsD3gCPqe0q0elhYGRAMVYzM3PSY8w2GtbU+YFBrGwSq2NVqPBIuM4UC0ESsLvVRSukCO1A5lC0iYEGvk0TXcMFBqhhQIsTuuN3YWfUaOsLZHzzcxpQ8+5V7LA5kX3L964PL8lvvjVzGBZDdKXyiaduBBAks7PjdSK3Tifg8Ydy8qX7z7RV4evslyu0C4ECI0TWw1QtiYw+ifvZQ97A8P4fEgJeE0diiR1iOXtRNHQz05ijAIeQos7VP6WpjbTMoHKhMtZAKZ0AOpQho+5zwKRmcBhh45tMhokQ3lMUKZOoNs6KVwmDOLVM5aIATu749/xxo7/sRP/MRv+uLyf/+5Dy/+5F9wQ2Njo+sNZSHGwuO2cGCGMFL8McghKT1Uzk2Z+x1FDxiuKTZ11y4ayTlDz4i9ZJO3yGS0qLSo2GDemQ+w6IXGigwDpRa035C4YVbRZr7CNYO4Mc6T3749EMJMCEdUEyEmlMJSnkh8jRy+ifUjpQSGdIdq3mkONyQ+0Wxha8XjcOM9tQsaGttyR5JvEOJIaQu38pbGE4TOunbGw8RWz4TYSUMmRyVKBXuAGInjgtbC6XBAxE1tQZwsAq4VNtlorIQ4eJJgP2E6Eg6d2/aExERMmRBuRCDqgHSAlTycOD91yuod/uX2OVWf2MqVbeukdGQ6vmU6wHwUtu0TtF+JjGR7AX3GOkyHE3XLRP0WvY7EYSHkM8ZCDAdHFCYnV6SY8NiLRJCJmEa2UpiPA1vfmOaNYXKTrNhICgMpK0KjroE1nOjhBbUdCGkmj5GUCsKFFBa0XRlyp7VKKc1lNVogNMZdr3673mjpTO8TUe7RFlmvG0JiOkDVR+o6EOPbXQ4Dw5RJs2FyRm2jNWePp2zE1BlGYRwSy+1Kt8o4BR7Pn0K4EpsSayeHlXF+Swm/RAsXjAfC8EAVpXXXDA6DYhS2ZacthGU3Cw/0oli5MQ+dwyi8++4XvDjcuVt+uZEtk7intoGqjnkKvOR8/Xyfmh/Q0NBhc706b6iy0spElAdSUJArprd9xX7P7bpwdxopaydwxPpMtIn43sQ8Tax6IR0rzZ4w85Brpyw0omyc2y8RZAQbCJoY0gkx15d7ENIjdTnxcP8t387ogoWb40JlYzxmai8obqKdhwN1E7CZlO6JccYUVN303bUyDBMiA7Uoy1pQg3Eaab3SS0bkyDi8IMhIayvNnsjjxrU8YgFeM3C5fEFPKzZstL54rDXGu+UL2gvlVjutJoJ5MS62or0yjidqT4yHicRxJzYUtC+st5UpD9R+5uH+HtF7yraSY2QaRnJ0c08wNxxN2aepH8zG3WhtgegkomUp+2jQPHFRAiFXBGEaXoEsNH6FeRrQ8hG9CRIvxNw4X86Mw0tCHHh6/jVOd50QFzQ8wvDocppyYE5fpdfIsl5Ylmen8gRlo3FbKuNh4HJ7dvRpFEq/8Mn0yB/6A4baitlGDHd84+XIf/FXz/z8rywMQ+OTt52f+pnCWgrf/krg03fw3/9vG4cBnm/wn/2Vhf/3k8plMX70DydePxyYh8R/+VdvlG68uo+8PRsvHxJK5cf/9Xf8X99Z+SO/fyZE12EDpBAZJBENWgz8Dz+38rc/K/zsLzY+e6d8/VXg174wXp0CUzJCyPxL/8ETf/mvb/xDfyBjKPMAb546f/GnKy9PwqePhT//FzdyFP6ZP3EkRJcrfOs1/Fd/rfArnxsvHwb+55/v/Nf/U+Ef+2Mzv+vb0XXNmEthEP6Xn4WX5yPTMBMlsy4FJDCME2tvaBAmU+Y8uAfGhGHw1EPtnbj72NcGEoQhuz9KCIjFfcrfaFrc64TRmlJqY6sVFSONAxIDKl6Ea++0VuhaCSLUWqmts6zbLj01L9/UueetLQxDoONSApOyz/td+lJaJ47JfWzB8XKlFq698JyMcZ55c73xWVup0+ANpXse9wRHAxEGn7PSB1+rv8cK2ntN/16kB4MRp700VaqApkjYbbthPwe6mcvHFGIXBon+BVoldmWUxCGOHMLITGJoRiqNYZw9uVSNJJEkfqIFhCkOvuHQTohG04pFc5qIFkw6pRZEYAzqW2r1KXcQ8RyBkNC10YoyHsEoaFsZU2TOA+u1MMQDwkyWO5a6OawhBFIUPLwNRGEMM6zCGi9UuaGyIbEhQffwu+5QDRTRIxIMS2d6fKTaRogvSOljVIRqVyQkCHlXA3UO88Dl+UIKg5NehswggaQQ1Ug9kGQgck+UFwR7idgrUj+Q60ioE9t2I88rPVxcqpEPtDBRdSbKPfPwAtrI9alwPPgG9rx8jsQb06lCuFFL4zCf6O3KlAeGeA+cMLI35NEYDGotLGJsXYkyYD1RNXADnrSwhYgMCYvKNAYGIHdh6gMnOzAGoZbu0sQsIAXkhoYnNj7nqt/lId5TW8XWjbkLOSa2FHgKnYXOTCIURYeRSzB69sHAZJFRI2s1/vifDMy/55/7V3+zelvea9x+o+vtf/tDH178R398Q1ond2Pci8E8DozrkTl6Yprr+t7zsTNBOsk6LV+9+25CZiInn6LEpDydYcjfJoS3QMO0ucwkuF4z7N1TyhO6Xnw1HTpEn6bk7FKZKBO9wtbeQeiMeSSnkVaMKBPP1zPzKdJ1JchIIIF2rBtznkADy3qDVEkjTLhRrsXOMAj1cibmgZtFxnRCzxXihTgFAi9o9pZxnnl8I9yd7mnaaLqS05mcVno5IXbktlw5He+ZxxOX6xXo5MFQK6AD2m/cvRhZbgNbHTDpVHNN68vxyLvHz8hpZBzuWZeNaXJqQ+8uYJpn47q8I0yR3uMeWNAZszAk1yaqHdGq5FRIU2OzzSfS5nH1IRprORODJzeijh7seiPnzN3h65wfE3d3n9C3Gckd5eZFgU3kmIEbqpUxfoPh5AlavU2IzTiN6sxyecdHL77Op9vnHI+vuS0bra2MozCNI7frRguNIlc+4mO0ZywoKjeqXulduJ9+wN+DRGz8Vba1EHE2tymkHJGsNFm5LGfuhoj2iNqwm66MKePx0pyoJTENR0QaknzS93y+EOLE8ThxLZ9S+lvMJoZ4R5aBWlzfFyaf9pTrwiEO1ChYzGQZ6W1l2b5AUU6Hj5mHA70stHbFrO/87UyQAaJQ6uLvIbgRS5mg3JOz0Owzlu3K4Xhi2W6+eo6j/2uVvty4n14T7J5uShwbxZ7Ytiv34TXj8OBhI+lGDpHbBdzzXin9yt2rj3jz5sLp9ArwLU3vKzkK4zA6yuv5U3J+QG0kpgAUjIIgu1EnUyxjUujciMllZ6i/LuYUlS7PntoZI1sphDASwuArVgrKBQJon1FJlHaj6Y0YI6fDR9wfv8J3fvnXePFipNUbokJOMzEkuq10bqgk6nbHREKiomwQmgfKaKG3Rq2d4+mOdYN5Sog5ESmGgV4TOR95ev6CPBkhXqmbkeKJlBzLGKJ/zhIjvWZ0WFBxMkAMGaseMBHiinZjSHeUYO6nKSC6etOmiRSPdBXPcJUFkwWAGDLb2jjMR9b1Qh5HsIjaGZMb6Mx6zczja1es2oXjPazlHetWIYzkSbhefU07TC47U82s5cq1XKgWOR5OLOsVVSUlD8DYtpX/8+uf86f/iYNTm/7Yr5uRfvZ/Lfwn/86Fv/ULlZSF3/l7E//Uv3jH7/x7MstV+Xf/zJmf/is70/tHRv7IH534V/7pR/79v/CaH9qn03/5v1v4T/+9K5/9aqc1+Eu/8FUAfvxHPufv/UMD/8KfefhNzymAH/l9n/2Gf/5v/Ecv+fv+QZcL/el/5C0A/+Z//OrD66UY/+G/deGnfnJhW43f/wcH/tl/+Z6vfyv+/77Oz//vhT//Z8/84t9qvPoo8GN/6sif+PHfOMTjz/3Zwu/70R/8Ld/vl9eX15fX333Xv/ZjP/Obuji/72L8T/3JZ9evhcAQBxKBJIGTvCBJI4a+Gx8yhuvCc3CdV0eJwXaTgSEWiXGCkDCLGILqlRjD3o2yT/EiKU2oZrQLxO84OD4fCAyUVZmmOy63hfEws5aN7CZmRydap3efVqylcXf3ihBHjO4a29axpgxpIOJaLVLDpJIZCerG0Bh3BFF0V/oUB6wZxIJGoZcTahun44ltuTDNkV5GWi9uljE3A+Y8eqjOGJFQHHfWEkIiDUIMivQDgQNbe4OljWqVpS6EAF+9+yZ1jU5Y2LmrOc2OVbJKiCutf5dWvkKKH7PpBYtPmC7E4N2cNoCM1psTb/IdxAhZ0dBovVE3pfVHxwZKpjdnt4cAIXqctNCxujFPH4PAuq705mileQyM48T1acTyG3dLm9Cb4/xCaARZ2W6VgY+4pTPDOLFs7oZPMZFj5nq7wRBZ+8pX0x3WJ0wjhEZnobaLF39ZGUaAe9ZbRTQS8XVkCIJkIHeabeQe0D5iNhNk8ESyuLEsb5jmGckjrTwjAiFkugrbpkzTgabKsiwMw8Bmzww5MISBunTGw5GlV8Yx8/TmDYeUWSn0EBjT5MaVbHSFHO+Z4sy2XjFzk5+blr1AVJxi41paX/1aiCTu6KUxz8a6nBmGA63tWsuwa1WrN70vH75CrfB8e0YGhexr5mM/IGECMzQs9NYYhzuw4Fi04BOCWoRhPlDryrZdiQFvsBlclTt9QuCe1o60ZkhoOJe2+X3WIcdAWTvr2nj16hW1bfTuU/ZtK0zDTC3VUV7vsVVibuJFqTWCzVh4opnrGbslTB13NeRIDAPL2TjdB1q9IHSGlBD2IAf14ImmhXFf07feHVeVBxChtsa2bRwOM2tRckyMQybgDOYYjXW7kXJyGoJWxCaEGZh8+mWLk2uqN6Rl+C5NQexIDCPIQq3PCJEUfftUDZd2SIceyGGk2wWRSCmDywJjQaX4ZE7czDcNJzcwpztMM61fqP0Z1c5aVqZx2olSwjjOrFuh94Lkzk1X1i4EyyQ2aul0MqsWGo2cJlIKlOqpx++52qU0fuHjT/jn//Gdlf/H/84ayL9bry+L8S+vL68vr9/o+q2K8e9bM55h198JPULskDowFmfAKgh5Z216qhg7LooaiPnODzLZMCqtrcRwJIfofObmvN8QBTHdCxPZ0WyVUgtzmvaiI+8oGmMzP2SCrIypgnqKmGoFlJxmtEeG2NGuiNz80N8d+e9NPYL44ROFbfO1zxQjA5lSOz2NLjvZCr2s5Dm73rRBZSFIY13dPFrXm+PuYkNpdE3EmN0BHCO9K2XdyCk7ekoXxAq9CmOYKJshYd4PeS/4QohsrZDGiV6vNOukkGhWPRBwxySZzKQJluUNwzwgeeB8fYbeCfmOMIzc1kdEGi/uHljWhd7FNYUWQBM5BoZ4AEu+lpMbOWYCE70N6FZJo1HaS3rPpFGRMBCCJ4dKaLRWiDFTQuSyXHwbsv9jBCxkZAxc142j3NFKIXWIBKQbWhdCXxnTASzQ4pnefRoe+0BOmZBOlLo43m8v0CTIXkh7gEPvjoZU7YScHMFnDe0LSiOGiImz1btlUhgdj0WD7hhNSYnSF8zCbrBx/34zJbBAcvc8PdFbQGJEk0+JxcQLIQnEMLo5mcJaNxyoP+wMYJ/Sqhb/cwtgI6qBboIFoctKCiN1y8xj8qS2OHtQkWy0qIQwoCGhMVO2Z8bRGxIseeFmgSCVbp1WnCAc6YQIZkLrYOVGjAOqC71vxCSONDUPQnD+7ZFtE0ydvToOPmE19QAjbUqpG0MeiZIIBkETSEKC0RL00Ij5ikhAyW50VnUjIM60RS5oVdfv5ggqjqSK2U0+y9mpSWEAzRjRtztSd5iYT+CFgrOUI0EG/5fRiRsSCKH667Ii4liv1pVSCsMIrRckJOJwRPXRSSTdaG3dA0McnWUIMdjOwE8IoH1FBFK62xGEGaX5Kj1ERxbizDXRAWRDQmNIMw2olnZ6AKTsHHJnr59p1YNSZA/+SUNEQ6P2jlqgbJ4xo6JoL1xvG3EY0dC5tUBV3VFv/vyNaaBpo+seGKNudNPv4aLTq5vov7y+vL68vry+vH5bru+7GJcdCaTiRV9k1zpLdfg8AZUANPdHmINcOpEotk/ARyxEiFe0L/RyYZx2hrgMnq75gT/kcgmzjkgnhELX5IWcGkYlBkG1ME3JwxGCeMKfCeBauRQH1Nwlrb1jtJ0Hu4c07CEO70MlwvsEpz1gwnXOQIh0gySOcGoY2kdai7AblNqi5CSUtjCEAShYKIScSeGO5aqE6EEmdXNetid0OlKqlYjkK10vjOke6xnUcY0hRtbyyDgtVLuCDvuE8LYDmQKtjQR5RcwdyU9YmOjmxikIdBISM5XCkCZnSddnalOoMzGcSDKCKsOYaCW7ySgWcmaPmBbGdKC3hRAzWKaUCxIdmyUSaCq0uhAxYjpQbhdSwLXlO8+19YLFQokLJz3Q+oqJR/kGEp1O2BPSYh33RFNHRKL9g1a9h0iKD7R2pMe3HigUIUYvXnRzdJl2JaaMRAVt6M5dbQLQIXggk9YBtdnNhLKhON+59+ABOKE7LSRuNAPpgUigloLpTjtIQgsRkYGgHq0uGFgGlFKfEOlEiWDHvcBUmrlM632wSbCIasBsBhJNP2M6JNo1cZg8BlyAIJ4cSgjeHGpn7RubrpwOHt/ea3Mnm7im21C6BtIweIQ4HjC+1U5KNwKwbUqIjtWMMWDdaSopQl1HpENO/l+Owdw014VkI2hg00KaMmMenIG+N7+GEPKEBUPbmd4vhBhBMp1A1z3YKTTeM9JFRxIzXVdihmEMbGt3ln+q3rT07LHt1vGQi+b2LsvuHenNqUKJ/X00ujrdJwTQ7uV7EKX1DVOnTtQGOb2mNQGZ0H5Bk/hwAaccxNgp1UM1QFCNu3ynOU1H825gX7HgKNEgyTqAIQAAIABJREFUitiAtkSzjRAbahORkRiW3RgVUI0+OLBITImtLP51qZS2ElMmpoxVRWR0FrU2unX39+xT9d47a4NpdK5HadF/v9GAuIdcgOw647pHv5t5yIYbK4WujfQ9xbj+5A6BRh2/aYpaIqXItq7EGPyzH5x/3XeedqsV8u7QK4UUouc/mfPtxhARSzQzb0Z738+iHVEYnPGcUFQ7w+CNtDcnvmO1PU48BXWeOP79BQnvGXrObsb5/4Sd2mxOFjGMtAf2aFM/R/ZkWUH2VFX4gAcByl+rnP+bxx0LYh7+hvigQiLa1aPHte9nkofvhBhRPDeiafMUYvX3l2Ki1Or88ZhYt9U9V6K07mFrKSXnhwf118cDIWSKdpq2fVtsiPoJriI0aVRz4LhYoAWoYnv4nv06A14c6djNNbJP1ninnUWgC+iHH4ETc3pXokRyjLy4c/pXij4scb049K0w54lvfePbXG/rvtUyb2xr5eX4FY53J754fOTN+ZF3twtvz89ct9UNn1Gw5jHqc34fguf3lwVnea+bP79NYQDGGBgRRonMksk48Szlwd9fq2SMHMK+/fctbe/G1IX5kPdnvcvPcoxEUVKM1NUIrI7AywPajN46KQTGaWBpK2vbmOMDEtwgKUEIaaT1AB2OCaReCcP0PcmrYBq8ue5999uspJ3YE0geLLgL7VuvhMFNzxMvCBY8aTTDVi4sdSXkCN14ONzRa6fW5t6BGP2+3J9tQ/SwKdPun5MwoD2wtcr9/Ynb7YJ1Zcgj1RprqwQi0yBoP5PDgW0biXlAUvV08dpJ2ck38/iC2+3KOEd6g968JE3ZlQS3rVBbdy64GKW5dyGFgdwnEGVrC3lKdOvctgISiWlwPnpYWW4rMTpRaBxHtm3bszECrTRO04lijWbm2v6ygy5D2LN9AueiZI1eK4yG0YkW9udgo4YN2sQwOG7y/bND1UlTKQf+7f98/i1r7O+7GF+tu2tcvQhvBhueaBlFEZzRGGT1Lxs8JKb3yJCE1m5Y8Gh1ASQnluszr+5eEHqih+rhFe/xRntRruqHQIqZS3tHNCFZIpMY0oT1QIgjt1qppsyMJAlu7rRCbxtq3iAEmbF+xCJAd8RTCG5QKgUhMI0jw+DFRGuO0iJCpLNtCxYg5ETdKq1fUAZyiuQQkJBIyQuWpje2DUyUYerkFP2w3mUJMWcM2SOPE2XriAWqXVB5Q46FVjNqlRj2GDBt9OLyC9flglAcD4YXicI9JgPHOfK8fMFaKoHZWcs1e7BDmMjDkcfL4kVJiPTmB+CQE9t2I+TiMgE9EWJGe3F9szQOdwce3ynx8Bbhm1zPhWHqxORYyt6gNT/UHEbnRVLEJ9Sm5mERSVAam94oXCC+L9iTu9DtytaM2ka0nzjOlWmuWK30UkAXLKx0iTQytWwI7qp/3xggnZgSakqMno6me3MiQam9ouxpdr3Q2o0gMylOKI6HatZJ2WU6t+vq3O/o0cCtH3cdfEftiU7DwozpAROn3wrdObrJE0Ovy4V5TnvIRvOpsQliyQ8EUf+cyIZIdzNROFHpxHTD8kSpmfGQKeVKpzOETOqZ2/VMw7gGDy0oJv7z1k4ExpiR6AmTKbl/w3hvKPW/K7v+uRQ4zHe09r7RalhYIW3IJhzmgTwYtXogg/aGmCflBkmMx+Iu+eKSjxANZaOou+5TOnJ5nGk8Mh8C0gdM8/47aozDgOpAHDbaGml99AS0hEt+thtkwyRSNqP2ShwjhODFuSrdNoIFomT3m8QG0jDa/qDsxOzM8VqVFI70pph1UhoZxyPrCtN0z7Le2LaFGA+UEtyngO5x4omukRhHbyZE3a9hwYcMpig3Uq50Gdh6YIiG9kTvgR4iMXaawiB3BIts7eYhM2Z7cq8SQ2RrK9EyKY6kOCCh0bWwtQYyeuw1EQuwtRWT5qlxPWAysKJEKtYyw5CputJCRMmEzZimEZXA1it5TH5vqO7T/f1Z8T2X9u7SwLCH4Ujwxl2EmJzyoNb26G8P6AghMohLrGpXkgzYB7eeYta8ISciwaVFIkLv6uEk+3BFgGCedGjm/+8PhbE4ls76Pt1viuyMatuN8yGEffr/6wzx92A9xD54CIXwAfMhEvb49/ebVX/WqCqYkUNmYmLTRpVOT3uz2zdGAlNMDBZpCEUCVdyQKCjWO/RG6s2lWCk7K7x1Qkpo72y17AhT258TQkyemVFqdw5z3BMC9+eXfvhe3ATpW+o9LMn8Z2SqlGCUYDS+twj3n9cmyo3KrTeuaiz8OvEk7BZ+T7FUxnEgSWBKkR/41jdYlgu9NyQIiKFt5Xh6wVdff42X96948/YdYedliw1MKfEDX/sBttJpVpHkk7DbeqO2gAWPke8pI73TitNpcozkFGhmrNUTKlXESStiVPFmoPVGM2UKmTFlrn1jkuF7zg28mMI3TIqCFpI+YHEAqe5JqYGgkSEHYlLfHEZvZLUpsie+1lJJQyKK0utG1EBORxrGVv15ZK0g8UjUkSbiDYd5M5hSZFkr0zg4YQen2GCeUOsJ4hBDcorMHuzUsiNZxxiYpoksAxqMIJnb9ULIPlD1+38mMNLaI9Nd5fnyKcqBwIkYJlJyk+fabsRYEYFpguVqTlCS4LWNTNAjQ5zYypkQG70J9EwIM2NudN5R25UUDrsM2TAaIdh+jxrmK/898Ml2Oa4X8YaiQfZsEfyZrn5OGSAmBJx/H1L0z70qpbhx+X3YloVISQkpbk0uyRNrUzMy5q9nYegFhgdag5EG4kOVJmBNGPqBuudKLMuy89/5gFL9fq7vuxi/JiOZx9AOMXtUsHUOrTHKDMxQ0/tPppsFBZ+O2YTFZ9Z+Q0Imc6KteAodKzFFzHxi3L0mdERVg7BHnwpwjAWvjCc6B95twc1ejxunUTgE9W8pGBIrol7MBU6YZtLkkph1c1btkAPDPDHNngy6LoVt22i9MDAT4kDLPp0LbeM4J5YA1hNjGxj290tP9HLFJBHjPZbvqa3TNO3ShU7N75C8kOId0BnnTNsifXsBsdHj/8N0sD3RD6o9onZPDPeIVbTeyPYRSQ8QFkgX/0XricTsRZRe6DwTdIAGQzhQ+gZkQgoghbU8I4Ox6TuwSJR7aumYFEJ8otqVYZ7olohTxygQpj0O2wtuCwMSXxPj5yy3jTSObPURqZ0hR1LwLjXnyLY8MqTMEDO1nin9QpdClwzd8XSnOTDUb1FrQ9uFEN8RJWBtRFbjOH7Cc5n9Zhfnr7YGY0ikMVH0iUb7sL5XbZ4AZ4o1c/e5GBKMut3oJsThQJCBbSlo70ynmdKegEBTpVRQyyB3hFio7RHkDc+Xxv3pa1g7+YRZlC43xmFmeR7I6Z61F3q4+Tapb9A2jtOR2/WJOEzkdPTJijjmT6KzpM32EJjgCEioSCyInZ10IIr1Z5oUWvmIKQ8UrrQeqIyklCnDhfk0cD1fmNML2ITBIkN3frNEOAwznz5+yssXr+iq1K6EJJ4Al4QhnqjFmKaB6+1MTpmtNHLqpKis5UqYZ1qKXG4LtTRiFIbs0eprW7nczrw+HTGtnK9nxuEV2AzxhMSNpX5GTG/pk9CWjynlJcaG2c1JORawHlEWDnJHkZW+VYbxjhBHtnrlVp8IKWPcI5bp9gmbNbo65cUkEoNR2juWZhymN6w60LcDoncEuUMI++buiW5Xsr3atzuVZW2sdeF0PFL1CZOVPCrCSNkaIRo5ecNempLSiCdRCr1BjAmkUe2ZrVw4HF8R5COez1+Q5wvKHd3e0YcnYnwghB9iK2+w/F1EhbY1xngH+FQ0pLgj3WDbNqbRD5yydNbaMemkaaWwUHrHeqQ2YRhPWBI6laEF7HphmOGaoQzN2fdkBg5sTaELKQMhkoI4W9znxTsVZvj1ghdv0sJO+tgnHUBBu/+dEOKHQB2Pi1d664wxexiN+t+xPWLc0y09/a/Ted9d+zTbi0br3hzkGBDLBLH9kHXYnT8LIkFkn1B5eJbEuBfdPkV9f6CrGTkGaq0o6ri+6NtT6wYIUdKemrlzwQGEfUKuCB4UhHSQG4K/RzGP94ZM74lGJscCZjsfXVFxyVgQIwY3NFv37akn7BYkRZ/cV2UcR98shODFrXnQkeIbwxhw/nbfqRoCEAjKnl7qpvOCUbuxmTkD3Ul6XrAqrHSu0tlEd4v2Hqiz3wEi4k0WLmMVCQxj4tWrB+q68cM/+IPUsjJO0SlYvZMCnF4e+MqLjwkqXM6PjDlwf/+ANpeBDjnz2fqWw+me57c3jl954JfefkIcA3fDiapK2Srt1sk4NeU4jbTWCDE5MUZXpvGAVEWiN7SG0UOgYdxaQ3pnjjBrx4hkMVQCySCYEq2T8Z9vsw5tI0ogCc4ll4ALaTsWQboQ1Nhq5TBOHMYZeudyvfqQD2elG0opmzdUAmrK6xcf0c8XpHVkmFlvZzAlaMeqEgiklBkkuqRWG6U1qnY0NISEBaUU/5lEMsdc6VZot8bzcqaa0UN0X1A+8lYTE4m2+Tl4OETm4SuwQW6vOR3ufdLblV59SJHlRExCvW2U1gk2AjOxvQN9wvLCjUhKRzZTHqZKbsbIRCdy6QXtI8FGtjWinGm6+POSE6IRrOweo/ebMJdEitoHKWoLFeuNcYy0uiGqjCnQVXwVonDdFqZpQnZvUGtKjJFxdHSpLsahCa0YYYjezCKE1gmKPze7UVSIwwUxweTgXibZUKtoF7qesHT50Iz6o0F8+50ccfnbVowvvRCb+SozNhoCMTiVJDWM84eJUwhCkNmxaZq49GfCUIg50lVYS2GKiaY3GgPns9CHkXEYd1C+olrRvjGNntaoWrjZTLKBo8wcw8B99l/KLRhFKhcKsf8yo0wMckeUj/eAAzfvNQpbrQzDwfXYbeVyu7CVlVb9aZLzzDhOZBu5rZVzeeYwC6dkXC6PXEPi/vAKbcIYE2PKlFJY2yNBOsvtSGXApJCnTJIjVga2WyEnJWXjcn3DnBOajK7P+8GQqHWg3hI53PuNEJ9JuRFkppUJ7U8uDemR9XbkcJjoWijtCdWVGOB4+phf+fTnef3xC0K8c4NYalR9pDXjdHhJtQspZT7/4hM++kiZTmFfi0bGIbNezvTtjvFwpfNIazO9Da557onPPqmM+SPKdXLSgyykdGRIL2jNeDp/yv29oG0FviDwCu139J5p9UC3QpcG+cp4vLCeJlr5OsuqrHVBbGOO97TwABjjqByTsC2V69qxmojBGbbD1Hn7/MZlSzG5Bpz94dGqr197QbVDEUT2aPVQUUloULCMxBNqM1oCwxRpumIY4zSiKHUT5sOJ010BKV4qWEYBE+FWfPtSm8dAGxEIxJQ8XXOtQMUIlFb4+MVX0AK137wIxTXdyTLSE9oSMbxPqhVaMwgPLJczmzaGBI/nKzErtSnlunIvxn3OSK0UjOvtSnyYaWJs1pDeeIXw+OaZVw8f0/uKAdM4s24brVSm4ciYXlDLW2LuhHphmA+UtdI1etxyV8o5ECeY4sTdKVNrp1Wlt0BOB16/egHhHc9PnbXcQR4JSdnamdvtQlc4yNcQJqa7G2qfIyRaLWhYSVFpmhDuua5KyiNNF0JeKa2yrhvaT958xQs5f5W1JkQDxgAMXijFRt+Uso0c8u+m1RW1Rh6ElBqtNrYWwU7k9BH58MjluaJ9cmlau/D28hlI4f7wVZZrxFKlsBB6RyNI7GzLyvH0wFpvnhw3TfuEPZLzSwgZtQ2ZnpgAs+MuC3mA/gLiAHGjd2G9fYMUjR4fiW588O8pHkACFhdKeaSuX6C2YHoC7t2fk5SulWaefNpbJibHvIWq6BC5KIwqzNY5kbmlkS25L2GWkdo24uD3X6nFjeLR5XqtFpcCfc/RkeP0oUju9r6o3KddFlEVVH0K7RxwdQNrTFRrSAruDVKPN5cmnjqsUHakac4Z7ZUUXbuuXX2lbobJ6gertf29OUfaFNe6mxeZ7zdjsicssoe6xBgotRDz8GHwI/s0Ttg54rvkRUWJIeyNgfG+KfHwm9F/Zs1Y+4EUjFE7Zh7MYkkpYePWKkXGnXMtDJZc5ePiODRBScLQshe6Yu5bUZ9Xx5Rcdmbs2x/zsEpVQk6oGUWNpWyEOHjhbHt2sjmgsFOpZlSLVHMvmIZAMeeEb72zWaftBbgfj3vxuTcekd2pFAVyhJx48XDPtz/6iLdvPicdZ96eH9luF+5OJ16/fk1rjcd3X7DdKp+vn/ED3/wh8mGkaWU+JJ7fXdi2xuF4T5ULv/qdX6SuK0uvvDpM/I5vfI1SGt/5zq/yvKy8fnhJjuaf61756GuvGIbZ0+pD5nj3gp/9uf+DiG8OxNTlSEAXcdRia1ysU9WL8IFABqJ5uNQUvRkL+cRzPyO9M8U7DsOJaYgE2yhlYbtNfPX+wHm5Iilx65XbpRBFSDlyWxYO9yfaJWF24XSKtN643TqBA5enxhgjaSyU1rguC8fjTIiJ2gsvX7zm9nwjhUhdNkKKpDASk9Pt3t/zYYq730z5onjGRkyKlpVxCM7qLpWP7kZu5zes0hkPDxziC3oJXLcnYnpkfmis7TNazRjdN2NxJsuR221lnjOrnsnDDQ1vCXJgkK9BvJEEtB2JnGjrDbVG7ZVSG6s2hkk43sG2rr5F7k6O63rdpbkD3Xx6Lfh0WdX9NWHnX5ZewLo3Ib2j6sm3mKf/2h6R2dv7ZlzIOZFS3lOtQYisrfMcOzErqVSSBFo22ns/YQVLA6lWtN+4xg2zgaENTJpdZnwoWHVxT0r+bPQpvvPs5UOa7G9DMX5IE90qrfu6ahCfdjY61QCdCJbwHrnv4QweRnC1C4fwEm0TQTIpdGp/ZpoST+cbcMLkC2KYEEu7kSjTaqL3A60OhCAcqRiNtb3lRvfEMUsM6YHUD4z2khZWYqyoXGj6hhgztU1ImBHF16YxkIJLX/oen5uyYPuBAcZmN8IIL8YJ1coGyHDigNBuG1OeKbpQ1xvBXjDk3wHJQN6xLW+xfoQYsHShcaOWA+N4x7ZdPYGvnlySkStGpdeZchuBThpmWos0Cq3fiCER9R7RztbP4LJuNhoarrSwgiaiHdD6jnH8Yd6+qaTpQrFnQj+4fEVnns6QGak98dVXvwcL77htV7rOVLtD15nTIXG9Xun1AMwEMjkn17BKQcKZaXxi643lWTne3SEk7xJlI6TO7ZY4xG8R9Cts7UaV/4+1d9mVJMvO9L619sXM3M8tLpksFqtY1ewmCUjqkaBBa6iJRtJEgN5KT6FhQwM9hoaCGkILbLLYrGJmVmVmxLm4u5nt29JgWWS1IKCbAnSAnETkieN+3Gzbuvz/97+h04qlQtsjoz8g7UTOD3z6hxs6/44wTcw8Eu2ObIMa/4G9vlE+PTGd7znlM70bFjsSBlu/8vYZtnViWU70/kzX6tNmUU/4i5ExmnfKoSD2AbHKvl3ovJGSIXFw6y+M6ISLWiFmN3veSmFdK+8ef4bKiV7eGGpMYaFLpXNl6M7brXIX37Nvg3w2NKz0tmDDjbhzHsBKHSt3d3dsm2vMe43YOB1ayobVDaXTbT2KgEFXZSQhhMx6U06PE5frb5jnhPVKCIN0d4+FR27rhm2Dx4dHyq0Rhq/MlpBJaXZEYb4DAmVcSFPmthUgElOktBVBOJ8X/vD5H/j48T3rrZLzhHVlWztTuoPtSrm9EEJDp0zQQBmdvRgiPpWu9krIcPrZjefLb2nlS1EWWebMtn/H2m7M0+k47AUZiagncpgY4Q3ib7k+3/M4/QmnU2L0N1ovKIklPrjsob2x9gsqT5zmB0SNdX9l214cgSonHu+/prOhaXJaTxogG61fXV6hExI2Z93GExoSEg4pnBUM5e3tCvWBIZNzbvtK3Yqn8bFQaqRUD0XTOpHyDuGFra70duY0f03dr1zXC1Ne3Hg9khNe2jM1DGiPIIWdZzQpFRDdqTSu+w+YenOW8h2Me8JIyFwh7tTauF42xgjM8weWSVjXlbp/pkok5okYKg9jYiuVm1a2BkHOtHVHpBFOi6cJmmvM+zHdlhAw1CWDqdH+g0dH718AAYYF1wOP1j16WsVLzFGpR/hNCNGZ9msl5z/GXJt+8RkZjU4QIeGStVoKOfk08IvZvg6nDPn0evgkXAEGps72H3DEj8/+Wu1LGuMx1VU7EvugmoCmIzK+u2TkmPaKHPHr0eUsY3SGubwlxMgkwYcqGCaNIRdMA2KKDD1MV+mQcwx6dMqXmfo2weSYQO4eDNQ8XKaPw/kQlNteyVP0SWrviPnmmSMY6UuJvNeNwmBrjRQyVYxqg4FQzdipVHafktohr8JZ1lerPFtlxw7Nu2+p3Yx+SIHwbUMHRI2cItMysZwWlpS4PV+OZFwjLwtPHz5wXk68fP7My6dn5pT5xZ//Aivwh+8/85//F3/J59cf+Hz5A/N54enDnzCFzCTG7//2b/nrf/5X/Pa3v+Nf/vrXvLy88fn6xs9P9/zi7onHhyfebi/cP/6Mpw+PPH38wLo1Lm87pRj/8LtvmO8zc0zcLzNjK2yXG3Rjnu/IObPthd/dXt3XMjr5CA3KoqRwyIdssNqNiQcfwLFj7TOlJaLNiCXitHO5Dq77zt37iVILe9mYYuLd6ZG37y9IiMSTQlHebhAkk5LRbSXlTi3Q+8JZJsLDe5dRDiPMM6/bxnxa6OvG6fzI8+szokJS9+F88WQETdRhlDKILMw2Ifi2eOuNpjudQrwT2j2MMngr33MZP5DjzDSdKPuMrZmUIOhO6wGRRAiR3m5s2yfu7t+xnCJ9KKVClxuiHmA1xQS8oBIpVmhxUMJK107ognCHtYUxXmj91YtWXQhyj0ml2xWT4JkR/WDH4xNmMfOgLPG0TZoRyZjgwWLH+WFDuFvuKHVjDEhRyWmm1sZeCnJsoHIzsgB7Jw+n/qnqUVQrjMHDMvGqLkldthewQiewhpkpDk79lReLbJsPBoIEH0aM7gPC7mm4/7GvfzLa8H/8Hz7TGIwo5BCZmjAPpcZGIJEskkSIMlAdRDFmOZFZ2CUhMiODA4Poa83IjI3G46PwfHGH/mhGjpnTfOb6dmGeAqXeeHi8Y29+6M4xOhV5W5nmxOvlM/PDTKehCFEdx9eLskxPbFsl5USzG0hDRyLFQIxGH8VT8pqCJXKcEDUu7UJU4Snf07pQQ+JtvfJhOjHqjiSldqW15BORWOitcj4NSoEwHknThdp31j15kEwQLpcrDw8PrKsn50V9QIDav6ezkyc3rm1b4TT9DMbMsIpqJdmJ67Xy8PEjW7uwV0+yCwpCY4yNaUpcyx9Yt1fulp+j8p7WlbW8UsYnpjyY6yPX2wsPD4/sFbpGJNjxADImnTiflOtrZE6ZON2IubJthbor96eveHl5ZXrsyHhgLc9o2qhlIDZxPp0J6slxo1RKfUDSGQuFtb5QW+G83B+r5U/+ENOJlB+wkZAeiICMHWTHdPeVffrAuhWnikwd1E2vvQym3JnjHZ4O60i23gcxR9btQms7yykjJUNQ9rJjGPf3j5StsF5vnB5n4hTYt0rvHlAkEkA2Yt7Y6ysxLLQayCMikqgEtuFov2BXcjBqBwuLm0QkEEekbRdOS+P1urGc/owcHwjqOudu3WUBo+CsfU9aC5IZXRihMUKh7oHT/DXr/oyEH1A7M7aZFIRlDgRxHOTDwx0vLz+wnAMv1zem0x0xnZEu3IfIlN/zfH2BeKPUgnJiynfOMO8X9ssb7z888HZ7Zd86y/SEWGS0zuiFPnZKMqa8ECRzuWykeMJUMfXm5vXyAw/pwt6UoROkmVIrvVWiGksI5BR4vr1yyneoZva9EkMgRZ+52XA6TbcrUSPn+Z7tdiMGYzkp63altUSUr0nTxuW6Ms2ChZ0+CjYiOb2j1UZMO+vqpkINHpfcW6fVzvn0iJlyu+5MWX0LwPDGPRpjrOQAKQTq3qjzHRqM3q7U6mbX0+mebe2IZnr3KW8K0bcqbSNEIcUT2+ohJ6qVYQsxGhou1P1Gkpk4LQwbPL+9IFNDBiiRoZHr2ogpUUfn6eGBbX2jt+qJixgxJpcqtE7Kwes/M6cLhcgAbu0ViQ/ImJjCjfXSmJcPNCp7v/n0ENwsVSvzPNNrB4N/e/oBvSseTf2v0h8fFP+b+0CGGXYY47+U6sPROGj48npcJsEhzQjT5J+7hEP34EUcNkiiBLJPckdF1T0cBogGN+ZrAO30Wn24YcaXxBj3TbqRj35EvR8yFQ59txza4BCUYhkYBDH0MKIarvn1n/fFi+IylZ+aiMMHVErzqdtb4K8u76gyGME1xMMM2iCjTGHipbxQx6AfulXR5Bp26yQcFFAG7EfS5RDYWuV0mti3nVNIjFbZRkdjQiRQt0KIwj520nnh+XKjmVBCd126KesYrKOwU6gKw8KRCdCpVNeI4+8xuEXwiJs5FP1DML8oIXi9ngXuUuZhPpHjzDaUtW3IpDy8f6TWyt184vMPn0ia+Mt/9hf881/8Gd/+9lv+2a/+nDJeebn8ga//9APPn1+5vu48nR/5/pu/4d27d1zebqx7ZcoLl+sNRFnmE7027obw1//ZX/G8PfPxZx+4bht//9tv+e7bT9QCOS98uDvz+ccfGa1Rd586T6cTp8dHtt75t//ub3jZfSIqbXgxroEsQhQhItRWiGEmh2Pm1gbJlFNIzDn6ZxYWluo10s0KTdyXEE0IA+6zy0l3FaQXglVySOS40EdgK5XzaUap6GWgSVnbTgtCOp1odZDjRL2unHNy+UkvmA1SSszLzL4X12dbYJnv6PpGrxvShaTJQRoSPZV7a0wxM/IbzXZkOIbXijLnmcvljZgMs0qaAhBou5JYmOJCHRtDK6aNvRcihUkTxnsKCzufqTwTiKSeCaZI6HRt1OIbLA2V1jqjngkhEWIHvdH71Qci8cy6DeKRYBrFsN4YrbpXL2a/744N0NoLTQYVv99PyY2wwxrqgxykAAAgAElEQVR72ZiXM6VUL85TdjN3VKR1tn6lR6P3xkwiaaYM5WaDsLupc5pOFAwNHbEVHYUomdoyIxmlFKYwk2J2KR2QQqRsO//Tv4b3//1vvkwu/l9f/+TJ+I4fSCDU7jG2m3SkZ5YQSTH5n41Ba0bSyH2MLBhRG62+kI9V5yh2GCdhyplSYVHXV5oWzG6U/UpKEyFE5hDZ9xc0zmhO9NHoJmg+c9k7T0+/4u3qiDPtHUyJRKIExm4scWI0I1oGiZCVEfzDkjGReMdIcNt/T4odG4FFH8BgrUYMZ0r5gQ+Pd2h3ZvAYRowTIWdGu7Jvz3SDc/g1PVT28UJoOyIzmp9ABtv+PefTE2W/EeONnGZG7dStohaZzme2Xgh9kMZG7BW0s9vOWje/sM+Bl7fPhHiCXgkRYkiHzGVi6xun9CumqWFjY9s+g05kVVK6R2NBuvDVV3/pKWz9lfN8Am3UeoPoUeutvdDYuPaMrJVUOjCQCJu8MZbObfuWFCqjLQTNKBeM5pr3fkdIK6tdaPYZ7ReSQg4FtYFax1qm7Y9MkxuSWl9p5QpAj9Ct0mtkyV8z5AcKV8KUCeM9o/pNFtNGutsxa3yur9zHd0RbGA2aVarBcx18vH+kXT+zhAmViKRIM2GvUNlgeSPmyOXzDjG5jwGjjYKZ0OvMaEIfERlQRsdko1tDpHM+nWllZt+F3oSUF3J0I3EbFXKGvDC1gNjKqI5DrNHYxdDViNYc7ZdObPWZx3MhSkJaxWwn2Jm23ZjjRB8PhCCkx3Cs6BqzBpa5cd2/JZ2F6XzHvSaQQGfQRKlhxvQVi58JkjhNd+ylcd1+RJux5MjDaWa7VkTuabJxHQXGFaERwkCCUuqTUx5yR+adW33BmqEa0eHmLfrMqBni/THlKEjYiMHIeWF924h5hjB7ARYLbTSkzx6K0zshFMq+cj69o43KtJyJh6kxx5kkjde37+D0jvRw4rpeGQ1yPgJu1t8zpYm9Fhous2lrIUnilE+0ELCyE0+RET9DX5iSovEgOxlMp3cMGay98KqNR2vUa8EGJD1j5hKd2jbauBLT7E2kBIxIU6F2Ye+NgR7TXZeF1W6MOjBzyUYvz6QwscQ7ehtc2zPbuKF6T5qeuNUX8iJ8en1h1EZKRkyT/7u9IjI83VZxqZS6mV5MSb0z15neCiEYrXTO5zNGQ5r9RDEyHdwlYN1IlglmJJT/cv3ItjYKxvLf3f/0bBj/6x3DNvq4MHRDo5LCO277lTE2p9eYFznSDWuQ08xtGHma3MS5eyjQ4f90jfNohODN82W7EFPyMKiDgCIaYBinutE0otPizWvziVSXQZVGT5BLIOTEUIFhLkcQJfk4jRADP7btKNCPOPTjsTnMuTnNjMfsNCjEGwwz2Erx7IG6+2q6Dlo+SD+4ua6VSsoL+95IU8JW+6nQ44tBrTdCTqxld7xqMJfzDQgImU7fN/ooXEOnakc62D6wGLGTSyNerFO3C699xYJ6Q6SKhcil7+wMLChtGNYPw6coam7WFQCTn2LuEaF3p/MQvFA/n86oBGqtxKQ0Ef6wrah25umJt2vh548fuX76RIqKZfj6Zw98+PiRd+/u+Xff/j2Xlxf+q1/8Nf/X3/4d89MT1zb4fL1wfa6wPTBN7/n88iPf/eMbp/sH9r2Q84l5UUJolGH88k9/zdOc4TLz3b/5lpo6WiOn/IES4OufLez1E59/eOb1+sq/+NW/YGxXpjC4vzeu28TXHzPTa8NW8SRxMap06ujQDNXA1TpnrdwXeErJm1cxVF2Q2A1au3AhoN0JL0kDOURiCKCw9ubPLMkYgTKgowzF5SlU2BvruhJPTsIRyYQxYDVOWSnbq3suRuDau9OQJNIluoKABDTiFKntRgGsJ4Lhpvo08fz2wscPE314+FmrnTYCQTJNHJdc6jMyD9oQ8nRi08G274zambVjk7BpZYxCu904x0iMM01mUE8s3S9vpGw4ukGp4lH1DDfz931jmc9UGkXcsN05tgVTYt8KCWMJSikrKSVCjJRubKNRFUq/YEkRK4w6yDEhJkRTQghcW2UhO5ZZAp1ApIFVtBukiFqEpIyRYPATKao3H6qcY8ZSZI8bQRvLiKzdG+QElLphcyKOyoiBqNmNu8EoY+Oy7gddb/qP1tj/5GK848spDie2Hn82d6PQ6PjKQGygw1dau3T20bgfrpvp1oFjdSkCwdjqSiRRh6BB0ZAPEbwzmtswgjoNYxpKqx4aoioErcQpsZWVVn2SaPbqnhbpmDmPuHHDQiFIAiZKNxjCsEAYypQnruVGSNl/HjhvOHixC0pbN8ROwO46TdLxG/BUPeuB0SO1rfQOfQRMAkhljFfHVNlA5eRrzzAITIhGemiMUX2qKzu9V3JWoKKaiBLpNhOD6y1j6Ay7uklM7uim9LEjoZIStLoyRkPjxrzgaaBdaRWsDU7aqe0H+lhIKYJeGbZjNIJmjBe20jARYo5giohHMJsNSq2U1snpwZ3q0Q9uozNGpVMxm+l1QuSJkK6Y7JSiRD0xxYneK8NuP00og5ydDjN2NHQ3dLWZ1iOtKWU3oikpqccPjyu1NiLGFAAd0E/s4rHeRqD2QFuFZT7xdnvmFAOrXVHuKT3SDPI8eNt3lvyBWzlRKURpoI5P/CNlRGA4ji4oVCoEc9TlgFobt2tjzmfC5Emv1pIbq7qQ0sxtrT6R6AXNldIrRYUeM9IT1jMxFUr4Hh2KtHeEmpCDe+6xx5+JcaKulRASvTVaNRShher6zZGd1d0n4iEfan3DRqOFwb4+QwtEfQ8CIV4gru7n2GZUI1s1NE+YuWHWTXOG2KH7tU8MMbZ984khmdoDNgIhQ+lv1KA+IRg7jID6vIIhxoWNfW6c9ieSOjIqhkdHDXaXkOjonKZ7Qppcd9wbHUc2ghvuRm+c7mc6sO2FNpQQZlof7PsGI2BtMFpA5+r3ihhBB52daoU8nVl3BXsHyYOnxoFga7X5TDDAddsYCltdCeoT4IESU2I7jMHIhEmmt4KaE236ADS45jkJjJ0YhV5X/90yaGZUq9TeOC0ZFWNdd6LOLCK0AbVeMNupbSDRsZedhSiRcJj4bAxy9qJqoLTefV0q6oe9CkFgykKpARVj9EpWp2FsfWdqCZEJC41kg53CGtyEaD3Qrf0/Hw7ir8ukAN2JGXkw1t21t70f97zRhjFCxDT79dCLUzRicVJLH/4QFCWExNYqOWSQQOmD1l0aEoNrgM0GGiMhZTYbBznDjgYC5pgZdPZxQAHMftKQd7wwMIMo4jK8wUFROegpx5TerKMMhs605tIBa47DlRioNjAVWhvkMINEQhiHPt4NlL1v/loaSPgiiTxQvL6OoNugjsZWCzPB9atqDuoMRhm7F8nHGqEkZWuddWyUCm+t8DIqPQZWHJOaUeYQkBgo26BiWMd/9nGdBz0QihL56quvyDmzbhuvb29uarVBCoFpyj9lUozWkD4IUYkpknNiiLBzJS5Q28YSM/fnhQ8PT8Cgvjzzw/WVp8cnfvnuL9GysOg9d8s9nz4/Y1sga6PWH4hT4jf//sawyqyOgyyl0UtkmWYe7yJPHx/4P//x/0DyE59LR7aGWONknVkM3QpvL6+0V+Hr+w/c58TbNRBjYooTb/uVp/zBk4XfnXh+WzlZ4LZWLrWw66D1jTkHzkO5SuG1de6myITRW6F2BwWoqFOtRJkkoIJjOVs78KCe+fAF0Yk6XnKvlVoqOnz7drq7ZyugydCDLDSGMfqMMTFk59YvhOhnteLa6n6oHGpvjNJc0tQcuxjMA8wYnZwj19sbX0IRy/DzTeNOtZU0ZaSfGEVYkkCvcLxmzQGCchsbYk4gcXlZZ3SnRiHXo1qMBImIduoYDMsIAcUN1t1g3TcQJc+ZcpCCRlNimGh9INKZU6brUT96Cel1XUuUvhOyMlphjgGhEg6EZunjkFZt9H5DY6T3yKx3RDVPh5bmErrmqe+1VXIK6BiYOA7Zl33KHJRaN4IuRJQxIshAomJN6ZJZgGYbW+8ki2SZ0CkxtP8na+x/cjHexI4VoE8FjuPKcTB9UPA3M6EklGDmGKbRiQOmlJz1LC5zUVE6net24xxO1B6IeCcogAw7AkUaIUTHElpx/S9guDA/p0itO6YGYQftrqkbxrBKDJVtX92k1gtBO53gcFQTgoLJiujqLGWvCJ3G0H1Np5pIIVHrjg7FLBMk0YYzvJMuBElIgFKKa+W1ojJAvCvuvaOSGT0xur8HTY6vCrlDd+OhivoDPiZGa34jMnxaIydKMWKEYTePNEeOjWsnpkEMM+s28JnLTAhK6+YrWsEfXAilbr4WChyIt+orbQa17qAZzREJkV49QEXM9bBDvjDak4ehiNEtMCzSqXQKopXaKhoN7OQGKDN6dyxYHw0JHU2dUZwvbQgivo6ybnBMnftohOQTvmqdzo0qOz0IQe4ZPdBL9YetJDcqqdFDobfCOU58vhROT/e0bUdaobZBx9DqjWItzZsAUXrzRtC3s3oUXkbvHA/OQLPLT7/PvkMvw/9ezaeitmPqerr2heoS5yP0xyijocGvQSkNpWP9RIxntvFCiEK3SpWOBvU1nQi134gZpHScW67HZAssBHqPaJro20BtQs2nfQmXj42202oh6QOMSG0Nza4NxLwIkKmx2yAM8Uk1X0gXbko1UbrtdJS9jiPoyd+nIESdKJap0plDJ1hj1N1X+BIPaU7xVN4hWPd165RPiCrGjujRlAXDyh1GoVvxZpXK6J1mGRuRKZxZtwulNkQCghvfWlWiZuqx3u32ylo6KSZGSOwmWJyoCKX7lmM110f3XrA+COLmvrZVNAgRpfQrU3aD5xg+KWymdJScz8eoomLmmE1VHyqICq3fUHU5i+MVB82GkyiiB/dU8ea8aCHK4ni/sfu52LI/KGxlijNhxANZ6BSAMfAmrXYPg+qOsWyaMElYmFCBbgfKrwvWnBCiwdGEol6UpjgTNHhBgL/PGPWgi/zxS8IFzEPWVMVRklvhHBIiwzepJphGH0RYoDaIcRxM3oFIIMQJs0Y1D8TKQdirHQW4ayJ8Yn0Y747CvOWFvXeqNawbeRyIOw0H/k+Ix/c6acWHSt06zXzCpSKYKMNRIoeW3BulfjSRIs6il6HIGLTuxe4cEq151kZSJeqXCZgcDb1jEsfojlNtK5rycXa7nK53bwDpbtg0GZTuCMcuQhXfTu/H5zB6o/XOaxIu2tlqpY7Bbk49se5MdRtGSomukVYbiKKH6XOeJ/ZSiDmTszLPmXfvP/CLX/yCMYy/+9u/5U9+9pFvv/09GiLLNDGljErg5fUVhjHnibvTwrDu+EgGfbtwypGPDyeSRR4fHsBcf+/p2IPzKXA+GdfbTtR39Ga0pvSeKa2yjyt9i3z/vPLwvvOyvXEajSxCr0qWE+8ev+LT7Ue+e/mR+48TN70ho5JVXUvcG8ES19eK7sqv/+JPqVthSjPL3YmG8PpyIcnEx7sPjJMQ2koMiTcVz7NoxpInkgzW2tijG2iHKr36/Vu009WY5Y+N9cD58l0Ow+hw3GQkHAMeI6ir8fuB8VtSdlDGFGFv7jeQ4QZBnKmvMSAh0nonjIHi8lfD2NvmQ8qk1LqibTgqUI7KV8bxTDNKbZznmbrv5KMRk6FgESU4QEOgy0Tv8SfZGCmiKbPdNuaj1pPAkZFhfg7o4WNITrYj1J/UDBGXhowx0JQo1rBesSMl2XNlAqW551CCZ8RoDLSD/DWGn0chBGad6HVnCpk04AuyegwY3YgxIOUwtqZIawVTz6QZ1qmtOZbaOIzqHksoYhDA8HpSQ2Q2eOsdxEhEhgX3zqSMbkrIkdKuoJ0oTtkyCYSUiVL/fyzGrfPFaiPIT7iZEVzD42bRI7RBPJLiC3vU8VXjWJU4fUJSpPfK3gtpZPQIDpLh8PpgDgwS3HAjll3bp16ADPMDueydlAULG5YqIpFhzo4dZog0Sm9MkqitM6KL810Bp4TkhVXIRm0HHUYaHGEcvQ1ijKR08slc8+JDc4YxGG0wxoxaIIVGaUaYOxIqmAe/dBK1NjQmWvPD16wguhJTP/BbrnkSU2L0mG6TL6xkGMMDaoYptSkhnAl6Zcjmn4gATIw6gYkX86My+qC3HTBSUlJKaFWinJzH3DboHrwk0sCMViM6TYBSe3eOdFDCEZZkEr1Y7JXWd5TZ9b1jcUe0NVRvdKuuDa13CBMaofUrdb+SUnB8oRSQhWabc1MReofRq5tFkwAzU76jNqOMlcaVHjZUE6p32IBeGjH6/1ssun8gFtRuWDNimNgGiCUYFaQiJtSipKBs6/fkeUdspvXsgS9qx43rxW6vR0Eqk7N/u3PxW8dZsDlRe8NkJ2hHo2PiRvNJ1N3pkX0/GNRjMKXoa/vSMCnYGD5ZrQ9obnS5HgzjRJDFr8k6u65eru5/iPn4PTiuqrfhMg5tP5ldGEYICdWJXgLKIyFkWr9QmhLlTOCMjRtDXlh1o+ogjGPjZR5W4muigIXI2CKteSBETNFTG8U5wtVA0z2FDTNjyca6Fe7yQtTMKCtSd0LqjPhGC05Y4jBQGz4ZHcG49Bu3m3J3H/EApua8fWvU7tfx280ovBDiEdjFQDSSp8k/M1XytHBtqwdiJDeijXE0DntBtWDyzNrO5HmhtIYY5JShD9remKcTjc5m3kxFDZgKW22IZidwhJnRXFxs5kVkEGVfK/O8cL02pjnTmk96unUP2gmBKU2+cdwqYp1FQWkOodNOChPYRBRhKzemRYB6hCQBfGHoC6Pb4SU5Cmw57tvkvN1938F8gGIMRu90G/QU2YMQ2s4iE40JlcDSiwdmJTyg7T98OBhgghJcY9IV1sHd/R1r35AobL0Ro3raaTengcToWL/jNVufwI6CXQzIqA5v6kMgp4gED2jrY9BaY54mugVaO5qf4XJKjYKpUmth766NtQPNyJeCXrwYrmo/sdg9NKgTTI6H8TiyBgYalFq9mUPESTeC/5tfUIspY1YPiYrzxX2j7P4R0eieAjk42WNQR6f2hqToxscjDffane+OOi957Y0myj4611a41sKzwSZHkzEMCT5IsG5ETcf3R4oN9rqzTDNaC6pefMeonO/uWHLg8eHML//8Vzw8PvL99z+iNvj66R2XT68Yg5z8OdFbQ4Yj4u7vT5ymidv1AqXB6MStcz9P/PLr99wuG8usXNeN+XTifnlCo9KAf/zx39M/zEh+x+fr9zyvN17rTu0CI/H5xx+QuSLLzB8+X3g4wYf7RA4VDYXT6Wf8zXc/kNM7YjNyuDFiZ2+RsilWYeqRW+vkJXJaAt/fOg9f3ZMfAp8+vfC6Vj7eGx/v3tFH9RDq2eWzMQ4uFyNPZ37/8pktGg/TwsM8M64btTlxA1VMjGpGECi9UYb4Ga/R04vxjJaGByb2PgjDw9QU56BbErZ1hyok7Y7W7a7VFjU6O0EDYoKwQCmItZ+ScbeykXIkzzOlD/ZyI8yTa6aHEVUJRxBXyumg8lSmqNgQeotomGhlZ+8XQlZW6wzJxCEE+ynu0alEuJTzix/FM2Q8T8AUQvKBkiCHn6T6cPLL92Uvyste6PvNw3FCRBVKK36eB5/0N/Pi8ctGywRSGiQR1tI4TWfG3kCOFOZj8Bez13QpBob4EKPZTuBAUrbGMk0M8eY+Tb7V/BJy1no7wggjtE6MwRn85rWaHcPTLInEYFMhk5hCYrVGGYXcHI/5nzJw/tNlKvYlQQ/HOuH/bbGjw0gmxKNAXhls0rgT4aSJFqAMI4nD3McYfkE2P4AaRpg8FamOjpoi0oixEMOx6hkDKyfvzMPwyXNutL4Rp0jb28FaDf5LrEotQpAHgirdLkzzibbdEyZ32+tQVAKlX0GU3k+YBdAK9obEjRCgjYS0MzHNmL5Rxkrg3jWL2hmjILYQ9ISNZ5fD2IOvuXul2uqHZOi0GlmW2Q+MAiLxQBftGJ3WN853J197hTtGi0iPnjLHKyE1tq1xl98TzWjjFdGB4jHp3QaDQbONgV90cRJkOA5sLcPNc9OZvW9sZSfGEzHMqBwGQhPqkVbaD5yXBE+tc8JCZ4hiLSDJu8reBEioJp8KW0GDEPhIHS80u5DUg3TQCY1eiO87hLRiVrxgZGJ0dW22CilPYCfqTaijevJhcLRaG53anokxcz5D295xKyubvmEySCQWOdNKJc+ZT2+rG1KTd8Vj+Lqrjs7IwmrbQXrI+Ixnc/yfmhdegnfpKRPkzL5fWVsjpcycJxqD9XZlPkUGSq9ODwmqhJC53S4eZ0716YUVDwXJShgLGq6M/A15PBLGPcEqSQKYkyNKfUVUuVw7dVTmafcJCe9RTozeqb2jwN5eWJsXLb0bWATN3vDGROXK1j4zZGHYE1Kjbzckc2tXbBhTCOgRQgTQhitIlE60Z6y6HCDLO0YJzLKgQbCxc7cM6jU5cSg0VvzamkPGgl8jSWCbrqT5K2e+mycp1ir0PhGiMmRlCr9npHvf3gynP5Q+GCMgOVH7AKmk7Bp9O8yXirKtN6YpU+wNUTf9bLsHgokY1l9IIXHWe4Q7JK3IgBSSv5eDkDEvC/u+EZfJJTltQDCCCK01pmkipURt1QNi5e2QQJw9lEIdMyf2BH2m25W1F0whpYkYM712tClSjRz8ceGbMaHj5qDTcmZvjbw80JNShgd2JHXMX/iJc6swPPVQQ3TTIZ0QhEajjs2NslmhtUMCNBhDsShYa3RLtD4IKDTfVGkIBDL/oVClb96EuwncjgTEmUjC6s7dPLH1TqsbPRQIipwU+gPIjsSd1jf23t3wnDMqs+tLdaeX/lNKpqs5nDncDv14eNk5TZFrrzApLQWuDOidnCKUDpNveQ5ACuELtkwFZNDpTOqnrOCSg3CEOvWjfFASm/itNLohKSDqjQbJMYNDBtovzkRGDtZ5cEN2SHAkEG/71eU+4gE2JuoykrHTzFh7oaREM6O1SumNS9shZt565SbGxmBUjnvUN81qjh7UEDwFcgy2uhMUTueF+2VhlMg8z9Te+PpPPhKnzClGnk4LqQ+++/vf8bt//IYP50fevv/M07Kw74WyV7baWPedD1+9Z9830hR5eX1286N1WuswnZjuHiljZ3BhvV3585//mhzvWK+V27XTyfzhu294uq88Pilvn1747Te/QUPm6elrrM1s3/w9f/rLe4yv+PGH7yC857IOTmnl/Wmm2MQ63vHxweD6zNenX9JF+d33P/Dj6xtiCy/fGJdw5Zc/+zP+8PYN0/0T84dEjTdWeSUu8PgUqemN+/yRl3VQQub+aeH+/eD28sa6d757feFXD4+8i+7zek3Gat5EnU3R0mlUtpx+ug87LjuKwzGJmMuLpFdvzlQ97E3EaTZNkGgU7QzZ2VtHLJBCIiZvOEd1yamQySnTe6OWncbwwLnanIqk9kfD83BE4xDY9orGRIyTG95jZOh7WncCUIo3bDRoiRQWLOyYfsLDyyLWFLNA0sGgUI4E2hDEp+AmNMueKh13WtlRTsgwQnAPkIyMUWld6K7NOcIdIypOMBk0VGArO+3YeKY4oTEy5WNTbc2RolOmt04KkdaPolcVs0LvlRiMaUrstRLzhHSXUccASTZUI70UN8BXQ1H3nDBAxcPburHVynx/pu7O8Ee+pHs3NC/s4zMfT++57Y4EnbIyUdhb4bVU4J7/2Nf/h8n4cIWkHZ03hyndBp3hkxc8IamZuYhe/RAL+Uzr1ScW6g+3tfkKOMToncxo/kvqnuYUpfuEGsVGYXSI84Vqg1Y96Up1Qkfm9hpI6edMyz2arrRayRHmeVDqjy7Z2H/Obb0Sp09HcemTMdfG7lyuGzEH1m0wJQfmy1g8hjs1hrzwdtk4TV8zpz/j+vaChUFKy5GEmY9C1COq/fYykIhYYN/f3MM3z5S2U8dKCuknnWdM04HCmRglU9oOUmntlTGKa8NkoduNJm+gMyoTah4KJDLQuBLDhpEoawYesJYJKaI0arlRykY6DUb/ltIjtYOktwMHmJyaMZ65XGfSFMk5E9Rpu+VAAmlU8rLQyxOn2bvkwgri8pRhRmtC0DOtdkJSQoTS3tCQyDGz7554qvLEUGh78DTV2A5JQsD6ibYb2/iWx3APuhGSkcKMjXtKr4y2Q0gs+SvedqjlRr5fCFlpW6Hunk455ROpKFVefZPBgh2x5zFMaH/nf8ZO7fWYViyoLuSQCUGp5cZWnIXeJBOCXxu9b3x6+czTwzuqGVICKc20WrHhQTkmm3+mJE8UrOrptNo5MY4k2XtulxdIO2/tiqiinEk2mKyT53v2upLmwTm84/IyWKZEl0/s5TtyeCIcyZtvmyMYs0403KlvVjifjX1/Y9Ap1QhxY8ovmEV6meg907lndEN7dH0fTk9o3ai9oQHu7u4prbhmXIQ9gepAQqeOK9oL53jGWLnVG/k8se0/MOzEEid6vyERBl/CWny1qBqdBNKVacl0UcIauTwrIXyFphNCJ8Y3Op95a/+e88PAtl9wXTfSwZIdvVOaS7w0Gbft2Y17cSIMx1ZpdA9KJFBroRVhCeHQW/vasvbqJsFl9u2LRqcxCVgTOm4a6m1nnhOX6ytCQjgh2jB2Wgss8T11hzw3tv2VoBNdE127T3xE2VohB6HsBkmIEthVaeIyoW4rQX/PGJWpPTHbmaUXqqw0boAQosuF0EQ9mjCR6FOsLmxjYEwEScSUab1T+oZoJmhlGTce2olVHhhRSfWGTYPr1OkjMvd8THn+CAUQEVLMfqZap4/KmDq3fiPEwVYrMQV6KcgYxJxpo2Hh99TWPb9gKPvWHdOZG+iNrVxpYwbxoqJeqyfJxuhel5TAjE9aiMV4PJ1oZadcbwwVJCfeZDC/u2ffrq7rlkM7PgbyBV2obthUHah4yR9ECRJd4sJ0bGszWS5QKqO5NjVFpR0YR0TYLlfIdkTeZx8MtYaGzJoXVBAAACAASURBVFp20hJZW6HKQWNxKwp1+EP9WnaadLZWGaIUgYtVXmznKp2Gy5owyBo4pYk2Or03lphprfBwf8e6rpT9yjyfQIWvvnrHn3z1Fb//3W/5i7/8FS/Pz5zvPhDnmR8+feJahF4rf/fbf+Sbf/yOKS88pwtmQs6JfS+sdceC8vD0wN3DHd/9zR94enpkiPH4/pFWKmxv3D8ocY785jcvPCwf+fD0SND3fPf7v2Pdf+R0F6k/du544r/5V/81//p/+Z+53uBny6/5+PXPkZT55ptv+eWf/jV/8qe/4H//N7/h53/+M4J2rs8rcw7k95lX+S197LzZmR53nsJM3iO/OH3kgYlvXn7gMm6QBl186/j4MfH29pmuysPpDn3/Pf/8F/+Sz99/Rzkn3v3Ve96fF6Dztq48n06cXhP/7cOveHn+e2eIn2b6tTC2Qe5wFzIlVuqcud12HzpGT1g160iryHBWfw6ZEJUg0A6ssgqgytu+MuXM5XZhwu/HGFZG9IwBqzOjB1q5YnymyYM/I6IyaSKSuN4u9K3wdHem7psnlXaO5mzmWlbOpzPXdSVJpHXY2yc/JyzRbzBPMz2/sfYfuDs9sO6+fVILhCpIMXKeWK1BiMQxyBYQaR6KZYOhOCO/HdLOL6bNsVO7Axv2Xt3/IhFVN5cyoFsjTa4SQoVpWRAJ7PtOua6AENNEzI4tPE2RVhziQDCaHPdXNEZ32Z61Rq07Kc0+eLXuIbvBfTV9gByIVjsktQ7/9/u6FOEmQhyCjuHbNB3oaD4UTZ2xHx6hI/U2Rcg5ccqB/n+z9m6vuu15etfn+zuNMd7TPK3zXvtQe1fV3nXorlTbSSylr8SIoLFb9A/wIgjeKILiZXvllYIogpKGEHMhiYgQBAmaBMGmo7FCJ9iV6jrt2rUP67zmnO9hjPE7evEda1fnok0JvjBZsNacc83DGL/xPTzP5/kVUn9+ZbThn/+dT7WwRrU6vllMg14cM4Vi9OERmiFkfT8MZApbfwFFTZfeKdO0pcymGzQKHMGkmSCOYDqc6PuYJRZcU1oc2Ud86JDmETyrbq1dC4lcTvgAp2NU5I3voDpF/AyF/fELztb3odwly0TOM60sExJTmTPAgIjTg7VOWFsJ3pJLpE4bQmfAPUdEE7aKJO3YyprOqylkv7cUMt4nvBkQM9CsYOzMFD+DNND3K+b0kpo9Xb/BOMt4GqHMdF0j5hkbVkCPbWtsGxAaJbzguM8Y4wid3mTBnS0SoRnnE8IIdiZVlVycpogsTmpDj3c7WhGuj6+xXUCsosNarTgjBNuI8cBqc4/b4zXjeEQwbPstwQdqq8w1EvNMV++wOavkXEkRvRmMas9LMjgP43SL93cIw0C1N8zlhhgTLa3p/F16P1C6Z0ynUTclTVRK0joaK3KD03zg0dldDtNTUh4R6XBuhUiltle0pkY9/ZgdNqwxoVDKa477l/TunDuX7/D69oZWj5qsp7gGNWPGTN9tVU5Co1vvQSBHS4qqvRcRSj3Q7AlcoqSHpOQRmQl9JeUZEcs0FnbbS6ZposkJ5woWoabEqlfKizNrprlhXY/rHM1OlHpDMGccXhu2O5jm51hTlmuwx9mBMUZoG148a3S9R9xLun5egieEHCtVepr0zFOh6zxmWfPNJdEoDAGub06sVhuaZKZpJrgOY4TWIq0mQn+XPLcF/6bTWeuXsBXAuZ5VvMBYw/F4je+1eBqnW2qrhH7N8ZSZtwZLYwXs+g3zPkLW8yOVhPHCerggpT1pnpUx7gLYpC5524BeJ0jiyQkET21CqRVrAalYq1PWcbzBh0ZwdjHuGELouT29pF8JK3vGNJ9wzlALujmzneoq/QHMDbI/Q6xXHTcNa9WIhejkuJgG1eKNX348leAspUamNGGsp5SGkUswmcbpl2tlA7m9YIojtBW7MGBa06ZBDIlG1/fcHG6x3tB1HW0eaaniXI8NhqncUDFM48CwWoOfyPMNZR6Vm+sHZFnVpriYrsQtVJ8RMHRdTyqqNc0tkcqMGJ1q1wQrp5/DmkBJEeMtkUIuRRsa47G/9yfmOP/2a9XAV09MjRh1a4MzTDUzl4qzHZ14Ojy2CGnK5NWGcbrBh4pIpEmlVlElqumIcwGn0rladXjT2pLAZ3RLx/Jn16n+uZlFc10avgjnvsfMmVchU41gvFfzYcyQs0ZzeR0uWTHknBf5jtXVdLPkIlQ8YiyTvaFU3aoYozO8WhWReX52yfF4xCQNsEt5RkzFecvL65fsLs95ebhWraZfUZoaWmMunFIitsLYkqb+SeM6J7IIkcZYK1hZcjH0tVqviTEiVif0ZZq5ON9w/+qS480tne+JMXF+tWV3vsJawRnDPE2sV1tSqTx/8RrvOxKN2/HIfn+CZri5PdAQdrutyvFKppZCcJ47l5d88vOPeXDvLgCPHz2klMr19Q3zKdGZFTGdECl0vWG9Hsg1c3F5Qd/3UDOX257Ly29gg2W7Djx7cmBzNnCIL8mSWa2v+MPf/7/ohy3Pbn/E43fe5ff/939E11UeP3rA2eaMcf8Mub5hu32Hq7cuOL/TI3Xg1bOJn/7k5zx9+hkfffRVZgpv3RemF/ew7hmrnSelQJ0r9y4S8fkGubNHvDZHtgWOt5Ht6pKvvPMeTz79GftXT/n5babfnTNPmVefvWQ6TEwl88XpmlkqffCYAl4sdjFNmqoyW7uM5wCtFRYSkDTdugbrmE5KDDlMBzZdTxe84j2b6AChGQY/AKhxNBX6ricEj3U6LT6djjgrDMPAy2fP6FZbNU2KZeh6rLVMMZLmibsXl5z2t5gaFz8g6s0wjqlmigjSDaRWkDrSS6ZrhhoT4h1HVNkQSsOnClUHP1FGjPe0tqLODedmKpNKw2iANtRzVp8LEjTx2Q3LZF3zSlpr1KxnmHPKOBdjsU7lcDE39TQZ8Esj3PcDsRSmhUwUpLJqK/b7yMlNiJ8YXEFKJWWDhBW9OCqOGCt9vyLPo575Voit0IyDeUVcjZhpopeeGoTUJkya6E3g0Bzntuez4zM21rIJa8YKsQorp8z8/+S/jf+vaEP7u7/7u39qMT7+8D//8h//i79+Q5VGtQbFokMqFSdWtcxiQBRdKIBzqhtKS3iCWMDolK3UQm1liR/OiAijcSRnyQ6yhWSFGc8sntlB7ISSvE4ca2SON+S653B8ThccNUEr/XIwOYwRxCam/IKu99SyZjxlmjnp99EKSMJZlRCGITDl14Re5QkmTBQS4zSDPeK7pJ9vqoTwNq0qPaKWhsikWKDoKKIcVOt6xB5J9RVjvCHXA7We2A6PMGhIjnVntNZRcgOTscYzhC3zXCgI1TRqG6n1liYHXO8paY015wiGXGcgk3IkZ42/znNPShZp5xh5gDM7aEJtEY0bL8CKOQVsJ+AqtazJyerq3mSoHeNe0+62uw3OKfInpqzyFVPJZFSQNC/M0EDKiZSbynUQEi/p7PvM7RlTea7TujSQ4sBq2GBtZZpHSt1APWHQqGFrHNY2fHck9DN95zjla1IdEVtxHhQX3GjSgV1RzYoQ7tIPiVKeUvMBZzYYd4HvOroA03GE/oJjnag+0oJwiBm/GXg1f4rdZo5lpmRlXCuPwWGN/9KgWJohJZhjVc22LTrlQ7BhmTTWkSIzBagSsGGFdQPXNwe6fqCagu8rmT1tjnDKpHigyoH9/CluMJzGc8ZywckIY56IY8W5uxQ6/G5kdbmnSsTbDTn2nCaYGozJcTNWfL8CIMYTsYxUaRjrqaUjlx3Dak2VW+YIlEukDAgzxt/SklnMs4auC4gXrBeQrFxbZm7SF5TwkuRfkm2hSM+YAsV29DtPdQe6qSckx2DWmOoRa4mmcaQy+Y7bEvBxhVma8OA3C5rL4nyHtSvOd2/x+S9u2O12VBKhL7iQMSYBjeDWvH45sV6f473gvQa0qEQg0Axc375itfHker2YswXvhK5riDliO8M49Yyne/SDZy4Z8R4TFgKSabSWudm/Rp+wbTFp61Q1l4RxcDjt6YeBQqPJTIoW8gYxwpx/wfoMjjeeYTjD9XtCbgwm0AcPLZHnE60ltust3jhqKkSTyF2l2MJhngj+jDZ3XJ1fMo+vqfF2Mcc5WPwy1nc0lHBkpGFsBWco1iMm4LsNJWtj48ThjcdWo1uxMHAKmcFlds4xGYdnYIOnNxpBHXPE//YvMV35fzyQSyElxaQ1aZS1MM8z5Rg5D2tsBFMtc2kcaqUN/WLZNgg9MNC5Hdb0C1WqEXqjUe5GkNYYug5ntaRppagPyRjkzCO1srIdnQQG6VmFlRboOZIbiwFezW8FpdM0wDlF4JaSqTboVExQ7bA0fTOynDWNEmdF1olgqoIGJFfqlFl3a1yzJPGMOYI3xJq5Pu0J51ueHl7D4LhJI7cpccyFUy2MNGZn2EvhYCqvSuR1ydzapunSS6FkEXbDhi4EVus1q82arlq21nPWBXZ94MHdc6yF7/3W93h+85yH7z7ifDNgcsQKXFye8+r6FXfu3GO3PWM6ZT54/+sY53j24jmn44nD7REfAudnZ5yOSt3Ii87cO8fh9pars3O+/fWPePb5EzarNS9fX7M/ntinkSfH52Rbef/rX+HJ558jqbAxnnJ7Yt0s9y4uueXE6/Fz7r/3gE8+ec08Z26PL3jwziPuvf01Xrw2nA/fZNhs6QfL/lr44N0PeP+9R0zjyE9/8im1dDy4fMB6gI0/kNvM9Tzz81c/o60P/Maf+wZ3dm+xk4HNOvHpJxGRQE4Tve1ZhR2vX79W6tOdryHZ4FcrPr19xXDvLpf3HjEfG96fc4unbyPvPH6bP/7jP2Z9dsbq/l2ubeHJ8Yat7zifhaiefC0kS1VToxGcU759KpkxRdQmoRPjlDLTPNEadP3A2e6CMe6hOUoJzDNMKVJtophJawPpsSs9q47jiWmaoDQ662mlkUujG9Yc53lh/AvjNKopk0pthTif8N5QVp7RKSrTdJaYEobAuttR58RgHLZZaEEL52a1OSVgm8PSkbOhtkAzlkSmeU+u6gFpRsEGqVaM9fjQM44qPzPNsgrDl/K2VBTYUFsmBJXiGKNhY9YaaivM88Q4HaiMTHGPeA03C2EgF0FMjzMrKII1E9QbcnuJGQzGrPCc49girsMEobWZQiOEFSlG/HLup5KRJfHXuIBzhRxV0WAx2FZxDUyzEA0xCDugecNsIZiergXGlNgz8xf/DcPw4b/3H/9p9favLFOJi/GyKUhDdZHAgYav4Jswno+wLURgNArMl9Y4lFknTMao9rs1nHG85gYaqsfFgNJyecM5VUOQVXyMUQ2eLN2lNI0SNmLI5bUeyk25nbJMUGrNsGoM/Q1lUL2gYvrUmS+tLnqnoGaqYdaBaVPDkxJAAJQ9bo2hDhPOfUypGcV4sWgMlf5jGACDLEgipbMotjGnCWdOhHHHn61v0dpIM8pvLdmxDhqLHELHmCOdXdGy0YltU1SfmEhML1gNl9hyTk4TYhLGVUoVOnOpzUMIxGSAAK3HimhnWXv20zXdVgkOxylj7UxzUGqh1MawisrybhM5FUrMWAJdCGBhriOHw5Gr3T1iiRibcV2hjrfkLHRuiykrxnjNan2gzxekdsE0Jg36cIbTPONE9KA/Cn04pw9bTU8tmTg35rHTFb5LTFSsW+MdWJOo9aAGmrqmOU/koI1LVMasETilE1kyuXVMz0Yuhy3ZZGpx1KzoqK0z5GNm096GvaOTRK0zyTaMzLR2s5AULE0Cxq6RtgFzxDo1luXcqMVw2J/wvcW4QspH4mJYiXOgRk+wK06zAVHJgfOa8EYVYt3hmq7ITL2LD7fAC6oYavRM0VDNa3IrxDLjRsW7VdHNR7OBai8xwdHaXqO30y20hDQNT6F15Cp0nZDrSZMge+jcS0oUyJVO7mJdIEZI1THPmuZmna4bSzaIc6zCGS0ngskIhdomVp0eKeUkmHzOsMm0anl1uMV2dqGjFIJVpOhWPJN7An7NNM+Yek3KEWt7envJzWFkX15yeWeFmrdXtIQWTjVpw9/23L0vTNM1qR7pAnhrtOgqhXnOXF5tFpmQxUqj5Zk4Cc4GXNjw6sUN5/cvuH79MYF74D1TjrRc6Lym9R5u92y36yUVM6nRD4egWt15LmzPdswxqf/CBL2v2h5oSFqTJ0/lFaUNSLlgbxMnl8A05nJCNoYUZ1rxxCkTXIdrW8X/2RNDl0npgHErpnpLNgUjZ1gDFm2Up5jAVWKcCN4t6ECQ4KjL9zG1SMDTWw8pYihYKt5BZyvpWJHQM3ZA3HOSPSffKS2pWN0O/Qn9o+UOQsHYTPBgjCEeCtUEwmXH4binGtTrIwaPIHXmOCa64IjpljmNbDYrNOlSTV/W9xoYs16T6kzO+ctJmXdOpWgpU17f0NkVVixZLLM0Uk5gKi5YvGt0sTGXxhwLGbVWWueWSXlhHpNuMbXUh6oEKxZyWFnkK1kMPvSc5gOtZrwziPVIbzjMs3qQ3ESzjalV5hIVS5gi2fWcYmOsPUVU5ZuqGv9yEw45Ea2wb039KQrLwnqP6zylFt7+8KscX79mwJEOJ/r795njzOlww8XZln/2O9/l8aN7/MPvf5/1fuRr751znI7QnbM5P+NHH/+U/f7Ig0dvsRp2vPXoa3z2i6dMNye6UrFT4vHlFevVllgy/XrLMASm+cSUCviOO3fu8i//i3+Bv/qXf4+vfOV9HQylwhwTkHl8NfDtb3+Hj3/8CdNx5qP3PqTGmZInohQ+f/KEjz/9gm/+mW/y9MdPePrZz/Am8s2PfoOHmwfMs2PTZd768w/4/v/5M/ruLu9+eyBYy09/8guuX0xs1h3f+e43OMYDP/jHL8ifveRbH7xHvIk88g+5uDcw9MIhvuDqMvB//INnXD64x+dffM7Z+oxmJ455T9gNrC/OmD77IX6747MvXvLh19/n6mqHSKPajETHxW3H8JW3GW9PfO2dd0im4/MnL0ifv+Jd2YCzvOpO1DnS2e5LY3TOhZq1zgiieEnbzJI0y5IGruCKVd8zz3qdO9ZY0VAcTENwyvuelCrlfILZEYzDdwGTCnGKhN7hfcdxGhk2G/qhJ80RbKVf9cSsuReGqimZpjLexGWbZznURPAO1zWO9YYa4FgLfbU4LLNReowTWNtAGeflbGkYB4in5I1Ss5jxvkPaGsSReMUcR1zqsRLYbTpOhyPTaQQRxIL3Kpeti/dBRDeppRTiG44/4G3A0GF843gaCSEQy6zD4DoppagWutCTp45Vv2Vyio+dx5eYCljLlCtSR1xYkeIBZ5Qw1qpmFaSYMKEj1RP2dIPYxlxnQrQEA+IcU2xsZc2r+QvoNtjWkceZ0UxYZ/ABAmH5jf/pr1+5GD+WSmeEDoMBXFNSSm5KUGhSCdvEX/q33hgS0O7BmIWTWRft8S+RggZDK5UQLG4JSNC1BV8W3jrRQPXFKPawtbpIL/Tc9HZFq6LFs8001D3cqoLfnTM0usW8Y7S4byA4jKg51IgGAmksd9BJciuLqaCjVag1gXisbZQiiAkY65d/K0oYyTphMlZjlmurNJwC/NlRC/ynv/ea8fqC4FS7SCl0KEN3j4Pm6ExD5hO5JbLRr8/VDWk+sN4ZUnmCuECLJ2gFa3qsG0gyYqVnTg3MARE1U+aiiLFWC8kaxjHRecvG96qnipnWDMYONOnIJuk2Q5SljOiizWDwVtgNF8y1IW7GGGGePYYNnYdaTtQ04pvHFqtJXe2oSLrqENY4s8HaCNwwtpHBdOTcGHMhGwFnIWmc87FAZ7aM5ZYkM5aC5EzLiVUvzC1Q2kCMB7IkoigCqliI0RCMUEPidfoCz4AJQsmNMRlMDojJiLzGi4fUkwdhLAlTG51dI7UynWZW2xVjLoz5hg6HzQJlRlqBJqyHFXNspGQpdWAVzOKcNxqy0U5Et6KWATGWOR/p20wvDhcahUzoDa3uIUdaa5hOcENAvFOzbfAMvafmSRvX0iA3SotEbrgzXEAwpGnizARSq0jwiECKR+aSWa06Wimcra8oJZOzEnuwjlKhSKbIzGa7Ic8aQmWa6mnDsmLNC8d2KolYE9Y7Xa+XQqtKDBnnnj5WLvwbo6AnZ6EasN6yNg1rCuN4wnfnijE1I4ZETS/ZWMvgdqRZySZzmsAasmQqmc44bIU8Jlp+RfArnNuSqhovrdVrqJ4yu82GvU2U1NSga5amXiqdb5xuXjEYi3WN0/GEdQ5rhJwnXOcJ6xW5OdZuS7y9oZmq0YOtIVmvkzk2utWGEkdqaZRiKTWoM7/TQi4Mg55NZVSyRhbFdRXPynqkCC2Ds4bOCrFWWjNI7jWFkkZpezWVO2XhigRaNST22JXn9pDZrrfUfIs1DaqjRTAms3KOWmdiu8GHjVIKiiwZEZZaA73r6cWQYyYZSxHF+PvWCM1R6vk/8Wy4aXuEjNSGaR4rHdkqtSrmhPe/5K7LcjZXGr4Tqimk1Og3WzIKBzDBU2thjAVjdoyzotG8s9hBWcWpaghTk4zYHRi74Nuy0qpoGCcajd0KiQmxXukOxuGWsU7Oylq2naVzjpgnlVAZAbGU3BDjwOgUPZaokh2UhSzGkqaZ0K+4mY40K1QR8pLHUBoQAtcxMeakITxGcygKlVNLHEomNtFgkVywnZqxK437Fxd03nI73uK948EQ+GwPNjiu1nfZXV3w4uaGTb/m17/+TR6dX+Daa569/hFf/db7HMfPON/e4/z8PW5uhZef/ojHH9zjzr2Bj39+4vnTA8fTayqFy7N7XJ5/wHe//Rv87e//bUzJyLBju71ktY4403h4ec6779/l+fMf8O433uLb3/ken33xiueHzKpUtrsLHjx6xDac8+mnf5/3v/oWzk6MMnGomZvbQsuFtmqUBj/+ox+yWxm2VxsmE3ly+Jxh2PHg3graJ5ydbzkcn3F+uSWNPeLhzsOeRw/u8+sffsR//Vf/Gr1bc+/yHmICp/yC9dkF3nn2T2/YbAaO8xdcfv0uh0nYne3wb86soSf4M7hZk9wn7E9H1pdbzu6cQdGz9WKz48ntC2QNlxeXfH78jG98+DWevRg5XCcuz49M+cjYCtOpIRYu1j0mGmoVii/MzOzLxGAF8oaVjDQB19qX99eAYV9OrGShbaWZUkUTia3DWTUV2gYWi2sWWqbkRLUWCUK2lVFGbILed8QYmTGIXQHCHCtzazjvMDkjtuc2FwieViq5NKx1JGM5TTMioud9UY11IpJRWaCJjVzADMPCEK+kWGgmY6nkw4FNH6gxIka9hYPZ0uybWlAVFjgdErQKOVe8DRoOmWakCtZ3pFzU22aUlGWMYlhTPdKa0JlC15wSuETvP4VHeOZYcL5nEpUB6UDRUKVQmhpbXbgiFY2tL0UHLXbRsZvWaEXoDFQbEKPD1eIUM0ozNO9I0lh3VxynmdwiYjW7IIghOCUAwvj/TzGueEKgLeE+qMZYlm9evcOVxsJsBEpbptxGFrOnFqigHHAxC4+zVdUlyVKAN0X1GdrChgVQ1iqLDMYuenh14f6y57BtQUkJ2iR8aRBbsFuiO8iG0kJaRV3OVsNZ7MKC1tGERrY2mj6NRPWErYExATWXmkWzLdRFc1WLIgBrywtJq1KrBggt9FeM9MumIFElgX1jkEtYVFuvP3LlcorxumHHUetauzifFPyP1wdLPVHE0mRNzYWwcMyFACRKm2gy47s75FgZU0SC+ZL5KdYzI+yPE67s6eyazq1h4SVD1GCBarDSITIh5YISUXaubRgLjRO2t0gNzCXTzKyyB4RWBKRgwwRkUrRaIBdPa1l5qq6CLZg+MzOTTcLaqpCbMiDNIq3RTKJKhzEFW5S7XkVjpKUAeKVDNAMWpjxRc4+xhUJW3rx0KjHKe5xE3eDkiqltoVhAypXcrBZF88gGyCJUq9drbQv7NMeFAqHXr6PDNj2UrTM0OVKqhhw41yjpBswKazdUSQvPVP+/Ugy1Bj1cXMOgZhRiw4nBGEuKE6cU9ZCynlojcxlV9y1qLqyIysRMQ5zFG2GaIn3XMY8ZmsX6gYYaHp31S6TxQD5lxBQqiSKGah3GQmbCtIEohrk6XOi0US1NWbVFcHVNC41SXtMZi20rihGlTqAc4GJmetbMyyS04jBmhZApNWG9JUkFowck8gYWZxe6hoYulNoY+nNy0yCGmBQZ52wGSTRJ1Nrr9dAS1ioCrhTIU8G5NQVlw9MU2+mcGqhrmcllDdIhLZCixYYt1mRoUXFo3lGNxSZF3E0lMRSPbx6DWwhHhbnMFGlkEqVWgllhisHmisVSRSUmpihWq1BVP1mVp40oAk2qhmbUajVEx+mZmorybX0LhOY14c9As1bpBrHQe8i1kJOBLAQPzRoMnco32kzFU6onN0uhU7TiklonIhQT+JN2pOYazRj03QxEGG3Gi0Nq0cGHgbYg+OqCDZO2JLZah7X9QoFZXmI0O8E1xvmE92rsKnnBm5VGSo31ekWtltgUJehEkYR22UbGouFa4tUL1HJVfexyrudaNTzM6jNBt7DKHq+1kCt6CoihZp0olrz4YsTQquLtBJilKmAgFi3Ia9WnYimcciLWgnFCzIlmA2PNRCrJwtyKBvGI49233+HZ0yf0Z2vu3blDihM38cBud8b9u/d5NR1pIfDw/D6n+cDl2cDm3pbN2rA63/GTH/6Me7srzrZrXpSeuw8/4mr3gMPpE84vNnzw/td59XziF598yv5w5CsfvEWJlprgnfe+xacfP6G5xv1Hj2n9mrVz+C4xDB271ZYkI9fXL/jqV95huxq4PDtnverYba94+OgOw3bDNEfe/8p7XKx7Yp0x3nHeDRyPkZuUGDb3SafKeBjBr2m5YvfPMR30HTh3qc/Peca7yupyw5NPJkyzvPfwAx49fsCPP77h9DLy0W9+i4dv3eUXP/0x3eApdebV65FK4ezuGeN+Q7SGKva0UAAAIABJREFUvGzPxapsxDgLJjOOr3l+iPSh49HuLuMhsRk2iHO8ukkYu+HqfCCayPrqHVx3Rtffcu/uFS4YXt/e8Oqw5+IU6TY9wfWMccb1FitQJhhsz1xmmp3oRZ8PcyuYXJRDjkXEciyRYMPydDKYBcGnqOakRLsmC2JZaLVRpICxNGuYsyKknVHkdEHwoujbIiiPP2e6lDUrRQstKmpYNEaoRshVTcwiDmdgrDOxFWQhBkUUmdtnHfRkoxtLWyvBC6QJZy2JsgQdZbV9L3ITROloxagHpNLItUBJGFGAYmt1MVcqB91YQy3K62+gG6mF377QwRU20PTAUfN0xXSGVBRJbbGI1e2mps8axU+Xkb73TKcZt5CbWtNk2lwKfTMIjlrLMmBFA8aahqgVIvNUFiVFXcyfsuRhiJaT/5TXr1yMV0GTu+qiCRRDEEuPmrrqklypbO83RPKqKDTRwxX0IJU3HpSmDNxatGiQZf5tFyWhLneWjwGa1cPcgHYnTX9Jsdbl8ytaR1h0o6KrCi3y30yq0fjTBo0ECNYo1aQ20YeiBgaj3YySDASDMd3yyzCKdxRUgy3qiq5VlJO5XNi1VGUIC9SWoCodRr+ebknVypTmyKanpUzLkeoayZqFKGJxTXE8uR3AGubZATtyjhjpAKW4lHaLkUJjwixoo1oMNSvZxVqhSkIodMFxnCIRxfQE77HeMMfImCNnRhFDiqlummLYCtAWTbchtojUC1KMNJOwkhVr1lBeZ6qc2Ov2Qfrl+qxgJ6qZaM0xZc/KedKXviTVYlbTwDum6YS3wkzGyoDJVpsSW6nWcCyeznmkHHES9GutbblhEq0ZSlEDoEhPzEr7bG+wZkYnj60qy9dZFDGHYK1dwmMag+sgNfJcGPoOVSyzhFcBxjCXROd7GnoPpGYp1al2vOqNIDXjZMaURGDGSq8mrdJoVj9fqtCWlWatmZKSmjmDoeXMNBe63pIQxqpOeW8d5MxtOmCLBlWMLaurPSma0vUdjsJ8zDQMp3Ei+IDr1ACm16koLip0jKfIaq3pt2qj1vuxVmguk1oEXxEn5CkhDaxYjBVKjfiQyAPU3EPqmE0hW20maI1DjayaxVqn+srlnGnLeVGd5VQqKxwpZqz3KIhZWdJvDH0Yh+3WjKcZk9+wXHUCY0RNyoe5kj2IZ+HNao5wqYqwM96oeSgn/b23/GXseq4FuyyWx/mI6TtEtHjJDcQ7YkrYZpimE8VUcj1hZZHZoel3RdJyGAY9HRtIW+KuRChSCZ2nnmYNPCuQa9KQEJyaikv98n4s1ZEz5JYQq4OQNGUGt8JWlRIWo56eRtVt5bISNxJIEbreaXpu0wciLZJKgVI0JEgatTVoSqRooj4g/ydkKq4JgtODTixUA7V9SSZJMRKcXVjDiwFTZEmJVbmQNH2g1kUeImKXsybTe4PxkGLRaHcs4JYEy0Al0VrV8BOd/qgUTPRrjq2wsitdPbcFz2lkCVirgKVWIbXCXBIsTUMRtDApappvrdA3R8k6ZEk10VA97FRmZmnMLRFT1uJIjCar1kSShsZkGaaayNYwVo0Ab0vuRa2NRw/vc+/qHFcnurs7zlYbxr1h2l1yfnmHizsP6Z8+5erBFRfbc8an11yebXjrzn0okUP8jFeHpzx+/C1ct+XOlXDn3juaKthnHjy+QqTnk49fsO57znaOxw93HCcY54ztMz/6xQ94cPeSr37wVa6v9xgSwsR6ZelWA6+ev8KaFZthw9lZz8e/+ITVxnJ5dY+rOxdMeUJs4MMPP+LZx58ynK3oHfRGOK4OhK5hyhnPXx5puyueHQ9EN+IsbEJg7jucByM7TMy8df9tVt09cv2MsDrj/OoM3Ioffvx97j98xDe/9W0++/RjfUZbx2EcaVJY7Va8GkcO05bb8TVD75nSzBw8zXgCBmFkyq85pML5boWpMB0OeO+I1nOKE/fP79IVy03e4/wFpXm6leXibocdthjvcH1HYc/5+RWHY6YlDeejNXK0UDyxFuwQmYunwzJR8VUICEcq2+bY10xfLN5o5kI1RmVMNSMVDdRaFAWdsRS0QJWmATe5KNknZy1Yq9WhaGkL8a4mmmQQmPJIMoZWDNQF3ym6vWqiabalqnwlI9QmeDTMJnsdOpoY6bzTwY8UZe8bA6ZoWJapYCy5KgnJLKAPHSYodcSgjboYbbhjKQTR4K1SI2LsUnBXhTbUTCsGZwYddCrUkcZSKC8buDfo0toqpVS6zi9AkF++jFXToLAwHeRN6Jl6RNBHldaiOmmktqyNC5qoClpnTnEirHqaVFopC2lQNGhIGv+0cvv/QzG+hBQApVUykIxgmx68rTZCW2RuX06w1bBZmyydC4s8ZJl1Lz8EjZ92yhdnkUUsH1OBm2Plf/57E3/hNzvunr2J8NX0O2v04vBWgyJqXcxbyPIgqRxG+Gv/654ffJL48eeRq53jv/uP3gLKl+aAmCrGaDqgLIYtsKRi+G/+pxv+1vf3TLHxZz7o+Xf/tR0Pr3Rtr+l0lT/8ycR/9TcnfvJF4mpn+Td/a8W//s8POvkxdkmt07dGIZUTuWgUdTEeXI9lRiTTbKQ4pRCQFylLE3I7gnSUemDor4jzilQmjIyLlGeNsdNCA1BT6DzPpKzpds7qxcs04bwlOCUEVNFwn0pDpDB0liBntBaZ45FpyrSqbG9rBTtYbFc4nhzGvKK6TFimjS0B0WL9mjzfMIdbpJxpqEyLGHMAJlK22mkiFHfLVFQ65KpDqkWyo9qOFJXuMEnFYaGOlDZSJJOdYY4ea3Ywr9VlTVK0GmnpqP0ymQ6IrNUEKgFre432zpXSDoiNQKBUx94oRXkQQyfKaA6mY0yZEUM0grRlet7Kl0YwMZbcMqVmjHOqA0bRSilFhKypiTjynPBuDWKZypG5zFgB5ywVwQev07qsISTeOqw3xAyHOerU1Xtas4jplmCXmbEmNlY5rlGKsvAx0Dplt9eJMATVDTpRUkaKWOfpbccYZ16VPWsj2JWAPcdWi62LXKWo9nwyrzCSCJ1hnDMYr5xyoyFAUx2p8QTdPUQG4pg5pEJ2lcEBFI7FULhG3KVu1GCZNp9oFJzbkrMhVdXlGyva6NaCUBAnxJxpAmMbmUulsx3Bv0lMFUzrkWY5jQesP+L9QM1KUzEi+EGYphOuBLr+gjg/o2WLFsy95ghIxLjEPI/Kvh7XnKw22JbKqiotZ2oNyAzBc5Jr9CRa9I9F5Q699BjpKVU3SFUi2apcxqSCD4Ebqwx8X9tSJC/btwYxRfWjlIKxvQ4lcoKCrphJFClkKaSqFIJSKrkmvANDr4W5W4J/UqCigSJiKs6qRCQza96CLA+jJpSm5KXSjvxJzbjMGW80/TaLp3rDkC2+mTfQIvyCr9URxzKNE6dYQLtsIKtumMRoGEpOjSCG3fqc43Sr+lqnBt/W1MMxzSddgzVwIXy5pSpFA5XKMuVuVUkpmqLbNJHTahKz8uQ142LOSXnpRh++VYSYCxYQU5Cqm45iYKqZ1JToMqdMNVWNm2LUUyCNYgzZQLWW42lUSZmoxCajq/Ja6iKndLz37tvkeMvjt+4wBdiIcDlsubi3wl1dIqHjnI7vPH6f/XTDo4d32G3OuNheUecDP/3Z/8bqPHPxzoc47nBRP8evJqZcwTesD3z88cd4P/Ab3/0uYmZu909oNTNOJ/7eH/wBpnP8+jc+5OLxBZ/+nX+M9YE4Ttjoub9ymNUFT6eMW2+4eHzFT/+XP+bxW29xdX5BnCO1Wh7ef4t8k3junvLg3j0610jTnmHruLw859nPX/H5MdJfvU0cIzI7plvPCzNS+YI7dWQwKy4uLvnqe7/GaSqsw5F6P9AGy208sd0a3nrn2wzrjp/83z/g13/tm/z8858ztcb6bEu2lo8/ecqp3MEcD2wSUCOvZ52SXviBnRfm057t2Y5ua7idnnF2tuXV7S3OB+5c3WfYwIsvnmAlcTpE7j98hA+GQuWYIv0O+ssLjrzk8uo+/atbdt6Sc+Q0Z06+cYwTITgGW3k1Z5pGkeoQDMtUZk0ydxpUtbUGjFka5EIrDVOVvOJEByQ6LFyun4aej4vZV6fOBqxQc6KlhBUDJRFWnj5YTnPkmCNO1JDYRIet0uRLVYOpGo5lm+YLyBLq19lAQSDpvWeqTpGNtZSqBtKUIVch50LUgArehHwZY77cdpa2UJ+cXbZVGVpVLn9ri8xFGfZWmj4Xm6FmoaH89LqU47xRRlQdcFjnF1NoIRc1gEpTGZtYs7DeG95ZUlJ5WioZI1YLbaNeu9Q0TbRWyEugl7WyfP267QteFQr6zcCbcbgmlH85bfxTX79yMU795R8Rvlwr2AVa31pjgGUKo82RVFmil+ubRy1mOYytKBbKLbgbS9QDeXkry6OsAi9Plb/+dya++X7jfOvwOAwG17QZSGRy09WhXRLcGvrwAnh+U/i7fzjy0duBDx56ro+qTy/VgSmkNOLdhtqUcU0VRAaMOP6z/+EZf/cfHvh3/pUNF1vLX/lbR/6D33vJX/n33ya4SpWJz14W/sO/fOCf++bAX/qXzvmjX5z4L//mnt47/uL31nqxGmXOVjT9sbmXGOmwLmBMhv4LqkQ1cNUCk3JIbdOQI2dWkHeq6a0T1icG0xHTCHLQxicHminU7DntCyZMmKAkm9IKKRpqCVyYzM1ppBih1MTQD3hrFkxXY5pHxvAMmiO4nm4IWCfUlsglMlWhjnDp75H5VJMXWdGakIkUW4gWsu/B7klRJ6rGKFqrNUOcwTmldfSzIiwLDWnLCksqh3LiaGeMAUfGkMHWpZNfEcTR7C3wUqdLpi7Md4dpnfLqjSbvNUmKV7JNx6N0KP50pLaIa0u4h1g2DaYyMZIYu45RMq3OmFoZOktXKwldSetNaSkZ+j5wOmkiKrVQGPV3ZwPUvDQfFmxPy7KYVhrGJEKV5a4qYFT+WrKmp3rp8GbNaT9TvWj4VE2kMiGl4U0jSE+zG6RVhi4Q5yMhKBnCei2Up5RJY+PiYsf+9pp1f4GI5XA40nUO53tMMbzn14z7hO89p3GP7RzV9xyB1DLWnjivjRx7mDbYBKvdiiknxrmAnLMeLijHH5GmNZOdMd0RW2dSToyzUM2OvnuHY/qE4D01JwYTcGWgZg+10NsV1JnZfrE0yoFg1lA9JTesUYIPriLFY/yIuIy1QTW39Qhmwg8dvVd9dC2NeUqKiwyOw/GVekpEQzWsT5ziDWI6rF3TWkdrW0x1nKYnrNbaRI5FJQweoaSiBqI8UgqkaaZ1K9VCFqilQis4MsisusTl76pbzsxa8bmRcia+OVtNoBJUKiGCdSBUrCukPFGtbltC8UjVVWy3W/P6Zs86rJFONw6u6jlrEWQWOgKrTsh4auu0KDSJarMe80YnzEU0Nl13noaMo0llcv9kfEUTYUblgt7qGnoST1qeA/SeaFgK6LbcHjqp77qOaZqoteCcwzo1a01zotI47tXnM47QrTT5cpyPxDnSDT1VCqb5Zc6hqZy5KOGotIxRRynirKI6aZo2ivKQU1XpYSmFkouSJ6wsUp4C1uKHjmYax9MJZz0zhVmEkcJcE2CY84xYIdaM+J5U6hLE0qhGEyePNEpJGmbSMsbp0Ek7M2G323E83eJcRIIlnyrbyyvWvcXsb7jzYM3x9IRf+8b73Nmesz8c+e4H/wxh3fOzp1/w409/Qd6f8/DsHT5876s83X/Oi9cjr046CU3mxCef/5zd5j6/9Vvfw4WJn/7ocw3YOQ3sXx1wxXD/wZoP37vPHz39hOvnL0jS8fjBuzx8/A6Xb12yGrf8gz/+If/Cb/+r/MHf/316b/hzv/YdXn7+kp89e85Hv/ENHl/e5+V6z+3hDi43UhaKu8N2c4mRys+u/4Dvfe1r/KM//Bm/+Wt/luv9DbfXn3F88op5HPBcsHm/Y/2u49lqD1Pm7plldetxbHHDA8IjR/9gxd/47/8Gv/07v8N4+5r17TUbk8EVnt+8IPmKNy95efgYGwZeTpk4DVxNSlOxXcfT+QkfPXyblzevOLta8/TmiG+N9x5d8vju23zyxXOuK6zcJXP3GaxGzDiQxzX59paLoRJ8IIaPCBvDmsJtmWh1BxSe70e2Fx7bCmYcMG7iGCPrrgMR5pRIORGtBWf/H9beLFaz7Lrv++3pnPMNd6qqW3PP3SLVLZEUScmWYo2wRclSpCRKghiBEtvIQx6dhxgIguQtLwHylKcgD04gBHCQBIiVQJYla6BC04wk0iLFsZs9VVd1zXWHbzrn7L3XysM6VSQlCI7iXKAafe+te+v7zne+vdde6////a077Eya4qY6xk0SX0Gozsa7jjrhZ3W6hy0tskzBf9FF/FAJYg3MISrb4CheoRaC88ydszh3761IlYxQJ3krJvH0keTsoL/Wylgr82xT/m2C3hdSrbSuxWMJniUH6Drzk2WbmIcmkII3v2DwDKMBM1SFqraPlmLvQ/FKl6YOuoOShTyMpGZK4hXHOIxoMNqRTTutwPRqf1Bw3oh9PgSGPNAEj1YjhfmYKKLE6VCQc55QwJXgHWkitnnvqAUQfaaPBzHJjDM1hlbhsF2y2q0scyg4pJgMOkZrYv7/V4wDk1gEsGJBVFlT8GontH1MW+6Ria1rhXfBNhGmGyo4PxmGDNfknBIR/PR5cCZVmUq4Zw7a4AM+wEhlwMYoXjPROZJC9J7pMPPsRcbDc5eE//k/v4DH89/9xoY/+NMdQiZGS9JLTUOfN4hkQ2qlBSqZu49W/J9/uOLv/8oBv/AjB6DKy5db/tZ/fZ/f/ONH/NKPLsE5/qff3XBx3/Of/dtH7B/s8SOvdzw6h3/w2+f8/A8vn8VR456SIEzT6rx156hCWfcUjVT2aWPD3IdnCVNjVQa2uNKz3FsQwj61rhnLberY0oaLtClR4mM29ZTl8pBRIurnLPZmiArb3YZx3BDSyJP1Dj9f0LYz1ustwzjYTemMgdr6xNk4sZid6eyseeUoEiehkKP1PcPmAiFZ4VllpLKhuhWb8QyGm7j2GM+GEHcEbXFyhDAQ3YoUFbTjJDrTE0s1Qy+K15G8OmXmlTCsWITnGcMK6QznGLTShYaZBraDZ6wLcJY+Zgmtg1EiUiKPUEpLLTN8TKbZZEWIQuoC1DnjNiG50h4NnK0fMw4DTWyYuxkz9Tgf2U267pVWIh3BRxwRFWU3WBEepte0lEJyS6QK/WhhA20759GTE2azkWYGZ+OA7xNN6AixRaUgAtG3tgjXQusCo+zYDB8wi3OW2jJuMpFAMzsiu0C/g62a2SdqYT1keu1ZVJAg1MZCs8iV2V7LUB7hwoCLBVWlW0CVkV22kftpa4SH5AI7OWUmLSFHfBWSjPgQeMIl9peBWlZ4VcouM48zlp2nyF2kf5fMnJlb0ed9dmMk+jMWjce1hsca85v4IFTdmi64W5JiOwXqVPADRTeU8RpdUoqsiGmLCybnqq7FN8ZyDQJNuI4vUMqaKj01Q9EDkBntDPrzQIiZ1FZEztnu3MQvV/aWyvnqPQ6Wr+DcepqsVIqcEWKiiMO1FU2OEYjV00gCJ+ycElxmrlAqbB3E0ePFcF0oZhoKnl2skBy18dRcSKLEAkPJbJrAtuxoq1LHynYhdoArppOs1ZsHgKf6cEfwkdSatrQW2PYbQqu4kNlttnRdh48wiGNXFOoTutCy2R0Q04zizpEgFDxIoXE7omupzKnFJFNggTjiR5tI1e/dNkKKlCpUHVDJBIJ144ttgqlLDMNE1ArBIuBroZlFxmFAfWG2WLLbbm3K1CRcjGx3O5ts4ZgvDzhbn1A103SR5cGeSXZEmaWGcRwNrSg21QphMpz7gJTC2eZ8ksBMm6JLU3LlU+BAohRhN2ypJVsKaBMYS2XcFcttcPBQNuQAWbzpvSkmEXVTRy4mViVbAa7KkCt5nPp2weRok5qSxWyOiJBzZn//kOeff4H5InLzhWNW68dcWArSDWznB1y89iqzsUFT4F6z48Hjb3HjYEbe3/Lo/mPW7z3kxfmcen1LTmsuvXSRz/7Df8zh8cCifYndrqNKy0svv8SVKxc5uuT50h99g+QXhCaRVgsud4krrwCHax7c+Sa/80++yKuXXuP4hWOuXNvj+Oo+u9zzh1/8I375M3+TO1/5Fl/6nT/gV//u3+bt9z7k3uMzbrz4UV65/P00GvjgySnvvn2H77txgwtXLzF4Ry4jl44u87f/7n/KFz7/2/zML1zh+pVr/Oav/yar+7c5unDMwaWP4A6v89b6Dq8vDpj3nrh/kT/45r/gMz/5cxzPrvH+N29x+Qde4H/8p/8D3/eJq3zsRz7K5377s1x/7iU+eO822/OBm9c/yTfeepOTB6dc2HsRl+aQHtP6kaODTNBbfPlrb9I+f8TZiefx6VOWvnDj+Ji9xU2GYcajJ4XDy88RZcOLz3+azWrNvbsfMA4bLh51SAmM/cD+snDz8jU+dAPrbSaEJXtNz5XhlAuXl7x75y6PRmG+mLEqlf3ZHl5hKDsuzg8obYTVGt80xp+fuP4eR/COMDWAnDiiD4gOpiNwVmntSiHFaEQqH3BB2ajSxcCcSCyOWQ3omNkOI+3+PtsmEKsQawERajUBZkjJpnVayMU07VVs2tQ00ZjpiunCxwHNxWhtGEHO+0gIkRgSRXbmXjK1m61hCjUzeWHCVDMaex2ieStE6PtKnDwgLiRUYRiKIWeTZxJRMAngJj+gLbkF0Jyt6RUDUcAF6+CL2BpqSeOm+AhdJOdMTC06rVE+Jsowsucaaq0EmWTJzrrwOh2YAgHfOdrQQrIJbnH2m4NzhNTwrKP9r16MT9KSaTHTyVjZT71spic/PJWhPB1zOHj7Pfi934cP74DzyvVrwi/8HFy/CqsV/PbvwtvvwmoNRweOT74Bv/xTDbMYODmBv//frgD4L/77zbNH87/+V/s0zrQ9/mknQyrJGcVFpy5I8G5C7jAV9U8PE9aNqRrJfWW2gJyVWiJjqbQx8qV37OL9xMcSoiNSlUuHjo+92PJHbxV+8a9a3Pkfvln4zCf3iaFh7AtVHT/ziSX/+z/f8P4D5aUrYmYwtcco4snjPtUFHELyiWVzk3URtoMgO0xGEir4jPgMvmHevMxuu6LUDc73NG1DCCCcsemrJUP6SNEz0tTNfni6Iw92EPAR+rLBz2ZUV9ltT3HB07hEwgxHuzLgjZVGSD0p7qA+1bibZCOkjPgdW79gaBKzpgUdjL2r+1AOjYVJZrNLE6MzUPNo1BsXif6I5ALDeI4rJ7SxBTHHQPUN2Tf0OqdNLStf2Y9rSgmUckjRYrQRIjN3iNYtNCtiV4AGqQ0ldxQRQgHRraEIO6i0aLHQKIfYguYUovHD17sM7pBmbqfyJ7vMWCrzeYPSgCqz+QwdtjZWV0/JQmgashihZhjG6Ybr7OClhh8km653pAcXGH218KwgxOCfUSaqL4y5Qh5pg8OFjuL2WQOrWkmtY2+ZOM8btuOO2HTMus5wVdmzHTY0yzlptCTGUc24MksRmsR2s8IRqdkOuik1hvlUCNEzbE44OGoZtoVLh69Qq6NIj3cZ7xq8XxAZOXmwZdFcZH/ZUOWMXX5M0RF1gVwd827G5mzNaX1AWjYsUiSIst1tGVAOYkftR9R1hn+Mc8YkiPZUV/HS0fsDXHqX0VnY11hneLdEVNkNhdRFqDv6cYub9ahUPB0x7NOGSpEtY+7ReoEsj0ntnL7fUWslBofzpr9/cvaYlBpO+zdxcUEuLaU68A0VpZaRWXPE+lypbKfZ3ORNKcpmfc5y1lG8kNq56cMRw0qKeQbGki0PQSets+pESnJU56aCulin2QmhVpqm4H2lZGEoU/hNUVQTXmZE37HTgb5uKdmzN1siwwrWO472j3hwfkoOI4tmzqW0j0szAo7dZkP0jen3cYxiG1P1Ht9EnFPUVXDmucE7xAWcBObfFTwDoEWJ4iiuMriRCizFkok9SqMmMwoqhhSrFTcUNmxZLGaM69GwZU5QHEMeKao0845IYTU8YXc+GPqsbVAX2Q3KmB3onBwK9akpNEREddKnWzMnhmSJnG7qjIsV0blM6Llp8iDVk5qEwzOIMOwyRZRmPqNmYbPbMnoQ76niqGrSze/o4213WWshVxjFMAE26VXcdN0uXDgE5xn6HcvFjNde+QE+/ekf5vr1G/zaP/w10iPDxzZeuXr1GI0LHt56yNkKfvDHfpjHd7/Jw/ff5Pob30f/8D6ocvG1K7Tz63zu//ocn/7YK/zp57/OhcMXyOk28+VVAku6WHjhjec4PX+Lr339Szz33Bt86UtfZLH3kKbr6NpECML2bMc3vnaPrkb+yo+9Ti+nVH3EO197h83jwidfeQV2az77+7/DL/7SL3H34SMePHnM8y++yBuvvUjMd/nmu/cYtsJ/9O/+HW6fP6FtO77ypX/BCy+9xCf/tR/n//jdf8pee4PXLixZyoq9ZeXKx16m0jC6LVf9jjh2HDHj3nnPZ3/j1/mpn/kUD+7f4X64y24x8K3bX+P686/z3IWr/OP/5Tf5+Mc+zm/9/u/i55ErN65x99b73P72N3nhYy+zuXNKOIf12Ya9g4ZeM6fDSDu7wHjWcC99yGLmePjemzz//A1CozzoH3B6sqZdCHM/cvXiPuuziB8XSNmSuY8PLeLn9K7n4fpPCI9e4+xxZK89YrvbAmsuXDtgNxb6Hp67fpEHDx5w9fIxS98wjCPdwYLDdsm7Jw+YTx644qA6k/l6O1biML2y8e0LnbemZfSTkkCUmQsUrGOrCI0IUYVRMwPK2HpmzR7R7UgaiKsR12I2Cw/JN0/F03hvgWdaRrIGXK0ciGPWNvReyVXZz44xO2pKtubpgI8OR2E7nhJ8gwbM8E5lNxbyqLTNbJKqqHX0VYkVUmrxIdCXnfl67O1lB/kmTF4a45AGYvPvAAAgAElEQVSLM8+fiqMoqBgO2/lohnKdNOcxMuSBGJxhmr03P0cVOwgEcN6oViHaVBW8NY2ZvGWuoBQ0GG5R+c5+7fAQItvNDpcCeRzJZcSpTf9yLWi/43vniX/+4y/ZGZ8WnO/Sv+j0X/2uz797qX77Xfi1X4MXX4R/89+yBONb78PjMzi+AmcbaDr42c/AbAYnj5Xf+/3C6bbwt34p4Jbwd34l8A/+t8qv/mLihaum09mIRZb/J//NljdeSvy9X5kTCVStFDKTrZVImKKK7TT0dJEWFYK3saQKbHcDTdOSi9A2gVyVd+9njve9cZm1Tjep5+Zx4MvvjFTN9EV4cFq5eewQNtRJjvHCsRXytx5seOlKN10VN50YsVhWlOAV53Zs9AGaIouJxqKxJftALsqYFZyQ5g8oeYTU0zQHlL5DdYPqGu8SXfccrlmz2m5RP9IEqFIIcUGXFjjXcb72xKZlzANlzBZ3H61YKFIRxcyAGHkklxlaCt4bFUUcSG2RPGcet3j/hHGIjLniordOlu4RmhkS7+LPM8gcoWVgRXWF4DqQDieeQc55khxznXCZzmFcd8dhCBYl7GGXMgaAVCAgLrEugiTBt9HIedISXGsbpVRUC6UW1GW0OLpuQa4bYkgEN6fKyHZ7ivNbmmaPWgPrnSAuEdsW9Z7SCtIIa2+YQimZcZtpXcWrUKtScLTJ5DA7MY5rDC2OEZegDQ7VTBk8+8uLKDu0Kp3fp+Qd59tz07A6CxcwbQk0MdJG606mOkBKDCI8GXvW2ZI9NXSoNubKjytGF6je4asyuIDTQN5ad6Umz7A7x6zYPVVBazVttQ/ElPAh0rkGyiGrs0f07YeEBEq04oMznN5hmfaYzbbM5yNjTYwlkutFJEQkOc6HE3y5h18c0YKpkvMeURcEVjThlOx7vHS4biTENTIb6WukVruPnN8izZowXCNrMb2iyzgGxKvpqEtrc0y/ZMxzdrsB7wtNqsQgWPJlpfoT4gIenZ0Q44IYG0aXTWffr+nmeww7zzA6UhcoMlLxBLeg5AiaGWVFDo9Yhmv04hlECaq0uZKaxLZzbHdCtxvYqreAneAJTnAy4lBSgOAqIj1DEZP8BfAh0lYrbFdR0KTMpVharVdciMTJf4JUoo9ocZRc2ZQdgxuZN4f0fabxwZ5zdrTNgmEc2Q47mm5G8Av6OtCnFSVFoj/AEVAyoYLmFqkKYYRYSGoZB6rRDOVT/PZ3f6yDw3cJ75RYB3zJbCP4tiGjbHWgNibDclpRJ9CaTX+zNY01PpFroUrFx4gLiX4oDOM5B4eXaFyyDZhKrSPqIiF17LZCGUdrEjiH90Y/KLVOk1nr3m1LnjxF1SaVE9FBg+ljgw/sZGCTdybT8Z4aYSzKpt8gvqJdIleZDHFqm/GkTRVV0/yKyQ2GOsnuJvJRcFBLpmsTz9+4ycl6zXzR8fEffIMf+dQnaWPk7u33+KEf/AHe/uBdvu/7P8pwZ0dcH7JePWRz520+/eM/zDZ8wIOvf5lXL73K0f7rLA4yoYw8ORu4+/aXuHZY6RYtb518nbOT+8RbDXF7RrvXE5qH3L6z5t23nnD5+Dnu3/9jHp5+wDu3RmodaBtlPttjfZK5/eEpf/XTr/Pu7S+yPn8CMkMkkWLDpm756pe/yo/+jb/C3Ye3oSg/+bE3WMSWx+++w4P1OZsq/Ozf+Fm+8LnPc+OjL/LPP/97vPziNa5cUd786j/jteObnD34No+3PZ99+31eef2v8ZUvfo6YVlx5+RC91hHynLtlxzff/RZ7zZbTR3d4t8/AguuHN3gjfJyv3v0Cn/vyn/Lv/Pv/IQ/uPuTatZvsz5Y8efKYO3dP+Ol/45f55h//IReuXOfxak3s5kRx9Cc7MxTOO8QbEWQcC5cuXiUPoMXjtGUYhFk7xwXP+9uWNOtZb59Q26s0XCTojsgZt977gAvz70e7yHPPX6aTPc43a+6vHffWp9xfr8kKN48P2a43HCz3ODs5pR8G2qbh4bChlkK7d8C4WlEj1MnMLiqThvsp2MKmK75Y+q9OFls3FdEhtmaIz7Am02hh5lqSbwjiaCZ+9yiVIYHXQixq0l8XTUZaMt4X2oCN+7o5roswFLZlw1YrpSgz3+K7QGk9sRaaYgfTjFBzTwwmPQ0TzE7jZJ5uIcbGQsKyUkoh14xEZw1GqSiepmms2K5PiW6CD+b32JZiXWcrGYCnhk07BE+2S1SVcRyRaHu4HWpMfpeaxmQrIbLbrFgs5uR+JD5L4AVPYCUrA5VMh5yqRlsjeNOXO2UvNZbXUjwaokmx/eRHyflfWlf/pYtx/e5S+zuqle/9Gm76nvI7vwNXrsB/8KvW7VVVXn3FClUXPMdXhJ/9jHtW1D/3HIQEv/6P4DM/V2kT7F+xX71/Ubh80xO8Y+fEsDYO1AnbaVzQBibaiv3MWMuUElUILqJTZ9+7gCiUaqNR1UTOnpgsaltxrHbCYubJVW1B9Q21CIvOs+4FfOR8Yxd53jaIwCy15LGyaG3DOt9OWiaJGL6oogwM9TGokmKLusiQ91mkRJJKX3ecs8WnhuA7YmpQyTzZ3sLREmUPr45eT5i3HVoXVNkx+Fvk3Slde42+b+lLYd61JvWpW7SOLGcJGRx7sWOxaNisV3g1zidVcSGRs1j8OQOVcULutYTQ4iY6wG48Z6eOeXtAXwsavBkYfEHqQ3CR4cxxkGYU11OcmEadNMVenxJcC8zxccCPJucWZ3QXVGlSYNuv0FlksxWasMZzTowNrknsxh01rFiEGbqK9P7cQkdY4ENHdA6hR9iw69f40QZKgkyYwS25boxZXzoqSmhGQhnRYQPe0YZAFzyr1Yowa+hiYBh21JggNBaVK47z3Y7UVJzL1q1Vh4hDtSJ1JLhgQYlZrLsRPLUK0c3Q2CI5g/eTKU2tKxAdWoSEZ6GOvBnZ6zqOQ0u/XVO9RfU6bweUnA8ZVNibLRjXK2QB0e2ALeodNS5hXCACXddRho2lizrMKFjtMQ2SyXrC3oUF467QhhmGCM2ItMSUOPdbwmyfJ9vMLAZyXk8GIKWOwv48wnjAerZG6kCjkZKEWiIMQL9Pv6yINzrRtrTE3jo+UR1tiEhfGHbK3n6hlmrjyJDIuSJVaFNL3w+k2FDDYzJnDM6SbNUFhlpJE1VIR2FbDEdZQ89YbDNp0ozoF2wHwflKt1xM4VdlWni3jKWnSzNWq8qie45VGSjjSAotPiU2LhPbwLDeUDWwjg2pZBJmOlYRSi32+saWvka2Y8EHuxtDtSJyqwUJivSZponkCDU728yiSUFgRGVguZjhvCBVaIIS/QypgaEWejLzpqMWS4E7aJZoVXR0aFozlg3BNWh1FFkho1qXPAY0DXZIk4j3M7yz7lIVm1aoeNzQAYtnS76I2nMIjqyOsQqpVOLM0Iv9zkI5RMx4Gr2nSQ07sa3RKYy5mmHLm4FZBLIoqb3A+aoQYzsl4impcTgqu90ZoemQpzrzPJJiRMQCzZ4W5lmsA6bOzFfecuSm6elTTalnU7e46IjRDgZDFopAcWr0qDKgBDPeY5u+qhUGWSqjU9aK3auAi0YzryITQs2xv9znaO+A9x/c54c+8YO8/MqLjHlHHZSrx5d47713macOCly+cWQGbFlw4fprxPYGX3nrm3z8x34STs/ZuhNO7wvUgEoi+WMW16/xzoff5sqFPT64u6JtD7l178uUD1dsNiu2K8eb3zhj84Jn5CGn52tOHitFRpq50LVCmyOlSYy7HXfuPGI43bFbr4nNgv3Dht3ZKS/cOGb1wQf06w1Xbt7k9sP3OVudMGbl8NLzXEqJe+fvcWf9Js/Xjo+8chFF6XcbjrpjLl24zBfuv8Nb997n1e+/ysn9h+wdHfLKKy9z6fIF3nv/fVK8zMnjRzjZ59H2jPrOIw4XS7pm5Jy7jLOWJ3fX/PLP/grz0jELMy7fuM523FJ65cpzF3j48BYbL1xbzJFtz6OTkaGNlMYkFAduyVGJjOOKvlbSwSGXr16lbWaEDEeH+1aELhrq9ttI3zCMPYeXjvC14exk4Hzl6S4+x7ofuNwvKO2GJ2UFzQIXOranmZgLr716E+kSl69eYbtaP4tsT11L9vDqxZc536zJT55MieYmG9QqILZG+Bjw6ozoIyA8fb8Y5WxUzyx2lLFHgNQFXC0UyVSBXcnMSCymw2GcUnrNCukIwYAHKhkXDLFsKcOVIop6wVXhwDcQHRvnjBS03pDUQ2yNyuWcSV18yzhmfBWCeku29SObvIU8IBXm3ZLURIahZ5RC8p6YounMg2MQy8KI3vZT76yTrdoYSct7M/ZPjdaqloqsKiQPJedn5tCua80zUoyUhQvshjWuRqpCPxYDbkzvY+c9JQ8El4nmgLf1RCcPjgt4C2RhEGHsMyF5QpuoU3MhOE+cfSex+C/6+MsV43+2+Fb7BaZj/DPfAMYRbt+Gn/95y8cIaoxh9U87C0JS+NwXlD/+IpyeQinf+S2rcwgXTP4CphXfqhDETWNi+C//XsQrnEtv3Y06KZq9jRmiNy1kdGF6rNa7H6eL9LR7glNURjtH+IATM/gwnbCsqz7YT09mARF5dj2EEQ0t62EA/Y46SOwIa8+5Fpy4STOYpkNAICh0FFyxwwMuIqVMuLMRdRnnHaleAGcjq7w7J1KoYzXamwgiiZhuMhYb9c7Sgn5QmtQgmhnG3vBBYte/lsSYFozswFd8TITgGMeBeWlRSYxaiGHaxGTEObNzLdol43ZNiIXWGy+01gGKmSBddcaX9sbmrL1MExVDIIlm+jyiKEcSkTaQNyM6VjQESjT+TsQ6kK1PeB8npryjFJPO5GEkx0LTenTsQC2wCd2ZW9p5+r4wnx+Rs6e6Qi4DOCE4IYQ5Th0yFtrgKTlTNdrwyVloVa55Inf0E3IQPC2UZKMrrUQvSFFiaMmlEEK2YBGFKsZu1VTp6ylOCq1PBC9GslGletPiKRYipFUhtRTvGWtFRQidoGFltJCJsCLqnyVSOudJztH3K9PcjRWXLOTA2hKBwCnqKpWGEoV+0hl6HE6EECLBLRDUSBKS8RompGfFR4+oUAbHPCV6HdjULRIEr1Y4inqGrETZQIGknbnypZqeMDpcMnP3VkeonjY0UKHmYt3Xxugv1UFlhwSjWihhOrSYWbj4gtdK3q5ouwWxCeSaKTmT0nT4dsKgI2gxcob3VMyMk6sZAKsW85vUgqozvKQGvMCYBaEnBBhYk0vEh4bshb5sDFu6ybSxpVaF4gy/lWztGqVSxVIjh2GAsmPZdWxI7Gom6UgjFTf2zJs5g7eU05GKTwkpasSbFCjjQNc2nK+3tCERfUSYRqG6oYnRPF21UGVNExLBgUue6IUhb824WAqpaVEshEm9BWaowlAKLvKso5NiAqJhRVF6v+O7i3HvHaiQs1AqRitqPVmqrYPh6etY0QiEwE7FimHvgUopGXHwFI/ocDQTm9w7QdUmCyrWwRQ1LJp6YSymZw0h0Ms4bdTmz4nJ1p9Rs5FUAubfsQUch1C9kusWSXYt+1IZixXxqrYOuKoEiayDWphYqRQEgnmbMsJYK3WCGRjuvE7NHzOBXb50mReuX2dYrzm+tM/Nm1dRV3l0cpeb146psqb0hSvLq9RHI/svH/Hw5D64ws0Xn2ezzvzwRz9JGe/z+Hzg5Mma1kXqWOlHM/5u1pWHH96i6485uf+EcOhxZxUZ1wz9mkcnK8bgOO2fsD454Wy1wbX77HUtMzKlr6Q2cdh6ToYVq7GQe6HPZyQ9Jw0L9uZHnG/OON84cu65tO754M0z6DzdYeLunW9w9eiQP/n8N7gyP0J2jrKrVFfpmg7CjscPv07rz3n9lcvUuuDeas1LNz/OXtuxfTTiNgvunXwbqZlucZEmNIxj5oRzZrrjvMD53R2v/dTrrOdPKINyul0TOwvTcSKUfuDkyYc8d+MKZ6fn+LbFzxaMRWkc7B8mDvZbzu+P0BVcjgybgq+wt2jYP4ikmaemfUK8zLg7JbjAleuXGdcrhn5DDJXoKqHC+ZM1RwdL2rDg+vERIg3D7iGxOva6BLpjzC3XL+zz1ukJXpVZ23Lx8JDFYoEvnrfvPmTbztBxQ9skwxuqQ6oSJoxuVaMlLb0jywgTGMF5yOPAfhMZdGBQIYyO5BMZK7Bxtq6v1CQeUiGKoyUQXCBj4YPz1DBoYa1K4xpUK1mKmT9TRFwgjWZg9+pxLlm9I+YPrLUQG5Bq9UOdZHCIN5iFWtHsvWO72xJTQJwhQ11xpIm+Mki2ePlSyBOdJKjVQDSeqsq6jEaKESVG0yQHZ/KWUYTqEj4YQax35vC0UJ4IVRmDJ6qySI3VRk6nxqGSROlSx+iVTd/Tdi252qHF+4RURz8UUkg4MQ2/VIdOr5cnTojrP9u1/vMff7li/C/8fX/+G06h7+3/9/em+ByxmF8bpkDE8YX/G37rt5Qf/2vw8ouO+Qxu31b+0W9gDFr0GZdcHIaqmsaE3j0FJtroITztlit4dRMGyFz0AQvEGMWIARuxAsphf9e7CpNuNnrbOOYzZdPbiyNaTY/qHKtdZTkznfqss8e26gvVJ2qxk9VqsAc9n0FRmXBBYrpQqaYbdZ4iHqEQXGFUIT81KuDtJOoyzguehGdOioFad4ZUFCXXEdR02IEOr4fkeo4PPd4X+n6cOkAOJdkbQRTv5vQ5T/SdOA00BMh4ZwVNNFwo4Bh1iwsQfIIaCbWYFnYcqGSYWMWOiPMtmhXnhL6eAAGVOG2CnlqVqs6S7gLMamAlI0UKkWhUhGrk+WXbsatbnIuoeHuj2CGY4IyiUKoQmooPM7IYR91ptYUmBlwIiHZUypSOV0GrjZh8AvHm5vYOKYqL9nnVQql+6shFe9zFCDDUxj6ngLeRuNMIEtBaUSo+GC9ZNNmmHOw5O5So1oktYoxUFx2FYvzYGKjOXttRHEUKqoXWN3gHQ7YoeEvFtGmTihKTva92uadpZ8bmdglIRqkRwfsRVBGZkjTFis8ppwpxhqTy3uPECpVe+smUY27+MgwEnxixIBPVagmcLlB10tNWRcNIIy2ORBW1MC1XeRozTsZMcsNATJ7oo3VGFYYymWtSZDdswYfpfo2E1OBDsA5ogFxGKGpSHT95gJynqFCn6yfB8FwiIOIpIoxVp0TGijp7DeW7OiPOCd4rNQiDCk105DIQdIEGtXRcHY2tKwWdkGPhaYqeFPBm3qsowQXGsSc5NYOhmOwqS8a5DJqfkQZEp8N7aJ7J6qIzHnwIkUFGKmZ2fxqqpiKG+JWId2bgwhnv1jkQL1SyeUJEEAqiAUJAk6c4yKOSq4XgOKBMjYeAN0yrU1TH713961SY4izAxAUEZRwLKTV2OJ+IWm76OyJWVBje1nBpVdXIJ+gUOGLcYUOO20Gqqpv02qDOkbWQq0zeIU+WwtOglFEyLRaelCkM1Q76wQVb7yZfk3ilrxlR68ZlrXaQsJuAgPGWEdhRUQ/ZK2Uy6OpTdJlz00DYAo2aEEjR1r35fMHzN28yS5Hz9RMuXpoTnZKHkVqFMRce3rvH9es3uH/nAZcuzik6oGTmXeDCQUMdPS9cushXvvkOq82GvdRRdgPbzZa+9uRQuf/eh4Qhc2frePjkFDcWu+5jpuZMLpBmju3ujM1JT4qJo0tzUhmJPWaU7de0UTlbn3O+zqQmEFpP66HzDcvFgoePT+h3nsODxOnDh+xOe9KyYys7TtaPiePA6skDPvmJT3H71ntkiYQU2LhTZFwz8y37S+GFa5f59tvnXDp8Ce8KWgSvgUBk2J4z5sT1mxd5crribHOKbitjmZNSZLs9JS5e5YO773P1KBBjSxMDw3ag3wh1THzk1R/A+S0sL3N6viYMGw5Tx968oW0qQ67QJvpyhJRTLl66wGLvEJ8C4ioxthwsrrDa7QguMp8d451nGM9w6mlSR+4fsFk9xsyUPQcHl7hw6ZjTsx6JQloE8jZy9rjn6lWl6JpuP3DQzVgul1y+cMh+O+fdd25DybjoYRC6tkGA7TDQ14oTJWJBMsl7MlOzUGFUqOLp1Ehg2RcGhCgJnL2npFaiN7N4ziMhpCl3wJGnTqtXQTCzcSkWNCce84Nha6tifggRofGBoso4renR2d7qgtKX3qZt6lBvAVtOnHXQUTvkOoMHaKmTFlsZpwk5AipKmKgsbppGjSiopUKjGLHoaeNUZcJL2IG4OJO7OOfscVarDaILE9XJpGRVlOAcdUIVe+xQPZYCqUFoEYRcPCKGXjWRRZ0cIVDKgIuWz4Ka7DRg+SX/b1J//j9pxr9nIeYvrtFnhsFlu7JuhFfbMJxTgoMOz59+vfKx1x2/9Nf9M9j6owcTd1KhcZ409ZmD84Rnzlm1r05diKcb1mQvxamNOT0W4IKYcH8Qs9SsdepS26CUpI6oVpZKsZSpK8eOh2fC2Vjp0mSCVMcHDyo3jm2zj8lzfOC59bBOhBR7kT54aP38G5fMzBYEHKbnLRjiKoVE1kLRQgqequBjwgRWkXHcWZiFww4LfrSva6FNU1Qz9uQnOTt1HMDV6TRqvOaxVLyLxNjQpGSbaVhQ8xlDGWlSa6E3pYeQSczp6yOLE/eRLJDdYEErYdLejyOzNjGodZBiaLGUg4jgyZpBC0XW+GByG1yiChZRXUEJ1vnWwnm/ofUtKflJEjHivSfNZ9TVOeN0Oi81W9cpJByRmCzogKnr1Q87kvcEH9AqaFCa+Zyz1Q4XzEQW/ITQdGq4O9R4rK5SkqNJghbDTWm2Cxt8ovEtTj2+NLbB6zgdpCxWu43mwg4u2L2uU+QvOoWaeKJL091rXW3BCqUYjUVuozZHSJF+GMmiFtTkMq4Eou+o2TNrrZBOwT3rJuIa68r5KfzAWbGpU+0rDlxI1lnQSOMa+5paIVa8YZvGMdM0yViuzgJrfPC2WNXCmEcWbeRk3OJQOvEE8UgyhFuRQus94yQ5KpKRitGNnP2xJDWYLxt7rZ1DkxVGtSp52BrP1XuGMROTYxQLcPBMJqbp3V5F8SEw1oKWSkwN3n+HQV7KSNM05NJRxRI7c1WKONQM+d9BbFUj2Thf8UEIcUQplOmgWbJnlkab9rg6HWBMu5nrjorgg61X1gmyJMgQlCo2kSF6NnnEuUAQY+AOTnEx0k/rg+QRap7SfKcCUuwwLFXpmvaZ1EKdtzQ6Z5FoCgRvlJ8iShHrchdAJxmIj82zTcz7AM7wYKNaam/E4QQ6nxhLobiAi9NCM37vxjJW42WFYOEcqsKQK2OupNQhagf3yBRZX5QmRMZQJ3Si6asLVlQ7P3l9sKmQhfvYvynOoc7C2ETUGh2TAVMn2UgRKygEZZApwTQZgrJWw755Z+sMkx43u0qf5ZkuVLD9Ux1kZz9XtTJU65Y/nc7UqShRZ9p0UcH5huiUvW7Gwbyjazv2D4442Dvg3oN7uBTZn81wY6FtFoiL3Lt3wnrV89y1a3z5a1/kI5/4Ic7XG7xv2N/vSM1A18DZ2T3OTrYMvbLn4P79x6y2G0qTWe1OeXL7Q25euMl7JyeshoKWE1JwJBfo4oxL+wfce/KE835Fo47nrl1hcbFjdfIEkcDB0T4P33uEw6gV1JboA8u9PS50e1zoDpFa2G2Fpu5Yxjknp2t82zLuNmxPC4NveMyaWefY5Ud8cPeUo/0XCINn2G7Qpefoyg2Sa5l3h0S/4ehwj4ePPmC53xJD5Py9U0ZtiO0hr7z2Om+98wG5tyC3vu5wbcOyTTz49gc4geq3HB7tE9uOR5vH5Cy88NKrfOyNj/L2t7/Ka9/3Kb7wR19A3JoLB/tQHI/vn7Beb7l0YZ/V/Tl7F4TLz1+mPdxnpz3UhgvNJeZxyaPzN4mxsrfsuH3rFm2ItOmAzfaU1XpgM2yY781JvnBwMEe952zYsNENYeEYzhx1mNF6z0ZO2T+eMxfPcrbP/mIB24IMG64d7XP//JxmfshyecAq9+Sh0Gu2xHMVkirL2LApPQ6bAkmdMqVTx+k4kL0gHqiKd3boVard0DWTq+CCTUIVGKQyIsxIpOBZy0hFSBoYxfa4oLZWVrGQG5mySYqDnRYbwAaPU7Vaa2eQhSKWgVD905+viAgxmtk6pEApxRoGav+IxoDmgqsQqpAw3rm9e407zljxzlv9Uk0KVic6igVPCupsT0U9TkZLuVXLHijeGg1ODXU6UhEnRIzXLmLZA7lWUm1oUkcp5k/RiSyjKE1j070ani5TatNmtQZ0esqL/5d8/CsX4/XPfkGfybVpGrh5E/7ky/DTP+oI2IWwx2w8i5IhRWjx1j2m8idfmR6cOjoXmAUr+UN2zNVNKUtMFagV+jrpjNUH9Nn3py7Z1NFT/1SADzutz1z3DsMiJnU06khT0fCRl+1x/LM/HfiJH2rxOB6fF77+fuE//tfn1i1B+ORHGj7/1Z5/76cTXZNAlM/+Sc/xgefFy5bE5tQ6S+K9kVkEXCwW+qFmNCsqJG/9o+AsZcuSQ42Eoo1w3p8TfGDYFdq2IzhLeKplIPiMlw0+mGGhcR3EDoNNCtX1iGaaMKPqyor3HBHNqGRqASWh9ETZMpQjxphxUWAM+MGhfqCGgC4OcGRqdah4NDRWbBeQUmxMFQTlCiMDWkfU7WzLdRaf7bQhi2enPUPJxLahODFOqlZyFbKvtln7AE6pxRBMdvAqpNRaYJEPiNsyim2SyZk0SGpHcIGBBwTdt6mAn66HVgTHqBUf7DrgFMlT7PDT07NY96+dL6h9Jo87SjB6hKpNOexemiYtzk96VaXIxL/3TFz8iHoFl6ZrUC01Ve2aBJTVdst8Pic0ltQ4FuMyq6+MdUv0c4ZdQ/QzKhnnetQJY7a3cwjR+NNNY2/I6V5/ymCHgJQKjXsW6f20+Chii7h4ZTcOjHkwBjTRNH+qSPRsy0BfRuazOVKUPtt7rgas4+oDuzxYrLHpIHDezM0uJJZSvcsAACAASURBVDMMI+RzQ855FXbblRXWMZGaBgistxsz06QWdZWcK2Uo2ATH06SAc0YgiAScn16LMlJyNZ+K82yHHvXZFnQv07RrCiVzJllQrbiwNHMok6ylTG0aAZ8aqlc02Gbipus89jtiZ0ag6hSpA8G1Fuwh1Zjpbcv5ekXbWuz8IEJy49RVsUNhDJHdFCTlan2GD3uWWomlFeP8ZC6ycJuhFrJ3tNEmalkrJWfKpPlzzuFDg+p0oB0zIX7nICN46zhPhem8bYjiGPoeYoPUggYoZXrfue8txof4dK3NqGCBPSglONroGYoSnZKcaVtVhC4Fk27ZEkp1jqLWxWbqeuM9Y674SQtqBC+18A1nNuRcKzMSLph8ybZFOwz5GA0Pq8IsNLhk93r1OmlozehZvb3EW7tY05Tw6eZvEpTBFfLUsc8iFo7iPS6YpFGxlEMVIaTEXtdyfLTP8eE+B4sl+4dHfPjkMUM/cvXGVW5eus7x/hW6Rcfjs/vc+/AWH//EJ/jG177F5WsXuXD5Ag/e+ZCQhOZiIMfCt967zXx2yNnwmDYuOb1VuHPrAUMY2IaR2x+8z/dfu0ETO9698z6Li4fUYcArHBwsuXzpENHE17/1IQ741IvXee3Vqzw8f4zMG9yi43RzxlgLdT0g1fPc9RdZn5+xl2Yc7x/TusSD1XuktmNJ5dHDO2R/gG8c/a4nD560t8f52UMuXrjIg/sbop/z5MkdvI5cuXTAxeVFan2M888xj0v259d5+9Y3uHztErOF584H97l995RtiXzmb77BtRsvsdkWrl15nn5zTt8/Ivc9jEs0nfDcjVfYntylNIW2OWa7vcvFi46f+PFP8dY3b/HGD/519mYwj/D6pz7FanfGV7/6LW7dvcul5QV0t+FCAz/26R/h/ukDVptzFssLLI9eoDu4zu07dzhZ9xzu36DW+zx8/BavvfAJyq5y+/Y9RBu62UUkPsSHi8A+fV8Yho1pt4vSdI7jiy2imeNLx/RFqTXSxSV1TPSrnueee4W+Kpt33+fK4Q0qjs3j+7gyMG8ih8sl/fqU5SyREDZjJKv5GXyI1FzovcNJZVdGYmfJ3FInvF4A19ikxmHoQCnVzsdMyZUKMTSs60jjPUlhoCJZCDhy9BPXW/EU2jp5miYFgsd44VqNEpf7TEwznEzJ6h6cKyar9TqBNKy77tSK8aiO5D1r5xh9oeTBNPIh/D/svVmsZel5nvf8w1prz2eea+iq6oHdbHaTbDYHk6KmkI4Ux0LiCAZsR5aCAIkDBIgvcmEkSIAAyUXgGEYS2IBj2JKdII5sI45tJYIuBJmWKVIS1d3sbvbcNQ+nzrynNfxTLr61T1V3ZJFKjDhAuIBGV9U5e589nf///u973+dFKUWOEKpm7dpolMYTMVq3fj8pRMUb1j535VtUIyz01j5JQ6U0czrK0tEiwXQKauSQrUjkytCEWiSASsIgY0D04tqyQKj2+pG6aaidw2iFSqolbilC0wDdP7CW/n9cjC8q74WURH3sS3/0a4q/+YuJ/+FvR/7ISxpr4cPbcGkXXnwm8cxV+Ma3E9f2Ahur8O3vJg6P5faZ1mQotpc0mQ1859XIUq4xRnF5V6La/9P/zvP05cjP/xti3JHC6FHaZ1KgkuI7bypQiYMjaBy8+oZ0D68+Af2BwqXEX/6bMqr+j34hx8RIfwA/8hnNL/2KpGONBpp/8OuOtSXFyy9InDEofvrLGb/xasVf/LsTvv75Dh/cCfzKtyv+3B/vSVx2tDJSSjUxRAI1E3+GUz1xq6IgJdHcepkcaAXdJGhIm6TAPaMkyzoEF+WDkBSTyRSjIcsNPjTUqaaXDZg2kb4p8F7wZBHpVOdkFEkzbY6x+TK1izShhODRpsBaw7wek2drJO8wXtIqna6poiMFQ5669CxMm1I6W0mmBCl5gpe4WqUkzSpkE5xzOOdaR7hGK4tReXuIgnmM5N0uAZj5uu3ugoue4+kpymoZuSlkhBciKbmWexpxKKyCpnHYXFK/CDm5yQixZDqvsLpPSDNcMhgrJs6FUTe1TvUYQauEm2syk5PnFmzCxQbnapKqaVSJizWdzpDcZoQ2HdJkVogVWcGsbsiMxlqLNqpl7ieIYpSJKYoZTEGKQeQbJmGzTOQwC31/nuNSJCrX4jkzfFBkWUaTZiSliUG3cp2I86UgoKzILITulFrzmDRlTbBELZOhWaplcQmRLClMTCTviZnl5OyYwaBPp1cwn8+pXUOW5yitmdU10Sg6ymKxTPHUwZPHlhyjI2eqPi8kBU/V5gxEDe1rH3yiX3RxVSUdTaVIRozPlWtAG2nCZoaJd5RlSQzSdchzi9GGqBLeO5GkqEieZTjnaWrpYMSoyHLLeDwD07RGnkW4mEx5VFJ0Mvnsu3QmUcgROWQmibOXEKeKZBwu9fApRycLUVJRrctJXkuXOCYyK1M8aV8HiYP2DabI8WgZboYakhc8ljLEaPCuFi+NVujCiOTCt/pKpanqGmMt0TusauVUSiYIDk/dyO27RYHWRjYxEY20/eeIR5oBWWYIvm5/tujIE5C0ZVY3VIsYe9umVIYo7Hubf2QL6GjR5jvniK2cp1CalGmyViuZiUqL2Ea/G62Z1RWZ0hRWTGwpBYJ3eOfxocEqj2+liLHllosKRpPamG+fErplrkcSSctaLgd+KGuJ4S7HDT4FnJJJUkyL8J8kGvVM9o8WH9xi1RKehEviOfZaJqcJfT4WV6kNAVHy+uR5jndT1nZXeOLKHnvbG2xtbLJ36Qr/+Fd/jQsXLnDp0iWeu3aFyXjG+OyMajpFRc/9u7e5cukSn3nxBb7xm7/KjIcMiozxdM54PKA6NDTmhLPxDYqiywfXx0zHc2Z1w6z2ZLpLr7fJ3Qc3WVrucjaeEn3G1nqHjrWMj0rOZkf0hp7N5VW+8OUvUE6PCZOGKtbMy8RkUlH0+0xnDVZZOnmGHQ3pdQ1n5U2q+oDlnXV6cZf7H0bmswHd4YjVpSFRnTA7fIibVVx54gJnx57cdDk8vsdg6NnZ6LPS70JluHHzAT/yY5/l3bdfZeobNta22NzY5M69W8xKx+e/9DwPTk/5yld+ir/39/9nVjZ6FFmGsUOGoyGZgao+5HT/mGcvrnAyvku23eWdN96lyGF7b5nTk9/Fas+y/jzf+M7f4dpnr7KxfJm7/+zbnN09YxAz1pc2qJjwIy+v0u9a3n9X8fSzn2Dv4kW6A0PpHnBYvsnUHfL1z/003/zWN9jauEDZPMC7hrXNJZpqnfeuv0Fdlzz3ycvM6wZjIn1lGTFgUpesDAyqW3E0zlmrDVlTszxaJviC6A17l67SHeTcfLDPcLLN6i7Mp2PysyM2+4HN9Q1iVNwen7C3u8ftO/fIul1UCCLlUIpOVwALjS+lMHUBr634V7xHpURfRTKkieC9GDMzo9u9KDELDUrrtvjNKKPDkajbiXUMDWaeKKJmYDtYa2hUpIweHSNFlELfe9nrnXfYTKS6IMZLjMIH0ZOLGiLIhLalwQSlKZMiD5ak4FgFHI6RCwx0RmY1IdNkKSOEQNOI1y+pdu+L0miTDr5ua1EvM+oo/sbQBkU2KVErK8F8wbaNP5HdpJjIUBhlQJ8QiWR5Jq+bE326QlDGed6lDrWw4VuiS4xiejVaE7PvX0r/wMW4Ov//I7Nm+tjXHy/Ev7r9dfnDNnxy6Zi/8Y/e53/8+2OsNTx1ccjPfvkZntwace1nPVl6m1/5jYcA/Mint/iZP7XJf/JXXuHKystc2RA243/8b9/nb/3KB/zFXyrxIfHrf1XuX/MNBsUq1zae/wMf/3/wy7/2kb//9V+WrtFf+vOf48XNVQB69ncA+MTGy+ff9xf+bOSv/2/v8cu/do+6cbzw1Cr/xb/3CXbWe+ffs7UB//V/eMJf+Xvv8F/+0pTVUc6f+xPP8G/+xOXf97H0BsdsPfmn/sDHCx99cwyw+vt8zz/vrPUHEy2hlbqz/Pt8be373PYH/Rk/vP6/e638y34A/29fe/+yHwDs/Au6nw+u/7eitybJ9OdcQ6lxUehOktKuWy28JO0mX2O0wRihEoiu3glxRsnkRkWLi4mxazC9Ap/JVMi4QI4m10ZMqo9dVV1Lh8oYjJXYeR1FGicTCTGNkVrYmLZUqQZE71l7h2rlbk3whCjSvKSFmQyJgEwz5FQpY+igxeLtksYRILY0puiJGhRtw0QpMW9qi4O2aQNKWzAar5RMsVJEpdRKT2Va5JHwjkWctU+xDTcxLSlJZGaZNbjGE3zD1UvrXLy4zJPPXeCJK1fJOn1OZnMuPfkEz1/7BPVkwjvvf4u1tW1WlleZTiecHgY+89wzdEyH3/vN36I+fogKkWpa4GYW7x1V7RhPT8Csc/3DB+zvH2A7hqb2WGfY2lrnwekx1+/vM7SK7d3LeNNhfZiT+Yba1Vy5vE1194Qnn9vD2zn3zg7YP5twNJ4RgqXfX6aTW0YrAwqTceXKEzTVlLPTu5AMV7af5dLuBb771ls4VbK6vcTVnQtMx4aqUiyvWobDwJuv32Bv4zKVOqSpz8hH24yKbWYnFUflIcurV3jnzXfRPUcxynj5c3+M19+8werSHjs71zg8OSRkDXfuv0PRc9w/uMWP/ujX6PdHlPOK6x++x7d/+1X+/T/509x8/216Pc3+vQPCPEdVHe6NPXd8w6XdZ/nW2f/OhZ2CH//0C3zjN97lu999n87qLj/69S9gysAHb/42V7/wMr/6f/xDnn3hq3StJ1c36OBoxg3LcYcvfu7LzMsT5tUhS8MtiDkmrxgNDrl7/0OCmvGVL/4cVXWDjQ1FN19mcpoRo2Z9bUR/6SKvv3WLJjhu3b7B1s4KK8uWwg7R9FheWWI8PWA0TGyu9fFjj6p6PLH5DFsbm6wsr/DKq9/h5RdfYjIbc3lvhzvHh0zHNYXJKWxOcJ5+r0+JYjY/Y6k7YJYcVastt0AO+NAGHraSTadVa8RUTLyjTpF+0jgTmYeaTCmKUpMpiypyQmEoo2fqK2hpX5mRlN46IVO9LGNezcl7ljKWGKtFmusVHZW3hvNEURSCG7XS9NBtd3vsKlIno6sKNkoHQVEXUFlNFTzKJWwmhJLKiQyx9k7SsFMQv43SFPkKigghYtp1A6MBLxrv4OkrhdcVB8FjUXRURl9pkhWS0hRH4VckSEmBUo1IhrWXKameE1SJodeiWQ0NAWUEtegU6Oz7l9rqcWb4x6/jf3jl/IvrP3NDbvBYMQ6tLj2J4P3i5cTP/4IU5V/d+vr3/eH/f73+8l875tPx+xfjP7x+eP3w+uH18euN9/+blnrUtIZV6TpZa4V9nYS+YlvJm7UGQ06KVqYTSOfXFhnO1Sgj05oYJELb5BkzX4PNKJsaA+Qx0kGYumOVeOFvb50/ntf+7IPzP8t+kMiCx9iceVORFZaImFhDkqA0haWrJQgnBZGC+ChmV6UhM4bcWqa+FI12ao1BupWPKCnkUwoYneG8l24UERfFZKkzTVlVZNZCzEhWU3lP452YzawU42XjmHuPwp8nctK+RlKQSxEuu560nZRuvSBEMmvJtKQkjgZDlpc1X/jS5xmMRkSlsd0BWd6lGs/5kU9/mrdf+Q5mCMb2effd6+zvP+TFF1/gE089y+Sw4XuvfQelxoyPI7anOHEPuH5wnWwwpKo1H751h6W8T6oUZjDAkChUojMsuH1ySFMnNrIhzz//FLWuqY4nrHV7bG4vcf3BLd68fYenn3mSa7urfO/tD5jWBWXl6XU67Gxf4o3Xv8vTT+3w0mc/y3tvX8fqwHhyn1GR8+T2VTqpYFpNKNMq7777Gl//4ue4d3fCJE458Se888FtepnmxeefZv/uLYzpgEtc2t1m2LM09ZTeaMjS8hVGO44L157j1t0jhqNPMC89p+Mp05nnm6/8On/iT36Z//w/+0v86T/z7/K1f+VnuHXrPq++9m3u3r9OlpZ4ZmOD3/on/4xeJ9EfZGRFhraJbtcy7HcZn0y4d3LEv/Vzv8Drb9/ktVdf5+rOBV589nlya/jd136Tlb3E+Cxh1JiV3ohh0WNrcwlrCk6PO6yvfo6llW3eu/EP6PQ0928p8qxPTPepm9sYtcadmw1LOzPyeWRlY4eDsxmVb8g7YqD/4K177N8+4MLuCvfm93jyyS221tbpqCE2dugWGdbWnJ3OeP2VfVDvUfQKnnj6WfL+MgcnE4aDNU4fjnn/u+9QqIzfu/kGnU7O2mgFq3PKeU3R73P9xg2M1qyMhtyaHlP7hkJr+janl+VUszmdvKBqGowxOJXI0NiQqKPHGM2m6uAtTFLDQOcEJcFCNia08yLpzS0YSxkcnkieMvJFC1GnlnAkwrGUPCEImStX4q1KQK/bxTspolMUjbMjUYZAL2psllGmBmsM/WTQKTF3NVVw9PIuoAghUhSFsLyVahnlscU0dlA0eFeJ9yQptBWDvY+NaNfzZaw2hNpj0OKVa5ccZWQdCM2Yfr/PdDoXuMECka0VWWbx3rNcDBiXM3yS555ZgzaCV40a/s7/1Gf1j1//5zo5/1AylYVhSj3WA0/t4v749QMYR394/fD64fXD64fX/40rRqH7+CjFY2YzjDKEJJ1lZQ1Yi81zoo+tCbLBZoHgA95LdHXp55jc0PhKzMpJo1KHTEWstjSNI7aBRsYKcSnGiAr+I48nT6b1SEhX22oj+vWk6NseWmsaVwtdIGlCEAPm1J2S24Isy4XUQhSCTxSZSulLokE4sUmLRh8xgPkkEjW0dK/m9fwcWRhbjb1OgkQLShNcSQyKJnp8iuIbiaJjbFqpkIjWEN8IbfZFOi+/5V+0SHoWiZsxyIFie3OT9dUVlpaWqMKUw4dj7t89Bgzd3gC04o/91Nf4p9/4VbomkNwKDx7ug0m8+PInufLkLvuHd1hbfYK7B8c8efUi2aAAM6M8mKOmQ04f9JnPI8vFOmUaE2zGUoBhrwvKc3R8hEqB1dU1NlfXcHFOPT1md2uVQT7k3p0Tbt4+wXYs5WzKh+9CLPvMZ2eMlgdsra9BqLl8YYsXPvVJXnv1VVydGAw6rGxsMDR95mVGkzVcfe45fvnv/q98+oUnOZwdMtxc5XT/jOOjCSvL6wx6jk998knS3PFw/wBta5pwxLSyxJBY6Yw4mVxnFjvkg3fx1WWOqglrm7vYrOD2vW9z8eIuZ0crfPGLX+Zf/dof5fjohPnZjO2VawzzdR7uv82rr32bS1dXODs549KVy9zdvwEmogvD6eyY/aNbbF55lgc3zvjw1Q/4/Kde4NOfe557D27zzd/+TYqsJs07rGZbTCaGue+wtHeJo3GHlBSjlRFrl+Du3e/QzXc4G3+I7Xmin9PrDhkNnmV//yG9ZVhb36E+mpPYZDy7TjHK6a0uM59EvIqsX+hzdHpKSAWFHZBpi68btLKsrqwTOWN6NiVThtW1Z7nwxAVUp8M8eFbXltjZ3mP//rdIWeT+w7usLeVcu3KF3BRMpzWjpRH3T844STXX9q5yePCQMkaCEsRvnRK4hnlyEIxIILHMgydFR9aifJNSnOjWoKkVMwKlE3ZLx2ZC7YqenETmPFnUDE0uBvhUg9KEJtDp9nGNsP+d89ikUcpI2rAxGG1a47YALVj4rpKipzJK5ICdgmRMjAlyaEDRSwYfJR1YtZrzoDgvxLUWc36IJUp5GlOjVUaKmgyDwqB0htaBs3jCiuqRBy/SSKCKsiZ0oqGICZemuKgIqRGEdMtjD0FjbYcYPYeTiaBOjYAuSInoYksx+3iV/H+9/hAylYVZ8rFCHCnEdXrE1Zbv/eh1c/+fMMUTFTImRaGjjFYxim4UmgNIh30RQxqCb+kkosEp2ujmhUZPGwl70GgxKbSsTdHJqnOH/eKxywIczztDgXSetiZ6QUlxIz4mwzk3DXG+0KfWBKCV/LcwifoYzxM+tbYsApkViuTFsUumuT92jG/9V+TtBlrhqZXcrzJamKJak7w8J6slejsmQ15khNAQnZAZMmNbc1f73qjIfOpYWV4n1g0x1PQ6GUTwTSTPegyKEZP5KVmnRaN50b4Ku7fGZGBqj7VdtO0wL0uiEjoHStBrzgV6uaFxpSiwYkTbHGUyIZSkQNXMyKzwwVGmDRNIj7A/WkbQdR4pyojOM5qU0D7RSxavFdMUGZHj4kTMcjEQo6ActcnIrSU0JVo5JjpDAYUxWJVQQVCU3nl5P5Ki1x3QVCUheqy1GG0hGbyLdDoZKQXqGPHJgxKNW+NqYTXHgDUGazR1aghRYygwKYcYSKEk7yiCj2idoVMm928UdWyog7CSVQyYlOhkGSbrkLTBeU/dlGRKk2tLkRUSp52k+6daIklIhqLoorSiquaCVdSCewwxw2aGuqkxuaWuS4qOLJIxBlQykHLKpqLbK6iaSlB6LYJJt6foWgVMq3EXU6pgoXyC1C7WMQQyZdBKUYUGZQzWWFKE2gWiVVjlSRhCFEQdWkIcTNuhSF7RNI7BYEDVNGBVq9Vd8P1Ft6eiplt0odV3nxMEYsssN7pddNv7jaKTN9oSvKA9jTVo63EpMalrXFBo0wUKdCrYXb/EoDskK/p0OyMgQ5sMrRT7+7fw7ojjkw9p/CldCgmPSI7gawqrsUpRVwFTdJg3np4J5Jm8Vs5LaJFRhn6ni3aR4DxGCfYqKo3OLC5WFB2YzyZ0dA9Dh6AjAc9nnvwLj9ZXpQjeCcmFQIgGVEZU0vVR1lC7EheElINCDJpBNqBoAjbPmU7HdG3G3MtGazs5SWVUs4pRbsmCJtPCOfctOSYQGX8MbXjStF4FrcEIQScooeDkeUaMicp5jM1QShMxWJtLyJSWlODgo8hBlFiv0C14R6XWkCmemoQw1Z2X/UQbTa2hTI5cZ62MRRJlW9+tfCZUktwBozAtRSskj/cJl4TG46NsZvF8d3u0nykeodW0FmCASgmrFYN+hy9/6YvolLh75w5zn5jfP2FjeY31pTV6nS7DUY/JwREfvP8Gu7tDbAbdXpft3V2W1kZcv/GAjfUd3vrgAzorPXxec21vmwcPGk4OG07ONFFrspEmkWFnhsIaVjoGoxKnZUNVwerqGlE3TPwB4Uzx4pWnWR51OTs7w4eS4XCJcj6nMOuYpmE+HpN8pKszCgONb1hfGfHdV15psX2B7saQfk8zPj3ipNnnpa98ljeuP6AOBl0MWb98jfc+fJv96V2indAfjfjE5RdxsyGEHKUc6+tDegMLymGocekWd27DzsUnOTlQqKykN1gBSspyQq+7zEtf/CLvvv86X3z5x4m+INQNa8NNOoz58PABR3eP+fzLL/D++6/x5S9/QTJKco+2kXlZcf/BQ0xhGXRq7u+/wWe/cJXPvPRZvve9d3nlld+mqsfsXr3M6bFmd3cNFQ9Y33uW0zKhQmRjecTqcI/qoeHsxgnF0labIaHJCkuWlUQvjOyV7DK9TmTes0zUQ1ReMext0zNLzPwxa1sbnJzO+eDdhywXNX7Ww+Ulo94qg8GQuX9IHY4wI8XqhSF7l9ZZAImH3R794Yh+nuFDw3BzhaPqlJc+8SlWh8tUc0dmS46nJTcP7jLa3KA0iWNXUScx9CtrybKcwhpiSnR7fcJsJl3bBI1WeKMY2Qwd4AyP9w09Y5lFqaFyZWWPCIEUAjHTNDrhSHitIHqRw0WFthYfK0xuaYSVK+FlbW0Xk8jamiBQxRBDW7tJ9obPErGJmCS5oyZI0FEwkFqzdkI079ZonGvQWnDTaFDaEFXExxJtE8k4ktF4JwcTo7QgsJUmT4GgkAmBFo14B01IHol9C2RmRAiZcMadb6lOUVK86zZ/JinZc4In1xIGJGHFBuf/BSZwPlqQ5C8JSQlM4j2UNCIWhe9HpS+BRKOEk2uSIHJUkkCXkBJKJbKWG6za0R8JrFatt1EK6NiOQBcpmqktrG3b5dBKCVWF1PJrZUNWaSHiF6at5KpqYWrGBDGQWysGu0S7YbRaTCURtJwfFjgvyHWLsYGE1hkmtUY5ZBNZHAQ0RgxQSixUWYLlTELC6yC/crkRc16KDVmuiXVLQNCJgGpHzBmzUIthKYDuauroUV5efVTC6oyoIuNyIq9V8tROPig+KUzwHIUJVXKYxpNp0MFikUhXVEAHYRc7PK4+wcRAp91Im+jwMUqaaUpUocXPhYhWEZWalh+uaJKDlMvjNe0EJXlhYmtD1XisyShreY4mgfOR5CNeyytX+RpwaIyYUpKEBmktFjyJvdZEbzE2SGJdio+20rAwF0fhYFdzVGj1tjESTWJWz7ELEoVvzj/vrZMLq+WXPcX2QGULtNeCUlKJOtXYTAIwMtVFGUndow3vCanVnfrAoOhA9GgrAQ4xgE4arTKMCqDE5U5oC2glzOSyLYy1UXhfkecFQbWFaRBGc9IKFyJNFApI6T2hBtV2CrSWk71Xgao1s7mEuM0B1Y7iXSsVmLuSTp6TvJeXwhiiER2tipDIUUSq6FA4urqHWgTomISrIRaBuS/J28XYRyvoPKXJ2kJrTsMszsmDJY+GQon5deZn1KqhsCs0KlC5kk5WkCtzjsCLSCS8yj3aZSgNdYwEGgqd6JgBySSOqhr8lK7ZZmf90yyt7NIZrtAdLbOxc5Hu8irD9SVsoen1erLYJCAkJiennB085MHdm8ynE47vvsnB/lv4eUmuBwQ6JCqSmlG6hjqTdawJ8fxAb6wUe6V36JjQVpGSPI+opKPkkyM5SdXz6NZoqIQF/tgVo7D1g1byvT6SUknUCp3ABGEQJ++wkZYKkkjBSeMBCAFcDBgfCFF03Cnqc2TXLJZYqa0ltAIg6RYr9tF2S9QKraVhIUu0JI5GFaijND2cEoCh7E1iOnUqQvRkyqIRTnxUSWg+St7bLIrZ1ZFIwYucpkWTJQWoxMw5ojIkm503UjwIKcVakhEusooBIZuJ1DIhOMUAshe0m7PkMjy6SSabJQAAIABJREFUUqJt7LTMdWuJQYKHBoM+Tz39NFu7e7z39vusbVyiOnqPvCjY29xiabhGSrC+vsI7b7/NvEpMmpxr29v0sl1WV7YwncDR5JS6UZQnNWvDZXrDLjOtuL5/zIPDE3oDy3A0ZF7NmDewtrILTUkTalL0+ARgsMYQYsbZ/Tm7T11kabVHU50yOTugrhpigu31TXoMOGr2YalDp9KYfAmve8wZkyrP2XHFtcsDYjPl4qVVjmcnnDUlg6KHspabN95mZWOF7csruOTYv3+GrxWDXhevHFurfY7HZzx0NY2FvNvDB2keDTo5ofQ0tSOoDg+PTugNp+xeHOHb/f2JJ1/ADjvUpxVfeP5lrt/4kLzosNpfJgsFNjPMVKK7ucFufIGdJ5/j9t336WYDytmU05Mx81nNJ557hjopdnf3uPb0sxydnfD+9ffJiz4XL1zi9PiIvOig5pas8HQKhy8tyjYU3QmZOWF8X3F48iFbqzlZx9LL9qjLA5qyREVNYRPLKyOmzT69QnFwWpFcBxv6KJehkmVteYvDh+9z72Sf4Z5lUp2RTyNL/VV6uWFanhJTIrddltYbskyhrcEWkW4vp1+s4nxida2g8Z5LV65wae8is/FUWPyZpWxKNtdXWN+7yI2bd4kYlkddRsMVRt1V+tkQg+L4+DrJztBZB9fksoq7mhAczhhmTUmDTJ4CijpIzmeuExWSt5JioNfmKijAxCBo6HZPUiFio8PqRG4tKhpC8NTJoXRNri3KZzivhIispamplCa1xKLQdsU1YKxBKUMTAjH4lnYEkYiJDpDCPWqZWoUUCQEqJIQQU6BUhjIIzKKtByWGXRo6ylhJDlVCZfJBCdlNKeZRaq7MWJKK6BilmUyUJlF7kNDtYwpJ6rrQStqi+f5ykT9EMZ7a+M8WC7P4d2l0fqQb/vEfG5UE51gl6Um25Q7mxrSj1jYKnUdFPkq4tdELUke1+r3Y3r+ww9N55zjp1tSTHtlLVUoYtIxflUQoq7ZLpBBusk6CKcuVlu5votUDtmae9nih2oI8LorwtlOeaEeWKQor2gvDViV/7g4mydgUJRMBiyQOuugEqag1SluaYKXDqCCpHKUSUYuhomlDN5QLWAXaJqzNaGrRPYF8mHSQCHfvJSQDZah9EgSlUngCs8YRk8OGCLUnswaxJLWd8gTKdDlzM6pmzkhbArJZzWODj4FB0aX2qmUMG+rF+DomQmgkKAMvaaXBk8X2wxaFWGOxVL7GpIBT8voYJ4V6SolZchg0VZhTWUOehlgUTgm1RY5THh0MuS6IXremNi/vb5LXWrcJQSEEkpYugDFCf/AqoVKgiY1MYmJrPmu7xUDLxm41tUrjkzjF89AmA2oZpQWt8TZRRk+hBN2n2mlCiEJ2IAqnHi3vswsevIRRKauxWU4i0TSVmEtIsrm2UxwpQKIEBUU5lKSYiKH9HGpHCIkmCa/Zt2M7EQXI0uCiwxEIXkKaYooYTBvEI7/M3gdUZmiMboNvhFsdSNRJuhy5cjiVSUR6LqQLvByYsErKnGSok8fpSGZynIcYDSZZQnRYBd5G6jAnZAHlNdob+kWfXq/H0ckElxu6ISO2hwyVFElnKC3pZihN6StCiAySQXkhH3ktx2kXa0DT5CtcuPgSuzuf4JlnXmLnwmW6oz7d5T7rF3bxxjNaLQh4Ol2ZkHjvISSSV4wPZ5w8nFLNPO+/+m2+952CBx++hZ9UUuymBmM8Lig8EZ90q3WWNchmbTyyC/iUKGyGb9eU1BbKEAkuoZBo5pCk+/sxv6SMnltef1iYMeMidAdUlM3FtW5+ZUTfHKOXYkdrKtcQdaDyVYsTVCSX0AGSSsxjhTWSvYBSRBYQRk2mPno4WDQgaEM4pOucQEVc8C2xpGUDI2hEHwWjqZQk4RktNCMV20hrJVQUosJrRa1EC05qpSS61Y2nSNVOEKNaFNkQYqSJAWXFBNqkSOvxlN/r9qyV2qnrAol2PpRpn5hqm01ay8RS1gSJDh8MhuzubLKysszDowOqGBksjViarbO01GV5fUg3z3FNom5q7h7cY7S+xtLyLrsXL9PlCRQ9mjhlNNqhmUZWu6tMJhUrgw0+2N/n1tERnWGHa5ubqNTh9sMGj2KQjZiEOc47irygow3z+Yws15SniTjP2VrbZu4mTMZjzs4cZRnJuxnrm0N8lXDRM1rrE+uMzjDHm8ikifTyPiFpSJ5BX7O6NuTm4X1mtWJ7fYvxYUksT7n8xA7LG5bXXv2Q8SyAXsKYQKaEjnFvesDD+oRLqwNSgKYWFGQIGU0Nlgm+qai9Z3V9j6KbMx/P0HnO7qUR37t5g6X+iBzD2fiUvYs79Hqa8dGUWV2yfe0K2fI6A9XDDEagC7r5CtPTirIJdIdLbO88yWFVcfnKZ6ibyNtvfY9+b4Wrl/dQMfH2Wx/w9NNDtMlZ7vbp4KlCQ9JzfDPn6Myxv1/jwgSTHdDNIqn2zCczMlUw6GwSsgm603Dy8CGboy1SXdDtdEhKppSFzSi6Q07PpjjfkPLE6aymVwwlHC14tNfo0KHb6dEpGiyJXrdD1td0e0MMGfv7D7i8e5Xjw++xsrmOarGpmbF0C83aaJXtnQtEa7nxzrtsLPUYrQ1YXl5i2BuRmyF16ZinATWOoldA0yU2njiXxPQqxrbxsyBOSQORFKlCQKdWnaAUZQgS5pUSRsk6l2HItCY5T6Yi2jkGto+4OSIeSWHuxBwbk0hbYkJbKYxTlGZnaA/csjpGghJDpGsZ5UpJaCJaahqVonDQW6xfip6YFA4jIT3KoJKSNTY5Wnm6mLXbKWtqG7BRSUDR4kCQFTnTUBGSyNJMa/I2tNkKSXw7SXsWuSI+elnfEbyhMd+/1P6Bi3GLxFertGBzp/NN3iFBFdKqlwf5+LVYvLSSGla3EhKjZPSmZY7agtpp5QEG1TLDrZZx+KLQltuLJkdrxVlWQu/jxPPFKaFhcadqUUAv3ojHCq5Su/ObsHgM7fNRj+7x/OSh1GI1X2w0EWM0oYXPP3oFhFWbHuPzNr3Ew63D9tDBeREU40J64zDkog3VEigREiStyIKhSTXkChUkSCkkyb/TOsMRWw57ap+eemxOIQeCThKGptHicEZrXFp0RBUpQq6nqOApkJHzlLkYsJBpyFRVMtk4l+a0TuUWtu/bzrMycqiZjBXZaQYqtYcdT2MhpEY6wklBQJIDtZZRtU94HN2sw9TVktzXFviaRIoekywdo4k2cb7bypAAHWnlUJLcmgJ08kx4q+2pWzkZpXvvyVVGoTS1ji2KUhahGAM6ky5AQtP4Bk8SHKCHQmmiS2SdgllVYTJLrgxO0SY/SuIh1jILThCGrSrVoKUQbvWvdfBEo/ExoBU0bUqhbssMwTlC42qcD+3hJbIYHfkgITAhJWzRdi6STJuUtDclRjwFvJeFbSEx0HohD0soE8mygsbVdLRFG4t3FaWr6ff6aGqCCtQ4TG6oiZSupFCJIi8oywZtu9RNQNs+QXWYJ49Whk7U1L5GZ5FSRXzdsLy0TDPzeGMxgyXypSUmB/fodfrE0mOLnNz2cLEmKE9m+hgzoAmOylSM60yCiuoZPgaizigRI+La2hM898yP8RM/+fNceXGXzSt9sm4khBptE9pOsaFiyRjqUtPp9ERuESXUQlvDcL1g66qkrm5d+NfY2l3lm7/6v/Dmd34Dm45xaQYkOnaJrELQhlq18A8FQdKBU5SCNSRP0o+YuLKs6Pbgl0hR8IPRWsLH9Ibz5Ela0uVcFMlebjV5VDhRnNH1MnVoDOQqSbND0U4iRY6gjJHH0a6rJknObyC2nxEJqlJt10oKbEnne/xqQkNIpg0laQtiawghssh/WKyJaSH1a3fBqKSL75I0bJxuCSapNWLSHjxaCUu7ipGSYA1lLC2SlDoIvm0hQRQlpKTjxXZxj+36tVjr5WuP1v3Yvp6065lu8asKJWm3KhJ8w6jb46krl9nZ2WT/8AGlm3H5mafYP3nAUneXrJNImaboK3KruHvvFp1hh5X1ZS5vb7K8PkSFnJOjiunZnKI3RKmG4XbByfwGmTXcv/kenTxw5YVn2F1b4r23bzNYGeD0lHoy4aycsLUyZKm3wtnYcaJgMOhw5+Y+ly9cotNTHB0dUc86zJsVaj9mb2WZbl9zazphfThiuTCUHUM+8Dg/J7nE1oUtju+9TdOM6HdWmY0940NPcjlF3uFkv2RtacCF3QGHD065cfcBamnArJbk5E9srnPq4O74BFfPeGrnaY7vHeFCTkBTTmpispTVlGr2gOHKHtcuf4n5NOPs7D7dUYnR99m/eZ+XPvksdw9vs7W0ycZwi+Ab7h7dZ1bP+bGv/AS6SDw8foPGz+gwoMiXGJs53dESG6MB3dEaT+506WYbvPv2a4xP5rz80pfJTJdXfu+3AEcIYPYsq3GXgd3m5vQNAhMaP6DxDfcfPuDp5S16CpoQuH3/NXxt2Fx9msHwMn4+4+H4FnM1weeX6RWKwdoqs2ZCU89YGQ1JNuPeeMrKcIOYxpQzjVotaHzNZH5KxwwJrqabG3TQDIcdsqIg1xvYUDCvDjg9ucfTV/8Ig+77uGrKuEks9QcMOgbvFRc3d0lZnzfff5eMwMb2Mtmoh85Kgp3SaM0sBDCJwvbJtcE2MDstyXJAZcymJcrkMplNcmBTbSMpRpnUZVmOVZp5LbJKFSNGS2p5UpFCRTARFeQ3a+zaGlBJGJ+OOdMmo58HstwTXZB8F2OIStNEhdOCCNTa4FzDrGkNmErSqm27V0lB3TYbUtuAVYsETZl44SMx6vM1tm2RSr0pnUGZ+PsgUsskKd2eiDIa2yno1MIoP/9Ptc1chezBIeKNPseiqrY2lOZCRPPRBsbvd/3gxbhun0RaSEkk8CcHvJJQUNqzlP1YMR7bFMms7Uafy13Ol1ZIRktQjJLkNUKb+KQtzkeKTiGd3LawV+cJaqCywMufXkhRlBQ3cq/nP+Mjo8ZFr3shKVlYUNPjN5FF+yOPs+3Yy18f8aNjkrGE1m1QTNt5X8h44qK7okRO842n4Wde7p2PShevaUITdSNjFu/Qbf8XDAlLUhKYVHnIsgwVPEkpmpSR2sCgqCwhhvOfrR4rxs+7+9HJSMVIOihaZBUiy5HXtassMx9AW7I2GMYTiVpBq7eySf4cYjzv8MlLY1nMFLwPGG34a78Y8WcS8+5TEmZwbvEhkGpLp+gRdcL7NslUGZSBLOtRu0TpStF76oXbOeGcRyWHC4ra1QyieSQnaqUQRhm0VpIcqhWzRmQvCoSbTGLUH+CcE2mASTiEgy3TFQjR0ckNPkghU4dA0kreazlmtnzlgkY3BAXBKKpWW9fXGZkyOKMoCWAVJiRsRLrntKE+iBxGWUmTVK0uzhFwqj3uRlm0vPcQW1lCK6uaeYcylrzI8SHgVcI3DVYbcmvkMBzBtNHvsCg+2veuHck1KdLNO5yNT4XbnRLzuegLtdHUzhPqIZ1BRjU/oywjymZo7XFMqV0JKHzIxKXuHA6FygqZVOHRueHUz1D1Gh0VyGtDcDPW15dYWjacTQ4oSPSxHHZvYlWHXFlC4yliQa9TYPIu+4eHbF1awt+eMklTfJ7jVI1PNR1WeP7Zr/Gv/+yf56Wf+izFcuDCBsT6iKPTQ8Z1jUk5bjxmlgpuxgH92GEZyHOZFRmdyJWmYwxZX6Fiovt8RjZ4kQ9vv8Lr3/sm88kxmJwyRLrdyNB5xknhomoLOgnr0UoRVMBqA8hEkIVXBMFgKaXBRmKU/7IINnx0mVYtpSCh8FE+HxLKLIfqpEFHOdA5BUkbClR7QJVQDR8i1lgii+Kz1URr2XBDEhmgnA8kxdO3jYzmseM9yIFTtUV0W/bilaR6KlR74FRth/1R54s2VKuMHt8GcPm22+1DkIRcND6JLjW2o9/FZ9enKCa0dm8KrmmbJK18Uim5HxbrYDpvqJx3xh9vwCCElaTk95EomnSbW5q6QitNkSm8hyeevMzVTz5FSJ7T/Tlf+upXeXh2QL6a6AxPqB/mrObPsbe7yd2Tdzi7fcyzF1/g8PQuoTcjN5qz+W32zz5kPjtkO9tgZWOPg/GEzU8uc/f4LapQc233Kpe2tjmc7HPv7CHXLlwihDnvHh7QsUMuXdtlNotMHs5YWt2S91U7Pv3CHoUq0aWlOo1UIeGHOXPfcKHY41vXb/GjX/kxurHCVFN0FInG9maF8/ssra7R710mNFM+fO8GGYntlT66qWgmQ1ZXnkbR59v/9AaaEdsrhrPyiFE35zNPL/PBwYeE+oTN4hKUK9R6xmmqsFrTsZZJ7Xnn7CGfe2GLC9dWGa0kXv/dt9B2meHyUxzcNawNJixtDLlbnnJh6QJu7PnuO9+l9A1f+9rXef7Zl/nv/8Zf5cWntjnYv4Pd6BJsYnr/BNyEvfVdNnbW0H7A/q0JvW6XK0+sE+MZ9x7eZNbc5eLVPi5NgPcI1RXmdcbZwYwynXE2b/BG4QZnxNUnoNmjPCsp5wcsr1q6SzPIzhgOd3h494zLV5/j6OCU4eYKvcE6J/fnKG1ZWd/ixp1TTF6yc2mdMFN0ehk2V5yezSnPai7tZQyHFld5UpOwdsKov0qut7l3/4hb+9f55Keucf/WHVaX+rzx+h2Wrn6WeahJnNAbJHrDjNNxxf3DBwxXLlMFQ6oB5yjnoqnWdHGuIsWSwdISdePo5gOShaqZU9VTmroktAV4ioYUDUojCdbG0OsPMXmGPxapYFOXIhs0EnvfNCIDsUYTAngj1UfjnPiuVESZOXRGZBRoM8Hma8S0xqA7omHOrdPrxBSwWoku3TVotDwHpTEpkQWRWKp2Wqbb2tDQ1glKY4FFWJiUd6pVSfBotUpShAedcKGhadfEZKT53iRP5X1bT2i0koZWjTRalFKozFA2FTlafF82wwDJBaIPKP9R6dvvd/3Axfiiq63ak5BOwq307ZPSSjMeJ37xFxM58Furx+e3vXEs3bpCg110AaMUll61xbtpQ29ikMhyJQ4eH6JwIY3DxPTRMr+VkUx7kWeflH969PW0aAQjxXhiUZSb8w65LMPa6Edf56O698XtafWCUui3f4dzlJdqTaDtkaiddy7GnIv7ko51x2RkLDaD9oCh5BgTUZBy+eCRUKpN0WuPDbV1ElnrJYzDEcnD4kARMMpjWm26ak8bi+ej2j8vNKIxJozJCClizUIPms7Hs9ZKlzpvxaB5q0tWSqPD4v4TyYgcI7avqVKSpqq0wVFjtKWjAoXtS5BGitTJY3VB7RsGXUWMnkAkWSVR91pxNhvTN32MMcxCJuEG2mKQqO8myFtho4IYUUX3sc1epgmhlRv5IGmD1qdz020kYa1hXFeEGJiUTTvFEdmGanFlCkX0Da4JMpZSisZ5nElgJCwlSzCcGWxSzFzFMQp8okgabRPRZsyrEpVnuLKksJl0HdqjoY+RFJBRIEZG8lE+L1GLjjYgtAxjxWmejG7jg0U6UARL470432PEWgMhAoHYyO9wkeX4JKO2pJX8MrRxvQv9X+xYTsoJZIbQGkIjEZ1rTGbk4NaByh9TdApoMiof0TkYC8GDosc8ThjpCGqGMxoXNCvdFQZ5n/2DCWZpmVk8YzAaUdU1zijsygg/6vLg5ICxalge5OgTxdQnTL7E+vYuy6MR3SyjmxlG20Nu3Hwf23PMypKst4zKV9nd+QI/+eP/Dn/m577K3iYc7t8kTaacNpaTozPODit8ZdF5xkks0P1ljB7hNjU679LPczoauirRUYkiOrLgUN4xH9xn/bLliReeYPOVy7z3OwesZDvM6xmTakKukphWUS3rW+G9GIZDWujFEzo60elH0YWrxUahZZ2xutU5p48WvyEGtJHVyrTNhaA0pYHMQRagyoCkyX0imcRMRzxOGLzDinwQafRjZXVqj5VK1kKdZB3z519uNz0lm8Gb/+jmo8ezNxctdpTbpLaxoM7vl/PF+TFrLlaJtMS14V0LL5AhidymnaBmKZHzaKL5GEOgvT/Z/M9Hz4//vLT442IG8c+/ZK32H/vXBmjQQKeTU1c13W6X5eUZ+/uvUpUVax24851vYmKgOT7i3TBnc2eP9x4e8vrNOQ/372Mzw+9Mb9M0idNqkzdeu8t4NsG7Bqvgg/ffpt/vEw0cH51Sn+V87Sf/NJsXt/ng/bf4nW+/Sbdr0IOC0WAJM7nLpz7/JVZyx8mND9DNnJ2Lazw4usvFq88w1wXHswNunzxAV2Kq9oVhY++T3Ltzi+21Al2cMKuOSGZC8kv4pkM9LTl5mJic9skuBDa2cu7cPWXY7bM+7JM3DfPxXfae2uS16/8Yu7rN/XsV9z8IbK5cYzjc49aNmr56ms/vPM/x6S2O6n3M6hqqisRYM6/mvH/nhEs7V9lWyzzR3+HDN24xPan51PNbbIxy3nz3LZ7/5IucnR7z3DNPc//6EffuHqB1ztNPXWNtdYNv/davo+bfZffiZ/nOqxO2h0NOju4xrRydlTVWN5Y5/j9Ze9Mg2dKzvvP3LmfJzJNbZa237tK3F7VarVarWy1aLFJrQwILG3Ag9gEGPDjCnsDGBINjvhGewcbEDGbsCIgxGMwMM2BGCCNbgBHSaEMg0Nrd6u3evltV3Vu3ttzzLO8yH96TdW83ImAifCI6qm5XVmbWyXPe93n+z3/Z+TIiW+X+h76J3euO3b0ptohQ8gy9dsXO7Wd4y9e+mU98+kM8+uQ9XPryHxLJOZGNSfMG/Syl8seU/iVePNwjlufZungf1pxgyEHdxpTHbPYzzHTG1mqftPs6pidDXnPPfXjv2Ll9jZPJDZ569Gv53U/+Jt2ow2Ru2b01ZqWlWe9pFhWYYsDezgEb5xKipI9UCcPJFUprOLPxCM1km0tXfpdet00iE6Z2l5PjPRqRYCs+w3weU5UpzsTI5IDmwCHyDq10jazVwZqI69f2mQ5vkfVBWUNTSOZiTmkrpIB21mU6C44oKtZYV4C1SKmIdEySNmi1GkEPIzidlEtZI8/GB/G0c2gZ0cmaGGMoKkOatlAqQemUrN2l1ZRsrQ9YafbpdTpIIbl+bY/9G8fITpvpeIQpCow1GGuQpxyzsKbEIhTduuZ4Kx/0eUoEep0SHuErRHDYqCfmDukDQLLkoNXcBZwSVM4EMwoZiJ3eOqqZpWk1kRLoWm8Ysgrq6bYKAKFRjXAeHCGLoS4QhdKo+L8iTWU5SIWwaAsZyr95jahq4ZkMBZMTT1tpvrt3x0f7hRtfJtExTRWhCbHL2kIDyVQ6YiQt40ii6LQYjLRGCYU3dyLijVR1nbss5gWRVFzdOuA7vibwbZdpcs4F5V7guwbbLa3iMGYR4K3F1EKAOI4Dp1gEHm3onMLI41So6v2dLkjI5TURPuCQ8RpGKqUlijRllaN0EA+4ZdqUEEEo6HzNaTKh01MyjIDqLUPUzymXempPjdRb4ipCC6hkCbqJLoN4zkmoRIT2KiDtS7TttLFYilN9MKyH0/HxkgfmAetDhRv54FiCB+1lmFbIpRCsnk7I4MCyNMap3zjUrge+cjSiuEbHLJlXwV1FK0pjUFIxrCq6cRK60tpvVEcRzjsS2UD6IC5daTYoy3qj9EFZXXpNFGm01lQiwksdeLQu8NOED5xwCPxxg8fHMnDUgEQnIUWzKPF4ojiiyPMQ0009fvJBPFKVFc4F7nkSJRglQAcbI0tADyspcNZTCUEpRBjdOceUCmdLFnZBuqiLLq0Cj1Uuhcc+COpEhDUFWqgauQ+IZOlqaom1KE1IQ5Uq+B87SUPFyDgJFJbamcQ4SxSrwIBx4R4eVTNKZ9E+Or3eVI0sOhf4fK70lMbQilsYWwXKjqyvkLKgNCVzNSEBBrEji5tIV1FWBQtT4IVkrb+KLy2qWtBMOkGB7xWR7tJqrLC6mrGIHLPqEk41kKqL9RVCb1A6yWRRsH1uE+cXFH6Ttf46ZzbOs72xwWC1gUjn7M/32J0KZvYsvfGMhx5/mDR9kseeeIo3P/Vazr5GgHqRz335Fm08rG1STgWLMsUlDYTOKG2XuNEm6kFnpUADDSmJcMQCtBZYacltTilKnC6Jc8+g0WL97IDmVpsJJStihEYwLT22tsyCOw3/Eul2rk6S9KHRFoAXy3S7elLmwpRNCTBe1BLDO8cIg/JB7FspS+w1mroxO538hcNhMS5sWpmKAUeVLfjRHw6NgVASb1291gWhJPWY904JGw5BndQn4bXffieF8yv33g1cLCl6YX9Y4tie2mecO9rYyHq88JRuKakKxf4SvZYi3BuWQFF0fgkIcbqZOnzgxXNncHn3e74zFeSUmnL699QTy692CBE8hMNJ9LQaDaqyZDXLWN/cDIFDSuF8SlVWPHDvJuPD2xzuW5orZ3nk8Uc4Pjlg/2aBcOvkuafXH9BuZ3jjOTjap7e6hjWOycmUVKdsXzjHtcObTGaef/eLC5prLb74lS9y6fLL9DYu8tB955mVJ2wPBviHNzm3LtkdH3GsCqY64sZxhZR94iY00ym3rhxyLnuQYXQNpnusRz1EXnFlNKTdiJgdHjGclbRXtvDGUc0rYtY5mkw4c7ZP4WYsTJeiUDRalgM7Y39saSZdLt9K2bvRY2V9wEvXPs/6uS0Wg5zr6iUOF1Ne00/Z25uxc+B5w2vPk+cT0soymzpOjucsFlO8VRR5xdY9D/LClTHb2w9zeX7EF65eorcR4+ScB7YvYqqK48ktrHa0oy4sJFcvXeHyzvO845u+g2tXTzg3uA8zusno2i593SBK29y4ARuDh2lEPW7tH/OFp59BqDFPvf0iezf3uHXlGk88+TY+/Id/wIP9t3Dlyzc4v97g9tUTnM9JM1DNBqODFosjw1qWs7Y9ZzYUVIsVlDyLNBHzxefotN7I/uFZUtlCZY6t1QtMhtfZu/0s88WE+88/wF989pOUY4kfRNw+PMGUJyQT5+djAAAgAElEQVRxj3m1ys5uiRIvImPLxto3s1DPs5jvc/tgRhJtsLH2EJ/68gdIzrxAPt0iSTTP/tlV1taaPPjwWTbXupwcTRHzgofOXeT5qxY1c/Q7CY0WzPM9hoczVrsDHn3d13Ll2jNsDXqcHI/Yzx1Zp0XaajOcLNg/PDptYmVdx3pn0Qp63RadbpvhaEy7lYRUZCmItMLbGihwnqzZop1167VO0Gu2kDoijjTtTsba1jlWNzdY6fdZ7Wxiq4Lruy9zombYjqRpekzygrIah4kcshZF3jkK71He1rQUgvuStwi7rNM8EBDtwLgQtTZOouqiXQmJwFOUoSbSUXBkKk1IAxYiJF7niWDqKrx1NV+hBlrxOFPgDWQqQQsFdfqnq9czKUOC+F93/I2LcVvbTC0530u0Q9aEouA4Ej5B9SpLRS8FMRJZhvhhp0ArTUQYbVMEX9eyNCRxHEawNozPW40G49GIJI7xUobC1weuTiRUfTLr13EeofxdBXOwZbsTbBRQb4sHFRBYWRf6eIEm2N4srVKcDDHMSIGWgXzjaxFP6IDc6d9eFcEuLNIhmlypiCWHWXqJF1F4rIePfimnNJ73PB6hZECAbD3+EBQgLZIIuaSA+CBCBUfE0pJREtXx0EYoBJ4EkCIU5i/uOP7Tn+a8cL1i78jxjscifvz9jZq3roPdm9LhjMglSu9xQnE4NPz7/1zyhcsVkRa89ZGYH/qmjCgOvPIl/eWPPjvn9z5VcjRybK9Lvu+9Ca+/P+S+CgTUY56wsQpipdFSI4VCyfB5dXSKK2OazSaFXYTPzoK3hpX2OkVe4V2NMC8TtHA4JUlkhE5iEIJEacR8qVwIfqZC1GMsIbDSUQkfxLCmQspg2+YdWKUpvSfLWnigoRI8UFVlbd6vqRxILanKCuWg0KEhiEpHSohlz7XgcD6moRqkMqa0hkp4jJDk3hI3IvJFQSNOmJmcvKaoKBeCTIwzRBqMLYmjCC9AITE4CmdDcyZA1zZJkRNoHxpUaytu+ZxIKowPFJfSVMRWBpW7VAglWUDgGWPqyYFH1/Z3oubix14QRQnOS8oKojSri0WDq6rgomMUWaNFOxuw1t2itJaTxZDcLuj1ujz8utdz9cZlDnf26HYGtF1Cmq7QTDs0mk3ONxVffumLnO88hcIxMYdcvLfP6kpGZec8eOE8585eZD4vmYy/wMUHt7nvoQu0VxK8mFNVFZ3ZgEtX93hw5Qne/bffys2x4cm3PcETb9qi3845unXItZs3QaXMox6uKJjuV8xnFpoRcb8kbuWst1dwEcwbJWerBomUaAmxhjQJzUplPM5qCiPxw4rOWoxwFdPFhALLuDrBo7HKc6IsDR8oRGEWGkRBVW2VJX1YxJf2mVJFYWFXHmvdXSACQUzsX7mg2vqeCgWuIPcO7QzSeRY4rBJkNsLgmKmaL+4sxzgUngaOBYISg/TByFvVd63Bo7y8Q+OoQRhRr/me0Kjdfbjwq9RjuLDSGhPWUrHcP9wrinFRo9anuFSo/bljRBsE+9Y5vOT0MUGqXv/7FCzhzusuV/q7/t/pIe56wPIxrzpCAR6e09mQTKqUoMgXrK+vsnZhm+PhEYPOCs46itmCTq9H4Spujo+YuYLX3HMPxwf7TCcT0riNjvskzYrz212uXb+EVy2iboOSnJPxAd4aLt73MOiKVDdodhOy9Ca3Ry/g5Zhv+PonOHvPIzzz9BeYXHmZjY2UwQXF2Q2LXayyb4a0+iWPPPYwzzx3BaTipRtTZmSUTBgdNViRj3HhzD0MZwXF9Cbn+pqoJVGyyWRS4IyhrAxlOUHEY2Qs6XZfz2c+86dEUc5woShVgWs4sjXH5y89R9qIePryZ9na2mSrfxamFebEkrbvwSd9bh49x+p9GU4tyIcF87lmApSxpacdiWjQybaYHt5ksvssfjygm23TbT1Eo7FKv+vwruJPPvVJVEuxtn6WYqoxxhIlkk6vwXjksJMpFx56mJd2FK11w8ntZ5kcX6bXa9LbbHMwvUw+Ttk4k/HU2/4ul19+nuOjIy5cuMhkPGNltcvtzHEh3iTxium44syGYqW9YPfWi+SHW5yJerh1x+G1F5jOHVnWphIFJ3PF4ewyNDZR3RaVGNMYtzk0L3N7uMftvSPy0RHJecWn/vwZurElz4ekuoWULYaTiqLYYdDukqqMM5ubHE53uX7NsNIR5AvFXE6Zl5e5em3Cax78OnJyquIKZy50aXdiXAQLB7KVoaxncriPYY4zllR2SJ1Ca2httGg02yyKawx6BdrM0LlnvbXK4MwmRJLjk6dJ0oqiBGcq8AotEuIUWq0ErSVFnlMUBVEUUSxylBA4Y0NN0kpI4zT8jArdTPG5Y+EdsRJ02gn9vkKnJ0wWEWe272O6mHD5havMCoNMe+hWwe2rN5kupkHkDQihAsjggzOYEOJUP2VP3Y/u3NDiFCkNusZYgKauX7Fo71A20F6oMwsEgsj6WpMY9ntZGz1EeGJqS8S6+GfJc5OBkldVxR06d01z9gQufW4skP3lBeeu429cjDtqVX/tE1mDtbQQGF9iRaBbxAiaryKrWzwREHsRYo0RRMiw6cuIWIQPMo0TqCyUjlRH4ByL2QwdRxRYEi+Ckr8W2GghT0Wfp/wf52pyvQJCQeZdFR5bo+rKL094TUGoV3pLED85H/hHSzcVydJFpv58l+PQegyhpERoD74KIsoqJOOF0U3YbKQSCBFhnOPjT5dM5p5vfnOL5aA1MGcESjWpyoIkyjDWoITB1zxOQYTQBu8EMQrlDVYG3Fk4iAgm/iB4/vqC564ZHjwXsyhKak3vnf1JqvryXe6Ctd7ZeX7m1xfEWvKT35UxLeBXPzxnXkz5x+9v13wswae/VPBvfy/nO9+Z8NA9mo9+vuJf/h8L/vk/0Jzf1PUFGbZNR+DLJjoKqLmpOfLW0UyTgHCZOZKCSCm0EhhpwBmUL8iyFuU8OJFEOhQKYXMPl0JlHAiFjoItkj8VzrlacGwxIjSCfRkjEoWjFqU5j1k2B8YinKcZRWghqVAYF4rPNEpDWhkRzhpiHQf0wBCauFhRRY5MpzRkQio0cxeuysiFgjhNUhbGI6MI5SxxDeMF9EES68BB90LXYtYgqmz6iK4LnG8vDKULfbYR4GXg1AI0RBIWFQ/COJpxTKKiUPzVfrKJjJFKhumEdVTOIF19vmRAC7AOZwVJ0sBZTxx1SNMU4R22yLFlgbEj8rzk3scfZevMPRzNclqziihucG5ji/Nbq3R6PS5lXbJmjyzuE0cdGu0uqhEznB1wvjpLu7HO8y8/R+9Mn2ytRaOb0hVtVsw5ev37sD5jxy+4741vodMS9LoVs/GCW9fn7N1QnB28mb/33/8ow9EuO5/9CA/c9wSpqbjx/G0OiyHHXtNs9HHjmPLSnEs3FxxXktZ6k+1mi82tGFanZD5lbdFAR45Y+1CIR5BEwbVHG0NpDfligaVAR3OK2QGj4yNEHDOyjogSC8y9R7kI7WqrVQEKdceNwzqkCv59ITMhCLVB1GuUD/eJD4KgV9NUHKFQRCwL3EBX00JQKrAKpLNUOAoVaICB1mWJPKQInAtIuPPL0LYgZgq0w2XDEJyw6p+yNNxBvLI5cCLQ29xdlqK6tlCk3pCW6+ppjew5RcPvluzcQbbFqbDUL39QQ9vOh0kUp4+9CxWvv56i3ncV5H8VCv6Kv8W/kgopBCEdUSle//BrGU8Ea9ubFMWcRTFjtZXR761yY28XYyRxmqF8znheESU9UiUp82MkJfsnOYejIc1kTpJlTCYzVGVpd9uUjLl56xLt1lk6zTUOhi9wz8Jw//330+6d42j/iK987gs0Go61rXNkwzmq0efq7jPI2HPx/vNEScrx0YzeQOCtJaoSEq1IhaHZszTPemZHMzY6gk4rYmVjk4PLxwwPb1O5ChcpIqU5d/4igojru3vk7gSpE7xeZ6BbZNZQ7VYkRY/C5qyeuUCkV7h+8za9rMn2oIUyh4zmIw4nh7Tyba7s7hIJKBOHcQW5gXFnnfxgzJuQPP/csxSyoNUWtNcSlDcsRjvk7YwvXfkSrUFCKlIoHZ1exrwsODjeQ+QVkyslD3zN63FZQd9G2KjNzoHBppLti1scv/wiZfMe7CLjgYsXeen5Zzg82qXdSoiTFrt7+1zcfphL155h7eJZbl7dZ7DSRScwXkDuV7l2skeyOsId9OirJAhZdZt8sSBfOHqd+zHllKhRMhwN8dGc3KXs7OxxdPsW/UaTxVTS6ScsTmLGRYRgyjT3ONdEihZWNRku5qjhgpdv7GFkgnJNvIEoqfDRTabFVYpqDWdnbK73EStjZAyj4pjbewdEUZtWcwXdK2nmJqxTUuBKMAZ0ktDNusxnxwhrWOn06MQpCzsnbsJ4UVDOKprRAOktZZnTbGm8LYnTBjKKmc1zJvMTyiLcvaasSJMkTFZFyHNImylZ1mE+n7NY5Hig3e4Qpym9To9Os8fRyZzV8zF5dUhxBN1WExWdsDiZMBkOmczGeIKGw9oqiOBrAMLVwPBXvbHv5rEJUWvdgllDuVw36ocFNF0ENxipkBLmtgzFu9IkSiMRmKpkKgqUUMRKESHD89Q0FS1V0JogsdLhTHCVE/X6hRTB2e6vOf5/0FREgGnEneIN72l6yRjB0hdAeUHzVUiO9yGwpyEVlQhG8REC7QWJDOKohkoRSCpZBZeG2jtcS400lm7SCKbxyBpGcSyJHNR/8JIkKEXgK4dTHqxzqK2zlAjBQ6fCxvpDjmRUq3EDVxtc4G7Wj3M2uCAoKWvbO1HTU8DLWlwkbEDFoyCw806ejku897VAS4UiVYSxfTgCIimkwLmKSAKuQgcdK44lMu/xQhL7EN3s65S5eMl3r0ckAvjWr2vy7W9t43H82P92yClVJbxc4E274H/s6s5SSsFnvlSxc+D4lf9hhXbbIrUmiTQ/+38Nef/bG5xZU2gp+a0/XvDOxyK+991NnIdH72twde+E3/tEyT/5rjR4ZOOJdIiK1V6QeslSqiqkpqhyEhkhSTC+opkkOFvhS0OkYnCOVDdIfBz8S6VEK3AYynoM5J3D2TBeUjXPOyT0gPAhGnfZOAvAOEOsI6RzeONpSI3znn7apDSGpkyJbKBhaamxQFEVqCjQppJYUeSemBhUQLxL50jjBFUuOJN2sQ6c8bR0QgsQLrjX+BJE7QvdFHqZA1Zz70OBXBiDqc+ZUhqlJMIphAsNg9IRKg8UhaAL0HcEwl4Fq0GhKW1BTISydbMoQzFojMf5CCVijLQULkyGAn08nOPSQa/dRZqYrc1Nmt0uUilajQaphL3r1ygPciqZ8rrXP0Zra5WsrCiMpqEz1rKMtZYkbj9EY7BCvhjTT9qkUYaNUhbC0UwStsUmMTkbRYPCe4RO0bJJFsVEjYhWZhlXIx44dx8ttcqgkyL0LnlZYHzEmfMP8Pb3vp0Lj075nZ/8Vb7+Pe8lSuDG7V12btxi7iuS1QtYJFmWcrPb5Pq1XXZvjejlK7T6Mee3O6RFSSeNiFON9J44EsTKE8mAoASqk8ejEEZgEkvhDjk5vMLhrV0WxlEJS6YkzkYUrmSoQhiTc+HejFQ9ZQtLElHt6x9qTBv+QyyX1WBP6GsHEl5ZRU5C8kBAjUXAkoUQoGq6kfHMRRBdelsLqwAvPJEL+EzpLabWzih/B+SxYsn4Dv929bIq6o1sySu/+3B+GU51Bw3ydTDbHWrIXahV/dXeVTzDckupN0txh+/9zDNQGc8bH7tTzPv6KU8L+L+i0F7SV/66OnxvDz77WdjZgaMjePRR+M73K9pZk14nY2Wlh9aadqdFK0vIjyYkrYh2K2P35jE/+y8v8cUvT4kieM+7C37w+wf0V7rkzjOejBisDvj1X3+eD37wmMNDw/kLCT/4A33e9IaMPM+5vruHEYL7LpxlfLxAacFKto0sm0yPc4rCs35mwNZqg9mk4r4H38JnPvMVpkeebjclETn7O5fpZRkrPUk767K/O2c2P6DZkQy2G8jGnNn0Fo1GShVl7F4+xB6VVGbBAkEadeittDEWTob7ZJ0OcaNLZSW6EWEouHk0RHhNq9VmdDziwQce4vK1A3wc4ZsxEyfJ5zEmSmh2BsHJp5Oyf3QEvoWuYqKTGd6UdDoJRTnEDBdsnDtLlrYZD6dYZ8iaPQ5299k9vsZDD70Oeejpt3rkkWA0PWE4PaKNIt7UbJ5fYefWFVbWOlx6qSD299BonGc8rDDMGB3v8bqL38gXP/9nZJ0cU1W02z2ipqaRlkxGQ9puiG/0GbsxZX4AzRiXW05uT9G+4MhV9DtNVNZgerzg1kFFJMJ0X1QJrY5DuVU6acIkn3J4dIt8dkC3F7Oy2md/54BuPOCgmNPuNjCVpCgEaSTxMmI4cdjCkrYKdvZPWF8/T1kUaFkwm4+Zz0a0OxZjDzFmwtbagIkJINXocMx0DuvrHRZG00k2mciSylRMh0PSRkXWT2i1Y+aLCa10m8VEkMg265st5lWLWVkxtgW9bkbaFhyNJkwmll6nSz6bsagMucvBC4rSkjRb5PMFXiiipFkH7+QI74iERFqLy0tSHZFlGd3+CkpHJCqEfa2u9+ivdKiKBVqGhM6TmxMmk5KIBoO1ATgwpmIyHtcuVB5TVcGl7a66KmjVaipfjWov732JqoGCO+sKdxXyS3XLkt6iZADHQsqvrwWgYS2zzuAJ+sdAdwlrkLM22KdialKFJ9aB/utqtznxqpr4qx1/czeVusZRAryzgX8jBcJalPB4H5CVSCq6Pn7F78YqjMm1iBHeBKRJabSIiSqDUoJIhTce1Z2N8B4h1amQSAuNEroe2XqQEqmgMGUYHThPVI9FBYL/5bdHXNu3fM87Gvzqf5mye+j4ub/X5vUXEz79lZLf+OicK/uGLBV842MJP/zedgj+wfNrH5nyu5+Z8z//UJt//R/nXN033L+t+anv7NBKPD//OxM+d6livSv5R9/W4/H7o1DQSEllLL/xsQUf/uyC4dRxZqD5vndmvPuNKVLAv/gPJ3zymRyAd/3TPQB+6F1t/tt3t8F7PvVszv/5sZwrt07IUsk3Pp7yI+9tEUc28OF9GLR4AULpgDLXtolOBtcTia75mrberMM5CfY6FuV0TSGpqQ9+OfyVfP5FwwNnNRv9mMob8I63PBShFXzpUsX59Yj9Y8fuoeNHv6UZ0FsPQkq+4ZGUD316ToQMHt6AdArlPQJz2oEKpXF26a6h0fVFHIngkODwRFLjvUTpGFcFqzgpFVI6qsqhfYyOYkpr8cISKQFe19aM9WsLGW41HRM7G+wC64Qt4w3CGxQeJQVNpdDWhlgSr2tqgUHWlI9IJVgL+AodCSJCoSWERymPsiUYTyNOMC6Emth6hBIKCxOaQTSVdSgV1wWPYmlciA9BOFLHFG4RCnHCmMtKF6Y7zpMSuPemDkA5bfOdI7jhCIxMglBF1tSr5cLlYK4dkbek1hIriRUSrUKkurHQSJusD+4hTftsbp+hv7KKEhFZq0kSeVrNDGNuczhpcvb8vaTrLdre44hIRUymJbE2rDbWSQeOo1tN2mlKEjewUhFVc6Cko1bIyyFZO0flMUooKguFDuesqEbEUtHvZ2RtSaMjGU1z8lKytnY/jz38ds6fUXzuox/m8Oac+888QjHKuX3rhOGwoHCGSoxRcYuypWlspfROeoycoXQVx5MJRbGNMiJ44kaehpOgDE7WgsEKhK2QwlNZS2HnSC0ZDefs3RxycDyhcgKnFbNai2B94DF74fH15pDX9qPLQlJ5jxYBlTmlgnD3phECeJYbzt3HyIdifOnDG9wEQsEta5/+QvigFajRoTDJDFLHiiBLXCLV1tdOKCJ8Lwn7Ve2EyWkTT0DI5avej1kiQHcpKy1/+X0vj7q+PxVz3m1+dXdxvSy8n30WZgt49I38tVW1ePX3yynmqwp28apfunEdrl+Hc+egKENj2m23WOm3ybI26+vbeAG9XpOiKPDeIjVUvuQf/cQXkNLz9384JdIZv/zrxxweLvipnyAEPRUVH/7wPr/4i7f5/u8Z8NDrFX/whzP+2T/b5+d+RnHPeYfXno0zZ0mkYD4+ItHBF8LlMY1Wi8FGkyx9jKODq6TZgNxrLl2+gW7GZINeaLSigocevIf2SgzKcXD7GiZ3nD93gf76gOOTY4YTyyBbZyUdcG1/t04XdiHozUi0bDKeTkhaGaPphP7KOpNxjnOa6WzCaDRksL0C7RSZt0mbKa2mQEtHTIWtApdX0+Te+1+Lm89oNNtEoxleBNF6aR1KVSSppLBDksA+YDHKKfKSRgLtpuP565c4e7bJ8OCQNX0PjUbEZDbC5guSKEVIz9q5Nrk5oTQGrQXGVPTbHVpaMx/vYCNDJ2pyfHiF6eyA+eKEbpYgLZi5xTnDzaNrbCeOPJ9zMjnEY3GLlMWs4uDwmG5T4aWl3+8wm8yYjQqqMjTSUSxpNhPOdFaJY4GqIvLZmLI4Ims4kkaDqrTc2j/CFobeIEEJwbgMVMAoiijKitF0QaeRcjIcMbUlA1GyoEFDxSzmkuNRQdppUU1KdOVYlGNmdo3JxLDIY+IoIkkVOnYUwymDrMXoIMe5BWkjJmsnIAumkymx3kTRoNcZMBikLPKK/OAA4wwraxvMZy64cImC9V6XkRE0BBgpqMqCpopotjMOTYlqxHSzFlVRQBE8nYSrEKJB0mgihGZ9sIYUhBAxLVFJzMbaGu0sZjYZYXxF6UrSVot+3CSzJXl+zHw2YTQaBUMIJYIoNEmQUp0CqmVVYqoSZyuWgOPyRvc1XVkQAAlrbXAoWwZD1ouO5c4a5+vHG+cofJ1xQ61R8aCcQxPW7mU2i0QgnCPH0rDQ9DK4A8o7zmyvdhj8asffuBiPxTI4xONciHZOlMb4kkgKvBVYGYrx9quK8USpgAp7QWwVEYJEJ0TERNMS0VCgHNIbYjj9I7WUlJXBRyney8B7xYdCcsndcR4pgquAFApfc5EBbp1Yfvn3Z/w372rSzTzrfcnHny745//3hPc9mfAj722we2j5lf+ywHn4h3+nX6PEjqLy/PzvzHj/25o0E82/+b0RP/fbE2INX/NAwrc+2eQ3PzHnp3/jmN/6p+s0Io1C8st/NOc3Pz7nB7+xzWvPJnz86QU/85tDlOjxnsdSfuidDW6PLNOF5ye+rQdINrqBR/1HXxzzP/3WlL/9liY/8k0d9g4N//YPQpLmP3xfB4/j1rHhe/7lAT/5HR3e95Y4IFk1XUcLATJCEBLill7wp8W4UGH0I1McJjBV3DJUKVR0uweOc+shPKipNZXN8RK2VhS7Rw4lFbu3w4jq3FoULkURzvn5NcVk4RlPHO12sC1bjuZFDckHm8GI0jjSKMVZUHKOEoEbLlVoJqgnMUIGD28VB6FrgN40kphG3IZijpYVQnmcTxBIjKnAe3SkQYQGIPIW4w2pDk1fhQi+oPggwnQVUoYph5Ya72sPZzxRFCOFpnIG7x1JqnFGgLXEWCIJpixDs2M8kfWkSlI4F9wo6tdJpKDhFM46lA6c3tJC5YL9pzMVsay59SoEMTnngn+rCqi6tZ5IRSRRQmkNhSkCDUJC4NMF5L2hE6x1aBXIS9bVjZkComAbGjsQkabyikQ2UDLCCM9qZ4Ot8w+xef4Ber2UQbeP0k2iOEKqkrQHrngZewOyXpt+t01HhGh3LT2RhlIqmnGMLCzM1pHaIjREKkZHFl+VSNEhSps0ohdxlQWm5AiEjHFSYYopZwYXqHxBti4o5SHDyTFJ3OXeC6/n3nOrPPfFP+bKSyMee+u341zGfHSTcl5gSljknsOTG8yqJmsX72Gj10O+9n66KxvsH51gtWc0L1m1DQj9KVqJYBXoHcIptBNEFpxfsMjnjBcTtloDLl3a48rVIbNFmDwgNAtXhusYakScIHQXArPUYIoQzW58KGKXG0e4++ppR/29w33VgnZRC5mWDktLi1fp/KnN6HJk6GuXA2r6UiGg8oGOsixsLQGlXv7b16i0dQRP/rteOxTPrxQjmfq9hOI3PIkT4hUot+eVxTBLisldKNbycHc95hRZ93e9P175O3c/zyse8Irjlc5Wdz+HFIKvedLz5FuCG9Av/SLEUcRgpUccgVYKpWOMhyRSjE8mYIITzR/88SHXry/4179wkVSPuLB9BgP8wr854Nu+Zcj22QwlNb/6a1d469elfNe3rFDInDM/LLh8Kee3P3DMT/7YFu1mk3aScHj7CkU1CvQ6Yck6HbY2t+j2U6I9ywsvfIknn3gzz3754xg3ZuM1m3R6q0inGGxFtFtbdPo9vvTMn+Dx9HsDtrcuILzk1u4OyDaDwQZrrQ67yR6FLajKWuBdLhifjGm2M7qDDjtf+RKPPHw/VXFIVcRUeUwUpaxt9ZhUkLTXiKOEe7dXufLiDuSGuJMgWiW6Kdg6s8rl507wlWTQ3+JkOuLELsgbgkhHqFQyWozIkpTJbM5idkwzyugkTdT0mMVsxr2dB/niMy9z5pH7yMUIk0/JZJNGP2Nmjhh0muzuXCNtbHFrb0TWjkl74BdTTo4PMNNjeqtbXLn0eVY3Vrh29RLdVhdbJRyNS0a5YzS/zbnWCse7U8rcouMm4xPPycmEaTGl3e3QbHRopl12Xj6iyA3WOQqbY1VJb7VNq8jorlUc35ygXUEjltDIKBaGm3v7zGYzjJ+wvd1i5+oxUluiOEyQ50XBvAqGBuPJHJFKnD3B0KR0HfJFh8Vojpeak2pMP47ZGc5Q3bMMqwKvBd2VBq0eeDdmsbhGv7VGOSqIkhbdrInyMJ1MqKoFzh7SzFJW1lZptSJMcYwoLRGKQbePXQzppxltXXBmpUnTKHTcwOCZzKYkzQSvPMLMaXe6GOsZlWXQggkQQhC3WvjY4Q0kSYotC7TSNBopWScjS7pom5NEggJP0m9y7640DT4AACAASURBVLlN5gvBwf4xx7fnzOyE+WzB0hZVyBCeFscJSkXBhWo+w9oAEAhs7XJS39k1QInwSBUoulpprKnqyX2gBVrurNXO3QERTrNalgD0MtvGLy2CRRCG1jzxAne6zhe+xAhCyrCA9FWpxV/t+JsX49ThPD6MxqWvfcOTBO0qKrsMmlnaqt+1DFYRUpvAt1ExiKjmihsaGrxokkUB0RPOo0RgNztrA1dXK5ASWzq0tkjlcU5gKkGaNLC2IopjTEUQhKqAE43njp/7kTXu21IBxShz/smHZ7z78YR//G0dBJI3PwBpEvOvPjjku59a0G1qQFJU8A/+zgqP3RsRSRhNLP/r7475kfd0+e6n2ngBqz3ND//8IV96ueBrH2oynFo+8KkF3/+OJj/wrgyB4s0PRhyMS37tjya84/UJZ9fadJsFYHn4nhjvKhAlTgh+6Q8mfNMTbX7sW3tYN+eJ12gi1eIX/uOU73/nGq10jlBB3AW12Atxyn+H4O3pXAUYJOqUUlNvRwhi4kjfhYbVF3qdaDVdeLJUoqgCMicDupc1BdO5By+YzsLFmqYC7WVgylpHpxFGMZPC0mt5XKTA5uElsAF9xCJciRYG3ByJQQGNWIGIgDhEdRuDUh7pHGnsME7WyZgKFQf7IFenz1kvgq+0Sms+WaCZJDrCOoepTAiyEfUkQUhiHYcmUoRC2LrgPa61RtXoOz5GyQZaSYpyThRBrBrhNZA4X4EvUSKcd4/EGYv1BiVCEpkUYYohhSKSGik8FhvEw3i8L/FuWcA5pNBI44i8RnsVCi3pEMoHuySlQpqXD5+ZjhJ8yKYPSACBAqVFhBAuBA55j7ehaKqkISOllXTInQlNr/M0iEjThDhrsLm+xX2Pv4bB1nkGzfAe8kjik9BYn19ZY148xlwMiRJFK9P0RETpLKU00PDEUjPPCxo6Jeo2mZU3meUThGqHwj5tU3loixbnVp/kpSufYzi/SjfeJknXSZMWsXZ0+9s4p4gjy829FxkdjHjowbOcu1/x+3/yW+ztaL7/+/5HorML9vf2yFoSSks1mTAdCvYP4Okrn+HtYpPNJxTntlZptzM2Bk3GswWj8ZCTkeP8Zo8GQTeiyojI5kBBpSKkarI4uU0xmzAZpdx/rsGzX/pzXn7+GRLh0VpQOofUqtaLBLGx9wT6ma91AVAn0/pT6Pe0bqwR8mXjTG0zKb/KGi7rDS+4PNXNdr3uOl4xhT0Vi7q/AqVeHh/8INy+DW97G3z0o4Gq8YM/AOcvwHPPwSc+EX6epoHC8eS3eXQU3txHPub58896vu974T9/GG4fwJkt+LvfDjqGD30IXn4Zul34W38LLl6E5dLjHHz84/CFL8B0Bisr8Na3whseCefmg78bXh/gp386fH3qKXj728PPn3/+L7+3d74zNBGvLNB90PC86jwsEX1RU4a8DetMo9mg0+uyf2sPrWPKakqFZrpIyc0YY+dExPzpZ465/76ELJrTyVaxbsobH/UoBZ//4phzZxvc3C/Zu2n4nm9PmcwXiMhhqpzHHxN87GM5aaaJGwk7N/coTEW328cJz8bWOTa2Vmn3JIt8zvMvX0YjyPyC/au3ePzNj7N2vkNVSYpckXV7eNFGtXs8/fQOq40V7j/Xoy0kt/Zv4qZDzm1ucGa7x0kxY1IVWBtzs6zopAmdyDCc7PLGN38zX372OQbrbbJ2EyEiGmkD0YsxQtMfbFDt7hPNNefaF5nam7y0GGKzjKy3SuYLVtfbjGc73B5dpZn0Obt9kRf3djg+OWaw0kcYy2p/leu7L9FpNej3z6FUiW4YFowYT07Y2HqE55+b0Opl0LzO8SxFxBt0sh4Lv2AyChqn490Rj7zmIZ6+cpnV7U26Kym7V59h5+gqvdTyzDNf4eJ95xmNd8jaEcYm7OzNOT6ZIxJN7FvcHKfk0xmrK69hdDhjcnyboshJYgcRxNkWt8YjhtWiRmQNeVEihKeMHaPrR9hGj/2bO1x88CLzE8dkZjg+mXNwfECr7Wm2UnyVMSmusDEYMJuPmFpoph3acYudnVvEjZitdIW4mtF2M/KFYTKcMisKlPDszG4w1avo+CznIsU8yplUOca1SeSA3atXaZoIQ0VrQ5IJRVXMWBQCKROUCsnEndU2LtKUosHxYYGaJZxLUopozjQaknX6yLnhfC9ltbmOXRTMphNa3T5r99zLcHJEqiVrqys8e3kPlwxwtBBU6KxNo91mevsm3Wab8XzCxtZ5VJzS0IJuovDllOPpjNZKj/ZKTNZok6iI2zcPsYsRi/ns1Dmp3+0zW8yJkuRUPyKkxNmgK/PeBHORuo5ZJrgLKfFOYmvsW0cRcRRTCoEri5DkWa+d1PvvVz1qJMGeYuh3NJTGhzC95XxzJiUzQj1sASHDntn6r+mmklLHfjpbO4lYNMG/1LoqhEQIUXcLr/xd6S3KCxJZpxV6gfKWCBO8jCXIRUGkIoy1OGuDN6OIkAKqxYIsa5H7Cu0zYtHEygovhkQqQpKiaeHEHCmCKlYIWO1ILm6GyGxvHfvDiNtDxzvfkOFtBNIhheOxezWlgZf3JF/zUIqUCyIFj19UaAXGGLbXAtr/6L0KKSu8N5wdhIX9cBIGqi/fMuSV5+1vaJxiVgLHO94Q87P/YcZ47hh07xjQu9Ni2HP1dsntoeOpR2I8JSAwJuKN98eUZsqlW1OeeECz2YeP/osNHMFK0drakUOGxL/K5ngb7OxQBiHCRxy26gghwmhOa0mxMEQ6Dq4t1oO8S6iqE7wrSeTS5rE21fcGJ8JFGalAz9FK1zdDET5vQnEaEj39KVUi1SlShPOotSWE7xSk8QpVBULEWCdQApI4oPvh/BdUNoQUSRGsBr2DvDA0o2aInq08cbQA6am0QQhJpC3SWnAVkuDukKigaLY+LOReUieD1Uied1irQ6GrK1TkiKMEb5qkOgnNk1vgfYMkSmhpj5SWslyAl8SdBoUpKMscJSRxzUk3MtgoyWUdZsBLQaoUTR2ulKqySB1hjUPIpG6QRHAIkpbSGqQMdK3SWBQKlMbjgkNFnR4WqRDoUtXhPqa2zUykJksyWpXDGkGeOJSBVhw2XC9Tmu0NNi8+RH+whYgUupGgmhqdJTgtiE1Fcy7ZWH0t+kFDd30b23WoyhNZjY4SZOwR8wobS6JojaLosJgdEdECuliTYkybZruBGw9ZHQwZDgcsbs0pF4aqKmn1LzDorkA8YX1zkyI/4oWXL7E26JGsCJ6+/hd86E8+xi/97/8vKxfm7H3xCp1tODw4pJwZWj5DdBXxWosX//QP+dRH/j2ve/ynyBJPO43JkpSd2yWHQ8vheEFRdlhJJHkELncIK1Ha40TBpHLMjWAyMbTTPqPDPf7skx/j2kvP0RQeW5bEQpDXQIIQIXU12BQuFfyhNtRIqjqj4E6bfAcNDr7kNYIrwn37akJ0LFQNftfe8EKcOgyI+omWUm0Jtbd/QL/Fq1737q+jIXzkj+DtT0G7DSt9+Mqz8P98AN70JnjXu+DkBD7yEfiVfzXl7/9k+/Q9lRX83n+Cr/96iCL4/d+HD3wQtIb774c3vxk+/Wn47d+GH/9xiOvh6cc+Cp/+k/Ca22fgK8/B7/xOeD+vfwTe9hSMRpDn8L73hd/pdMKy+cwz8IGv8t68h/e8Nzx2eAK/8Avwrd8Kjz9+95TuzhH2bhGi1ZIWcRzuM7OATnOTuNmmIiIWHUZ5RdLcBmaYfM61azmbG5LKL8gtlBNFPp+wtgoHh4GD+sKlEwDOrAVCqjMFURlx79mUD82mnBwMMW2DjnokJIwPh6Rac0/SoJicsDez5FVKU6ZsXXw9R+Uek1Tyvve8n+ntEaOjY7QeU4xnfO1b3sqv/tq/49HXnmMlGbDZXefInTBKFPQHtFb6HOW3OK7mxFYhDgq6aYLEYypNv3uRJE24cu0Zvud7/zs+8cmP0h9kPPzaB9Cuxe6Nayz8DJtu0uuPGKzFXD+aIVdO2OhL+mnBzcMRi5EklZ7xySEPfsP9XL78DDd2XqaT9DnT3sYWCw5ujbl1NMP7GGsEi2KKMTNmVpO0GpzJVrj80he42HmI6kBQFcdsbLQpXcX+3nWsHTGbvYHB5oM8feMq3Y0Oj7zmtRzsXeHWCy8xuX3A2j1niWWXTrLF5//8k3zdOx/n6edf5OqNHbKsxWbrPKv+HNd2L/Hk1z7JX3zp8yzKktuzY0wO5zbvoxM3KMdHvHRwhTSJyauK+cIhfEoaZeRzSx5VXH/pRdZ6fUwjZfHyiJ1bIyZ+TquX0XIzbgnIry3YPHMeVRRh0ikcha2IfUWr3WRsZvTbTWbaMUg6DEdTjsopNvaMDxds3/MYe7dv8XVvOks5nVHMZlBaysmQnUsTfC4xZUnSgf7qBjcv7YDTyKgRKJ1aMFrcpEPFZKZRao3CQKObEqczbtycs948i3M32d64wNrgPKJdcDzaZziTFFqiGod0eyk3qwb3rt2LMD2u7h2wU1zBiOn/x96bBdl2nfd9vzXs6cyn5759ZwAXAAEQoEiClAiSoEiKlkRaU6hZKjmKXlKy48R2pMQpKYqdh1gVJS479ksslRiKohSbkmVHVgRR4gBKHCwSJGaCGC7u0HP3mfe0hjys3X0BkLRZqeQhKa+qW337DH3WOWfvvb71//4DnbTNePsGG+0unVZCUde00py5mzAtaiKfkfgORZ6AVfSXWhzsHHHzxjUEJa22ZmN9ld3dXfrdDq12m3a3w2gyZT6fn9oQRsJTLBbgDAhHpKPGiCB01AUCa0FLHQrtYAUYdHJGhWwPbvk3vXacAB6vHSfX6kAhfYWiR2pqH5gVJ8FCwnsWxrEQ9Td8jVeOb7kYP005atBrebIc+Fu2hlpKMqVpqVfTVFRk0KKLJCP4WMxxBpzvoGWMlAVt1cLWFqVidJYilaYoCpJY0m4FYV+iLFKOEHIeuMZSYk1FHHuMnYa0RRes7gQVS10JoiakYsJsEZDbX/yNw2/4Hg/nJqA9HlqJIJEG5yKkSBDkAHTbNggIEKRREGDWNkSIH83Cl7raixqkKxStS53wMS9qGLgCj8O7pohWMd4Lxovw3F/49W88t92RwRmJ1hqEpqpN2BiJpg3sLMY5okiBzLDKIVT5ioWncR0XLqC3FhIdBZGW96c2ZJ1UUFSexAsMIb3S4ZkVnkubAiEdS+3wOS5yR5pIUq9wOCZ5OEy7scPK4JeMj8E16mMbg4rCXGywoZQoEt8n0oZ5MUHHYR51beh1+uSziogWVpaNuX/j/iCDX7wmJOIpJ/GlJFIa6WOc87hSIKUm1SkQNlWRTMIJ5gy4GmdD5C1S4bFNRo4gSYLLizEFQlmyKCMSMfNiQZYqcueoqxxbGWLl0d5hvKGcVJSuBgWJ9ig8tQ+WlqppVVnvQsGtBEqFVldIDnSnfF3RuEecfMdShCIMJMIJEqFwwQC2eawCGTeOFoFTFyuJtZZIBGabs45ifkQLTaktSxlE3rLW7aJbXbq9FS7cfjf63rtZ7fWQiYBUQTshUiEqPVMRMlYgas7etUV7BXI9YlZVpDqlnaZoaZkVx2TtJbydIPM9ZLxLN5boOKOoFZaMbrZJK27z/Iv7rA83sF5gY0Wns0LSkixvReA0A73HF597lI4VnMlu4+DZBbNim1/4uQ9yqb3PV/7808j8LhbPPs5k7yajxSa99Tu47b4eRwd7XGi/gcd3X+DxZ5/nrfe26LcUbV0SiYrJrMB4g7GbSOfQ1jNzBXUNLSeIdMXxbJ+9WcrxWPLmu2Z8+CP/nCefeB5vJO1EUpdBRBzjEHFEyFINFCN8EzLlHFqqoCvxPkDCUoVwCRH4jMYHGpjDU1uDUqoRk796xHDLRSq0yZCEtqmVt4RCAhHSar3ENBxz4SEShliKVxXiSngWOfy1n4YzZ0RDvfT8r4/AA/fD973/1mNjBX/w2wt+7Ofa9AayObcC6n3hQnjcbBpQ8nc9DA99R3hivwf/yz8J3Ow77oDFHD77uYDGP/zO8Lzbb4fJBD7xSbjvvrAhyLJQMJ87e+sz8A4eeSQg4SdFemhDh9d9+0OQtZrbxYnWyb9KLHpKg2loN0bAxY01pNghimNWtrYoFiXFdEpvfUAlE7J6wmJ6yHR0QLFYMJlUXDgXkcg28/EcKSqwEe2WYTKxzGZzZtOwDnR6ktnsmDixtNoZK8th/djem9EdtoNw7ugwmNVIzdcmx0gEOvIszDHXxl/l7gf/Y1587JN8/0MfoCoco/iIfXmAJ+H8mddhhcKKhAe+4wO88OLXeHp+ncnoCE+XpY0uL+3vcrFzhuXBMh9/5tNcPneZy+fO8NK1a9S+4k3ffpnnX/gqd9/9Fl6+doMH3/Qeutkq3U6fnasv4PKCb3/wHfzl848zXh7whZ0pTzz1EgO1ip61capma7VHcTBmc22Ls0tnOdw74OmnnwVj2doY0ItSnjvcpSgnLGae9vllJouKnRsv0m4rLlxaI2sbpvNHaWnBIJ2y/fKzTKcRLd2nMIbFwYw7r7wDsWfJun3S5BgX5RyPrnL9xteYLKao7oCXR4aH3mh47vE/5H3vfS/PXT1kezvFqg2iVkJdOkbbN7hy35CnnnsKIzXZckxmR7SjlDsvn2fnhRcZZl0udR9mPNujyPepFjMWpSFOKuK1lL3pDYgcd7zhDrafn1BGPWo5Iq4t3W6HG0cL3M05M29J/RKzeQ2iDVRMZgsm5Rhkzfr5VbKBQ69c5uW9gsJ62psrwRVn5lDTFivxGvWNPZ4+2GN2XHJ2eYmVTLG9c5WdgwnZIOEt99/P80/epFSGwdoSxigOt/dhEZIsI5MiZ4KqmCG6OXmUclynjHXNknSo4gqq73Cdm0xuLnDxJt3uRdJqjisq2v0+d7z9fhAxWatNcbhDurpKHW9ydDSi3V4CHzE6qsjNgsLdpLPcReo2L8+hFe1zfv0sxfQq+7MZUXuN7nCd3dGE4+mYvgbnDEmScHR0RJa1GO0d4JUkTbOQHVMtkFrh6pCgKWUDULiT+kogrCCOEoQLCaC1rFFaoeMYD1hjOGUOCBpQI1wjnPt6muBpgS5OOOknFxRuuacQ6pLYB/55haX6f5KmYr0NscYypCVqFS4kkqaYwCKMRbmaKHk1JC/sEKmGCJOCcAiqxqA9Q0cJ1lcUxZiosYfJy5B6lmYJeVlg65w4UrREL6DzFXiviRqrQMkxvgalY4S3DTUjjCSKcdYRRRGdNAgn/84P9rlzK4QEWRMivp2As6sRrgnkAIGXXRQKX9UhhRLwtUdHPYxtaArcahMvd8NncjQ1dDLVtJg9R7PmYpzJkCh62moB7wMPuZcG796/80NL3HHGNwb3gTstJGwuK7zxBNeN4HfZHAGAxzsbUHKXonXgizurmvdysjGoILgAoqXEW5BKn1r8gefCmublvRrPouFKKYrasX1o+d4HM4SPuLSeABOu7RrWl1sh0MU5buxbei3BckdTWUesNcbHeBzIGi9NCLmRGmM8kWyD8xhbY21JEukgdPSOSMJiPiXWGdZAEqUoBd5X4TtG0orDd4v1xCImQTVtKhta+C6EQCFOIuMFRVE0VBSJkjHGWZy3CB8Y9tY5WplFq4i6SqhrEbxu/AQXQ6SgFa8hVE5tFkghiFQI+9Em+MUrIlSsUC7YHDlnEUIihQobV62wOJwG7wTeNjt5b9EovHBEkcThMCGXHOEUSRxTV+HciuO4CZCpgqBFabw7EdOF71J5UAQluBTBtDqVPmyQ4hYRCSsrA7oXzuCHKemwS+/COu2hImstaHVamBhKt0CiiaIEJRWVkYjuGnLpDNLE9G3GvIrQuoU2bbwwTJVhaVAxH0+RmSDNtvBekCUdet2IVmYo5lOE02yu387Tzz9Gt29YGE2v2+eOO7cYz66RiMvsHnyW3B4wdSNuTl9kdXiGlaXXUR8MeeZTXyazA6r+l3nkj/4ZS8sXGW4ts3Ymob/p+eqLL3LnvXchzmzw6KN/yW0bZ1i5vMJSP+PG4Yxr117kzNlzxLHCO4MtSgSOol5gS0cWC/K54Pq1m6z1Fc8+86d8+MMf5ca1PRQR0kp6sSbPF3TjjMrWgf8vVBBINs0v7wWqyTJQqKDz8LeQaUvgrAcdrudEKKnF17uXpM3vQshGsByKfoVsRJ2cpuFGnIRz+dPQDBV6ZK/Cg6T39LtwbvOEzA37hwGVfuBeTtPvJIJ7bpP8Xml58TnD/W+OUQRayKXzt97P6lL4efulUAi/8rbpGISD/T2oa7j3dbfQaiFCEf6x34N8AelJQc2rWSeHzdzueR2nbkmyeT1j4GgPLl+E9QH8978EXjXXXvEaIaeAKIqp65pEC7orbXSsiCJNoiy1mqK6NVHXs3/1WaqioK4ls2JBbmZYPLWQHBsDlKSyRW0rpGj0LkKiGhvZ8XzBajdiY2Mdm9e4OnQSXZ3RSvqU84JiZtjYPMt8dkyx2KbVX+doAjs39mkXFZhtDlsT+ku3kW9PaaU9xHSXmJw33Hk3B7sFF9fvZm1pwJ9//ir33PNGdm68zHS2S2cQI9KMOLrIH/7WR3nnd7+XwcYSf/npx1kcwYXLV1hMW3zus88Stzr8+i/+Mv/8X/w+V+6+nfHoiM56h9WLbyXtrnJp8xx/8G/+DW972zvZXN1k58ZVrF5wfn2TleEQ2W6xGB9zNJqAUUwnntvObpH1JF/d/hIvjOe8/rbbiXYckW5zbe+YvHZENqKcWMZFzmO7M65cfJiXru9BZkiXVtmelOg4Yulcj7J1HX3uzVx/fhvtxpTliCLtE8Uxg9aAeFpyae0yzz/7PCubqxyM97l6cx+RRHSSPl7WOLmgtTwhXns/f/7Hv873fOd7Obh5xO1L5+kPFHl5FdM6ZKxTYp2ze/wy82LE/mjEcHWNjc0eRwc3GbZLzl24yOFojoja2HLO6lqXWHbI6wWTkWOzv8JLN54hTXrkArI0Rs0N3kJreUi9mNARMT5K2Hn6eS6ubyGXe4xLy3Q2YzreJeo+j271+Op2wrT26NQzLY6ZXYXD0ZRCTLjvvnfxmc89x7CniKIlJjNPXZcIGbMoataGZ5nNBKYvKOoFG1sr7M6P2d7dxpUJtepCNGYhLT5PSdodBqkm1hG1XqYyAq80xs7xuuJoMeONb/su0Iqv3fgaX6y+hO1Ynr7xNaytObNxljiNGM8tWatiuJwRi4zd/Sn9bJ1Od5nD+QKrS2SSs5geMNqeYa2lth6tY6z3DFdXAnDhHHm+YLFYhJPf+yZk5xZ171TE6QNtJdhLK1DB1AANyofy11nbXAvEqRYRTvJqXo2On/7/RMgiTmjC0DGeWkCuBLV31M4FfaRQvBqe/sbjWy7GIfBfpGwStqXAKYGpXRCFNehDiiB9Lezvc5R2SBE11JNAP1H+EKVjapXSiYfUZQVComUQJbkmgTBr9yiLHJUVaNmiqqG2BToqidMIa0PxFGgSASU8SZ9UPiBDWLi4KlntSXZGlu97a4z3QeindIR1CoTCufqUp+mdxWGIkiCmAoh0FoSGwjQMTcLfUIpLG540Evzpl3P+2ntDvKv1jk98ueLciqLfCseI1sGqS3gR6CRecn45YqUn2Tmq+b63LuN8haVsDqoIGczQghCvWVROBElSgNAaJT1VbfE+agoy0xxYgSIRRxoImwFT18QqxnmLRzYR3fCmOyL+5LGcGxPH5jAGC599oqS28OCVGIFnY0WxtaL4zFMlb7u7RSUCCvfpx0sevDNFRhGJc4FKA3jhAidTlWHVlg4nLELEDWd7hheCqvIonQKS2tYkscbYEpRB6wHBtjEUHw5PpCNs5VCEyPEsg9pW1LUBFb4TqaAqS9AaIRxSRyAbqpDzIclVCSIVEE3hBYlSGFPhjAuCSg2LRYUXmiRKwFX4ukIJT6QVUljKosIaSFs9nJcB+cahhAjopQgLshISqRRlwwn2BJcbLSRSxcEBRalwrjW2EtaE4kwjg42m80RKY6lB3FJ02wZZRzZJaE0RJpv7PYJCKPK6ot3pkaA5c/EC7ctnMcMWcTvDdvogBfOOwLQkPZdiihLdzqDbYlF7inqBEhOSnkG3ChJpGFcLnPekxqF8hXRzsBvgJlRmSpRkCKVQSdhsCBKUSzDigN3x56ldRRSvMOz0yLKEo6Mxo+OCpf4RO5N1xvYKprfL87NtXpzeYBCtcHH1LMngKdZ6ko9/4mv8xUtz7uqs854zlzm/scZkNOX5vZgz5yseiDb44xsv8uUvPcGljbeyuj4g057YVSy3YxICfaDGoz0kwmCoOcwl2zsFfrLL1oUe/90/+jDXr+/gakUkorCZNJZIaKgMsQgahNOgeRHCf4K9lQ2OONziKYqG5H2SDid9sDKNhQ5ORYhXgQsQxECexodenNi7Bscp1/BUjDdY74nCvixcd9zJ1TFs1OCkyA2FebcTrjQnm7liEY7Q3/jwqy7m0HT89nfCTwkkCaRSnvLTo2ZlaWcBJfJ4VHObM8Gdaz4Lv/c6p1bjAHTb4WeZQ6d9i+ITveJjKEOjkt/6CN9wzKaC6BWE+9I6IhU22+702hnukzJQgZY21tlcW0bwEsYYjudjnCnopm3cwrB3dIQ5rOn0Euq5x5oWrWzOYlFTlXMSOpT5DBVr5gvLuURQu5osC/OY5Yo7t1YxNbjaM50EAKbbsuSzQySaXpLhqjIAVkohiwnxbEKrPmIeG8Zyn/W1S1gXM2pdw+VtKruMbmUcobnKiyy/scfThzu86wM/gDCOut5nOFyjt3QWkYx44guP8eY3vYWH3vluPvGXjzKe1gxXMto9wZPPPIlMLD//n/0cN2+WnDtzH8tLZ7l+bUyk22ycTfnMZx9hrb/Og3dt0bIVKlvi2DxFK+qTdjrksmY4HPJnj/4l/eEmz9+4QWswxKUJV0dH7OzcRHT7JK2M6XTOIq+oqEjTNkVluXn9mF6iuHEiXgAAIABJREFUybqW5fVdbtzYZ21li3ltGA40QvaoctB5j93HP4cpQCaaQXeFRGV4JFG3TaaGXM+3UUlKe0nx4tVtJmafuS2oxxaqhCrb4PLWZa4+c5VUJewdbpNXOVUdU9kUSEijM/Tafa5N9tie7SLwXL7jCu3WMtXCkvl1BrrNdLtP2a2Q6zEcbjPsb6LbQ9zBMW+5fDf/8t/+GZlLyfNDiDzH42N8ZUmSNippUcxrpoeeQoy42Ntg9/qY0h+SO0PlDUu9LvMirEmHB9ss95bQsaaUitwY5iJl0F7i0T/5AmcurjNXFfXODsPuEq1WSkHJbH6I0gWmpylTzbwec/TSMdP9km4lWFvf5KioeObl5zkjYtaWztBZvoi0XayPsC1JZUvS1LPSjjjcv8HWEFrDMUVhOTsU9N58NweLEZOjbbJsSDuJGbYjnA0nvyoErX6PWcdxUB1xfO2ILM3Iki4sChKnSYdL5HnOaLaLqYLgP0kSwONMhatPgEWFiiKE9CgVBT2VDPWAM45yNqOsK5TWZK0WJ1o7Zy14j9Ya48QpcfgWb7y5cHLShTxBVQjdTkLuyWlGh4PqpEb0gcoiZNAMOeG/LrjtG41vuRhXIqCxsokBPpmukirwtIUkEYKuiulEr6GpuC6xSIm8JPIRWiVopZCuQHgFrh0Ed5EOMfGNn6OKNDqKMdYjdYogCf16WeNthLMtEp2BfwklBZIEh3s1J9A7VMMZj6KIv/FX+/zKbx8zyw1vvRKTxJobhzmffqrgV35iQKZDiA54hC+CcBSFb+Ad5wlx1cK+ShQlBfTbig++vcOHPzElihR3n034xOMLPvdsxS//+FJY9JTk/Kriz58s+dTjOet9xWovYmUQ8/MfGPL3P3rIrLS85c4EJT07x/DokzN+5SeGtOKUnZHjx3/1Jn/rhzp817elKCWRsjGc9wahQpP8cFzz2EszhIBZ7tg5tvzpFxcgDO94fReEwljLu//uLj/97h4/9d4e3nve+fqMj/zZnP/2N6f87Hf1GeeWf/qvZ3znAylb66GYd7bip9/d5n/43QmbfcmdFyP+9IsF1w8Mf/dHBw0LK/i6C1+HQtx7pFcIp8ErRENx8sKBiLC1QagkZAEKRRRHOGywLzQ2pJh6EzYeMmxinDVIJCpKMdYAMfgIKWzTfAhotHcS4cMGUMRB92CNaURdwU9cNd95JEXwIzM1CouMgre5llGwjBSC2s7QIsZ5ga1rnAwWjEIJnHU4Z8PxLTSu8a0XMsQFC2SgVzkXkErvkQTbQqUltpFj28ohlUC6UCgo4VFhF4wTIdRFNBSIkzQwLxRaeNACV9dIqRpv/hAFXAuL1xVR7BhkNRmOTjunH5eoqI1OE5Jei/ziKn4zRaZd6kOF2xljcoeTIepeyoiYmH7cRmcZtagp/AJtHdZbtDckpkDabWJpWThL3OqhkxivDEU5ZWEOKX1OmRumeU27u0HaWqXyirqyjEd7VPYmh+ObeB9hiwPcbEoxrqnKHJPktP0hT3vPV0bwxI2KS+fewl133EW2VLBbPMlkariwvEpbFfSWJetLq7z0wstMxq9jda1HLB1bSx3WWgpVz/FmAcTUVUVZ1yzqktGkYPv6S5ztGb78+c/y6KNXadk4VJMenLfUdUUaJ5RlEXQFXjctSx86HkI032souoUM9C/R0FX8yQW/2bAhGueg5nt9Lacx9icxPRLpgx7g5GLuGnqTRGCaKxmNF7lUTQowNiT/npbiNALGgMQ3SxC9NoDlRz4gObN5ax7Sey6+Z8Dm2ZPuaEMREaEY9wR3KwjUrNOoMRGojUoIIiEYdMJjijn0WifvTrCYhRl0s1CANxpzoleI0but8Nwf/ACsbzSi1tN7YWngT4tt39C8lBCndo0nV24hBHVVI4RkbWWVygmMtZRVyWw0RQpLrFpUpWV+VOFdgagrakpkHLF5RnPzZklZaNpdjdAxzgn2DhwPvyOcu6tr4bV2tg3mNo8tK7zXXN2FdluQdCJqp9FKUNgCJVqIKEPohIW3zLVAD4ZsZVuocsbm2kV296csp2scLsYIOSZJwdmcxchw5e772b055batDb7y+aeJCkk7GRCbHsuJ5tLlLbbW1ljYiJWN29m4e4+1TptemjF54Wl+5md+liTqE6U1/aWUvYN9kpajGw/xZYd4ep61cysgJOdve4D98s+Jn45xpiJtCZaXVrj2wh46HtLrLjHe/yKbW+vYquLgcEZlYi4MV3AWpvOStNVF2DnOlhgEuQdbV3SkYHq0y1JHUM2OULFmOn0K52NEeQadDzBqTGvYo3CO6bwkURPMbIwwNWk7ZSTGKCvYH0WMyx6zcoT1Nd4anC0o/ZTjOuVo+wVEUbO3PaPdi7CRIXcLOnGfuy+/jtnoiNH8Gk5EbK6t0e11cbbAy4LOUOGikkk1RZYJK0YRdxVxBt0sRvV7PLN9jdgpCiK0KynzCqUVQkVYLyhmFXHcYefwmPPDPuO5ZVI4hAYvLc4bjMoopoLJ9gRLSRrFSN2hlh6Z5ohUM5p5rItxOHZvHnNlY4l+R3A4Omb/YA+dxFSuYjSdsn/UZnnQIy80vXafrJdwdHzMk9euki33kRqsLamqHCti4lQjWp7paMRwsMl4f05SL7HS75OXNdLNidoRrVyQmphR9wpnz55n/2CX/GhKlClQNfPjQ8qixMUZ++Mpk8mcc1sdBCVZ5Ki14GiSU9cGGcVgK+qqIs8XDaUsFM1R0ph7uLDuIBQqipE6xiMwwhAlNcYaojgmSRLyPKeua5y1jbatAUUQwZ771MEq/BONpg+pwPvTrIVIyCYBvqH0EbJxlHOkNqTDeymo8VT2xMT13z2+dZ9xKYOFlw8FuDUGpEQp1aQa+ZCQ6MXXeSrGUU2qu8QGtDdo4UhUjLCNmFMWeNsCp/C2RngXFgtrA2ptbSh8PHjjcC6gfMYarA1iPe88Skv++PXvBuDmI59hMhnxyP3vfvUbuQ9++M4bPPrRx/nXHz1CKMFwo8OVB6/w6Lfdj1SS5594jEo/yyMP/JXTp71kd4A/5rN3PsgLF4ev+IMf4tmtO3nkvrsAuHiP4zs2v8Lv/J9fY/YnM5bOdPmB//Ih+M7LfLx5xur5govzv+Dvf2yXYlbxzp94PQ//1ANhbnc1c/vIq+f2mTeGuY12Zlj3MZ4993qyN9z+Tb+vl768w2/+1h+f/n7zyPLYC6Et+st/9AOnt1v3IV5Yu8gnX//A6W0/8D/O+cN/8nn+m9/eRkeSex6+g7f8J2/k0fTW4RLfD9+z8VV+73efZPKJMavnB/zI33uIl9+wycvfYD5P3L7D//H+X/im8/3/8vjrv/HzYeesgmsKtcVbgxfqhOGOIA6ccClRKqDYQjo8BuUtsVJIoSidxXkF1qF1jJIeR430BpwjkhonJcIGFFxLjRQu8K1RwYpOS6zzaBXhBWg00gsEhp4GYxxqJnCtDiPVJu2vkG2uU68OKM4OMee60Pe4KKZcVKSRQ02PUYuaKEvROqO11KMTBVoY0hHZmtgrpDZYWRKVFdp6nG0RSWh1+zgNhiCmdRoOZ9dQPqOoPb1OQtZVUDkm8wXzhUXFBYVfhARfF5F6yXjhKacFtSyw+SE3r2csJgXLK5e4c+syg9hiizEjo5iMPSvJJcrZASu3pwy7PUaLKcZ4cJZUwUonIvULEipcnYOxzMuC0SJnvsiZHR2yGH2Nwfnb+Ie/9vss9qEvHUoKjHdULij5jQ8BWZZwDOgmBi3QgwJ0Yp27xUOUqilSQxtUNiiua0LL1CtdAV7DN9SvwLOlD+m8+IDoW08II1M0wk556m9+4ugieGXh6rlVwoqmGA+/b67AoGc5Hnne9iZ1ix/pPHfeG53OR5xuABpxsieEs+EaEKd51aYYF0035+y6JI4cTzwpeO/DJzMQPP6kZ3UZhh2FwaGVx5hGr9TMeGNZ0O95RiN4y5tuLaj4E1yfWwmgIiyO9tT2rOGRa00cx1RlzdJwyPLqGuPxnLo2lIVnOhsTa41WM9Ikoy5KvPaoWobz2cHr7tJ8/nM587Fk2K5QSvGlL9UYA/e+TuGdo78Eq6uCJ570fOdDFVQzpFrns1/Y5d57IoyrGvqMxFiLjiTWGewCYt0mjhVKG5Tok4g+GV2EmtFZvo2v3niMSkekvR7j4yM6EVxYHcJcMTo8QuuE/vLtWJszrWtWVobsHvVIV5ZRfsxGAtn934b0NcX0iEuXz3P59nMcHk9ptTNm05xFPqHdSYmUp14sOH9+iySBtdYq3d4SRaVodZdIYoesE9p+QDm5xrmNFeaTQ1biFmvJgOPphHpmUTKiTcrOzX2ywRAnFfPxAlvPySKNjSNqKenqLrtH+yz31ylrzcxP0d2AJGdqgYsOSeqUNjDaP6S/vMHxZJuxOaLUhtqUTIsp670VpmXGtf2XyF1BL+1BBZP5mMPRASJ1HB1OSDJFpCraUYJSkla3zZn1DZI2vPDSHmZhWR+eYX24RlnOycs5xpfkxjCrNXuTMecu9RlUbXSc0W4ltBPP2My5sbvHoLvGywf7JF6hjCbKUvLaUlQ1/bQVgM5U0kljjo73KCNHoiM6WYJSLfbGB0xHE+LCMVhfo9XepKxLbDnF1AVlnVPaBUtLQ+YzaMs+7f4KixL2jwTzRYeubpHPD8l6MfUEKh8hdReftNidTnjq6vPErWWEiDmaHdPNDPXkJtmqJOlGlLVB1AX5bMx0MeLi2Ut4K/ELiXMWZEUWS2wlefiNb8CjaWvJ9aMgGas9lHnJZLbA6iMW5QRNm+nxPnWiyOIO1sUcT/bROsIj8DK4q1l7wkYIoFQUJyilcLbG1iFIMIozoiTFC0FdVUhXo6whSmJ0FOFmM0xtQs0qm1CeRksiTqi/vIKOcrpzb4ATH0CQSGpSpUMn0YYk5FaUhpR4H7qDZRNxGCtB+i2U2t9yMR75ZhEQYRESQgXHACXwJvATNQIlw47glUOKnFR6IqUQzuOFw9oaLQJSo3yOd3FDsHSIxpsRws4j0QpXWYQoMZXH+zh4QTuHwIQ2o5D4V3h6ff/ffts3fS93vHmLO9689U3vf/inHgjF8SvGxfs3+OU/+umve+xrb5NK8q6feoB3veb5rxytfsqP/NK7/m/NbbDR+YbzeO34ZvN97fhGj+mttvnRX/7G83vleON3X+GN333l3/u4/78PrQJ6H2ndFFKN1SBhsxnoKh4nQ/y5wDfIpMSJcD/OEWkFOqZyHkvwndUInJB4FwUOKoJIaZwrqcwiCPRkjPCKRAhknKDiDsJPA29VSPAVCkWi20TSYtwIUWck/fvo3fUdiHtXKLZalGttipUOumOJU8uhGZN0Ba20Ih2XxPMcWVm6Kx2i1WWsqnFSIbwlFTUxDfqowScJwmcYp9CZIG7HVL5CWUmsE4SPmYwLtK/BBm6eigTO5tRuRl0LjIPCOfL8EFGvgIvxNvzLi5LDwzH4mk4343XDHoNOiquOWByAipbRTqHaOdXM0mp7Bi2B7iwRiwRbG6QraQmInKOwM9KoIl/UTKYjRqOc2SSnnh/R7zi+8pXH+ORnnmBFDMFMCeG5otkQqRB/LBr+tgxldhDj+sbhRDTmsME+Eesb3cctq0NNsNr0jbhSuCZR9jWsvxOuOM6FVmlTQLtTlL1BbBwIL5piOCwmstkbnEhDTyRHp0ixDzZ/znuUEPzA+xQf+pilqBz3XAldooNDz4c+fswv/U8D0uwWbi/D2wzvVZ60eF9pz9jc1gjGuy3BO97q+PinPVpJzp6Bx59yPPMc/NQHm1RYL1lfcTz1jOfJpz39XnB66fcEH3gf/PbHPFXpueuO8JpHI3jiGc9P/jDEseBo5PkH/xB+9Acl997jTvAukjih3WqhtcKljmF/g0c/dcjO9h6zac3enuUv/mKClor3PKyo8jl1XfBf/K0Z7/+eLn/1ezvUdc3992jW1xQf+nDO+7/bUJbwL36/4sE3R6xtJNQm0OG+568kfOjDBWfPTrnjds9nPrvHzm7Nz/5M5zTcy5maLAnOJs7WHO1fp5UN0EmEikICICLj+HjMxtkN5kIxyUvaSY9WtsTx0YSVpWEwWBCGSZ5z5tIZ9vf3mB+XqFjhRYFG0++uMNt/lqWW5vzqndw4uM7N6pjzK7czHR+TRIIkssSxJ89z2lkLU+UUxRFrZ5e4fu057nnjXRwcH2CritsvnicSJWYhmR8vkMZyZmOJL1x/iXanS4TGlRacIYo0ojAc7m1z4baL5MWM6XSMqUvo91A6wUnBvLbM90YotUxe5sxtQepSVD9FtGuMvEqSnGN6sCAfl2yc6XNt52uMpsfkVcV0PKOYLuie3eCFJ6+TTye0MkU7azErDPOJo3IlKhrj1QClJsSRZ9hdQquIbi9heSXh4PAas3KGqy1nVtfRTjCdLyiqBbWsWdQFigRXCNbLjPnM0ekP6fWHFEXB9b3rOG1J4whNQRwtIbAY63B1hRbQzjRFVZK2Y3SsOJ7so4atYEggY6RRzPZv4F2FaKUsn71AbRWVKylMyWRRcDxfELc8tWoji4SN4TKFj9kbzzmcWoo6RkwNWjnSqMN8aqAoGV5YZuYXXB3dZOIKLvQy5vkUURfM54JO24NeUBnNYmRIiTg8PKTd6ZH22kyOJ1TSUluJcRopBa2u5PzGKjuHI/o6RrVWKLxkmtfUxYjJeILXC2Kfo6MW8+kMW7eolWUyK5guJgz6HaQySOkxrkYIe4JrBIMGX4eutsyIpA6BQpFERwq8DtkcSYovK3QUbI+tC7tzKVVwVfEOFYWiPOz0A4ggTumEoTD3+FuWsSIAEJGQtIKSEiM8PdkhVgprKkpXgTPEUpHqhMSepK3/O+qIf+8jmhE5i5aBEoF1ja1dUKB7ERaTWGmiKMJFr/6z3hIQcxFhZULlBaY0xFqgomCL5sUCoRRCOhwWaz1ahhCXVFuUFUTSNILNlFi2gtBNAFiUTjBOfKOp/4fxH8b/q0N5gbSKWGaYOkc6T6Y1pdeNl6lF43AyJq9LalOGAKtaI6XCSahKg/ZB5Z1XBUY6JKZBQRVepURxRFGUCBEhUke5yJEqRuuMVKV0NcSdLjLaJM4PsHWBFhF5foTSklZnmZmzUBQMzl7h4lvfz13f/w72zx6y2zmmSAivaw1KSiZ2glzqMDlymHlGWklkEbHsO0TtmEk5JVV9tIuIWxJRFWBByRYq6lM7y1wsUO0Inzh07dDOByedAig6HOwf0m6F4tW7cCFTYkbUSpiWMDY5i8kBpiwQboiMWiRZSLmcL47xfsH5C1doDyNquQj8/llFoj395RYFN5BJQl5N6aRTWu0hkQv2c+ViTFw5IjIO8xnrfc1+NeVwb4fiKMcUNTKq6faW+Hu/+o+RKiKTmtxA7UKgUqxirA1ob1kVRJFCiBPLrEDpwIJGBZqIEtTOY5xBegFC4kSIc5YioN1WhsJanoDWJ36FpwecCEJNG+KapQp4UW1DABgEcajCI60L6bQEa0PVKAgigmvLD90ZKIWP9gvKieOH73o1xfBH7oT33Wb4n3+/4jd/1yAlXFyTvP59EVEDjt+3ovm8qvnxO9PT5z1qDf+IgvdfjLn7/K2F6G8y48H1iJ9sXvfHrnh+da3iI58wPPIJz6UNwT/9+ZgPvv0W8v7+M57/fFbw0X9pWeTw3ofhfe8SvOk+RSfxPPIpy+e/FNCt5SW454ogVQINaBdSZ/EC33QbPNDrD1hdWSafzej3u+zsav7r/+qLp695cOB47rlAav/Oty8xm5ZURUjR9c5SFnlI0tWKv/HzA37rt0f8+odKtIY3fVvET/7EEmgwxiJRvPXNCbbyPPJnOR/7V5azWzF/868POH8uJolTrBFYkzMYDDClQXnB1d0nabc7rAzP0G8vE8Wa8fyAw0XO9777P+LTn/88PWVZaQ9IpWJsLHG8yeERTPMxG1sb6Djlay9/AYfh3OpdPPWVv2Brdchmd5UvvPAVVq9cZDgYcnO8i43bdHqr3HjpBvfecwlbHaK1JY0h0pZiUTJdLMhiydVrX+HhDzzEY08+xpmVhOXuJQ4OdhmPp8yKmChSQeuVxswWJbqaU9qctC1J2jFVVSBcycZSm9F4RF0bjJXIqEvcGlKWM24ebBO7mrXenMl0F5UOqCdQUlHZY+ppTnamze6Lu3RWbyd3bQ6uT1nMJ8EycJSjCugvneOF5z7J2mCZziBlni84Hu0zmo7otNrIIqI73GRnb4RDs7R6FrzDM2ZWHLK3v4NWA2q2iRPJ9OgQY4pwHJQGfAjty+KIfCpYpI5zFzaIsg4v7Rzw0v4uq2eH7Fy7ylJL0E1buMgymYzpKE2rkxHFnvmiII1TxkXJojR0ao1zCeNpjT0e01rEpIMlotUuva0Vdp74Kk5WzDEc1papgc0sY3R0wHr3DFE7Zm865eboiGlR4K3HzHLWVxOs9+xNJgx7GV1dMD4+oCjmXL58ntnkkKocs9RJOD4aM2j3mOQV9fQIP48YLK9wNDNc2rwXszBgwcgarxKkjbB2SjzMGOcLbOTwSc7l3hLOtNgbTXDFmMWkptUZUhfBUldiSaKMyWjC0cEBWhtiVWGUxYigi6MJZMRLcI6qniGVJk3bRHFC7ebUJm/aczG2Dt7qjqBPq41BRhnSBStjFenAYVeioa6YoOE7TfAOlrHOBY1bs0phEdQ4cJ4UQSY0RksGIkVIWFAH7SOKSMS0dAvzzTzMXzG+dQGnkDg83psgmPQnPEFFJBruYm3w1Gj9an5MK20FMaSrwiKlIImhrhdEWUyiPWWdAzG1qRDSEUUtqtwTJTFltSCNB8wW14jjFrFOG2qKY1FOgv2bkl9n2v7ux/4ERGgBex+4vEmS4KwPBP7GzqCqDUrG4CVJlGCNbVrEJ3YHquEoWYy1hK1REBGGNMgU4QVSGUxVEenAYRZYtJJoNLWp8dIhNZSmRMhAVUA0+JoNSFUcp9S1QangOCKa9ArrbUBYlQwWZtYGzrSUp7s35ywIi5IpSiVUZfgspWr8VEwT/iEtTmREuoWvCpytUFHgAnsjEUbgU4+vC6w3OKXRKkOhEcZifU0tamLRCWmXja5BqgQhoiCQoEZKg5ItjBf82xdyfvzx30FrgfUVk9kUp2Ky3hK98hiiGIfCOhGKHB1TFAWlqUm7GSUxQkQY4zG1w1lPpECpAimm6Lginwb+d7BAJCQFeoelxmEobYlyITW0qg1VbRBCUFU5nSylLGZ4bxFy2hzXCo1ByjkzWTBpXj+xJf/s5/630+PMVCVKOmxdoJTCVCW1D0iWEAEF977pBmmBkwJbV3jjiOIErRKMqShtDcZR+ApjHMKAQCGkAV1iTILHMy9y2mmP4fKdyEiF8ylp0R+s0VmtWBhJ6pZxboaoW8ijDl5ApxvTKww3Dh7i9R/4Ge7/mdezu3JImqWkZURRHpPEOTkxuxPDxmCTcnaT7llBnld4I8i85ijfZ9DdxM5r3LEhXepiugX54hjvcnrK04sjbhw9SRoNSONNUhfjnMI5G7jzJkG6DpWbszDHJGqP/sKwUid01CYz6cn1HirfJYtazBaOfl8Sx5bxaIajYG19CWdiNjY2yKOYle4R7fa9zI1ibHKqiadlPGc6y+Q3DIfTGwxTwSS/iTuyLKYjfKWpxjldcZ5yv2L/6ovcvDnClCUry116acKn/tWn+NIz21yWmoksiaVC+4Yz7kKnw3sf/PYJ3OtgaxjIILIRcQrChV6eWIkqQewFsfVUzkIrYZHn9ERCXVf4JA7n/GtpKt5TVhVZlKCahUMrTaYUOElpLFaCiiIi71DOYhqvey/ghBX+SknRP/5PU77ZeM8bNO95w6uXii/d2z79/y98MOEXPpi86v6H7tEc/E7n6/7Wa29TUvCLP5zwiz+cfN1jT8ZyT/Chv53xkWfykDgMNGbsvO4Owf33ZBhrsY0rwkmgkvSC1WXNr/2Kp/IVxoc3raVgZbXHufPr3LxWsbG5RJQc8Acfez3jyYzxeIK1NUmkaLVi5mXFeH6MkYJf+wcZOtZMF3OUjtEqIc0qfvzHAto+6PdwxYRuS7Ioa1xVoGRCmnZ46KGC7/neNoiUcm5I4lbYfNUV86oCD0ejOYPlZWoL46MWS4M1VtdWSLOYMne89PJNLl55HWXuqGaWu26/kzjxWHKWNtvsjY9Y2VoFMebO83fz+//7xynzknMXLxNFMYu85Dve9gZefPllBst9lobDkPwLLGdtUmU5OtxjPruMPAIRpZy7cIG97UNG0wVGKZ658VU6W0tM8glVNeHC3fezs3uVlw6/SD/SvPGB7+WLj3+JqatZ2TzDfPESs7wkamec6y0TpxnbN0f0z2zQXekhpGD/xjHduEfHZiRzgzMVYyE501LUownkMdOqwnUqFmLEotCkRNjiMbTc49Jt38bnv/RJru88xqA3JG6t4PI8FGlRQX+lw+rSBSKVcvXFL3N8PCZuOeKuZ+vybdy4UeK8Z32tQyuuefmla+TFhIt3bOGI2T0aIYuc0uaIdky704ZxwXxyRF3mtFYiCrlgu4TbzqZ0+hl728fsXz9k2OoSRwPmxYTWyhJVbsE5Ot0u3U6bKNHsH+4znk647coZnnvxRVbTLitpl3xRcDifYJzlzNYq051D3v7tD3J9PsWbNlVlmeVjfL5grTNkEK+wYw8oVIwdtDl+Ycbu9SmmtKz0+iSpJkkU4/GYOJJsbLY5PN5nPCvo9NZpd7coFiNqo5jlNXU+QesdLugWy4M+esnho5rNrcuIWDKd7CPrgtg7jLKINMeaEbtFwlprGTU+ZqWVoqMUqxVJpvm/qHuzHsuy80zvWdOezhhzZORYQxZL4iCSIu0WrW71BAGWGw0YMBo2bPjK/8G/wXd95TvbgOELG7YbhmG33YZacLPZEiWKIllVLLKGrBxjjhNx5j2syRfrRNYgoyUDfeMNREZiIb5cAAAgAElEQVQEkGfYJ3eu/a3ve9/n3R6W9EOGjgWTULBzRzOdvmTZTAhmgdoVDMwR05VjsmywbcdI75DlitnyhtavUEahRU6zrsl1jtKSetlsaCprtFYURYUSGYPBAL0hJmmjaBuNtx1CQKZNSpRXahOYGPBdl6QvISGgY4wpSHIzgYxEXAwp6l6A1IpKZ2n9FQGd5dQdRKUx2pAhEPrfYGccKYgbzaASkUonTFdLcpRqIcgElEJSiq90xt0aY3oI58mzAlNUuNrTy0Z0NRQipzQGK66xNiBijtIlqKvU8bGCvLxEFwVSl3TO4m1DlimE9mSZIaH83JdPzqSbovcBo0uU1HRNSCEvSiBkJERHZgzOObQGHxqQESX8JulSE6MmihzvOwTJHBCjh9hCdAhpEcKQcsbBa/AiJV3ZjeCfPCdsGNHBGqo8IwiHwxHxKOk3QscUx+4ciKiRXr2+qQdjU6Ebb/WlCqPzNKaOaZPjY4NSGcELhFCv/368dRhHgXQeB7RNQy8vUSbHR4cNESkN2hSYKKAcbc5DI1SFUDlRabSI5BqiLiiztGkIIaVBKqNeG9eUyvFWIoxn+OiEh+/8Z7RBY0XJflEhi4gNMwqfIzOdJFDeoqQgyzKsdWnUlGlEk0bsIVpCsIlvLzfovtCilGO2jmRZkTRc1iW3bborY4qc+XJG3mk0Em8dtuuI3uPaNf1MUS+ndG3N8uo95hcnzCY3mPWa3TIiCkenO0JQ7JXDL1/fwW0KG4f3ybQRXSCQNkJIT/Q+pXJmGhc6OhnJSkMTIp219LJUOEVrGQiJGPRxQdB0HhkDudDYrkDnFdWOYv/uffLeDsKAKR35wFCM9xltb3O9PCbPKnwn8Z2lupkhpWTQqwirwO53v8Hf+U++xy+bf0Vox4RYUckKbzyrboXxDaXpY9drcikIpqY4lChnqc9vKF3GzFogIFxGP1YYNUDEjnWzYNa0TENL4F4KEwKinKKKBWRTWn/BKnuJG19SLm9o2afK3wRRkpmIjHPa+oQqXHFPjpDb38FuT4l0nJxa1qJiNFRUg4br6ynT5QXvtg+Qy106rZHaIVnR+Jbezi5Prn/Iw+y3UWdLHr5VwuSCm/mKxWzFcmmQQwmDB/zpz95n8vyMsrdNeTAk+AXv/8lP+cf/1X/LW0WfUltubE0u9IaEtOloy8Sq0WojQ9qgUaXcmN6R3DoH4+a7IiLDZr8fwQiJEgqvsqS3liYx+UNEfiV+PhcKITWFVAjiJtgq4Iykkz7RXWyktBIk2M12NMrkJRAxEuOt7fP/P4fYmJVvDaa3uve664gxpGhqNpzgTYPAC3DB4yOYTOOt487RXfb37yAxhCC5uVngnEApz+T6DBciWik8kdZDrjPWtiGoji4qujai8gKlNJ13uOAx2Yb0EAS94oh2vaJtOySaIsspioj3OVrspgmKCOTKIJQiGLmZvWssFpkbbID+qM+DB7/B3v4Dzi9PefLiVyAUO3uH/PAPf0zVrzjY30LoBmEKquEW/+pH7/P0lef+/pib05e0V2d8/be+RTEe8cmvP+K3/63vsL23y4dPP+TgzgFK9GjqS5g36OspUs54665hVAr6uuDw7gFSBM6XZ2S25mh0h6y16P6IVx/M+NbBAwb7d/n5e79mq3zI97/xmGL3kGsb2N/b4eGq5cnkPWrb8fjr7zDaGXF2fMxqcsY7jx5BuIK4oiwjo35O090gDRwejph9OMVt7fO09Tw9/TVvvPMWuc2ZLhpaKXnj3j1W14avf+13+NX7H+F9zbe/+wOGo10+evYZLycv+E//0T/is0/X3Lu/z1uPD/lf/7cfMXUBVe0g4pyj/R2WF8/p+z51bHj327/Jn/zpxyjRZ+/gMadnV6xvrtGrKWs7IcvSOpVnFc7OEPoK4RxZXmLUgK39CtfmnJ9cJlOmyDGMML6gXkzJ2EbmiocP71MvV6yXC1aTOfVqzd7uHp8+fUJUCqNbhgqyqFnGjLUR2Dt7bO3vgGoYzq9ZqgZV9IjLGhk8d3cOCC5imynf/8Hf4sc/fZ/J8Tl5phj2Mozy5FqzmNdsD7d5cO8O61VgEaAa3mHQ22I+X/Pk1ceUmaLpGkLrOTza5Wrq6eyc+4cFW3nHzjbM5k/QfkQsRiz9C2SmybiDm43o+1O6yY/Ih2OWtmUgHW1n6EnF4537yN0HPLs8ZbA/pZFXbOdHVJPIwSCAFMznGmgRg4ai71he3rCceLJ8gBMlno7KdjSxRos5ShiM9HSdwxhJWQnKyuFDRdO0bPUqVuslITjaZp1CCk1C0saNj0fKBFsIwW8au19oKn9xCRYpebOJjlYZhNb08gyWa4aDMUjBtAXvPaXO6ecleAv864N//j90xm+1ixEtoJSaLAos4JzFy0ghc4amT2Uy2i88NNR9hBpQaZ303UFusHWBzGi6uqFXRUJYkWeRGHJ8CJRlj9gUZLKPbW+QWmK71LVWBlAdcdNtt7bF6C+PWJ1NnWetDd6niHhtNMHb1OEOEamSbqgoCtrGbegwArCb7pZEqkgX1hjdw/kWbRQh6GSylS1CNhAsuB4iCLTqUNESvEGgkQp8cAQZUUoSs0gIDhcFnjyREza4PYfDZBJsS6ZBkIx7MQiCL+m6FmU0QiqCSiE1jUuOYaUUUmQIqwGD1EOkUkSpkCZH6wKhcrqYM8oCRS/HigyPRIiIMRKdp9+lKfFaEhFIkQJ6ohGgU8qqiZJGLTBaEW83IkIShSPQgdCIWGHkGqMD+v4VW//BHpaC2hp8VNiwZHe0jer61F2NNgKV5lHE4MFGsrJiuq7JxU5KTJUOiUtR4zFLdJaNDmxLOxTgrSf4ZH6LG02uMpod7xEubY68dwTnEBFi26Yu+3yKbdbsrH7AanLG7OX71J/9gub5Z6zOoRhWZDoQF/MvXWfKSNpmTZaXrJoGoXKs30wqvMVaixICKTJcG1l2S5QQZIWiL/NUoMnIwi6ZuxU+RvpKksWMPCiEtETTUVXbZP19Dh73Gd2FfLgGkZNlI/KqQBeCXrWPHHT0qiGutizXx5h+hlYD8rKHEy1vfO2Af/HP/ye6IHnwzpjBUWC93RD1iqmdU2carT1N69AyJytK+ocW3BKmc5gN2f7QUxxt01UVy14krFpCWCC76SaCXdIXBzhxTD+zDPwYw4jFvMfVscSeN2yrESeLX6EsLAbPGb6zy7JtaK5nyGaNu16yffh1GvsMHUvWzZJBvyGvFOs25/hkico6KD7CljlTehxfvGBotrl/cMh4H16cfoZsDxkaEEWfm9UVq7OOZXdNs7YM5B4lGacfv8cHf/Ijfvvr3+PF8pp9W/Liow/57/7H/55tUeJbWPtIf6Pvho2WMN5qxf3GQJgmZ1KozwlUALdBmgIkEhcjRYiJJS/BqILMCipTcWNbpFbkPr4uKr94GAFlWdK2berOG4mQkLlA4QVeKFoTaUVEhUAZFIXUdDIV/i7Fef2lJMr/5SO34ZRHvHcokTb0MdwaTFPipwMef6Ez/k8+3ryPuKG2aLVJB/W44F8bP9MN7pabntTzUqgULR1imnaKzR4aEFLwHz/+4pr+eQEuxC28Fog+bWi0ThOxkIK1HIEuRJoYyURB1zl2dg85PLxPVY0IPpAXQ9brhhAF0/kppjAIG/B+EwCGoOs6nLWUhcY6iXN+E2KWzq3MS5qmRilNU3eonsdGR9bLKYuSIi9RIsM2ljJLmwaKktF4hCfStA1ZltGrhlxcX3AzX2C9483HbyFN5OT8mPkyAo/4gz/4fY7P3udy8px/7/v/EWRLlBkAOa+OT8nkmjv7GS8+O+bPnp9RDQsGA0PnZ+Rlzd37j7iepQTFNx6+gZ31+eUnf0FZjrn7W4+5uH7OaCdnIfpY1zFWgZuLM0ImGO8NKVVOsRwyaSOj3W0OJVxMjgl2yhv3HnA4vMezX/ya4Dy19jy9fMGrqxPeePdtDo/26Ys0/XSVgvmCaVyRlRV5X1PLJeVWj9hTPFte0hiJ1yPauaWKFTdPXlD0+uj+AD/ucRwsD7YPOT6BeXzF9v4blMV9ri7XrGaaN+7+DaI85Bcv/0/+wd/7O/zTf/I/468vuTfukx/2qZ1mtlrz8uWUd+/vcmfrTc5Oz7i3N6DMBwTXcbaas2pBlPtMJi9pbY0Jkb2tinW74nTxiihy3j24y5P3PmEkNdfNkv6DIS54tnZ22Tt4xE/+9Ed888EB60nD29/5HifHr7B1Q7dcgXfc3Tvgk5cvMEpz/803UA18tpph3ZrhwPDmsE9Wz1Db27S9kj/88Fd8/3vfZL0QsDYM+32qkeKHf/Qj/uEf/B5ZN+XVB7/i6MEbWFfjuhVZqTcqgYIoS16eTOhXGaGXMa5ykJZnLz7kZvmS7Uf3uTy9YqsacnF9xU51wU65h5Hv0NkRz0/PMWVHVggW0+vUGDUjrFB0LFmde8bxN7harym3YXkpCKHACUcn18hixP6DB2zP97Gdoi6XlPdapFOE+ZoiP+XenUOsyTmbnFO8sUd8oJmt5lwuLrlZzGjWBil6bO2NmM+WiLKjlQ6pFQTBdNKwbpZonTrhvV7F9eQmIQeVpOtafLCUeYX3fuPV8J/Xu1+g5YkNqzxuPDExBlo862ix0SMRVCbHdx0Ew95gLyGYnSM2jrZewV9BG//r01RQSeIQPQSPCjG5RknUWR8iRhkKlSHjl1vy2gSMcRgFkdSpDgFEEKi8QGeCrp0g4oAikwRarFtjwhFOtuSDJXY9IPqWEDqUBJUi1VJh5RzRC3T+ZZajEhlaZzjniN5SVjmdbVNxuWHixhjIswzvUofdObeJhTfEmAxzznWYXGGbmsxognNIMqTQgCdGT4gWH9cEEQnK4SQEKVARtPAQBNJrYpRIpXHeImVACYeMIF2SAUmx6bgFRecFIkpiTCRplWXp56JPEIaoMoTKyXVOZQp0XtCp9B9OZxpTaDAQZAAjUFnqxLReUWYekYEIqVCPwSOEx+QaJwS1CMjOo7VCZJKABWeR3ifSg5AUcUBUDUoHrOtouzRCNplMEfHNNabI8BisyLisJVnRUQw68J6mFhi3zzqrqWMy96iwiTryqYuo8oJRXoCYJdNGkISgiC5dj5n0GBMQylKvA63zyDwFbcTbgXyMrG2DLgyFAogI7xEBlJSEkMj4ajBCuj7dIseNM7Ldguxwj1X5U8LqR7SLS4r+EO+rL11nNlqcCIjo6KKlUDlRSoRPhr4YPELeJqdaBAapFNYFWmFTOmJjwVvu9Ee01tF0jln06LJHld9hVG2x/0ASejP23z5EFrtUoxFBdkTZElWG1Pu0rMj6Bb1hDzc4x14HpN4nhgHaCLb6u0yuLzAqYz6dMPnsPbbbXeKNoOov2esveO4VkzqSl3tI2aOJlqga8mFFvuuolx22t41RilDPUPM1uV0SQwtK43SR2LfdZ8RQUYjHRLWHEw2z8AlnzQmz4BjvfQs5mPHeH/8IL7e59+Cb7BY7NL2SVZziyxveO3+fr43vslp/St20FNkeldwmlxB2h5xPelwfBxZvBboXp+hgqR4WDAeKjIz11afcu/PvwyND/1XkxasPma3OiNoz7m8z2BuyvTPgj/7ohxR5yYvJM+bzM+oXlg9+/itOXp6xU5XUqxYj+mzHhnmIr8N1pJRIGfEhkGJ7NnSRkAr1xP0WrwtIKZNu+bYb7mOSjkgpES6CkumxIhWEUmu+aoVJ8VTp+X2M5EFgkFgtaAyoAD0v0hROCFyW3kG5eaL1Jqjiq63xSDKNkmZhrw3A8dYASiLFZPKr66xAKIFzHh88JLUcAjCYNFGVcnNqG6kcG4qMTqb+VL7HDcoxnRtfZfNuMI+3BXmqvAWlzHDWpo7/JvwjCIFH4kQgCEEIDUVV8Oabdxlt9/B+zWq1ZLW+YbVcbdCSFdbXWOcgKLTQRGsI0YP1uNbh8BsikrrNW0NJSZkXiAhZZjCZRG+wl+lNR5arFbsHRxwd7PHs6VOEMRSjIZ1ztFGR9/uozJAXA3wQZFkgK3pMZx2r9ZJq0Oeb332ADTWzScH3v/N7HB1pnl+uubkO2LVgenLN0WibT372czpnUL0he4/ucrNc0qznbA0HKBwfvPcBB3dGbA0LfvbLj6jKljcfbpMbycsnnkd33+V6fsrRUGAWN/iLa6rG4wqY1CfcnPw5u1/b5+PJKa54h+vlS7LyGJd13DAkDgSqCOSuxZ+cUbnAm3v7lEay7tb4gaG4e4dXixV/+zt/k49/9SHr5YzBQNMXPcICrs7muLZHPhbczG+4XEBvf0yRRw4GGQe9beKZZLI3Y7Tn0Z2nMJLp8inrrmM4BG8NP//5/8W37h5w8fyEq8mUfL8k3ynS9PmsZnZyyd//9ne4spYQDU8+OuGb3/gGzrYsmxlb2wNyUyHCmPPlBG0cvXJN3u8T6Kh6Bzx+/G1m8ysG20tM/pDWXyHMAY/uvsO67fjs6afsHuzz8skLfvd3v8PZsiZaz3q5IjcZo50dWtuSBcFbb7/FzWLJ1ewEgWBnuMtotIctS+Y68OiN+/zwn/4f/O2HR4z7d/jZi4+5/3CX3cMeP/nTP+XOg7f53vd/nz/+l/87h1t97hy8ybptWC0v8X7J+cUx4/6QuGq5e28bmXXcub+DCzVPnzzl+MU5ldllOnFIkdPYNZWQ9AZ3CdLw4upDBqOSYfkmW8Xv0LkFIvuYLs6JzZToS8I6sMo1ppiw7xtM2ONyNafjHK0jmezhhKEsc7xroItkZUOWO0LdUJcOPdxCZY6riyv2j47Iyh6z5YQd12Pbl7Rrx3LhUKLgwf3HnJ6fMVvdII1mseq4ul5j5muCf4HWkmY5Z31zRRACbTRaZVT9kswMWdwswCc/4usGCyQqFbdSRDay5M+XI0dgHWzq/KMYFyOCEwihyVWFkAIXG5ytccHwVx1/7WK8kHoTNZpGhUbo9GDXsBHFJoKEjXylFkcqjzYQfUApndIN1xYlC7w1ZLqibhxGD8iEJEgNrkusZOGQokXpRK3IhcK6Ft91SCWo8j4SSWayvyRTSVHQAqMLiJIYJMEl4gu3FIsYsW3izEY6pIiEYBGyQghNorUYYgCTWYgeJVJ+XRSGQAF4hApIZTd3oXIz1kgpigGPkJEYLJ3t0OTEIFDKQJD4IPAYpNEIpZF5jhAKmeUImSFU4teS5xigGPQIEsg0Qm8Y6EqCSumcUqYLLorNv4VI/GGvxIYHH+hwiYHsSeerEkKotg3RQm40KvNoHelCxHmB8xKCwmzGOdqlYrlpHa1NbG8pwduAdY5MG6LQTBdrugjOFOAauss5ft0yHh7R2cD7s+fs7e4SOo+vW0yEflZSZDlN7QlSUoghgoAUId3QSRKBTT4meAeqeI0su2U7RzYJXqJDqMQgD95tCvskGAhEvAevSqSCXAtiUZAP98h2KnqlJjLjxZ//IVM7QejRl66ztbdIJVm0NZ40FhdRplpCSKRUSKkRUSN0pMr6CCloG48JgVwIlsGzDJ6Ap44ek2X0spzBaMxgtMdg64Dtez0a2TA4+DpBG3RPJ8ynL1AyIxrP0q4wmaCTAthFZBnaVPigiEKQ9XZpuECIOf3hjMXiU/yrXar6HrHKaEVDftAw6u/TOEfWX7P2NcpkZKKH6Xl6ezVi2qJFRPqO+doRQ4OXEZH1KcKQrDFYbej8JUpco2KBJkP7EuMLBlng/v6I63uKf768YHQ55s3jnDBS2FjT5IHte/ssXxxzM31BbnqUucDHKcvVBXWnqIptMhSmJ5m+dDz72Ql/6we/yV7Vx9iWzitOLmq++3d36MqacbVD0DVPTz9jHRa4O4IyP+fDZxl/8v6f8Y233+Gzz6b8jQf3+Zd//nN++Md/ThEEja8RJkObklg3+JgKPClTOm4akYlN53fDthev+7abBLiEfk2/J3qO1WkKZ1xCXLZagm/pIZPHRUOU8S+F/ugIdI5CG1rn6ULAAyZKqpjGo40EqRPSUrmAjLfM3M+L2a923CVsNgu3G4j0ugmlKzaklr/8wGRqjPgoCEITpU4Tm6KgVw1wIW68NpAMWGkE3NULiOCxyM00LIqESAwxGX2/9P42TN/biI642bSozc8On25DIkkqXYxY77mV3L/xxgP2D3e5uLigaRqIkdn0mizPk2xH5qybFiXVJiANurZLuQTek2cZXdOgtaLKC7z3KTwtN1TFkMVikSg3rkLrgNSRosjQRUbjltx74zFFNmLRPmO7P0SaEiEsujDofEiWa7a2S7rWMxpGqvyQm/U5TbdE20TlaeoFR3cL3njzkOOXCxa15Woywa8846LH9fmE2dU17377G8yd5Gq2YjWZMso142qbk+fPqWdXjN864OL0U0I45eAOOHXF89NPebV6yTf23ub05Ff87uP/kL/4k19xcnrOvftjmnbK808+5l6v5PrkmFfTjO17d3n17NcMepa+MnTzGjuf0tyccm4zxLjg4btv8rV338HZljJ6xgf7fHI9YbS9mxCDN0tkJlE9zTI0dE6iRlv0Y6SJmsW6ZpAZ9NrSK3vQSSarJVXeZ3cwYNWtKdSIJ5+8z+GDN9nb28a3NfP5GTd1yzTMOTQ97h3u0e8Zdnb2OT655rJe883vfofz9TNkm7OsHd/+7g9YtRofOoTJEcFxdLDLxx88ZW9osMEie1scTxqWK8ndnQfcGe9y3F7wrd/5Fv/sX/yc3/vBv02xZTC5p69KDg8f0h/fx+cj6tEWYf6K5XLJYDBgd2cbQeDysyccHR2xms5ZzefkxQ5ZpvBa8mpxip123D88IL444ztvfJ17b73N0w+e84Pf/C4hhw+evE+9lvy7v//3+PWz53x6fMNv/c7fpXPQXi7pXM18fk0QgfHOgPnNNat1y8HBAyZnNRcXN0xna4bVNqtVTTHuM2tW5FlJ05Y8Ob5h0C84OuozGsNO1bJXRn757AqbaYbjh4hQYZcSrRvC8mPasOJkbSliy9nlS3zIyIuSqlczNhLnYdmrWXLNUGxBMyT4FqEdhcyJ3Zy74x1Ac3l+zvZOD+kN2hVQSC57J+xu3WW9XPLmg21uFpbGWoaDHsOq5OLK0F9vI6Ti9OQcYUpWdY0k4ruOZdeQFRn1evHa2H37h/hCpkE6vrjwbSZ9RNroWfmOGkWjOjJdkhtD1zYpY0EIsqwkVxqY8q87/trFeI5OhEeRQiwynaFDQDmxcZ5KdJSYqNB8ZRcQhwQ3RMs84byEQOcB5xJHnGgpsgytm1SEBoWmJAiHQEO3hRJt6poag05hdyAEhgy9KvnH/7UlhsiP3zp7/bK/etIipQMizlmUFkk6wO0NZrPTEZIQSMXx7UceOsDCBvMlBCDbNGINHVLcTgQSvSARyOzmRmPStJpNl0ymTnL6KsnyIvGAdSq+o9IEVaCNIkqSflpLpNEpvVFKhIJAAwKUcUSZNOIpBOmWaAMS9TokgxiTz0kIQtzQOaVEkUbNQihwDikkLniarsN1jl5e4hqPKRRKJ02mR+GFTFi26IltQ0/lSJXReofQEmUE0VuadU3oHFuDLdYh0AZLb+8xjYHZ8YzV6RV9XSFyeHr+MXaQIVWf2fyKxeUMbT17wyHVfoHJSV03X4GwSONQ0iN10sZGIQlR4pzAyBRXL4RLgULRbS7yjcyGFqU1KIlWqZsZYgr/QYYUmBQi+IIiEwjjCLmDh7tUs+8yvDjn+uV7rMPlly7vJga0UrSb4iHEAN4lZJ3wRAIyCCQOAXgCMQRchBg6giRp41EEL/CdpzfOMYMK+hq9oxjeLSh3B2T5FtX+DkFpkJvuKRlagA81IiRdmgs1uAqhKpS2SNURg2TOSxwrBlmPMu8zr2+ob47p2hWyv4fJDVpEhFYs/ZJVWOCMpA0lXVConqIcKZanK1Sp2BElorG0TZ10ucYgczBFgRJ3mE0ajAsUVaTKDRQan0nINb3xFnv9+/QHQz558YK7R0e0rqY3zKhGfW6ua1h4nB/ihGDddjjf4aIlaouUN+TZmp3te3zy2Wdc25aZuEPjK5bTCYv6DLfeZpjtsLp5zvDOQ4Lr0b+acX32CccX17R1y0/e+4DT6QmlW/DW177OX3zwS37x4UdM5kt6yqC9pzGevF1yEyxekOaVr7nbadXwIaZCPMrXBXRawiNsJCnRJ8MnMWIDr5M3U5c7SfDyTSSz1ZvCXXxl0kgaoRppCEoSfEDFTZKkTOzxXIiEnt1sxDeaus8L8q9qVEihPVLcpg2n4jv1WFL5+9pH+rqwZnOtAdIgswxjcnSWU/XGSJ0hdYEmvZ5QkhAd1jW4rmVQDnFdS9ssCa7D2SZ5cTZosVv2+u3x+e0xnX9ksynfYMm8YEMhTim1blO0F1nBm/fucf/eI9rGMbma4r0jz3O6LgUgKW0QcqM3x+NvO2QhYoxGFwV1vSYzGVqbDS8+oLQkyzXKSIqqIITAeFQlKYtIBTkS7j18i/54i7puwEjKXkWMqYtWVjlFVWGUwWhodY3RhrZbI6ShX+4yKHvsjsfUds7WaIvpzYLVKvDs+RO6tma7v4sMHm9rtsc9tvoF05Nrwkrg6hlBF/iu4OLVEwZGUwiDsA3B3bBczDh91XJzbTkcVbTzMw4GY9YXHc9+ecz9R4cs5hd8/PEvuTqZcPedh9xcLCjENk8/e0rXrlLmwNKwWC15NX3KzeSYg+wOD+7ehwZ6WcWsbemIyFITtgy1bblprmjcgqOdbbb6Q1aLFXG5plIV69ay8mB7GlvfcDTcRwdNM03pi9s7BdeTX7N97x1m5zd06zllPiA3I1yA4WBM7Q2DrcDyZoHUFftHj+hsi8gN470R1nm2BveJOxWHpqCt51ydHXOwN2Zna0zTOpzQzLxnb6fg1cmE6VzRtjDobXH3YA/nFzx6400WyyX7d3bJsx5FntHUCwQDtrfu0V7f8OCdR7QuNVruPbgPMeBcx3K1JuuVgCSXCpxnu3vt3x4AACAASURBVKywtmM5W7PGYno5UpVkKuOtxw85nVzx9tsPObp3j2fHJ2Sxx+9859/h6uIF+/v7HD16zJ1H7/DRL3/M9fVzptcTYnQ8vH8vdaOjY2/nkHZtWEwbhr0DdncKrm6uuZics6inRKmoO8l8vmagDNpnzAee2ShidcO8fUkUgt3+I/LgqbsZLWuigjJopuc3yD3N8/MZ9rKmaS7RWznb1Q7SRsY6p7kpCLafJvF9TejlhNAhbUdWDGltQMiSopcajIEGkUFRaHaaPrnxUDiE7CiMxeiIkh4xgKIcYjvDbDaH1rJcrbBNg7V244GEel1zG3l/Oy1MWQnxC6zxjV98UxyqTS0VBQQJVialLBK8a3ECdJRIodGozdL7b9DAqTdJbz5uuj8by5pRGuFalBBooShkRqFyll94bDKySZQyGyZuGu3JTIGWqbDLe9iwwjtLCCn+3WQC7xKIC9WhvED6iBYSVIaPERkNf9O9jZg4jIT/4d3Pg2X+85/+F2RZGjPartvchECIVISFjZ4xK/uslpY8773uuLIx3CmT0wXofIfSYSNITNpyHxydjeB7aNNL82FlEHqMVD2yMkfnBWQVftCnqwqK0Q6j8Q5tDLh+ju9nhF6JrHrkuSYqh1eW/s4QZwQdAS9FKrpdm25QKvE0vU8dbalForMEQVsLFA4tPOVGOyWUoekcrbP0Bz2McDROIIym8w0mH/CrX7/i9GzCzu6I9XrGyfsnvPvNd9k/3OJsNiFWBS7TLOuaejZjfXbBt+49gmLMpKsZ7vfQOcwurzn79JiyjXzv6+/y2Y2nrjzVYZ+L+ZybyQw36xgcHLBG8bKesbN1j0XrmcxqupWlLxUChdEKo0Fov0l/dEi9QblFtQmyUWmz42NKYRW83nAlzBzEkKKwnXMEpxFSJ0yncElrn8oOImnM7oFcBaST1BjieI/e48D46YdcnXyYQmO+cLhNIRaVITiLVBCcT0XNLaozgpABhKDp1vjg0bJMqZ3RE7ldCCQxQl6VVOMBZliQjwvy7ZJiZ0w53qIYD0CnG793S5Rq0DEQVgZdglB9ShnxwhG1TNxqbUBkeDenEAYZVgjhKFWJb9Z08wtEuyCvdumHbVa9FlEtEEERraHRSQpTK8kSRy+HlV9R+5wCSezUhhIiCDmIUqGDprYdxhWQFZhejigCViywtOgcBrtv8rWvvctPfvJTnr94jmun7O+MGK3GXF5MCUGRZRnrtaNdG9rOE6QH3dA0S/JMoWTDxeUlhekzX11xOnVMpGS1lPSLB6wvpwgzZ/tgFxrJwdEbTNs5FxefcnV6zvHFkmJnwNnFhId35/z4Fx/y8nKG0BlNCGmq4Tra4HCmRIZuQ+oBQir+lJCJeCQU8VY/fSsFEZ/LpSAZhYSUhJjKXqdEkrzZDqMkFrtJKA63A8evrMUpEdZHQSYMQfmNryS9plYmrc4hhVFIJFFGnIgI+cUby5efWaV5X5pw3nb1X6/hbAIv4muG+O0hVIbOe5SDMXnVR2pDVhUgDC5IpEiyLKGA6NA+w3UtGQVdu0asCly3JqznONsQQjIHf/W8b+U+X/xEIqlZEmXCPdoYUiFNYglXWc729g5Hd+5R5BWvTo5pmpbgA95FCBJnA1IplMwSf1ilNcN6hxKSMs9BCEKnyLTepB5vyAoxYp1FaUVWZFRVxWC4hes8y8WUKDyD4ZCy10eZgsmrM/r9IVqmzxuVsjq0jpRlheu6JOGUaQ82GPQRKMosp8oHTG/mxEHGYrFitlhwffmSftFLDRRrma1O2d3NaJdL1NqiljWFWiBly3rp6eorCrNNbCPWdVyenyLEmm4ZkDZjvDPm+viKg703efbxRwiuaK3n5OoVF+cTbG25bFfMN9r55+dP2doTaJszm66o2wteTJ/Q1HMOdr7Bi5NrqsGQm+s5TdvQCk+MgVIm/XCuIlrC3cMHNHVN162wLuB8TWclkQVCNkgd6Q8HtKtkupcI5tdn9IzFNW8Quo6t3i5d4ygrS1EUEEcUpSHYmq6bkpWa7b19Ts7PUEVONexz9uqUd9/+Oo1s2d0a8uzjD4i+IVeaXJV0dKyblt2jMa6dMZ9G6nnHzt4+d+8+ZLzT5+LilCwbcHlSs2/26FOhnQapMHlJNRix7hyqtfSMZ3B4yGI15+zslFVT03lH7VPXP7ae7a1tTFDczFfEXLHTH1PmGXkdkEOJ7lWoOufeO28xm09o44K9nSGSNBU7GI+5e/SY8+kVN5Nz1vNF2qBnPTSCVTNnNMwZ9AtwGYN+D6kNUmtMnuNCpO46ILBe1kggyxWdD9StoV0foO1d1nZKWZQMez38okU5TSFzpFSs6sCrqwnb1ZDpTUMlcqJscJ2lmdXM2pxy3NHzBmpNzAIhtASnCLYjugahBziTAq8qJfFdlyaRRcSbgKxHEAwiWGzXUagedWfJZET3UuCetwYVA77tkjQVwapr6TbNsrCRWv9VR/zCmqO+2JzY1GNS6wSUEAJChxI6JW8TUUIlD9tfcfz1DZwhvu4kKyGT3tE7tLyNEJVoqTDapCL7C4dQC3RWI2JARA1REwNkRuOVx9OgxC7Wu8R6JI1/tVRoI5DBIWRAxNTZTnguiYoKiUQbTVdbhPwyHkvrhBHTwqCKjGbdUmY9rGyIvkMhyESG9ImjGgi40BKDR6kOaTKkNCgfia3HmD0anwgfQfUwStCvBFENEdU2Li+gP0QNd9CDEdmohypzKDLEVo6qFL3xCGMURktqI2lLgc4CeUxA+9pZrPeoHUPXNYQYcUEQHBQGVC6IFqQTOJvGs0KmDvrKWc4Xjix3iLhmrAoKckQMm3GtIOYaX0T6wuF9izeRuW/57HTB9CYyOir5Zz/8Q64/nXD/7YfstCOiKGiEpOs67LwhXgd6YkjRG9AaA6KmiZZ26pnfBKTa4uCoh8gFvX5B1IGr6xX1eo2Miq3dHfaOdrCVZjDug4xcreYsg2Uw6rPT7zMa9ZBDQygimYgoVklyIjUSnVIqSWFPSkYwSekaxG08eDLLIpKhU0axIeak6zSNE0DFuNlYpkJcBEHUHdKD8AW4Apkp1J5l9PAA92MN8cuacR8TUUUpzQYrnTZ1G5nKLcXGC0fA4Jyn8y2yKF6TNkIELwSBFtXPMP2KfNAnGxVkox5UJaLsU413yftDokj0Gb+5cSsH0lfkqiWGPnkpsOYG0TlcEAhVoFUfIStUXLOonxNFQ6ZzCt3H1itcd0LWLcg7wzqbkG1Z9LCHywwi10TT0XWKtvM82BrTrWuWbgFaYUyOcgrlC4TXCBlR8SJp5l3KH8h6BpkLnGuxqyWZ8PTubPOt7/4WN5fHrJcLPnux5OzikmFe4jz07/Qo/AqlSvIiT0Ebtia6BhtadrZ2uJmcEK2lX+Uspyuei2WSbbkR4945T5/+lEff2CcXgiL3HB7uU7s3WdUTnj55yrJWiDon7OR89vFLnr28Yt06MimxtmOtcvpdoFMCqQ3R2i90TVI7NhWam4X79nsIm82/SEFotw1lsUkzDklKEYVAKYnukhxwvdlMSh+TGfYrTWwfk/G884GgNoFncdN1FxGZJUyq80m2oaQmInCk5LlmLvgv/xuHCPDzB58/75+9DOm1Yvy8QySSvvu11luk4mnvSff6cZO/6GOKHkVpMBlpUysXIDQ+BpQwG/Nqwj7KGBEhEEQgYnGdwNmMpi6xTcTZiHMdAc+T+59LD//vl34TvLGZQG2+pAg4IXEEXAiECFpriqIkzzL29yp6/SWIJcenJ6zrdfIZbUyjUoLJFcYIprOI1BLnkrcp04qqSIV5wBCdRWuD1hHvHNZ2KOXolZ6qKtne0xAdIXpmsxatJbt7gnV9zO6u4NmTlxSFhDihqqrUTYueolxRljVd0+Bsg9G79AcjpLBE35EZiY8ZtjEsFi2mUlxfn5AHT19nBN8xXUyYTC4Y9Eqmlz00Oa65xvTXSGWp1y2ZTDSp+fU1y+YVN1evqPIemS7QPYEIDl9nYAvOJx9Sba85vjjnel4n87EWTNuaWbOinq2Y1zeIdZ8YFevYspzfMLmZMewX6LLk+dkl93aPODu/QElJLCS+dgy6Pl1csS0Ee1WPajtpquedApXTuAZBTmEcpvGMygG5zljRIQwEPFenU7Yf7rKYXlGWmjIfJfnHdkVR9FnPDYqG+VJhpOZwb0iRCYxWCC/ACvK8z9pLCqFYLCc4t+T+/bvk5YhlGxHSUBrL4zeP+PlfrOiXA3rlmK+98w67R7vUrsbkI1aLlJcivWJvMCZ6jyk0o62Ksm9o2j7NfMreboUajPjJL37GYtUmiVkM+ODolQVL27B3cJeXz46J2nB4Z59BnmGnN/RsB75m2sw5fPQAkZUs5g6jJINB5Or8ku//1m/QH25h+rv8+qM/xtVLeqain2UIEZldz1AqMN7qoTOLKfo4JPP5nLq1tDZQNx2tT8FTq9WK8bCgFTUza+m5Abkckfm7OH9Gf6iRaoVTkcwMKMQW827NZLngxi0przNGWR+VW6gHhLbDXzjW/cg6n3Nnq0cMa5xWhDAj1J7YRQKaKFtMv0rku9DifIPROULltD4jOEPUItHvTNr0dzbSr3J0pmhtMq56W6WGbHDsZXeYLhZcL+fUrsM7y9oGwL1e07/YEf98giiJ+NeGerlJbMhQZFKn6VkUFDpDR5DeE1xHlAKtcqz/ItLk//34axfjPib4epTQk4qh1kzrmqAcyE2IhfQE7Vio+kuPLXRE+hYZUhiFkBIjFLZdYowHNaNuKoSCrMgAjXcBb1uG5YhQe7TQOJMipZ0HQiKHaBFRyqOLCtd+uUjSSlDEHrHTuGxBEGsG+YhJbLDRUokRFSNW9SUx82T9Aru2xE5RU7GOGcopbONTLHF/F5GPseUuariHHheoQYHujci3x4QeqEFFPtgiFApZBnwm6TSQLTAOTG/AvL2kLAc46zHGkUlgYUDC8c0F490dbpYrTASjDcQM70HGFbEKKJ9jFx3ROITM6IJisl7xcnaOskPyO56b65f0FpoDvUUM/w9rb9JkSXae6T3nHJ/9zjduTBmRc+VQWVWoAUABBJog2STVEtVSs2Xa0LRQL/ln9Ae0ksxkMpOsF5SpNXSz1ZQokiCABkAUasiacoiMjPHO1+czaOFREyQzciHfe9wbZn7dPz/nfZ9HE3YiBlvbaCdYO8thChQKpwUn6zleOsDTls+fHXP2XDOIdnn46D6pWWKKPh/lGTNtCIgZJmPu3+wz2fKYFo7FPGc1byhXEtn02Nsbc/N2HyEdflLhrwtcpZB+h93DCXf6HTqpopQVb8kuF7ll6gxbewN2og57SUScSKpIY5UkrX02psZ37UuIcgIPh6fAifah7vntcNJuu7QrkZVpH7hKKox2mMYQ98DzBbox2LrlgPvKxzSOpgEVBgijsVWb+w48SVnn6MbRObxPlvSoiuNvXGfaWKSz5GVFGKUsiholJZ6zSKuohY9WDaZZo2xKoFKM0xS6wVxxpLUIkL4gM1N2r+1BNyTzPUpPIANBEghWdYZX5Ax29smqNV6skKKDdSOMkTivwoicpskhGiG4BnqGMhuc/cIBMECuGpTawomcpCkpNg2F1pRNg19eoIsz6rJHMBlS9BaI/RFKdqgLTVYYejKCYIuomRO4GkeBTGKUDlDWJxAQiBpHRRreQVqJsw3Ob5BBgmzGmKklqHoMkhNu3blL8VsPePr5Ke99csGHT8+JA8sk6ZDWOUsTcPPuIUGnxhZLjMkJpEegUnyRMjubEYYK4+ecrRR+nhLHEX6QcXT6Y1RPcfPRf8nLJzO8ZMFot4+M71HpFU+ePEV5JfWiYOvuHs9PlzSVQVcFzrV8cFuVFMrHdxJdblo5z9XLkBACpdotTSXawrWUAiUlWjftteEpPKVojAVrEKLFC2rVSqFU04qWfN9HKUXiJ5RVg0YRSoX/G5GSNeBshcYhpUfgwBNtxtwKi3V1O64K2i6MbKMpnvBwrqG79mHlkM7jT9/56p75y7/N0bTcXCEERVaSKB8pBdJXNNZQ6wqF49E/vfHleRl/QtjvYZpLZL4msgNMsEPmWyr7gt3eFsssx8QeQsT4m4C0MGS2JDwoCDKYZjHzfE1xdszq+Cmny8+Zbp7wp28Pv/ycf/1XS8C230f54CRWg/RyljpiLQoqC8KPuHH3AY+++y6Rb/jBtx5xPF2wWK/48Nm/4+T8Bbp2+Cog7QyJ0wnp4BpB0WDsCTWORb7AAw6GO0ROIFxJvDXi4ugj+uNXSDyP1fSIzfqMKBwziq/z/UevcPvb98izPdZVRekW9Ad9xv0Djp++4N69CX/z8w/ojPvMFw2v7F9HmRItSm48usMi35CS0Cw1p2dT4liRr59SVQv8JEB2IkRkmK9PSVUPk28YqR2oHU9P3ud8eobd+NhFQeUuKQLDSuZE1iOoJVILAnaJ/Zjj4w85nf6c4cAhy7R1ACgHGA63b/Py5SVeR/DieUGktgj1isiucF5JUh6wPHoGvmWnOyafzZnKKUmyha57UG4zeqXPzz78CFyHJEqYLZbULsKULba3G/SY1wvy1RmHWx3OqgUrKREyJrYeyocsy+hdn1CbkGFgEcYgVUKpG9zGkKptGh0gyyluNOJk84zt5CE+AaYSmALsfM3uzVtU55bJ1oj5ek1dbsgXM0ze8Oj2PX719DPefvCQx8d/xaQPt/cnnM0qVsWK69f26SUdMhfS958yuLPD9XtvMNy6xmK+5PJ0he9SAukoojmqFzG+sc18/hSV1vQnQ3zpMLpkd3ubRCUERc36uGBv+ybTzTnnZ0955ebNdpiLhqwbj6nO+f533mTUSTh+9oTz9Yy9W/egU6ObcwbhFsXRJQ9673JUfsCL7Ke8/e3XOdjv02jHr379E5ImYzLwqcIuVS7J8jVSBkRR2sriUsn0csXp0RxBG7eqqg1BKDk/zwhlSBrEKC1YVx6NUUxGjt4ko4jPsI3PMLyF1WfgFfgqxriKjGfYcsmgE+AncLB3g5enH7HKN9hC0At9IrnGBRJvFJD6mvW6vfcIX6I6MZASWIcyHr53ndKdk6YznHTUJsWpAeGoBX30h7sYe858uma0fZ0k6YHQFFVGYxOEbUi3U5pQcnN0g9PTS45mFyyrNfligbAxebHB6KrFXVv3tRWVlhDliYiaApSjATzrEzufrlH0pGyV94UjwCdJIvJ8BsIhVYAgQolvRvv+v45/8DBu/VY3b52j+aIYI0W7SmgK/MDiBwbr1uRFjvjqHkogEiIxohOMMVpQ6RIhG+IgwgmFcgkqkBgb4HsK6VmMESj6lPmGOGzwSYAYiSQMJEhLYwqMqbAuaWko0Tc5jlV1ifQTRG0YDTymQcDJOiOOPBJPo92CdVJCeMDl5ZJ6OmW39wq+8HHhFmKwT2e8Q9AftFGSUYw/jKAf4+IA+h6i0z4IvSDEH3ZZ+XBp1vjSksgQvxZ4jSbopBRaUlQVUeKjqxwpI6wTlI2jMfBZ9pLN2sPMM0Z7NUG3Tz9MELIij9Y0okO5KdFS4ncVQi+Jki6fvij58OkMLSWP7nd5ub7k8QdTJjaCPuwfbJOM+jSBoLYltqg42lgCbRkOt0njmtFeRukVlKuY/+j3/wW/e6ugvxtjm3MmS4X0Rix0jfNLRmlMvxfizII4Fez6PYz2UPvQjT36nRhsg+dboGKifHa8EHxFz/cYeBIhDUoIYgaYwHEoYzoqxhMC5xlc0JoDIxS6rPFTv+Uym6vA1lVk1ykHqDZrK32ausZYi1It09sY0/LKrcMLA2TTWgkDJ/DxEcKihKJBtQVfo/FwlGiMAIGHbBy9tEvWSUi2Rqwvnn3jOtNK40mFEYLGlxgjCJSP0nVLABIFRd1y5D21JNeSxvk0psHzc0KlkDpANj2SpItJumxiTbdnSdKAEIWoHZ3REOGH1CqjxOAVIaEnUW6NlDVhJ0DbNUkwRNoOSs5bgofaxjUhta3IvTOsTVDBgM2iRoiMSj5By4LGKMqiRheOCJ/1+inxTR8Xl5TLIVktKFVDdxhSml26I4M1ArkJ299vWKKDBoRHUu1Qdgv8YUliKwJrUbnBq+cEco51CzZZzuTgGlG3x+BgzL34Gbv8hMfqM+abmvOLKeuzY8x2xlClVLIL/Rt4VNSLDVZniKhiGawosw6bzYq0X9LtFDRlgG400hNY2/B//OV/T7k65Uf/6D9FihJPNYyHe9y++Yjp7FM+ff8YJa/z/MURWVESBiG+kthaw1XspDZNu+XoHL5SSKUAS32FyAwDv90BaTTe1a4M8koSYQ3Ck22nw11Fm662232l8KXCWU1VVbirQrz6Uuj1zXuxrzwao/Fp6SfSgrQOT8qvVravYhoCgXCtE8JzCuNA09BYg/6NDVojHNJAnRX4UYgvBUK031Nbg1UgVUBjvonokolCNmtco7FhSJUGVFrSrSN69R08o4k8g6wFEgtBie54yP6Qy5NLDl2X2FeoyQ6bTkqThKRSc6dsgPyr31nQUqXsVd/HOYdTgsaFLMwK53VRnuPOvUO+/f1v8eDhG+gNTHpb/PgXP8fJgCovyNY5aZIwGk1otEN4AqnaT9q6+ZD18pKeiohdA1XBBsvBves8/+wDdsM+/ThisHUTnxSdS7rdgPdOP+HV3df48Oh9bty8Qey69NN9lAzYZHBw/Tad2DCMBrg84LWbd1it5qyyJf2dPjJIWX52zNZWl6OXL0j3dgmaGm06VEWGqwp2hvCiysiWOXU553AXPnvylNn5CqNr6qzCJ6ZpItaXZyy9DZdFyWCwSyB7eE2GM0vOZkus18H39oiR6CwgiBVR3EfGu3y8+CUqSpk9X1PnFf3dLp+fr1CdMTfGIX/33kfcvj/BYfjFj5+yM9khiCVlVdLUNdtbI1TtuHz2gu/84D/gw08+Yv9ggs0bRG6hdrw8+py9h/dZByHr+oxBXfLWtYjnzSWnlxuS4Q6p69AZdLg4n9Ib3KGTDMgvTymLOdoq8lwy6sPTy0tWzYi4X+DJM6qlxItGbE0Skt6EcXeLy14HlEA9WSHmGWAx44g6tdweD1BhTSzGbA0m5JWl0/fYPtxiMr6BLmNEI9l5dJ+OvMnb3/ptfvJ3f8XxbEY66YMOsHlOtsn5x7//h+h8Tuoydjp9+kmXdW1R3ZK7B9d4+rNj/mZ5wVt/8D3WJ8d49YbB4asMDq+xrEu6ruQn/8uf8Xvvfp871+/yq1++R7aqeOc77yI8y2qVsb+1Sz6dsTfaZln93wR9wxs73+Xa3h2WTUGxWWKKx+zs3eZ4umFeFDgDQQqjYZ9e2qGbBBx/cEGd9wjiiKiboLViPc14fjIjHgY4UbOY59i1RTrF9X6H/Wtb7O8dotc5YTiHJiFWY7I8xjcapTP0rEKanHKW8ebhfRbPTyjmDZ7rQNfD6wVsXR/T7w7QqyHV5UtcsyJJeqTJdZJkCy8yZLLCeCMau6A8U1QyRglF6EvScI0QFo8+vm+ZXubsbA/w/YYoLnCyxm4uaPIO/V6KDCSHj17DLxQD6ZF0PI6WkkVgCdY++lKTr6srwU8bqRMCrLFYZ6lFBkbiiRBnaqQs8P2aVIV0bUK3TilZ4nkhpTYtFrS7RewN2cxrrPn/kaaiaOkUSgoi5REoD08IhKgIQg9hDU4H+EGPThSTfe3cwPRaxrhboAJJGEfYOibPc5JIQVRgS0j86EpgY1vLZFORhC2dwGiL4SVK9bE6xrgGFW5QQYWpA/r93faN5mtHZO9hvQYznHNedRF2m0k0wzUx2o6pnGKzUWgOufPKH9F72KPodwh3Oug4gTgmHCaoUUAZl1R+hUwDlGr1xdJIQqEIpaApclb5GaobMAwEFDV+lROFMaIXcrpZMMsFnoXELomkR3/cYVrkPLm8INeOe719PmyO+KQoeWM+YteP0MGGJqiYV5bHzxYMbIAXaeLehhtjxSw74bKs0JFk1BsTdj1WLyw3Dt7h6U9+yl5vi6A3ZNbUHJ+f0u11MdrQsyGx61HXG3aHsLUzZrUV4mzFgdBE18ZcXEIabaEnGn8k2K09AhcTdhMug4qOjpBNQWL6NJUgCmuiqC1ibXJDd5Sw3RvQHSlWZYn2LEq69lqSHuXG0Am2OEwcstJ0PA8hBaWz5LamWBfgRV9u81traa6kKqKdwbFXZQsceKI1arWNiatuLhJPBDi/Vc7bQNFIeYUcFFf4NNOKmmIfYyRBXaFCj0pomqIkUILFcomXdvAmY9Rn37QVrk2OQlFaUE0BGqLA4htDIDVeaDFNK2hC5ujCItUAXzWUpiKvBWmoGA5iRD9B9EB0HbNyTdTfJu3cpOtvIZUgHUScnhuK2rC/nZNnL/BdhvJTcrNNvz+mKF/gBXOUuUaSDNmsL7BU+FEMwkMOj7GZIO7XVNM+sf9DOuEZTfWCRi+oiylcLNntdtCNRlVTgu6KfpRikjHNps9pc0qt+0Q2YiACqACZ4AdDknCI7zx8dYJJRqgiRdZQ5QKtQ1A+hZsy0+8TJ2/iDT8hzgSDMObd7ju8+vrrPJnl/Jtf/F88+eB9Xnwm6V8LW1yh0Gz0gkIu6YxiTs5foDRsH9QURUhZWKq8RIYWX3nEcZ/zk5p/+z/8GX/yx3/A3/70f2J7b0Aa3WJ/55A/+g9H/Lf/3adI6Tg9vWQ2XyGUIkwSPASVyXG6JQU5CcGVOMbi0O6KNw1XaZU2E66xOG1b/Kr4grLSRidasdVV8VaotpeCRCK+vH9JIa46Nh5Y1+ICv34/FQpnrni6ri2AekK1JBTahwe0cULhBE5bGjS1Ailb6VkgJfFv3P77BNQCHJZIteVynKVpLJVpWoGZsISUwP5X522gkQ3EQ5zssF5qNsEpnZ0OzXpFlvdI012s1BTNBucaIl9BXtLv3UQlwGZOUEGsAvqTQ4wXslxI4O++/Byp7Ze2YXcVYhdCUfmCWkCcwrWx6gAAIABJREFUeggb8u23/oDX732H6UXO97/9Gv/rv/yveO/jz3jl/kOa2jAe7tBJOyAETZPTCwIaU9MZ9Yj8nATHTDvmpcUPfGJP01wsuTl8DZlKDjqaa4cp3fEeS3nK5fEFv/u9f85i1sF6mu3zIw5vPGJ8cEgjA87PFzR6BmNJFpUc3LjBeLLH9JeXHO5e4+atQ14cnzPavcbf/vJ93n3nO5zPpoxG21CuWG1ekhVzFrOcva03WS3eY3e7SzOfoWpHCpT2jPNNxcvsArE/orup4GJCWK0YNDFxolhUBRu7xo8N2fmay5crxA2oZM7I22dLbOOZDdnJCpU4ul5EVg347Nef8tq9V2hsxfuP3ydKD8lXltce7fPi088YjefsXj/k5HTDk2czmqqDLDu8+uABi+efMMwsOyLkwq4x3RDR63PxuOQHB9f54MmHyNgj8bvoqmG5zrHk3LmWksqI6Srj9s6IiIp8+QKTLZFlg0LgS8v07IDp6gQbf8yWHNL4fZTo4PutLXllFigqriUDfvGLn7NxJeeu4MFrr7I73uLP/tX/zPf/8Hf59FefMDv7lLceTcgzzd7oLnt7d6htgHYeMvfo84Lf/Y9/m79572f88snP2B9f4+07b3Fx+gnvn/yUu999lRtbD/js6XO8aELQv45rfNz5KT+4MeHxx48py5B/9PCQ2TSjDAY8eO0WSTfl7Pw5Qy/g/GTBn/7n/4I3fviI//1f/UsUM24Mt+hkQ4bb2zxbfUieNSC2Wa0KRFiydy1k2PGpN5qyXjPf/JhvP/wT/uJn/4bUOsI0xPcikjQkiAPCsMNnzz9n+9o19vfuss7WnJycc35yzma2YWe8TWYWrMsCjaUz6DLxI16/PuH2dsjp01+yMzxgvd4QbYGNoapXSC/E6ITTY8knlytevfldpmc1CYZJN0RHGtMUhLphom7S7+5iEWRziye36Y32SaMBgW+JggpbTTi4dsDxh485GOV8eFQRDXr0koi8XPFiNeXBzddAVgz3JixXU7pxFyWHaFODCrg9GUJSMJ9P6acjkjgkkQu0sUS+T3rrAc/PV5ye9jg/P2uTGVdRlLIqWSwWZFlGJ+3g1ZquCshzRRB0ScMOQy9h308J1hUbucIX0GhDFHVwTlJWVTuHeH//qP0PHsZdVbYFLSSebPF4Hedx4jbUTasaVqFH4nfoxp1vDOOR0lRZQS/s4XtRy+L2Kjqdlr86TIaUZoUXluhGYIxEKgF2SRD3wA4ozZwg6qFNhfA2eLKh1hXCdIj8CVleEMXfHMaT0Yb1NMNLJGG0oslKZk0fYwNsuot38C2Gr76LfzcluR0gB11Ku6Du9pGhA2konYdQIcYmaNcg6walr1alfJ+CkotihUoCBD5lVkBTIawk9DqUVcNyOeWz6YJ56bHXHyAvL7m1s0MWaI5OFyw3ObfvXiPYTVm+P+fyg4bPD1J27yQM9lIef5Lx53/xhOPTjBvDAJNv+N5b99gJYpIwYG8oaRrNZj3jw8dHrFaSBMtrb9zjW2/c49nZBcfrFTJNsY2hWF1wvPDZ9Wo6D3vUXkjiRXRjHxVZ+v6M+bll5XpYERE1BZFf4RIQLsCUgk6zpjRd0mTY5qCFhtqiLQjlk6YpVdWwKZcsCo9uGmEbTS0sRiqssvS2etRzR9JYLkTBVFbEQhBZCIRAdbrUnoepLJ70kcogactqiLbUar94ODuHa/RXNQt7lXG9ikVZC0YYlAqukAxXQiDTZkOFAOuJK0dWS2eIwoDQC7CVRfpDmk3JYGeXx79RYCtwYBo0EMngipMMJZaNabBljW4g9g1pQGt0bQymAacGeJ0ENYFm7PBChefFnB4/Z/vmPmUEM5Yo61NngtnzI7TcEHgdLs+uYTOFaDooP0BEJfPTOXt7O5S2xIuPyYq2+6CFYF3nJH4Pa7sY5nQ6h9CsiXoasZYYaWkwrP053qXDlRXr+YYgEujVFmo0xMqI49XHlLFjpHYpNjWbTo+0s4fvTRA1lG5GtBVAfR2VNtSs2IgOkW0Ro6HNSJYbOscR7mZJUa3pbnUpmoooTBntjUjqDfXgFebTv2M6izk/OkONJdtbPirJEa7BNiGzI82Dm+9ynD/HVBsCryGOIIkU0nWoM49f//rf8/o7fc7PPuK9f/cRd+68wevf6rB/vWKefcpP//bXvPHgTZ58fopwCqUU1rVlQE0r7JIIhLWgawIUVmuss0hBu5tHm9GWDjxPIrW9Euu0pfcv2OJY19phaQd7/+rvOgtCKtQV9eQL8+ZXoomv37QFeP6XxBbJFQXFflV6/ILiImjL3dZaKmtQODzp8PgCYfi1+7T08AMf3/epTU1Zt3FDoRQq9LHOUeHhBrf4upKuimNqr0NdL4jdlBudiFOlsJt7GPmSaJxgZIFp5kjtIZsEsZmz40acaMVpfo7XWTFQkpgYqbqYJKH6ls/Xh3HtbFsxvdpFFle0laxekcbXQAm+872HvP3uPXZ2+2iRMVtc8oufZfwnf/JH/OVf/wSBYndnH2dhNp/hhQmVbjjYm5CmhiiPma7aaygah/QHE7p2gJ5l1NUCb+IRHF7n+lu/T3yWc3liMcE5P/zRm7xYfswouE463sUfT1D9MXUFja3xhUA2huujm9w/eIXTcsZkZ8TYTwhRjHtDfvbhr/A7IdZVKDTdHZ+jswVrMWfcH3GyPkHqbUyS8+nZc/xNSu6VuK6mOK+4fLlid2eH1UvDg0e3+fn/+Yzrt0bQc8z1jNrOMdmGJBqSVR797esEzTnd2kNGIafNCpsVGJPg+Qmns5xgvM+NgxS8GavzBcIa0rSi11PMLp4x6o/Y27nBi+cXHJ1dEnohd3d2aYKQyl+R5VPu3n+V5eUF/U6An8RMVzVbt/fIzRlRNGezsSTd+8wuN4wnt7jVNexsxfzq8ad43i7LbMrhXszZyxleP6A7SLDGkiY151lBXkSYqmIrHVDkjnKwwlQrZheCZNDlWzv7/OWzj9hEsPx8xo/e/B6XTcaf/+rnvP6D7/PbD9/hf/yv/4p/8sMfcvpyw+7hqwwHd5FENG6BSECuNb/1e98jFgNO3z/m7dv3efvtHzDs3eT8qKKadfnP/ot/zl/8xX8D5Ra/89u/h+9ZVsU5aivhXCakB9/CLzeU088Z7l5n9PBNNqVmfvISqSShcbz6yiNuf+tNPvzrj4j0Po9ev81k+xaOHh989O9RSUa5eMZrez8gr0J2h/v4saC0BfQ+oTOvuf/2D/nJj3NiMWDwYIfjs8+xdkU6EDx5/JRA7HP34G12d0NqfY5XSfZ7I7ZeiTkbhBydnLE8alAiRlDSCQRh13FezXjvScOrt8ZcThdc336bg8FNsvURuwmUWcaTFycsXn7Aw+tD6uqIGwc3ODvZMM810osZ97fY6yridEa9uGR//DY7t9/m5eopC33CvLokcAFbfsyNV97m7Cinv+1zfprTHSnCYZfc1OTa8sb2t4ncktX6FEWH25MBZbPClI5ecEhndI+NPUb2fMLxNXIE67LBph0m21v0qhzTlGz3LzB3tzGNIEkHrDcVeW4oCk2Wtd0YpSp858hWa4raIvwIkPjO0A8ci5Nn+KtDagtCNzgDVVkQiJo0ilvk9d9z/IOH8cBrhTFKSgKr8MMQLwoJMoHjDE9Z4sjhqYIyryD+6lxdBsSDLaQNsI2C4IoJ4wxp3KfOHWHQ6ubdlaxCCgjDkKLYEIcp0gupqwDf77QM3sYQKIchZ1M+J46GlL+RGa82S1ySM42HjAhRTU3t9fAf/hNG77xB+mhMceCz6W1YSYWqAuJoiLUrjF+CBKV9Qhu3pVNP0rh25UtFV4U1LRikLZPTEhKpMZfnzyk2NaEfoEJBJhus6GGAF8dTmpeXjOIxWlUIIjrdGBn2efLyBfOVIe1MuPWwTzgyzHPJ+58s+fT5ildfvcunn/w50/c/5Qd3X0XnQzwaeqbiWuhYe5KFVngsuHGYcm9vQBz4uAsfIVOECGnqhuVsl8Uy5Lv3Y8ZhRCQj9uo5+8WUTmkxHZ+XqwuWboKVMWXjUFF4lZOVeDgC51PYAFN4CAqSjkddh63y2ZMY16BriHoQdFJ0WaObujW2CotQFZWZ0uvsUuqAPLPkZU5gHYkRRFYSRhHGs3hh2IJqaMUhQrYqQYvDCPFltleGiqap2hyuVPieh3GuRSBiCQIfVbeEBHFl57SuLdFhHVo7TKXxowhpLU1Zkxc1m6oBA4nz6HUH1ME3ZSQVrYERR5sHFk1Lt3AC8JEyIkwsVVOhq4QwiAnThGFvQjzoIbuCxi8onWG+grPjF3THiqwpyOfPuFge88QFmEYReIrxVofd3RGyJ6lKgzEWTySEckQYwFRfEsYW42WAQxvVlgY9nyb00SYlCq6hfEU6kWg9p+MnoK4hwoA681olcGkpminVNCbuxDhd02w2pGnNKu/yRL/EuJhAHKBNlzQO6SQBgRfQlBFDWxKoEcumRvg5VjRooSmNYtWUnFefkVzkpN23wViEeoLsRnhJRDA17MWH7Gzd4mX4Cy5zgfVHFLZP6GJsKdAmZzT2KcIjVCkZDocsVufUuiG0IZ6S+L5HtShYTJfMZguqPGV6ecnL0w+ZbXx+/tMP2R7fA29FUc4JfQ/j2jKv73uEcUThDFZrEFAaQyjV14ZdEFd5cessHgpPKISSVwZLgXdFVZG0CFGFwPM8QikR9upvXF2PYK4kZS2BSqgra/HXDmcsgedjrwqa7mpQNbaF+SnVXt8tpadVu6d+SNcJLA2NrbHWUfPNB8TGGWSukYFHXVVXhb22FK1d+7973YC7b94EPv/q+3iWMFB0u308OlSVpCcOmUhYVpfI7l2wXVzWYBYZ1jV4W32c55BLmBQRuVlSxDVJ0mHsQqhL/BsTmH71/S6pWzLM1Yu0FC3cUAHdvuJkesb9B3/M9vYdgmCH/jji6emvufbQY5MXWCv4vd/7QzrdIZ9/9oTz6YzNcs2NyTZ+EOIHA6RXsHryKbvxmDvXbyNSxb//5Bcs8jmPDh4xKyXzOmFRX9LoC/odzejaI8bdLT55768ox3262wYvzEFdIH1BlFToLMNZR6drsO6YSdJj0QmYL2ZUy5rJ3g6s19y5eZujp5+yc+c6eaFp8hFd/03GnS2qvME3OU3jyEvD0POQ4pLZ4oRlWTA+DOgmC/Yn3+Hjk1/QJMck0QQxd+SrDRu3YGlzdKmg9in1lBerZ9y6831ClVAtSmQw4nTzAV2z4cboB+T5Eba8pAgqqiajyTdMNxuk7bI92SLLMjZ5w9MXl/jdLrvX9qjqBlV7RI2mLxWTwx0uNnO6aYzNS2bPniJExmXe5+PPL7h38y6nZ0/BaCZ9BdLy2fMztqO73L51m7/+2yNis81Bf0yWnaDrkiCISaIu+dBn/re/ZtK9he8tiUZDzvKMal4xGva4fjDhRXZKuFojLpfceHCfYG+b+GLKm7v3eev1t/jf/uavefhGF0WHODzkzo136KUhy+UZmyJjvLfD4SsdRgddnj8+YTw64J3vPuLwxg0++vAJH3/+K/7pP/tjfv6LJ0wLwY++/w4mrTCiJohTpNxF5wm6WBAHFdv3fwDScXbykvJyRqod1w6uE/oBg60BH376mEuv5Nbb7xI7wfpyyvTsA2Kz4aP3PuGHv/0qG47Z2k/x1YLIu4vv7bMuTxgltwn0bYz7tyi14fjsGbV2FJnP5emKrfGITveSoNsw2f8RurzFaJzx4vgznh094/nz55xcLlEqRhhHEnVRTpGf5qRrj25vh6F3wGjssXXQ5yT7nDjts144FtkFmSzZ3R0jmy36fQ8pG2b1Cdd7G5Iwp5NI0v42QaIRSYztBFyeXFJXa/q+RjiD0j6x7TF/8ZggijkrZ5jBmJEXtetwTpMMA5JBwWyaY9yEMAk5zzIciiApiAbPEckG/ywk7ffwfYPnBdRhgecE0mjqsqCoSjx99wqjqom7AVmxRJsC4yoaU7XWdD0iSAbMiwzPb2jKc6r8kmKzYrnIcF6H3rxLsVoROIfdVCj/KuFxVZz/+45/8DBeO4PVBs/3iX0fLWFT5DgsvvAIJCg8pJNXuuOvjsCPMbZqs8BC0jQStCCMElblkkRZjKqQRFcYLo1FUzfiaoUqwxJjnEQ3a5RXIpXE2QhBQugryqq4Mp59dSilaERKUSucvU3hjZj84T9G/fAhXOtTxA6blIySIVprSn2CdX1yHaCdBKvxKoMUJaEn2m1bT6KdQDuJ9Vo2dVOFnLy4YHgYkXmSnzyZIkvJ3tCn2/doAoVSXbbHCSfLNVXl4USEVB5x6Ng0DR+fTylONgT+kGtvbXP7QZ+O37C8LAn9mP29fZrGtbzbTYloJH4YE0UhnvAIvJrYQcfusTXqcvtwyDCQrBYlYajo2phGQF01dAeO21sht+/Dwtd0I0uaL0jtmqTbZVn9lODlezTLf4Z/7yGyXyOlxJYCtEEEPkUQEwmJrQ1eYsnqBUXlY22IZy24NT4B0ghWOVTrEiUsQgRYJL4oEaICDL88e0YqFUngo03DvKyIrGTHBCSBgsBSN6ZdDKcdeHEWK76IqbT7SjLw2pbzFedZtNUCpC9RWrR0CdHKkb5g+DvrWjyRa7ntypPkTUPoWksnzuBFAfmmoK9CpJSUv5G1raxFGItwkvqqRW1VS8twNkC4EOE5MmocAcNBl3S3T//aTTqDBLyCsixoZhtOz49YuZxbtx9SNWvkxhKnUHs50+WMfjQi9H2yqMJTK7LS0DQJnm+JkwWjaItFc061nHJz9wGbRYFpSuLII+4EbQklzvGiMWEoWhFRNUGJjCDICLsdessxlW+pc0m4uKDQCwJtSawFLZlNBafenIVUBAKUmTMZ+vgh1LJdjQ2JWURZyxTOcgKj8EqLV1aEdk3sr8hWz3ALn0rlKF8zmoyRSR+nFAPtMEPYn9xh8TDg04/eo6yn5HVON/GRWMo6Z3d7h7jTwVMZZX3Vc/dCpBfRuAqHpRN3qDcV1myIki4Gw5PPpmzWjtOzgrsPu7w8+gQlQzzVltWlp1DKw0p7RblpiSdfUnhkywgUtAIfhyCQqs2E27ag+SUK8Gp1WsKXWFdfqau4lW1jKfKKgGLtlfHtCqko29b+148vDHFf2uKkvFolbq9jqQDXKu0Fss3NXynoHa2ECsX/y5RsTftiJ42gcYYgCJGeom40udY0QNrZZXzzt/jGMB6GlNGceVWjqpS+PybTnyNEhKtTuvqSYrXEZAbphYhQkeGh4xxbR/ibkMRO2FSastgQ2A19H5JB8o1hvLIWKVxb3HTi6kXGcmf3Gs8WU27cfIXtyR69oYeKClRRg9fl9itvMp+f8eDV17l7/3WWq5xnR8dIL0B5hl5/i9W65MHdAedHJUnSI0xC/MQRdxNu7L3CwZ5AZxnz6SdsN2PWJwsGyZBXX/8+i9WGk5cfc2PvOk33kGZl0WtNNG5NwEqX6EYxX2xI+1usjWaUeq3gRFeIWlEs59y+uU++meNh8YTj7OgTQnK8wFLMpgwnQ46fPkaKJeVqCkmCXDU0S4dQKaPrIZcvP0efHrEqz0l8SZk5luuCRV2iggAlAqpNwNHJCUotOLzeZ9KJsd4A5VpWe53VxD1Q3pwyv+Ta4ZDl+px8tiZfZyA1abzFr/7uEw5ubBGnjiB0CGHaG27sMX15SaIa9vcmbCUx1TpnLdsuRCUdDo/NQhO5EdOXS0b7GucKmqLBl4phf8T16/dJg5B0OGbvlet8+ukThIuwRYMNHTu3D/jXf/NrwjhlNT+G63s8/vQZUXfAeNTHWcv68iXhwQ66yNjbGnHt3h2yytBNOuzfHtNscpRz3L07wC9rvvf9NwnTPsvZEq0V21sHDHtb7Hf3WVUXrJqXfOcP3mB/f5f1bE5VXfLuu6+gkorPPn/OO7u/Q+K2yIuSIIlJoy0iOaSQOQu9ZPToGtu9Xc6OnuMWBZM4YbI1IvA96lozPz1jz+8zvjcE4bi8vGDeXLBwMz4/fcad++/QrC2Z0WzHPXRwndL2UN6KWFjizoSPPvkx5eo98FPslLaMXpWEHuxMdqidpTfZJxr0OTq65PTiKZ88+Zhnx8cUjUOkHazTKGsQQrJaVQxiw+jAZ/dmTH80opP4LKZTup2IcjFjMz3HGE03lkROYTNL2i242MxxPR8v7TIcbpOkHWQoifwddOFR5DNEtaYTd3C+pKakMha1KQgTR93M6Ua7CF/j1hopNVEUYb0Et4iJjcXzY1bZCf3+gDDYQyhwVUNeK2TP0MQaWTgCDP1xn7rMaMoaGYVEQQdfq7bXozVB6CM6Xkt+ko7GNAigK4ZUSpDKhCo7x61DkH1qkbJCsNNL2Exf8OzJHH1F6YlRxLSdwWKe8fcd/+BhXCLaEo9tBSee51PVFZUtwBkwChqFcjFJEDL7+rlhBipCuxCch5UGR0NjSozd4KRPbSsClaCUwtn2oaBrSxD7VKbG6AQZrIE12tVgFerqAWmRGAt1/U2KSy0jfFMzrg1+eovoR7+D+uNDzIGP8wuwBkWN0RHC82nCmmU+xQifumoHSLmpIOkRDjsIBMoD3zUISpAOaz2axm+xcUpwdPGSZW05GGwTRC0hXgYJtoAgNDhdooIIFcVEqU8/gCprqKqGIB3xYD/i3rWUOJFofKq6QGLwlOPicka9CWgyhYgVMjLIWCKUJPQlQyUI1hLjh/QTH1UbAk8x6Hu4sEEbUEkPEUvuDiKiNEdEEX6dEzULPLfANBvc7KcsXp6ydIKBiOh7oHXLHq2MJZISXbsvSxdVYzmbb6hdgOc7lDbIuqDvS5zx+eTpKeOtLomvqCtLtipR9YrDScTj989ZdjTjQZ/U9zmanXJ2OWXgxWzt9InjkMzWINoyWovjoWVnc+VdMe1KWWOadgC/2rK3uhVzSC/AKYGuK2QQIIN2WDda05gWLSeFahFJ0sNWtExST+EHLS7JVwFa1/hJTBR/s8BmhUAJr82IOYkRChGE+EIihI/zQkwgEFFInI7pX9uiu9PF3+pALMB6eCLGiTV4OffvH7Kzv0256SAbh6VgWWVUlWJRO+LYcDbPWDcaL/Sw5Ejpgden8GJsBV7QY15vaJzA8/toP6AGXK0RUYhhA7KDVRLfF6ggwTYeobUk8Q52O2W1zIk3A2aXZ5RFRjeJiTqa5dGv2NkakZVQJz3WtiYspwSlQkU+TkiUM3gyQOm2tCfEmrrRaL0gCAP6wzHrYkl1VtENz3GRo59s40cxFkMQOXRc8OrNIZuw4fHjn1NmjmmtWSUhMlRgoa8FgwZ2d+9yMr0krxvKpmaZV3hK0U0VoTaYsiHupRjT8men8w2rhSGK+kgpicMtxpOcppQgFVY4GmspKk2jdct0FxJf0rK7hURdXYPOfp2J3aL1uBrE3dXquLzqNniyJZUIRIs+xLVFSykxxrSmTiXbnZ4vpDe/sajSrnp/Jb1R4gvcbTuQSylb1v5VDMVZg3ZgrABhkMKihET9hkxIOiDwW7uvEJS6QeKojKU2jrDbZTS5Thhe/8Z5NRFqHSIyn42N2SQNSlfowQZX9ZGbGbbMKZyPjQwyzdEmoSwtNhKsc4GuBE1Rto6EKCIIOjT1N196FSBaixlSqCs2uEUGIWEacP/VBwzG23h+SKMtdW3o90fk088I4h6HN+/SHQy5XGxwQtAfDIlNj7qxpGEX39SoJiNNJLLjU4U+SRgz6U0YT/Z4/OwZj5IJvtpGegHdXhe0IMuXHM8/48Gdt9hoMKrN6OdViWlA5xuqxYJuAL1en9rBOs/RdY1sGkRe4iIfKS15nRP4PuVsRbnKoFkhXYWrI6iHFJsNmb2kzGoaBYtlSaNB+gGruSZf9Mn/H9bepMe2LD3Pe1a329OfE/3tMm9mZWVmVSWLVWSxMyVSIijIAmzIgiXDHnroif+L4ZlnAgR7YAmSDUswTIM2LUpkUcXqsir720bEjea0u9+r8eBEpuoWBJkGtAYxCGDHPjhYsfe3vu99n7d6hRWe2YMFz8oVdblGiBrlIzZbh1YQ6yFNt2M0n6OnCVZM8J1lt35KWxl8MFz1X3DjK8Iabl7d8OL8FVVRMzmMaPyadbnkg4N3eXW5JRIJgzzneDoi0SmXT84ZHc4QgwHn1y9JogQVUtquBKmQYsjuam8QlUGw2wTiFHRiGAxyjhYzDk4SXn1xwftf/wbjmcEkPa6RRDohTTUmkjS7hlRk1P0NWs1pNiVCFziraIsh29AxnZaUbcnXvv6Y0HVoFyA4qnoNlWWkIYofM76vePBoxsV5iZCQj3KSzHM4jklixdVOcDSf89b9M3pbE1zJ7GDKYDBjeXPBdBAxfzRi3Sw5OTgmHw4gKHq7zzk4PkyYTu/RLCusdQwWR8SpwUWeTbNCy0AyMMRhwEZ0rDc3+LbFdSXlbkmWGtI0Zbl9xWAwpq0cwtyiJWg/wdoRpdxSbFoSDilFjfWeot6gledgfkCeDsmFZqAWNMuGvrhlu1tS2RZvDN4GhA4YAdo5+l1DIjRvntzn3UfHnB0kDNMWb1dYlyDEgmLX0/c9wUisMDRCICOJSCOK23OSUcL0IGGQDxiYDB0kTQVCRAjj6X24w1ZLOgy9dzhZM5uMkLWBvt9L8ESFVQonIpzViB2EdI2VW0w+xoqUONJ4Geg7jQgJw8EK52syk5P0kBoBfUBHCqE0RfCQ+X3gFhEgke3++SelQLIPFbNlj4wMg9igu4w4NwhhqVyHcpBhKKqXzO4tiERMElL6bY2oKoyV2Pp1uMi/a/2Vi/FMaBQgg8B4QRIUCWqPzrp7MUi5ZzjLX7rWyxah9wEL4auIeLvP9BQO56BTe1yXJt5HiQdBkA4hI/pW7sfGYp+W5K2501j6fZi5VyiVIFXx2n2tiNAiQjJF/sq3yP/ur+DebrHUCO8xEoRX9L5n18BNpfYj7ihQbC3Liw0UDeOzDHOa4XTKm0ewAAAgAElEQVS/j26Wd3xqL/FeoHTPYBzRNpJ2Y3nzbMrj4wNCVdLh6KIYX9Q0RYkSHYP5lGycEmcCg0SoGLWT6KMR945T5trRW0fVQ+81Ko5QCbSbLdVtz+HRW4zuDYlHDqccZe/pBSQqkEpL61pkD6JXJEYznzqi3uNayOSIJNEMFiVsYjKtcVWDc47gd7TFjubWcM33UKcnyIlHKkO1dax7S6cdTeWQpae3O9J0wPMXG3ZeoocGpwJ9UdNcbkkXKb0sebXdMbk/wUaWZbHl+nZD2tWczB/y4maNzlNqC53ruVjtWG8axtMJQkaEWNOo+u4fZW8u+wq2L/e/2cN62eM11Ze7L3w1KRFiz+KGgPcWhP4qbU+Iu7AgwLp9oSPlnhfulUcogW72iKKgFTIxxPqXOopfgv2lpkPjjYTRGBkpdKRRWUbQKbmKGQwzxrMR+TiDyO1TZqWjFz297jh785C3Hj8mT+c43RNsxbYQ+PUA4RRWGUrv2K6WRIVmOkmQqkEZiKJAqzKCTZkczNm1W1Q0Js6mhEhTux1xt9eqd7LfM3tHKUYpIpEQ5ADwqFjQyyFyNmDeRqS5YbNtiZIYIUtiveAo/zpPyktMPKITlsobmkqSqICwlpAGxkLggiIETS9aWlvQ+p40m3Iwv8fFzTW7YkdaPKftxphoTOy2GOlxxiPSlgcPRqzimI/v36e42dJbqCtwTY8SjmJdI9Mxk8Gc1lk2Tcm26QgBTCxp7Q5ECy4wHA25uS2g07jQgWlATFktW9JkuO+KK0WSZfTesalK6rbbyyKEpPd7jI8VEnFn19R3Zkv8vqut2KdwOnEXmyMEXor9GTKwD/OR+wAqyT4s6EsZSu8tLniM0Uhv9/sZsU/K/YW1D/hyX4X3eL/H/Smxl3DdDX32NJY7OYcM3JlE2Xd9Qrirvn+p636ncVeRoW7rPdpRaIKANB8zXxwRCf2awCWNFGIzRHcGkcBaFeQMcWZDhSTrIlKd0jtPQ4kKDcob6HNqWYCJ6YuaqNuA8Tgd0Zmcatu9/tnufoo7UozW+4IsRJqvPfyAr733LsPxiLLoqFoQXpMlga6pUGZEnA7Y7Epubm+x3jFfLPBCUvWeg8UpfVFAcESJIclTlDIEC9PRkIPjI66s453jd/ni6QvyUUqIFOW2wDYrgilx0ZBUODoT6L2lrlpc4+mKgra4RUwjhJ0TgqRuavqmxzUdfQjEXURblvR1g3SwXm5oG0dbrPF2h8nG+NU11jdsdgXxcMyuW1J1Nc4G2qJlVZUEOyCSBRMzp256bpsVka1IpaNpBY0TmNCSpylCjJFxTqU6nKv3Rt2+RZkcGU14cv5ztlvLusipih3LqqRvKg7yBbe7a3Sq2ZUFFy/PGacjHpwecjgbUJR7qV6SZnTWs6uuMGmGIKGpNnRVg9QZtqhZNmuG6YBZm3I0O8CME1Qk8UHTNFu2mwt+5YPf5ZNXXxDHMUVXk0VDDmYjbq8LpklCV7eMZgucEGRpROh2FDc9KglUwNXzFyAhHeSsVgUgqYoNVb3laDEmFTXT0fs8fGex9xD1FXEmMZkgjRzzUcRyuUK6ioeHE3JvWe22DFQgm425vnT46ITBScPKXTCc3CMdjoliRVPtaJodg1wwm8zRBLZthUlj0myKF462WuM8GBXIp+m+0bX0qDYiDimZ1AxTGA2muNbgSHBa0HSWxG+QPiVwhBRjbHdNZg6wWUcelhgZEWnFYBAxG+cE2zMZj0kY4GqF8RFZNGKU11SDQG931E2NMXtzeGY0Dw4WvPfolDeOD5mnA4zVSKkZpKdsV1vqMqDkiICnbQqKRjIZxpRNj+8EkzRmlMXESbwHf/SSouuRmQezhzIoF+M8tK4hiJ5oNIDM0PeOar1C+oRoaOg99L1D0BNQSOXp5Q15doA2Y0jN3sTOvqEWS0EjBd4BWtMBXml02JvnZd+hjdyb61E469BKAeIrqV/T9Wy7DQeTB9RVT6QPMNpjVYnzazp2lPUWEaW89Y330Ri6naO8XiKrLbntqdwvGX/+HeuvXIzHqP1LJ4DuPcp4chMTB4XzDVoqUiMx0tJ3zWvXKp+ipEZrcD7gbcC7CJMkGGHx3iJlRtf3BKlRwRCcIc7E3Rcfo1WPt/F+jLoPPSIg6HqFVhlKNuTD1x/eEkHLMdW93+L+f/Eb1N8KTFcaRX4XgAECg5M1l883bDrD7HAIfU+17Nhdd8S+R0eSaCgofKBtLVoYhIzQXiKERQxKatWxW+acDc/YY6I16+sBm8aCdpg40JQ1s3HGyfyE6TxGmR6lJEolqBBxMg1I3bNr9wbRtnRIYZjOx5w6hxUV4VXGd//j73H23gSdNJxf11yvPK73jJVjpGPwHuH2Y3Cj95/FOEOvBbEz5A6umpYzcUjUV5QY1tGEgVvj+pZL/4fUb36Po8cp0bRifeO5qKEiYLQlNI7tRcnMQDFu+PzpFfP7DzFpTmcrbpYly2dr7uUnFGFLNk5pVU/rKq6qJbfVlnuDHGsUo+M5ta15enmFU1BZz2y64N7pGWaQUZs9j/kXwUCBO1PbnRGTO0mKEvtx0/5gKNDG3I3xBQqItMJaj7Qerb8sWgRG7okT9PtOen/XaXdhT71IZERvQaUDLIKuf/2U27meIMUehSgFUTYknk4xeUQ6ipnMxiTxGKMygqj3dA3v6cotKtlPd+quhkTz+OHXSRkxkGM6XdHqiqgbMDQjwviKdCRxQlA1+89cFh24HhkCptyhxxU6rbATQ9/F6EGCTCHojr7p0VjqekewKU2zYZQO8X7PGRZCIYIiSQp6V7E4HKFrhfaexSFUrWWzUtw7+DVMep861ySJJHiJI8b1CbYSiOAIJqMuS5y9JYo9wqeUdYPtEobJDD3bsLx+wUYuCauO3kBnFK2LSZIEFyX0wxFZK/immHHzzS2fPvmYotpS1QVVscPWHcW6pD2KaOyKyTSDi72MIUkT4kywvL4gUQN8P0BHEW3XYb1Bxx4d1ayueryPUSND3wwZ5p75fEJjLTZ4dmVNEqd7V3yA3nu8lnemzH0EvbpDEe6pJwKp9d2+ZH8KvEvgFOFOB373kL/L60GI/cHRub0BWUuBd3ukIFJ+ZdT86rmmJLbtUEbvu+veIx37lMu7l4hgnwkh2H/GSChMMFgv6L6Mer5LU/5yWQGu7/ASdGzQXb3vEGmFsBAlOcPxhDjufgE4CAeDQFVpQqJJssAoMYxkTtUlLFWEyQyx0ujbLbozaAVKRCT5iM3qijSJcXKvhQ8RdFJSWQi8PoHqRLj7zsFogYoEOjccnh3xG7/3dzg8PcIYye3tEus0SZKw2azwPmdbb9lsl2yKkqubC3ywTCYjPIqhUCzmQ9rbHVYP0WnEwGSkHQhXMX14H3LJ2aMZZ2/eZ1feksaaou64uF3R1QWLwxG2U4xHOaG8xRYdve7wraWvdgRZs9wVRIMHbOqWWHlsVdG5bm/sbWpCa+k3G9RQULlA29Ws17fYriDtPbKq8WGNl57JbMTl848RBFwV2LVrXNSjRjmHswWD3vPTj/8MOTijF0N62yO9ZjhKCXZHsSkYjmd4Z1jdXKBDh5EzsmhCOIxJzJSLjzaEUBAdniJksu96Wos2OcttSZRM+dnPfo6tCt5+85B7pwMK3/Lp9ZI4HTD0Ef2qRI80lesQXrKrC8rthkFkiXVCJR1GWk4mU94+epOVcLzcrthsK1bNOaNhiteSp8+u0Dqn9wXZaMzi6IQ//8HPOR2PuREVs8UZXViT5wnFEtbbCjNXlInl9pOC0zffZVcUaOFY3V6w3i2J0og0naNF4ORswGx2xNWzc9JIYU2LSTUH00OMzLi+ec5kXDPNEqqiwXhJajS2b6hly9HpMaut4OPPPuPX/9a3WBUlq+0GYUu0C8yTI1SI2TbXOKWYTlOE77Btx0DFJOOHVM2GjhqraqbaMxyOucURJhOS0SmrbU2znRB6gS2XuFgh6imeBJc2pMMI3QqyLKZQLRM5Y5qsGRnPYBDItMDbgiwdomNNHM/Ig+NARLQVVJuKUq9Zt1u0H6Kt5nQ64IO3jnn4IGI2j8jiI2wZMVlkGPWATz/5PzFGk6YZdB2y8sQuYZRGPH/5kkTCJDMYnyNI6EWgEz0hjpGRo24ukN6SmTPKrqdvbjDGMpYpxWbDurpC9AMSoxBiQnANyrdESuCTCKmO8KIjhJ7DgwFSxrSdoLIFnb/GiBGV0iybhpCnBBn2ZnQcupeM8gkm6XDO0bUe3zmMUGitCMFTtQ31rsbmINOc7eWW+XRGzZZS37LLVqzbK4quZnb6mK+9/wBbW66er8mSnJyWtC1Z+vP/zxr7r1yM1wg6GTBSoiJN5zpK4SjaglpZMpeQ9jG5jZH69STMQ2nIjUN2W4IX+86K8rh6wzjOqEOGsRlIgVSC3u5TA1WYUlU3TCYWozs2dUzva9ABHWdIkbHdNMSmBOEwfvzafcvOUMoZk7//e9z/nSEfvrpBDnpUq+lLT7ACIRJePrugeGZ4/Ns5y6zgVdGwFZLhwYJHRxFnX5tTqIbeaWQTk2QKr2t64dBKk8QxY6XJkwThPcMEROuZxRF5FNiYGjE02OUpJ+OIs4XDdZZGJgRaTHAMVYZpGurQMZnlXN9cI4XmSHuGaUMyjxlE32b23rf57q+k5Ic9P/3C8uc/uqG8qZgpzSJJSZOe+w/mWOdoQ8EkH7G6rqlaiOMxG+e56rcsigFuFuikRuaBbTjmeX2MiyJePVbkA4Fod2RyzF9ef0qTRKhU7VFpLuX7H33CX3/0JpfrivFpQjpoKG5LXt0WbLc1g9GYKErIwoLDAKvPe1ZNoK5zxqMhD988YbxIeEsteVrE2K7HYHj7/hHzccYglUTG44MgqVNUXKG0Rgq5f2k7j+/3hjmlJEjwYm/tgn2x7gh7uYrwRGqfpihVjhIxXgp6PK3yBKPxzqIUGKHYeIeW+32qWoeXZn8K9woVpex+Kdq2wiOlxclAnBruvTFnkKVkgwWzyZSTacI0D4jI82LTsaocN8tXVJsVo0HOIB/jW8Xp6D790hGmHfGkQ7uEbjsjiiVnj4bcG7/B0ASWr24YHz+CTqHbjvX2ivPbKz592TK8vSVfFOzSiNiMeTS+xbW3+NLgRUIdRRRrQ60aJuOE7lZD3NCZEmUEabQgdSNGqQdZsRM78nlEsIq89YwzgzsasLErTk/fpa5ayl1JU+5o9Y5GCfAG1p6V2FH5n3Py4BRjF/h1h2oEiZ7gJjFqUSHKjNuiQpkfIjtNk71FPH9AdtQRGc18+B4T1XN2OOf03vf44vnnXN/e0DY963XJ5eWSHzy7YXHvmEmecHgwJFCz3a5ZV5LR4CHrzYp05KjKjsEwwbqKrmvpmg7kFm2OkXJIUW0ZTj0mH+AajxI9JniGeUZRluhIY32PdGIvkWPf7fbe702ZIkJIRQgQIfddb8Hdntxrub3r9hST0ONCuENraqRQRHfMe+081guSbIBzewPyL65Y7Q+KqTL0waJEIL5rh+/9EhqnFK3v7npEgS60NL7epxdrhUajfmkfx0HSRwpwuBZGZn9YLVxLF1pkOiCfvYHPXp992sqTH4g9v9wZMnVEriyn8oAiu8EpjeocflCT6Zw0P0S5FhmX1N0U53IkY5pmzDzLmUWGQq1ZLXb8ot7RBEmHh0hjkohINUwPhvzab36P3/9r3+HJ01dUW0uSDEiMZrVb8cXzZ1z7isTfcHFREpTEmJLhMEIgKYuKb3zzberuU5ZVSywHjLIxXWdZO8/iIEUZSXl1wduP3iIOjvGBQeDpyx06lCTTOduy4PQtQSsEYutpZIUtt4hyjRBrxKBjXWc8DkOWu6fsuh06eHQScAI2haC2HbftJad5RLvcgl7j+zXOSZSPiKxhvWs4nY559dELpDjker2l61qkEsRWs8gzHjw84vt/8a+QYcFbyUM+fPmExljefPOUzXpLW+aURcz85E2aouN29QVnbzxkfu8xxcuPmYznfPHRU9y644MP3kDEET/8+XNeXa7JMwtOEgmBSQ84f+n47e885OBIcr5+xctloOs09+59i9NhxrMXP6P1EcvyKQMtEXL/f5RPBqiQc7pd8ehghDnQPKnWrLeWqqkRqufVasff/c//S3704Q+JhaVcX3F8nHJ0mCF8yUEuUHrEfHhKD6SjM5puTROB8zGlzXG7ZE872zoWZYmrXvH88x8SJYbp6G2efnbL4uAdxkeC1dXP9jkTyYxIHTLNTzmYHfPZJx8SZIsdDGhKQ9O0TIdDeue4tQ3yKGKkPT/55Am/9Zt/wCBq2VRLum1BMjAc3D8gzmZsrx2jSHDVfcF0NCQ0a1Cg5AHeDtg1FdPDAfaqJHafI2PJYphiyjMuzyWivaKqn7O6OeeQe6jRjqKuSCaS6cGU1m1ZFVd0SnA4ecjz6mOGpxKaEbqxRG3g6GzCeDbmpt4QRynzWYK0Q5ie4LqW5frFPtdFCcbDIwjXaL3lcHLMyeIQKVI2sqJMOi4ufs6rdsU8P6SXaywWM4gYM2V3UyIjiTM18XjBfDSmarZ0u5Y0pKTGI01gtfIYLWn6p2zKjtZpHBlPbs4pXl4yHDc8PPou3grK+jm9SGi8oO9KJpEFJF7MSOIzQl+hdY8tI1gFlNeQJrzaPGd0f4GKG2zRoo1BGAhOkIWIdVPup9PdGN8F0mgfkOZEv68m9JT7hzOuLp8zzCKM3yDqGr316K0mL6dM43scfOcd4lFPVo6I1AmbTUFfr3HFBp/8B0zgTI3AINBSYJwjNjECT6Qcky5DaIvVjjqAal7vjHvfId2ESGR46THCgRFoK6ibFTLbQGiJdALSsM846jAJxL2jqRWljempmE0mhCDpekcUC/J0n+YZgiG41zWGvX0H/cFv8Rv/1T1+9kRw7w1P9ElK83GB2CxJjKOWGf/iX/2cb/2932byYMHtZw3z3ZT7xxHTWczBICbWnlXT4r1kMMhIcyitpXMJXS/xbclomNGXks26I8SKtt8xneVMsozUGoQvmSyGJEph680+1hWFFxZvCpqoolJDxl+L+LN/s+QnP7rkjXv3ODACJSTjERwc1BwMpsyHkrJN+Cf/5H/nk89vmGYRY9XxaVnyvW/+BreXmtlswfxoxqurhudXS4bzmNFRzNOfP2H12Yr47Qc4OyL1AyITUySSG+FBRGSZoul3GOOpuprcZNQ7ze11oCpbaFccHRxw9vUYP8zol55mq9luBcINOTudcjbTHC8EN12C3bW4VcM41yxmJyxmOVL0NP2Gwf2Mh7uG48MxUZwwzBK0dNh2i5aANHhlUUQEF7DB3ulxBVpHqLsxu7/rTP5bkcq+IP8y2tbfdcwb1+HsXYwtYIQhFhFWBTrj6Z1jnsT0bUPV1rTeo1OBU57QV6zOnzNT8OoX9tkwmnJ2eIJ1cO+tNxgeTCm7ksdvnHG0mNC3FU1f02wbnn38DEfM02dXhBCxlIE8bZhMPVW9IxlU+GJA+6LAixLrBZlaME5SjB6hZczp+29iY0sQNbHJSNcOrnaMtmvWm5716oa3Rg/Io4TbXc0uTYhVuvdXjLZUzTlH81OkMpTtT7jd9JgoZjhO0WpNHhakesHNqifKB1ShpAsN0ThnNJ9SFT1vYultw22lGEymVLHEtYKu0PSiYbpYs7k2iHBMmDbsqk+RYgZxzKbZUGzPOJv8IYSfMrLHnD8bsaw7On3JvGiZyfv0VYaYeHynef+dd1lXG4bDEYjAarXi//ijP6ZvS3bbK3704Y94+OhsLx/xlros8FYxGy2YDBd0tuXV9TNGwyneaoLTGJVjTE1deqryAuc78uwRrtds12ucCywOFlRty+XVFbbrEQKsFl8ZKOEuMllIhBJf6buV2EtEvpyCiBD2hbAEKRRGyT2i0wW8kHusoVFoofdFvAnIILF9h/pltqF1GCn2aZ5hv8/7u4Ootz22qREBjDH7kWvY6601+xTN3oMxEvtLhnerYB9puZeB2KBAGaTxpHjGw4TJICcSCb/4hDcuJQ6SWALKgEz3Ewxfkc6mNM4RVEN+eEjfOfpmRxalrF5aHp9+g+3mgj69IHonoY89r5RCygVZ93pQRmdA9hFjhgycoXeBP/xr/4A/+IO/R9lU3Hv0iE8++oTLp58QPJgo4Wh2CiImi09IQsrt1TVRf4s3YLXBtpLNKkbZA3Zdh0tLdt0TEgNH81OS+SGXK8tye8G7v/6YcvsUpQYE35MNG4SIqbeS1CREQfD84hXzJKFql9SdJG4StF3QNy1RNGezfYrtCxI5ZZhnVJvP2L36lEwe0EaCa/OKwfgR5fo565cFTe1IMokfnqOiGFtqbDSm7p5z/NDz6YsXpHHGyWLC7e1T4rjh1QvHxSc1jx8e8tnNJZfrc47uz8lzw49/+DF5NuLtd95ltbrk5tqTJEcMsjcYZkf45oKLqyecL/8Nw/uW7Ph9fvjDJ7x8tWSYDzlbnLK8injw6Fd5+uQ5bz4e8I3vnHF52VAuEwYEHp5es5iv+PRf/zHvPPod/pd/+ZecPBySKcf5dYNvE8ygZ5wskXnC8/Mdq1tLNnlGOjW4KLC67pgsHjIvGgpzzFr0vPVAc38xou1KPn/xGd4/5xu/9j0uzyXD6QG9v+ZHP3qGkDnjySm7ssTWO54+Pec//Zvf4C/+5T8nGY7onCbtFKurS0w64M13/g4f/fn/xfRgQDIc0OmedGBolePZ5XMau+HwKOJm/THDyT0iEaPEmGXdUDeOh28+4vPPnvD4rcecvXGPH/74n6NISQYTpvMx41nC1eUT0vSMz55/ysODA1xdYUNCLwOb5iXb4scMh0cUryJWzz8if/wmca2JCke8s+Cgd55xOWCYv83mdEYiHbPE0tqCl09+wm7Zc3h8TDZTfH71IZXaYFtFsVsTxBXjsWSke/Iy8Hh2ANJzc1tjlUXJAXl7wLSdQlSiZYS//Tm//rv3eePdR8jxnJVvUPoCsgHlesb181fosKNcrpkP72O8pXErljqjEhtGSkL1dbLpMTc313vimPR0SUEen7G6kqjqIXvbZsnlcsVVU5LHQx4NJ6jIkkS/SoHD9i2un2HdBd4WRHaAbgS+GjI7uMfYTKnLC5btimKj8TYjHib8vKxIxD3mzYwxmlE2ZnPb4rVDzjsumicc9Yc419O6Gq92aDFEuhkBjTGvyEa31FWD9CmIhNvtK9r2hoCFXKKThNP7cx4+OKC8PcCkAmMuqU2J3Y2wKuXSfPTvL7D5/xP6Y3sEnljv465jraAD0VmW0pGGPf9WJ4ZOv95xyZMcby1GO6QStMFhe0jMFM2ATrSIaI2zoKUhSmOsL2n7LWhLqhf0dY4UPyO0A5SYYZyl3p0TxRbJjBAilHr9voOz3+L+f/P7PAsrovmUzRdr+BfXzOL75DN4/uL/5o//+Q84ff+/ZnR/iOhbvnd4xHLiIW/Jko6o93SlJ4szWi9o2wJXaayWWN8ihSSNx7x8WXFze02epMhGUOw2rDcVR/Mp4/GIWHl2qx19kiFagwmCPgJtUgQRcaqYnQr+n58947/7H57zxltzvnj+Z7wRD3n3/iPuPVqQ6IrItZTLiDY1dMWMB6enDHTJ9ac/4vqTz/mbv/r7JHJI3ZQ0XnG5bGlCziCKWZUlP/34BfX1Eb///jFSBAp6ulBi8pjWaC63a0YBNjdbTtIDYisZmhGt7OhDT5zGLE4nHB0mzEYxpetZCI/wESfHGmEU6UCR6UDflEzmKSaWnCxGZMZghMC7jsY2iFSCUUzNAKv3lAfXOHrvkEQ0tiNKDc7vkZohhH+LNxaCEAL9lya1EO4KcPEaRuhLs5wAtNJkaYoUEhNA+4DvA9L1BL+vo1oCm3qLChIdZWTC07Utwyjg2iXaOFbl6zKVxdkpR2f3QGm0jmg3W771tcfMFwt63dD2Fb32oI+4Nz+gLFcMvn6IiMH7mrasqQqoqyVROebSNaj0KZu1ZjCYcXSvgcE5x1nAyhw9PCPpUqqiohUtSQ9HA00yOGNymqF4zsWTn3BobqmalihMiGWG63t2NxvSWHIy+zXKW81t8TG74pY8PWI+O6GeeNojz663xJM5zjVU9Q1G9mjVobotAwKTZERnA2ZRYr2la67QiSAyKW0juDr3KF1jaOhePcSbp5iRZVtv2bbnzOcpsT1DdxkXy4rxwwPYvsJV59xcfkxRf8bhyQcM6wwoSZItRyPDabJHp7182fDee4ckWcHnT5/yg59dMTmYMMoNSZwyHgzxbq8L3Cw3NJ3l6OjBnppUbghIlN7H0V+vtyQm4ujogDia8eLlOc575otDpDb82ff/nDTV1LUljhQ10PmAJmB8IEaADAj2uFYbAnFk9hpt92V9Lr6iogih0OIOzxn2jPHe70OBehfobIcWe0mfFAKjXy9KRYA03gdPedsRFGD2EhV1V18rIUmiCIkgOE8nLBvh6DtHCIEBml/C5TNEsb37e0EYml7gvaMWHT5S6ChGGUHrXt//TRLv6UFYhNhzzGWUQW7YthKTClq5N6aOEonKeqqq4+TtU/zFJac6ojx5iz5LkK5DdxXedxTh9W5S3kr6NMeOEjojmUaHfPDud1nuAvlwxu3qim25xYWWyXDMYn5C20HXeGaRoAyWUjc0pqdrtnRlAVbC4TEuOWHYrDmbPmazvqJvb+iLnjr+nKrcEpNQvlT89MlHqEgxnRyBjGk6z3r3kklyzIuPlnh5i1Apu9ueWJ6SSY1rP6JtP2W8+Dbbc49hzP1va148/ZwXl19Q7xpiE0BI0kvB6cmUH1eKquwZTSxpJuh3GhUecTRreX75jHfe+V0+f/mC+1/TqDywKwpurxTFJ2u++c3v8ulmwwff+g4f/cmf8OgbJzx++DabVcvVVce3v/2Ajz/9hDcenXF1dcPZ8Qwvb3lxvqQpL6k3Ja7Pmb15ws9ePOFi+zn52DGLF0yTKWIUgz8AACAASURBVINDiOOaYv1Tvv3eb1EXZ6y3n6HUmkk8YuQek4QRB6clFzcfEfwzZoM3uHzxjM5bzt48wxN47+1v8Q//53/K7cpzNk5YbXYcm0MGg5SUDb/z9nvUh0P+5J/+Mf/Zb/9tLovnlGiWmx2bpeP47D3K9pjhAvqmI46OUeGMh288JMjAP/6n/wwP/IO/89v84MclLzYdo/KC0SCllgkozZtnR/zg+/8922c9b/ytv8+rW8/wZEZwFXX1isR4RuOI28uK6WLGru15kC64vLygkTCfDSlXzyArmKicq0/+DfNwRqw0i3lGHAXKJ0vmasTt1UtSC6vyM3wDssvpWkHbtBiZE5sDrosdi7NTRBvRupZSW+o4IjfHHOmWqwdr1NByz65p+ph6fYjdNujoinSm8NkRnz29ZLfZ0N80fH7+GW2oGU0MsUjYiZI8OsCbE7bbNfG0YsSay1fXnPtrxHFgWs85f7bmt//G9xgdpJwm7zPLI6wqaFvIswUffnbOerfmxcUL8oHEKsU8OySOF/RxwPd7nLKOSlp3w7bt0dEEGVr67RVlfM5NXeCDQZLx6mpJ0ZaEUNN1O6qu4N7xd9l1z1k9TXhw9AFO7ShWOUJGjMYpIuSMpgf4yNK4hvW2o2kdSTRkuBijjUS+TDFvRNSmZiGGrG5u8FmGixXd1hHtBtSza4Qf4s0hXo1okwqrLuiCp3Wa4N5hoSRqvML5isvVDkiwztLZkuE4glHEJ/6KszhiZyTrDkQ7RW9rPj7/mD/68CP+W/79669cjAuAIPDWMRwPcW4/wmyyFN9tqJxm7VsaV5B6Cfm/vdbYM0bjAca3dH1LIJBEAqVu6G1Hlh7Q7AbooKCTWOHwIsKonBBa2rZmOB4T2m9RNE8R8aekWY6sZwSbo0yHTDu8e318Gn9rRvybPZc3ivGs4upPBY+zEbG+pH31kvMfr/jLp5pv/u6cs9yBXrFMh1SJAmdptz2mtUQiQRmBUB1xsjf89VYwMJBGgU3luVqVqMmYMjh++v2fkTrDB197k0EyoKPk5nZNs+1BrzC+4SAdEpsxivirRDzpA//4H73ia998xNmjmj/6n35KW89ZdDGLXNJ2CjXX6LRi1445OBkwn815+dFfsnp5ztAM2dzWHJ4osswjVCBONAPmbG9bVusdxp/wwW+8DeMdepiR95pEDHhZ93y4Ltj1nt+ZTPmz4lPW55b3jx6TpIHToeMMve8kRwZrWnZ1jFAwG2iUsrjgsF6CN4RW0duYaOcYxTk2BKwI9K4F74jjlM4G3E7h+5o4SfDsD3xCyT3VhEBrHUme4sqOPSlij4n7MtnQOrfX7WqFc4CQfBmV/dW+FQASaSKEDOB7QgAX7sgY7F+EOo6IbI80hq7p8S1ERqEA114jKfnTP/sTdnX12j4bLRJs0tN0FYtsymIyZn4woBXX7GpPot/m9OANbq5eMnpsGU/ew/qCyl1RNRturld89ukLLl7UxElLL0sO4kNOHx8zny6YH77BbH5CJiydqFhun7Egwna3bLoXYJcgMpR+h9gN2XVDNukBRWdpr3cc5glp1NOFgjifYjgGr7G+hH6IsJa+1uxuFa4ck+uGgagoizWttVR1j9KeoAJx2mDDjjQAIsE6hbWaPD7DuoKuW1FXNbYd09YGQ46cTOhcSdks2ZVPKYuCqfoO0+kpVSfx9g3iseJEWi6eLPnwZzXPPlwyPS55550XPFp8k9FkSpRP6INAVjWLecR3vzPm9PRtkvTP+eM//RGffvGSx/ePca2DEIi0wHUldbVjPD9gu72kKFrywYI8n9N2nvXa8ujhAU+efUhPzJOXL1it1hweH1DZjhdPv8BLwWyxYLup2O0KpNkXnN7tJSAKgbkTaO/pbYIQLD6IPYtc7hOMpRB7nbZ3eOH5MnvThv3cZn+xQ4hAmsRI7/B+rwH/xeW9R2uNx98Zlvcx9l8GC0V3xXvf7StzKQRGaSYoWilxBLB+H4r1C6vFkcYRTXCgNdgULz2ddSTxiOFoQpKmFP51LbcazPcnhGCRYc81T/LAKuzQ3ZTYWVSWIx0oLCZyeKuoyo4wEehRQr8NNLsKHQXiSOIaQc7ktftEwwHj4RRUII4t73zzbfqRYDSdULYF51dXJEmGa1ustcSxZjTOUVqyWbbUq8/wxQ5Re+oCdrVlPB0yneVsrwXvvnPC5599DN6idE/Xdty+qtFCkMYxT3/+EVbYvfEztNzeLrm5vKXbenz0jIPJhrOTr/PF5fdReY6MW3ZlT7O6JRkFCvdDQnmP+wf3uHnacXv5M8ruGjGeEM8Em5cth/qE6uJPWAyXaB9Ttx19I5kPBowH+0bC55c/xmrJeivplo7cOHTnmdspg5M5Hz/5X/lPfuMx3xw/5PrgBfOjA9Zly09+/hFvv/8eOo7YlhWH94759PmH9OYQlQm0GJKlFR8+/RiZDLhZecrKczh9QLfZMRAxh5MJ2XTEk/Mf8nv/0Xd4ef6X3Ht7jlJjohBB27BtPYN7RxRI/vTHP+Dw+AHbXU/dGXQ6YX76gLPDGdNswcX5K37le9/h9tMXJPkAaTO6UjIaTnn06+/yz/7R/8b8IOE8esJ58Tl+s6FsbyiTNfQl7fMrxukh03xCsX7OX/8bv0rXpfzr7/8U62M++NV3mB38On/0P/5Djt+UrFzH9arl0egep9MJP/nxF/zFX/4pv/vu+2yrJV2vuT5vmR8MmU5yRNWwKyrasic5ehtNR9M1dP0VIvJIV9I3jhE5feUI4YRkuiGWKZsiRnhHFMd4V+Nkgkhj2jqQyoje3dDUN0iRcLT4ANSEdNjjhEILh43HjHoYsaHobmksDOtHsIGXYcdRfkvvbmhDTKZmDOIZZfOEpn6C7ofsbmrupSd0zQ1JbTntZszDPWgnVK7CGE/cGbr6PlNvONI13rXcVJ73vn6Pry+GHCSKTL/AuwHB5bgq4/mrJev1F5y/+pi2VQwnI4J2WDZk3vEgmuLTxwh9ivbXrF5+yNBrqrbGRh1KpmxuFU13hFcR2/Kal8tLYmNQwgCGUkmu62dEesDR4JCblz+lb2PSwRmklpW4Ih0ZVvaCLItRrUaZCUeTBwgb0dYtbXVLnL/k9mWDePAO59kYMUiITQ/tGtVYZqMTymaNim5BPae1EldmOJUhTWCQOiLd02whHYx5/rRjMXufIBua/pqulxiT4+szki8CH/kfkIspxSri+e0N57dP2Vw+IR/8BzRw2jucVBIldK0jG4yoiyVBepQISKXQah/JwC8Z3HS0uwu9UCR6jCai6zose5zhbtOTx5q2bRFCECkNMqHvFYN0iHUtZf0SI2OSNMP7hGAN4/GA9WqD0DGCiN6+3kmZ/tYBfmQYrSVd41nM53i3ZXN1y8sn/y9jb9JjW3ae6T2r2+3p40TEjYjbZ97MZCaTpESyqGrkgUuokuBCwRA8MTzyv/BP8Mz+EQY88KRqUka5AFfZUlmqksomKTKZybyZedvoT392vxoPdpDilQWLC4hJABs7DmKftd/1fe/3Pmsu6vt8/4//kI//qyfIzGBva3ZrRzz17Lxmtejw6z33ZoZh1JGNHMZ7RBBoNNJDsA6B52CesOoqLi/2KDnh5OiAycGYFsX5deCLV1ue3H/I+eKGzfmCH743Ik575LRzDZY1TXfA++9/hDrrWFyt8KGlKC/p2gcM0vepHAhhMImABsbDlM9/8XPWb6+wIaNsBJOjKTKq8ELiWkuWgvAgKsl8MOa9H9zj4F6EK65R0Zi61KjIcL3e8s1yT344pYo8//JP/0++05zx7B8fEw0hHQpGKiatI6oq0GQZdShIjcHIhLbrASSxlL1gxoJyhEbiXMDRD0fi+6pdCBIZRB8rNsop65aiLFBKo5UGL4jilLptkM4B/s4OIPrEiF/RB6W8G6JTfY44wG+I8Z6ffYcqFwLhbA9KkQpnBFb2QBzXOaT3SOdRnSMKEqsCRddgKVC64fr8GxaXtwxk9g5hdnNzS7PbkQyH7OIYV0Dx+jnD8QGz6Zx8oPD2htOTe1ReohNPphViXVAULVWzxYqWgzPDdnvLbHrMRx//kCgbkGdTBvGAuGoQbUDHMQ07vrr6kkVxzcbWuMYh7BptLpgNHtKIgsubVzRNQ9Iotu2aw/mEsyf3ydKP8M5zu/uMJGmIspSUHG87unBN6xrOL9astwkIiQ+GJJ0QTMS+9ZS6RRvDzkzxfkmUQ7O/oRM7REhI5BR0xnL/BXU55eF7H7D0K+I4J9YFsg1QWvSsoBE3rHXN5FAjtEMlh+THCckbQ/nL/8Ry+5JSORKOuPfoPXScIkSMl0O8GBBEilA5z1+8JUlfcX6xJFGaSR4TRQnedtzcnnN0eEjdVgh3wPFhhNCOfXVB09UcnaYslxckyYijgw94/tXPOTyakwwylqsV14sVWZ6x3dcURdPDMKRHiJ5GLMSvOjJ9LrnpC950bQu+zxBXdzaUXoyH3it+Z/kTso9I7GMPA9Y5wCLQhOAIv85t+esVgLpt+kOrVigPwodfd4d88Hc0zrtYRdGbubQXPUHZaMqyj9D7zeVDn+4inAcsSkYE1RGcJx9OmczuMRjGuN2K9W9cl6clInhU8Gg8IjharxlkmtBAiiAajKjrlq7c4KTDjAdE3lJ1UxZ1g4ocQgU6K7E1qE4Quu07f186TBmNMiSecS748MFDpkkKusGWJZ9++m1WN7dceon0Hq00SjmEblgXL9kV10hVk6SB1IEjZTQYMxxKQnPJ29WGNlpQtzV4TaYnBD3l+nrNwcyhmwVROqWpO4IIVGVN13SkcUywe9bLHaNkzKZwZHKMbXt4kYxLnNzR1lPm048pO4terYjamAGHiG5IUgWuulvqkeXoeE7ydkRod9ga4iwmy4bkg4jriy2Zfsri0kFoGIuYPBmwEYG355c8ylMu3rziw3/6R/zim284Gx/QdIY3l9fUtuCjxw/Yrm95+tFDispxdPIM1Jj1/hbnrthsapQOSLMmuJonZ0+5eP6CT99/yCSTrLe3IGIezf8xN29+yXj8CMUx3l9S7pckOdx/mNDyljfXL7l/+gMmkzOK7dfMJlPSySHxeIyrW765ec58MmI2nFEmaw4PDjk5PkUbg2tq1vtz2nbNP/z9f8TXbz5H6YBzBmcHxOaA48NPEcpz/tU5k0Th2pY4Mby5PGdbXvG97z/kw2+NWO1e8d0fPeH8eo0wMJ3MOTr9BG1GvH77b6i7Cacf/j28PmKzWzEf54R1y363RMmKotpz/8ET9u4LpvEhRaVIozNsY6muHHGmGEeSvd+QH8bsN1MCntg0xAqkT6nLGi9qhEo4EEMWi0vaUJIdHjGePURHc25u35COrslMxH43YdA02KBYRAmb5BAZebL6Dcv6AuMNi3qN1SX5JCGJHaurmrDI0bsZ1/YKcc+im5TWZbShZN9aTFugskBXN4z1BN+kbCLLIlqzDNdUoWY8HjFIBZ1VRPMnbFIJXoPXNK7kfHnBZrtFBc+DewNOj2ZkUYLJE6JBznA0JBt61t0G1x0RiopRZjCN5uJmweX1C5pmifc1SZKwvFwgrAEVoTPDYDhkMDlCaMN212HMOTIWJHqKTLe0sqWpNc5GKHNAJeDk6AjfNRTF636mzAs6v6OWC7LREwZmTKi3xLHCNgGJQg8i9mGPM2u61tDuE5zao/N+9kuahBAcVBaZGISKyCYRB9OU4BKqfUpVNHjfUm4u8M2OlVvRqUCxsVTlisR4jp98wOy97wL/4/+vxv6txTgmwrlAawMyMb1H0kSYeg1IYuEZCEUqE0Js37m0s2ukHBCsw4ctaIFJPLQdLnQIXeJCSpwqlDQEZ+k6gVExiUnZdRUytAgMsUlwzvWDTW0LeLSSdNbdxdP89YreP6KuFd2mQM+HjM8MexmzD6fY7085+/sxwwf3Gd2XPN9UjGsYhhgiWF3XvHi1Q+4LxvmY4R3Nz9c1oe0QqD6PvO/pYhzErWeeGI7fu8fZyRCpO27LmlXRIhPF5Cjj5caz2DraRqGEJzItrfR0LqIWJcl0w2KVE5oH2AKkihBJRitABEesImxl0QJmwwPms5Y4xBzkp0yinNMnE2zYI+UERcTBGKrIMRpqpDbEiaJxklE07ePhY8tOeWrREJRl71r+/OWK/TLj3sMHJIlEJYAUdF1A1ZZg+6a7NC04cK3BeYnQ8u5A5nG2IyiHjzVBdChlcK3HO4d1Ftd1mCRFpYJdK3l7tbpLSXAEWxE6z2g4RCeapqpJ7/63gYD37tcZzH0l0tF1Hk9AS0HwfUXyV/FEwYe7yqNAS9l7yaXEIbB3NhcbLMoKuBP+/Y9Dq45YetZXC/7t//ZvsE1H+BtRc5tdTR+aI+m2FcPJGHW94Ol7EcN8QlPuUcqRjGfoVGJ1iS1B+lMMijgqGGYn1NVLghsxnz0mSWMiM0RKTdftqUMgSQZ0rga/5/z8Ky4WV3Q6JlJDDLo/AFFys3rL229ec3w6R6cDOpmx84ZVUdGKL0F43MaRNgnKx8iQo1TAaIUysK42LLcbBoMpvisYDSyRVrRNjfeBw6MjtqMlImxwMlDX5V01VuDbCm0KBqMaz1sKF3AhR+s5wcdk4hHBrKjqS2q7RY7HxNISiRTbRBzNpzx99oDLqw1FfcCbrz7nCz8mnU6JxzOidEhQAS9AG8V2vyRJY77z6bd59fXXXF0tqQcx40EEoaXraoaDGLFv8FGED30sJDIQJwlFUVBVJePhAU295/BoxnQ2pqwqVus1nXN01pMPRhTbmjiJca6+a7ZIPIHWe4Lrq9CJlyjAe9fbpYREEBDBYREo0VfIA+DoD/Li7nfCO+QdNdPZjuBt78H+G0sp3dM2fejDUDz9UKk2BBnonOuz81WfXx4QdN7T+T7H3PRTpWj57nMcIXHe45xFug4ZUmQI+ABZfsBgeITUKSG8m1oVRSO8BeF7ER+o0cISRxFyGKG8pakrrLWoyCC0pvWBIAPTJKPqDG+2C9Ztg20ckfXkocU174rxpw9P0IMZcZpzcjDh7P77zAYHlN2O2STn5OSUxeUNUhpGw4x8MMDSUdua/WLLdP4+yfCMy+tXhM2CoRxzL/2IOMzZNS9YbrbE8YCIEdYrutZQug4bOpI4oioakCVtZdgXDcW6RktITMfidsfZ0TH74jVx0MjmVe/J7xxpcGTimGj8AMkV2AWdqNk1C1SkyNOMptwSe4GKNC4kXGwuQUXMj1OMcXRscGJOUd+SJgOc0+RxxcHxiNVmz/nFJWIcUYwzusEzdPweF7f/F/cfTak2Dm8lB/MD4kQjZODs3hlpNoWbS2zosFb2lidZMxgrhIk4PDrANwWHk5R7R3OSKPTWQRmRHzj+8j9+zn/93/wx6XDOZvEV0jvmBxOGScLbTYtxd+h6elDXaJDjdEWxf4UyI65u1xwfPeaDRx9y/eKafDAlkhGxEgyOZgyqe9TeMM7ukxcXNGzZFh3z8WPee/JddDTix5//JR88e8pnP/5zPv3kE6pSUuwt08kBZ2dT8ihwdHTGVxdfkE4OOMqPOTp+QBRlvF1cQRTz+z/6A55+8l3evqq4/+A7uP2Gav2aqrtC6YJsPKRpGlSSYaKUPR22K9EhkKYGk2rKyxXHjx6w2a8RviPJMtLIYDy4qsbVC4bDASGKEIUhyWIGaUo2mhJ0zHL7iias0V5TdYq2vaTo+iHExHqO/Z6NqbiRiqozhChit29QskMxoKpSlIU0LRnEQ67e7GmrL9ntG3wniOOEJkiCbzhMcpSFyDqaas32esHi4pz9viWJEzLnORtPGA1zpFZol9C0mqptKHYrynKLs47pdMrBLGY4jjEyRwWLsSXSDxknYwwDajFAnT1Ay45409BWmsZG7Fc5i2vL7cWOorVEmcQ1e1pv2XcFvlSkg0P0oGbvWlxj0Gywyw4XBHGUk6UddbFFhIDLlohgwELTdHQ2IEwM6UOGR48RSjCViq5uKazFGk2WxOTBs7UdiUxQSYQXUa/HfIuyEiUgkgZrNuyrivF0ACpgdF9oSUyECAnbjWMtv+G9+AE766j9nkf5iEyeIWWMkO/O5/xt67cW404IXHBo75BK9b7bu3QL7RRCWLxzEMT/Z5MPXuOtxruApyEEewdsiSEolHQ4V6FljJEa5z2tcz3gwRmkl8QqQ+seiS5FjKCjrUq0cmjR15KSJHnnvvIgw9WeLNEoLWlTiztKCINBbzHJJWli6ERHUe0RpiNWEftOcbMpqcuaaWTI8xijNQSHIsLewWf6MAKBMZIYw0SlHB7lRJlhNI24XVXsyhowHB7MkNLRIWhdirOmh4UETxAKL1Ocs4yGjqsrQbe3mDDm5OQh87MzRC5RKuC1xLtAZDpOZgl59IDm/gHSOWZ5zvQ4Zrks0TIB10dARonFKEBJqrrB1iPKOMLVe+K4z+VME8UkjVkWjreLmh89+T1++J1HxFnUl/oQWASNAR0DvkXFEaK6a6MrSSf6KEATQt9ejyIcDQFBVXu6xkLnkMEicJjgSAc5z1/dcHu75PTsCEFgv93RFjWu6zg8miKl7emn8Gth7Tx3TvC+bR+8B20QUv4aSw/cxcr1tUUhflVl7CuRwXuwvn+eQx8ELRRIBUE4TKgJXUG5uOKzf/+nfPnjnxKcw+m/kaSvIwprkZ2l7ixSRgzTHv3syhpkjojB+QVJMqAlpsepVCB2KHWDURXKJYyzlJP5GUbEyF/h1Y1EaZDDiOZmSeharNO4LiIWKcN8SJTE1L5g2a6wWhGrQ8bDU8w4QegRWkpKX9Js98RxhjLH2CYjjmCQSdLYEBuFUp6cGdZ72n0giI7d/galPF1rkSJiUI+pwwoRWmxiqXYtuRlipECZFqEEeXqM8A27VYsNFYlKUDIHNUAnHUW1pqh33M8e41VBcA4jIuJp4N7DEY8/fUxbPODtv/6cr9pXfPDxD1EyIY4ytFFkaSB4y/MvP2M2nZIPpqxvLnmzvsHZmhBS8kwznk6wXcs4z9i0gc1qTWcdcRYTgqCuWmbjGVmS47qW+WSK1obCVYQu3MWfSqbjCUYoyrKg2Pd540EKrBL44Gm8owsei8TQJ3/8qvINAnfHYlDy7vsSoPUOKUCL3tuOd2ghUMb0MCupQPaHyXf2NSFROsJ2HTiPdwIR+vQWIUDQ02r1XXaicw58QAWBlxLpwfwtIr/PLf8V7MKjkfjQHyoGgxnZ4ACvYoiyd6/TpofSu4CnQ0qBkR2xHlJFjovbFdIIlOqTZYQVRNqgWo0YBHbFnuvNnj1QdxWhKUi6jsS+O5B/eG+OyQ6YHpxxcnSESAYUMhBLRZ6ltHWJsx1xEpFkGagI7yX70pGNRwyHh5imZhfvaHKHEQOybEy5bWg3FambQZUSyRisxdERjGM8TLDNHhMZ1uu3WGcp9pa2KUi0RfhAU3U0XQNNx9gc01bLnnPggc6hfcp4Omdb39CV19Qi4KRC6pxOZJRtQHagyjU2V+xDx9nBCXHsqLvNnX+1owuWNAvsqxWnhwek0yGrfYWOYub3pqSDnMR/wvXbksOD+2gj8W5NnsRk2T2EM9ApPnj6Ea/fnlNsV4wnEuPnSGKy5Ib7jxJurq+RraTYLXjy6CnJ4Ji23aJTjW1LLta3xCPDR9/5AT/96ecEVzOZZIwnY/AG3yi0T5jMGirXEoUBqfDsijW2LYmPpnQm4nvf+wGnxweIDMZHYwapwfkN3nScX1yQC0hlgvOauioZxAmPTh9xPL/P1y9fE0eKPE24uT4n/dF3WG2uQQXm8xlpLEh0RTKYsbpS/M4P3ycdZEhjKcpzsAUfvf8JHz17hvMdw1nM+DDh7focFSQy5Ow2BcPxkKoKHE6P6BqD7zqs78hSQzZQ7Jstw6MRrejo2i1JNgTjaELXF4m6Dm0Eg6HByohduSXKDWmcoUNOVQRs2RCZAU2t6WzA1UuazmOIiIMiU4ZGRXghaYOgLmoublZMEklmW+qkIEpizFQRxA55uWX3/JxCAHFMZgJJyOh8QmgTJIGiXfD28oI3b7fsV1ukFyQjw2SYEo8Uk9EIWkvl9lSNoKo6yrIBK8mzHKUi8lGCTAxSKyIHMQKpIpAjUpMgTEE0S3FdTqIrpLSYSLJPaiKxZLF9iRUK33ToxiGUo9Mda72kKEsyH7MrNF29Ypzl+C7GyIQ4WKpmQ5AWl+6pS4nwB3jvqZse/CYiTZrNyaIMZS1l6WnagNegcEjXgpcYRihf4W15V7QzdzTB7o7RkCBTiVcFOonwnaC1DiEsOvGEri+EDHTCfDTDlxs8KRkDcjns9wv7LpDyb1u/tRjvvCXg+6l/2W/0wjsarcG32AC1s3S2RYd3xYpkQNcKFBIhErxzeB+IRYb3IHyK9Bt8q3vvaxBoKgI99ESjMWqMMgW2DQgvMMIATf8CsRYtNEa+e1+RB+g8+Syh85a1gGSSks0NAovBEkRHWwtGNJAqrtuWzQacazmeJzycjjmeZXjhsY0gJkEqD7IfFJTBo6RjPDLY1hBlCpV0SOlxrUW6wDDWqDRis9hSVYFAilZxb58IAoRBCkMoNQ8PxrQ3ERfFSz5671v87ntPePL0EJE7Fp2l3JZMBh4lGk4mEfdnOVJkKByRFgTZonSOpMcth9DDcVo69kXHchmYxobX9RZNy9lwQKQVJ9EAl3nOV5ZSTvnWj77F+yeWUPeVZoLEx5426bOQRQ3ICCFARQYfLLumIlhLLqMefNJIMinYNR2XqwaEBh8QXUciLXq/J0Lw1cvbvlqjM9q6Yr0uqTcFqYhps5rRNMEKdyc2eiHtffh1ckWPYOnznHsry51IgF8DUEIIKKDB9/FvLiCcx7hArBS1UHR0BCXucrsrmmrJ6uIVL372V/zp//qvsNuC0WhEOkt/k9LNcJKzKXcIGUiMJhKCaZqTuYBuPGYQE5BYWxO1BkOCdR1eLrFc4e01IjQM4gGj03LTQAAAIABJREFUowNOD49orURpSZ6kJFmGijxeaZTMEcEwmj+iIyVSmnSUozOFsYFyecXhvSPy+AOm8wyTtcTxAImjbQJ1EQhhgFInOBeQpiMdKkZ5ghSSru6YJPch6Xh7+QKTWup2j4kUwmiCFOybAl0G2nZPHdf4zqKSGGKDiTRaG5IkRYWG9WJJ6z2tbpFZAtrRRYH9aojt9nQuRYqColwwyqYIoYknQx58/ADZGn7250958/Jr6n0g1jlJlKFNhDY9UCOOFONhRpRERKb3cFdtR1Qr8kFKlg9xrWcwzLnYXNN2HYPhCC8C+2JPpBMm4xlN3WK0IZERShgSGRPJCCMjDqcHZLFhfHLAN9+swVmQmqAkXghaAsFZXADV75Io2YMxpFIQ+pQTgifcVaq979Fn4dcRib0HPZaaOIruaLISH37VpfmN5TxJklB39m7wWOJkn5oinMN5f+fh9v2QZrjztaNwCJwNRCbuxfxvLCsCQkiMMUjZfw7rHYrAIJ+QZGOClMTDd18bjV0BKQiFEI4oEiAHtG3Eq+1rnt9ecDafodqGrqxJiHl8cICxUAvH8/UtGydAxXS+oWwbNnWBKevfjEFHGsNwMODk8B7T4ZRduWZRr3k2fIgKiqvLc7QJZHkEAqrGgU6o24TR0RG+qxG+YZyP+kKSVqSDlma3J+py4mRM2TR0fo8LHUE6pJKkg4jd6obR4JCbxS3eG1wHvqtxTmBthBCCxfqS09MHRCYltAcE4ehsSd0s6PSezjXYMKJYGZwqkCZGhBmtndGyp3I3+HJPte+JsMPhlM12zb40jCY5HZ66a5gNJav1kk8//h6rSpDHgQdnYyazjEmq8bHhiy+v+OE//D4vz39JagyD4ylKQlUUjJMJ8/GYX37+GV3ZMjBTRuYUbIQYa5JcsbzZcXu5JM0sg0lOqyN2lafsatp1yfK24NPf/R7T4/u8ff1/9J2J4wnK5FRtS5Ieg/ySo7MBi6ZDNzOaRd8dGWUzZpMnrMSWTx++h3YNo3tjZqcDkrZju6lY1SWvbv4DZ4cjpOpYNCvwlvsHc5JMcn77gvOrt5w+nHNxfomzLWWzYFc1SD1Eoah2C07nCbebBcqmPHv4PvtwxfXqFd61nB4ccnTwlOnhmGJ9ybe//3u8enOBSyxSJDRdSmtztBkjlcQ4qEJL6ALG9LYMEQlc7Zi+d8zPfvZzDmNFls9ZFgu836FcQNqYUT7FGE1dBzw7osj0+21T4zpJZg4IMqV1e7wvEI0hcQ6hDc4kdDqnrR0Oj5Adm+sbtrcl8TSnNgVx1BKZISFMadoFzl9SV442GyKEpAuWpmspSsH5jSVOLOvdDS/evGSz7L/3w1xhUs/sLEe6ltApVuuKvVjR1B7hUoxMGeYRkfZ0dkMcZSRpQhRJ4g5SmZIkQzoEpB1a1yRRivcDbJKioyGpPqOZ7JlMl7TKcLko2G4KZFMRuZZgO/bUhO6WsjkEn+P8kui4LwCHyFN3NTfbislBTOe3qDZGWkXwnrqtqNqK0ArS2YRQ7enawPVNgUkjBmlEahTaBXxlSeIIX+/wZYWMDCY2IHWvHJzDWwchRWvoXIOSGV3nwfeEzqYtqGzLQI6oQ4PwnrEZEZzGio4o7onNf9f6rcV4CL01INa96NUBXNOwdx2VtsSuH0QUd2N471wrLMo06GBw3hBCjFQWqSqqbgNxQiTmCBcRXITAERlFnDqcb2lqQZqPcDbCuRXW32BUzCQ/ZLOtqOs98cBT1+++tERs8Y1jazp051CDKaqxEBzOQxcUUoHwkpFRROqUqqjQtuDe8YhJnjJPExIdqDqBtZIO8HiUlpigoa2o7Zbx4ZTdVlOUjkwq2l2FKy1Z5FFJy7LYU2xKbO3Iczg4MgxG9NCXoPCVx60DT+YDjr8Tc3M6IglPOZ1YlGn5cgF/8s2SqAx88jRnaJbcn99nMgjgHbZucNayCg5vRzjnMYklTnIaIbhZrPn6bUFRDgn3Vly/XjLLp6it42SaczYwnIwc28zSPDbMo8CyWpMmI0Rr8M5Tm4a9aJAVHNoJdV32rRyt2ZYNt7s9MgRUZvBty3K747sPjnhxdc2icOTzA6q2ZX29ZSQco9ASVYG2GTKapOw2mv2y4/qygxqeHM2oNzAfj2jtpq+uSUm4ExiEO9+u1iAUjbe9UA/8ejhNhHBnGegH6zrh++qj6D3rKkCKpHWOxta0waJ3O+rdDa9ff85nP/kLfvlXP+Prly94Oj/jW8+e8fTJI37+G8/ZwSwjMY592eK1JooCQVuMUujgabodwUzBn9Es96jkFZvtLY6E4AaI9gHD2BLNGu4/eMwgG7PebZgM5uTDBK1bOteyLxWH0weozuEygxw4nGvpJBRtQJQDHk1SnNFMnz0lH0hSt8F0fQfLJznVAJquIhm0gGU0GTAYTYlNTlsHqqrBRaGHEyUdaIFoYybDA7SMKHcl3bZExZ795jXrrmA0GDOIc7ouom0k2jjy6Z7SXJJmL8jk93BlR2caVKqwMqaoc45nj9mEa04cFMsF2hzRhgNCfMDJ0TGZ1Hz0ox9x/vYNq+UVKjSkkSfOwIeGm/0FB7OEr7++YTC4RxQFpAx01mOdp+sc6/WWD548w1WWzfaSfDglSjK224q6UgwHY24WO2y758HpEb5zjEYTVusCaz3j0Zgnj55wc/UG11i8rfrscCWRRuNkX432wRGcwEvdW0M6CFJzFy6ODyCCwHnRE4itQ0f6jlgs4G7+JAiJV32rtc/2tEjxbmXcdh0iSpBBoqQEY3BC4nyHs33XUQWBuOuMaanxItCG3t5jXUeqU2zj6UMP714GXtCJgFR9N4nQf58kECcpOsoRSpH/jaL6ZvUao4YYFRNHijjNkGbKi6+u+H9uvsHGMRMhWFyc44qCe/mM227P2ekIZc7Y+xHm+IBytSOUNVmbYeWOX9z+BRz99X3aLpAMBmTjEdYH2mJP1pZ4L8ErqrpGakloPU3b+3O1ykizGeXNJVYsidKUTB8SNy2JapjPIzZRRrl9wHXxE6LcUFR7ZKwxkaHxgU2tUUbTSkjjEVnWUu0ddRVoO00UW5QRlIUjT2fsvWJ8+ISq3bC7PafpEgYypm4vcdFDys4wqwJbd8HoNGM0PmRXrijUFnl4wHW3ZSTfpyg2vLn8CoTi8PSAxm+53T3n+Oh3UWHOveMD1hcl6WBMmvXvkZPDI86Lz/jWs2MGoyHbFxvmRwOmecb11Q3bRcG3P/qIr5//FBkc08EJ793/EZNMU+zOGc5GbIoSrSXbasfDR6e8vf0lo6NDKjpev9kjCsm3vvWEZ9/+lNW6xHnHg+OnTIdT6q6iZM9wfkA2mXL/0SfcPH+OHkzZrS3J+IgH9z9ilH9MM/0lUkkiMefp+7+DSSzldkVVQpBj6vIl9/+zP+ByV7Bfrjh5dERrFL948XOq0nFy+iFGpLx58zXD8YDVskJHM/Z7T7VfMx9qjsbP+OInP+bovZJ8lnL1uYUy5nA+ZXwwpKnfYJopj+89497hU/7DX7zgg/c/4OUvf8Kbmy95dDpmeGjwvmO/e4OZTDEedJTghMKhuX/ylPPVlqJu+Hj6Hi6ALxq0NmQ6Qir6VJ29o1ysSWPI9AQiSxX2CC+IOabeCmJRYd2WEDpErEGDUy0eSxWVEGlynbPff8U0m6NURCU9WRSI4o6R9dxcCbYrQ/bkGb6UJAKGOpC2nu3iLctigFcDVss9rhEgYuJckoxbjLTkZU0uFa+/WXK1q4intwgTkWURs+mQYTym3W7xLsGImpPxFCFafFkQCxiZiFZsELkhE/eQuwQiRRF5koOcPI+wdca4yrl375QXF7fcrnasFiu2yw2r9S3N9grh5riyIZIWI6f4Idj8mtYabDdg5y3O1USNx1UlKSuk8JRtSVm1xFFCJDasN2P26xLTbRkMc3Q861NTSoVbFuyjc2ISsmhEMg24JNAS6KwAK4hEh995BDkNimwYE2UdTeXYF46ugX1dELKW1t3SeUWmJjjboURgmM2Rev53auzfWoyPIoFzAuUEad0j7afEJKoiacFT9zJcKrR51y7S0pLHEaJNaYPCa4uUDa0L+GhGrgPoFt8JmtAADikCbVVjjO09rrzBWosQEVLOcKS0IUHGLUYIrA7I+N37BmMwe0sLKEYkTT8YpDE4wAkHskVFHZODM3brlqf3NLgUISOE0ng6ts4TJynDSNG1O2wnoFE47/EyIBNF1Sl2Gwd1RdcplruKre1I84goM2zaiixNuG8jnvxOxnzkESqmoabrdlBpcjEmMYrZ1HKSz6mdQ8qUb24b/uT5LX/2i5pPMviz12+wZckf/9P7qCcltdrhMYzkIcO0ZLt0qCQidBBngdvbitffWK52GdPTmK5O8U3Nj/c3fHs+4ySO8ZFDDCUHY0Ownv3rhmye4PGYxBOpwKYN3OwU40ZTJ2vaomHcSZKjmPPLBZvOcjgZg9Qsbm7Zvy251Cs2NyuODk5oa0/dBHCSF28veXT/lMzmPD41ICXlfs223KCHEccP50zuD8kUBN8hPGgMtvM92hbohzoDbesYJAOsDLRti/cSQX/QCsGipUD50Ise2xPAamfxtu2n3WtYL1e4rmWzWrO7WPH1Z3/O5z//E16//Ia6SsjMY/7oP/8v+cF3PyCZpPwPn/31c3b2+AE//vlPKCLPvizQasQoUtyojsptOLARj7JTtvsdRtc0myWTyZSLizVFsyWMPaQjXKd57XcstjtyndPtWoatxiQJrZO0y5LZhxHRfMr0xQl21LKWF7TFns1yx83NmulkzL35mCOz4Ch/BC7BtjW2CxAMB+OIOF9T7h7QeYtuU7zNWYdX1OES8gHsNJXdM8k/ZbcImHiBpCPWoJIcWwdsVKPTIzb7r9HRkOUuYzoxpAmEWsH2DCGOOBwnZGpI7Tp0t0WFltAuCdFbbvV7fNv/E7x/jq4F+9vnMLxlmM050YfoYsSj7/+Q31nCYvucyHsyH/eDvzqAnpBEj5D233F9sexnFrKExgrKoqHUK558+D6ffOd9/sW/+p958OgBTRtYrRfsG0ctPYvVJUkcEQkBUcom7NiXljfNNdXAMchGPH/9FdVyQ2piDuePGEwsbdsihMC5DsqCumnpPOx1oI36WDKHZqAiFJ7WFyQmxQqH7TxKCBKrUaFP/xFKkJkE7YG2IxL9cLfF9AfP31xJxLZtfp01rjtLrCVeQOE6sjTvhboyeASNtQTbENFhYoM0irqtMerdookIAby428k1Kq1RNkG5hjjNMOMBDHLK9bvXfbH1pP6WAyW4l46IyZH3Gt4Uryk44OOTI/yuZrEQrG5f8qL9UyQR/+0f/3fs947Hx495sb7kev0LdptbVGmR+xXV8zfviPH3vvMDPvzgY/CCxfWS4eF9tJ5Q6JJaaOL5Q5YvL1hebRlGipOZoQlLDg8qfvZak6WKfDxByiF2VxL5mnw4YWdXBP05VI7LmwXzo6ckIkf5DqMqqr3Ft5K9vIBKo7SiK1oa2yIzjTUpmzZl4AP1q4rsVJFOh2yuKroyQNXysy++4eP793nz+t9yFtWsq5IwOMAlCTtbsC09u21HLF9RFR3x0wZrE/ZVwngWkQ5jfvqX31A1LVZr5k+fcL49oCwq2vKWbCB48OQ+VxdviNKHhHHOT179e44mFUYZ3lyuuL3dc3L6jP3ecXg85ydffcH9b91j7z8j3c+ZqyleBi5vXxF7i9EaIXKoBe5qxOLqJa8vP+f04Zz500ekbcnti5+iBgI5HLPdLbBtwfDpE9aLr7l3mCBqRbiqUFPL6YNHjGZzpvNjqnrH1X/6l3zn9/4Zu1tNWNz0AD9pSKOYYvGaqemYJYaf/9lLBqmhCZe8+KsNh8kjnj34kMXygm9/5+/zv//rf8fDJ9/nm/Of88H7U4LtqOua/PEpjTzi5pv/hR/8F/+ceBbx9dsvGSaCCRFN49FixiQ7YP5E8Zc//QvefzJAbN7gl5ccz3MeffSY641g9WbBx//g+4ggcfEtWmoyPSZXGX5Xsv7igk8eHdEkinZbMIsiYI2SC9RQsC0FtpMoXZNPDjFG0HURsRtjXIftbvA+sMdiZnMaOcGYHSK0YEHbjHGaEB89oFp+xun0OV6PsK4g04IsiWmk5LVfc2lbzjeWSXZIq9+w79Z4OSYeHHO7uGa3vGG1TthuWqbzhtEgomk05ZVmPovY+xm/eF2TjTp8fEkkcg4GA2JdYIsv0dExoyn46hidbDFyhFFjogON0oJWKZCSFE0kKnwSaLxDhA5NDEoghoJ4dg/pMj6894SHzZL1ZkWx76iLlnKz4PXLG77+5sc8/+qvePLoY25uO8K6QSqLkgqtUqw65+VXX/L33v8umU9Ye8O19fgUnhwNGIqcatGwK2rmD2a0A40SGmU9jWvZiy25CizbFjs9Zzoz1BuJcWNykdFaQWsFGeCpSCZTtEvxwtCWW3brW7QELQQ63GNmM/b7JfFI46YZPjWsjabdFHzwd2js394z3kRYFFYm+HTExtdce5DSoCRAwHuwzqP/hld9Iiewl6QqoERD4yq0b0jjnNXaY7qExqwQsiDVRwRvaLs1xhiCHxDFN7SNR8uIYEpcWOB9hA2HOC8QMqCkRal3B0eVlggZo0wf8xVwOCqyRCODQliFCBkywH7VESdglKCqPJXshVxia3IpCE6wqw1W5qSRIGo9NoZOp1ALFlc3LNuW0aNjfvb5BdsXOz48PuVkcoA18OxkBFdXnD29RzKxiGLHtlK0JkWlMZH2tCuLVhoTa9rQ0RmNQ3JrK1aUnH10xPcfR/xP//2/4NHoPSZKo60mjTOINU1Zcr1+wa46oWxykCXVbk3VCGxV0W47OJ6wqBd8Q0m3afjk0TOG84j9gQMF47cN+794xYOPDdsvG66PxiTJEa+WiotO4eKOxq/58WKDD47s5H1++vNznq+X3Ht8xPRsyH57w5/9/E94MPiA2/0cJQ54XQVu1jfsNnuCcxxMj/jW/Amzqea127LdF8SpZnZ8SpYnDLIIJQNFuSMa5kRlRHACfJ9IgZJILfEi4ERgR4P3DkyHkI7gQw9kahNU0HhfUlcrmi6i3G9x7ZqmuGF19YpytWJ7u+X860uu3t7imitW+yWbTY32Yz44+4Q//Cd/yHf/wTNmRxrq3TvP2QAYSVBKMhwekLmc7duGq4tr7j32HM5zdu1nTNJjjDlhscxYbTf9Z0sGIFIubq9YXm3J4oTPqzckouLZ2Rlufo96p9hbxb3RB1gDl8v/iPcRJuQMuwN83bHenuOuFmh/SjZJCWGN5T77RmJRBANxMmY6v8dq939jhm958/KnDNsh8W5A8A3BC5Q0iCRwf/6Y7WZBdpQzzu8zSUYoF9i3O/Ziz0ECifcMjCAd7ei61+wKQ1UkJCrC1jXjqWaRlGzNDV2XMooEq8sLdquWJx/9ET+9vmQzfM30/gmbyy+ImzXJNkENR/jBKT5WzDLNP/qD3+frX8TUrsWGNTEZJmgmqWJnCl794hXq/2XtzXokydIzvedstvruHktGrpWZVZldXb2yp5u9jGbYI0rkUAQGA93oQhcCpD+hvyFIt/oBggABEiBKBIZDzVBsckh2d01315pZuUVmRHj47m7rWXRhSU5XQ5B4QbuKGwvzgFuYfec77/c844Tj8Q0W8zXYoouIyZz3Hr3Ls/NfMZncQpkZr19/we5wQBiDURLhLa6FO3cf8uLzlzw4GXE8HNPomu12y2o552hyRDacMDqaEvUy6hfn2KKkaWrquqKq67eOTWhsQ2Nb9ho2wZLallxItFQoLYiRZNIQuQ5QUAvbPTtFN1BM65FSUgMqkojGoX5DZtbhOsXbWY63rHIXEG/JQv6t6t63TYf69OHt7ISibtq30Q9J+I1Yn4kjaD11W9JULUIGvJcMR0NOpqeMsgEv5wv+5Cf/hq/9y/9w3s4rNocNX8wvOM0zfvSdAdm6z6PH32Z8+Tnn889YLgXS1NSsKYo9v/+1/5xbJ2cc7B6z21MtGrJsSCUCRbFhKRX90zvA5393nd/78X9D226ZX3/BYFCwWc7Zb3ukeUWUNlAp2Cw5nk3JRyN20pAPzrh+/RHTxHCIajLdp9l3aMhsNEAqS1JuaViSpX2s3DA7ltQV2EZi4oRSvuHV5SVfPfqAWlpeL65xlcMYReRagjvQ7wfK7QXnVcvj/Rn7N3PiyGJ6Fzw/f4kVPearLUkyRtUNBSmjZIQNKRdbzYttRNxKnr3+gntff584f8Pz5xtW+yviwYTr1ZgX5yVnRx+QxQ/4+OmfsK9WmMKQ6g7XuvjkF0zMhDqLmV8W3FS3GI7f41l5YGXP6ed93r1/k1+++ByRZMSjjPHolDfXNdGdjMnNKYvnK/LeLWS+4GZ0i3v6hLracfn6I2Qd+Nq7f8C775/hdkMKWfHixc8wZshi/1MmKiJJc1ZvPiXPHnD3a9/jj/+v/4WiaPnWb/+IQTpiMX/Np3/zM56/+YTTO336gzssX/UpNgNu3htRlhdc714Rpw1f/eAmy+WaJAsIU/A3v/pz7t36BqOeZr79nNHNISJPKcuCi4un/PDHvwdBY6vXDCJPEiQ/+9lfclB9fvsf/af8qz/6P5mpiISUgZhxenQDYWqu9z/B803auqXnoVw3pOqYXn6TnhuwKF5z+tUTJr0JbVviwgDnArX0XbOuOiBOe7STDNWmOLshVgrJCNv0OGw9gW7OpZWX2GZCdTggAUWMsAbXlgi5ZTA07BqNUgVtY7tdbx9wDoTLaKoD/TTi1sljzrdPyPKMyWBCZnLqumFzWCB14N33z1jOt/TCBCvHyCamXPRJbU7TLJimNaMkMJ0lRF6T52PySR8ZWxRw/9YRrt1zsXf4vqZyMcM85+bNPomcsJtLovzAZPwOtH2k0AjdIFNHnBosGhON2O8aItUBEhAOKfcItUdHCWWzYZCnmFxSHxw3+mPaNnA4SMriMV97FPHs+bd4+eoJz5495c3lZ9iwQ2hLHB0Yj2/x5Pk5j2/d5eLpa95MCnaAs5aZHpKbGCcljd/QyxLyMGLgM2RhCXWFKFt8BftdYHAjJsaweh0zSI9wrqZsDwipqb2iTRb0s9vUynO9/AwZamKpOekNaPc7dsUlFseSEp8LZKowyqBthAoJSdqH/5/Y+N+7GG9EhZCGSMf0EnCtI9YNdWWxaKTRKG1IopQ8yb907lYvkMMpkKKkIhJjmn3B6rAjOzK4okL7Ka1b03AOSJyPCW1MYxcYnZLEQ0KbERqBdw7nu25ScAWECGETRNP/0nWdABdElyv3AhNHaKVobdXxflE42yCURymL1ob5YgsipcFStzXSNUwHCUbW9KMEF+jy8abFW4FvNY0wNMMpbbvjerfji88uSYuE6JZkmIGTgdpbJg9OqRWs2THMFaqSxG9JBwdX0Et6VHWLLWp6Mid2Lc577kY9vndTMy8Fm1XgMOphj2KKVjCxCnzJ3gWu1oqPXw45ShtezD+m8pJxesqbT8+p9o7b0zHr1Z7QJtS15/vf+Q6MFc+iPSfaYD58xhf/45/x6PQRuyzn3/6ba2784wRztmC78SQqYZRFLFLP5bnn+vWcvNboPOHs9AbrS8tPnr4iuAbn75D17/BgFLOcao4d3JgM2YcMI2GWJIixBW/5ihpQ1DFNCDQ+4IRDhRYtAl5ZnC8RKsL7rggRSiJlt3vifKcst1WFb2psC76V2NZSVSv2hzcU+wWr5Yrl5YbyfMHy6oL9YUFxWLJZXVGUJcEqmkLQ1gKSJUEpTHzM3ZMP+Be/98/5/T/4ASIraNsN280GGP7dfXbj4QfM7j7ierXhF599wnxxBcaS5RO09qyWW+rCkNwcMb/+G3r9Hs1ecffedxHBs7j8nBtiQe+kx+Wi5Yu/eMHtR1N+sv0VZydzghOs9iWP3t+gowdE7hitp8xOJLa6wIQBnD1mMHtMb1jw+vVzbsQP8P5ll+lXGXE8pI9ErCziMOCzl79CRSkvFyuyfoXSCqQhjncMnOaXLzVnsxOyUBEHz/XhBV4fiAeCXhTR1Jrafcbp+AesNwu0uSZJctpKs15dkvWuOGxrlNWIts/xyWMuVz9nI6/wuePzz3/OcJgQkvfZp0eI2QmrTy6Y6JrJUbdTsyifMs32RPkN8up9jgZHXVEregiZsa/f8O+f/Qnz9jXfmv0uSWQJDxWffvYr1os1eXbE5VUNMqJpevzsZ39GEvewjUI5Q5T0OBqMyVLJ6xdfMOlH3L31gPlyyfrNGlNLBr0BBkOUprw6f0MrYfvm4q3AJ2Bdx6wXQiC6eDgCSTCK1jl88LRSEEWSylm064Q7kRcMkBg8BI+RilRHnYETxbausFWB1AZtvjwQb7TEe1Ci64zj6BwQQmDe4gqlAOscQomOcy4Mkezwry5YhFTdnMWvHUJApBWJiNFCA551caCfzRj1ZkQYsIrZ0aMvnVeVb/j5v/srZGW4+aN/xp33vs3m/CWxk5wmRyTHPUbjPUUx48E7v8Xd8QnfOBkw35wTVIPxO26fJWwOM+brEl04kizBFjN+vRhPRxesX61Ik4xU32V9uWe/3bOxNd987zb1ZkOiNCqSSO3BeFx54N3jG/yrv/5TqnRDP4q4ffoO46MJpV3z2c//mrDZc+fGDT6ZL7h7+6ugA7qnaauYxWLPq2eSW3e+Tm+o+Xd/Pud0PCBxGt96XN3gcTghaEOPrUvZz1pG04c0S/BbT99dopOS7cunZMltapEjigOr64aICh1LcgVvFil9fY9wvWdRD2gWlqSN2V4c+Hj1Mf1I8vhhzvMn/ztR2NAPCess5Xy5obhccTwdkJ72KOs948e3ePH6mpD2KV4/4yi23H7vPl9cPuP9+0dcvjznx9/6If/6z37C4w8ecTzWbPdzytzyi49/xb1pzm51znbaYIc9tlVKbedM+s+J5bvU4UN+8dHryXakAAAgAElEQVSOo9P32fIc0WRYPaL0JZf+Nd+4e4e//qv/mcWLP+V3fufH3Lvl+ejJ5/zVxx9x2BZ89fQfMT7bItOYgleU9glJfIP9riHNbvL+177Bq/OPef/hOzy9+pOutgjvgT3j6rpBycD33/s+y19+BmHH8ektvnbz2/z5X/wlu2rP8KyPi3OuLz/nd//5b5PEI16/eM1QbumJmqP4hFxs+emnf8M77z3Gn2vs1Wv2OaycRx7HRL0cKTPePXmM7FXgFG1VYZvAqJ8Ta4OrLQNvCOWB6JB2MK5woHHXiFDT1J66FWTJAKMGSH9MXL2iFX1aGVH4HVbWRP0EXZ6iW0NCRZEK2jomeI8KFcJalE5wdkt8FjHp3+e2+CZFuUNpi46gbGvy/m281FTVkuFwzcHNu4FtZ9AelIgoqzFO7Bj2bzDMz5gO+pRtw2K/pxGOSGf4MCSb5szU+8x3K4TbEGmDMSle7tHZlHQoiUc7muZzknRKJO8TxBFBOiJTsSmuESLQ1luU0RAELpSgAmk87p4neIIVRCQditTvUL2G4dhQ1iU/fvQ93rz5ClfzNzx/9oSnn33Esy8+Zn11gV+/5CBb1n2IKolZ7znqxWTGkFhP+WbOVYBgnpJkkCTf57C6iW80db2kti+Ik4pReos48syvtvQHp2w2V2RpShwn7OstMllxQz1ks1xRNAs8GcL0KCnY769YzhdEasTxsKEVjv5oRK+viWIDQeKsRSn9D1eMayMRvlPZh/pAcAVtu0NJRfBQty1VU2PbBpl8eVs1kT1sIfCyxqsGhycmJk9S6mJPOESE5Aq8JoSYOO7RS8Y0bY3UNbYVOLnDmxc4N8D7FJQlmC1C1QQ7RroewX5ZxlLXHmdL2kIhmxipQKEIZEgNSjmCr0AInI8oKsN67xlODPiWy/MlV+dr7t0+4/HDMUY2FJsKH0XIzKATQWg9ofbErcZuFdfllv54wMN7JxzPYqQoEInkRh6znTfUW09/OkT6Bikc1jS4AIIerQ0oY3BSs/eCUgSIArusZc6Oj87XsKqQ6wFKK0ZjENkGn2hWq4YPn1zgozv0pyk2wC9/8YokNNxKI04nMVaBTI5IJ/CdPObRTFG5LTKHaHegeX5JxIH3/7P3+F//u/+an/5vt7Hv/be0R4ZdUnJZbSmeW5pVxeVmwP3+iLPhEJla0kbRSxXWCIJy3DoZ8e7NGWEoGDYtVWsZiQQtZSfekR6ahqAFVd3inEebGKXV2zi4x1Utsm4J3lMbgbMW6QM0Nb45EJqS9rCDxtIULcvrA/PrK9arOfvdimK/ZbtZsN0uKPbXFMUatffYxlHXTScMUh3qcF/uQHqs9ySNIvI9Ht3/Cn/we3/I7/zh99n7C9yyYbXZEQ2nX7rPvvnoAzarBbl6RahP+MStma/W2FKzvpboUPHgwTvM59ddB0R54rjLkGmVMbnxkHg24vzJx/j9JY++eZ/FfM4gPeX1Z5Lddk0eW+ozwZVYMelJTt87pmg8tkox6Q3ujhMMgc+f/9/cObnJ2Z0jnl9+SN3EtHZI3j/Qxq+53M9Zr0rmu2vW15rgUx4+nDGZHnUiGWnZWE3WxERNzVXzBU8vL1G+pJelxP0Jjegz8pIQCmrxGRhL6wPSePKxJOlNuHwTeP30E75y6y7Hx32KckltBSY7Q0cVh+WcejNHiG/S2HNMriCaEcQURELrCubzS3Ldw85iRncmjG4PaJprUDsMHre9Zvn8JfeH95hfXTGeZdSNYJBpDpuGzeEFnzxpuHPnXRx7kmhGXdYIWno9z3iiiJIIESR9dZObR6d8vpxzcXmBM5Kjsxv08x62aXny5AlohUliFIosTwkhUJYFrW06Ms/bI+ChEl2BDDQ2YBUUosthb70lERJURhwk3jqMdzRNTSYNJgSMNmglCaKjsfz64VqLcx5UJ9rRKOTbwVChZcfylwrnOoGQECCRHVtXaYQX3TPnNzwUrbU4597GZhTaGILYk/eOSdMRWmny2PDw1uBLnP17+T3idyX3b7/D19//gO1yTSM879y8y6vZc5oLDU3GcHpgkEhumIJWWlw4Zbu1rPyON+WeRR2x2R6ol2ui1YFRc/NLn++wFcRRQu1K1tsVUnba62ANr86XCOfwOLRo0coSpwlZlLFptvROJVktODmdMLp1hAiC/XVJbVNuPnjIR3/5p9x+aGk9KD1Gxwafl5hYMBgeM19s+fjTkv7IMDpKiK1mP5+zWF4Rx4akN0BIz8nNGfUuQU0lQa+xUYNPjzlYAWVMwp7eOGW5CxRqQ5ZokCXX5RveNK94cDTliy/OufWVEyqdsLYHPC2TYY/x8YSXuy3rveXdu99DRndImgVjVzEUR8yYcfXLBV9//C6/+uwpR0cTzGHNMO1xuXjFX/zbP8JYz734n3Dj6BF//Bd/ylcev8d7R3dpd1vmVy9IBfzhtz7gj//4Txn0Z5xmZ1wsr1kcrhgOpzx+8JCLq3/NrdkPyO+UvFx+yGot+M43H1JvN1xfrhhMH3P9ZkXcy7j//u/y9W//V7x4teewq3jn7AG9h4I7kykfv/n3nNx6zP/w3/9PnJ4OWV3NGQ9n3H9wh2AUQSZcLn9C6X9OGmIiI1hunpH1FDdOjrjafMpffvIhLsz5/m/9F3z87JpWphxlp/QbsMUOGXb8s9/6fX76V1doNeJ6/Yy7j77OKD9lc9niylNu3v5PePHRU6riitPpPdbXcybHETeOE4SVFI1GR4abreGwXDMeHKOagJIOZXQ3KzDOIDIsz1/SSzzC5eAGGCRR6jBJF6HUTKkQHeM/OIIFfERiNE1UcLCWoBKUK5CxAhJaawh1C07QE2N8k1MLQ4h3DJzEOUtZ79nWW2p2BBFYH/b00xkjeYoRESZIRFsT2oZhNkCaiJs3bpGq96iDR7QlSdRiIklvPKRwkkN94LDfMm5bpukp02GE9yVapwyOBSq5xvkHSPdNtNfIxOLUBcFnSDJ8XZDEQ4pKdAhktohIEfVynHYkPY1rC2zjkUpQteB0hlCg4gvSzOLjmHwSc386ZTA03Ll1j6vH3+DF80948+YctVny6YtLZuM+6eWeZKuIhinJyDE4eEav19hWMDx9xGJZIaLPaNnQ+BKHwjJA+jnnT54RDW6RRhsiHchMjNYZ3sfIpGBbXtMiiKIO4NG2a6rDnmZToqwgjzyHZkpWg44GCNMjxCk+UjTSYdw/4ACnaiIEisjkKJXjhcfFKdQVyIDz3YMw0IL/Moe2bh1eBrzwNLam9R4lE7yHurVokaBkhFI9nM1wtaPiNY3boOWQOI4QPqZtFCGkECTIA539LsL79C1u98tcWhU8xigOostoOuvxCHQmCMrjPUiV0TSBwyFQeYdXCicd882eN/Md9caS3+6RqYjCldhEkmcGby3OCoSQxDEURUPmDWfJgPv3R5wMc3JjaSJLFQfWZcHTl3OGcsRlYeknMB1CnEv2Dl4uCzLrEASadc1ROmM0MvRjaJ3jyGiuVMR5u6FJ4Dv/0TcZjmJiVbIpLdvSU6UJp9OMJDNsd4Z8nLB8ecWRGDGcnNI/GlFkBh1ZzlKDlAekt0Qmp94LdO8GR7ccf/5/fMiTj8bId7/BnfsjqmFN1Cp6SuC1ItUwGtQ8ms44nhhIDWkDTebxIkAmEcmQXgjs2wOZNqRGEwUwoUPCtQRAYoVgqy1BgZTdYJtvLMFahHU0VUnZ1lSuoT6UtGVJvV1TbBZU2yW76znNrqTcFVyvr1ivl5TlHm8tOEFdOaqyxDYFzlXUziK1wVmPa7sVq5YQbIMSgUzB5ObX+cb7P+IH3/4BH3zwLmWzw7UN7CQn5iZKRvBr5YiOWoYjS914Xp4X7Fd76n1EVa8pkxJpHa4UhAB37x0xnQ7o5xEilFSmxqoW6TNGJ48QJmc0GvCplzQhRjlPr68wSWA5X6BaR72ryc5O0F7Siw06SjrC+L5mMn3IYBhzqJYIIlaLNdo4inLJi2crZFsjxJjFasXR0VeQMu86ibHBRDGNWzDNW9KjCWVZoJqWqFastgM2mz7JToN4QchPOJ7cpWxqygaUOgKVQ6SI4gGDWc5hecV2HTBZgGxHaiIieYbGgpoj5S2K9TXD/oCmjhiffYV0OKQ1Na4qKDcVUWK4cy9CB00S93B1Q2glzgREbMiPj2Cz4YufXTKZPcK3sqMy+YQQFEWhaduUwx6kbklSxWFXoYXhZHqT/rDHYb9lbS84v/iUV03DerlkMhyRDzJirVnOL5lNR1hn2ZclvUGOMRFlUdC2bSezgm6hKboqt69ztDSEt1IgJwPCCFrbUO62+OC5amo0YKRgEMUEB3EU46q6w3aGjnIgf7Nqdv5tjrx7/oi3HW7vOlSi9wGkRvCW+ATd0HoIbwczu/kJ+beQ8r+9j6VAaoN3jtYGggoECb3xGXFviEpjeiojGXs++bWPc9I75v0fPGQ67JNGXTdPjkZ8MX/Nk+YCu5RQQz4WCAzlAdpwoNcPvNxZnhZLNqpmZ2ucKxhmEbO0x7p68eWXleqzLgqqskUZQ96PMUlgbBKuXr3k5PYZSZqgY0UUK/J+j2Qw4+lyy+TmMa8/u2Y8m4EUlFWNMDEyGfDzXz3B14FZ7xarXY2JMk5O7pBlCcvr13z++S/Z7fdE0Qn9JBCbjLosKZzFJwKdCra7Ob2xZbd5TaQb5D5GFV3ESMaeGk/jc+7cvcPLzTPqJiYuoN/2qE1CtfXoZUNhNyiVEZY1MkTkaYqMDP0442h8xMWzNxw2DYfdArKWXV3TRCCTjNIFhJU8Xa+43O2YJD0+ezXHNYGmTKjKCek0ZdeTfP7xL3ln+k0+eOeHrMsdX8w/pSk33Dv9Oi8vLKvC0Z96enmPyw9/xTDrcXp0SltmRP42WaZ59vJAc5gSC0dqepRhQzqIeP9r91gtD5RVzPvv30LGNVV4zsmtAWn8ANuUWHdJb3DMxcWWfj/H1QeEVfRPRmjleXbxlCS/g20vODu9z8tnC6qioH8UE2c5QeSUa8vylwsevPMAKQW++pgsWTI+voULPa5ezvn21/8F23ng8HpNuXpDPFCM791D9G7CuuRb37yJrPa8+MWf8P0f/YjNsqEf5UzzERLBdXVNlPcY9ac8WyyxfUU+yhHCYrHQWkQI5CaCQ0vwNUqotzjdjv6ltEZrj/eCVMX4Q4WzLU5ZfNQR1Xa2wkhPIgO2LqhkCioihIQgFZiawAaTOiovIW2RKJyv2WznLFZXVK6hbC2HqmC3nVOma8ZTgYl7KD0kiXKkG5KbHBUNyJM+kejReks/y0iM7uRdaYS3NTY0BNNnfJIRyxbUFa3bEIX7SKadbExp4mQAqsEHgfAx0veRFgZ98K5AyyH1weGcJe5bdL/Fux04hRYTvAwE4VE6EOkE7wXFYUPWjwmiIe1rrC+ZnhkGo4yj04y778xYv66Yf/E5nz77hBeXr2gPEtfTrMsSd71mkEQ8nNwHH3O9XyOTC5zekgw0wnQwDuKScJiwKecc9ybsllsmwx4Ne5q304b4Pu2hxLmoc9k4T2gdwkuybEC/N8F5S1EcCFpTHzagG5TJcFmE9YGq/A0i1v/L8fcuxmUQaBRRUKTS4CuLtw7rXYfrkiC1QEmBDF++8LbZEwYeLztrkg3QoGmqihBLlPF4FxG8pZtjlQhnkCHHW4E2LXVVI0SEUA4hWgIOEWIkkiAcSgF8mX+r32K6rGgwUlBLSyS67VzrAsEJBIqqbggyIIRHCNhvSjaLCknE2c0BJycZQki8N8SxJDKKpi2xlQRiZM8T9QNncUQcDJHyqFjSSoVDUhctL1/PWVYNOq25fLXhZJAzTvqYVmH3ls11xWDcY3PY8PLpBYdM8N7DMf1YkhvJzXEffzMmN5J3j3O+9d0bNJkiyJy2sigrGeoR5b5gqwOrjs/IfrNF9o8YjAb0hhFtqImERjnFoTVIFHFlqJGUs2PsA8P5yznqh/8ljx/cI31XE6uaaZkxkIpFHBgNAlFsGSaKKGuopCfS0VukmcBnklYJ3M7TEwJpQIdAY5uOOu4F3jqcAGkD23pLcIHQeNqiotmX2LLC1w279YrV/Iqm2FLuC8piT7nfUB02NNWWYruh3JXdIFNY0TYO13Y4xo6kYrHWghcIoal9iwhvZwukJwSLsxKPIYuGPHjnAd/74X/M17/xHW7fvEEat+zXb2jKkjgeoUxLpL48FNGoGpmCyTStc2x2DdtDJxCKRMt+fWB9XTM7OqVtBUopttsVqTZkcZ8kMrRWkI4lo+yEly8ODGbHFHVJMqrwVtLWgcZX7A4HjIlYzl/QM0PSrI+zBwoPXp2Rz06p2zWtjVleNlSbGmtLyqLlsC+IkAgRI7OMfm9ClA0JkaD0hkBE0H00Y3y9JZKaKJsSxTGVXVA2O9pG04QKTYsSnsFgj7Oe1KQIo5FRjtIRQ9NQbwbEGMriJVKV5MkpiZsRXMtwWHZb202LX1h0OyafjRADR6MKRGGRQZHkAkRCkkc4HEEKlHAoZemlKTdvPOKnP/2IXbXiUJTUTYGQNVIHnNcEKWncDmc949GM5fU1kZYczYacHA/Y7nc0TcF+X3B9cclaelzbkMUReRJ1XPuOyEll226xKQR13eXFRQjEUUyaJERaEkeKLMuY9I6Jo26g3HmHFwEVa5qmZv7mDbQWZwNN3WJtyyEEKtegrEI5j5YKETp0lv4NmoqWHRffaIUQGukFwdF12ryHtztLSnbyK0mH/yS8teCK0HXIheLXi3EZBM4Hgg9d+sVZ6mCJemNCFNFKh0w1UfLl/GM2iEizuBu0dx4lcw7lgV9dPmMvK5qqIhclmc3ZriLW+5phXDAd3ActsJGgqUuSpqQnBEMTIduGHW++9HebqKRu94QgmUxPydOc3XZBP+lxbq/ojQdgAt43ZJFilMfs2gODWZ9qPuHxt75L20BZLjFZRP94yOhQ8+yTp9y4eUSSDiivnjCYWkYzRS8Z4pqA0a+w7guMKsGvcSHD6UCrd1hXoeIEVSkynZKZIZ4FVVlhfMIgGmK1p7YFUa4RGZS1omLD0EyRqk/beOoSUn1MUWwJccuusMihRhmJVAnoHo3NWG8SWpvx8urArdsDylbSopEoNsWOUGxRNqK0Nc+ev2S76QyBRjX0h47hQFPVSzbVgu9+97tEeclnH/47nG25cfqYXet4cv4pN096DCPHxcvnRKIhTwU9cUCIitPjKbCjbA9k6ZRRNqTagnMxk5MRg9ktVusLsjjQT2Exf04/62HSPiqOILa4fcRoNKE6bJkMAxdPLrl74wHWR+z2lvH0FBmNUNuK69pxtXhJOtQMxjlR0qepJa9evOT15jVf/d6PwEmSXiASMeNej7pIGZiE22fv8PTVF8hWEHYr3vnGfbLTI1oTEycw6Vs++ekfMVYl0+ERT578kltnM6TxbMs9MvWkvZrc9bk+PGM26xNF3f+f8B6HBRkQ0nC9WpMmOdZtcHbbUY1UgpIJUiaoSIMraKPi7YyIR+KRBJwNKN3rom2qQiuFly2tbwhkGBV3u2QupZYSnTY0e2gqg60TROhjVMt6O2e72uFqhdYDdOMxukcaD+jnI1KTIVuHjiwhWGRS0ZMajEDogPeaoGJE1TJNTqjcjLYpsfXrzlxpBJlSgMCoO2hzSWQcWiUECSHECDfokM9RQdU2eN/g3QFYQCsRhx5xJvBliVQJyku8sGhjQES01qDFrHtuCUNjSxA1aZZhlCTNcsazIeOTiNHJiON3zvjlrz7m4mLJerWkXL5h324pEkGz9BBSjo76tP4NwjQkeY4yaScBjDTD7B1qvUWb1+RJS0WDMCnG5Ki4R1PXyGaHa2swMVGad9+b6d77cdrjcLD0C02/l6FiSdAK7wShFLgmUKwbSP+/a+y/v4FTerQIJCKQSZBNhXYNQnRbqYGuQAnBf2nLtnsbSYJvUUq+fSkEAh0jlxCDCgg7wPotqHV3A9NHMaB216jIQKhR2iBM+zYDrvGtRgiLUHukjgn+y5lxvOy6NFFnUlIqoFWgbgTBSULoREbON/QGMY0PNLXksHckIebWccbJLCObCEprUURIa3Fli1RdUWVbwAeyWBElChUctg20QNl2xtJDAVXpidIUqVuqumCx9rSnOVUJm21LVVuiPMHVWzaVo9qsOD7NmQwjokhxNDBEZynTmeZkcIezgaENrhuoDRYjBP04sFgd2Iqazaqi3XtmvSnHJzPyUYJXjmYfMKbL0h9kTCQ8qmqRWiJmCbUbIo9zTkPC4J0+Lq/pOUM/xBijiENgJjTogBUVrWmpcRjTbY13aMGAb1qk0xgMTWmx3lK2FdZbfGtp9yW2tlC1rMsrDrs95fZAsy9o9geq3Z5qv2e7XrFaXuMPJU3TUJYFdV1gXYmnobUNVdnStgFUgxAKEbpCputSdtQcGxxSBhQeb7tFl5AghCJ4xXh0zP27X+Mf/+jHfPe3HnF8NkLoksNuQbW9RsuI0q/Runl7p4/+7jYLIuoWkJREpkc/7dG0NfgMQmC324GIUNrQtorNuqYpa9LjCX2ZE4WEUq2p7QJpdjTUJMM+0itCAlXZYK8DkazxsmG1W1N8vOJ4csrWJCRRIOqPSUadPL2uHG0jWFzvaGqPbeGwt1SVRyY5aTJkNDtiNJ2hkwylNZFJumLKtmyrAl/PuXl0hop6eFczmETETUvtPE2lKeoD0sU07QaJJU7HIBwuNEjZovM9vbMxwzZl9XqDLUqi1KBMSt2AjmMGSUwbK6ptS5yMUJmBtENT2gbSdMR4OqIsWybTHsF1QhltBEJajIkYj2+z2TlqKt5czVGyRWiHDw7nBIeyRIiaXpridczFqzccT2e8c/c2/V7C508/5ep6wW5zwDqBco5YGXKtyaMILwUqVixXK5wPSCmwtmsOeO9Ikph+ljHo5URGMR7kHM+OGIynpEmK4u0zSHYaetu2XIwG+LpmUzasdnsOux2uKgl1J4LpFo1dR12HDl3664cSGkknCxLCd11B3wmH+Nv8ug8oKbHeIhDI7v1JcJ3cSqouRvPrh/D+reQHEhNTiQorPdnoCJPloKFqW65XW/g1cJVVgW21oywdg6THoJ+xXXsKGrCKQ1MiTcFqXbF+vaRa7/j+N95DhoQshWHwuMOW2MFISBKhWfvA1n05dggVJnJEec5kNmaz0pS1ReU9dJaR5DkuVEjv6SeGRFqWqwV3JidU/Sl3Hpzx+YcfYRSMZxnpdIhvBS9GI4YnGjx4EtJ8QJxopHZEJmY2uUWePWG1u0SHHb3RCSrKukhhI4lMjEoN/TyhP5hQFS3e9TFySJ70qXuKrX1OlFii4JnlN7lK55hhi9c19baBukWnitBabFuwsXv6WhKUR+oESFks1pRVgzKWYCJKr6naDpwgo4ClBePReFzbcrW8Jg8JShxQFJjYkKUJbrvnaDDC65rPn/01i4tfcO/2VxnkY/7qZz9Bxw29vA+u5vz8FXkWqKo1dSuZ9o6IJDS2RUYNp9MjMjK22wuiXDM7OqOpYb9vyLKUstnhRY9e/xgdpThZEEKDicakKqU+LPDlliRO6Y2nYFKifp9bD27z6uINaTvjl1dfUIeK6SCjNxxQlILlfMFQe2qxZzo9pjiUVNaS533awuLKPaNc4ZqSTb0h1J5JPuLe7a+h0yFWgPae1fwVzz/5kH/6w9/l/PUFUaxQUUXrLEKmjPs94shRbyw945n1hri2RtItgIV3JLHCW0HbWvpp2n3/vsHoziKudAQkBDxlu8DrDKEk2IbgAoouEiZFTG1LVJKQyoj2LRRD0BWlSub4FtpYYpHYshN8Zemoi8s0W7b7BXmsCWj6UY9cQt9k9JKIPIU0aig2S5TSnQ8hKUl0Tis8tfB4leJ9g5Yt496Ug1Bcby2u7hTz2JTQBhBbVOhkZUIGlAldk9N6CBV4QVuBCxJHg4osUnQGbOECidJUb30ef/s7jIKqrnF1IDYpBoUIDtEWRFEKQYGWyChG6gSRx6jxPUa3pujxlONXVyw+fcblF5o314GrYsX5/rwTRoUhVT1HyIAUO6RIkEpjIjid1Mg8wpVweqNl1x5odI8kGWLyksV+QRY5QnBEIkXaBustIbQobdBSYrRnMhmR9jOIJWgFQuOspC089br9By7GJRglMQSMCERaYkIMvuswtrbDdvEbHNqeHEPRoFKBcQ5rW2LtSaOEogVhS6SOUSYBWSFlg6TrXGspiNQI/3Yl05np3pIHhEPJCi92SNXgfgMBZp3HNS3eSGoX8ErShgBWor0EFWiFJY4DWaqInMKnAW0dk15E2jfEeaAJFmcdmZTYpsZLSPKEkEqsskgriKxkbxvKuKZyGmkD7e5AUbfUMmU4PkYFR1Tt6ecp+33NzrfUTnPtLIfIUaaePRY/zLn6oqJyHWosCpK+ViQ9z7SfkDtN3AakqhEuIhIKk4B2BeMKCB7tR/RVxXvfepe7NzNM5tg3FkLcvcBNIChPKy2lLUm0oTfsTF+5iVB2Rzbss1h7pE5pIoHRnpnyRD5gtwFvDKUHqxVaGnAeV9c0dYl1FlUnzA8Oe9hzCCWhKQlVSXXYs1ossJdb9kVJ215w8eYNu9UG1zT4tqbY79ntNljb4IJDuQQpFU3bFeCeFqRDSN4uhjJa10eqgBQOrQRRHBOZhH2xY72bI6QnVQkE8dY0qDAmRqmMx+99je9//3f4/m//EJOWWLYEW9I0W+qmYnIyZnGYEymJ+3IKi1hMCc4RhZYb4zO++u6Oy8WSq2XFcr2jsQXDcUbRHijrIS9fzjkaT0jTIUb2UHUgsiVXmxfsbUEiwSYaJXIaC75ssE1DpLZY5Xj24g2h2nB5fI6Oh9y5eZ934hm+OGe3D5hI82b5iiA9RH3SXg/yAlHvmExvcePkIVkPZmdTCJ5xPkIFyWE3Z7G74HqzIjBkOAoktmC/r8mGN0hHEYf9DueucK5B6hbGLHUAACAASURBVIr14kDblIwHGptEWFcS+QOpFOjxiH5xg0aVtC6H1mBNjVMeG4b0RxP2SUt1VROZAichEinCZ7SuIh/1GAxvcT2fk8op3ktinYG01K7D75Fl1FHGvna8urri3tkR3hnqEoRWbNYVWuUcH+VcrdfkacpXv/IBd2894Hqx5PX5ghfn50Sx4Z27dyh3O5qiQodOdaySmKKsKOsGIyOU0FTtAe8tkdHkSUoWx8RKkWjNdDDg7GhK1E+IIkMsDbEyRDrCBU/A04sDOM+uqFjvdmy3W4pdAbVDNgHRCrbbPbV1+LZGut+gRKE6brkTndhKdvx9JSWeLm6C82ijOrKK7ERYXnU/CwIudFbOXz+C7+RAUkiiNMM5h7KCyeyUwXgCiWG72fPh50+5/Y3/cN6mqFnu18TBok9mTCd9vIQbszGLRY2yCWWjuF4vuPj0GX0XOP4n/5I2jOibLVPviUgR6kBEgxIO41Pw0Zc+X1MJsiyhN0iJc4ldefLBMT6FNI+7WZK26jjARlPut5i2Zgyc3DrGKEGwFZPphKNJjsoN+uSY2ckJhBVtqBhP7qLFEc728FIRxYazm2e8eH2Tz55ekCU9XHtEYvrkkSFuNZlKUTmMxjEiDsRtQqpmuLYHeocZaOxujWlhpiYIUlz/M+IBuHDA7isS32LlNSba4wtP43f4NgfnyaKIfhTx5ONfkIoEqa+5cXLG5nBBUSsSk2CUQQwienGftvLdu9MIjK2JBbROU9URRMcU6wO9MOKzD9/w+vVnnB0NSHv/D2tv9mNJmt7nPd8S+9lPntxr767unp6VM8MhZzPJoWTChCnR8IVl88oXhgD7Rn+SbfjCFmATliEDFD2gRI25aYacmd6quvas3PPsJ/Zv8cUpklO0IUuA8jITGRkJRMR5431/7/Monr38jFfPHvFbv/2f8vPPXqKsQooMbzbM6paJEoSx5OZkSn88Iu1GHB6PuXp2gvPXdHr7ZKkkn5/RNmtUd0KFpjeY0DpPJwnwXrIsDVE4RrRrrs9eUF4XfPHD72KDgGjY5fDuPfrjCZ8/P2WSjrlZvKYzCYmSAXG0x/XNGVdXF9x/eJeeTNid3OXRo0/IFzfcOb7DRl7QeMugv8P05obOcIfn6485fvchWfcYX8VoK7Ary9mTKVl2zPjhV/jn/8f/yi//0nfI80vSJGLcH5LSBWu5Wt+wf9QhCkOWxZRARnjjwFiyOGBxnTPMejTtGtNqpOijpCYMM6KwS9tITFvgXU2k70NQYcQai0YQEQcpzlVoHEGYARGNUCixpWHhBJHsYUSD69QUrSdJArSISDK7ne6vYHc8JA089WZGFNzQixIGHYgyh1I5TWto2gVpcocw7CO1QUq/LQSlx0kom4J00KCzAoEnEvk2ZlPGeKPwbYEjpwkuCaJDcB4jcix+ayeXU6wTmBa8TlCJRvseymUo3aA6HsIA0W6xrToQBCrEC3BujfMNoY5JdB9nW/phTKD75FWFDgNkEOIR9HRJN+swl4q9d2Mmkz3saIfF7i5Pn+3xs5ePuMjPyKsCs6xRYoCxntaCsw5oiSLFdP0anU5o8xbtWpqsQrBERdcEPc2smNMdD+lGY1KlMX5DU21QQtMxQ4T1dBSkOwlBILfWW+ExrsW7lgBLYP8DGjgVMcLHQMy6EeReUcgQa/w2BrA1YaBUQBy9/QrgtEHGDqckQsZbvq2w1K0n6XfI8xsaf06kDlDu7lZ5Hyxp3A1pNEGrEEy71Z3jEXI7avVKIHx3Kwsy8VZl+tZJe4zwBCqirDwWTYslQ27zyRikBq8yNnOLEprxMGHYa2gDCcqhjUW0EhuEVK4g7nlSUsxK0toGHxoII2oneX59BV2NNR1sUVHMrwisY9DdxyYBuZDU1jFdFyRBigI6WrOTJFR5i25qrk9OKFeaQEQkgcLWLc4LOnGESlrWbUQKWF+x9IYwgG4ash86NpsavZNhRMAgG3FrNyQNtt08K0AmLdquSOIxmIrdwKCcZCYj1kZipGTcDUBUrNUQmUMUKXqqpbAG01iUcHjRYIIWFcSsi4qaiLoVhGWBreas6yWbpWB2ETHNX7DazGlXU/LVjPV6yno1p1ivWbUVpmppZzdUVY13DoHAe0PdltS22V4nxpEEB3Q6/e3UxAcIYVBv4jF4zaA3ojvaIqfaetsNTNKIJI2YraZcXPUQQqFUTKAj5Ju3+iQMSQPJ1774kC/eTSlvfoLrHhMFIFyDbAQy6HO9LpmMJsznJcS9t6/vsIfQDUGvw8GDfVxWE74OyT97Rd5IQj/BmITL6yXDHQkaesP7mLbLTXmFTGfoIGR51iPiNoFcENSvmL4+ZT4tmOUF67YgbB3T3EASE7SWn15c8eVffZ86iHi9eEHWQltLosTw5PkT7hx9i8FgwDq/xrouw8G3GIxHtAZ6o5SindHr9FGqj2sUoFBS4Nop3Y4jL86Z1wmRPiAjJglaVNdj2pROElA2P0J6ycmzS2bzT0Adb8eOpUDYHkaVdHZiFvMS5yrq5jmqjUiSA6LJXaZ+jY2Oifor1sUlCREJKY231HpDOgrxUhCmHZwIEcoRaE/dNBR5jjPQCXsc7j7kZ81H7EU1Vb2mrluMt0RBxXgwxFpBbyQ5vxJ8/zvf46tf/iLr1YrPnzzi5PQ1aZpwcHCLdx5+yPnLpzx7+oQ4SYnCiNdnF1ydXzPYmXB9esmt3QM2bo13FoHCWcN6WVNvJKN+B1v3aKua1myopCAJYogyXBCwLDY4CcZuC/njTsK9JKEeDKmqFoxgdrnEtoJrFtTGslxf45r87cea0Hjptnbd7XgRKcTfEF7kG8MnsO2UezDO0jhDGKo3k4cGrHzrI0AIiJWmbUFYR1tVW9FO3EUqzbrIWa9rNHtvnc9iecoPf/9/40vvfIEPf+cf0s0iet7jS7DpMZ2dPvPiBZXp8IVvfZ9v3t7n1v2UkysP7ZKsmFM3JTYtMbqirnOKTU5Xvx07zPMZm9IhlCBONN1hRpGvt6psXVGevqQz6hPrjGVRMVvmHO7eYbU0DA5Tzn/6MeNhwmAnIdAWX1U4kyHSLqk1iG6XJNWcX74gTm9x7/Y7JIFEyJLxTsR4Z487DyKSpCSNNKF3tEKQBJ5ut0On1yV3MJncR/sNbfEC38yRTYFfOwI9IBvs8ujFE0pxwDi8x6ax5O0zfBLS9X2W+Yx5YEj9IcaF6KBluNNjZ9Dlh//iOd/+2t+jcoaT80tW9ZLRoEs0HkEUYwsQrsPj62t6k32ywlM2UxbOkaYph90uwta8mF7w+NkZ7919l0iHHN7/kOefnfLZz5/z7pe+wWj3Fr2Xl6wvBWHwZV4+/4R37t/j1mTEfJ6zyTfcvf8VSDXGbjB2Sq+7B4RMV1OidI8HDw9YLxfc3j9iNj0jSDPWZYXxCsSQTjTis89+zPLiGbv9Cb/yrd/k5yefkUw69Pf3mE0Ndd6jc9ynchfsdA+5d+vrGB8T6pyjgz12dyasrGRv7x3+z3/+v2CNYjS+RRjUSAoC2yWOBJ1gh42/5Nb9h9Rqg8oF4SbCzzy67vPdH3yDH/7wX3P7TsRqsyQZHBN2ttp5tXDsjoa4zivSZIfp9YwoFdRtjRcamQRcNWtmpmKy08PeXJMmnW3DSxd4tcLKmqoVCBuxN75DHkuqAoSMiAJL4BUBGuNHZOmYwm+IfEOstqbh2rXUtUfTR8oQE1qKMiBKNiRxTFVobKPoRBFZPODm/CXCzdAKYrVLojtEKsS5iKZuGHSOGGb30UmXpXmODLe7KRGCOOgQ0KJ6AaWWkGg6oktT7FDVBU3zlJzPqV3AelOSdWNkVNJUt2lcg1NTlGixrSBJ7tK6hP44wDYVVCEqGiCygEUJAkEYtaRxjKRP00i0tnTDgkAXaGdQWiJ1SF0K+mmHWhQ4WaB0QOBruiYi6g0xaYUeJ7QdT3bQpXf/iMknt7j45DOenXxE3jQYUnQa0/glrV+BNAgfUF4o6FumxZxiZuh2AlS8RGYVyTgiGx7iC8l8dcnMOpI4Be9I0hAhFbWp6PZ2yYlQm5pUWqwwtBIcCqQn+7u87/+Pr38PA2dF5BQDAWE/QBUOEQWsTImiIXYQaolVhrZ5e4y5qSwqG7xRv7eEqkV7i4yAoiARCa2YE6t0Gy3wDcKEBHTBGdoCev2CsnpA2y5x5gahPUEwwbUxcfeMxhSk/ptvnXNtC9oORHOQyQJtu4hMoFuLNGCcxlSCxrR0spCmrZAqpraSvKkwpkHXnkAmiEQjSPCrhpYWGQaoKsAWIU5AoRznmw23Dx9y/vSG06enBC0cDXoME4mpUj57/Iq94x3yzSVxXCOCGJ04Rt7imjE35454dZeJWvDwqz32+tuOTxhsO16FFxB5pt7glCTTPVTrWU0LqrrmVn/EIOvReocINVpBW1usdYhWEqmEnSzBByV567AqxQkQQtJ/ky2t7DbmUHYayDy+bLksHZHQmBqWeYW1jqpucKsabzes569piznrm2vW0xnNehs1Wc7mzOsF56ev6SYp6+WSvCiwzlO3BlSIw7Opz/FOEwQZwmuctQg0YRRtX/SEo5fuc/vdL5F0uoS0JLSkSUzUHxEIy51RjNrZo1oWaGMQrsLJks44o2osy2lOYCS6a5lNF2yWa5pqQ9Ou8U7SmjUfP3lOZ5hyT7RUUU1hFrR1S2B3EG3Es6YlTe8wUJu3rrNUXCFcuCUBxQqZbGh9xGRnh0goTk+XnF+dMd4d0VYTJrcfUpqCufsLBmEPUYdcX1wxHKZc2Wecrk/ZLJbM8jWX5Q2LdkXtPHXdp78zBllRNR2+9/2vINlwc3nK8/maelNzdGuH1QZ29+7y8Av7LKYlaX3MZHyL3ckONzeXDHY6FI2gyUeUIsTqBVkc0R8nBPExpKA9LKanlMVLuuk5u5NbhCrDNg2jjiRJY8L8fT75/AmNS7iZWubzF8Rxw/4k4eJ8wIcf/DrWn2KDDE2GrZZ4HdCokMXqisHefRodYX2Dt/vUdQ7ijFjEHEZdUj+hsDPi3T1WmzVJFKCkovUSfESGphKaw/17LK4LVkFMu15Qeo/qRASB4d4xTCY1vTtfJDpb8r1vv8P05gV/+K//jB/9+BFBrDi6m/KdXzrmenrDo9fPCEJJ1o1o6jU3V+d0kyFFoRBpBzEM8CuBRFNWLXXT0umk2xhbnLLKWzrLinE3IewOIOtSRwFCOqqyYVE1aGAoHQvT4CworemPemRe0esPoZ+yl2949dkT8s/OsfXbTYbKV/x13DtSCoEH4YiikNZ6mtLSz/o4WyMleLGdXArvkFYTiQShBFY54G+77rkoEN6SMGDl1yhlGfYnZKM7ONeD1jFIejzoW34xQPLJX73iC1/+Dj/4ze9z9OF9FrMrboUdJoNdhl1DcROgzD3C+xG9rEcnlFT5GfloTXBxxOtXL1iF1zTJnNFgj256m1CDd523/+/TAUGkCTOFa5aEAsJwzDzsE55fcnP6lPadhjJsaK0gv2l4er3hg+98EXdlWNzk3Ll3wOXlNZumx+7REdX6ki9/c8LZaU1v75gnP/xjytUCF9yj7WiapiKVE3aSfXbeueZ4fEwcG2zjKFVLfzzk3uEtnr36c/bC/4rZ/BP691JuTpfklaUuFevNNhLXipdEwZzr05/xja//FkmSsHjxCOkX3LrT5+xiQxjeQ57fcPvuPh89+ilf+9a3GR28z5OXrxH9fUrV8sGD/4g//Jc/ZP/ue2RhQrOotot0wS5/8dlTfvD33uf1yzPyNmRxVZJFDbvdDsOgx/TklMuPXrEjUx4M76LjPV48fc6Pf/4nZGGPv//r3+HzR08JZYCNZ9goJ+jM6PcGCKOp8oT3H75D7j7BVXcoNg4b1JiuwcqWnnccZQHTsxvS1NIftfzZH/0V99/9BtbXjHYHjLKE5z/9S1aLDZW0HHw5ps5eIcKWg51jekHK41d/ytfu7PP8+hSVPiBcC94/HPPsxUs6rqQSIX/wr/4Nv/Nf/rdc2ZY/+9N/w+/+3j/g2pSEdZdB2sPYBZNwyaZ5SCwtx8EDrp7VTO4GtCPDghW3j8b46YzLH/3v/PI/+cdcrAp2s4R6MaOWLcntISd5Q+jPce0usrWEjUeIC4yIMPUezSZmdzQjv2jYzRRNq0CERLqL9iFUim5saV1N6XuIwqJbDW77+qy0wCmHp6RtPN5IhKiJwy3lTRiB9QKra4hDoqrDKNWsmz54i3RniOaStppy/mJNVViS1BFEEY0bsNl0cNYTxxuyqCXKuhScEOkhkc4QGlzgsEoivKEnI0TrWNUGWyr8xoFdoMI13qyZXt8gg4Jb948w6Tll1SLcFEwf70JUGDEYJHgqImJsuyGINK0MMSYg2Dg6sgQHulZ4OaNijbHbWkp4j2oUVtc4qfFeorqGOAxJ6NE2LU3b4rOYjahw9ZoDLdnkFWm/g+j26ezukh3uMdjfxfwlVPNrmnWNaVssMcgYQYhrQ3RaYFVLS0o+16xn5yQHGYeHB+wfHOGNJmwLnpxd8Hq2pH+wR9MWCLdh0pO8ezRkEIyxjx1Jf59Zs6BoKpTo4RvB6uaUm9PHfO8f/Ntr7H/nYjzwCaGOUDKltT1q2+O6fMXCldTbGQel9dStQ+m3DzvoOjpphPYdWrtFJEoqnCi33WkUiXgINqQ1JQKIwgx8B2ctCIfzMcgFgXI4AlA1YbhgWRVELqYpJGFy8dbfPWg6zIwlSaDTj/ALS1uEWAytdxgL1nuyNERIT9pLuFms2dQtVpqtfCiPaNc1RweCLHPoNCZQCmEcumuIpKFsLdJqJt0By/MNl6+uafKW0WDM3uEuuwcZi9byLj3OL67oZxG//EvvsbMTIYUjDBVRr8UFJXcT2I3vcjiICQOojWdVO7xqSWRD0kJsoLRQN9ufC5OQypReLKmS7UqWlx5LC/G2my3lm+95j647OCyYGmMKhN7e7KYVuBZMZYgWhuXsAtU6mrxgPZ+zXi7Z5BtWmw3T6QxxMyevl5TVnOV6xqbIqaqKtrUIJVmvl+h8gxCCi7Z90/XeCgCcgCjKqKoKJXtknZRNsSSKttIArWPGo32efn7Kvbvv8+UvfZ29+/cYjPbpxwMyFW8jKV2HljkjrchCzabw1I2haZb4Zk4/itBiwLJT4TOHr66hXTGfLzlbrGlMyK1bx6yaOeXshnIZc3kuMHkOa0no+2TDKTtHEYeTd4miObj78AvknunL1yQcstmcg24J57f5cCLZ9Dd85j/m5OwFwx3FYLhLlh7y+uSMe/dHDPpD7HJIm2tcu2Exm2Fcwp3Br3C5OaEpXpB2drCVYHm9YckV+zs9rJ7w4VfeQ+iWi8srZjeSskropHuMRkf89Od/yle/+l1Oz69oyor9vft0B47CvCZMK4LIY9bXNO0l8+cbjvffY9J9FysrVu0LujsJ3TSl9n0ulzdYV1JdvkCKlCjss7d7SBruUSyec+/+mGK2y+nZK5w0jMYDpquIxfJjRtdDVHgP9IK2MQRhhFCG1l+DH1Fvahik6DhCi4C6WYGSxIlGxRGEmtZ5UrugqkDJEUEQYK3FihLRsQy6Cs81u+M+VZWjA4UxkMZd7hxOON4fop1mp9PnP/vt3+Ls6jV/8Ad/xEefPqcbJty9d8wvfeUeTdOyWKypNxXvfuE+vWFMXVTUrWW6mOFDze3bh9xcnNM0NVJptNbbJUnriMNtpCJNU5JOxmic4e0S0SzoRrvE0T6dYZfu9ITVfINsxmzsHGtylJBUQb1dgAXS85zyYkr94pKosTTy7WK8bgqSJCGOI2zVgHdbJCggpSSMBLDNqTu3vec6QUwSBFRlja0NYRDhheIXi/FhOGBZtqgAhKm5KkoO9u+xc9Ql7FSUTcugP2TYDfj4F87nv/jPf4f3370DruHmcgY2ptGCYh3w8vIMnCDzCUFbU5VXrFtLpzXcW/b441eXPHELOvo1x/IOo7pHILbZZ+XengisqiccHI7RXcmmkUThPqO9iNnlHBtNWZSvyfK71BeCqqoQzhId7fDo+hlqI+kdpnz+6jHDwYhQhqwvl1C1HI2GdEd7vL5aUAuBx5EEAd00YWlaqqrgwde/yKvlKb29Iya9Lk8/+RPSIOH24bug1uzuf5tF8YROrCG8j0gvEdaQ9ANkNeb0kWLQP+DxeUX/1gHvfPEDPvroY0rjuHX3ASjHzx895oMPPuDscspPP/opSRZS11Pmi6dYVzBfzPjgw/c42I35Wn2fyeED/vzP/oj1csNouEcYzRkMSsa9u3y6eIRMbtg9UmAy1pWhPL+i5ZyCC+4ffpPOjuXlxSc8fnaBzo65/d59Xi3nbFTF8+VzjGhoRYJNU2ZG0NZLdASD3oe8OvuYLNZcPH/K4b2YYrlBtBnhsMO6u+FmvuLhg/eZLySrVY/GCHZ3FdmwZXo15+z0Jf10ROIHHHfv4RcxWbihqM8pZjkq3OHu0Vf5w//rD5hf/Zhf/o9/A5llfP78gp9/9FNUrBnu3uUf/9f/Hf/oH/6Ab3/vN9nv7WDFgrpdkUWH7PS+Qo1EXzyBuaQ/uE2TNOiepm0vCNIbLI7//n/6p/ze7/43FBcZ3a5ktr7ANYp+b4JuPR99+hf82q/8fU6LZ4RBh6pYEUUS6QO0VexmYy5fveJ4tMt0cYpKr4niFCcSrHNoEVBtIBuMsOISb3YAAcLgRYMTdrtr57fZci1DStmjMhIvFE4EqCRE6IDWOKywiCghDjfkiwJTSOxyQHVVEQtFWTzGa0WbG5LogmFakHQGJMEuoTrCuxQVrhCiRSLJ2hTvI6pAYGRA7SFuA1IvcKEkH2TEap9IrDD1ilAe421NoFN8k6FctsWM+pQw6DEYpFSloTZrjPyMbvqAeh2BatBiiTYGSYK1BQ0tmDFhDFrmWCsojGFhczrZgET3kSJBBTFGpzgrqaXFyArd1Bjh3pSxniiJwL1BuIYCQQ/1wbfYufUOq4tLPvnJJ5y9ekpVnEO7Rroc2y6xg5y9cAdnQxrXsBsG7BJxe6U4WLfIgeDTpyN2zIDZ+nNEKJlNl5yfX6C9Yvleh7O9hl76FwjRZ1UsmewMcY1nejpncX6Nrgv4D1WMN7ZGyh6J0vjmEtFckviAQDYI32K9wKFQOiaM3h4vRhwQ+BRBvc2DS9AIrBBob3FBQyQirJuyXdOXCJUjVbjNNcp8G0ERGyAEpxG+i5chwlukz5AyR4RvF+M2F+iOogyWaLcVb9CCF1vkUKC3C1I6kBhTIWRM3hiMCknTLudnG372lyd0pOYr776DDjdcrJdIYvpKoiOPVxDokBjFbqfPycWSg37E8PaI4/0+406ENC1C5jD23O3doaMFuwMF3iKcINUhg1SjdjN8AnUtWCwMdmYI8KSxJBIK22Y0SlG0DY3xBNoQCYGMQCqoIk8lS4SUGA++NURSIwnxxtNaQ9O2YGf42uFzQ7Uq8c7QlBuq9ZxqM6PJ15SzgtVsRlsWrFfbQryscspqw2K1oG4bTNlS1jlSOoqqojVvRudiKxppmhohLVIFeA3Wg3Ue6wRSQlVvtrx3JE2xJlUxsUoZdEbs7x2wM9nju9/4Dfb39xmoXdJxwGCcMOxmJEG67agmNVoPiNouJn1BULTU65ZyWVA2ntp5RCpISenECdNYMTSGvdoRcEOiO2TdLulgQC0gzLZ4o9X6mtyuqe0FZrWm4zKWTcOOfUbcPAd+YQrTrLH6NUHcslme0o066CBgeT6jyOeApKoli0VJbR7x/nu7aAd2LWjla6TckPUBETLwfdrGk9y/xXC0SyQG1G3B5epzimqMlCmHu+9x9/Z9nn/+CQexYnQwwB17dC/i1clLBjsdnjx/wmicEUcZZU+z1uCCkPhgQlCFrH7yYxb5BZdNlyjtIjNHrFp6ckCznvL40yd4uWRvpDk/sZznK4SaM9nfcLg7xOafMOp2KOwr5pXHdSOKvEIVS9I4JvR9Ti+fgugxHBzQzWLKYs108Yp1tSSMY5QKqFVO4jxpHFI1Gu+3UTehNQZLUxuc0azKDUFqwBi8DdC6h5ElWm7o9S757d/6Af/s93+ful1gUAwHQw4n++z0u3z26Sd8+7t9VjeX/Mt/9Sc8enZJHHR59/YtPnzvHqEUzMuWq/NLFJJAOcpmxdV0wcV0io5COv2A2c0JyockcQJCoAON9462rdgbj/4mrlcWBZ9fLFBtQ6ZimjqiM5EEOsEVLb61vFw84Xo9I/SegYoJENS+RTqPn+Wsbmasm5JQC9Lg7SWcQEucbakbv5UgyRAhxBs+/3bC1dTbPZBIaZxQSM92YdoJrHUUviYM385kS+OJdIAQGTtJwPPiU8JAUXhL1NaEsaQzSlBYPn79t783nngWixfEOmQ4CLCi5sdPp/zVq0v2jrvMz0+Im4yj8YDOusC2G4bjQ175nAUefI+B6jNWnpQ5jWhwHUFweADNz//2/KSgqS3ry4K8cYx3ElSwonvd4+xiwc7tfdS4w6Y0CCSDtMfywiLFkE64psyXhLYmFiV1cYmXITvjI86uF3SSMfXVK2SguXv7Ngd7Y+I4oKpD0uGAWhqGYYcPHz7k7HTOqo3oBAGIFFktGTDi08WPuPPe9xh1PW4d0NUHSFpm8yWdpCWK1mSh5pOfzfj83nOWZcHurduEUcSf//mfMN49ZvfgGOt/wmw1YyQ6aPp0wjus5JS6rnnvC19ger5ktPMlTi9OEGqX1aZksTzh/Xfv8/Dee5jScnW2ZjDOGO0o8k2JM+C1Zjnrcefe9xlMWv7y839BHH9Ap39Ep6PR1PzFn/zfNKUliHpoYZmdnbE77OB9iRUlo50xRgQkg3vMV3PSvbtc5QUkgjiT2L5FBgKdlUwOu/zpn31Ot9/h6NYBYZByfV5yc7qkUTd0jgPOT1pMR7MyS5IwIKsEQVETqppN/SlnTx6xn71Hf3yXv3r8M9blmm5vl6MHt/nNW3MH/gAAIABJREFU3/1P+Kf/w//IwdDxwTduMdC7KHMLsozVJufRk8/4+g++wE+ef8yD7/0yjCsmTnD28hGumRL7gs8fn3Br/yHj20Oen/yMUE1YNYpebwSqZT19zVc+OCA3FyRGQF3iTEXbetJOTJRFFJuG7vAeRhesi1P6aUZTK7QOEarB+ByhFYIYU3tEcI3wAfgQXAIWnNhmmJUqEVGNcb03xmm24AFvAYlzhtrVeBy6MKiywFQralvSRpZlfY3sKJpC0wkimk1FE/VwUQKRQGdLjKkIgl2U10jZ4OMKQUPiEpxxtB4qB0oURLpACE+Tn7AplyyXVxRljgoqTBtTVTWRHkF9RBJlaO2ZX9XIoEEFDbbVbJZLwtDhDFSto7EBURzigobSFYTCEKkYQYrzEa1p0E6QyB6Z6KBUsJWZCU/jW3RgkUqgSTG2RWiJtRadaqyxKCkQXoK2uMEJYxUxnk7QO1/j4OUtrk6eM798zfrmms18iTcRzyvQbsNuYNgJOrh1wfnqmuq0ZbefkYoFk0lC2g0o2gBRJjS5o2jmTJ8Jbh4rZNKhFQuiOKaf7FBvSqrFjKAxdMT/z/Ym/x7FeKYlgWpofUFtBK4bsylLsgpyKwCBQiFViNBvP+SNnWGaAUoEQLAVvohtrle4EbLtI8QcLUNggnPgTQXCIkiRSOoiQIU1zjdspXUxxsREgUd4Rawlwr2tKW8KgxtKumFEXTtqFRKqrSEPKbZMXu8wbU0QahpjkGGIRzNbNZxfLijzDcdHB1vVdWvppl2skQgsrRNYoxAefG1IBex2Ao4nu/QHEXEAyhmCSDCJO6hVgRKaQEBRbUAJrJdIoUiCYLuoV9ZIJ+mpANkPEcrjfEttK2QY4gJPoxqcs4ShJlIShMO4ltpaZBHhhQBjMGWD9C1V3VLlW/xfWVXUq5ZqucTka8rFnLYsqNYrytWKZrWmWC5Z+wumN9fgLN4ZVpslxjaoQNK6dnscJ7ZLXnp78Vvz5irQiroqAMdGbCkNSodbUYkQSK2wpgUMURASOEfW6YMP6Pd2uHV8j7t373NwsM/OZEgUamI9QsQNSebQWY6MDGDx2qJkgg8ESt9G6iVC5TiRYKTABR4b5Si5RTwNmaC7HbL7h5SHS1qzwVhDoLqMehOCUEHnjNko4zq/YF6cMLuB6WnNX15/zt6pZhh/CuO/LcbXpiLPz/BOI0VDNqw4P33Ms+envH5xwex6zaJq0fmG4+h9NBNcG+HsCgn4NmSdS1CSLFqi04bcNMgO9DsNbVtRyoKO65ElX+Lw8CHz+hE7948xZYc4DgjiFUXzkt7OPW5mNwhpWa9bup0+YdjHk+Crmmyao9OaeSS4qneJx4d4BbaabSVYVcWzZycs8hfEcUpdBlQbQzfuY4xj+nrBY/lX7O68y/HoHj3fIcgMh3fg9OYxs/Ups/IabER19gLjW9LkN4jSDmV9jhCG0WhIkITU5obZlUa0NTu9DkpJlNNv0HzgnUEYiJIbTG1pEbS5ReFQgcLagLbocqf7fT6a/TOaxhKnCZHSJGFAoARtW9NWBR1lObm54vJ6RlE1vHN0hy89eIfDfgefaBqvubq8IRQhWZpR1TXT5ZKqsYRxCr6in0WYIqFuNiRZusWPWbNlLG8qhv0e6+WWp269Yz0rENWG0aKkt7jm6OCI4c6Yq+mcy+vXzOZLKAy5CNnp9RFacHZ+CtYQJyk1AmEsvn2behLqENO0tG2LCLakKO891jm892itMXULSm3JK2KbU2+t2957iO0CaBQA9d8c16stsm2dFwzo0+JIki4yjYmylMatuZytOTmtYfi351PVAZtNRScCZbo0jcSvZ+zs71IVK6p1Tbo75mcvHpGfPOV2L2P0a7eom4xxtuCkPcUR0yYVge4Qth1KU7E71HD5i58jG9ZTxbqoQEM2aZiezqF5zfGdhLNXL6muPFHYRTjBejmlEJ5+NCTwNTfzawQB1dIjIwg7AQ4ozZrl1Q2RkoyTHjs7XeJY07YVsJ12uGrBrdt30QOFOWkZB/fIlAXjKFrB5fRnKFmRNoqy1tQuoHXQNA0bJzl+90uMD3b4/PEU4gGDyQSdplxd3TC7mjEaHxIlXaSM6Hb7vP/eu0yvrxmP+whRMr0+YXeyR1HVnE1fcDmdouOEvYN7nJ8tKTYbDg477B0YmuY1Ui8JoyGbjSSNJ+TFmrOrV/S6Yw737/Hxpz+iOxxy6/ZtDu5kXJ4+5+zVOZ1shHAR5aoliSOKRYWJFSWeuHuE07d4cf0zWus52vkS8xefM+kJRNgn8H2iJqGqc5abU1arivOLFb/2a1+hqCuqWcR0XnLy8gxXaPYHX2P69BNkMWNdzYj7PXSWYqVnli/RpzWd4YrD4y8SibsUm5+S9Ty7+/c4uvc++WrBs09/hNQ7pN2HFLlht9elKKes169wRGjxAS9e/c/8o9/7J5xcPsHmmrA5pFmHXC+ecrW2/NKvf5Oz89ds8nPuTD4gDDqEocC2DaZSHEx2KesabXPKsgS3QYcpWjcQLMjbFbvDQ148/2NUsEa4PsY6lKxBAQiiSOJY49oIpTxSSN4IAN7sfdjti7QIUIRE3qEECO+wxmKNxxmF8gLpGlpjcWFKLa9p/QLXzDHLG1S1xGwqNpsVm2ZFOBoz7LRYs+WAW5siRIIKLGFgkdqTh12EjwgrB26B1wXGBsRWENSewHZpN4a2dPi2JAw2RCkEakQSpsRhChIc6y1FzIOpG/KloNO7DTrHi+vtQqdLEEGC0QWGhJYuKghwqgsuwIgWF4EMx8heH6u3KGwfvAFueI9DIH1AVCtkC155VCDx3m9tw0ohhSBWMY3tbXfRepKD9w4YHvQY33LcnLZMT2suX204OfXIuiWUAbkX+I1HGkMgW6SsWNU5Padw+QHHnUM2bU4m9rg9GlK1Fu8slZlzU7YUTUygY6blGfgNqZakYsCb+Mi/9evfnabiIhLdoRv02dQ1vtIoG2BdgZJyi5Nz4MyWNfuLRzamwJMjZYB/I7EQ3gPNVt4TTDG1QLoI6ROQbmvrdA3OxgglMbYlpI+gRAiHlwbrV0hVASnCJ1jzNlLRTy1izzHSIbU3XHpJ5FqEVAgpkRKcAWtb0k5I3VgCHbAuG+aLHCng/Xd2eHh7RG5qhAzoRxortx9mVbPt3MWBIlQQZoowSLEIQqG3nShriZREENAR2xyVkgodhYhAYvFYv8114hXSxoSRwAuwrsVLCf4NL9lv6QZB5cErnJUU1uKaBlvXtEWD3eS0tqVucvLVEtFU5MsZq8WMPF9RVSVuVbO4ucTUBXk+pyw3VFWBbVtca8lXG0pvEFJSVSVCbBfAPA5fsSUxbOFOwNZBwvZxAvKvKS0WEWz9T6HePti20qgIJSRt29KJusSBppONGAx7REnEZLLLeDQmyyTdbkon7SKVJMk8UkUEUuKtxHmPCsLtc0woVNIS+oA6dLSpR7iAKAyJU4mVK3xkaGVDIh1CObJOD+czimpBXVdoH5MFDqlydDIi7I1JqgG9labnp7jZiovNKRdGct1W8AsSzscvzkm7krqZkeoBi/mU07NnLBZL2tbgbfQGpSnRYYsnx1iPNRIrNHVtmec5WS/DLNeIUjJtLKPxDiKIkdaSRiOUGjEYp+TmKTqIGfQOCVQHKTTWxfhiTVkqHjx4hzI3JGlCYzYs81P6wYAwCFmtDYWvqFXMF7/4NTpd0EGDFI5FueFq+pLL/JLra8tkp4sARgc9olBtM/ZVgnJDeqLH9PIpvc6ItDugslN6PoVgQJO32NJRlcfcqIL60NIGDmcjtNwhCbdTLaSlzi2L2RXF8obDyYhOEOJbi3cetCUkpNiENLagaHOEcURIvFdUdUmdl1Asub64REjNdiPbkcWafjfh5OQZOhD0Mk2v0+H+/Xt0hxPuTg44mOwQuBovNa3xFLXh4Z2HxFHG6dVrprOSKOoQRQmSip3RDtPaEAQ13jua2mDbhkAp+v0hWRyjvKDcFPRHQxpVMt9cUcxvOFrvMZET7LjeEks2Er12mLqlkJaZgED9dYTLEXhHRkAsFOrvUE8iEW4xsWq7jGmtZ0sU9yglicOQum5RQiA8OGfBg1QK3ghJUPL/peCUOkAai1QFSjV4pRgM75INU6KuYnXV8upyxqvVmvEvFOMvzp5z+fwlD+88YGeUgbIMswwTO15fWpRKmE+vePr0MWHT8uGD90myLnpekdoNfVmTuIzEtCTWIGtBrxFM/k7nXskZrqlRrScgoJ1d0+YNw90UtyhRbYVZn0DWBZWS14J14+muNyx1yCI3BMLh5JpENoQW2nxBgmI1q0iTgH7p0M5jXY2WjiAMqYuS/TQjv3ULWTeEoWdydJvQF2h5jTQ9QveUZVGyLhak5pCyLFiuzvDC0OntMZzcZlXXNGbKO+/eo9/rcnl5TZ6XdDt99nePePz5Z9gGjvYPCRSMRnukSYe2arCt5c7texjrKeoSHWjeefAe5+cn7B1m3Dr8AneOvkYWSU6vX9CaFq0FUUchfEU1W6CE5lvf+iZPHn/K65MTfu3dX2cyiXl28ozlZkHrQ65mS6IooakbVNQlLzdYNcDpAOccbnNDs8y5ffcb3NzcULbXHOy/z9Vi64/oaYWrLJEaUa5iDnbvY0yDM5b54oLTs6fczD9iZ9yj8iGPzs744Fcf8vlPXnJ7OKBYzCkXJaoIcEKjsi6H948I1IpyfcLBwSH7e19AqpjrF4+IheLp+TnfjVIq44iGx7x4ccJmWfD1X/kyV69f8Ktf/U3atoMJAqb1NYFUNH6Fo+TunUOyLCA/veLw+AEegW2mrKqcNOuxM7nDalmjvSQno7UChaSXHhDIDrY2DMIh7dxRXS+Z7A/AQRBZhKoRaAI1ACe2rBFpAY0X6o12S2ynWoDzEoHGO4W0Bg2I7Q2+xQV7cFuEBSiN3dQoIQiiFEJDYdec3+QsZxt8vaYbrInVHoFWqMAjtcFREoYhQtQoFSH8/8PYm/Ralp1nes/qdnvae24XfZMNM5lJFimaaqkq2yoVZKBqULAHhuCJ6ycY8H/wxL+iJkYNyjBgwB5IsqSSi1JREimKZPaREZHR3eb0Z7er82CHIAYtqLimFwd7X2Dvtb/1fe/7PpqEof7wsqfzB5w/oLqULAyymBaP1prxeIQMjq6VmGKP0Bukijg3RDIHnyAlIPd0/R6ExoWOzKQ4ZxA+I5E5qVE4aqzvMSIhNSmJSonBIKJGC0diApmIqOgIXpEEDdIMUbGIgeKthrSXECNJmuGsQ0iFlAoB6BhQzryO2k3QMkelhqjukhQZWXGCc3P2h0+o/JLoeqo+4Iio2JGKgf5tLUibc6g+4+zsFN97psKwyBNErvFOkUzv86qu6JNL2j6wF2NQB5RpiT4i9C9EDP4D65cuxnXUZGpEZkqqvgcp6JyijgGrNXpoeiJjQDgL6d//NsQaZI9UhsHzLxCE1znQHl4XpMErpHQI5VHKDyc5q5DGINR26JKLBCE9QfREDjgaFNkgffiFe26f7hi9O0d3A1gIBcEOIBipIAqB8/71izB88BIt0USy1DA+m3I2Sjhf5BxsRyChrh1GK5yKNH2gayEZa7JUoY1Ap5J91SGiRiFREmIU9FVEao3OhyQYH80QMyYDCkcMHcQU54c4soDF+n54mJwh9BHXW/qmplnv0cLgQ+Cw39MeKlzd0h8OtPstTV/Tdnt2mytCV7FbX7LfLWm7ahjruMjq8hqBoLMtdd9gfTfkhUpBXdX0MSEvCxrbIPVA8wthmCTEODih9Wt9pQiCGAN/l+eA9xgx5HxnKidRhrbv0FJTyJREG4LImI1mTMsRs1t3yHKBySTlqGQyKZnPZpSjghADoyJHmY5EFAgvcG1PpKOgQPQaoT0675GyAWkRicaUw4FnPBpRN/0AjBEF2gRS2YEXSFLKJMU7i5SBzepqyKPPE4yBUmQEPyUct5y2jnC9oLU9m+bN1+bZk0uOzhK6dsNxOWO73rC8aPE2Ic8N5SjQRIcPks16x3L1kkyNCU6TSI3zgso7Gt9RL3ckRYlLE/JMso8K32d4K8nTY3q7oe42PLj7z8iTjLyIdHXP/iCQYkqqNXfvwItnz9ls1tT1mulcUXUVF1cdpTqh9AW3z9/lvXfuc6hf0vWWzkHrJG1IyUczbma3Sc0c5xrG8xQjO0bFCB2PyJMx1l/RhS/x8QGIFsEOIwMaRetqEl1Q9Z7l8pLr/Q8Q6haCEYoTXJvjrCYfzzFqRd3UbFdLplnOtMhxdoCJKSGRQbBp9ngTqKstRgz7Rt8H6qqir3uuLr4ihsBkekTVtPi+Bm/RMrJcb8hTRV7k3L5zn2+5yOZwoBBD3GAaDSEz7A9PcSFyenqKEIHdznI4WBKTooXk7OSMLC1wfoOPATxDpKt//T74gHABJTUywEiVuKRnI5fUh4oqNOyLPTox9F1DYiGNiqAUTkSavkUAhdRYEdE+UjhBJvT/j8CZSIMUoHSCDWHI4o2vu+JSoqXEK4kUAAPEhwhaSUBgEAQfkfbNyMRgPTZYjAaPJUYYH91CaI0NPVXdcThYOt68n//4598ni5H3332bbJSwP1Qszo/w+0v2ozFYga43qPsPmY5mPHzrXbQT2LinbdfcHB8xlZax0wRf4Zwg1YIjX75xHVt3hOhIoiHX0C43JKpkbDTbqicRCVYMRrk2CA6doW88h2dfoY7P6FqL0AYZ5ZDRHh22b/B9j1Ygc4OxHb7v6fuaJEzQOqHqGk5Ob/Jk1FDtlsxnE3xWIJ1Aup42KNpWgk8wokWHGlsvqXcXjKYFi6OhobDfbHj7/h3mi6Gk2u92aKk4Pz0nTTN2mzO222tOFmdcXDxjfnRGYmb4qLl5+pDJbMRicYyg5N6dhyxmx+y3W+7fvcfR9IjF/C0ef/45dXOgLEdkySlCWTabK8bljA++9k1un32D//gf/gwhIl9753327R5sRqqm1H7Dq8trTk6PmY7HPH/+BAQkaYFOE6q+52K1Ig8jNlXH0+uPGZuebWepkBitqJzDN3vOTt6nbyUnx2Oef/WIyXSBty31YYnrayazWzx+/jOSXBFI6W1EqMBq85zVqyVHo5uoOCUrpxQzw+Of/ARpHaMsg9jQ7HekTrGzmtnZEUWWMzk6Yl819M4xn50yPz7l6aPnfPt73+HF6opeZ/TOQ6hwfoWSDadHN7DVntlRgtYpdb1nu70kKwVpNn49YdxxNpqwi0N+dJHNyfIxkWGCNy7HPHv6lFRBpkZ4HFqmrwm3w3cwBkl0ZsjjlgGCeg3dUgNtF4/AAeI10VfiAREFQWiCEHgkvQ/0wYNQeNEi9QhiZAge29FXcZiye8MkmVOUEpMHlA5I5YAGrUpiGGQyITgS5xBC0jtJ6EpiSHB76KWgjy2d6fFCIHVDkndE2ZMUDiFbpDwCJ4mxRURL9BHnDgRvyTKBtWtkd4SgGDw2atinoh/MokkSSGQyqAvoUFIhpEKJCARClEQliVK+ZogIQA5EYemHEPYg0EmKj69FF0JCAEFAhwKje9KioBOGiCIPRwiVEeKE9dpwY9fzykT2myWiVegkIYQB/qO8J4lj1rHB9w3sV0gXmWRjcp2QCIPSGZPyiLGY4+KYWjvatKMNS9qwpvcWYga8+Mdr7H/0rz+3jAgkSqAUROUIJlJj6aSgE4GIR2lI9aAD//k16L0lUiYE5PDgxTB8LFyOcwmRCh8kSjqMDAiZIIQiBIOIBqXXeDZIRiAUQkSEtK+R5hJPg5RvQiKqz55z+lsn1IDOPCYHYdVAFPGDxt37iJCarnMgBImSjLOEUZ6TKcVYR5SOGKWxTrLaVExGKRH/mko9uH2REU9AaYE2AaX9MGZC0gdFF4b/V+UpPjiaNiC9HM550RJch0LS7i02OILo6bt2GMM0kVBZVNOwWW9YXl6SSkNoW9bXV+z3W5q6oql3NNUlh7bCup79djjt1YctXdcQ4kACDCah2hxITEaIYIMfgCYqYpTAR00QltZVBOkQ4vVhJQZkFEOHzQ8nViEERg0vh5EagwLnkWQoH5kkswG8Y8xQjCcFZTkmLyYUoylnpzeYP7iB9TUhWmIUlOWC8/P7FKMxnd2TTyS9F0Onz3u6UGG7Hi16ZJeidQLjjE7viRgSkaCNhFRiphlK3kQFUDiMTCDuCa5BRklqMhI1pKlcXV4T4xjjIrgltNfgGsgtR3dKJpNTVqtrEG9mhi4vV1RNTXQePT9lt9lh9yWJzhhPLS0NVYhstpbrix1fmseIcESeKiQSrVOESVhd1zSHyGjWsLgx5vKlY6uOUFGhVSA3Hfv9nsnslKPRDCkPuH5LX3uClWTZBD0uMTJw+fIrnj99ytHJjOAbrq+XPHlywd3zf4KSN3j/vTu07VPWyw0BTVQSJUvmk4eclZb58YKryz2b7Zpoa3QiGRczyqQALJv2ElP02PiCw/4SyLBVR3uoca4jSw1CrqiaLS+Xfw68y3H5HbRMqJtAFyLzIiXNMmSquXxxSVXdx9uA847OD/rptnHsu0u0GmEPjqgiTnR4W9E3DX0Lm2pFMSopxgNEJ3Qt2J6+adnuW0y6oJyccKZPeU9HlqtLDusK10XyfEI6SjnUB9IiBwV1Y+k6j/eRKD1Gwsn8lNV6jfUW6ywIPRB+tUJFsF1Hd2jIyxG5MqQ6IUvGJGZOIxxt13OoD5gqp64OeL/DSQdyOPwbH8hcIFEaqwTSCbII6WvZ15t7sRyQ9z6glEAxYKzxDiWGaFD1egQuEAghkTEiAyghkFJjrYVfKMZt39ILS0pCbQMieCYnp0QUbe8QSjIpJ9TuzbbH8rrm17/1ITdv3QNZ4GNkdlTQt1u64ymJzrgRZ4zefx9djJBeUl9e0eueg91zc75gFC6RpBzEDm9aSp0zq98s+rtdRiojaSZIRYDeIhNwVY0WEq0Sgox0LtJYS9VY6D2rlxumMpI6R8LQEMhU+jry0bKuVuTTKSY1dDGCszSHHaooSNMMQiRNNTZA08LZyZzoLLFPCXZB20fWdcJstOB0luO6LX27QWDJ8gSdaF5cDHqbD77xPvvDI+q6QSAoi4LRqCRJMm7evImzDUVqePXqFcdnNynKGSFq3p4cc+PWCefnZ2id8ODufQ77LeN0yvh2yXw2QWrBp198zNltx2Q65WRxj0ePP6HaRz788D1+89f/a548XrPfwt17d7h54y5/8Ed/wtHxbXDXvHj6hOgcCs0kn/Kzr37Iwwe3mU+m7Jsd1aHGjmboNOOLZ59ycC8YJ7dYXjrK4zm+92zXa5K04/T0AQdaAmsuLq/IiynGSIp0ik/fYpze5bPP/hPf+uB7bF46CjPBWcF6V3NwOxZlxv7lFfPxhO3ymtXlNaN0Sug7tutHyGi4tXiHF19d8b3vfZdxVpKPJ3z65GPSQnB2fBsbJNlYsXjrmM/+7Dmz8TmqSQjVNaGrUUKhVErAMJoHri8q2ibgrGByfkKe5axXr0hIMMZirEWantlkghAtfXAIpXDKse1eMDnKkJEBaOgyUBkCiRd7pMwJvkQnEEQcwIXDGXlgb/1dkQmAImiNDwOYK0aFF2ogl/sOazuUEkQlEbIkOE/sDqRCM05zRD7CppAmBSq1CG2HJlXsUSJBEfBhgN356Enc65xxa0jbKc4Kdvsd68xhRUSIFucCzncEGqJeI5MWKScojhEiAdXj4x5nW7xVKJ0QvCXEhPoQyUuL1kMOeW01QuZIo9FJQhTjIfubHmEStBykwi4ahNKgNVaDFK8Jw+F1VanksLcFOXSe3eviPIpBaSAUhZkhREWR5ogosCEQSIgqkofIrLqJjoHk5oSLV89pVx3KR9r6gG9bgtMombIUK7TJuGogiQKVaLRPCBgSAY3dMMrn9N0RaSZwsmbfe2or8SLS2l8AYf4D65cuxoPokarGKIuwktB4UtWD0K8xzBYjI5nmtdng51Y8QogCpCfQEoMfdFICpLCEWA9pABGQliAlIuQQBUK3aDXGOoUPHT4mSDEkAYSYI8KIoCTIHfYX4Bj9xx8Tn77P/v2EBEOhA0khsZ16bSYEJTVBQmc7dKIxIjLNE4wGGSOuh6rxiARCtFgN3iiU8OT5a1OoDLRdIEpPkmmSPB1Obq6ljwpvClQaOdQdXWvw3uI6h0EinMc2Nb7ryOloXqzoqo7edmwOa5r6QFvvcYcdpt6w3G95efmKJEZiU3PYrKi7Awdbs28PxNZR2w6hNFXVoFFDNxyJVAYbA23vkTiiqACPMBLpGEip3pBQIDgMH3ckWIceJM3IGNFCoI3CWkOaKDQeHQ25yjAYsOE1oBmkGuN9RzmdIpWgGI05Oj1ndnILPZpxen6H0SIlxAHmo3RCWR4xni5I84RcSkTi8HKE1AaFw9qU3gbq6NDOksqSqssRQZGEYgBRSU/IekgbtFQkUZILi2hy6miwiSPKSI8lzQvaK0tZlLgDJAdHV69x9RXetuBhXs6Y37rDM+nIszdTHl4tXyFWOwwF7eYTjIREjclGkoijdAXFoWcbKxIdePHyKWnmGeUlSSrR8oCrJM+fbRkfLejkmiTfst/0dLagTArOZilG7AjhPkd3vsmy+YzJLOXxsy19pziaTziajOi1pWsDr54/pt5WPHz4Fpev1lyvl9Sto12s2DUvWe1rfvyXf8TJ+G0WJ7fJ5iNEqggq4ZY4J0tyVvErjNqxW7WY6RxSRd/vcbbj5PgOy6uMq/4aISWJ0bRdR8BR6BTdCRbzU9QBdssdI5ExTQK62ON9xbZu2b96CeY2ybikdgNBLwBeRGrfE2zLdtsSCWTa4rqOVnist0TXo4Knqtdkpw7xGbR2oGJOypxJkdNUPU+/WnH/7e9wdPoO9mrJ2WJCaC/oDpZ9r9n4yMIYAoGzG2dsttc0fUtdtyRGMxnnTIqE5eWSy+USnaQoL7C2RyiNjOB7T1YaQu/IJgbeYa3AAAAgAElEQVThA1I7iiQlFzkbK4gTSTJOqNcHaC11s6GzkJqciTSkzpKEwChNQEqsjBhjkM6hfgGfIKIHZ4cUBhRSJyjUgOYOHte71+NbjxYaqRReBDwBIQRKCSTqF6kMeBFRiSEcJI2ETMHi1g3KskAox+JkTjYxjHbuDVD97/93/yP/5Ot3kEi2h5ZilCCbjkSXzGSCUA1lkmEyhfUtbd0RnQNfkCWetOyJImHXOSzZ8FFqa7KwfOP+jJiQakWiW0zq0Klkte4J15GzWcFh/4x+vyaEMHygbaT1gtorzKtLJsUU3+wQrUaOCoTQeOfYVw3T2T0yE9jkhuAO2HWFF4r5fEyWGNa+JljHJBkNSVDHhuBT2rVFJltGxTFZKsgXMz59fE1NxEyOCOmUl5uOp6s9v/7bv0W2OGUfrqmqlslsirWe3nbcuXeP7W7Nnfv3id7x6aNH3H/rLaSM7HYbJpM577z9cDDzJWu02dBWa8YllMUYrQ2b7ROCXpKYd/B+xd2HJX/+g8ecnNzi/ls3kPkrrnafk5ead9/5Jsvriq+ef8HsVNO5JW3bcPPGTUajCRcvr5iWU+7evMt0MuPzx58Sg+Xds1u4bUcmU7SekXRzZpO3OZ6N+OLxD7haPuWDb34LlUKWRi5fXoIcGj0EwdHsHsdFjnIdh33Ng/cf8MlHFdPje+yWLW4958RkHOH54tWfcmTe4rO/+oTv/Oo3+OKTL4nWMsoKkiQnKRRnD0u+/s59sD0vP/pbxKFCSo2TCpkK0pMEYed064+Z5g+4Xm+otk9R0lNMTgnJCZPTU15e/BV5e063XHHj3feZzk5o6zXd9hm3bt6jcwHhOkalQUVF3dVErdGmZL3tkblCZXOi65BRYxsP6WAmDNGitEaKiEcBOQhPFH5IU8ENst1ogBIlxljpX0tbhkSkECCGgAISb8FaYtdDp4eO/DiiW8foZMr6akWRpaSM8M5ivcT5hhgSEjFFCZCmBqkQoSRaS1QepT2pCsi2p+2/pBKD9G0cFFKMEBSIKNGiRQpBos8JdoJwktgVtHWF9S1pMkeIjt3+mvHkNh6PDdXQeKWk9RlaKBIBAYePDSEqgpAolSBkRhIjwr0uxoXGB4/AoyPIMDR3bZIThUTFAQIZhSLgh/1NClQUjIqCpm0QangGk1wStCAmkVGiuZUfsz1JeMh7XF1u+ezxV1w9f4W+WpHuD8iu4bK9pPcdZaGobcT5MQc3JIMlYo2JnjokzEuDjwYhJMFFDDPGaYYXB3y/4z+3fulivNAzDAtsl9HYJU0U1P0IGQ/DBkkkiR5cj5NvdjQwLUJCCCXeMZzkosVri7cNnRMU4wYpJOp1rqS1kkiLzveoJMHVEqOOh4dSeZAea1OMnuPCDmSgr2ZvXvbzH3P5xw9YfPBr9E1C7neMjCbkGZWDxjIkqURI0hQlBW3XgQgI3xGR+Fjig0B0DdIE9KSgiYLjNCVJO2q7J4aIVBnGZHQWXqcxDh393iP6A1L0iO2epk+JncX3G7brNf2mpz54DlWL6youvno8HBR8ZH39klBfY/ye3m15sn+FiYJ6VWGtp7KWxtthtCMive2RQtNHR1pIWhvQWhCFQCqJ1ND3ltRZcq0JDno3jHgC4IQH5cnTlGl/zK7bMR/NkDES3bCNpEpipMC2HcfZmKJIaJoDSiuk0IO+XakhG1RpvDYU0xmL4ykm1UxPFhzdvI2cLChPb+FVxlF5xGymqbtrdCLJihFa53gvmC1OWG9eoaQkVwllUlAoyd5bfFtBdUXsehq3J0/0gI+XHi8C0mrSQyDXEpkIoh5x8Bc4BMIbjFJkRmHbllE5R9xQLNfPqA/rISu0s0ibk21OmMtTxjfPUG3HZF7D+u+fs6v9CmmPsH1FfXRNoY5I8hdDwZjmGJPQ9w1l6fB+eI6vLnqqcYsxipQRJSMylbFvr5DWcXi14bA/UMWKdDLm6vweJ9Fz617g8+01s3iH1eqc4OaM8wQjJIdDQ+wjX37xiPX1kq51dLWlsz27VUXbQ7Xb06z/PX/5/1yh8occPlhj5ZyFy8mbjlG755AZDnHLrmu5PhwQiefaXvH0UUWz33N8NOYkbtFBIsjQcUqWepIksHFwWKfceniO5afI5Zp2e49Z8XXSTBLUNUEeCKrBBbh69RI1EXglBnOOkgQFnetxnWW129K1f8tZc4s8P8Vi6MIgNfBO8OTJgWR8n6b+lBu3ztmu19w6X3A0W/Dsq1egCz745m9RjG5RtGD8M/ppRlV37J1k7wL1qwuEkgQBu2rDq8slnfWURc54lJGliuXlFYfqgE+aIWPfR7ywRKEodQIRRkWBlppEKMYqYPyGcf+SmopSL8iYsXv+JW6zoegnjJUg8ZHERoxO6BLJuq+ZqYKxzjl0LZkaDJpvbtqRUZEhMsW+b/HeQlBEHxBSEokYbQZCIEAcAGlOKuq2RUVBmf+du//nDJxpTnSCGPeowpDWGpFMCcIiZI02huN0xvGR5eXTv7+fX/2Vt+i7ms426Fxio+ejjz/mUwfnaUn//AWb8Ziy0BynirkwrAI0uw03ZxMSBIoTtrvvM1aWXKTs9zvE0ZvHhSRfUh16vOwwMhDVlMnRr5OvL+m0pTclfWLYbyt8CMwnOX2EL59cch0eE+VNQi/pXlQcuSMWN05IigSxq5nfkuzrA20maa735CIynkcyZZBC8rxaIVvH6a1zNtUKZ8Uwvc0MxfkxX/+Nb3B40fHs0QtC+JjSzMiym0Q7YnuoOD7uuXVnTxIbXFXgQ01W5ORCUo5LVCqZLmZIEfnq6Ve8/d573HvwgIuX17i+RYsS71qavqVMT2gPgtwkvPvuQ9qu59PPPud6dc2v/frv8OjTCx4+/C6bdcdiMR18EuNjdruAoMDZOTcX/4Knj54xP5mwPbTIbMH4RuTZ1Qu+8eCc5eoLNuGar33n6/zFD39EJUoWp3Oe1weefP63vPv273Ay+TbzRLA4SVhePqXftixGNxhNFsSkxWQF3p+Sl4rxUcksT7l9dwSN5smjT/n22/+akoJM/pSTkw/56OoVMq1xquVvPrpA2Cmvnv6I9985JbJj3y4Z5SnaJThv2Bee01vvonYJj179Kacjj0lT7OiMfDomkKCnD/n444/IZzUv1z/jYv8zbP8lhdYULpC7lu2j76NPPkBe36RMLshnO7a9oa8OHI0ahHhKEN/mwIrz81OWLxqKPGU0muD7lOpQcz46JhwCSjcEbwjUWN8Msj5zTgyQT2Ffd5CIQW4RJTEaQA4+DiHQKqKVRfQBKROiBG8d3g7FaElPFltct+e6XYMoMdoxzns4GtNXZ1TJGi+e02cWpy1RHIOfIuw5aXETTYnUGqd2kF9BVeJIsZnGRoXoQbcrfNthhaQvAn0oabqAs2uEbAgqYTqPuHaO6EuC3xH6MV27p26eDY2M+e2hCDeK3pX44NFJpEgC3i9xO7BNQTJbkSQlQuQg9gh5wImMIDWogiA8IhoSDBkJ6WvPnzJ68MOgsM4NMhYZMEYNPAoZCKobCOU6obeQqhT0YPqMSpLkI6bzOY1TyLtnTN6fsXl5Sr1u6FYtm2cv6X7yQ7K9RTqP9S027Ni1VzSdRliBEZKzowW7ixX3Tr+LtAKjJUU2w/Udy2XLiZz+Z2vsX7oYd3SkcU8SIaaODR3rZsMejQiWkUiYMiNTR+zMm53xOxzTuZ4Y1+hokFLT0xFFD0IwNSdIX/0dTHWI7VEebUYoNWe/35JpRZQOlURi7EE4RoliVz9FqRGQMZmnb1w3csnyD/8TMbvNyb+5RSMmsKlpE09MFUpFlLCo6IYEEp1iREbbe6AkU5JsSEPEkuN8ZKIiOgk0vqdpI643ZKInxgOuq9hed7guIkVgu73EH1p0Z9hdV3T7Hte1bFdP2e5f0Nktznd07Z7D+op907LZbTn0e1QiCc7THhpCPziId756LQvReGdJtBlczNIjZEQI6Hw3wEC0IMpAqiA6j7COxBuUTIjekhlDEAGhFYkEvCeRglwnuLplIgusmpHLAqkFta8I0ZFqTaoNNkp0THF7zyyfDdp/GQdJine0jWVUHDEqFZOjBfnsDie3vkYxP8JMJLPzBJVKbO8oTwVSBEZmgjYRlQRIh49V3e0wxZgyrkl1gRAjZLJG8pjOWNLZ2+wOl4xyRQwjdm1HWgSkDnS+AafIpaKQJdurNVks8GGPj46IoWklMnMk4wWNLSlu36N5tqK7Cmxqj/MXqMlHlItb1JuH3Faa+nD0xnM2y3O2saFxFU82r8DumU5LikKTpQ4tAseTKXmWcqgqrnc1y1XHvplyOi2YjFJULlhMSi5WNVfXW9bbCpRAG0PsJzh3SqbP+clffEQm4bd/bUy+6NhsL6nMjPHJGW5kubhc8rzZ8qJq+fDb/wXTyYzd4ZI0kWijWK5bPv6oIs8KTLUn/mTNWb6mKgNbZ5HpnsN2x/TohMWNr2H9JxxPNXW1ITRbKu15sWkw1nD37jHEUxItGCczDodzvH2GzC/YuAvyeB9tPWflgVQ+xdoRJj0hS25jqopRnlCnlmrlePvWr2KOMpqiI0s0vo48+3JN6Je8/PQp8r0jwuGvmaWGUo/YN57Prq4hnZDykrPijN1uzfs3cvKR4bOXF/zoJ58ym97gX/7zf4XjE46yikfWcm0LLvo9274mSw2HjaVZ99zQGVf7DUZqknHKZD6mLAt2yxX7pqacH/NqtSFqg9Ji6Ir7QOstjW9p40Cv1OkY1XhGZkZZ7tGmZjE1KFXzfP8KF3vScUrqQfUeJSHThsRLxmlG31uC9xwnI1rncPHNEefWWrLE4OuGxAiClAShybIU17cYkRCjILiGzARC6BBeIhhR5iVd24IL4N+s8mdecBBrsjxnHVpSd4w/v83W15zrgrRI2YQVF8uLN363uf4CRCAbjQg64cnFjj9dHTG9sebH7VPII2+NYPnkMY9WG85mY+7dOyHGlxRqQt9JlldPMb2mcgdWbkeiNCft+I3rFOuONKvo/JbDtuT+6B7N/oe0XU/pFePUUK8MsXcQK+gMefkOFc+wfsWd6QM++csfkOeRIB9idYrSxxyVD7h4+n3ufOO/5NXqK3pVorICrWe4puOq3TJaRWaTOcF0ZHIgSMv8QDZSZPNj3GLOl+Yx7umUzAnCRNGPPLX9krFsOX77u/i4YBd72qXj5O0R0inqbUff9TTsSWYQrgOZN3zw4Xscjcas4hOifUF72FNtR2TlLW7f+BBnK27dvUs2P+PLH3/O9lXPh++8zbpZcvPBTdbdmlW/5dvf/l3u3L1FcIaXj7coJPlkx71vpfzb/+Xf8fUPHpCP5si2ZlxafDOC3YGwDvyb3/+fqA+ao/Idzk5abL+m2uz48Fv/FVW7h+yYpdiwffUzct0xL+8wTd5iui95oT/mNL1FedXj7JbJ4ldJshOwDcv+ER/tHvO7//S7fPHqMyazX+Hl5gX5JOPyyZ6nT36Ea1+iT454VVt+5eaEz37yJRMk++1zlPYcn57i+78kvz7mk5dfcHSqqJoHfLVZce/BDcossnr+Ob/xq/+CP/2//y2n3/tvufjpX6PUK7ruAuFzYqd5+uKaeXnCTW7zJ5f/G9/9vd9jlGXY5RYdW5J0xl6PQbzgbnrC9sWBzGTkWTEIbsMGbZZ0fUValNTKEWJPlk1IdI6mgCAGwuZFxUQHdn2CMAYxaMmIUSCUxsiMECJN3ePUGGVBBo9Rw9S9sj2busH2CiMX+Bycl9iY0fkph/4xdX6BlYCfkaVfksc7TOIxY12SpxoST28aemrG+hTqu0SZ4n2P3FuKqFi2l+jZbV58+QmZlOx3DV2o8SKC7OkajetqTs6eQfQcmg4lx3S+pestuRyTk9DtesRkTFUfUOKaBIuIRwh5h5jmiHGJzROuXSQ1Bt9XiAAqTZAacmZMvCIfwu9wXuC1xRY1JolQJyiT0LkeKQ1KGUCBFvQErNAYFRBpSRskchSQfYfpAtpoJkaipCQ6cC7QOw3nb9HduY+zkWZfs3pxwYMP36X68Uf8zac/oL7e0Vc11WaLTBMmo1Nmek7ma+K4Zxuek3YJubAkpsRkU+aLt14nYv3hP1pj/9LFeKJLlJjggqTtd3TdHiiQoiNEIFpEdEgGg+LPrygV4/ExZXCIviW4ntYZojhGjwW1fYXwEqUDIUaiHzSSIRzwzqBFTpANUgmiz5HyCKUSoug4muxo3JZMJVi/feO6J+kEt/8c+wf/jm7036N/94z6RoY2g4PZy4iX0CPpncO3e4xIyJMUi2XlW0LfE50nQePbQHdoCLanaxpCJQmVZFlXOBu4vtpRbWqU3eN2T0nilqp2vLyyVIcLrF0SnGW/bdhXNa090PsKS08vJLG15DpD9J6aikAkIPFItBTcTRI6Eam9xaUgcWgfSIMg86CRSJXiCUxECXmC8BahhpG30SlETTK6z2q7QSlBWeYEb7G2IVOSWTGmFy2NFyzGR/RNS6lSDB4RPKOYU8qMYpqyaVvGRUpbNxg5QkoDUg5TuLnHUtOnM6yE+VGNzX+Ky+ek2RnV4Yhbs7swacnMkLjjQ4+MBZoRoTd463F2iZAVXqagDwQkUkqK/A5pkZDqE/KiJ9gKX+8Hc2/USDRaJUQP1d4Tu56ujvgWismUqFp2bYsjkKcp0mqOs5SmXuM9HBUFSevZH3psOGZ1nZMWkVR2XO+fws+ZoxeFZZpnNP2Cqpqw33awrWi8IISEVCcIAVoPLnCBI8aO+rCmTsBNhi797nCgbls2uwNpltE7iF7hu2u219f89DCi8in333nAl/Ip//sf/JRUGt56cMpRN2G7FJRjaJc1//qf/z7G97g68ta9h6gk8HL9lL/5/BHjQvMb33uPn/3kOV/78D55+QAvW7zZEOKExOTcvf0em8Mj3rr/DvN8SlWtmY53nDYddb9ENi3rfWCz/iGjbEa5G7NaXrHbbTA64erip5yce9ShJMkEh/UzZHgH5abocsHiQcHWXpM1mo1/TL0SjIrbjPIRtq7YvGihGpMbB/EmeTLiyeNnPK9fcjSbUIwmhG5IJ1heLmjtFxQzTxcLnj275OJqyyjL+OZ7D7l1q6Xb7Oh7wZePn/PV5Ut2dYvRBaN8wtXLDToxtO2anaswmaLMS0qd4TvHpqpoCXT7DYmQ9LYfjMtRouNgW642O/xmi14cczqe0dhhRN17P2g88Tz+5CNKqbBRobvAWCgCkjY6Nq4lQTGyMCah8Y69iCRakv2CoESEiIqvgUP29eg2OnAWGSNKRHKT0gSH6TVEBdESfI2PmiIZYUxJ0/XwcyxNqzqEmGAxXFcXjCa3OB8VnE1nxF7wo0df8f1HXxD8iNvv/P39fPa0IxWO27cmFCND2gd+6+2Sz79q2G0Uabbir/76L/jkr37M7cUdfuef/h4bX7BIAv76c0I4UGqD7x0yeGLc4e2BQ7t44//OzhquX/Q4WzA+PcFbeLHf4rcHHkzOEE3PLOuoqgavEvLTlKfP/pjrj1/ye//N77HpPI8lpGGP271EqSOOJjNe+YrknuIsau7dfo9HtSdNBGmqad2BF8+/5MGNBQkSxQyld5j0iKjGSKkZzzUhj9y8o2jDZ7x8NWE8n5PpSNmfkGYCxRHnxQnXrmZtv+JU3Bo0635Pqgomk5SXL75glhbce3tOHTtW20tWmzV125Hmhs5t+eZ73+FnH/2QUSmYLca0L9aMtePON49pzBlt23JrYjlanXOB493vfoO2qrj86hKHIy/H/MZv/A4/+psf8LWH73JrcZ9xYfD5Qw67Mz5f/xEnx7e4/+45k+OIViOc0jRdid8L0knK+OSU1O852APYDLfPuHMnZXxDUCRrOtWhvUCaYz5+8TG/+a0HBLEkjkr6lSSsMn777rvcLO/yZ2vw8ZKHNx/w5PrPuHrxKe3eMy8f8OTjH3FyPuP7P/qC+gCZiRSmJfQv6HYdttf87MUfksyOadqUJ3/1R3zjg/co3Z6wS5gJxZf/7x8jxYT3T+/wk//j/2R78Zws7bB5ynZbIQrDzfsL/uT/+l/53v/wP5PPv8Hy4hHerkjyhjYrKWLDqJ6yo6QYCbR2eNvRVw7fKTJ5gtIS77eI9JgkWEqZk8YMTYqIKV4oahmJOgwRFjFCeB31KxVKaoQY6hKpNMq04CBGObA7ogI0iTaIpAVfweGAbwSxd6jWk9WOczFB+EBhZhTBcyYEabyi9jWtcyziEVM5ovQzlJtRB4dPLxEEYgwcDhua7oqLlyukljhREYNGSEHf7zgctkS3YDK+QTjMQeSo0NM2l3TtDqJD6BIbO6rtmsVowUSWVPtTfDjDJykxa/Hek6ieKCyJUvjG0jXgnEQXkXwhCXFMF6a4vkabHmUAkeH6Emc9kh4ZJYEIDBHTRIn0EqUkUYIUYfDXBEBItM5QSIJXBG+BgMo0GsVIpyA0VdPRtD1a5CTylNm05PmNCb/z7q9gLy653lzy1as16/Ua166wbsejjWWxnfFovOT4/JSu7zDblmm6Y5ElnI7ebCz8Q+uXLsaVOCDMEisMrXf03kE2jMWFgDwoJjqh0IaG9o3fztMRsgtILRBS4vEIBklKW9eYRBLjTRK1x4cWF3idtNLhnCZTJ0PMUXp4DdnYE7xCq4R6Fygn57jwd6alv1+yFhx0RVj+jNG//w+IzUP637zH5oahzyJeCUSqUHmKVAmh72n2O3zbQZPg6kBT7bB1hQqSprLs1jXOBpz3KB9RvqfvL1kuP+Xxk5/y6vqa4BU4aKoKXI+Rnq6p8L4l0mN9j41hoF5G0EJSKkkXPDIMEWRFzEkTjRSS4MJwILCBcZphY0KRloTeItVgrDVKoRCo3oOUJNYwKadsNkvKNCUzGTEIRJD0ruZkUtD1HdJZ0jQdRkIhkDmBTkqMLAfThhCE2nNcLkiMQcbB+40LTCcR2shJcYvUlEM3X/c0suEQGqSZ/X/svcmPpet9mPe80zeeucYeb/cddUVKoiiLMhzHSgIbSIwsDDuAs8iflE2ySDZBFkFWCSAgGyFeKEhsGpAoW7IGXvGSze7bXd1dXcOZzze+UxZfXZJNMxAXzo6/QqEKB3Wq6gDnnPf3/YbnwUWJ9R65rUlxOD1GpZIkCmwf0UoQXIvvIHiNxRPEBiGHuddYB0KbYsZHeFHRc0U0EpWXJGaEkpAzIfiCRq8QWoEYUJKJNnjbUx0qgurAO/RRYO976ASpVciuw9W3hFlFVBO80szKT0j8DSa7RFeO68u3uO0eecgR4xSr39d0H1qBi4LW6mHRtNyD6GhspN4qMpOQakOaaYSMlEVK1Vh6B/t6w+vrlsXRgiRJaLuO+XyKd4JRMYhxeluz3h84KVM+ePiU1c2Kt69/TKgUk+PHXPy7N3yx+0tkMub8/hknZ0fkY8flm2vyIsNMArqQ+OiQwvPb3/4m49GUv/udb3F6f0yapiByDo3nUF3xwaMz1vu/wPcJ5x8YYlfRVGAk5GmP0TNG0zk3t19xefsC1x3wNlAkJZP8FCNmaJmyqeGw+RJ1PiF1J0yCIVWXSH2B8wnsHrPfrKnerhmZBWUF/qaii2vqULOOkaOjnPvuAbfvnrO83GPSgtuNo19e0LkDhbhiUwnasOOwvGF1G1ita9rWcXy04Pe+/RkxvGB91fBnP/4eL17c4H1OUcwQynB7fcFm9YbNtmO7TkknBbky5CKjPzQst2ucBl1kKBcJTTPY9zxoH8mQlDphlKRoItJFurpDnaR4H3DOkyjFOE253G44Gs0IwpCadKAsaE8aNPGOHuOsJSTDkpWRoPB3xKmfhkEh/LCwGJUfCEcyEvHUTcXJ0SnrzZ5ROabqOrQsMCpDBYH1GwQ7er+jc+8vhnYIWp+QSEmuU0ZJSWoiMcD1as/tvkeNSsri/Ur9f/c//rf81//0n/D044dkWcpsUlAftjxcHFPqnOUyZ2RL/v5v/h2ePppw/zTjsL/m0AROXKQPG1ZeEW3OKE0RQnCod/T9+8eT8RMCPb3sOIQdcrUmt4/o7A/YLVNMNsGJVwR/i2803fWI2MDpY0EuM7xdcRbHiH5BVt/DjM9JE42pWh6kD1G54Gxyxr5aU44D41nO7bZGWMnl9ZIPHySsmKBChu4sI1mRJwllXxDynPVJhk5/nfF+y7RM8Lmithrb9fRJRzHWcFFzrD3N7h1tU5GnJYv5gv16z3Z54PzxMV3t6NuUHsVs9hRvS6TsefDgQ7bbPZ998lt88cWf0DUde+GZ3ptyEia8frbmyckRvZE8X97w4acPeJRPeF315KOc0UjT7gNtl9JUB77929/h8tWGyemC28OaTlzzjW/9GifzUwr522xWc55+POPHFz+gdy24ntxpPjx+wo9efIEi8Pj8E/osRftnUL8FucYnZ7jiAzTnPLk/5mBaEqdRW49tLXGsmSXn+F7zgz/9Lv/oH/4O2x9/hV87kiRnn264DRvyyflQWW5qZLhlW28wJ8d4NWK3rOm3jpPyCauX8NXzHWq0oHPQbXYgoU0Uq1HB7Pf/Hr7qePdnf869uSFkOTYzlMWUmRtx8/3nfOP3/itm9z9je/OcanVF3u2QeUcrJXmWc3vwjE5m5EVEigNSWKxsQFhMClGuMeJAVs8IAjyBRg14YHHHSyE4khiI8utKzpCIS6WRUg/nVhB3aD5BiD2Rnij8YMymJzUCRUJfeUz6KYFA062o+3eo5ABqw+IIjIMkG9MYjQyaUQtjdWBil0gzpxWWRGwx5IQ47Pu42iK8QsaE2eSM65seLx1N4+m6yH4vqWvNfG5x8kvqfspI/QPqjaRzPZk+J09nBCyb3S1dkzDKQOoKZ9dU4YJUzijFCS5qYp+gKBAqxfeB0HQEZ3Ei4DpN6yq8EgNJTQdSIZHogWQVw90uAngUGom4e1sSEUSUiKgJd3tvUkpCDHjfD8VjoTCJRkuJuyseG6BkSNMAACAASURBVGUIIZKmCoQmMTAqDW5ekN0bYz8KLNcPKZvAJzuPuD7Qvrnl9uodX755TnX8DGMz3t28QoiGokyJckHTpayuGz7/W3LsXzoZz/QEJSf4GLDRY33ABk3EoUVkpFImJsMIxa538DPCodNkRKkVLvR4mUBZQAj0dk0qDbKbYpM1qBYRIwKNCAoRs0HwoVcosybYOdEHlOgRqgfRkaYBEXqUANu/T7kQSWBaLohhh998l/5fvUVeXDL57DHxZEpfGOpSsTcHmtDj6gq33uJ2B/a2Z9dVHPZr6v2GYC3NwdI5QT6akJYFQR3o7BWH1Rt+9Fff47BekZkM2wucBe8iio5EtkQnETFBCI2UkUxHkJKIQofIKHhEliFkTgxDJyIRgyE0MQotNX0fKLOCICwjWRC0h+hQSiDkQFEwmYOoUQgKmZKmI8osI1UJ3kVEkCihQQhiXiCkRklDEMNSV2pSXO8ohMXh0XmODxGkuGsDSdquJctKdFGw3F2TqS3KW3IzR03naDWitrd0qmY8OiPKjn2/x9mAajbISjKfW5YbxcQ/IhtZEqnwweDvknQfBUo4fLOjWS8Z2UDbdKBB5QUpGi0TlPSDLKbUBKZEBNY6JIpEp/R+kDpFW2N0RPsxwrdY57FW0PWCGAuUHtM2PYvjCYfJlpgUyNsUvxQkzFnWlpvuktNYYPoGfpa6pkq2hy0qzVhvK8YzSXATCD3BO6yLSAm29wQf0EqhlaDrLJ2NuOBw3jObTXCu5cmTD9mstmhpCAFMecR8+jGz+Zzb5RUfLu5xc1NgTiTZSFPVY2RQpKVE5GNEnvBv/upPsFXg7HROOTuhOVjWyxVHZzM+/uwzYveEqnuJdUM1vfOXrHbPef3VmtcXryiyGQ/PP+BFf4UWHqOHMQjtT+h6z9lZybvrFTJOaJuW1e2G49mY2SQnn3ryPOPyxb9lnJQ07THm/jmutOxsC7sUp0qW++dcrbes9juKsxGVXRPWCYiAwhOqJbn9JiFt2b7Z8OD+EbeHDS+v37A/bBmnGe+uG95tJFV3YFfBat+z73psdCgdmU40X37/L2g3Y9Yryah8gqTEh8D+cMvy5jWrzVdsqxtG8xPUZEZfdWxuNnRVPwjCvCPPUowStPua2A8J9igxjIQhjZIkSrSSCB8JLpCplO1+g6tbMqnpqwoTIqK3KB/REqxwCAIGgRIK7wOd9/TRIqJH+wFzFuX7yW9ikjsxUkBKQRACF8PA/9eC2tY4GWhweAFRCaKwRAb1tnOAMugkBX4qSvPB46Mn9pGpSynMAlGk9EZhpWAxnSFHJcvba/iZ69Hf+vbv8lvf/g3G85y+a0hHivN0wslswttLxwcnn2IfOoTbI+OK5rCiXjdU23d8WKpBnLPdo5xHST0crY3Bp+9fLDTNa7w64JWjChWirZiYI6YnLfvuJTLLCbZhVGaUicTImqPyBCcMS/mSif6AY/MpXm0pjjz6YQOnUCyPGatjVNaSpp7xUc58oslyw6Z2nMzOWO5vSPUE1+2QVhEUtCES3IDkzTJBWjhKU3A5nhFzQTZK0TbDqhaKBBqJa2eMJh/R7FZ0neNkfsakPOX12xWpKkBYDu0KrWfMj6estcK5jjyNjEaK0ViSZBJBYLW+ROrZgK4EilJSHyzFWcl0Knl0/hF1tSFLJPdOT3FdZBdaXrz8kg8/+gwlZ+w3kBdzxjLj+ESjlCVLW3y7R6QJ2WhOlh6x26zJTMH5vRlV77m42PEf/YPf5sn9R/zxv/4edveMU60x44JU5SyKOZvdJTZx0M+wlSZklkOz5PbqAn0y5uLZFbmo2Kze8PLmAkXKZF4gwzCv/eCb32C/V/z5X/8h4yxjwoxJV2I7z021x5st4ipwtZVYpXk4npPGQGwrGu8gG3Ny+pBHZ0esvrclUTUhVOTJCV7nHDqLCpHxx58x/fgDpM+5ffmWfhvITUmWa5TSpLLATQ35pEUpTeglwUvoIjhPCJLgphCnBLVDRIH0bpjaFBFwBAFBeKyERN4ZOu6q4lIO3PEQIiCHpFwehgVPNDGkRBehlyjlEbKlE3uCrvAu0Lk1Vf2O6DZstztC60ilBw4UnUEm4GVOa6YcmJBGB14hokHS3U0iSJQCERJG5YxD8wKRtIQYSceB1W7FerdGSo914Jox0p2TJClS7BFyi4uB1ld41LC3lp7QbRKsrwiZpIo7nEjIipQoBc5adOaJ0SGFQap8SJyFIvbQijUuq0hNQvQG11q0bAapjxyY69I7hEiIeEKUdzSbgeAXRRhI7lLy9a3cTW4IIVFGobXCRo/0Q1F5kBEOy55CCZSUaAujg6SZW9KTjNhJUh+x25b9uyPSq0eoi2P6qxmv36540bzBSEFpezq7ZiJ6jHm/gPeL4pdHG8qAFAEbe7zoCHR0ISDQEC250OQiQURJ379fySlNDjEQlSLIwQCHDmgFtB7IUbqGqBF3IxnRD/pYpR3ICq0U1gaIoKRBSoGPDWli8bFHyRzCz/F4044UQ9NbhLmkqFP8Dxq6qwvitESPM0xpENrT0bHp9qz3S/b7LeuqZt9U9O2evtkRXU/bWELUjOdzyvEIG5ZU9RuqXYVbbtEuRYYc7RzYlpGWg47ep5hUY2SCjMO6khCA9MTokdKRiYCWGSZmSAeZVgM7OHgSYyjSAq0l2iR0cWjPqERhiCRKImPAuQ6dKUKQGKlwrudofEyiFTIKwp0mtjRDQo1USG0QqDvCqSIzBVFFfFiDluRphkDQ9xbC8OQMJqNIC1zXMyrOEHK4v4wOJR3lpODh6GMaLWE8RiWR69srtEnRaYIXCpVqghQk+QySLVLqgSHvJb4LBGshNrgY2PcbwtqQtQXFeIyQhqA8JA06GQyfRjpUkgCKEHqkkBiTEn2HFHcvfAV9/YYQBLZXOGdQOuFQ1cQmIKKh70tiDlFIfJbh0hKvPGkSqasNu12DSX5OlhIMiTSsVmsIBtt5tBwNyVXX0RMgapokwB2qLk1Sms4jYiR4qKsaJaAsMuaTEhkswXmkUEymE46OF0hhQIyYT+dMxmfIUYs3NSMbaDYZYlczkZ63z16z2WyHObvOs931pKOCfDTn8dNzTJ5ze1vTuob5scW6W95dXvDsBy94fXGNTgzz0SO6bWA9XfDgwYKiUKjgIOYYpQh2S55Ezk+ecNh27Pcbou8oxxW6cOy6FcvVlocfn2AmI3yi2FYHjHfkqUbonlBdsrrZsNkcSNNrismEcT4lkQEl9vj9CrlpuWmWNE3k5FhB63l1ectXL97x6Og+08mc6rAkCsXVTWSzs1jvkDLibMe7y9e8W6RIL8jNA6y09H2HvZNirW/2uFYgomVxBF4lvHy3ou67gTbmI6lS3JsuuLq5JoqIDpApRY4aEmxvESKS6BzfW0Lvye6KEsaD0SnVekuZpgObXw5cs+QnB7JEiOG20qQkQhGMgAghCt6biQKUUYQwYPkUA6VC+ogAUpOA7ciUQgaLUqCFJ8oOL7rBctdnSFKkeX/8JQs5WkRynSCjplw8QY5SvIDxuCTRKdPeMrLpezSVf/Zf/mMenN0j2kh0klQVpEoR1IHxw5wQSrabPctlzW6zpa129OGAjxfACBU90bcQLa41BNtDU5CY7L3/b9cdcG4L0UKfQirY9zWjfEEexySyQgqJlWN65cHUjJMRtp+Spz3C7cgXNZYdusgxmSRNJoSJpAkVmdD42CBNxCR38hChOZofkYwMx0dn2P0bom8RMqN1gtpaQtYSHeQmJ/Md+UlBklqU9mgjKPKcLvdUhxWj8RH2aIrYNmQpjEYjRJTELnAyPcHalizLWcxOKRb58P7R5kxKhVKeJAGjJLPpnLpaspg4VLC0MRLLgK8dY5NznKfUhw2ojqwoKURBHT2VbDg+nvD06Wdcvttx7/E9kiyl0CkLC019YDq+hxy1HB1N8E4Ro6McKU4WRyxmM969W3J+/wNOz8/BeDbNC2K45YgHJPkpo8k9NCm3u6+I0hG7FONydqsV6+UF1h6w/ojv/ds/5N6p5tmzHzA+GYHV9AeH8D3TMuXkwW9hX7xCuAMmlngb6JylaXuWq5bR1LBfrmmlYbZYoJUaZHvugJct8/kRk9mUMi/5ky/+BcXZBIkjBE0SSopszMwsUNNzTs9OufjRK7ydos2WYARWJCR2QBTmyqJ0P6D1fKBvLNG5n0g0JSlNC+k4RwaBDAIV7s7dGIgCpBbEoO6EW3J4fkk9iLjuoA0Q0VKgSIm4YR8kQIyO4O0dj1vgvUI6iW4EmTd00VBVHtEnNPuGdJJCmNCHGh00MqYkKGLoEa5HSokTChdK2o4BUuHBd56utTTdAW003isiDqUNeZGhTA1yhxITRFQ4vyZS09QNRkdkbrAxpfeDnTu4Hch+WCCPCbIz9M1QudapJIY4LKlGP+AbpURFherAi34YAdcJzkeIPVpGEqUxiULnGu8HfroPd0x3JIHhvVMIUFIR7iziRBAKtNAIhsq6jwFPROthKTR2gUgcxkklKC3RWpC5FFEYlOxwVQV9GMZjhCeZaR4++BB1dR/1wx8i8hG3r69od3tiPCB0A/Hwt+bYv3wyHgPEDhv6r4dMcHikMMToSIUmEQYpBmzgz4YXAhcCA6PLQQh39qkUR8CZHoXA9QYhBjB9ICDjDKnB+hrpF0TZII1AYIhf26qiRYpBbGHU+wucqQoQGjqrSLKCxLQ01Wvcuze4G0VQEqsBFYjS0oaaTb9h1R3Y73ps2xNCMxwUwSG6HgL09TuCMQS3xXc7jFecypIgcyQJQnlCCIxThRGa4ARZKkg0A1vcp4ioIAaE9CgdSAzQS/KYkilNogahjovDkmUqE3I9MNFtJum6QSWfSUGhFSoGnFXIpIA4HPC12zMtCqQA7/zwhiAMiVb0pAQ8UQSUVljh8L4nkYIkz6g7DSFiJGihyFKJt8OCbVYURKBvNbPRjMp19Nrjc4UoE0YnR6jjE2I+xhaOrCgYLe4N3FShMElCXs4oiwmjhcEnCWBIkhKFQmYW2dd42yF8StAFh/0WQkKeSoK09GFLkjhkOYOgCESEGpjoSkeUEhijESEjTUta3yElHOoVIib4ToB3JKkidg1NbCHJ0H6E8B6FIUmKwW5m1ujM4mVDZRPy5P2rXCVAeEW185gkp29bVO6AiHUMIwgyoGqHMQwXR9qgtSEETwiR6D1913N+tkDKQJ4qLI48TxhPE2TS0TQVxXzE5GSMNgkmK3Ck7A9rdtbhuxSN493FO7Qq8KGh3jvaJuX+43OO54+YzaccDmu6sCHLPH2/ojr0vH25ZHvTk5sZo/mI5eUl/aHCPPVsD1B3EikFaZKRJQVXb1qm5TFF6gc5iJTs6h2v3wl2raFp98zUFOSUyTinqW5w+w3jpCA3JU27hNjgO3fHJz6wmWyJXpClES0qaltxs7mgjjW3y4bRdEfV9Wx2PW8ua1LpKfKSMrtmd9NTHxTWRQKRNJGkiWCzWuG736R3LSobUzUbum4zJDndAdcKpJtRJi2pSqhaR1O32DiwgCWRR8dnzIsRl/YtEcikIpNqqGiHgPCBKCwiJATr0FGgrIe2G6q9SLr9gTxJBgrM3UcS4tc9VVDDgZwqjQkCLyVWBHB6oBT9TEQJMLRcAWTUqChRSqEUhGCJcCdWG776GIhS33XmBku3/LkFztPkGEmFKWb0faQ4foLMDYRAmWoKCZnxjLMFl9c/vd+vP32M7TzOehKRgVd4D8SaVCo8ljyR9LVjfXvA2SVZvgLVcOgCIaRorRF+T2cjolMIkuHA/JnorSI6Bd4jRIIqM+p+RygS8rTA9y30dtg18cPidJ7VJMFwls1Ybi/JZoNITfmMuJWovCdXKbu6Y9wrqq6GGPAu4L2DEJlMM44nBUfTGVf7Fda3RO+xocd6S6YtonVoneJsz+Jkiuh2WG8xWU5e5FTtit62zOaKvg5kaoxMJqRZSt81lIlmNMqo/YHptGAxy7AykGWG6WREkQokGt8H8jTn+Og++6qDO3+FjArrDqRFRMoUgeF28xXz2fkwZxwk0XpEcHz++YeUoymjSWRxbNjvKpQX5KmiqxUfPPgGQtwwKjX1LiBF5PRkwmw8JVpFniqOpkcczcdcX95CbFBSoCjIzJzZ9IjVXpKbgk4NdB/fOa5ev6KxS0bjORdvt7xdf8WTj77F/l3N2fSc1e0tTX3AhpTjk3uczB/w8ofPyNIFdQfWWow1HJqe/bYh18c01Q6R9Ex0QgieuguENJCXOaOTE9R0zvZyzfX2L7j/+BG3F3u0kozHJ4yLM4QPLI7v4/ewun5DPnpE6F4TVQvJnEBJ52GmMqSXuL4H63G2ReJQRoBwKBWgb4buhpTDZFmAEAckITGgY4L0GtJBbCO0QSgzZIhhgB8IhlFeFRNQCk8cOmNCIEIcpDpEnFfITiNaTxJS0piy70DFQWLniXRBoFAkokCKKTqOISgs/XBW4vFO46zEuUjoIl3Vst2u6PoEhEES6NpAmZTo8Qzvb1GyRYaMatsT24bDMrLdSdLUIzxErYgxcmh2BO1IE0VVe9o4WEdd06JkhgwJrlXINKHrurvxniEPEa0iqogxmiAlfeiAQNQp6BwhFGkhCSEQsbgg7joKd2KgKFBC3iFeHTG4AXeoBjFhCBB8wAcPip9QqKL8OqVXd2MwEikjcZohdY4S4FXL1/K0IgmYzKNOJ8TxER/khqPje/xF98e829d419MpaJo1f1v80sl4SoqMEucFMWQoRiAqJBIfINWaTBuUVoifY3E10Q8tG2fRypEgiDajbTXkEqu3RBuINtxZFNdDWzUAQQ7zakKB7FBSQgzDXDaGiAQV8d6jzftv3t/+T//5L/vwfhX/oWPokg2fvyhuv/7m61O95Wdb5j+Nxd0nsIH3SnJ4YPnv3eOncXP3NQHO774////42Z+Ngfc6/N2PhpsUcP8X/3RSSPa3DWk2peoseaaxchipkUpjnaPrAzG0JIkYOkSANgneDxUPxDBXKIWiaVusHSq8SfC0VUtbdbTOUUxTPlzk9G6NESWpm9Bsl9A2mONzdocOlwiEtPSNxRh4/PiYDz9+TDmZ0dUd1XbHZG4pi5w3r1/S7Cb0tebe6WPOzj9BFD1/9OoPyLXAxT1fPrtBmYzROGNcKhKVErYpn33+KSJ5Qz5WzBYFh8OB2+UNF68cWR55+JsPCNWItJPsN88JtiU/vYc1DetqT6cF5XxECA6DJh56bNwgS4HPAjsEy9WPeLr4gOevrxB5i5VDlUllEqstHRumkwNffn/LNDsmiBoXHeMi4fRoSpkWKJGzra9p7Ya62ROjp2s7urYlT1O6qmWaneF2sK9vMdLQ+BbvPEfjKb/26ce8efkKgUBJTSENmdQYBFoKpJaIGPDO4X1HqjV9c6Cv9vi2Gcy0NiKkwMeACw6jJL13iBAx0aDFwBJ2MWAJw/6HHNi54ueScecsUghi9AghiXcg8qgFljAkAyici8MeTfR4bxg6kI48t9BHUnl096Ia4un0jJSebjxiVXfo0QlKC4R1QyInAnkeSY396csWaA87lBxG3DonWFcV+1AjY0W9rCjNMeNijmgS2tuKGN5wOtpj3YKDtQiZY6QjuApPh0wGd2HXbX72YaNciRICFyze5og+pwggXMCaKw5VxHuHDxUyeLTLSVUk6i2l+IjLakVZnhBUSdc6djd78uQZ+eycdj+irw19X6EN9F2gt55gPckkcnaWozxDZ9cntE2HV4EYHe2uIwY3IFNFxmQ8YXdoIRiyyRFZMaLdNRTzCUZ2SN0zXUzRWUbVdfRtzXSkUaolJII0C3h3Q+syUpOgRwWaQKJz6n1PWcyYTmYofY+mXWKsw8SEsLOU54qD61i2jiI/IK1EBkVnLVVVk2aGD57c5+Jqy8nJDCECm/US1+9JlONoOuHJ42P2+4YYevpuT5EsOF0c4/vAZrfm08+e8Pz5BWUhsa1AxQKBhZAjpUFnEr8PPDh5zPbiGSIL3N5ccH1xwexkTJHP+O6//FPOHj/EyXOePp2gnKetvsCFFvL7mOknPJwl/F+7Na14wLq6pDCRrle4NtL3HZt9w6H3GHeg2yyJxrHcjbh3dkReHoMcY53h9o//kkf3SsZxzEXXcHr0lMX5U5pWUHXv+Pz+I3743T9nNE9p6x6/vWWWGkZ5ihWGRtbcz5/QtYG+rpAMoApjNNpIrKuRuiMrDyhhENLgQyRIAQSi8BAiWidoIXHGgNQIlSDkMCIiACXD3QLnILdDQkQNc9wIZHQ43+GjI+AIoqWLjtYdaNye1tW0vkeMevbiHdpDxj2MNKSmIElOCGpBLSoIlsRpErdGhwJnJV0T2FcHbta3aDMmug4jI7EpyWUJoWG/85QjRb8ecXl5YD71XL51NL1EmoZ6tGM8F5BIqnqHGOXEoLlZbZAqJVMd3jZIpxFeYys5kGa6Fp0OlWbrWtreYUyOSEb4ELBuj0o6UOWAhPQJMgjwnijlgDgUAqEixEEGJKLE+X6QFao7v4IQxDBYk0MUxDjU0kPw9H6g1kmtEFIMGfudod0WHhEaXCewaoJMPanTJF7ihMMXmm1eM//wlON797i6vGZ1eUOzb3FRsu7fd+D8ovilk/FRZkh1xtbWeLFGygMxaCQRD2RakyQSaeK/N+NotKJrO7JEkiiNsAPkXhhF4yw60wOtQyR3ZZ8EERWCKYEenQyM7KYeIWIgSQaou3Oe6XTBcnNLkB3eNb/wf/9V/Cr+/4xsNsyUjUTJ5XKJdQmxlwTbYZ2ltxZrHY2M5CFB5QlCKfJxipA93nucG+bHL69v8JzQ2x7XOW7XHak/MBYl6SRhmkuuXl/hqakPW1I1R4kTyvGUoDwvlxuKUYkwPeXiiHsPj5neT2mKDV1nUTvLJE3pu7dcXs9YLiuKouTJh99kNp9g2fD9L1/y8Pw3yJIdz5+94+LdFZPjnMl0ipaGPHGcz+4xWY65vP0hCMPJyX2KdMfy5pb+sOZ0MWUZX1OQcXl5i3ANeZZhbWC/3aC9p3SK8QNHNp7gdx7n96yWDrVNySYT2r7gi2dfMvn8nE27Zt3AeFJQFB4n1rzZtHz6yZxqFZiZEUlSo3ID8phxahinObnOuLn+is3hAqcT0nRK00qu3tyyXN1SljneXzEbndMcAofK4r1EOJgXIz55+gH5tGDT7NnWNeNiQolCW4d3A1UlMwlpkpEqQ9/W4D3rzQ11uyeEgJCKUTkjuKFCk5pkoC8gUUGQCk0WFUIlNNER1GD1zJTGMyTwPxu+7VFJOgh9gCgDNjo6NxgB29ZxND1hd9gwHhXE4PE2on1kPMo4mpwRmoyz+efA85/83rPpiELPuBWO3eaSVGfoBIhxeO4IhZYpbfVzM+yjFJ0k7HvPy/UNP3j5kmW3xG1aHo7mHJctu/VXHHZfkfKaUnvO4im+1hTUHPo1hYiIMCZJS4QJHJqK1c3qvd0MEzK6uCOammganD1wnD6mXY3pRy8J6j5aT9As8c01srMkcsbkKHBVneJ8pBAG8pZDXLHqDnQ7z/3xDBf2NLvFcPERHG0s6XqNbzxe9hgcl2+X2G6NlhnOe6wI9DawXVacoOj9NYv8PnsTqLod07RkkQhU6Mg6x9l4xEXzjoN0nM38gPJ1HmOg1IOboY8zmoOnOuwoT4eRO+87sjSlLI7ZbK6ZzBIQW87OFrx75VldXxLoiXKOFBNad0NbHziePUHmOd5o2q7FyZ575/do2o6quuHRYsZh19Md1nT1htPTcz756Dew9pLbq1uitxgFqZ4wyR/QZw37UJMsprz7iy94s7lhfu8pF8vAZDLiw9kZcjJm3dY8WJTUvuLVquc3s4wXL/6MZGaYLh7QrzLSTvOf/cN/zF//6Ac8/uScF88uqVgQ04LQG5re0SrJm1crXj9/yfEDidcda9ugk5K8TLi6vGKD58HHp+ylxewvmD06ZTY9BlWzvfwSub5E3Aiefus/4Q/+9/+exw/HfPrx73DYGA7Xz/nt33/K9fMLrlZ/xd/95n/B9/7ob3g6O2cxSrBdx8pXqDLDF45+fTuYn1VGoguUTPFe0LUSpQSpnnGQKzIiMgqSMIjvnIhYE7CFoFeGxGQIMYAGgpDAQP4QauhihehQNh06W1igQ8gObTp89AQngRFt2FO5hl2/Ytu9oXKX1G3LZFZQdz3EBUZphFb4JBCLPakxZG1JxNAJSaVO0MKRRkffBep+R+N2uLoiMwLnO7JY0B52bG5uOOxXyK5k0+bU1Q3+wZarCwsq0NkaJeHkvMErz6qphz04JfD9gYfnCzSeuraMUk/XbFFpjm8iWZSYkA6Gdhup+i3BWjKdgRJ424OvCQqiSgghwdWDDEilCoIYSK1xmBUnDEu0xnukBC0HW3iIEe8h+MFsKoRAxuFiumst0gxnM3GYJvC9I5WSXlbMZUAdNK2ZsEta9lEQxYgiJqSxZpRPUaYjnZU8/NZ3+KsfXfHs7StK1syyvz3V/qWTcRElQgR8iPR9TnCCKG9/0kpUMkJ0WNfR2ve19Kl1aDNQQvogcQ4SYUkziyFlvUzo0wOJ6vDeEUNECQmxprUdMpW4WIPwKG1wHpzvEcpS2xtQDtsVJMnDX/bh/Cp+Ff/BYh6mVFKhCk21vmBbO1TQBBwx+rtRBAgh0tmWfS2HTo5O6HuHCz0oiYuR1eZAFAlZlgMZXd9zMIHNqCd0NX/z12+ZvzhhnJ2R5I5f+8acyewM33v65orz8xIRzkhNxvHCUBZjkmRKvXXs90tyDtCNubyBd9cvePzkd/nsmw+p7YGrzTN01vLBh2OKD0+ploHT01vMrOd6c8ubm2uafct22TNKZvzW77ygbxs+//wRj+dz2u2E4/GM1eQdz/7mJbfP73P8nVf4c4nOC2oTaW1PutNMZMb9+Ry97ZHJr/OF/yF10bLCUzWOWRP44N6Y3Z9s2TVYJwAAIABJREFU2Oy+z/xhx7/64z/h40ffYLPW7DcZxXzKcus46b/BRP+QbHTNSB6xXAaqdUMlIrbueP7jP2U0L1hMHtHantevXlB3ljxPWC43fPPzb3E8O+PZF8/54x9/nxgiT87v82sff8TR2ZwfXTzj1e07FrMph80eJ/JhbtGkqDszrYsO4xUpmtlkyvXqDVW1/8k8uBSKpq4xRlBmBfvDhkylKKHooqd2flC6e8h1QuNbquhIhEa496sqwkdSlRCjousalIZSC2wQ1LuGeTEncwmn6QnjNB9GVDNJJkbMJ2fMR8eswhVP778/1mebY/a5RCpNurM8PTpFmo5d35KOJ6TOoJ1lfp7D65/eb2sbUIbvv77mL5+/Zd8o5OqIbvOWL1/9IQ+P5vy9v/P38VFickNmFtzeCrL8CpNVbN/9FVIdMUoeo0cZtdxws69YbdR7ybhLLPu3jkSNmR4biBdUEhiDrY7w9prRqCYIR8xLTDJFxSNGfMmq+i6nJ4a2a8Cl5EHjbI7YGcyJRvYbdutrHjw9ZnnxCl2cofUJXeVZ7w88OT3m2Q/fsJ0kPJomHClNs9tyc32N21/D5DNieswyBoo2cJLNMQnU/Zq6thxswLuUklPuJx8xyw/sOo8UFqNzilRTlDmXz1+jlKHbWdJpymqzxgg4mx+xuu7oGoGYCoqiIE3GaLkj1QtMJkiKguP79/nen32P+w+OWCzukejIaleRpIaPfv0pzaHn6t07TNIxLhP++t98QewrTsYLHp9/wJNHR/zL//sFr796ywcfPEBGy+lZILg1XVszzWGRzzgrPiAJhm7Tk8cZv/uN3+Bb3/wUjOe2XbP45An/+n/7P/jwwSk/ePUDokg4nz2lSOasfctnv/cxSXzM1d/8AZ88SFB6y/z+53x/+yXKtHznGx/wP/0v/ys39Q1qfMX57DvcvtsyP02xOvKmX/PaXtM1Yz7vppj9jsX5iNnZMSFkdDtDWUxYVzX/8ae/zx99/8+4pzz/6Hf/Oc9v96ztnrNvPGS5n/Ldf/E/8M/+8/+Gmy97jsY/pj8Z88pFfFNSTj7jSfaI9e5Pkb2jyO5hTIkQCT72eH9Amg4whJCRtjlKZvgo6aQauvbC4YikcgakRKkICGKMdyMscShORojR411P6jxeRlzweB+IUaCURooAOKSOtFtFu5TEWiFr8OsG1VmKkWRW5EzHZ2gFIjhoeqgccZwhyjEQSPseI3Z09RFVban3O/Ybw+WbngePS1SM9LvIu7d/Q191KD9Gtie8enOJlm8RuuJtbVjfzGjcDSLZkGeKZnvg3c2K5HiMG3uqruKkPGbk57j9LUwuOeEJ6rDg3v1PqDeeybgg9j0+tMOMt5/Td3s6WVNkM0I9oqsh+LsqeNbReY0HpEoGT0yM+DjMgQcVCEKSKo33Fh8syg3ju18vycYoCT4w9Kkl0miSPMPHSN/19G2LtIGyKDm4yCadsm9eMvNbplEjY6DJQGQRW6WMjwqinrFZ9uTHCz769U+oVq+4vahpw89Z6X9B/NLJeJkNdijnHX3uuGTJ2BbkMdASeGDOMOaInZMcqvcPjyLv8UQ2+yVRetLUAJ59ZwlRIApDaR7fzeIpouqwYkO7LUiToX0f7RinVnSuRqNJdYaiZL/cEtQtOhuwNP/P//k/E4IjeoEQGq1SQOPD0PJRicFFR9PtcHY7EDaiQTKiEwKbOrZugxE5iZgQfYK3Hh8boGY8LrDW4l1HkBGUQXxt6SSQJRqCBCtRQiHFASG2JGqCZIZQe3obIUzRSYONa2KQpOIBvrMURY7BEWiw/oAVFTqLaJ3T7jKUDOSJxHbN3aKswZgcnSQEIi5YQOK9xcUW66uB8hAlIiiyrCRmihdfXXNyegp02K4fFku0wUlLZW84H51xVV+z6tZYryjSYwIZDQJxMkKe5ZhvfoqYn3I+PWI+S/GJwylBpksKmdKkgkfpgr3qafo9JZIUhReCPtUgBToETKmwtscYjVGa6APeOowWrLc3tN2emx9ZXl/8O7766kckacb5/Xv/L2Nv1mtJdp7pPWuMcQ9nzDyZVZU1MMUiKZHdEtzuwW7AfdM2LAO+8S/wnf1X/F8Mw2ig4fYAybAbtropiRaLRbJUVZlVOZ1pjzGt0RdxSLEEwda6OTgHiL03Yp+I+Nb3ve/zUi9LTk8/ZlU8Y7lQ6HXAR0dpGlSuSEGzXJ0g1EQQR6Z4JPoThLbs9htu3nzJsPkVRX7J7vbI5D7m/Y//Gaqv8PFbXP6KbnjH3c2W+/sD3tW8eHHHyVmLrkvatUDqPW8fe1ZC8O7aMaSWQ9qTQsGyrKkwRH9EiIw0Cu88rgtUVcXUT3jnZmMJc4CMUgbnAvvtNctFiySTw4yXwgUImSEJ7jav+cEPf0hTWUp6prBDq5HTx9/nbn/H1ZNHpHjCYl1jqwN5/47DuKXjnO32liQF73/0jEePLF/+8ld0fcfZ5RnPP/oJU79DqgVKakzU/OhS0H75hq8+f8l++w45KgolePvLnmN4x4cffMz65IKo7khuT9yMLJbnXH7k+YvPXvCH9o84f3IJBGJ/JGXPurb4TcdQTTheMqRzlC+pw5GlmnhUGqr+SBs11zewPyq6bcPPh3fYEi5PSnbXt/zqcMsn/8m/QOVMKj7ll9/ccn9/S1lAs17hxBFBhfDnrCvLz178gmnypNDivaE2lstHl+QkudlFvv/s+zy5aDlbW0wRuL//NV99/TmFsYybI1flEpsyhtkCo+amEEYIilJy9ugRd7t7Qg8mFSgZEPQ4f2R9WhMcxGGgSYpReo5xRGVJU5aoNLuORAYRIEyOVJjZt/C7y5Z0DmIqELT4XMySFb2jWp/RFi3rRrIwj6jVBVpKvBsQIvH+ByfcvLnj8cUS2Z/C7wTDpWli9Jr9pcM8UXxVr3icSyoZUHmkXSikkPzi22++83H8JhNbT1sbPr5as9+MvNSfIa8DKj7lJ//gn9CsL3nz9oZ+cBjuUfWWJ/XEcF+Sjs8oG0ex+DUxjPiDxB4NZeG+8z6Je6rlyDDsuD4YLtsPudkdIUFbClw4Iv1AXT6iUEsQB7r8Z5yef0p4M7CQc5iUEJeotEQSCXHiuOnQ5imnK8n1F18xDiVWevRyi33c8uF7Z7y7kcRq4LKEZ08fI5zg9ebIuAfnK4yIDPtXpNUllQZna3be46dAipZH9YpQHdDKUVV3dJ3lEAy96ilXiXpxybjb8+zDilffemwpKSswQ0WhoKg8bw4dV2crfvHqNe+fRAafMLrAFhVmmVldLLjd3HD35h2f/IePiGJDH1ou1y1tYRi9Ykyawpzwxdu3vL/cISM8Wv6Icm1YrCtM1uxuj2z9ln/2vf+MP/8//zU/+fE/5ss333LMe77/4TNsa1lcwOAqdukb/qP//B/wj/7hHxKdY7vZ8PT0Gf1XIzpWnF2uOd6+4fTDj6hPTxiGiTyNvHd6wt3ml/TxyL5PVMUVndtwcmq5vPgI2zzi//rpr/jn/+j3+J/+bMvPX79ksV4gmiW761s291sK9QQn3rL3jiK3PFs9YewrKtui7BJUye//+Pv87OU9v/iT/54//m//a/781SuUs1zVV8ibkZd//T/yH//RP4f2nMO3/wv0jt3nbzHrltXVY5pqzdu7HafLEiVPyLKcZScEEBrUCggE/Ew0UjXWFLORMAHMRk3zkCwupISsMGLOJ8iCOe+E9NDWFGhdMHqPHCMmC1JIdNNEjuCPGSXXHKeEMQ6hNvh0IKCgskxhJJv32afXGNNTmUy9OEMvnhHUexyToMQRg8OaLccBsp6IWpHyLO0Kt54+v2ZZ1bz6vMP1p1TK4N3I0Hcsqku22xtytNglLOyGpSmZ/CXdxtN5z6KqKEOL2Ar61/eIK82L3SvKOrE+0Wy+/WsunzwidV/Srlbc3VZI3VK2lqwt+77EGEdTwnHqGSfBmD1Vs6ZQCyaleNd0fOAsbO64N568sJggqEWFFiXjODKpHiEEdd2SQqA1JWmaUClSSkmIgSwKhIDSWIKLeB/mPJNySdCJb44DFSPj4Bg8dFNP0RRUdcG5tVSyoDQn6EZxP2XEOhHtUz4Z/wuub1s+/+Keldnyu2nHf9f6+8tUxJpp6rnr9mzGI1DR4TjoiSJngj9S41gog5XfvYmGqWAcJIU6I6VMHDqU6rByTrFsqycM3UiSOxKGGCBFKKuJnDTTUVEvMz4JsjjiInjfIFKN945CXZLHmiBGEgU5GxIeHjidSEFIBikqslf0fovQUDfnxODwrsPKnlLUxDHRKos2Ebgl5IC2FSm0pNgiYyL5AasrTALpelC7+SLigiK2KDWiyg6jIGQY4wIlDFncI1nPOk59RGtDKRbkPKB4g7SKbveGxfoRKSlkrLCygpDxUyT6QN0UDN2W0mp0YRGqwMdETJ6irMi9IuYj0FFog5GrOYwnRZAOowLdfea99QnWSPp+NqnGHIhBkrDg1hxy4KK9Qk0G3ViOyTNaR7mwDM0OXUeG8ec005YwfMLGL6lOSszC4eJbpFxg5TN2cj9H1bqIKmsoK4KReBmo/chliAzjTB2Qau4Y5ymjgiK7zKI5YySzfFZyLrb0gyf1AdlrXHBsww0H61kly3o6pyg1qXag5pHevttS1wtSVlTmktHsUOLIRWWpVs94dRh4dfcl3kqW64qgv6bTd4RkyalmEhU3/udsnWMazigvS5x1HPZ79l3E1plAhSgU5TKQvgmUKJgi2mSktXPhPU147+frIQS892itkVLivce5+f80ZzgeDqiHsZoUgqZoENqwub4nRc/d7Y7F2Qk3N3fcb7YcpSQMiquLP+LJ1ffR1f+NMO+4fLyirg3vbidGV1PVFdf3Lygr+MXP/4pnzz7kZz//irdvr/no449Yrk64uf2Ku5sjLh6pik+om6d8dPn7mOkrlKtoK8H2viMj2B5umCbHZ59/wbGbeHR2iZzO8d1b/viPf8iLb45MZ5LrbU/Se4gDi0pweXlK0y55e3vPpf0J9wdLuP0FnFYUyxYnMi/inja1LD75IU14Qb1esL/ccOgBUVMWBUebaU9OWT5u2PaKg+/xVqHbJVJJ+mB4uz3SFoJC7Ll+10GS5JDZ3F+zPw5IEfnf/vRb3n//Ix4/W/AklKzOWmxr2XYHbl7e0N94dNJU1jDkDu+hEJpKzWFNhZ5TXgshEVPAuyMphN+GeiRh526NmzdchRFInSlVRZXm4ttqzXA8zqNUoKw0Uhomp+mHzO9GRog4sFqU5BioCkutDCqV5GhZlU+5WD7FjTc0sqIxDeSBqVQMQnH96hqhHFKckdV3Hw72/EgjPqQ+ev76m8/46P1TrDE0o6VOsLs58tOXt/z0ly95/P2/Oe6Xf/nv+YN/+gdcnpzgRgXvvubquKI/kfw3/+V/BY8K/uqzzxA+orzCJc1VfkqlT/hm+zkb9S3IiupwSatb2sJRX9xjmvCd55cW5zg3EOKEKQR+9Jws3uPF1z9Dn2RSnjC2xNgjU98zuY7nn15y/eYazIp9vyeITAxHpAnYsmMM33KzbWmqP+DEfEoQgrIuKQpNUSiaukCFTOw9K7vk6VlDoy13+y1OJ+rHJxhnOHZ7us09Z2aJat/Dp1skmlIUKDtxfhlJfcQdFe16gXEdbpglSDZ7VHWPFANNdU5Oexana9LQ0whJay02wrpscMOIlQIhNWVZ0zWKnCai94SdR+08F3qB3w0snz7htoukXOKjxqWJ84XhVYI1C754dc/5+TllZclGsNl2XL/5Gdvjjn/5L/5T9rt3vP/RxxynHiklJ1WLcoHbzR31xZpqteDi9ITKSEiJo5vIRsC459XLd3x09YjXr1/xg+ffpwseny1Jgi4tMRl++me/Zn36mKZ4ztWzH/E//+n/QFNcsSg/4Wd//gXPf3BB7z1f//pzfu/TMxokr15+SXJQr1q+ffMtZ2cNpxcGOTqm+IbdEdbrFqXWdIfAcJD8r//qv+Mf/tN/wsn6jG//zWd88oPvcSdf8Obdv+OHn14Rr17z6s2RqvxDfv6Lf8fZ1T2PLjSrNpP8DVWtmFLPwpxjrUGrWZ4SQ8THSMoR+WACLACdZ0pWzjx0vUE8oDyEFGSRyTk/8K55uM8/lGJpRu+pbEgofJ5lwFrah47wg+ckekbdkKuKNE3k6Uhha6ql5mS5QQqJmI5U5QVKLHCTZwqv0HHGHUc/MI1rCJrgNGGYkKlDmxeM3Rd49RO215LY3SFCPxsmdUbVAXJgWTYYeUllC6wJHI7XGBVoa0vIhnrdsLmbiEHxydUzgijZ73b0vcf4FqlX/OrNBlN6bPWEpDxJ7zm9aGjXLV4lnv/eh3THe+ryCUKVtEVBYRLRHciHxNnrksN6IBYjdS4R+4JuiCTdcdJMXFSazZSx1mCdICVJzgmRZolKSJkYM1l6lJSYpNAZlNDMkUKzB8flROw1kQ1CCJQokSqiTMIWNYU5RctIcAVtNaFjgzwzxKeZk/MZAlHYv8sP99319zdw5gVTDjglSMpgMQzxDSe5RsfAWXlGkWqij5Dsd99ETVRNIsuRmGf0nshr/BRoC4Wc6dAzSUO6OewFRVlExi6h1RKZBUY0KNmScEQxkvOEEmtsUSHEHpU8QWRylpAtORUww4cQKs2kFrXHpIyxFmMNzglENJAnytIjpkgWK6K3+JRQOVE3isyInwSFOid4gxZgK4NS58QkyHiEHBjTFqJGYZExzJzwVEJaE9IOqT2lNITQIGONNB1JanxcooXCFIGsWiZ/RFgzj23wqMKw0iVjv6OpKgQzjz3EgNUGlMBNe0JwCGEReUkMESEdQkRyToSQIVpkbJDFFue2pCxQqsAHwRQnvEh4ZXG6IY8aq6/YHPfEdcXYJo5lRC5rep/QQ4G6cbw9vqRdLxmioegstmkYlKTqDlBAPm8YWomTE1XKlKNmKQQqZcY0GzBaochjYJwCU8h4oclaUekGGzuGcoNZRJp1TecHut4hnGdIr0n6K0RTII7PWa/PkbkCNV9IJsLJ6QXeJ7RKTFahQ0FhA2V7oFkmlv2PGNwtTF8Rbt+Siwat3yOzRuWadRPI8S3pVKC0YbeLxJuXZDexuY283t1hTlqS0XTe4WLCao2PHiXm9NOUEmlulZBSYhgGiqJ4GJv9zcp5vlG3i8VMIYgRERQizYz40/UFMSemGKiLiq+++prVYsGz955z/nTBPv4JSe7R4YKq0Pzs53/CcfAI1eI97O4PRD+yWp5wd7PheOxZLlc45/n3P/0pm/stWq+Q5sD7T+D7ZyXHQ4+1jo+/9z4fPz/DjYJfv/gVt2/v+OLz13Sd527zguHwmjLVPH/2Ix6dfMDm9tdcPlrTB0dVCR4tzzlblCwqS9IZfd5y6DPvuoB5vGAzjIyvdxghOTmtOL28xL2XKN4+4vz8kts7ydubX3NyXvDhR2sqe8vV8pSTdsGXU+b++obxELFe0qqSwhnCfY9oIz73XN8vuL6b2HcJP0F0geN0ZJosxt6yWmfO6pKmKTi6wItvbvjVr18TgsWiyamnrgVtrihQGClnaYkQICHIRMielBJ1blFklAxoFUkigQjIJLGyQFKRBo+RAqUlbnTYsiKTGMee0lomF4jCoYvvykmuls9ZFue05gSZDVoGhJjwbiJNlugCy6ZCJME4eoqiQSuLjkeUaYkx0+9rVo+b77yuy6ccpwOnzQWuOUUva45TwhcaguCvX97x0y9fg6m+c9xP/uD3eHS65M04cF7B5QefkJ68Ty1LFo8kd+M72sLRNR62PXrsiYUltHNn+syc0OqGkDLeHqmawMpJxLAGXvz2fTabgZwsy8Ul7cKijKDr3lDagkXbctxaSnGGihWu6xhHQXYVxA2muqAfMy7tORxvyUKhbMYB5UKh1I7hxQ1qGKmbmtwnJuGRQjO0lk4KOFkQLEw5Mgw9mszjkzU5Fmx331BWmmwyN7cHmkbjpsPMPW8V1p8SeklpOtwhMpqS6+N27vb5Av8OlvUZJZJVLTG5ZdxdU9qKZdFihEIFT5w8wgesXuKTZPI7fNjNqF+XCG7k8eUK0gC5Z7ksKQyEyTO5SFOuyOGO42HD+WnB808+5cWrdzjnUFLRTZHv//g5jW3YbW+wdUVVFdRjwTB5hhx4b7Fk8/qOj3/0hF99/QX1+RU3N3eEfqIqG46U9PGeyhZUukFMjv7+GtXWVMaQZcbJglS84wc//JRiEfjrr/+C7e6OT54vKcodtzff8OkPP+Xf/unnnFaX1GZN8gXuODGNs9SgaZZcnj7m8vQjPv/pX6KS4/mHVwgVcPEl7emSL178ktNFzcfPf8K/+Vf/mqdLQ//uL3H0nOo1bBVTesPF+h/z9d1XFKeSJ0//AxZ2gegjUtwz+IHFeoVQeuaCC0nkt0DrGVOMIpEIWHLWD2mQAiEVUhmkUnMxrhVCwt8g58Rv8abzb4oUI0YZXBFJfi4ercw4BoIVBD+i8sQ4XiOzojGP0aWg8Dum/I5u17OuntMdO7LoEByp25LClBR6jaVlnEZEaqnLgnE6EBxwWDC+uUAcTtgc/4J1axCDp5YXNDTkOJDdnqJIZKOodE1pKkgJYx+R0CRZzvjJ+7eo3nKyXJLpOUwRaTRCF5ixJQtJGDo6sZ3Nk3nCsWVz1nDx+Ip2fcZXhy3vffSMfGJQWpKnTHfXkcSImzqsLihWH5DGBf5uh1QbfCtxRQWxIXQVyljKbFFTJoeEzyPGGIRRJJFIUmJdQChJkIosFUGK2dwZQYaEDYIhz8btonCULTSLBW27pKoWSKUIPiOlRlWR6f7Aoqy5NQd01bO+LBHj30IM/h3r712Mp5hJSSCEQSpN8J6cMqNwlHnGFkadiHg69d3OuNYBJSVTiOSU5l0bHiEGrKkYnaMoHSkuiCSUFnNBICZcPtIsIlOcUzC1sCSlibIg5vkkimRRLFFyhxCzHoicScxu9/yQcomQpCRYVQqpLDEbslTY2hPGEUODNrNOK+dqRvTIebTo3LzLK8rIotIYK9Gqh7ghhgIlWrRYEaJHIdDKIFEkRpIaEGpPdh6pHEYXiFyC2CBwiDxCvkcLQ12XWDpCmtBYcpgQOWPEb9BymujdjCwTmZzFLJkJmZRnN7aQGUWe2ZwYQJByIGZHZkQ2maMf8EkjxDx28zoSRCQqCDEyLHY40SD1is7V+IVgbwZ2wlMUJdKWuH6Lvu+QTYUZbijU7Nou2hXFuqVV32LKj6lKi7SOICJOaIyukUVLouSYLSfZgZAcw8DoHMllJIairAjTxEhAujXWdNSnW4Z4S3e8BxEQQeP3mZV9DPIFRkHiHExBmC3qKFuR6Mmix0aBzh6jDiS9QcgDWlmiqxkGQdIO3UraxUBZLDBZ0x816/fex/uWxeqMX3zxU8ZGcPCJTe8ZnKItavrdBp0kWhlECoRxIpj42w641pqcM9773/4UQjyY/OYgiJzSzP2tKtw0orWmsiValxTnmkcXj3h3/Y7k0wPSM1I3FWWjuNu9YOjvKI3gZK358vNvefPNjl3fEdniHOzvb6gKQ0iOt2/ecXJyQddteff2jtENdP1IVUWuHp/y7Yt7hu7/4OxsyenZU86WV9iiJOcK26z4nH9Lf9wRfE9/LJhyT6sDj08vcUFjizWLRnO1aDlfLzitLXUhESIyxYAqKu7lyPL0A+5e33N/tyGnhuWiJkWJmkaetTXbs6eEMvP8x88RlcVPnnXZ8OT3/xmX9RNOreblzZ5t15GUoWotdaFBRqZxJNUz0moajgzHnvPTJ3zv8pykArf314xjZHSOKdwzyUfcbrfsdh23b27ZHTpyBqkkKzSFnzWJk+ABq8VDNoJEK42WApBoMYdHkDMiaWy26CRRGUyMxDQiVEFGzkV3jLO5PUvqckmaPMuyRagl5L9djD9iXa0pZT2jEuXIFOcMBKk02AgV5OzJEcac0DLTWIOUFeMYKVdHximy/J3XNWLe3E/DhhxqqmpBZTPTMNIPBdIsuTi94LD5Lqbr8QdPiVkix0iZITWGwYPM8G64Znt7y3C/IYw7ZD6gRM8QDa5LLE+hOxi6MbCoDcbMhUpKguV5+R1t+jDBat3SLAJSTigJOUQKVUKacwRS7JnSkZgntNK4fs4BuNm8ZLVe0w9HxumemDNFWpNZUS3XVObAMO0oIhAnmAw+RqLbshcaFySqLni361H2BBcjWirasiYFOB4V6/NHhCw4Hl5S6BXSRbLzJCa6oFidlRz8hmlckquecXiDsAqZztjtE9ZqRO6pTiLHu0RKDmtKbCHnis9HpmmgEgqdNX0/kV2k1DWlNcQkkKUhBdh1B4ousTytkDKBgUbUDD6gpoRZlHz8wRNEoZhCYuw9VaVZnF1wdl4y3PSM3R3nV79P33dE7yiVoSkq+r6naCu6saetK4bDnqE7IlFECd105Hr3ig/a9yhLw/WbNxy7nvNqSdvUJBPwxYKLi09YnSzZ7468e9uxWs5M8OhGjO5ZrAp+8eWvuFw3TINDaMOqaegU3O729J3j6qolc8RWnqrVNE1DXS3wKZC9hbRmtfqAVy8/o1QOrTvu371F2ob2/D32vebHV3/I68MrQvqGDz66wFaeyW+xOlCUkKKhss8gz6zq+EDjEAKUUmQhSaSZq208SaSHTrhAKQU6PyAMM1nP6LyHCv4BZwhZzDmdQjAbpRUEIQl55n9LwswsF4IkMorIylSMU6LPHRGIyuENoGsGYJ8OaB+ZugERjxA0uAEdFGPnqbQnZkF/d2B3c8f+fs9wd4/sfpNPUHFuzilthVYwxRlJvdANMUkKUVAIRUyJxlQEImOYkARCGLlcrFhUJT4EltbSeUnIoKSmG3fUWaGjRtiMT4YprMibwM6/Ydi+4+UkKJSA1JG0YphAaok2AVmCPjnjZLtDuoIQAqoVCCvnVE4Fk5QUKc1hSjnix4mU5qA0tMbnREgRZMSoGVWN4BZFAAAgAElEQVT7mw2Wz4mUM0FBLBVxykQsukq065K2WVMWC5TVBCKDyzSFBF+Sw4acYBgDwkou339E96rndxByf+f6exfjUYa5X50VmUyfjpQZvIwUJHSK2JSQQKUEv2vhlKLEB0GOs8g+59klXJQSmL88ozQ+VjNgXmWsKog+UBaGwsY5SEXM+BpESRKGkCe0EoQhYqgROMxMCppDhnIkx0ieifuAJmVJrTUpR4bkZ7i7UEhdIzFIncnOg+hnJqWe5mAeWiQFFosqAkJ5JJIsLEomtPLoXCCjRTAbUEVWM5pMJqQamHGhDqHknOTFAISHz+gAQYzDfCMRMyt3TvBKBJ/R6mGcPQy/vZalmqO0U44gJQhNIiLlHAIyG00g5EwSAnTGq5HRZ1AFKSV8CKALZGEQJiFFYKxHRLMkVCWTbnA6Mvo9zkuyKimrNcLOBaZTlv3Bo/yIzjtk+Y6mX/KoaqBZc1p6sp1Hy6ksSVXGS0MUApTBqUhOkSl4fHCkmOc4cDTjMCHihGZFVZ6wPBkY44SXGVKcaQfuiD8knLjBliswS5QwJJ0JIjOGSM4ZKSOlLxBZIKQBaZFKYPREoRxjVNx2kSYlmiphikA0iUVVsliXhLDm5Owp++4V2W3x8Q4zKpYYTBJoYLlsGabMNHXzefVzp1sI8dvC+7fXVJxNHUIItJ4RiMDDCHMOImiqktJWgKQqGlbrBTd3b7lcnVAVFlsaYvbc3r9BojB5xeKyYhi2fPP1Lfe3I9vhDpcczgt2tzus1Xg/4UNgvz8yTY4QPJkEUuDDAe9XbK6v6boerZ/QLk4IcYEBluuGqnrK7vacqdvy5tWO/pAJPhCqju244Xrf8mZzzelqxfNn71GqTGEyUiVcSoQxPciuDFkGlLYPyWhuHgOicH6gWT2mlBsEI08f/Yi2+ojt7S2VlXz68Ue0QnD96me8vD6gLZRVwhYRUwTQkFUgZkXOhpwEddny5OopF08vyTpyfnHObuf56sULuuM9IR/w44Zu17HbbEjJExAEAUoYzAMhQWWBFmLmdT+Mo1NKD6PnjEQjfnNnzxElwGSBFjODOKaMbQtCEox9JCQosqHU89RRGrhYnZPjnFPwu+Xv0hoKEWmKhMwZFyU5lQhTzMUBw2xM0swF6QO3uzSW0Tm0NBTaMQ7fncoYSigcNgVaFlBLsJ66gylAWVVcPbqgcnNH+TfrGDT3h55hiPgEo4gcheAYHblzDEHjgsWKkrJukHbC+RE1VRTKsokjx27AaCikmb02VlCt5XeKcV0GbDXrO900YnXCaomwnr7fUxXnpJSIqUcKKMo5eGucjmz3HVWxxohTFPMGMpJRsqbVJ8TpFdEeyA6sshi1RqDnNNa8QVmBVCXHo2NaLnAxo40hWUvvDyStWJ2ccfP2gBIBP24x3qOiJwySo0ssz04YBhjDPUyOYuqp1JoiaVL05Kkj9ROFmM+hqAymlEQZGaNEycw0DawWS9IYCMNIoQXaVCit6PsBUxo273aE5Dl/CKTKUiOVQojIwQ2UClZnl5wuHvP17Q0+eYrSUlU1ZrlA28irb7/B2ITRCud6RAwU1kKEru9RheHYH2hKQ3c4UGhNFpJx6Oi3G9zxGpVPmIYDw9Rhm4agNF4LCmvxXtGY9yiU4ZubX+LGzJPH75FGyeZwz7KR3N9dszvc8PHTc0S7YD901IUAmZlCDyLTNguOx46qLmgXBVrPKL0cwvxcTwXOd4TJc7b4gPu7XzDHXZQ4c8ryyTPKxacMNz+l5pKFNeT8Fo8kZoP3muXyMWEqsaZ7UJ79RmLy0NF+wIcSAxqNzjOzGkBlhc4S+cC+lkkSZXp4fs/PBMRDIudcps+yFQKZRJbMspaYEVkSMzM+UgSEKokcsEqBXSBix+Q3SCPYDe+YosQdFbmfiMUR6TTBBPyuZJrCLD89FNy/vOP29VuGw57YdSykpJIn1LGiKUuM1oQ4oYSmqS6oTE3MCS0Mioi0mpwSOgmkSDOGs15iVcuiXOK8wkeNjoIo5ppLyoTQS0b3kBDKnEUz+h1Tt2caE5PTvPrlKzb3N/TR4aOmaRtOTmua05I0BspNoClXiLMlsqpRSLSbJYO6EjjvGcKEFYrJz3xwFRUhJFwKuOAoyodEciVIYj7HMc3PYKkE1moGkUgyII3Flos5eVQKYpw3TU44LOCPAkGDdwXel5hyzenjx5jJA5/9f9bYf+9iHBshRGSCTGRIA600dEohc0RmiU1zubqU1Xfozzmv5khymZFSkGMiRz0zfn2H1RFNTcwFSk5IGQGPlBNtY5l8wOoSIwIxaDIWhESLSGEVvRsfdjUGZSJCZsiKnDQIyFmQhYQ86zFNMCQiSTqiAh8spVkikkcwIWRCcETLOVgo+IJanWFNjQigVCIzgixBVgg9IdQMn09IUlIEEUliBDw6G8ga8KTsSWlmpAsEOU8PqV4rEJrRjWgtQWRSCjO3PUdiCCjvSQqMmXeCswVEYrREMpsRAn6+6NHzLlAFInmG6SNJWeCCA1WitaYf9gTA2iWyKsl6QjWOpAri+ROm1RlUNUZm2mGPHjqkKSjaBeb8AxbCchgj212H22/xwy1jt2HnDsTiMW8vvubKN7QG1qsWvV7jgiVPHaiIbWo6K8g+zDckKcgykWTCM+H8QCEyUzlRmgoh3iP5Ch0fkUJikhvC8Vd4BqLvOHRHTOOoi3rmtMrEYegRRIwNFMHigiVKgY8Oobc01ZY0TBzFxM1dj08ly5XAWk/IgbJaUBQVykrKRvLsgx8gSeRcQN6w3ewIQ8fpYsH+PPFmsycKSR4l2Se893OHhFkvDiCl/K0kRcqHNDYxM7S994zDwKKtKcsKiSD4QNu0ICLGCp5cXRJSIorEvjvQjweWRU2tF5A11zffst0eubu5pY+3RDUwTYLjYQ5VQAguHz2au7IZbFlR1SVNXVHWBUZ7dncdUlXs94ny9kBMkhPZszoxFLrnycX7hH7CD/D61ZFj7/Bh5NXtK0KOvLt9ywfvXXK2KCEOqAIwkuAFcQi43rOQa+6nd9Sm4PysZL/dM42OUJ8xyYJBn1FWezQlZ8vnnFUF+/Ut1np+7wffQ3PLX33xv7M9OK4er2kLRV0IKuOwMsyby2yQsaB3DlM0ZKk4Dg5UxpglQoxMo+bufmS8fcM0zqbmcZwQIlEoQalAZ4WioibM8hIpUXNtgHjAD8ZZKIpMoKQkizBHNYtEFPMoMyRB0IaqrNAxo13E6orGtKzKBXFM1FXB5eIJcewgTt8pxkV0czFgC6RQmKxR1MhSgwxsDx1aV7Ox1FgEBiMrhChxY4fRBdNxoNLflZvoLMmlpsiaSiXSSWIUklYXYCUGOEk15/mKz36nGv/63Z59dGBAWoPHEKxkMwpsWOAWFWqw1N0tVtwRXYfa9xRK4zc13f2BQzdgtWBynkIL1lahzd/aLFQDWShCUOTYIKSiKgS9mDjsM5WtHqZ/ZiZPqAoXEv00IlLisDmyWjyiNKe4IeFjQBQTRiW22y2Frpi2ERNAFy2maIg50h07ijaS+x1MS/zgmXyCQuO04m7oZwmDKkj+QFuuSMMt3m2wOZFEzeQ7uvHANBR4cY8/jjSmYUmN9BBkhw4TYifQUnKqamJjSQY6PyCIlDKTkmdZCPbdQHYjZa1QRhOmQJxGNI7d5i3ri0ckkTlOHbVaoKTAxR6tM6HILNWafhDcvL1HWsFq2dLUC6JR7O5vefv6W3704yu63Rbfd+Qw4cn0g8YYyxxgmEk5ErJnsWjpjyOH23uG21s4bqh04t3bV1yuG8rVimN2hDCxsJLdfUdlWkIX2d7dcHb5Ho2pePv6W47Ht5ycCr768h1trXn6/hXbUXB9v8fIwOgmxunIaVvjveCwmxCiwJoVpIaxn/Cxw2rDcTuS8pH3P/wBN686xt4gq1PU8gRzcsL5957z+t2RPDa0tmHcfoVeHDHVCZ6CyUfOK8Nwd6Q4UTyovx+agvy2mJZi5ogXWJSYtckACoXKBtKMrlRSEx48db9p0GQempRkQCIkpBjIKQIzPSTEecIf3EyUi9ni8oSwERU1Nq/RKjMMO1zf0e22pOkJWz8g8462CehRk7kmJ4iuQZwMBF9y9/IN++sdcfJYmbharBFOYWWmUmmmoAeNFQVVuUAITVQ92nhk9li9pD8mNIpCC4Y4YioD0dDKhp55QlfLkllcn6mqRwi5oAdCCmQVCGqkEZYhLOldQWuXdK8Sb759xX1/h7IlJ2drpscntHcFPgXM5SPK5x+jZInKLWZQWCQmZoTy+BzBjaAtg59Qaua24wNTcPjgwTRkA0FCkoKAmAk2aQ59K5VkMoIYPCk3pFQ+kHAcmYIsLFLP7zX4RClW+KjIosQWDfVigX604P9v/f3RhnLmosJDkqaEwpRMQiA09EJxNJogBL1Q3zk25hJhEohxbt4qg+/nWGarDUmPiNCg9IhUJTlLok8YqyjLls1mS3s67zBTLEhRgApIkRBKoxgRyhFciUqzSS6nGSovknoY/8d5ZyMCwY8IrSlMTRCOkHtKUxHGihgiSnuMLNFiSfSaPAV0oxEqEAJopeYLQoz44JCpQqYGKRNG5bkgFxEhH9xHaUEKa1K6Q0RBzAZJiRQ1WRyQokPnCrzACEEMc5KkkAYZ5YzFkxEfJqKPVG3NmMdZG8+sY5Yi4rwjRY+1C7S0DH6PyBGhxBwOkhV+AllkpGhn2ZE6UraCcmnJRUMUS6rzFbY4w5+fUF6e0stMUxWo4AnDQFFasoJ4sqApLOdpIoWRw/0tm9tr7u+uefX6Wz779gtk94qpPeWyWJEvHuNHi20lZZ2oFx5TZdJYMKaILAxRZJRUVBiyi0ghSW2FyAITyjlsJQTqLJmmSGcSfW+ZiGjlmfwwp5NGjRUKLQzjEEA5Jg44HxjGApfjTKAwaxarJYfbe8ZpYBj3aLdkOxzmJFA8Y5IsxEdkJlRRsBQfs34yMmmJk3C/e4UWidPFOZvbgb0UZG0YVMYFP+u+f0cXKOWclvibznjOmfBg7vzN36dpYrVs8cETJoeUiqqt2R63VHVJXZVs9zs6N1IsGharBSWR7fZrzN2SoTtwt99xs3mHNCOoyNBFYrQIWVJWBYiKR4/PmSbParXi6uoRpycnnK8vuN1+TlNsMGbFzXVHcBNCDNSNZHd/izvecHX+PWrb4EPHZrvhMEzsj4Evvup5+67j/Q+e0rTn7HYDRnmWdYMuNFPSkDw4yYuXX1NVp6zMGSwWTIct19s7JploLmri4Gm4QogbzhYLjG2plnoeBa8uKFrDtkwIBGftGRfrklJ5ZB5IcQKZKGVBI1f81e5X9OGeb/s7lus1i9UahOWbl+/48sVLXBw49pFInrtnZAopOLWSU12i3MwCT0CU8/cohZilJwkKMXe+VRbINAAPkdPRgJiLYqTAmRFRKUxpSX1iWS24WJ0jJliWKyYcIkoKWWOLAqL/zv00uEi7tEzTiChKykqiJeSoGaaMyWtq/YQQ96Swp7QBaRxJeMriCpETKUSKxe67DwO9Y/QFO6W5S47ff6SRsZxH64tA66GymuUj+Oz/+Zvj7qYD+fGCVCusNjS6QepAv1X0EsZ9xyJG4s4ybRyqO7CsMl5tOW4Fm7eeUfTYGobssXFATyUX8buo2mHqsYXGFjVN0VJQozEMKqGN5n47sL4YKQqIWdNNHr9xaH3Fqp3o+xuUVaD2JCYQgsDIrj+yOXxJgyR3gkIqSn+KpcYYQfRz06Q7dNTFCcdjNyetFmJ+qHcj7cLS+4lcllRF5LAvmPaepEbKMtONR0ZXE9xyNs1lhS7UvBGcDkzxjsIUjIdIpWoW7XOmUrGfdnMqKBXITFFKZOiZBj2jfssFIUhcF1FD4nh/i3Fwdf4+xz7QJ8//y9qb9NiWped5z2p3d7pob38zb1ZlZVWxqVKRJREUZJniwAbskQeeeeC/4IknnvlHGB544qFNA4IF2oYFWDJIghTFTlVZTVY2N28X90Z/ut2t1oMd1SRByDTgDUQAEYFzojt7rW993/s+b1FOk9KQptfa2bjhgIo3128Q3tHMlhirMRpKI/j85RtsqSiLhndvXiAQ7NcbRFFhD+YUWZLGkZm1rIdbkpziJofthu3FBeN2w+3tG8oaLm7O+ODprzG4FpD4/Z7r9Q3dxvDgwa/z6uWn+PEdj+9/yGef/pjLy5c0tSeNBWObeHR6zPd/95/w3/8P/yO6qpmtDtldXDDsB+rDB1zdvCaOEhkiZbkiunJKTpWJMOy5enfDN7/7u9z71ge8+OR/YaErNl5zMJvzwf2acPOSt2/fUMmRZM7Z9pesqvchHVAUc4pK4fqMEg5EA1Ig7xp7P59gZkBKTWENGU8U8Rfpt8hElvlOyqKQ+k6XAlNS5N2VM+ScuJtnE4Ugp3yXuhlx0UFMpMEjjMY7GIXELGoG19G7LYtSUcRD3n0xwQPam2t2+w0q94TlCr23DOPtlHrsS4ZDydhD6AaUC9gkKUXJvDmiTyMGDU5MqFORkFkgvUVKSCliTUTLqcYyup4C0EQgRzdN8QtLDh3RbWmKOWOOxKAwHGPKBT51mLJlGKd6cYgOqUoWxRGtMAhdIMqC/uKWos9k39KlgZfrcxAgtUV8N3P4zUeU21uKQYJqiJXFy0SQI6Up8aFHmMgwjkityEogksSnQAJawMaIHSJKCozSE6c8TvkNSMHRQpJ3Fd4l2n6kUCW6kGjFXRW9QOCxs8Cw0wwx4NOOmLco1VEd/P9o4BRDZOw79nGPE5N+qQ0jsxhwJKJo6cJ6+scVfyukQgSysISQETkipcPLLeMwcrA6xvmIEu0UGJRPSGFBDgk4JuAxdkcSOxAHqKpFRFCpQYolMXSUdkXOM5KepB45RXIOU+SrHoE4oQ6zQoiKZCJZB7KatF+WGSJKFFuyGLCyIccFKSsQA0WdKKrJha/yNTF6cqggl8gsEQRyaslRo01LVNeTkzrN0WKBLgQxrkF2SOaILMmyxeiAkIkczV2nNlAUlhBgDIGyKhn9dDpWyhDHjvm8Yd91IO5O2towjI4YHUZXyDzHqIC2O+zQo2SDkDUReUeXGUEsESYRjadpjtHzJWp5SKhrykJSHC/AzDi4v8LPNKNmCilIGiEKqlJRVBo505OOszomjAPDvRX73VPWV9c8enrIT17+Kz75q1dcckO0S7b3d4iTNeJgweJgzr2TA070SF3NKYTARoVJCqQlassgPAmLSRJrJUpZlGlRIpNlIK4HZG5RxrHf9DRVJOUMcdLZiRDI44gsBTlr9u3AoRQY9Y4cM4gVevaQWO+5sQ9QJ8c8OnjB5vyWcegZB0dM5/TdDt9lvvG13yeHG/bu37DIc5SZExcF7vGcLCzPX17S+pbZsmbcJsbxl4jPn3fBxZ2+KKVEzvkXX0spIZRESklMghgjbduy2wRSjFR1w8X1DS9fv+Dk8BAfEjfXa0YS2ZSTRGBIvPzSIcstr87/gtvNHFWsCD4w7iMxSA4PBLv9hsXyiA++9iEPHr2P0SXz+ZzlYk5dWhqr2bU/5fGzI8rygA+//SH7bQe0uHHH7XWi0o9579kTfvDxT9h3Z9gyY3RBu8v07YAUO/zY8tPnP2F7OONgblD1MXMzo1CC1bzmutvRaMFuHDFlD7mg4ZhZL4ntjrd8ivnQcv/kQ64uewa3oVlVNBa8TBRHBevNIRTfw5s/ZO0Dso3UmknCU0z6yk5kXlxv+ezMsRv3jPmaenaLtQ2bmz2D76bkNVVitCCEgJGaSikqESnDL5+z27XMihKT7yKvc4acCABqStCERBEs2uipK549Fmi0pdE1Yy6xpmElZhQzTSEUc1tjSoVKir3O2HlNSiNZlhS2mcJm766yPsZFmFX1ROMhMcQ9/XCNVD2LRw1hvCGKCZHqvEf4Gi3mGDUQc8fq8IC3b255//CXz6tSyX254EaO+LLkSGjyLtP6hCoSD7TEzCS3ov3K+v7sn3zAK+kZkUiRiHmHVBrlEmfjLQ9PCuwQ2MeOKiSqrLnZXTAfA5++e847saUqSsw2sjQG20D2mX0YvvJ9htFTB4HXguwGfGjRItOaV9jmQ16dnZHrxELVeA/tfo82e957+g32r49YLmpc3DOGHbqy1PUxzjm+fH1BlgV95VlUFYPtaMUNzmUYBQfmlO78mkpJ8n3P+uaS4+UBjRCM2x02RqqiZO9GRF1R6RlX3RVuGBF2R8o9Y1dR5BVXm5+yKhdIHTAhkYcKPxwwUJONJI6XDM01LRazW+HGltHniZjl9swOa+K4JuYl0mSMHfFDj+82EDq2N19yejrHFo795Q0liugMTXGImS8haG43LY+frHj+9kvi6DiWK3IcGZ1nIWacffaG44cL3r294fb8jHm9wA97Tg4OeXr0iE9efEF1UDMSEP3ASWF59fw5X755y9XVW3L3hof3HX/0b/8FhyeHhLHl8lXPbH6PnEa2mzc0Jwdkf4mPP+I3PvoNPvvRc7548ec0jWFRnpJcRz9e8psfPebT15/jxDnf+Og3uVqvWW8vWVRgrOfL52u++fVv4vu3fPTth+wvrylUoGkkw75lXp7wrd/5Lzk7/5ybdzuUFpzce8I985jifEY3Buym5/57kp8+v+XBw/+Aw4Nv4/2a7G4pZcH2MnB0b5rcxpAnlqlQU3MlT9E8QkikFgzhblommLTJUpCEuqslFFIUSOHJQMpTBMX07k7tkuPkz8tmWl9cIPiAS57oHIyOMGS6MaBUz7DxpF4hXObt+Qtuzl4S+5H1+S0nxw0pCOJQIDpohx379UhT1ojsGJyn7deUckmpLUZotK9xPRwdFHS7AWMPUCohhSe4gPc9UpSQpxR2pQQueIpakn0kOkdTalan93j7ak1lF7z38CGvztYIuaAxFhENwSVSGpiVkWVdIqShHSAni9CGWbVju7/kqHlAKObcayocA30KdENmiII8k7x8e8XRqy84LhaoytOZBaxqZFLIkCnCnJgSgx0JKZNkAKGmHBCRsYWh9IoUEltahLHYskQIyCEgxwGVYbnSjH7FLgwM/UgvNQZNUQVUFuRUoUyAynJxvub64paL8y8Z2zdUtiX9LR/l33X9vYvxmoYUL9jnli4FDHPWeYuQNSkFtm2CRcmsmFHGr2agm6pg175DFh5EIjiQzFDqlGHQIDzDOCDt9GJEXqOrgTgesd3uOD69z9XNMU4kjLZIOSB0RAvB/qagXAmCuCTogpwld/shEnPHGQ+E1JJpETpjZzU+CPoeyIZZZRm3VwgyVko0iqAGYrYoGsiGrh2IYaQojpB+ildNIjIFqE6McxDI8JCcHpPThNfDRMiB6CGHQ1S9hwBhnJOzR+gRmTNKGLRWbNbXLJdLjNB3o+/EOE6YvqZpcM5RljUxQUiSGDPGVBRFSU6eSmd2m45kFLOqpqwL+nGkGzKGiqpe8s6/pZnPmB8+wS4e0ipJOjRUjxrq4wW9LlgdrqhKCHEPRUk0NU4YfEqE7BDCw5WjfrikkgW2WOAUzE87VieKi1eePP/PqdwPeH3xmhduw1JrHnh4cD5QX3Tkm8DaS4pDyIuSbecx2lLqBhUFJhe0BNox8yArRC7ISqIqgUoFaVgj3Y5CwTgO7PoCu5xhtcWqluivaPeZ+XwB6ojcH/NOB/YbjY6ag+WcclnRuzX1w8STas6754rKOQiXDNczZDxChwbkBe31jyn6FVav0GLJwBlFETl80PAnf/oDPv/iluOj+9QxkbwgCk3QU1c8hPCVTvjk2vnlPSKEwBhD8AEpFc45bm7cz9dptm3Pxe0tj54+RAB//m/+HGMKolJEaclRI13k+L2et9cDH/8gcu9hQRffMHQDVhdUTcngHKePD/ngaw9p5obAhvncMj+QFKUnpQE3OGRe8q2vf5+HHxyx22948+UF0Q+sFhIpQJiGF+/+hh9+/AkivMfBYk/wF+Tk6PeKYTdy9XrN0cEJu6z45G9+zNcenPDh0/dYzY+RomJ2OEfmNTUH9OmCHBS1mVHWgd0wIpIBf846fkQv5/zgi4/5llE8ePQEWcB2fU1dnnJ59SPwkfZyQ11JbGmRc0ux0Dg/ImRmf7kmVwu2Q0/Iia7tUN1koBU2kQIkEQh5pFSGebZMmOuEsiWbviX4jvt2NQVx5Ii864QbpbFKUgoFOSFCRFUKXdiJqDIWHMgZ79X3ODYN49hRGMNuTEg1JYXW2bKsajabDceHC/Zjz67b4UtD1BZ49Mv1tFH02w5Bg1YFbpTkfMjJoqTzr0kOcr9iVi3x6RJtQeiOIZ7T9R3373+di5s/YXHv5CvrtNOndMOI765w1QHXUbKcKfxOYJ1E1Zmrbce/+MM1fPjLx73Oez4dOiqjOLQNIi0QdFwKyVIv6Nsr3OUVdp0Y95azQdENgrX1UJ1jXGTcrbilQtTzqSvV9Rzb2Vd+Pj8ecHl5S1jdcLw0aC2o5IxdOqLQT5ivAoE3tP2I7yX9CI0tubmVJH1NSDWbzSSXCqqljZlm/pSD5pSLyzeY7YiqoF1fIgpN8jvavkccGt68ecP7X/smxb6n83uO33+PiObV5Tu8yWQFuR3QKOp7C2ztGdYlbl9gGsHBSnB7ds5cBaw748adooaGmTBURQezF5zdfMHj8jtwU+OuBjouKWYSIyz7fYd0O3SVKBYaHMhCYMYA6472+hY3bAnKcXi64M3bNzw6fR8lAjbNiYNhzDs65Xl6ssI3c959doUTe5qZxFQ1KRu6dM328oZ/+E++zec/fceTe6ecv7qiLgvq5YydH5FZ8OzwAe9evWCMe9pCc3lzxbuXL+murrlXS/ZnV4jFipMH7/Hppz/m6OgDzi6+4PryU7S84EQ95P6JJftLPvn4r3l37rj3+Ahb7Nltzuh2ipuLDY+aJ/zff/xj7j845dHT+3zyxY/xg+LD976GF46LzStevHrJ73z/29zejnOPaGoAACAASURBVMhQEekYxguQHYtVpn7W8gf/3X/Ff/jBr7O1mWwu2Kc1u31kqzzf/wf/lB//+V+yOv11nnz717i6uEDHLTMRYBc5bA4m830SxBQIKaO1QBs7TTITpJyIIVORMXfLOylNQT5EQgQhNDIlUvHzsivfyR3kVL0LyGlqzIzegEvEwU3ZFDkSwoglE/2ID5Hh3Zbd9Tnr2y/Zra/I3QwrniE4IwbJxXWHvo1UVMzmmrIaScBRWRPSDhGOqHSJkI66LJBCsl+/w+QK4T6kKRTb/hpjCqxqqArBbBZwcYcVAVsZxgFMOceNoEVkVtegJG/fvKKqVigCF1cvEEpTVBJjRrJzDN2ew9VjjD5h9Fe07UCt5phS4aMnjZanh/dY33bcrw7JRWLtL+iT5KCuiUKzbl9y/lcDH58XlAeZxx8+p1kWrFb3WZw/pZArtnULxqBnFWYxYxQZvCDkhE8eoyy6KRlHh+8cSmVk1iitJvrK3UHItVCVmRgPp0ZZtyWHDdVQo4tTdAGxr+gG6PsdX3x2yfXrHSpols2KFOfAv/731th/72L8XXbstMWWD4luz628ppDgc8eYYacS4xhJzhHd3xqr7nfUYgFuJGZHioKUC4SJSNtNOmEeocQtkluk8CAsgzmjXCqGMFLqAi/PSfGIlI6JKjDqHSw9Q3IYLVmUM9pWkJKnLKEsE+1uPeklPRwsT9nvNuQ+YESezJ4qEVNEzxWjj7gkUCJQGlC5w7lbXJJYs6KsF6y37zCFQiKRUSI8+AzGzjB2hgsdpvCkdgCvEcESASX3lFXPOCQEK4qqJqY9LiYQI5qEzAsaex8/bpDFBSFviUmgRIOQBwxuTkoWAkgVKa0AEaYxZ/AoISDvKWqNB2Sp2AzXjIPFh5ooIzndEOYlzeOPOHryPu/aDUePH6AODxkry1AlTBVJytMmwXx+D6EmOUwRJ1aqtTNSinRPBXYz4GyCBgplqNSS8rACu6B68ZbVdzbUZwc8HgLEFp072nTLPu25L+HkZuS6P+BkvIdpKrLM+NyhxIhJCZsNebFgn6EaO7SPKKmw5YzlUUb7HVt5nzZuGPrnVIVhvVb4cIi0knqxwLvEOLzD2sA4nBO6EUEDrkX2kWIo+aD5XawdeBs+46pVRLWgD5mbqxfYruOBhrFfUzz6iHDQYIe/QaWBkcyXL25YryX9fkb5aEEKG2aLFTtGdmFLcB3KWrSUjEPLL6pwyS/c2zln/Didnn+BOxSTRElIgSQTQuT26oa2G7DWkv0wGfau14R9QlGSkuHfffJDbF3jrm5Io8MUCp8C/a2jXr7PoyfPOHt7xtfqE87P3xFjS/ZrGj1D5QqlMo8fPOQbjx/Sbi/Yv/uSlZEsjuckIp9+/prTp45Pf/qSn/3gJY/uP6a/6bBUrJYn+HhFXa1omvv8J//Rf8H//of/nLdvE8cHBRf7ljHt+eDJKUW7Z3lcYmXFzi249APJduRKYK4PuLkekVWBvPlj6vlD1vGWF/WKrGccnhygjOfy+iX/0x/8z6S4pJLX/No3FvT9yHYTqPeGR43gxbvX/GRTsvERqy0iaUKOZAmmLBm7BMlB8tSmRMdEzgMIqK2mtoqwFdSmQhjNTEP0Ae8cIQOFJaDZhcTczlhUc5ZJILPAxYzUBc9O3udYL6mERVR79MJgNteIAGRDTguEPKQq5xRVZrP5lEo7iixR3v+c0ArALAhWq4eE6Bi8w6eaTAR3Bn5ExRUHc0nmGlwCXxHaGTI84NFhjegchXsP73Zw/MvnXRjYDh3+puX0vd9nfBhot5ljJ6hOAn95tuOP/nrDs1/TvPmVRs/DZJGF5OPs+Ivdhu1mIGw9ru05evOa013gqbOUxUioW8K6x55V7Mo9xENGrzEzSVn07IcrunHPwaHlhTNf2UfidofQjqBHRlWh1SNGoUBGwnCJaG+xdk5t7rwv6RI2MFsobrqa/S6izQFtlDjVYxrDaHpuXl1Ripo0CNbj7dTNbedIf8ICy+XzMw5XJ2AXXLUt77//jPnigF27prZQmEOsF+z21yixZrf/DGUkq5OKPOxxXcCmCh+u2LWZm3SN1xE1b6FskHLE3Z5R7Qz7XYdeXLHpEqvlKSkK+t0tYR8olr+JHAVvd3squSC1A+t2y3Z7gY8XdKnDEbjdeL714T9Cx5rzNzsu20R1LChnkIceK+bIc8enH/9bvv873+Pd62ueff0eha34l//H/8ZyNefm+Ttm8hrnD9kFzf2DmtmBw+XXSNGxuz1je/EJT5/ep98nrl+9Yty8RYo9l7sOF7f8p7/z+/zJn3zMrF5xdv4ln332fOq6Hj5g8/k1b696zOi4OP8p5uiYXhzz5nni9fNzfEp855vf4d/+9b9COse3f+M/ZpXf58OjSDpwHCyW/NVf/ZBl9Q0++NY9qnuK1hUc1RtUhLa/R25qPvwH/4h//c9/yncPvsvToyVrHvL57Wvebl9zXFg+evJb9JcfIfMtv/bRt7n4/EvS+pZipvCV4jYLDuslFg3DDUIU1PUSHyMZh1UFhZZ4l8lIhtCjbI0Ulpwm2lUScZKsiCnkh+AnXXmKkwI9gfdhimFPgDLU9DgFTrfgWpSPyFwhiz3jsKG/qAmX1wy3A+wM1aDI4y1p39MMHdJf0q81RwVYOU6M+0FxvKywqcf6A1wAbReUQpB2EpLhfn0PZTds9j9A6RmHq2P6fo+SCyQ13sHgQImSIixY2IHt/oxCz8mqZu8C3geMrUnyDUgo5TENc7wfcV6AWrGcn5LiQO/e4YaWWdWg5DQxjlGhssXHCwpbQTpmDNcc6BV1mMy7Me9Y2kc8+cDyZremvfD8bDtQLgrmhyNCf0k/djx98BBblVTHC+49ewpVSZ9rytmSerFCFiVvO4fehWlfmBm2KZJ6RxgcRMFsdkzKrxBeM7fvkHbB6Ay7vWcrd6jSg/aoPOPsueL6Yodmx9G9gTwUyPgehf2qdPvvuv7exbjyHud7wtBRjiMHCPYZdJ40N5vsWOM4UcXE0fyVS+gZKe2JEcgaoTymvCFlO50YUkJUF1gtpo1jKElRobUgDC2+31DrEqUXZJ2QaiAlwzAsKIuCGLYU1hPjJTHMMLpBkOjbHTklXIgURUE3bDCFIsSCEO3EksxTZ5p0hAgtxA5CQ4gDOXtiLLDG4vyanC2z8gAfHNChVUApifMFWfR4dsQcEa5CKYUyHqWm7qYLiRQMRkHMHd61xJSQUqFUc3cwzigTydki8wkqHZDyRGyRSqMLzzBEMooQAkFK/J2ZS9kCJRWxK0DU1E3k6uotWs1AQZRbooL5/D3mzTNShIuuQx7dZ1cW2LrHHo7MaonLChkt1lhMElhjSDGDnFBNSki0sTTakRpNbwXJBERKFHFyVI+VId1fEtR3+d6q4/zyFTu/ZrO5IOw2nDQFqR95R8OvlzO2fYstHLUpsKFCyAJRVAjhWcgR5yVJTS72jEALTVPP0MfHXL2t8T5AOERphcu35CFQy1Nm9UP6fUTUAec6xrYkx0zG0+43jENLSoKTEw2x5/bKo4IihQtKaViUM3728h3XlWUxXLPa/hmH82fI0jDGzPVtz9vLwGcvLrl/+oQh7cky0MUtiUBVZOqyQmvDbrfnK+3wr6q5fiFj+bl8JaUJVUlMKKWYzSqccwg5Jbm50VMVBW5w9Nt3FNqyY4XMNcY7doDIFaKFYm54+OiE9xfvIftbPjpdoMZIEWYcz5+QUsvt/pyDg0P04SOKcsknn/85tjhhMy6hBB8MlsTBgeTli1d8/Dc/ZL3ZcH5+TbNYMFsuqOuKx+UDnr3/Pt/7td/j5Kji2eOS737w2yzr+XQvhY5/96M3nD5oeNLcJy4Eeb9j2Rkac8pBnTibrfHyjN2bF3x6tGHlHTIJCnHOQixZ5ESft/zX/81/S+oy37rfMNeCbpvZb3uGLtGJkm1zQlyW7K5eonWFRJLcMGHIUiSkjAwRzdRFzcCyKLAhomNEJ4nznrKpUEkjYuRmmA5DWltMhkoWqCRYlnMOixmns0Oyq0lS4vNAzo6mEJTCUWlJFJkYHJU6mLCJOYNsGaMj4BG+oCxWVM2c6FtS/KosJCdLu3UoqxFaIO0WqSLWNAhhyB5CEBNZSe7IYo2sSlSes/M7xFhTqm+SRAD+4BfPO7qagQFzdEzYP+eeytzKTPkw8pNXl7z+YuDDozlf+6eHvPmXv/x5en9n/HKG9euB9c8uqIzjt/WMy5dnmN0GW9V067eE7RW96zjXa5Zih2RBUy8o5pphv8P3gtI0pKzoff+V39vU15S2YbaY0SwVwq/x3X3WFz1dfUX52DKklm6zJkVQTUUAxsJyU72jGGA21syDmJjNcYvSFcXxDDnv2XzWsGwk9fwJMa8o5AEnK8WLm7/kZPYBuU8cnloeP6tx/hzX7VkUAi0TShXcOpDNFJTy4GjF5ei53l9CvoCdpNQPGfyGWDhU3BAHw5AuQdyCWxE2c7K5wu0zsXyLt8doY/H9SBz3zGcdr999yvsfHLDdjIxjB7YiBkPsZ5RJUMuI3j2gzsf8X//mD3n45H1EeonoGpI95dXFhveOav7s//xfOVSK1HfIWYELLfv1ht36lkdfP6bQAqsWvHj5hpwCTXVIGh273TUzM2P97ozxdqCtB168+Jzzsx8hZItSie3NwG9//3dZXw68ffOKJ+8pfvbJZ8SYCT7y/OUF81XJ89dnCGm5Z4/wrwLP3ad8ef4a0bd88/iE12c/472n7/OTn3zBr3/7Q3p3w2/9wyW7/Z6Ld1ueffCYZ8c185PIg/kTDov7XL/7a4yIFOUJlT7ko9Ovc/WDP+b+t77Hq01PU0ncm8+o4pbH3/otyqMn/Pjsh/z2b3zAly8/YbP9IQ9WlkSD4oQH9x/j8w05z3DRM58vGLzDljO0LUgiE2JCWjP5MIoSJTVTyv3dninvaB05kxJIOfnYhFSTzE3ckXkScNf4CsEQQiIEQ0oGSWIct5y/fc7tzYaqeMjN2ZbN7RekoUUHg80V1myJXWYmnzFf3VDJIyyGIkcKKTDSsveedXfBorIc1Q1bN6DmcyrVMO4V0j9gYU8pS0e737AsG6Ls8bknJUNKgWYuECnQt5KqvAcaYgoYm7CFIsaK4B4gjJ5oUkVA6gx+wMWOHBqkjEi1xlSZLFaEXBOzI4oOYwIinlI30LtrLId040iWPVCSUkVVLvHZ8cQmkoAxeORQsX7hWDtHkJLznz2nmhm+/pvvMw6Rk/fvM1OKoAf27MlJMZMCqUDNKrxOiOAoYkZI8EIw5J7GNegy028tQg5UpqBmyTiM9N2ajOUy36JjxXERmcuGtnH4PFAYxcp8tbHwd11/f7Rh2pDY4cSOTW4ZhaDKJTJP5JOt79iEPYO2E83kVy4vejIKIRVKRqSeqBHEAaktRh4StcINGRUFWiVgwOcdMmUW9XKiuKRjktwiRIegRCaLymnSQ4eCGCZDInokCQjJE9OEIJuMnxZlJT5HvPRTrG0UCCfQeovREp0bhAiIrAjpTn+eIkYWiCzRKhKSQyuLogQSSg8k4SHOUNkQw4hSmRwVKYU7I2cgxg5rKkQyhJAxUqC1QAlLChZEj1LjhGJMFnKNkpEsRwQD0ht0HlGFxkWHMIYxuIkuwyRdiWZL4pIwZpQqqauaNu5wweGFQkVHJTZ00dAmzfz4hLyQpFmJriqq0sA4orRGG0NMiXAnr9BSoZVAAloLotQT0t1HYkhEYBCSqBRalswrQXF4H59upvHvbkaZJesx4WJAiEQtaqRw7McMoaGiJiFxdBSFRERBkWqyHMg5MaZ0h5dSU+zwYsXs8IDVbM7a92x3HdrMqI8bZs0BIQxUjWezW1NVKyoLcQ+hm7jFZTMgTEvMAmLBYvYQnwTH9VNyCJz1r3lw2uCRvDzbMoyHEHbogwOytXTAZvAcnz7i6P4xRSG4urphiB5bOIryzoGfoesyRss778SdqZZEyr+syn+uLf/Vj6f7LzF6R/CR2XJJu9tjtSXFjHcONzqc8ZT7iVfsXEIkDVlx7+Epx/ePaZo5tZqzOipZHCp+/NMvWZ2+x96v2e03pBhRdo5NZ/i6pRve8eSBnIIjXAS7JKqS687x6svXfPzxJ4R+JMSMKC3jOmCN5v2nT/jHv/1b3LOZeNPznY/+GbbIQIsb1sTbiHKnFP0HnPkB6ztMYalnp8RwiBkyMl5RPBJ8ET7m5YVibwdqI/HDGc51fP7lX/CTz37MxcUNH379H3OYt6xmj1FKsFiMWNPT+cC4TVx3CWQmxEnDn2Ka8g4AkTzFHYhwaS3SR0qpQGakAKsUIobJnS8y2SpKKqzQzIqSmSko0NisWOiax8t75NaBmTTALkViHLHCTQFBlFgqQlQUVuLFSPTjlLyXJFpLchZoZRFZYc0xWVVf0Yxn4THWErJGsCOlEchkEzFqRfRLYk4oEzDSkEWYkuZixihLzpHgz0D90kAGk8ld2si1G6gaw5Es8DPPdef4yYsWoy3f/PaKv2q/WiRf9h33Bslhl/lam/mwus+8hnps+dO2ozt/wXUV0GlEpI6UPfMqIMwtw3ZD1rfo4hHjdo8sAqKATT/isoBfAb5UjWIcO/qh5lCcYsrA61db9kPgYG6xyXN+vUebBlss6ceAyFDpFSp/yqx+iMbiQs+6axkHx7J0VIuG691Liuo+zWxJSJJsA3nW0pcwVIJ41JBngWX1IX4syS6QukDqE6JMHB0fcnOzx4crNlYTQst609LvInWV6WJHjD0iXyEvC0yzQssGUiDlAmIguGva9hZR1DRlg0Wyu72i3V4hVWJ/+5Jh/5p2O3DzFuaLGp9fkWKPURNON4TEvLzHz370OYU8wPX9lCDZea7bHTFU3Fxcstu8xBbvOD8LPPuN3yN2nos3z2mKjKLF95ahD2gZqJfQ7W9otz2x32DLBevLS4zMbN7sOf/8JUsxR2Lo3A2LueG9J8/4oz/9M8rKcnb2hnHMxJjY7m7Z7G7YDkdcXF9SzJfM7q24fPGWrYr03cBpM+ODpx9xdpPYb1/wj77/NR7dqzl7OyCzgWpJOtpSVT3D5pbvfPCMyhyTxsRmcMxmgtMHK44PH/Lu9RccF4rL9ac8uf+bvPrR31BSsHz0IcXp+0RzxINV5PL2HGVLjg8/oJBgxZIYGzZXkYOThq7dUzWWiEeZGqk1WSpiTlPgXgwYa6d6KAvyr2QQSDGlbqY7dGECckgoORXoOU7ZKzFGkIIYPSSFTwAlIgnG/cj1+Zq0b6hizfrsFhE8JilCEOTBMbpA1RhmRmPtnG7oqWLAKIm2FdosMBSs4gahrqhtSUgNdVpQRIMWEqk8gjyFKhaRFCWdKNAyoUUiCo2lQClBChEXHFoofOgnJLHUaJ1JXhLHGYWqCNwQs59kfWrSwmffYHSDTxqjBZkaZUGqDhEHkteIuELkHYUd8X3C5AIhEkYaUAolBvCJhWgASdJTtsw43NK5Nba2bAbY9re8+klH3x4gRY+WgoOiwUpDaEfsHRLW9yMue6xWaKGRSUxZAymwL2qyg6wFlbHEHIm+xbkeJQNCZ07UirhItCpjckORJJmB0kTKnGH776+x//4GzugRfmJEUgn6YWSpalxOmBwJYaALLV0ocOGri/UY1qg8Rwtz1zXX5FiRU4uUHUouSGKDFOUUQpMnTKBUkRwkUIDMiKAmw0SeuNzWaHJqEQS8kyAbtHbkPE6dEVmCNEjpCWFEyxk+tkSRkGqSA0TiHSkiY7Uhq0gKHkSFFgohe1L0lOWcGAMx9GiZsLKErIkpTNxMEREIpLT0IaJFJqeBJAe0ThhhCQnIEiEGhPAoZZHZThsxbuJaZn13ww4gxF1+0YQ5SvycaMN0w0cJSaP0pDePKZFyhVCOoUvINGNwAU8m64qoFZu4x4sdsTomzQuG0lMuG0RlicISo0YJj2rqKQEyREJ0GKMRWiLkRDhBBJR002FhdDgyaE0ymqQ1KmeMFdiZYhsUc3WAFRrZZUQfud1dYgtDU1sGoaa/nZAEJemUQMSMChPPOQkolGQUiZTFnR9AIJBkYygXS+6dPmC7uWAcIuNoScHcae9uUCGhVKTvM0YtMLIgCUfwPUPXksRIUwqMlCxXM5J8RmEsbrxitSiYz9/jxesLlvMKUczZAQu9ZL6osWWBHzXt6cBiqXj9+kuMKqgrNdVX0RFiwsUIOaGNIYTxbqG+o8v+Sjf8F/fbr35uMthP4VXWknOmLCuEmCKZY4xkptCnudXE2uLCIUfFisG3nD45ZbFcTIlwi0RqJE4aWpdYiMjrN1/gnaeyM27SlpNHS8Z2h2s1N+IaYyAR6fIUxrQ53/HFZ1+y27YoKYkJXIwsmpp7p8e8/+QJWmb64VNm1Td4fO8pzgdSLnFGo6ShrDxCKm73t1RjT10paARFpVjIOYQZksf0D0eQgYvzLed+R5SZ4XZg32253Dj+8e/9ZxwdfEA9vuJ4Mceqgf3uNc+f/4Q3nz9HBc9+9BO3PEzyuZjidKAUE72okgqNoAAiGeE9Jmb03QIplCb5QGEUC2WpVE2pzDTFEYrkArNqRqNK5tUCFzqENgTCFJVNxohpY04RVDYoSrLsCdmRk0fkEimmTQGp8XEEElJ5tLXT+PHnr428REhNZQWj14hUoIVBJofSEWFHYtAgRqQQpHBEiiUgCcmTYiYEgxRfLcaVCBRI1n7PydMDdr2iMomPn+8xdcXyoOLWJC4o+NVHfvn5lzw9eMQDW7OaKY6U4mbo+OLqLQey4vLiknLhaEoLCJIWFDGAPqZpMn2/xZgCU8wh92QRGUcJWUK1/sX3mc1OcK4DDtHmHiG9IZgz5k3NybJkGxIXNy0HBxWHy5IYWwbXso/vWCmDSTOG7Bgs7AdL5zRlsGgfaOJ9zGGDkI4h3jIrSrQw7G4DM/OMo9m32MkS143sNh2zcoaPkc6NnDxYUZaG5DJZOPRQ0w5rglcYs0DKnjAGRtdRzCCoI2yURHdLch4fpq6qG+D6uuPkvREjjxm6C9rdBYQWScGrLz4D3bE5V7itQFYRMypsVyO8IJHowxtk+iFX13PuHX0X1/ZEYBTQtwGlEtf9c1TRst/csEhz1DCy37f023MOF5pud8bL2wsWzQOMcswayW53RbvvyLHncjzH97doE3jzZk1R3JumsmEgq8jqoKDtr9hsb1iuDvj8+Ru6MbPetGy2e3zIjDlz28N7RzOS0nx2dYmtNUezmsf3TtALg2rfMTea733ne2yurhDR4fo9WltmzZxXry54uJxPJW6KDGFLMT9kflpRHTQEseP83StS7ylnmkqC1QF5ckT94Cl5/gA/ZKrNNbmeIVSgLh+gU2KK7ooomYkuI5gaUSl6ysqQsiCFqamYxdQsKZQgh7vgmF/cIWKa5uZJxqKNJks55YKIuweLn79NYVcxJoRQdwnMGTcG3NBD6Cgw5JAI/VtqBZmSMTsQe4SMKL/AdwOi2lLJZgJdEJBigOwIoURhmVWPqIoaFyRCBpAdSSSkCVM5Ih0hJaRSpGCIwpHFVH8Ym/BOoZPFWDElm6cCiUILgcgerdJU95i7fTpHYtITIUYGhHIIpclpqumQASkEQmiyqJBSIphSw40p8anDihotLEIJpJoCHKUW9CHjUkJrTUoDtSrBzIgolFmCdPQX13SyZ1tuaewtdbHAaos0JXvdYB1EGelEps2ZVmZkFIQoyEKQ7DXRG7TxKLEghExKA0LlCakpE41UDFVmBGKUqFihssHiCcP4/1Jh/38oxvuk2CVNlzUYTRj3BBWJUd5FvwZ8HGhjT/u3ivGUAlq6aeSeBUSFyFNXW+RIimvIDi0sCKailwFrMzEpXNKTwU20kBMx/D+svVmPJFmanveczVbfPZaMjMysrLW7ehvOohliJI5Iji4o6YaEIFH30rX+iH6FAAkgoIuBFgiSSIIEB5yeoXq6qquX6tozs3KLzcPdzW09my4suqeLHIAjQHYXQJgHEG52zne+733fR9zlLXsGG5BS4tyANpIYUqzzQMSoUWLifEeQPVEarK9BaIzKUUJhRYOLluiSURst7RgvFBizanXJYFuUiDhv8SFglBmNGTECaowsix5kixQaEceuWlQ9iB4hUyQlwSpitCBqhGqRAvBm7IxqBz6OKSwI/N2YRERJCJoQBKhIEBIbAj6Op2spNFoaFODjGOk0WEWIAiE9h6HF6hFp7TIFE023LDBHJenxBCciJknQWhLcgIuBNEkQyTiOQkTs0N9lYXt8dCgkIUgmLoyUU+EREYQId/GrI9gpqIjIG5I+ImKKzD1+tsAOw/jcGIlMAg0JZZYglcKKSMeYfJP2kGnJEAcyIkKN8hSpJCIIHAEbAqYoODk54+XrPU3bMdiWXXUF2jKVE9zOUJQlg3UkSqKNxycW1zuGQdAPkq1pSY3FJIblfMYwVDg/sFhOiFFyfbXn2++ccHCCPngWyxNOTpYkesXp4oRqcyDEa5r9a8IANlNUh4HGMppt3ai311ojhvFwFf9tncpvXL9ZjN/JDVFakaQ5IEiyBDdYhAQlFcIIptOC5dER1jnW63NSlZJkBpXC4Fp61zEISzsYvFPk6RrXekLXI5zDdi27es/pw3Nsc8BuArrQSKNp2pah65B+x82LF7x8/mqM9FKaQEAoRTmdcHJ6zGq15ObqCqctjx9rlNoQ2h6lMibFirxcMoSW/WFD2tccNi2hMxCG8TswC0yeUZgZ5+Z7zPSeevNTeiuRKgFTUi6m3H/jt/m9v/VHRJeR8F1WSSQRe37y85rrX9ZcNjtmMdLUnj6EO7LuSMWUAoyS5FKRxDEaUDiP8AGJJJWSkaErxwlEsKzyGSudsZIrcpVipCSGgFUWLJgkAaXReYYa57boqIkiQ8scQYr343sitRvfJRFBKYzWKKkIfgR7aelGzwCWGL+5TAefoXUgSXt8HNc8oxLEN7XX1AAAIABJREFUr6NONd4LgpdjTKzTCJGgjMT5YZTmyPTfKca1cpheYAeDWpY02jGxkYtLwdFbM+RK8VlrKVeLb0DdDl99TVmekecJBzUAB568es6Xz5+ydilDA43sSa1EowlSgwzIOGdoe+YzM3ogaGg7h0ZgxOTfkTum2YrZfEWZr4kUHBrN7GiC9gtCmrE/WKyf4IMkiBZT9lhZ07TPKdIjhialcTuigaRY4YTEOkGWl5TJt2mziq55TpGAlxHrJSLkFNmaxeyUvnFcvfyKLNVMyhSnHCGNTI9n7DZ7XOuQ2iPSSN+aMYc+dYQg8V4go0PJKUkyIforuv7AYC39ECFEvDVU9ZZ7ao6zkap+xTCMVGk7wPZqRzlTbIYdWhZ01R7l58QmxduI1S1O9hw6y9BrhvqGrt4iwwQnp4RKjVTr/powhsEyKSf0u1ccuhrbb5DRU/d7gjWkokQXNTEI6n3F5U1N5zpcd4t3Fc5Gvn5+zZtvT9B3+12iIkF6Xl49YTJL6S00HQxBUvWW29rhg6DQgY6E84fvsrm8ZucDk6HjPMuZzzSNuMHJSx49eIvZdMXL569BBPzQo6Ui+Ei13TI/W9FuGyYLiwg1p0cPmC4SvOvZ7p8hBkfXdrz1xu8zdB4zKdG5wJQzoo+0+xdkzZ7ywQlVdU2aLrFth6fCJI5EJXjXUkxyovcoJVBCEnwYV28pCdGhjRp5IeGOa3JHc4zE0ZQZI0KBkBruSJu/jjIUY8EOd5/rA1J5AhZrPUPX4weLChAH8LUdM+ltQFiLtO4OOBSRTqCjAN8jQ44XEi0TRAgE3+O8RciCLJ0jdYocaqIc5XHRByQRpEeIiOsUmpzgJaBBCYQc15e+lqQyBe1woYOYYVSOFmCdJUkEMQ4o00KMDMPdesRY16hsQKqAkmOwgRIavCY6hQijbBdRj+R0PyE1zd0EMEcohVTjoUFJTdtZ3ABKaIIzlGZFYaa0biAtUqRM2e4GxE6y+XwDViECqGCZnhxziEtM12MyRcwVXRA0HqQN4ALCOly4QCc5BGidG4nKaBKdkZqCEEFqTyIVGRrbWYKQQIazhqH+pu/nr7v+xsX4RhhuVM7G7emtI1OKjW8RXuMZYT5OBKo4cBD+G/eKUCDUAERC0Iz7T0DKghAEg7vGMGXEPv8KjvOrB9gQREI7OKZ6P35h4W6TokWKKUIYguqIYiBGgYgJY8KdQxkITo36n7AlhLuCzgkIAeklJiYIoQhu1GcLBd568J5E5Rgtsb5mcC1aFMSgsKG/ozhqIo4QB6KXiNiilEcnEYQdN4aQEaO5e3gUQmqk1EgxPpwRxk63aInCEmKKc8U4KVARH1t8iHiREsVY4EcViB60yZAS3GAZXM2QbTjUY/SgU3t6ZxhMRmsEvtTMH5whHzyCqSBZpfhgUEGj/fiyhpig8iOCHVBSIqQAre4gY35ccARIpVA+ZVABp+8yUaNCOgV+xN72SqB1QxkT6r7B5xE9F0zclFxO2B32dH5AEZnlJUEpQhg7B1JFujgip13bgwaZGpLEoILEDZ7OOlxwGJ2SLNbce1BwedXQtlfc7DcMcUngTfLuAb4vmS7MWDCxx/thLHLsBGLLttog8ORmSpb2eH+NUS0mzdkddizWC84f/YBN84pDazk/nXF6PMUYTVemtJM5m+3Ae48fk4or9ocDfdvTRDd2wKXApCWBiDAD0Y2Y3t/MmpVSfoPQCfw6CvFXLRglJUmaU1UVSiiKsmDoB4yRnD+4RzQ5C5nw7oNTXhxu+fa3vsXm8jUvLm/o7Z76uSZZr5BSUcoEZeHh6QN2txs2lzUmlyixoOr3tGHH4vQRddMz9A6w2H7PVy8+o2lHmhlihFQkSXJHRuyp64rGembTd8jLBdfbTzn0B2aTB8yKhxRmigstPvSE1LAdOlIxRbSR2HT48hqfZqjyjPWwZKgPFIVgOjtlOluxWB1xdHLGw0ePOD3LcW4g6odMu2uqzRVfPnvGz568pLYKo1oObcchCoxRhF91xREkCDJp0G6kvQoXKIOkSDJSbUiEIkVSqoQ0FazzOWWSsIpLUjkeugVAGrm8uUZOJN47YoxoJTDRQDJBiIhRkzuCnkMpC6pDB4NMckjBaI0k0nQtxpgR5yUk3iv64d+Kio0ViRT4MJAkcexMAcFKXDghkSsk1d06GRGyQul+7OBEhdAjjVbwzWIc4YgOVFcy+IRkZWmeemI+wySwF55bI/luFvn5b9z2hoNlkdMPkYuLLU9vXvLpp1/itwdSm2DyFfvmQNZ7plpipESkOXXX8vz5FX/4n/wu28YyuD3b/S1GJpwsUrL8m0EAAcHJ6X20Salby9Cecn7+kG134OoQ2dYpy8lDjD6w9zuSMiBFgmw8dnlEN3RgLInUlJMlfSao3JbVvQeE+D4iXrLpHPlszhAjLvasVvMRvLRwOF2xv95z//wUGyQxSUkTjdeGZy++QksFg2coe9x+gvcVuAYfOnrvyHPQfkoaW9pY0beBQ9fT2RatDMHvCPo5zq2ohobDbY0xkRgdbd2TGIHtDxy2ivlcsb2pkaLCDWPR61WNmgpE/RBXSb64+oAsO1DKc4Jc0R0EaTLBMNDte1bTUzIlOVQvaIeWrt5RVVvm85T16oz99jWzRHK76bi+uuXVyw3NUFMWgWpX4YclRhyx2+5YrTPKIiNYx/Wmxsst8/WaDz58TjdIdKaQqaSPga636KwhKsHJozf5ix9+yGy6QMUaJwJONPT9wDAYHjx6l9vdHqESNtcV88UJQgj6wwvOTjTK3pD6YxZ5ghYps8UJLtRUN6+xTc8iO8HmsFy8xdNXH2NVSZFoch8R1Wu67pr5yWNkatC1QWvJ3taYxKEVhDiQGo9OBXZnKQtDcG6ccMOYMx4DaZbgBo9UetzLf/VujSNQ+I113I/GJ4IPIMbfDG6UzQVnwQWQHT50o7zMDfg+0u0hbMFVknBQNLcHhmaH7RqE9UgMJAemRUEICY3bodIa1IoYlngLQjbEeAApR+kqlgRNHAzegzQCkwX6bkDGKUJPR55LtOOaJCUhdmhlMQbavsX7GqkDUiZEL3GDIysyYrSEWI+HET/KcaIUIFN0kqEVSN3TNgOJTIkeovPIqBBJSmRPYqbY3lDmgd72gAEkAYvQDVIqEhkQ2qBiQAWN0vmdUbbCmC3ees5mOYe+5erZa9rDjjB0YxhED4NJ6W3L5GhComaIJMW7gG1G+N7ge8rUszwKhFjgZE+SSRKTk6gUIQeUKLAZqKApEPRuAD12+kMQuMFB9teW1r++/sbFuFGCWaKY9ZFtZzk1MzKraRKLjpEyTUFp6gBbHyh/4962CZBKtO6Q+PFBDAalJCCJfkpMn2DtKyIrEBNCyGjqgSRTyGyg6a9IQ4rwghAdkT1u8BiZQ8gRKqHrG4gDkhkCjfd7Gt+RqPsMrsL5CiMejjjbUBP8QPBqPJXplsFCJEenEeEFzo6IcJMaBm+IOKSCztajdjpkhKAIOCICEXNU1Cg9jCV2SCEkeJ/h/YD3jkQrVMyJUePj2PyKWFwIY6fUC5y3BJoxVSZ6QuzxwhOFJwSHISXEsZxQUtH7A+1wQ2e3HDpHmh7RSMW26UmXM1y2xuVzWEywyyXp+YpD3xKiRGnwXU0ICUJLgrhD1jYNaVEghEClxR2m3t9FNo0d6042WA0pCuEiA26MDrpLCBE+IpwkKI1TFpl2pM7CVOFFTt0FvN1D7BmMQumCTGoyLVCJxwmLVdC/7uhTKEuBysdxbGd76r4nilEyJPIJJ2fv0A8TYtjiQkvfd1xdP+X8bErfe9bJEVKnJDpH6gFlHEMDE32Cj3MO9ddEf8mgRjBO7D3dbovwcLw8R+sjFpMzlrNIJvcIv0FrQbQNAijTBUa+5r233uLJ0+dYJxG6Yrc/0DlPXuRUTU2IAXE3neMuhvNX0YZ93yOE+HVRHu8KvugjXdMSQiDNCvqmYb46wiSGspywXq9YrRZ89MEH/PF/9V/wkw9+TLFa4H3NEGqa9sDN5ZbDTULqFFJe88WTF/z+f/gfk6/mXDcdzCT3Hr/BbJ7h1T2m54afPv0ZhUkwSaTad3z25Us+u7zApAliGBNFhFI0TYOUYzar7TvefvQAkTyhajKudzVV48iXCboUKHaE/pZMXnPTK04XBZN8ivAJ+IxoAzFWdMMrdGr5+NVf0sYXPJw85uFSUOoBvb3BI6n7hHI+59L/jOrma/7yh3/KB3/5IYcadDrjZn9DniiiTSiEx0WBjGCiJEVRSo30gcKkqBDJc8NCpxRekYuUNM3oGTfK1ApOdQkqIUkLVAwEb1ESztYnIza6bkikIsoDSiu00SiZYGR+N9FzoP2o89VxnJTEMcN/GCLBKmSUyOgQcUASxojU36jH80mH7QWpugfqQKAa6btWE+UNOgWtS4TqQbYEl+K7Be1hijYNRirsYUaU3yzyB6uwIqDc15zMV6hY8PHLG5IziUwNA4ZyHnlXt98oxv/+d37AfDLho2c7/p9PL/j41SvekyUh9Fw0VxzNFrx+9jXDTOJlZIrm5PRdfvTxJ2RZwmr2gN3uhvOT91G8pm225JlgVmb8SpUH0A2WdWEI0WJpOH/4kMWq4csff0gsFxw/XHP56hrBLTMhWKolVSjpzYqg5rza/QVvPXxMbDT4SK4tOiYEqTl+tOZ3Fvf50b+AhVlD4qiHDfVtzaw4Ibr7hLglhBukPKXvs5GmLB0vLjbs65bT2RFtlXAsFK8Gz8X2GYLXrOc5onYkyYDLp1yxJ3Ud3q2x3YxhGIjG0HeXCFFwe2PRqmJoE7raMww1zjtO7xu21TV9P6GqJCYRBAMxpLhWM/QdpQ9Y8VOev7hBm5L703so69htv+Sm3nH+5hvU2wOZcJyWJS9fPCedrulsw83VS5qm4vz8XYx2XN8+Y33v2zx5dsMXXz6jbfekBm4uNZmeMp3C06+fkfgzhF6QRIOLAmsX7LdQyT1dFwkhonXgdr+hG1pmswmalvViyuv2OS+vnvAfvPVdyGYki4IoC2QV6IeG8/u/x+sXF3g2bHavePjobSBwcwnfe+9dbl79hPtv/YBiMmeenOAG2Gz3BO8pJitkco9i0lB1V7TtE4p8xSo7IQkK6/bodcnyje+zeTGwLo+5vvoxMtuTTmYjf2TQlPqEq9eKIhnwXoxSXTEekgSCPEkIgxsT1lINTo5Z4cQ72FskjgQgnBsn+UJKBGqMViXi8WghCc4Dit624+Q7eqJv6Q5bdjfXmC7i3Y7bzScUw4LghrErLlKKpITQ0tQNWhXMpsXoUxA9gzzgTaRMBKkvkX1B6zucaSmZo8joQyQ6R5YI2v6ATj2eDUJ3hC6AnSBESW87yjKSqEC9TzDZMVmWEZyn7cdGl/AlIiqGoSfiUBKkCkRpCCpHcAQelLpBYdFiipCBYPYEMRBlRowTYhAoIQguJdGeKMZJU/Q5bkhxYc9EduRlg7dbgsrpw4TGZeiwZrhaMZ17hLnGyIosU+z7mt0XVzzdlWw+EzB7xuy0pI4L8uSExfIexira3Zab7QZXSNJ4xu5ao3PNbJ4itcbpSFAWbSTC1EQ/o3Ej2RkdUX7knPh9jfL/HsE4/x+K8YOHJCacl0cMCi5rx5v5u2z8K659YDIYpNIYUzKV6hsD+F33mt7OSBLQavh1nI/SFqkEMq7oqsckhcJFSz8cCDaSKEnbVuy3e9CGWk2QWKADERAhYMUVMAr+vZujZUCKdNTYYnGhI+o9nj1CeRAHghlNFsFpfDgQsYhhxuA7XNyh3IRMjTqg3lcEl+JchpRTBrZ40Y4ES0a6YnBTlAShW3xsMcyxbSDEBqEdQncQE5SYMQwNUR6Qwo8B9zEZo82ERRhHiPUYl0ZBFGHslss9SImUj2iHDV5Z6kOPMRNUSBh8i8Oj8imqn9Cw5/J2hysMxbSnSa5xUyjOJiRnEedTenJ8K8jLljhsSGKKiRlaSWx3y1qtCUOPUAqlBCJGlBBoPS4gUms6meKBmUjQRlAJTy8cwkfSHpztiRY2uqJ1Hdo6tE/QCg5iQGWRtSsJxREhWoqkZZJmFEmBTqb0wpNph1cv6N2KbtfgDg4vPb0MOBHJ0OgAvUjwTrBenzKdrKmqHfvqCgh0wy3vv/0+2xvH6m2wNsNagQ+WrITJQrHfO9pBk+ojuvaCi1dPqXYvyYxjnj/g5YufsfBfkBTfJy/vU6QzXG2paoc2S3ZuT7m8zw+OEr5+/jMem5LFSc7zVxmff1mzqxq0KUftX4hoNVIkI5FfNcezLKPve7TWWPtXXcFxGRej8cfDxcUF988f0g8DbTcwmy+xUfDJ51/x9//2b/Hixad8+vQJ/+j9f8gHf/kjPnv+BdubHbETJMsFn73csb2p+Z3f/iOyyT1EKskWOelcc/p2ictuKfucn//ZU+4/fJsud+xVxRdfv+LTn31B7gqq9hatNBIo85ymqql2W27zBO8H3nnnbfZmypPLiosn19xbnDHtC4q+wGN5fd1RdYHlvRP89kum00s6mdIOCbbTxF5hB/jg5c+4fGlxDTzbvuLyqyfMS80kn9L2kj5UfOvbf8if/On/xavPPyOLDpnOWSZTuuAwxWi+KpEs3fifNEqRqYRUmhGdnChKk2KU5q3pCnNn3snTnDKb4LqObn8YTZvTJVDiB0cMEY1E+MC0yBFElpMZfdPiZYeQHi3v5G54Bi/wTmBUgcTgXYeLo8lQBom1kSKfkCYJ0EMcN6/eftOJn6iSpPQM9iVaJGidoZMep5tx0uOOEHIYO+ZOEXqBpCFJG6zfodTAdJUT+GaOt9bHDPpLjo8N19c971ZwE2qW0ykhpvS+JTENg/hmPvn0/j0+fvaCH32x4aqLLGdnCD2ACLz+6of8zqTg6OiYV+1L5Krg3sM3aPcBo4/41vsLdjcbpsWS9XqF0TnDcM2DeyXXzy/HRtjdlZZTqq7C20CiM6SOvH7R8aJqeEtNefvBOc3zLWaSslqvSPyUus/IJ/fZD1tClHRknDx4jBsO3G6fIFBMipwffGfFT54feBqvaYIj1oL6sEO5A1q1NPVzErkgvdfCpObQ31BVFVJIkjjj9OgY6SWKNYfcUMuGKHpKk7CaPiIMHX14wnExZRoKruoL2vgEqw/0bk/TO3w7JxUP2by+5v55yvW+oesrlJaYJOXV5QssW/LkmEPX4ruBPowQmUynFPkSJTOevvoIbw3CFahQsL28ZHNTM5By/eKazf4jHqyOubrKuL6wJM0Nrd1SHyqK3OA6zz/91/+U9977NnXV8/kvL7i+rRDJhL0rObTPuH8y5/VLQRsSjo+viYsePXuHfjvh6ZefUk6LUWLhBEWejqZkEk6PTnh0/wH11QVMU65ef02eRtazlOuq5nz9be4vT3j20c/57u99D5VnhCzy1Zcf8fYP7iPzPfVNwzTVLLIJ937wR1Aa/uznH/Kf/r3/klfPP+B2+xyEIZtn9ObA6Rslzz/8mCIGpLpg8CnIR5TLt1ifF2z6DcVky+3zGyTtyEGQOaEVJEEgQj1O09IJvYcsEWMSU7xLQ0skTdWS57NxMi8lSt0xU4hjIIOQ4xRRCLx1dxLFAMRR2hkC1oPwYewgW4UOGXVX0dUWXMksfZPb6yfcXl+T6zMWWYLVGb1qCF3HMHSkakKSaZSOdF1EpQ8w0qHsJW64wEfJkN9nCBIZEqa+pFc9euIQMaWtArHKmSUzjGyo9l8ynwe8PsbHOUIkOHFAih477BHCImKk73qGYUwAS3I1em/cglQEHBckGUhhcBGGWGF7hxUBoW/x0tH7HEOBklOE7HD0GLGg7WukhL4T5JM5SDeaYmMxGkkZIXLGWxAOh2NwLdHdUiSwOg9ERsnovHhAHkD2FSJokkPPxcuf0via44dLzofHlCZF+gJbR8KmIneWYr4gWXo2tz1StKjpIxQZiYgoJYhyRjfcohpByD0mVyhXEA8dYbNH7w/MZfrvrbH/xsV45h5xtFzw7angjVcfIe8HDipBVDM+aV6QO8U9s+K8PEUK8Y3OSTEXCN8S/BTvZ2gNKm8Bhw8ZlhpkSm9v8apGZ4IkSfCNI0sCi9LgyLC2IipH9AYV7pMlBYfuCejXuGHBdHqGCA3IW3ywEDKmk1Mub3/KbHIf1zzCq4F93xCERwmIQ0awhiyFNFlh4jHWDmNRrRQmTugax+BvSfOU6DV5saIfdkjZYXSCFRWgiXE0Xplkg3fhLsFFEe2AUgPKNLRdDdFQFguEkndI3ZFuqFjg3YzoBmTaI1SEWEJYEnykC5fUhy3z9AjnJTrNRiKVrQlyj5GKuss5ENHrjFiW3Aw5YVISiowOibMnzOMt06OUITj2HRifonqHSQZSPyXsc7LjjvpwO+JjhcAkBm0MJoz6Tte2lGZCpTwYKKUBInmIqBBwfuDWVWRhCk1Ne9gzhAQtSrIoWCQVbeKwBqZnGfEwsAglMir62BNDz1QLlsWMcHRCqDPc7Q2DPxCzCJOEJEmQPdi2p24HjLmP9xdYv8OkjjlHGD1jMTni4sUNy+UjQlyQly2pqahuK+rKMjeK88c5aTKnupkQv3xFvJAcxEN2ywWHJLDrb4hfSc4eXCGloBokaVqiTEbbDRzdP6c5RFq7RZiU9cmc2TyglGRfXbM/7EBJtIDlag3AbrvFRvtrKcoo9bh79r3/q+74uKQD4JxjfXTE0Pfcbrcsl0s221uIVyymGZ3K+Oqjn/Lt82P+93/xJ9xsLf2hJwaNyEazZd9K7q0e8fj0FHv7hFh33J/OWM/eYTocc719ifVPyeY165MbLi+2fP6TZzx/eQF9y6EbpUrOOSSC+jCOPYkCZz2X19f83//8n/Gf/0d/h6Has9tuWB2fsB1uqV/uce2A8IF1siKbnLAtH9P6FjFcQP+KpttROUnXGZrnn5H2kmdPniE5pmpuaIctUkbyJEWrwP/5p59TETiZz0iVx3YO2ltSAd533E8nHOkjhK8wSpOalCIdE1F850ijJhGSLE2ZeUMhDLlMMcHAAFbl9HQUSYbqx+5/mWYYIxjbO46oItYNbOtbCIFZcowSEuKoQZdaMsie3nVIphSpwvsjfACheqRusdUV0mR0Q060KUYuaIctPnyTRBlCIPqIIkX6HKkDQmpEOCaKDGID0aD8Gu8c0QYSk1Cm0A71nZRvcSdj+avLhs+xPby8OfDgqOe0iOTLnPtZSph6DjFnO8z4l7tv7g0fPnvObTTI9ZoT0eL2W1w25fmLTzg5UnzePyE1kSK2HM2mlEXG9mXHer0gyweyJEfqG1q3YTqfkJs3mWcOsbTwG/y4vm9RcoFJQaQ3bIcviP4x9UYz//3v8dUukCzOmRWBIUJfZLz7D/4W/+v/9j/zvW/9IWf3f4/7Z2+TakPjJdGVVPU13/n+OxRLaP/ilvfPvoUSlig7rv2B3Y3h/N7f5uI60JYvmZ1/h8tbi6tbUpmxmJbM5Bw1VSQTzUc/f8Xb7piZmtFne9zwhF3VcHbyHptdTlAFcb7D7Fe4bk9XSw615XDYcjxdM0lP2NcHlvOSX3z6Y9p+T1ms0XYBuiOfTbnZDjTtljQPdPUVWieERYlLNxwo6FTOzfY1y9Rx+5Xi4C02joa761/sOH7je9gQ+Hr3Chc99hZcdNjecbHfYG3EOUeSw9cvL/n6+Z68yLDxlmcvP4Rhwjx9m9V6wb/58Ye89/77TPJjqv2O66vnFHnEoHn2/CXvfOsRZw/e5Msvb5noMzyRvpLY7YSTszfZPb/h0fp9rvvIejEl7y453Dxn/qbiv/7H/y3/w//4P/H+9x+wqa/4u2/9Ic8/ucE3M95/63cojOJoseZP/vl/z9/543/A68+vuL34gnUqWCxPCJnAlZfsPsvJE8XmUnL8aMb9tx4zX58xBNhcV1xfX7C//Wcs/JSzo99hdyVIC8+8kGgLu8uKNgwsTt8jSfIRfBfc6F1SgqqpKMs5IUSstSTGjDLOIPHeEu7SyJRWKKUQPuBiRMrR2BiDvzNaW8bkrUh0KX3dEb0kzzJEadhdHxCiYjI7oMQUWo3zPQKFMTkCj9Epbd2QZRopFKG5JqYaoecItcD3ME8Nwj/FSUcjFkxlhhi60SSZGZRYMcQxXjSfv03b6zGgQtY4f4PUFUMjCYNmtSpoh576oBh6hUkDRWHp+xaGFWmaYf2AQOI6IOZkWtD0AaWW4B+Q6UjvNgR1QMkWGMYpIhl5ekTnthTTAkiRQhGFxYeaEDeovGRQGVcHz2o2xw4VQg5MGE2yws2RSlGm6Ugxtz2LZAFCI3qNyac89Zf85V98xGAiR2++x64LOJWhj0uOpaB3NdX1DatljvUlh+sL4uGWaTmhLDPUpKEUCRuVMdUH5L6mfe5oK4n2JbkU2NvuG8lQf931Ny7GTxY5R4szdNSU04Q3Hpxys6kIczj89P/gdPEu7579NovplH33BH7Dw9m4GZlZI8WSyVST5Fs2NxXT4g1C7Ig+kOkZqTzFtwPCS0xSUKUdXbRMCoMZDhhh0NriraNvHYdmoJh+G6lTfPaaIu+5qUuG1pBpS55I9ttAnv1n7A4vKLNbRCMx3CdVESX27FIoixmTWLMNe6RUCNHQi0AXCnRQmMySSI+1kJkFfW1R4Q16X1FzIEtKQuhIE4M2jqgNUTR03aiX0iogRaDurjHlPfruBJfeQniF7gpMKPGyo22eI8SELDklqg6Uo20A0ZEkFtk60sm7bJsW5ldUtkbICVYnOApaN+XruMPPa9qsIJaa8iyhjntEEphlS7x7hW2h6wd635KmBSaZgMhxfUboA2jFZy89StSI0LCeHRO6BGckLlM0XYY2xwinKDKJ0pHatrgAIYz6cZknLPIp17fQNYLhtsHWL7BO4tUcr2conSHEC8ztMWoyodMBQiC1gtxkTJKM/aFFZxl5koBJaPeR3nliC6JPMMrQ2Au23Rf+icdaAAAgAElEQVRMhw5cQ9NusF6QZacwKLydoY/nVGlkaW7ocTR9w2HoCEJw2HuGg8QkS6y5oX64ZzAb5D5QaMNJ8T7z8zNePP0ZsjqQ9RV9f0I+m7G+nzNf7DkcPkYxQduGs+IxbZiw55dEXiJsxSy7x3Q9QzUwm9/nxn1NdYjEKFGJIUERo0DphMnREe3L5+MLGgXKKIKS2G5Aa4jBsdlcIY1hGFqkkUyKCamZ8NVXr9l5yZNPn3NoDoQQ0EqjszHm0O4jag7f//1HbLvXGDFFZieYck6vLZubD5lO1tQ7QV4c8eMPX/LJp59ze3OLHUbfBxEMGosnAFKPnSIlx0ivanvAd44//+oLQt3wxnrFL/uf8aX+OcvllPXRkiRRTE4eUg2fELMcZyHgkPkRE3OPUAv6oaE8O/D86x1tOqHIRtOU8yMEyRrBZd1BMRqMb6tAliwpZEpmHD72ZLLgcbrijWSNZcHgIlIkJMGQaUE+ARUjfe+JLhk7j9OHaDvBdRGRRmQx4MQBIRbIeMp00WBbR3TyTrMNmpLGBTyBMn1AEhRQE2JPDCB9ShokxQIiG7qYoYYx2SDG8WCTZyV26IhovBbUjDrQVE++Idfo/ZaUx2SpwvOK2jXYvsSoBYnOcPaSXAaUmBOiJ58MWKl40QtsWzPNU1Jv6VxN8htrvBAdmZvw2HyXl0ZwK3rmYs46Gu4bh7KOz3xPNfff2FdWixPu+4Kkbfil8lSJxD+7YFJbmstbFrixMVHc43Vt2L58htc9y3cMxeEBLy6/xswGjuePKYozKjdw077iwffegj//V7/+O2ePzhHec3t14PBKc/7gD5ger3jvD1bMugeEsGP6zjk2HIjhlvk8Q4SU08Xv8ubv/mM2m09ZLHvqZoecnpAVBVfPfsH86JS4TbFCktw74XgOh/7AJjjyqEnfLPnk33zMb/3Be9xuG7rrA+QN2UKQTqBF0/g9b9qIajTre9/h+ukH0DwnuAP90QkPfuttfvpP/gmnb7zPYWfpnOV2d0AqwWp6TGgyZrMZF5tfMpvP+Pz1U6Ke0Ncd/nBgOc2YZ0uCO2CHVzi7oLcp/f6CIvfk+UAfDtx+NdBXK1zd0C57ngwVRydrTNbx4uIF+6sp99/9I0LzNemh59n1E+49XCOaBc3tCbU7JYqKt8/e4/rrDR98+gnrBzN0iNxsIqIr8P3A8qGiffE5ZI7uVrGfzGkaT+NyklPJxdXHLN+b8Z0//D38MGfdrngvS7i8+oqXz55wqAzfudegzJSvvvghZXrO+s0lYtFw9OBdvvP9P+Zf/eRDztSEF19csnr8fQ63mmV6jHlrQvreCgrFJ7/4iqPHc95481v86Ef/kpMH77IojhisZ7d/jb1sSeKCnb9h+vg7PPjdP6D1mqvX1/jtC7LqhtXmhGzyd5lOarrmhvnkCJHMaJAMZqArLEeLN0m8w9UVEYWUCQqNEgnGGAIBRECS4ocBJQVKRgge6wNKGpQYJ57StWglkUKDNHipcC4QEzmaHYn0qqH3A/VtR329Zdhv8XEDbAlbSRoC+B2xqVCMZnQvLS5Y0lyRmhSCZHARQUDhUTojSTKq6prF9B2QJX2oGKxCiwlGSGLcoeJoGM5mY/feifYudrAnhhYjFwQKQrKnGg54J1Fpz2ziwEt2FyXlZMLBfoZQD8jNt1DiQDAbBlshfMJsNkWIA3XzgjxZkBjFEBJsGDvtozSyYej35KkBfWCILT7GUTkgJFliyLMGZwOT2WFMkaPAqRlST9FaQbig6wQJkjTJ8eEGkwm0WNE3JVW94UzvOX38W+y+3nLz8yesv5ORHJ2ASYhBUqQdyQDh2jPJNGmZo4VFDQcClugnCBWo9Q5feapXkaG9IroNmU8Zrqf88H/5M/6b/+7/p2L8uJwwVQ68Z3q05uamZTJ7xPbqmu8e/S4nJ2fMygKtYVYsvlGMG/02aQ7TMiPPNHaYo6RmOn2Dl68/oywz8vINJqkhlHuCbxj8QN0cmC9PKIoVvnMolaOTLfvdhsFHVvM1JjcEV0AoMMkW00TyaYFk1K4u5iuCzJktH3B98wxlCmaLE3LAdXc0v3nC/vlXWDvnaF2gMo2THZ3zhF6Q5jXNUKOLnMEJMBbEFanIyMQJSo16yyG8QvhTvBMosabIHJKA8hLbCGbJORZPfiTZNQHigjRTJNog5Ypu9wJhC/Jk3Jyxhrn5VQ5n5KAcTnbkyoBZ03hHN3QkOiHLFIOO5MXApptAtkIvJoQ0Z5JPwUT64YZ9tSWUhnK+oq4iXdJyUA1CSlA5Kp2RZDOUFigRiUOOcYp80pHpCGR4q/Fuj9UTSqOQVuCGASUMWZIh0zHbeNc0KPUaIwOGnGEIdO2BKlygzQVFUVJk5xyqawrlGfodMkkRkwldkhFaj0wK6q5l5Q19OsdNPHa3xW/3YA/Y3BBchfY925sMhyCVU5IkhagI6QGRXWOjJcs0zt4jzTRZYfBDSmclrvfoosFZS17OUHwPZwu8e4aUHe++PefP//UPOT2zEBouX+9R5oBWN7jdCSF/g2aY87BcY9UZN+6CMpkSt3Omi3ucv7vmnXeP+fLzn6AngZOjJfbpNb6Y0vvR9KOLnIMdmB4tCU2P9hGHQOYpOjHgA5YB7wPVvkIJiZGKMsuQArqmRXlBluXs9hXb3R4hI8F70iQjMSk6SZmuV0xUgrQpV/UtD84XZHogdDuqznO5rfjFL74gRkHT9rx8+Zrt7RZ7FwsoYDRrh1/9FEYvgbwzM3mBEIp+gF989DHrecbQ7PkiBrSC49WStx+/wXtvv01zcFTVF5ysfpsoj3Ai0vU1Wlvma0ErA9zmLPNbwsmU5tByGDqWaUGeFNzsbslCih/A0zOXBZmXGBdJ0oS8nNBt98yzCWKAROeYxCPlaEhSQaNFTiITssIzuAYVZmMk6v/L2pv8SLaed3rPN54xxozMrKz5ThxFUhQF0hLtbrV70W0DXnrj3nljwID9V3nZsAGvGjDQHgBbstSULHHmnapu1a3MrBxiPtM3eXGKFK9gQFo4gNwkcCIyMobznvf9vc9Dj9IBYzN2jeBs+RQ5OJAbusaToh5ZK2F8Hfq+e7dwKYkx0PvxeQiZSMGQUs7QCnJtQTiEMOhsDSnhnCH6AqUW5Crg/AFpPWUuRgnY4L9SjKu4JK8MQ9cRfDViGZVApgHvGqS+pfPDiJyMIEXAB0ffe3LjIDUcDneY8qutmkws0UWizRrO8gKpLL7e46xCSrgwiQ/7wE8OX12s/DR8wbfTkvdmE4Sq+eRmx2WWOKzfcjL9kPvDK1K2odl8gb7RLCcrVmcnrOz7XN7e0YeS2ckH1ItnJCSpucUMhsPtV3Fgk7NHbO9uacUtvT0y2B0PP/pDuJ3R3x5YPDqlXpzx6c9/zvF+y/npAl3k/PBf/CnL+jP6vkHYObVZIdYdm+YzalmwnJ3z8acbpOhYzk6oa4HOMux7M9KF47DeMJsXEPa8evkLvvX4e7w9BPb7gUmmyQpPe98jiwW63BHcS7KZJ5WRPBpW84LXL79gfvJN2naF6o50bsvZg4cIv8e7I+XTc/ZBc3WMPP/gfV785i9QlEzKx2gZyeyYNz5Zfp3N+gXCbOlbh80rui7xyccNQ/BIc8D316Pt1zV0zpMHQ+FzJumc6cMTpF9zf9jzYhd5dPJdSuE5ii3Z7ICRE5SG+gRe/wLWtw15dkroBftdTpmdsTybwSC5ur0lN5LzxysmM4PzDbaLTNKSyflzLp7OsdJB6Xn64ZzNT1/xdnvHxl2yfFiTTyyf/NWnGCv5+jeeMZ2OUp0qX3B/s2Z37Wire37285/wZ3/yI+4vX/L0vW/y+P1vkOcnHC57jtd/zvd+8M9o7nMeVP+a6jTj+u5XtOvPmBvYrAuWX5twenLO2fmf0d54Nm+/wLc7Clug508JJxlmf0QXOcl5Uqpx/bgPprOKwh6J7oCPBS6CVIwsamURUhHC2KDQSiPe6exlku9EfmPmWSAI0Y+d83ckw0j8nQgoAUqpcRoaE853tN2ettnSN2u64x3t9oqh3SCEJzKQosd7R/QBLxW8y3xPypq+66jKEmyApEk+G9GpoqCyj+ibjnLuMAm82CNFgGSJvmc5v6BrPPvDKyaTGXnpR/pZKFBxznB0aOPJ9QzfK3KjSLQE54jekNuSGHfovEFlVyRzZN9ERJwixCmJjma4Jy8gr2aEqEgyYJVF+Qo/9ER2yLjCDW8ARyneI7Kmj/fIWGDEBTLm+OEeERMi5TjvSbFByh6RBGHICMGg5QIhHa7PyMT78C4eCAfK0lOqDzj2kWY34dO//DXb+zs++O6PWDz+Orshcbk22OaAnUvK9xxR53RUGEoEith1iBjJZ5LtXeTubUvoC/yxwt/vaV+85fbjq3+0xv6nGziLErIcGSXJO2prWZUFt+ktT06WWJthpEGnHBUl8Ht82GmJ1Tl5UUKKeC8oa4Uwnq7POT//gMnyFJkcwglEMNC1qCxQL84p7ARvA1YnIh1+MyFQMls9I9o7fCdQ/pQ4SDLVYazBWE0oJLmuMQawBa+vdjx49CHLpcG4nuEwx6o5izPHm8+OSPOYsiqQaUJgwKYWao+UGVefDyxXX8PkR0hX+GGP1Q8wesqx+4zt4cBq9h1kvkWKEuc9Ujkiij6V6HogElDkSJ+RxTkxdGNkJyliENTZBS4Y/BDRtkRnGTFIuhARJIqyoos7pJZ0Dkq5QBlNsC0x8zgp6MQROVvRFZFWbBj2R6yrQUS6oSHGRNdkNG8+w+QZk6pmaD2ZKajrKeWkQ5sjRxfBa/A9Mq3xYYzQuM6QZETbgC2OeC9xRhNUQKhEVALJgI6RKnkGpii7J5UJ30E3BNqhIfhuZJOLJZmwNNuWKAMyH2iFRNmCYAzC90Q6DjTjsiKGeBRsXcO+H94h2gx2WLKLV3RDjlTVGK+hA9Vz6C7RSjBN36cqZmjb0CWP0R4MSDx9d+But2Uye8Z0esZh21HoRGYMqQ3MS81ydc7rVy9IRI5Nz3S2ICsu8KFjkpccO0kUb8nUmDGc2gueLwtKcc92v2daL3jvsQR5jax7cpujXSI4T+g6CiHpvafte4Qx5EZjMksMga53I30nxhFhCYgERilSgr7v2A+jVfLYHJASsjxH69Geam3OfL4cJQ507IYtuIbUdxyco/cDIQysr2948XLsynfdwH63H/Prv4dBTyKRRELIEZ1HAqUtKURCDCOWEXBNYpsGDocB7waqSUa0huz2BiES3WHPdHHGurvB9a+obI3NC0iG3oMKLavass4EWaFpWpjM5+hkiC6Ny1RACpGJ1JwVE2YxI0NhjUREMDpnVkzIEWiT42JHCA4lBIXOKXWO8ILMaIyKqKiIXpAbixKeSGBaVKACRQaqDwgUUoNIIw/YaAupISaJwWB0xPcdUiakEoSUUHrk60qRCLT42KBF/o620CN0A6IltxPc0UBvEBikFMT01eIXLFHc0YcjKeTkmUXnHhfecmx6rJuhMSTlCGGPb0aWNa7EFFMqXdCHDqO+mhk3qUTLliATlbJoJFo5bJaQKnGqFd/KBS/ant8PztQbR5r2qCpjKSVnhwl+prBPv2QyvCA0e4ZOEOWSYxzYDQMfLWuqiWd5JugbzXQ5x5Y1bgBERfQz2uM/pHIpojMYMcdKw367Q4oD2lrCNCNfGIQel8XyvKKcn1CczNhfb7i935KZGt/tmM8e4k0gJsv5xQc0XRoLgWQIx57eeKqyYJqXNMeW+9t7jk1H3wRm+QknFyX7626MFMaK/fqa2K1pm5reR4YWtNV46UlRoPWE46Hn4uE5++OWrIOL+Yr7zR2dUsh8hvITussDj1ePaQ4NXnpm9Tm3N1t2+zuUFiwXUzrXIVROHDrybIIR4MWO5rjl/j6SFwVKChaTOfd3l2g7wYQlooNu31GeDGSlha1FyQ1VtsDqgk5sMaIlUxOMMdzdXNHtK0oUmY/0QSGCQEiNzSpef/aKg+t5/ugRxaQgxg7oycvIfHbkcCw4m34dk5/ipeP66gu+fHnNceupqgl5XUGa88WXL/iX//wb9MOB1eIjiuKE+2vP28tf8sHqGf/uL/+SR88q+s0rzs+fMXs2h5OKwx7a7ZZlZTnPvsflbmDx/pLLz/6GYbsnEyu8Hvjou++jHz9D+QF36NnfvkSLe6pFIstGtGhwAywtwcMwJHITKapIUomu7whtg1AVQYzLlfJd9psE0aeRjiLfCX4YsXm/lfyQGIlZMZBiIkVP0pLfBhDTO2ocQozLnAlSjESXEfsOGcZoqHcK30Rcm1DO0HWQfIf3Di001oxelOBGutih2VEV+QinSBYhRoCGMgNWVRyODUpaQlBjrEZ4iBIV5yQ3I4lXKAmhL4lyj/c9RpkxBaA6JBERKlx/REmBMRkpCEKKaA0RTW4e4HwYnR5pQElDJgUKj5AFJuXEVND1B7QZUNKSeovwGvSCptGIdIK1huhHE4TVE4IQJN8jrWUYJFr3SCIpdmjpfoeKjKnBZJGhMfgUSSEgjUbqAKIjytG3kIRFhIFZoVDJIl/vuWp+ys38LXubs40O2/yMYn6KkN+lOLfo6Y6kW1wq6J0dvRprS7dpKYTlzZd7CjKybsf9zafI490/WmP/k4vxTJ8jUwk+4tody1mJEg6RG+pyQjsIklYYkSP9V49dzCt8V6FlRowdShmsVWw2B5RYUVUnZJOcvnEgc5JT+F4zmdXkxcnI8FQd1niaJuHR6Lwmn81x8oDSCeMk+0YhU4HNCopZhRCW2CXqiWS/3pDlF8wfvk9mt+i2Q6kcrUpsfqANcPJgQTUVCFHh3TvMoujZHwPIOdXkMUnscb1CJU9VzZBmYNsN7Pea5w+/gc5f0R0NWiqCfMXmeKTtM54/Oce1b+mOCX+YcTJ7zq65phs2DIPDCEmZP+Qod2R2gi0mdL5lcAbE+P8aFfQFh3aLaxNFcYKwgi6LOB0ZREbMTynnp6z7ezoG+nAg86DI8EGTomO339CHnkyM3OW+dRS5Q9hIaBvaeI+XCU2NjpptaAnB4YZIlieyssDagRAFro8YJUemrpAk50cAv1QYnZH5KaaMyOiIceSC9zHRDNC5A9v2c1bFiqEFY3KkFITe0w8tIpfQRzJlcfaIQqG0xRQVsj7gY0O7P2DkuMjhhUUag4+BMAwIGTDSEoKhVGMH1FqF0jlBFmjZE2QDMRK9ou8grzwim2Dzgsm0QpNo9zsWs5o88yhjmC8f0u4kpZ1ibY1Od8Thil2sKbQhE1P6kBAqp5osOZUJr44szk9YDTXr5iVXRlFGQ5SJXnR0xxYZA8pomujRZU5VlLh+oOtavHfvitxxGShET4gB5xxCgBv6kaefHFpLynqG9548yzkeW6RUZFnBzc2GeqW5W7/h0ek5MTrKcoKQgsNhw/3dLcdjQ9f1hBCJMf4u0y7G8wcppnFjXCSyrKKupggpkSKhFQgZaZoDu01P0w2MPaBIMoq7bYtkTewFOo4M1vXdPWVhKBdLlK6JSRBCR0yw3w8IZUjCgM548OiCoem5fnP1jk6zQyuYy5yZyplLS6UsQiTarkWJDJVGs6UVfpQ5MZ4gM6nHJRwNucmhH4vm5EBYPY6Zk8fqjM7tsJlEeoMSOTDKc2LUhGDGPGI/IgxTAiXsyMgFQooIGVEGhBhH194PdCIhUe/G24IYHRGPsZIYFKFXCC34SlsciGKgGe5wKSCSpXWCNg64eBixcdkKa5aIeKBSkSQGGh/pk8DK6WikFC1C2a/cr5IgsAQ9RyiD8lD1aozykMik4Flm+SOf8X/93nH5vmA/lTgl8dZyOisQx57JYUVav+Hej8thwQhc6NCZYzKvEJmlnp6Q+8CsKDE4bFbi6xmb7T3N8NUTWPQRLRO5fTfVOnak0IFeYIpRGe92PZkyyOmSxhim04rrv/s5Dx4s0VGiZcLKgLERU2t0UbFvDuMeQG7Z3l4js4z5pEAJwR7PvK545d/i3cDjB4/Ia0vdzzgeEs3Qkfo1yg/0nWJwhsHndA2IUIAK9EKgSsVMFuyOb+lpqdWE5jBGGqfTmkObkKZDyR7ImJQz+uH4Tv4Gw6AwWQ3CM11M2Rwdp+cX3K/f4ICoDIfhgClXhDiQKHHDFFRL7LY4wHGgnJXIUrPZbpmbRFXm9N6RpCKv5kzNCmH2vLhpaIImRs9ypdi1sB0CgxvYtxuOm3ucjjw5f8y+6SiURcucZB0De4SpmE4vODSJgUuu3/wM396wyA2T1Qln7z3g2AgWyyVnp4/ZXr0hMxnruzVfvHnD/MTSz2bIoeDByQOOfcvjDz/i5PyUYz+wX++x2Ybzi9Px3Hxy4HbzK3AbFvkSbWt81TF57ymbGJH+QNfeIPVAIStkirhmR5QthjkxL0nRoAuDsI4gGoKL+CFhVE5mf8sZ1+PSXnR4J0DoMX+MHA3G0rxjjad3P3FENGsB75pqKPn3vY13XXJSgjgWjCkkJJY4RIZjS3884psWBo9+5xLovR8Z44wdea00MiqUVqSQxo68HM3PAo1UBq38OwyAGO3VSUCQf88+TxopJU17IKRAkU3Bl0QHihYtFUpGbCaJQaMoyPJhbCZgECIgZIdQAoEjoUdQQvJIKZD6SIwDKli0nhFcgQsRFzxSDSQ/kHyGEha0IbQ1UkzQuiH6FkKGiiOeMeotQgVSZHxckdBCIaUhkRMC70AbhhRLYmoxmSDEDoEb5cPSIIXFhYpcWko7YlVDE+iPtzRvDuxNyX3agb8hLxsUhrPDGdOLKdlqgqwVSSqEqnGbRDrusYNikQ6UIdBu7+murin1/4/Sn1zMEU7i+w4rc7Iso00HsuICazRNPxCjQUZJ8Q/4tZMyZ9toNBKVSYzU+ADr2w3z6XPsO4tTkhGtM0JUuOCY1HOMzpFqfBPrDNzOo7SkqC0qD4SQYwqBNTvWzhHTBFPMKWYVIQmGeEQbw3HjWM4eUkxrUt8RpcZUOUJ7htYj7SmnD0+pso6osvFEGASDg665Y3k6YbaSBF/Sbs/I8pJyOtDG14RkmE4fU9YLiqomhns0ls7vCUMEN+Hs5FvsNpr+cIvRS+aLZzQp0DqPCKNGXMgKYxWT+QlCRu6v3mDtlLJcIGUGKmO2aFm/+JgUNdrOGJQnFC2D9fTKMjl7gFnmXF8L8uIEEW+xesydymRww57jNrBaPkSYkd5hK4/JFV4K1k2P2weqOjIvp1izpG3XxLTBh4HS9yAW5EUPaUHqwSSFtJqk0+gIjZ5oJCbLULZEMx9xktiRla4t6qDo2isOzQsqlWNiRiYrDBaZBH5o6Y4eHQ2FrkkqIzg5RjryKcWsZ3AH2psbBuGR0xL0CUYNuPaIcxErarSYomVFbiZofUmMZ+AsRDUav1Q/jg8Hi5EzpBD4mMhKST0PhG5P7wa0VrRdQ1ZWmHxKVRjKyiAYUMKyPnwOZsKs/B7BNQzDjhgPSJlQtaWWBedeI1qP3LaUr3pcHFGVKUiCGLFvNs+YpoApS/I856Z9y+B6hBpxWUK9+8gKifOethv1K/0wjCzX5KnrmqzIubu7o+8HYox470cmrIoYBO12z+n3vsvtzY4HdU7XdKxv73l7t2Zwgb79LUlHjjx0OX6mUxxPMkpZ5vM5J6tzTk5OiSFQ5JosU7Tdns9ffELTRfquHRGXWtC3nnt/JHagY45mzfXla2bTOR88+y7OPkBZQxBHAh6hLNudwsgckRqm9YLVyRlbNhh1Q1aVDO2W3ChmlFTSUGMopYaUxotxIqEfSDpHxoEqnzGkDBLjuDj0o2RHCHTKx9dTKmJwRNzIjnYSMRiC9hipISoQASkTREk/BLRJDEMkKzNiOI5/s9DE6Aixw8UOZQQ+KoglIhqGONpFdTLopPEhcOgairIGB92xJyYQ5qtf5I49rmuRFIgEsQ3EEAgokgBTJzKr8d0CbaYI0xDlligieWnfLYaPWNDf/6ZWRpBihlQntMaiPEyGHAYxvvckzJXkj/PqK8X4rpxzbTUuWuqoWRWaeT2+V9tY03lNuSgw/Z48DEzzCqUVQY4a61wMTG2OiAN5NUNawYvLhkP88ivPOymNLXOs6+ncAKnClkvoDM1uj9jfkTqLlRP0ZEqrDSnPcV3HYvaE9d0WkwWSDOS1Zrooabst7bBn1++pZ5K7qzumcQUx0ruBwQeen53x+ZtLfDgwW5wQUeRFRdNuOba3lPQUshj3dwbLkALb+wOZnpJPJIN21IVG7hWVmbJxN9ztPId9Q11bSpUTs5584jl290wmp9DU3K9fk+UWaxcMPSBmmLJnNV1wt/GcnM24394S0hxlapL22HqC68YlcmsWqOyOoXMopalmgvN5xnq/5/L2ij/6+vvILONwuKWsMvL6DNlUmDKy+ULQi4FI5OLJFH9zQG4dRgxs9tdURrML43fX+r4hX9ZkNuPYH1h3O06WEG3L8f5IUgeC31HnHYuq4tHzh5x98z1+8dMD3/nut2iPkvOTpwyt4/ryFc3xlkfPH7GP8MGH30PgmD/8GsuH38G4RLi+Rx57pmcaGy9IdY5tt2y+eMX7T76GlbMxnlPP2A6RZvuSPG/xfmCmHyH6Cc1+Q+86yplCTkriIMbpSGHwYaBtBmIwaFVRFjnS9IQYUWqUdo2eioCQFmMlUkOMY0FNSqQ44mhjjL9bvhcClPytPTK++90o0kkhEr3HD57kR7a47xu644Zue4s/rGFokQSSUEiVYBj3gZTURJ9IIZAZQ3ADmbVopQjCoWTAaIuUxXiBEaCwE5LvIXiiByH0KNqRW0JsSNGgsCiTjU4WpRAq4INHitFAKnSizGr6QRGSGOWFMiCNJ0X37jNaEFyBNhapOkIUeFcRjKH3A0kooiwgeZIbMAJMloj6iLY1hECIzQijCSUpaJRSGOPwfYehGC3JWJTKEVoQwnhhheiJg8JaBaEnLzK61iGDBleSfGzQX/cAACAASURBVI5RmiglpYJM1wx9gyKOCY4hYJsD+dCxjjPCvuUq/Rq297B+hnokEWcGMVF462hv3iDbHvaCM7a091dsP/4Sd9tSl+ofrbH/ycV4lHuSaBHWM5/WKNMifE+tlxSmJVU1PlhSSGQFsP+9Y/uB6BJaaKo8xxs4HBq0hvPzJVp3+H7AaovNcpw7EIPDGoFitOUpbUEcGHpJZmumsynet8RoyA2I1NP3EqGnyHxGytQ4OjMe+jSSVcoaaEFIpDWYDKTecf3mwGL5EZNFjWwV0Sg0AQaIfWLoNI+evYe1HaYeKGzECogicn8Hrl/y/R/8R7hBUlZP8Kmh665w9wqjnzBZPCCra1S7RBnFg7Ml2Lckvaaa1ZTlCaWxtMctVbmimsFhuycNMy4ePaPIZtzdQTY/Z3JyQ3x5ZLqs0HNIoiGVK6hKdA4X738bV6x5ssxJ+oTdbg9pIM8S2ni63iDrh9iq5GT1gP12S64UmQLXHdltt2QqIWmo84+YTUpu7ju8G2hbCH7L4Ha0bclZ4eiMIvmKtjbYcjR5SpFQJISLRKMwTNGZxKZbStWOkpOsYnszZ3Po2FNQZRqRGmQmyKIidoG27ZnVir6/JvQLClVgM41BkyVLqStcOSOmCsQEVw4450cDqzCU5Ql5NiekRHNcswwZQ/PbCUFAyITNNZ1z3N5uMNmUTJUoHdFWYKwlDJK2O9B3Bh8KpFVs95eYydeoqhOStrhMEocz5Dqgiy3b7afE3ZqYckQ9JxWC1AfOp2e0C1iHax48nnO1v2N/3eKOLV4EyuWcrut4enaO1pajH1BKkhUZWhuaQ4MyBtd1CK0JwdP03bitH8EaS9/3lGXB8XikbVtiaMnzgqZpQd7x6L2HfPHZK54/e0pKGYfDPXcbw+Xrt/z6V5+w3TW/Y+IKJMEFUnrHxn2nbTY6Y7F6wo9+9APOzxckejKjKMuCvu/59NPPEVjmpwuuX71Giwg+kHwgRkcrj7y5ec3rq8/QIvCH3/0es/YeHwcWtaIsR8FQkSqeLR7zdnfkoBTLswcc9w06BB4vV2ze3nBqyjE7nywTm5MFgU6JzGZMqgm7/R4RQFook8WiiXi01mRa4ZpACAHPQG4KUlQUuSH4PTH2GFUjg8amOckdiDbg3Q6TBbRRECPBR3p/JCSBkDVaHVGUxBRxscOLhhgOaFUxNBolC4wc7bchtqR4ALnDiYHtIbHMcpKXNN0BW8ix6P+9W+9bYATVC+EojMbKgi4oXHJUNh+nJ9LS+44QPVEo6smEelrR7Lfs2xtMOfnKIqY1U5q+QXvBLtdEoC4N++Soh4SVAqkiU/XVZsuX357z5WCwm4GH3Z40RJx+D85uoUvoQrA6q1nfQxgURpU0xw35PEcZxdlFRV5KCpuTFTmH2wOh90yL2e+nHUnFBK3miL5GVltWqxXT06/Rf/pzXv7qc1anEcWU+eKU6ekF9uGKrCi5ePSIs9kZbR+4bV8zLxfM6hntPrELibY70ph7CnlKVedYK+j6PV0zKsvPz0+4uDjjsH5B271F+ZwYElJ4hBS4zrKopmSVwbWKobtj311xtsqZn87ZMBb2IRiq+jG3uzfs9q8Q2hNFxIWBk8WK67srnjx4ghng2GxZzM/Rtma7bWjjDmmhdS2z5RMePoUkDkwmpwitIdtTHxqKqaGeFczrguN+z8n8AiVB68DqRFGJiv/zz1/iheGD73/AT/7i16i45unDD7Dlks9/9prVakI8OnTMeXh6yiyfceU7jFDo0tK6HmsM3f3AJ598xuNvfERVzfBDIoYeY+dUC8fV3ceY7BGPHvyI15973rz8C2aLE771zR8zmAfMJj9ntWpYv9rx4Uc/5Ob1GxblIx49fMbipOT89Fu8bP8f0BO+98N/hRtKLj/5DdIdWD06RU0W9E7ycH7Gv//f/nf+4Ds/oFg+4b6953gc9w66F/dUtqIIOcPe4vuaLt7hxCVi4lGLp7Q6pzoe0AqatsG5njyfMq2WaJ0x+Fv2/Wsq8ZAQ3RgjiRKEQkqBEPadD2CcDJMkvAMZjAKgUZgnFKNX4LeTRjHu3wCEkAjeE4aB4D3H9QHfdkjv0TGOjZYhMBwHCOOC5tAKMpNDkgTnyHSGkQqpFFoago9olZC6QZqAoGBoBwweraf0g0DJgPejOExIT6Qhy1dEb2iOHbPpHJt7et8yuAGSQsmSJBxd3GL8coQ/sMenZlyOtwvatiG4e3Kbk8KKMHiE3qNEySDmHPwrBu4p80fgJ3RdJDmJzmuUrkmpIelLhMhIbk7EATuUShgNUpT4XlJoNU4VUonKBEHv8WJPTOU7g/GGMhek7ohAUWSQgqFrJ7hmQlGCnnxM8I6J/gabbk00PVoN5H6HlQ3PJhf84rBDi4r+teD6PjDcvuBwtWF6ekE+X9HJT7i+/VvOqz+E45ybu0tef/xTdtcbajsjt/9AsPb/cfsnF+NBGbxwqCg5thrhKoaDZqFydNhiCIQI0UKsvjpWbQ+GqpIIcaBrISVLkZ3w7FmFzg4oLRGxR9uc6AeiT2S2xKgMrcaISlFKhq3DuwItV2g5oTtuEUoS1KhUhROKck6IirYL2FyQ14bYKpTNkTJgVUIVdtRe2w7HkcO25fT8mwxuz7DPSDJiZSTRjdzndMrCfofb9S+x5x3lFEJ3YOg3JOGZTZ+j80TUDc5c0vUlRfGUTvcYW5EvVojFgOimIJZUZc0QLqnlA2b5iunyBG1abp2hKBTzecHLl2ve+8YfsFidsV53DLbj6dOc682RfLZitlrR2pZJZfFZT5f1TFcFi6+dsjnMCJMdPmqm0zlKt8S0YxgCdXyPjx7NaNIeO7E8efYAUsb6fsf+sGWxOsXTUzRLbJnI6hkLPsK5LV17ZL9vubvdY/IviQ9mCCQzb5n5DBXG7nibIr7UuKLC8TlCnJNEBrJC6UhWFuPVpzMw9KAHds01uziwDzW1O6WuT7F5xbBPtKFlL6+Z1HO8DJgwaoGjnSCe1JSxpjhavNaE4TG5ORLDDml6UG+ZVJL99i3d3UcMTYMpDbbQJKFoG0XTJ5AeoxLD3iHokSli5IQ+ZDTbiLQDd4efcPpoye0XLcX2Sy7ee8yyWrLrfsHptOI3XxyI+ZdkOrEZGjrREPo1fujxvWeqZ5xNH6POvk42TMjSjI+vPqEzjkdnD9hud0yLgjzPCCnim45ca4rZDGMNtzHSDwGkHNm1UjH0DlJCvbN3Oue4u7sdc4wwTprejVfzLMMkxW448gd//D3+l//pf+brH73PL3/5Ka+/vKRrOuqsYNeOC70xeEYOrhq7PkCW5Tx6/JR//h//57z3/hnSbFhvv2Q2z3D9wO3NHftty2L2mF+9+msEnsxanBttiAJD00a2+46yyHlSTdnd3PHzw//KpKh5+vBDnjz5kHx6yoY7Pm/+ljR4lmc1WQl3+yNdaJBakpU1QxcQUYALqAR9exjjTsYSugEVoMg1RiaMr8l0BsnhXUvfKGTImExmJBnYNvcs6wWZhShLhs7iB8F8Gmmbkevf9EfmVU6IR5p2j0AwmczRaoKsNME1KBHwQz/m6XVAGfCpRchIGyQ6dMjSMqQDfe8xPkeoBRBohmtE8xbX9ITWM9E1mhp+r7HiekFVlkTvyfNAIQTROXy7p+sZcajJMskj+27HMBxRekaWPyO6CdHlxMEwRE2x+vv7lWTEuMP4DWVlGTToB56b/ZaJmzDRAqOOo277926XhaVKLSlPvHaBy7hjef4AXT7jePdrnl48p5YGMa9ItmcYPNdXgml+zuOzCcvnz/nyfkNmM7ogaI5bSjHjo2fvweW//93jWGMIHLDFkZPc8t4Hz8myCtk7alswWRTEWHD+8IIPPvo62cWUV9sWXdXI2YZsl3NqnrGsTxBqIJ9vOQ57rq8g1xcIm5jOZ9QFHA5XHPY9i5NTpA6YJNjdHTmblewON2S6ZlnX9KomyA4f73HmHqMhNT3ZRKAXGjJN2o1xr+rshPX1gf06kqkTZk8Md4cvuPN7Pnh6wV/+31d849Ef8+auZ9dXPDw7Z7NuuVuvkfmWcrmkuyuoq2d83v6UECPTyQfUc0O8f0V2t8WUkvlEkoY3mOKah6d/Qug6YnhNJjteb3f86m+/5L/8r/4zBj/h/vWBP/yj76OrireHDcUjy+vdkdXTM375d3f82Z99h7/85W+opqecXTzh6vItHzx7yt3lDdNizmQ+5+HFGfNlQdf22GzOJD9he73mD/74X/LTX/01/+zHf8y//bd/xfmzb/HwqWYwez56/qd8/vnfMp1KPvjBU47rv2Z1XhFdQTV5yvvvfx+tW+7bV/zBv/o3fLH5K+Tnd2TphNXXnhHOK65/fcOHH36Dy1+9pjp/wKMffsTPfvI5w9BjtGF9+xaz+wx18icMhwNltWUQO7SxKHuBUhE9OIa7n5JyzXqfkdennJ+dIKXHDa/pO0dEI9UcoRXOeUTyaGXRUiMAP3T4mJDGoJHI38Y+kGNM5Lf5cRLy3aLlOPKCMWCeECmSwriMGZxD9hK397SbDndwKG+osgVyMOybHU27YzWdMK1rjvsDQ9MgtMa5jiLLxokekKsTIt3YCEkS7wNFDm3jkWmJzSfo8ku8y0j+DG0HhLAolgj9gj68Qbj5KEszA9YqYpQondH2G5rhhtn0wdgVJxsFjrHEaMl0fsT7ewqxoj8uEUONtUfq6opjv2diBIU+sj82mEGjZU2WEsrvCSIj7r9JOdkiire02zOEKBHyDh9bkrcokZPbnH5wJNmjFCPSOomxDsdQ2gVD36HCQ2LQ6GxN0hts2aD0lkCDRFJOLKQ3YDtEoZFyIB8Sipzced7PHpA0XLlPCHia+xx32LD54jOqvCb1Z5R1z6vdb3i7/pLgEvPijAfLJ/hmj2yO/2iN/U8uxq3ryWLE9wGsxBU5e3tgIRpudi1JnqDkBSKWHNsB+LvfHVtNE1Vxwn4j6NqerHRMl5FoPPv9JTr7GsJ3I6h+6EkpMZ8vsHZUqiJAZorenTCZMkpo9BalHUadkqIkqiPThwlJj5KaNIwjmmo2ASXpdMvpskbLkuQibnAMTpDiGZXumMxruijJyIiqxeQZ7aDpOjMuddorCnZsbysKuyIre/pjxrDdM5nkxFiQ1wmoWT7a0O0DXh6wuqMWkbCTaCJPvyaw9YbbS7h3GdVMMala3O2aYRd5/mzCsQ3UJw/wpWAdHW5SMZvnpPwt6/WGaGYwDciyoDg9Za8blHUU52ckHVg9mjEBnO/x3QTiksAZMpNMFyfsd29YZA+JwnJothR2oKoVQzslhYwyO+Gw7egagTI585NiNG8NN+w3Bzb3AwyPcIdrmhDpxY7OzKltgQ4jh3kSaybplJ4lzjii2OFESzQRKQxGKKowZnJTumWzBzfMaL2iT3uE7anmM7pYgDxlphUtibdCUdeaemqpj4r+sKWRW8TDCfWhotm/IqktIoJUmsH33L7NaG5XLLBkyRNDwseELjSmLllYi9U57uCY15L98YYYArmyqEngcPiEJnyJKg68ftUxry6YzS4ozkrUrMD0K7548T/CMqff/acsZOLq7nPuh4aiOmVRP2YbB47FNf4YmdbPOT7N2fg9Zj1m2oRQXCxOuLq5YvHBM+62O+pYMs8rlJYMImKF4urtPdNqwv16ixBjAS7fZQO77rdxBomQY54OMUZUFos5J6enbAfPv/7xn3H5yafs4sD/8Tc/pwwaGUBG2PkdpJF/zzups9aaEBM2K3j0+DF/9IMf8P3vP+UXP/8Jk5kks4KrV5e8fHnN5y/fcnfbQso4nT6EEi7fXFFPF0SZ6LoG37fkhWJ1UnBIcPtqTYbn8RnM6p76dke8a9F1zo++80P+/G/+A7EwHHG4LNIbh4xgpjnufg1BUKucXEiCkmSZQQpB3w8sqgmLIqeyktzXI4EkAklijaUsakYzXg9EnNsRgwRfI3yNFI5D8xkmy2i6JY0bUCFHMkOqKVmmkDHnsE2EYcAox/npA7bNgcEzjkS1p/eSQQlA03YHTH5kt2twfWRiPaoSpGSoyrORjhBasjKgbYeWX+WBZ2QUaYx+5VLh0sAhBKKsWaxyZLZGuDXtQcJgqcQKpStInsPxnkzl5HpB+AeLoZodta3oq0BWz3AKUh+ogqbtJHcRSg3/0F/xPRX4ZSUIXU8WAzLLsKtLmheXLCdn2O9OaDaesxh4JPZ07p71ceBqd8VkPrAqntOljnDYURYleZ1xcnpCOfnqA83LivYgsdUcqyfMy1MSNxzUwHS+5P7uimJZoiYZgY7N5ZZuF9B94G7XsdvueXhaU7Bnvd9zbBzV5ALVd0xkjzYtO/ZkzFgfEvQ5q/ycm7e3yGZPro+gT1Fpgg0FJhP4ItJoSzZc8Obmkm99Y0aeFKfzjxAwngtNy3JWU2QPaJqX9Nzx9R//J7z89QsOrwVZKDneKU6efJN4siDcvKXUicG9Yd80pOQp8hXHfcbd20D/cEpZnFJUA427JAjDJCbmJ5b3Plow7DTr24Z//uP/gkJcsL29Yr2Gyy+3XHYDi4ueb3ww41c/3fDdb/+Q+WNJewhwBz4dOakfgHW85S3PH8x5+cuPmVSeuppyqyo2t0eq+YqT5Snnz094uFrx5NljPvvsU3bbS549y5G3S9a7T1D5xwTxKSerls9fvubxow/59kffwTVHrl+84L/+N/89v/7rj7k7GiZFhbaRvAafrvj0zef88E9/zG/e/IxP3vw5H4Qp3/yjb+MXC65f3fJhOePUb/gfPv13/Df/3X/LL/7DNWX5BOMuOXzxMWLzhvxJYo7kywBX7hcY66jSgmxrEG0iUKPkit7dUM/PUHrC0EJ0O6K7R5JQ4v9l7T16ZcvSM71n2W3DHn9d3nRVxSKqlGyS3a0BG5JaBAEBGgn6AQIEQf+qf4A0kyA0NNBA3Wo1RaMiq4pls9LcvPaY8Nssq8G+NEkNyAEDiGFEnDgRsda3v/V+z3PFbP7beN5CdghAMXG8yRBSJOdp7kuqyaiZMlNUhelEMQtJngCIiBgReSrCU8rTUH6MyPehMT86wnDLafs1h91LwvGAdJ7QD8RhwJpMpRNhlAxyGuJUCqpSkEIiExgGTw5g2w1aS1wA5ycOuRAKH46UpUOY6SIhximvXuRr+kPC1vfMl5rxWJMSSBpkKkhupOtGCj2nsM8x5kgcPf1JI4sOVb+k84KmPEeLBUfvEHJPUZ3IcouQD4iYqdJTTFiST69oZIeqLimLFqFPDKEnO8V8fSRxIowFy/kSHxL7UzcNhxY1wmgyK4KfY6odJI90MypZklF4P+EcheuYzwPklt12SUwnrM1UtcenI0IsKMuS/fEVhXmKiDOc2yHoKZuScdjQpFuyVFzV56jSIC3EEInHhD4JrHnJ/nZLqb7L96+fchhfMJz2qJRY1DPGQ/kP1tj/6GJ85yQpe6RInBUG3w247ZF0fc3dIXD9SFGZE96fGNK3p+ClWLPbO46nRFlBu7LEbNjc1SwuIsViy/1vLCvTUpQjpu7RsiOMe4JTFOUZfVcQ5Zbmuia5hO86qtIiiwPOZaJPVKs5cujeN5EaMpLkOrYHx5PvfMChHxC9xqoebeOkpB9aHj3WpOorSmqK2DOWG7ysScbQnmsaWXK/ecPyoiagUWVGzyTjw4HBdawvnqPLkTe3b6kLyWr+hKQ+x+UtolxSrNYENUMU0xF312/pTl9hZMnSnGFFy7685/q7Z3xz+8Bybbi9fY0tPsSqnlJJZGwY7gdWiyu+fGlRdk1z/Y599Q5dFSzPDPbqgCmmDFven3GxmHHYPeCDQRZn6CaTzZZn+mO2/T2D6Hh0vcKNif4UKBtNUdSE4PngumAMtyjVcdwLktc04hHL2SW13bG9HXiIX+EddJsDp3HkbGhYLVuaqkJEyf3DBl09IrktQYwEYclSg84gj4h4QLrE+DbSLgOn9IDRDYVeE8KK7WbF7GqFt47DaceVbWmNQSqBA5ypOV+0jH1P7xyi/Joag0rnpEGiRIFUmUP8htnyiPMJtykpZjdUtiUWEZe3aJlZzC55+/ACwRbRF6S45+hfsN2/Y3Qaycc8vPwSbTVRdPSio3u5oTh0HMIveLsd+eTp75Htia+392x7idYXVLNzehv49Y9+ybMnJV8oT+FhvTRcFI+5XoxE95ogYCw0eqxZmIr98R1WaU7BoXXB9WIyQ/rO4bNkOVuwO+zQ0kziiJxQShPjRDMpbMHQjwTvKYqCcRx4+c1X2Fbxdtbw8pt79FijhgeO8Tjx8KWmkg1jHEjwN0Vg8B6pDcvlkpsnT5ktZvz8l/8bGcGLLwb+5E9/wtu3O5brM+bLOVWlcL7nv/rDP+Trl685e3TGzQcf8usvv2C32bIoKubGsqoqvn71DuSc3/mtH3B1Lrm5bqiaipAq5pcf8MWbNzxbfofdcGDTbRB9oBaCptbUWfOu3zCvWkww5OAojMK5ASFhNVswKxvG/QOzZcupu0fqmqa+IKVEdAMIT8wdWpcoPyM5weDfYVSiKSqMUvThhNSa3o9QbJkQKCVSJ8bQsdkNWHnJrClRcs/dw5EoD0ShSaHEj3Dqj2hdMGvO3+fhE5Wpmemas7amrTSb4z1tITmOHtFbanNJyRyjBPydJbUtM4WI2CoR4wYbSmapYBQbrlePGQ/n1E3F6+OPEWUkxRmlKphXI1qMlGqg706sFkvc31mny7zGhYFkniCTnYyAt5ZPTM1DFrxLmTYpPkrf7oz/9yT+D9fwv24Df/X5a9rXX/HuYs3vP9Esw47wxZdclpb1s0845jVv92fMS/jf/92/5ZP2v+B0GpgVGREirZ3RiYZ325fMV9/eR45ZUS3PWdWGJDoe8gt8OGP+W4+pvjD85Ee/ZH39HK8T926DUgEGye43X/PoseE7n3zIu909v/lmi+8CpqupteLh8DX2IrNwnyKz4v7VC4SA9WqFiUeO+4D2mUfrZ5yv/hk7t8UoT2Uth5g5uC3dOLC6mWM3A2W9phlu0SKTy5q+umS2rDn9+oG5rajXT5k1n/Limxf04YYPrp9wioqPn51TFyceZorF02eEsUNxwCgPsWRwisXlga9e/jnrxUe8ufsFPg1Us4LVquU7379AxmuU/IDFx79iseqx4pbd6cRpExl94DplfvBHP+AvvvhLFB9xND1PzQ3DsOXYHWmvLEIPvPrqyL/8Tz/lxz/9nNXVDVY3vL59oOt3/PZ3fpvf+r3fZf/lC/7y5S/47DvfZbs5UVULLm8sxyxYfzDjZ7/+t3z/o/+M2y8qGu35zlPJ95+XtOLAf/zZT/gf/rv/ERM+5LT7FcP4CplBhgEvGipb8cPmh7x6OHL89b/nX9z8Pu0Pv8d+ZgnbPXPxCPvJDf/T//Jv+C//4F/jdifk2JKPX5M236Bzwc3Nf86j9WP+3U/+DTfrCv164Grx+2jdEMSOWB7wckamoy4kQX7NkF5SuEvoDTatmDeKJHr64x+j2o8xukYj3sf2FFJqlLIkqRFKT9bsFPA+410GJEJpkpzmg6QBkaborRCZmCIxBEQWaGXQIk7CpVwggkJSYA3IFBlcIgwTopcwEGNm6Ady9AiRGMduisXkQGnmNPM5octI2SKSw/s7lktF6qcGjlCeGNqpGC0yojmB2qK1JabEZjtSmYqk3kGMZD9DqQlnnLintFdIsWK3v5vy8+mc5BQhvCQYx36XmTU3jJ1CJElVL4is2cYFUreIPBIoaeczRlfSS40tFyjWFHtDTLdI5SCXOH9C2ZFqNhDf5/BjWjCqIy5rKlVDOmDUQFNnlKw47CXOvGCmHxHzSFFKctuShcSnPX3viLGlbhQPx1cI5hjZYzlRm0yScAqObX/BetZRmhmNFvghQRCT+E4kXEyk1HBzMWCagu1hx1qV2NkcGRTBH5CzzT9YY/+ji/HzeU8cFNk1KOfZH16xWi15vXvNo9U1os+MhwNCQGn+3tPmV1jbUdqCUl0ixjn9EFk0Ek3HuJ3RNA5lJpudkJ6YJONQUtctkiMyBVTbk0mMEVKRUU3J8f4eGUqsPSNLT6gbUggTZF5IDjvJqrggxoQpBSZtkKIBYYkxEEWAWYGSBXH0dKpD+5KcMoWwlNWa3eYOo2p0oRg2O2ZXLcfNgXCyzOZz2osaETuaaKjbybqVT3O87xCmReQSmU6E0z2LumG3D3THOVX1CC1bsvOU0dJtA5VZIbzCyBl1XSOtAJuxbQYLpy92PPtwQXsjeFUs2LaJcG6x65Ki1iirCTmzmM8ps6JYXuCNIKgEBHSeE/KR9bwkBIUQil5mdGPIUmOUpKqW+NhTGos2mhCnzzU6RxdP6GaA4ztsqGnnGu9Bigo3zhjcDNs0RCGhsBR6wxhPuNhN3ceY0Vi0qUHe4GZQ+3NMHKiCpz+N5AFMLWmLDHLklDx1kjgnGKXGyhIUJNkRTSKmgOh7NB9yCrf06S0xgBiXjOPA5YViHC/YDxXL5QxZKrLokS5RSUFOhtHvaS9G+lSyjV9zGhPH0bI7GY6br6iKObuxYLFYMQwv6U6G2U1Jc+64fXVk3zeo+ZL+9I6za0Xwa4bU0/Ga7qGnrAO7wx533PLBzQ3kGUY8cHHesrz4lJlsef35S+6l58uvfoGoFf2pQwRD6TX6FBF9j9KeZjVn3HToBDIJoptU6iQxIbaqgnrWMqYT2YO2JVILhJKUs0fc3e+I44nD/h2CiEwTplCIzOh7BAJrMlkkfICibrm6vOHjj57z/KNr5lXA9E/48Te/4f/6D39M7CMffvCcRx89w8nI3f07/vD3f58nlcFvFf/qX/xrdv2B/uHXNClyua5ZlivCCH/0B9+naUrWy2cs1g1CZXLSWNkiQ+apLXFPYPh8TxpGlFa4WvHgeraHiJEtZ+kCYxLKFJSqJJxGdJa0VhKHPaW19MPAsrbEcGA87BHvN1HnDFbXECwyHKn3iwAAIABJREFUeByesrik0GDkESs1ZfURnQ+cxjukEtQqYHOJEjVS7UnyC6J8wLvvEVJDu9iyHzJRKFxIDNEzX5xTiwKDYr56ik8jpY6IKBiHjEqRuVmw3x8pXUWpNWWpUQTk31umpZzhYsV48lh7RpQZJzOKp2S3xkhHfxwQ4wVlc4YoCozWKBeI4YCsKtqZob1oefg7icIuQ9aQCoeooFQdb2XmXVZoLVEi8LYb2Ilvd9RHceCDueaPHq24eXHGj77+Effjz/mr4YInB4O8E3z2Ox/RmAu0V6h5wUlv+f7V77GsnnL3zTuEFlw8eYKwBYU/8L3fesaji/NvvY6iprIzRIR+70BI2sUZH68LvvjNn7Bcq6loOeypykRTWtzQ8dXhgR+UP+BwfE04dZAU4RgYuo5gFQ+byGx+RSFmbO/esLqouWgNrahIHfRhhNnAQhf4N7d01lK0idT37IaBQzfww8tndIfE0b+CscWTSSJhRKCOEDpDWDUcD284X/+QwzeBRS1ZLZa052eE1hIOmVlX0NTveLfZQOMoryNp4Yh5x5vtQGXXnJ0n7off4EXJSCKLxKnb8fmvXvODZ1fc3v97/uW/+owvfzPwwQeZ8nrEuhNKjFRakH3H4cGyev4lNzcVYvgB6diwnHuunhi232ic+JKXuWMfJFfLFS+3O150jvNn/wn/9X/z39KlzO3W8y9vrqBsCKZmPrPQdxxe3xOlZcZjSl3y6v4rVuuGUl4wq+fI6pIf/vPnnK9r3nz1p1wtN7C9II3g3Q6sQVc9rzZ/wle/+TlPn/0W7fPvkrIj3MFytaBcCb589ZYPP/0+F08/5s9++sc8/OUbnhVL6ssW+1FNVJEf/+h/ZmZ3WNtw/eRjXH9HSHcIEikLkvZk29A5KEfNYjaDJAlFxsfMJmnKaknOkkK6CULAiSQySrUgSlJ+/7uKFRKLCAIdSmSWRDlJc7KKKDsCFmdqZIhYHzHBo6MnxkiUJT5KQioZTx6dFUUaCOMBRk0llhydRapIdocpbqMkSrVoLIUukDKgTQAM+y5SyQ0ubElZYouBY3+ispc4LyizQYYCoS2JHj84UlYUxQyfPJW5JgeDC46iUFOTjx5IiNRwOJwoipHMOM1ZmJcEbWiLa0LvKOQbdITkr3BAn3qk9BRiwKUfk0LN05vf4f7hG5TckWPCe8VIJBAw8QI9nuP8O9r1Dh8NcZjjo0bJEilKUh4pZr9A2cekcYExB5JP5CCwFEgjmReG+7uCHEeMCSQViFEjgiX4RPLnxOGWqjhytnxMDJnRQwgWcsmsVrTVnD68QMkbTDOC2hNjQocSq4oJxODXVH7N5h5MnbG1I4gdno6iuvynK8ZFKhA5otUEsS/LOeMwMoyR9bLisD9QWIGx4MPhW4/td+eEeCBnQdIJH7ckBoyu8GHiR2e7Z/Bg1IQkjN4jlMKUmd4d6fY9yzOLD5OK22gNSaJ1ifcRISVdP6JMi7EGqRIpDqRwhLaCJMk+gbVkkUhEkBkhMs5HZrMF47gjYTHZYK0gRk8IgXaxBOHYHQJlI/GnETdEyllJWdaoPPDwcMt8XmFFTwKyiazPJ5qBtQIlE3WtiSEwdgVtXVG1Lcp4EiPSJBSBdmU4HE60swU5l+QkkNkiokD7SLucUz+55p0aecgeWddYqyFGUhBIpSiDoNFi4plq0EoQAZ8FUSi8n3JtUk+bbJICnaerTclIoQQxg9IGW9gpKpQjXkVi1IRoacaa4+6AUXOMNBij0HZS+QavqWzFfF1A5xAIctSkNGXXQCFVMVnMVKSdC8ZDZlW31FogBseylNQSbm/fUJwXzObXEDy973C5I2twRIgSLWq0LgloRDySXUUKAyJ2xDHhjpdEESkqyIWBRpAlhFRg0BgT2N3umLULdtsDsjqiAuSjQPQF5+ePGId3tIwUnWF3SOhFRy4dKIUMmmVZI4aBs/kjQvScXVfsDjs223uCc1TVjB/9+f/L1eoZn3wcOMZf4eQrnj56ynr9CTKPnK1L/uTHO16+fIfpS0phqUuNiwMvHo4M7khpFUVMnBczmmXD4XTCK482Cj/CfH6OsJKmOsdVd4x6Sz2rmLfLKbYzehQJ53pSCpBBiknYQ2Ia3szyb35n2pYslkuePHnM2dkZWk1c7e1w5O3rd/yzz34PhOI7n3xM1x15/eYlT88vefb4Eduvv+HDT77L2dmKv/oPPyMP8OTsOU8fPaM2LavFmqcfLpjXa/b7LVk6htETc0SJgbJYcnWl+WLTEaNHhoLuYWCICq1ajIuclZ46CppakUZB1B6rMlYo0ihRKGDAmhUh1aQc8f5EaQ21scToKczAMGxQ0qOtRcWCSi5p7AwjJchAP7xlUVuCgkW9QiGIaUdIPXUxI3mNLQ4UykCEppjjUiJHB0pQKEMpNaVWeBHph5EkKkwlESriibhBUNol0T8giNhsEHo/fUDx5m/W07KQ5CRxo0AZkGJCIGqRiXEH2VCVBSEHstgi9RxlNFk6pGgYTxVNmxn7BzB/Z40PkeAyQQuqpsQGzdIqRJSQEk0WWFUQ+TYSUZo1NhrSaSQMHjUm9n/2F+hPf5eHtOLq+mP0+SV3pwOnQaDtHOstv/vZFXVRcDruUNqgjaH3npwyl2cX1EXzrddpy4xKJ9x4Yhh22KZldmnpvzhRz86hPjLSY4xnXpSYMEPGnvpshd+e8M5RGUtI4KuIEg7vezIbwHC7HXDjK4xoIUg6v0fIJe3ZnBAV7n5Hdob9EZbVBc5JTkdHoRXKSHZ3O6xNBPZkeULqkhQVYcwokZFCsTs80FSJ0awp9ZKiPVEtJsRlEA07/Qq3u+XN1zuunj7lbGkw6p7bu9cIVVG3JcO4oesE1paUtcZKQe4ys06wuX3J2aMP+Pzn71jPrrlZfkxjL9i8E2yGL8hLwdF0HOSBJ82HJDGnX9Q0ytL4pyib6Yafc9wNuNvA5WWLDhWh2/HoUcs//4NPufl0zp/+x8/55PlzLq6PvH37c85XH9GfJF00rJ4953j3wLp5xt32HbF/yVJHmvIDavsJhbpE2cz27g267JmfPcJ1nu3m12jhaHRB2PRwdDx5/pRn3/s+u9HRNCusLtC1QcQR0/cU8iN+9otXPPzql1w2An2zQq1WuG7g4cVPyMUrissbRF7T7+/x/paqXk1xhLQkhQ06/pqxrJH6nJxqchTk7BEyINQUMRHCEpNDqoAUJUIqlNQIOU6DmkFM4gedyWnaMzOThyGLDMqRc0FKnhwPJJ8JUU1RlqSIWU7ymtghwpboElZbtNZ44cl5JNKjChicJw2SughIadEYFBDiAUKEXJFFIuQjWpYo0ZCDRsRIVU3xjaqqiDmQkod0IuV+Gk7NlnGczJPaTv4DKY4IEQnJEJwhZzV1rEVCyRVKtNPcklcIP7HD4+ApixJjIFYHZJTEnBGZaZ3NEl203N19hW22xJBwvcUYhbUzfKgR7ChrMP4CF96Qc8SYBVpPp8HB98SYKfQK7ybYR/CCLBIqD6QUwa0YU8LIGiXKSYCGIwuPLBoqBciRKp/hOsM2KITaIxWInDE5YIsjMZQU1qE50g09WkiMqglIhJqQjWU7zZvV7Za2LVAqMToL5hJbrv7pivEcaowKFKVAYhCq4tXtC5ZnBdqoaeBSC3Ia8H4E/jbnmIUkpRlCRJwPhNyT8Ahl0LpFakeIFucSymSUFMTsySIijCUNCoFF5BLSxFE2tiBHiVIF2AFlwB8TRkuQcgL0p4AhM+ImY15I5FKTxJTPSghScEhpSV4wDV1UhDAhemJ0+OyoihnDuMd7TT0r6fYjOUmaxRlGG/rdBqkma1vYObIpGLyjKhuatkAVI/3JEZ3AoEjRcHaxJIpAiB0pB7R6z6+wmkM/UNZLpDQoGScGJ55RgF7NcLVhSA5RqPdSkSmL5uU0F2IyaAHJTNxnLSBH8EniZUYoRaEUSFB2omZ4AiFN0hgvPI20SDI6eqwWTKj+AptaTAYRQWSJ1TUxyImVKgRSCqxVFKVCZBCqQEuNFeUUCZABOYGYpyfJPcKANB6hMtYIDAVWS1y/Yxx2LM+eIo1kDH4ic7y3PYYQcA6W1ZqqrDmcdtRGkm3LMMIQD4zuiLvvySZydf0pKp0oJchcTuZWFPvDkWHMGGuIaIS4ZtYk1NkeqTZEmUnjjMerNW/vXnM6vqAsC/rTNePxnFo+w9sF/aZiUT8mp45F6xFC4nqHE5osI/PmEefnz5DasDsMuNBw1dxwc/kM5AlhPat3S8Zvfk2MCo3E50iImV5ETG0IY6A2BSoLGiOpjKEbT3R9wFFQmorzyytcGgizGXX9hHZWEWLHqT9SmpLbt7ec9ntyBqMn61vKefr+SwFZABZjDVc3N1xfXdI0JVKBlJpTF/jmYUNVVHz3u5/gZCKJwOnwgHaeq/UZqYtE2aLrmhcvv+Cwe+D54+c8unzO+eqC5aJFycD83CJ85m7zFcfjSFHWlIUheYHUARkjyUtk1uTe4bdbiCPaKNKpo8mRhdUUVjC6B1RuqHRDyWQtNaqe8KfU7IcjTVVhCoOREsU0FzkvS3QK9ClipUEL+14IVKClQCrBNmUqXaKLmlrOEWJkSJ4UE6VYEskY6bEGki9RUpFzmPjCpsQIgX6PzMrBIeNAXTQUyoJw06ZoJfvuiKosWWa89NM2G76dGc8poVVE2IIcFNJICjPZ93KSqPfsdGskSQJMLOAsAoKKHA0iG/IwfKsYL0UgSsd+OLGYG3AaFROi9MiU0QhMULj07b/ny3vPQCYPkUpb2sWC+mWmHPckoyjXF9zu7hldR8glajRUWfPxx4/5za9+jS4k7Wo2/Q+1Zj6bg5c4920QQFFaxsMB544UpaCoLUkEurhDUDMrLrCFRavMGAZcBGk7bi4PHMbxPd85oawFD9GPFDlyURQUxxO7eGK1MAh/wIWEljNsI1HWsn3bUQYQhUGcdoRhJMpMTAMXZw2mEuyOPYtSMoYjSkWEjKTg3kcWBIWtscYg6DjlAdEo1mdratPy5dfvWK2v6Lead/fvSOMblvXvIJTg7fE1x/3A5fWa4+GAG3uEKFif11TFGdIb9trSVg6XPIIZ4ZS4ej7j7Pyaen/GbbnjbXpNHDKHrmZeK87qBVX9lPJ8jVpIho3hbveSrjvRVJZuN8A8MgzTsOCHP/gh3/vkM37x9c+5vp5h3ByERokVOpUTz7/IlK1gfP01RdnwxbuBq0axbFqa9Q1mOcPJDpU8Mifq5oLRZ3z+Bco4ar2i4pzUCUpb0Dy9IZWKudXUdkV6HwsILqDliTGUpPsXzNzAxUff5V5rxt071O5EEwRm+RnKavIAUYwUjUUZRZYDyHcIccQWlqimvHdI47T+iYBSGa01CokUFZkRKTOCcrJaJgccIaspUy0EOSuyCKQsJ7uCnCgqyBJEIAaNco4UAjFPKODM9JIqa3LwSOdw7oHt9g0PD1vSyWOzZvQDiYTSGdsUBJfIJITOk205OHIUqFygtKYwmRAtPnpCHpFaoE1FzI7gE4WaaEZCQkiZLDRCKSChVEnOiZwHtLU43+FdR04WKSpIFkEk5XGKSUaLkQolIjkMKCSlWZAJRKaYozJ2mlmNlkLXpBRxYUvFguA0Wqr39syAReLGGUkohN7jwgklZlN0MgliyqSsyGKAVBFiBnWE5EBocjbkWKGEJMaRurLkDF4oyO/foxCgJV4lBBeQ35HkAyJnVK4xIoAaEUT63lMogZYNNpfIGBHCYKQBYRnTFrwhmS3VbE9VLomuRIQSky2F+CfMjMtUUFUFZRlJUZGyIWfJal1RKI1IhhwnG5UU5bQB/PVj7RGRSqRMxOwYhumIMYtErWaM4xaZFSGkicudIDiPVIqYJq5lU8+IYySliYcrkUQP0YMt1PuNRk0YMBGIMUDIGFGQk8INDjF67LwiujCRP4Ugx0xZSdywQ2sBciQFTwq8F55Isgz0g6MqFCprou+RskBIScgR7zz1vCF5SEOc4i8JTFVgrCYkxziE6UetFYKSqm45DXekOAJiwqKJikRJiIGyDJhyQJpIzhIfNF2REbXllAYGC8wt3gqEAa0kJgtkmgpjocGK+B6fJElMmCWFIJcZKxMkgXpfaMv3prCQBSJKtJSIFCA4CgVCCrTQZCoCgiQtxkwSirGPE9w/TsWcMhGlIylqqmKykplsMUUkeEeKHkEgxRGZOpwQJCVxziOTnOIDSXDqRoStsLYm5OmoT1qDVJIYwoSLep+/S8mhcFRFggrS4BnFhiw2DIOiP3lsuabxHhEFTTXDmkjyjm57h6Wh2xwxusGzQhpPtQpE03DaSbKq0K1m89XP2G4eWNo7wnGHXC0pi4Yw0yRlGF2HloJKzch2Rl8dyc1EEfneJ5J2XhA5gNIIMSfSkJSkLmdU5YLL1TVnsyW7/YmsLVlplIYagZSa5D1VOyMdOpSaLtZKnam0oDc1i3XNfF7jvOby4glSWpzvOXQdRk211+7+nhTe/z6FIAuBkOr9XVIVlpQt89mK73z6PZSOxNDjXAd5ARjuNx1PLh+xWNR8cfsV3g34cGJWF6ybJTZZqmVDN4y8+Oolq/mCm8szLs8r5jOJtZ7N5o7jW8u7b+741c9+ikiZ1WrJfN5S2oI8E5OoJUjKJBGnE7UfIXq0c+TjyLmds7IzAj2JTKUMlZqoMSpltJQoLMTIEA9UQmCNmApLFNZYSjkhK2WedNGlthQaBD1SKJSQWApEEsyLJTpBTAmZmKyEZJqqwChB9CNalsTMZLA0aiJChYARU54zx4AS0OipYx6SYMgJTMTljrY4AxkRyqNSSw7fZtTmYJFqitmMPk+nM0rgvULpGkFPzgGyodANPgVy9CAmhBlyQCRLHguY/e3zGulR0hHEQLWSxDR1+2Q1MYyzkxAVMX8btfh2M6KLTG0Mq3VLtV6zXj5D1pDzllIHBhchG7TQiBzJRhJTZHfcc3F9ia4sIQfadoHCcHg4ocS333d4P0MhgHm7oKgbjpueMQQSmrqoqSpNdCObh1uULKkqQ2sTLo0UxWRGFlFBzKikaLRFVZl+e0f9eIWKgXDcopSknFtM0eIcHLcDq2ZFahSrwZDGgJOCqii4XE0m09M4YrxDtXB2NiOOHhc7tNGkJOn7TFkWJBfY9Ufa6znz+Yw4wGkMLOSICjNe3T5QF57SJranjtNxT04DKY28fnM3yeZUoC6fsLQLsjW4qChPAltHjBqoZmua1TmirCjDGfP5U4rZL9ie3tB3iuePn3F2doUsHrFcnCNTzbtOczz8BpFr1mcV4/2B40OiaY88fvqc548/RMcZL1++5g8+e8LD555d76mLZ/RHsEWJKTOH3Ssc9yhhmalz5hKW8yVmfoHQghRuUVazLG9wp5Hd/efE4YF5VWLlHLKaZDyVRNhM19/zePEpvpMk2SMLAcKQyKSwoXQb2qffYZRLTg93uH5LaxKL6zkmTieqschkKrSSyDwgOSLoJ7+DukFljxKKEA9IMlIKlJxQgSJP+2H4a/NmkuQEKQWEHAHz3rQJMUMWkSSmYhyVJka30OQcSEGiPSQ/kvJAEoEkJmKVEA05CLKThGFHf9oxnDpiNxIIBO9J3mOsQRlNGjQxOKKIaCbZjxIlRpuJ960EwUVCdCiTp2Zh7CiKwP44ULXrySbKJA+TBLROhBhQ0pJSJISIUg0pSFLsUUpitERJM51258BfWx6tShgx2VrREmksPhlCMCirkNK/57ArJIJMxuqG7GeIZNA6kfOJFLuJ2BTnjD3IqiNmN30WSU2mUBLCjkQxItIcIRyR43shWzXdpUXIDmLE2kCIG3LWiGxQKJIMxNRTVC3H6DHlBH3wp4Kcp2inlonkK1IY0WkOUWOERoiJ3iIQxGio5AXOKZACI/N0sZI1VhlAI+Pftyj//2//6GJcKYmxGqUDEEG6SWtbTpzf6DxoORW/1HD822JcWQc+oi3EGEkOQgbkOGHXCk1dD5OZbgj4KBmDYL4uGfseicDazPFuABWgzPjoIGnGwVHXir7rsHqS+IgMhAlmPxlBDafTgRgHmlwz9CPJj5hCY3QL8cTYbVgsrwjhfqJUBDNtHlKTsyd4RTlPDEeP1RNCrjvdo2zGNhotNKHv3nf5OypbTKaqLPAOlLS0jSDHgNEl0UHwcbpSzJrgwRaTLqmoPELcIe2MLAzez3Cp5NScAM8uB/alJC4semYoraAWUIWpCs8mT8X4+6kvJzNOTl9+nQQU48RajxKR09R9SwqCQAeFEgpn08QKzwktJfE96TMoBUVFYRvms8wwHuisIwbFMAaEzNOphARbWmoDSWSiABfBeQghk0MijAmbM11wDE7SDxmVM0kGXBb0sWQ2P0eUNeTj9HnZCoEixoBGUdiMzCOH0x2lMcTgyXmHUPeYYk9VeRKJd+82PPzy/+b6/IaqMjy6zlxeZHz/Fuk7Sj1wv/0l2j5Bzq/pUsIjMdUT1smzDa95ffySDSP7/YzaRsow0paOEydqC0o5PA9UakmRzjkNJaUsKS8iZdFSWknvXpDklna+5G5wHIcTJz9gTIFMmkfzJ3z24Wf82Y9/RNM0LBZzDBF/OjI4yKVCVw0mOZTInE4dlapolzMOUfH46VPuNi+5uPiIp08e8/U3P+V0uKNWhsXiglevX5KDf3+RpogpoYsCZe37HLViuaiI3vL4+jlnZ+e8fvM5QnhC0Axjz3q1IHWJi0+vCNHx85/8BR9/+iHLszlFKlisV5zNVoT0Ffu7Hk3L0ycXdP0bNvsNLje8frPl9s4xJMuvf/Zjtm87Hl2tuL19oG1aHl8/oS1aSnuOPG2oxoA99ZxhkdmCg8KuebK4Rg6Zg7ulljWVqtDkqbshDFIM2EoQfKYwguRHcjZoU1AXDXVRE3wgYyhLjU4NlRWQBkIcIFtiKDCyRcpIrRXRn8ghQdKQAyEdWM8qiIbDbkvTJkIsEGLCn8ksiFlSVBXjOADhvc1OobQkZ4PEMYaRWTtFYySZShfkqAlawd9Zy7UuEbEE4ZD6gBQWYoMSEqPtFL3I00ah5XTyEZNERIEygRj3aPWI6L5dVDuR6DzMVnOaZSSgENaQBYTkpx6eFn+DufzrW2kKhDVIo5mvSprlknX7KbLd4zZvqJDML54wjp40TkQHOdO8evOWom2pV0u2+y1VVWMLjUKhbWbWtN96nd14ZJCe2lbossVoyf72hOgVqjDkegQz0u8Hohe07QW6fEwYLpk3A8IFiqQI/UiRDe1yjSaxfejYZclnz57z5Y9/Sjo6yrZCKQtS03cjJCiLkq4IXF8s2BwUIlmWbUNblNxte3yebLln5w2L2TkP7h0598yaGV2v2O12REZCUriU+OSTT+A0cvf6DVePrjkeX7MUlrt3e549PefQveJ4dNNAdlVw//CW7XbP+eUZp+MG109NkmpR0jaaJgiuZgti9w1jgFiv6VNC2hp5do04X7LvfkpdLHn89CNmTz7m4b5iVrYYccau8ChRUNVn6PINRmlErmjWmotHK6QKbO9ecdGesdv09H1H1z/w+KMPub87MGsbtPB8/rMXSFWi5ZznNzdIv8XYM7Ir4DhiZgN2saDwZ9y//HNu3/6fLO2MdfuYMfScwltEEYmpYdiDnnniaNltdhRtT1PWkEuOQ0mdHVmvaJ/8Lj//yf+DHfbMZhaztqQZqNs7tLrCzEroT5OVN8+wYoFM0wB2GAJKFkidiPEAUkxzXlkhk4bskGqK2easpghKzGQCiPenwgykbIgIRCrJKkyNDqkQUiCkB1+Q00jOIzmeiPFISo4MCFmSpSV5jfeJeMoU2VAZzYmRvhuwwk4kxCAYgmdRrPFig5A9SIOSFaWtKYrEEI7EAEiFMYKiaFCq5XjYU64giwEhMz44RPakLJByamb6YUBqpkZkTqQoUTQIVaK0QOmElJN8SFBhjCCLE0oEiIKQJUgIcsSnBphPcrKwQ4gBoSw+BQp9ho+WEDzaZnIayPk0oYXpsKXHuSXJNyhzRCk9CdiSQhlPtltSDoynCm0zPnuUWqPEDJElWXh86DFM5vGcd0hZItMSIQuSTIxuR23POMUOna/ReY7zDscJKQcQguAlWRww+pzRbZF68lQopUmpJwZPU94gcodK5/hxjQ891jrK2Qgp0p/SP1hj/6OLcaRndGHC3KiALmG5XmFYstu+pbCJZlHjXGC777+9WNcVMXus1iTX4ISY8F7FCPqB5arFdUus7CBu6LsB5xXl5Q27fU9VeQb/NeFUI62cuJxGYoyergKBsR+oyyXSZsLQgfMYM+UQh7sNoe8xy5J0GhD+DnwE2SBN4varI0IUlDmyu2uRCpD91EHSGl1MOND+2HHcOObLluN4QKaSsmzABLLbopNkO4CUFbXSxPFAQmFkg1I1KSSOhzc0ixapd0gf6U4GUkHbCIw9IdQWa050+zWjPScXgqgiruo5lZKt2/1/pL1Zj2VZft332+OZ7hRzRGbW2NXVQ3WzKZGGRAMWIBsE7FcD/mD+HH7ziwXDpgURlNlSk2hWN9ms7ppyiMyM4c5n3pMfTopk0QJEw/v93BtAnLvPOv+91m+hzlekhUEWmrzKsMmjQkAZRV0KpBH4TOBDQqaITGACCAcmQiRgVEIyQRrCf7J9iER8h0FNjUdnGqMsOYpuGAijI0aBQlPkFdiWpC9IaiSkHuV6SIqiXJKVJTaPlNKQhJ8Y9WFEyREnAkEqVCiISrDb3tPWjyQUKRY0IUcJN1Fr8oRzGcvSMvqRmDRlXlDmgoYdTb1l33YYK+kHz3F3oG8PRCcQ4QlaNpjsjhAEb948UKk9hbyg3kjEAEWxYnAZj7sHRNlzf/icM+FJKieIaZqwWGYEUfPV/ldUpz3yocOYD4hDjm9yZnlFlIGmO3CyusAfB5pxS9s0KOEoKkd9fDNtdH7Nif2Yrs355sX/wcc6kesf07UNY9/Hl8Q+AAAgAElEQVRyc/kMq07p9iCyjvPrApkGul2BNee8vN2hLFxd5Gz3jzxuHV2fKHXO7DSj91ukWHJ5k7h7+DWZXvCTH1wAPbe3rzke9mTWMLiR5XLJMI6cXFyQhCTERF5YgmvQChaLkp///M9YLDSXVyfYTFM3e+7e3pPRo3PJ/d2afj1y8fvXuBRoh4FUJNbbF7TUBFfz09+7oTk2NA89L15uWR92fPPiOffbhq7NkWHkpDzn7cOBeWvQqkSrHCUziLD/3YgYJKZx0B3IlWRezlkUc4T3NN2Aix3L+cnUnOY9BoXUAlJCq6kgaaE0IqRpWIVGqwylcrquZQgChKSaTVaSECBFSwyTHU7qnPlcIFJHTAopKqwyCAZCqiGWjIMmxIgQiqY7kGdgjQY/NfIhLf3Y44MhyzJMLFAhguzJNZh0OqHQZDf9ZkXJIDqEMd8R41m1ZTyeMo4NxfIIKYegqRYSIfakQaIw5EVHTEdEytDCooRHCo204GLEZuY7NJVjkqybnPL6Amhxo8S1GtGD1Wbyw6bEyn+XprJ8r2QcI+tDwCbLT8+f8uL0jj5+hRMZi7ML8lUJzhE6h1YGO894fHHg5r2POLR7+nFEG4MbO6S12GJqT/6H6/H+OWenFbPyBBc8cdjTdhkCh7GOvGzpm9e0hwN5fkpRLNltb5kpzWIeeXP7EoVFppyTkxtWpwseNo98+fZL/vm/+D2Wp5f48a+RYSq38skThgbvR/y4oxstQXzMcnXCtl4jtWM+TyBHtocDWijGvuT0oqRuO5rakWczZuUlb2/3DKNAmg6fDM+e/YBlec3zzS+5T6/4weIz1l/19O4NqR45ioTptswXVwxOcvu7Nb1rOb84JcQWELz49i3lhzecXT8lN4Zm/Tt83XMcO0TZEfWRorAE+Qox21DIU66yj7EVvP/pj3DlgsPrDTCiTU9WCE6X1wz1mtuHmgR89ocf8Wa/J189Y3lyQ3v0nCyu+OWvfsE//9GPGb8NEOacPr0kMweOd18g+zverz7g47OP+Lx+zfs/u6H+6haxG9DXS9TqijLmPH/xCwxHilJyOn8fMVyg0pHcKlxaI8YjVfeMYCTbbMRVBy5XC2h6Ht88YMuS8ioxnz3lm89/g3Uj5ckCdI7bBg7HEXt9Q7EsOdzfoWXLYjbivWHoDdLBTAyYdE/NBTKBJkORIWM2hTGFI6Z+qqrnjIAEWhAekSwilROakIYYcpLUKJUmoYYgSEgikUikGIjOM4gHQjwihgHhIiIYkBlRBfphpHF73KHn+LCmb/ZoETBZRmynfFKeZ4z+CMlALJDSYJQlBQvB0NSOiMBmGVF6slJhDQxtj+sTrrUs52dE9ZYhvcByhk4XaFWByHBDjwqKolKTdQWPEAYh9Dtr6OQXtzpDSvmuURSGpCHOCGKJlBYvdnj1hpSvkWI5CQ2pQQfSMMengd6tqbIP8b5HqGb6vLSAaLC2QVtDSheMHkKQIAa06hAq4p0kiOO0/zpLEjlJjyR5IMWM5EtSuEIUbxj9+I40NMPTo40nUxWxLWkfBDaeUM4TyhqcH2k6T+MdKkHCYs0JrVsjtSeSMfgeGSRSZiht6dI3WHOGTNvpvogGESNCdCjTocR3rX3/ufVPFuM+dvRNoCpmVJWhqKZp6ePjhqI0zOaWen+gPg4U2Snw5u+uvX0uKCvN7EwxpgaVj1wsM17evuIP/+CPefumx2aJ5eqE4XBEEzGVxMU78soiUoFwpxQZeMLki1SKrLTkxsJYE9EoI+iDxJoKqx1jaGjaHTZMAZoYJL4RpGGGERl+iNx+/S3r9cDNzSWNrhkHkHogxQhSIrIcn+ZIG/B9ibU9/eBIKhJiS70PeJFj2gxX15x9/5I0drh6xMg5SRSMEfLcMQyPFFWibxu6TjE4iRQKk3ckvaNvTxm7c4Y6IwlByDrizDHaRFcY+pWiiQo5F1M63Upk70AnopU0GZgYWDpFpSWtUryLkZBSwumIl5IkZmRCYAWkMCJJ2OSQcSB5T4yJjVngNRglcVoxRE1PYvDgIjg8skvTW7eyOAdCTcf+s2qG1pLgR6KRCMTEYJUGpQTSREYEgYR3EdW/Jh8lg/Ok2E78VWmx8oJSZrT759xtVpxcnFDOLMYmomuRsmUxy2nbRNd73OBBVqQU6I4K16wQdoeTb1meXvH+B/89wVrIWhqRcGgy1/C4/1s0hrRNCJ+4231LZVacra44yU/wAXxj+dHJH1LWLV9sn7PPj7TpADEnH0tkajmrTqkbz8gDvf6GWAHjnLdvB/7q8z/h+vo9cvX7kDpePv7vPD5ueHbuiPWeIUSiWlBdXpKKNX9kfsLd7TcoEdHFDD9b0e0Tnzy75r2nl+SLxL/5sz8haU2oClxRoLxkc3xJ5IG//c0Pubn4hKvrkirP2O8cfV/jvKcfHVIqsrxEmCkkhBCIEHDjwH634+n1e/zut78CIkYX3L995OF+TVXNUVqxXAHC8+Krt/zse3/E9k2gFg26irxYf41ta66fPmN1cc520/Bwv+XhsefLb9c8v70jppzDbgDRMy9PaP2O3imOnWR5Omd1XhK94fXDN/T952zuD2gpyLMVlVkxy5dIEofmDr2MtPcPzGRLP+TkconJJtsIrqJvFiSOlCZQFLN3R40Z3eA51luEnGweWZYhmY5oUTmj97jQM59neNdT5ie4MUPJDqFHxrFFCijzJd3QkETP6qwiRcHoHXlekpkMIWHE40PCR4GQlipfkDkP7UiSUGQZpprzsD9ishlJBRrviVEh+e5GPriaIQ4IUaLTFUIokpyC3t4lqrxg6AcWyxX9EPE+IuWIUpEUzsiyguNhw9lpQf0PPjdZhToNtKOmNAuS95TVAVNm9INl30uOQfCPLON8TwruA6xdZIujWQpWP35Gt37L4+7IyWXG7vaWkAyiqoi6Z+weuX76MTqTbF5+y6LKCU1LJyRUJd04sm9arv7hw6oBm0lkiAzO4U2P1HNC6KHJyZolslnTtmqarQ2JoV7z/fNLvnyz53j0ZEqzmldYnTF2A13TUmUZP/re9/irX72BtODYbvA6UlxWnK6ueP71l+Q6p4uebObASGSWkSmJFRV9p9g3G+ZZw5g1uPGG1y/WEEeKQlF3G5rxyNP3blhvWgpmXJwrtsc3HGuBjM943Dm6cY/YtdjVGU5qVHaBqTLq+xc8HO745JPPONY7Nl9F5sUNj91rnl2eQH+J2xv67ddcffgR9Rclm69+y/kP/2vK+Xvs6p5sbPjQlpxUsM2OnDx5xlcvDlyeLdHlDGkD5bLDZuCE4NBJPvnwBD1z/P4n/5qby58wLxeUxcjxGLk4m+P7kUV+wLmGWXmDP0bctuJi+UPMBx/xdbOj8IbhjWFwGctScarniIeSN3cHyqvfUJhP2W//K1jUHLb/geQOlDpnnp0yzgztWnK+uGLoHKfnicPdtzSbHluuuProE1IhePtmJEcwKz070VCHFZk+56zMCW1Lc1wRfU7fRoY+YzbLyLOWJNa0w0gaTpivMpQwGDOfJm8iTJZVMYUOU7IoCdF7SC1CBgQSkQqiAKHiVG0vNDofEawmI4YYJ4toyCA9Ep1kiJ40tOixRvuACJZExEtN1ySOh47h+IgRIyk6hs6jXIH2BYUydPUj2XxkjLck5DTtVZGgN7h0xA2KvMzIZz3tUeL6OaFbMHYaKzwiDkBPiiUzfYYUnhQSMXlE0sznM7QKIDwy6Kk4TnokDikkKc2IPkNrT0y7KXPnLwlxjjA5eTWSxIhzC8ZWQTqQFSNZLokpZ/QlQiaa9shimeOGe5JfUZgPSOJIjA1RWPrOkxUGLS1jKEAdkHk3Wb7GnDAaQjpDG4lPj2jjiUkRk0YwvssILNFcE4YOW0KMHa4TRF+gckte1Ij4yOnifUZxz2HYIGSOUSVJGGTeMLuQ9NuB0vyEJLccjzVldk1uDFHuQfSQ5vjWE5KhLDOEcvTtyLi3ZPqS7L+sxf8/BDilQCiNUAahMoxWSL1jv92ymn9Ac4THRxCp4uT6Cdz/vRi3xZ6LqwuO+/5dqcycuu64WH2GsBnLRSDoDlEMpNZTFEuKxQVd6MmqCpEGzHykf1TgNNJmqDwjZRGBwyHJZktG4dE2n46FUkA7xdjBICLKGBZlSdcOFJXAFAeOTY2/GylXD0TV0XdPIP8a7wtEmgRm08MYD2RFovBzjIqs9w+QS2ZFQZkJjBpxeiBVgjgObNZrThcFbnxD9AJTrQjRMg6G2aqk61+QAMscLS0+GPb7MGG7VI8pPLbMSIvAzjTUBkJWIbTh/Oaae9OxVg2zJJkLxdKUKCk5ti39CvJ3YTEf40RFidNEXEdBQBGkQaYARFycvGVORYYY8MkTU8SGCN2AE6AygZaamdIUYipMSoNjEBlJjxitKbMzvIuMvqFrN1itOZk/wbHFINDRIIUhqYAnQAqM4kjPAVvMQHdQD/hRIUWBsRlZ3mPlkb5JtMcD2+gZBst8kTGvLJfnl4zdyDAm0AMxTAHDMTWsm1uOu7+lKCuivEGpjMtnBjEIYopktiSzSxIzrJK8eP4Wk8142L3m7psHZrrm2Y1nDCNeRzJjaY6Kz//yc0QMLBefEGLgWL/m6sk5wT0Q/Qw/rFidv8+mGXnY/pzd7o4wLHny4c841lvm13/DN687/uP/fSQlzePujq9f/Y73P/gpT66eMfh7Ts5bXL9h+zDim4KoSvKl4mylKDScLxf84vNf88WvnxOKEnSkbR/QuaFSFcNwTtMc6E9fc3u3wGjJq1ev+PWvvqRppmnjcrVie9gztC373Y5qVgGJ47EmMznb9Zr7t3fMZjO6psNmOcoKuiFwfrai1fD1777GNx1jPnJoG8xCE5uRrx5e8dn3PuThjWe2OrKv16y3Hbdva9brxNiXU1CKyWvY9/2UbheJk2rJvh3403//c1bqlOvlHO1/xvPbX/Dk4oTVxYrUj6w3j8gUOTmZ0w0HpF0y9leoNBJVnPzRqsSHGp/u8KNhaZ4Q/RTkEUrjY6Dtd0hGzlY55ydL6sccW5YI5Rlli5QDZWXp60j0glzMMFnOEGq8G3CjJlcLclUi7ZbcFuzWgtX8gjK3KCRKgDIWrOby6pSuPqKkY6saktJYPUNJyfrhNTeXzzg8pCnfLGtSZRhoof/7vTi0P0SKlxSVhriczKpxpDtmaG2m08EwMvYGLQxOHKcwGTlGl/TDEakguvY7TwAZPH68h9MPEEaRupbFdcUvHg/82d888vLekpVLPnj6j1p/ZCRkGp8iQ+vZ1w2Hh7ek3cDp4hP8Ec7sBft9ZLP3xMxz/WTGclWxeXhgnmXcffWck7KCXcdBK/S84smzZ9/5mtXsBnfo2W0eECJgyoxqVVPvXhIyy8v6L7nKPfmxoX57ZNcPXH3wMc2gefPnf8NHn37K6fUHDMqyDxIfIrUs+f7P/oi/+NVzCn2BshXFySW2kggzY2gTt1++4rOf3vBy85rLUbNHkGygyBoiA/dbxb4+8J6NDKtLdmtDXuQEN7LdrhF6zc0HZyxOc755aVnOKx7uBEOsMSJyYiLRvOC9n2S8+tNrPvpnf8w3r/6U0Sfebu7xsuOz3/+Ei4v3+N/+1y/5/Z/8N6zvXiMEVDpnvz2w7hJqseLt/Svqt2uu7JKbm4pGBzZhg7mUXKVP+PbfvaE4X9C4Am83lCcJt7C0x8Su7vBix8O+5nb7hvfeu2SRPWFRLqkfHvBVzeqDS5aXF9izC7pvfsnm+C03781ZZjt292tc0zIvV7xfXfNvf/m/cPHeQAwfU+TXJHvCMZck9QqfXrPS/4r7+xFbbTnU24mHby5QwtJ34Io5e/lrnpUl5Tjnm5+/oo/3fPDj9/n+T/8ZvfuUr98+IF/8X4TuC3Y3n5EtfswCjWgPjMd7OtORb76iERuy5ZLF8pzU9TSHbvL3nlxgL88xfU96R1iLBCAREEQUVufEpN7lnEaCf1fQo0aSOgAgsFiT4c2A4hyhHCSNSBkwItQR+hLJI9Q50Wl88EQapJJTJiNq0mCQracs5rx6+S2b3R6rE8sKaGt8MGidMStuMDrieoEMmuATpERZ5gSjMLagqRu0nhNTRMh7qqVDK4GIJYf9wKw6wcgThm7LMO6IYsRkmmKWkcSW4AVClSgjGYee6A1Wr1DCgNqTGBl6izUVIQ6IbIcuLAhPu+/x3QwjC4QYcGMzUSTsQNAH+uMZeVFh8o5js+P8PDIOD/j+BBnfm/CD+g0pnODGE0y2RxVHUirw44okNVlxABlQtmWs3we/QKg1SrcIERBJ4dI9Ms0IMeLCO2hFMSErorRMFG4NbOnXcwynPFn0xBND01p2e0frHki8ZneYhjYp5PTdAykGTAYiFXRdw9w+w+Pwo0XKigmCMJDn/UTb+S+sf7IYz7IZIptmNH4UeJexWBrc4ineFQzjgNE51Sxjtvhu8ObJzRMO+yPd0ZLZDKUhtxKtljzcfstyVUGuOR6OjE0kkyU6g2oWOHR3VPqSMKxANtiyQM8WqEoRVTO9peRnVLNiwpPlHpVPDEm2HukL7OmCsWnRgJ0LxmZgc9uRkuXj733I48Mlo3ck4Qn9x2S5ALVlu33gxcMBJw1Xp58y8sAsP0NkjiHBoR6hh5P5KUnNeWwPtF/dMl+V1L2jlBlFofGip+k2aHPC27f3zJYGNybysqKuj9TdkXK54HSVU7dHkodt43CZZmMjnJeUN+e0y8iYBuwYEAePrnLIFW0YyIRiXpQ4H4gm4JNCDgEZI84qnJloxQbBQR7AR1RKBO+nI64optBBNKTgaX2NlBKlDCE4rNCod0dSuTLvKE4Ck53hRkcMHVpBbgu0WBDcwNBtKM88OAVOEMOEWAxEouwI5oDPtwyj5tAKTLkkqkCKgnJWUVYL7tc11lj67p5k5pjsFJcVBFsiVMY4rJFSMl8V5MHQdxuWQiFMhnl8zv7wNxh7RlU84fXrIxfzAS0EUljKHJbzEwa9wJ4VHNvf0DSCovLcHt/y6tVrbvorbuZzVBr5/Isv2fSeJxfvc5KV6Hhgt/8Nv2o8Z6eXNHWN8z2fXsyRg8GKH3B29lNm5SnExHrzBZvd7/iLX/4lXz5/zeXFU7Z9YB8ExUlO794w0w0iHGHo2NcTD3thMpQXDBw4uSj5m9tf8+e/+jW2PKfte0zyZFlO5hdkheZkqam7FS+et5ydF+yOO25vX9O6DmEmX/ihPr4rTwA/Dhx3IwhBDIl+dPRtQ54p+rZFpIxZdcZiOccU02R0M+Y8UZbL1Zxt84ribIYLLa4ZUeT8xS+/5enlBbuvevoeBjewqx/Yd1uavkMAuVL0XhDoiLEAlbhf79isdyyyih89c5xkJxSLij/67/4Vbljjmz2DP5KyDoVC2sBhu2G5fG/KgciMoXccfIeaT9Meo0rGuKV1r8l0hTYlnZvKG7TQVFnJIp+xf3NE64wUO2JyWCNRYkl70KhkyHJI/u2U/FeBs1VBCFOhkhCBvjsQho55eUUXAmHwRCWw2hK8ozu2lMuCEBqStFhhiSkhU4uOFitX7PcgCoHMDG1XoVIgisN3N22TGL2m6xM6eSaAVI9QPVoX1E2iqnJ69xKtNTbLCXGGDyVR1Aj7SL8XXFbfFbvZmFP5E8rzc2JeU/gZv3st+J//zY6f3y/Y+hziI1e/XvM/ffr313VjQ61KHgm8uduw/4u/xD//P/nJv/zXEGbMqjNepd/yerxHuYqFOuX1y4a83PP8698hvaPf7dntG2ZFhZ3NEabE/KOqz304sCgseRqg32ObOX3zJUexwncb5rHEvY3s7iSDGjCXe3bNX5J13+PsxpOd9dTmHmeXRAnJWTKhYTPQvXzg4z/+gNQJmsZTnuTU7pHXL19yttKEsGV2rul9zXo0rNdvOakcmV5xaCqUKVgWa+6aBqPOGVND2x0g5JycnVHNNJvdmtXqmmP/NcX8jLT2hLZGyIZ8nCPsAvnBC+b7QNcGirnEh3NMW+LSwOFY8+x7S37yB4qvv2wI/TmxFDykV+xTJNdn2EGSzQXVh7/HAyX72yMqWU5PLuiUhPnXzM2RpxYO4Rz3+ECe97SbnM1DxugCIuuYr0pKO6c0J2ifIN2RmUv0fEVTjLz47a+4Di3KFjjXI/stoX2Ltzvk01Me77/k6fmP8DLx8en3eHzzACqijMYxx85/gBcjt6//hA/OPkPEjzmGLyA7kqo50YFsXrK8LEnlKd++/neo6oSPnv0RV88+od1VfPPbX3B62fKI4uKH/wJfXNG3gnpzhx4HCptTH+8ZFhsqPaLGR3w/EEOFLUtm8yV5VmCToNeOYayRShP8ZLeADCEiygx4Hkl9RgoJfIlU+VQqpVtCVMRQElFMrNgOUjVhDVNASNDkJH0gMJ1eEwURgxc5KSkQEyFLU5PLNQ/N74iyRmc5Qx94aDuWVjG3giRgc7gjkxKjNLkpECIj+KnwbIx7jDonDmai6wRLEhZFRDIytjvKUlKUNW0dEDGnKq6RWhKCxdeC1r2kqkqMrqY2ynCCFjNiGnB+h/eJPJthzEBReXx09O7A2EvybEGhIZaPGANdP+IjKGFIcQqsVwsYe8fDmxkny/dpm9sJtRsV3jtCqMmzD0l4uvDnFMzo9lcMY44wamoPlSNKaoK4R5iKZmfQVhJdhSQDocA8J4iWKCzjoJAZmHzyp7f9gE4zrP0+nb/F6IaquCAi6f2AZk9VuAm5ZSzRBJrhSxbLC9J4ihI5WkLbHLHKEOKGoizx6cgYRmLypCRoO0kcR77bmvD/Xv90Ma4jQoNzCS8jXoIQJUnUkJ+idMdyJjC5oOe7SCql59TNhnImKXKNSJqZmpNki0sdRlzT7wfCWJCflWRFzhg9IRSYLqJvLN3jDnkynx6WfmRoIsJodHaKKIop9e8EoekmoDsTS7t8doXwETETNG8fUKuMXSew1YrVaU7yNcE9MBdL6vVIeV5B4bl9GLk7DgQ7klkQaYsMJbkN7I/3eJXw6RIrC3y55uHNK7S8IGaOdbOlCCeId3ib6BLeO+q6RSZLuVqy7Wrqumf0I1YqhNf89v6ewT8gdc1WhImMMlO4heMxGeKuxKeW+WqOVCXOO1zXkVuJoEIrM7HTPSTpCDiUVXgRJo5nYvI/skWJDE+Oi5KhD5Nn3AV873DDgBGefQfL0ycIDDEpECMBT5ZlIBUiHtB48kxPYQ8h34GaPO/MKcxGgfeCGNTkh01peilIBiunacI8zcDmbPcNRmpmRYaQgVeblwhhmJNTCUk3PLDbjRADyje0eYuqlnTdjFkQIO7Jiiv6MBDbSKe31N7z8GpExbfMTvY8fF1jipyT61OushvG8BQtFdcfVei3T9nsDyz0gr4fOG6O7I8PZNeSr25fcOh7nn3wlNOyYDY/AyTr45r9YcPZISBkjqTmPX8O+RaxPWB8yXIxm4KmzoPXWCU4X10QR0O7qxm2azh0PH36jOZwyzcv1/zVb37HoU+cnV+gKknSkiK/4tvne756IcF8SNBbypOAEB1CeJSNOBmYLc7paSniSAwjzWFP23SkJKcTI23Q2lAf9kippoB7TFOoUzB5JJMgkqOt5urmhrIqWZxULJcVfV9zYzR937J1La0INLsDw+AYugE3jrjBsd20HOqWiKJtatw4TJuOMjg3MsgABmIAlIMokCjm1Zybmyvm1+fc/PQJC6vJhES0p4zHnPVrwUY6vIMX2zUuac71nhQEldUMwTO6gd3gKdQMXwsKzrDFFRJN6COltmRzjR87itwQpEZUBW074MdAlmm0tsg0oQ6tsvjokKZEjY4kJg47IpDSjhR6ZplmcAODc9g8g9gT44hHokyG9h5NR2ZGZNJoDFJ5omjf8c7PKKuM7fELtDYIZ+ldT1TfFeMi7cjlYgpcqYboGpL3IAuOvmGxWkGakZzCyIyxmcgodubJlaXrC4oZtPK72Z6OkdFe4EtP1k8c82/6wJtyRloWLL0mOMvm8N1hy9dry9ZKmvsHxtvP6XafsxGBq73j4uyRrDrALjGbrZCpZOw8j/evqaodsZlNA5VFhm+gT5GUDkjnyOT3vvM9Y3xE2zOG3ZF2+5LrJ9c87I+wXTOvbkhcsT5+CWoHseX+60D24afcW8949Lj+lKTPKW3F4Fq29T2dk7SN572Pr0m64HX9DaWZUZgn+DbiuiNnFxW3d3/LDz/919zdWerDntS2ZKZgrHu++evf8OSDjzmwRClJYSVt90i1SCyqOVZn7B9eklUL7h/3PPvkkuQVm9ARXESmSCdazubfJ8ojrRY8Pb3k+vrHPH/1GlzHzfya0R/5yU9/j/3+hB++/z/S1G+pD69YXiiePZmzXm+439ecXa1YLSSP3+45v/4Bs5kiesG63iPtntv2gfHyPern/57SPrIZ5uxDhikEl/pn/OD0iv37nnX9H/DjH2D9E/o0onPHwsLD/QNlc4eb58zFZ5x3e8ZuzcAeKVpEr0lZwc3VKW/MmuE8J9UVLtSoMafKLtnZhkBGkZ2TVDd5gZMghUgWSi7mH/Ft/5yL5QWPm0DIT1meWc7fOyOpGXfbA271wGMI1Kuem+U13Zt76ts7slSS51d0LrFrj5zan9CPNaXQVNUJWWZBTV7wbvQ4jsQ24pkRgiMC1gasHhARgltMAl719K4jKxRCjox4YpTYbIHWCxwVJmumnpHoSWkKbxM1xJE4JqJzBHqsTKS+mEggOicZwzBafMwZ3RaRLTk/yVDjjrarMcpSKkkMCWvnjH1AVYoxOKSMZJVBmYzjbs/l2fdgkMykwYuJH27IydI50jnK0k3/iyRIsUbqBNpOkIZYY3TGMrvAOcEwRkLMEPIBre9Rco5Ml2RZgZO/Jeh7onrK2C8RriK3ARtLPM3UB0KiKApcq9DjiigKHJIYDMQ1y7MDzm3BnWDVFUIrkhpJSJTtiHKPYsAni9IjJnVIxdR34BG107gAACAASURBVC9IaYQkEcqzujjgQ/euFwUgodJASguUfEo/eKwaUd69o7FpsmxOkjWxjcyLOQTF4BVBWIq8Is8ajodbyqqgE+c0bslm11BqQSY6Qu+QwiBMRlIlB/8aq64JWKJ0SC1QomL87lb7n13/ZDGe2xOUUTRxnJobU8nYTalAnU2VrxJDjIJu+K4YjzIirURbOTUBJokxivoYSWJGEAk/Jor5EpEJUCCswdcTZcLXDULLKTFPQjDh97z32LIkijhB2rVE9QbXQdQSkVnIM7roME6Q5RV93VOUc/K5hSzS1opqURLrfgqO5Y513SGjZGHP6PwZtrCMDlbzimgekaJDDQuMSVh9ZGgG5KA4O1uyOb4hjg0n59f4vqfuR2xRoZVk3+0mG0VIKAvb9Z4kwOaJw/4VXzwc+PTTT7m9q+FmiTCOMbZ0w5a+mwQSEXR1RW7HyStKwnlJlyD6kSJPiEySlKJP7h3b1EMSCCERMaI6y6gynCoRwqDSxAb1Y0c7HOn8SD6scBypm3uy/BxihTXmXQX4gLblxPxMcZoeMNXDRjEFVqQQiCjwPtINHueHKQyiFciE0hprC4piRrbMUb1jtbQTnxlP09d0x57FrMInhUgR12YkAfuw5biTSJ0Rs3tCbBlNgahKlvkMm+eUK88qDez3Hcf2a7IikEXH/fYt4T5jvz3S7zvGJ7A8OWUIEZ3lrJYRZSp83+LHER8E7Tji2sDV8ponF09Zni7IixnKOrq+RTQlbSNoDns+eHLB8e2exUmG8AOH/YFSWU7f+5BDqrhcXXNaXbHRWwKCoTlw//oVb++es1xK2vqe128e0GnBR8/exxRnmExSZB6ZCoxILOc9z8XXqGyDlBotMzKzwOaGuht4dfsGY3PKoqA+HlEqcXa6IM8Vx8MBrTUiRUiJlOI7T+SUK0CIiQGfJFleIqXG5hnKqCnY0iZECozeczgeWe93tH3P4Dzj6HCjJzhPChElj7gQSFLjnYPwn3yVEwIzCSBoJJI8K8hNzsliwc3lGU+fnvHk6ZLFWSS4gM1LhFZsHtYcmxbvI7EdsQGWekbsBSk4ko4YmU1kmChQylGUOZYKJRIiDdgMtHIIkcjyhJAOpTXD4FEGrC0RWIKb7mmZRdp+S27yCenKES2XeG/wzpHZGeMwooTGmpwhbBCyRIoSJSxSQuSINCNDV2HFJSl2JCZUa0ThvMAoaPt2QpwGhTU5EksUM74z34gg5NROG6NCyQqpp+maMf27woqAUANCB5Sd6qi1thitGUdFEInRTa2+f7e8woQBeWpAJIYM7M7xLxcLyhZehpb12MGth9//+8sOteEYPH7dIQ4doh95sso5Pn7O9eoz/KDwA1hR0NRH9g+vKa3Aj09ox7e82vySm/NrvKto/IFc9YRqzjdff8tn/+DPOx0VbLf4tkepGWPboTYjjXvg/KTkbr1DVTltmESJlAHnBkTp6V1Ns34NrSPP3ycJiQyWs3xB+/gWXVS8+voNrjXk52e4XjF0jqKY4VIgyQVZPuP5716TyZZZHmk72NUeQYtLO1xxw2O9x2035PkZUkfGMTK0LUouOG73LOaOs5MFr57XxNHQdRE/9FSmwKW3bLsD58sZ8uoDYhAwRMr5GatPP6Ub1jRf/kfyMuNH/+3/wM//7N9yeFCI4xydXzGbR7rFa66ubrh98SVlVXF2ImmSZH/o6A53uPoF7/3oQ2gs6U5iVxmdbkiMzJaJkgr8R7xc/4CvvvkrnN8xDhuClARpGHxDs66Zn76PkZamORCY0+w6Otczxkj3qDh/9oz92wPVE4MtwYkOlXmk6IjtlqVIiLajVHtceKQqTxnfiegsv2DXthzcFzxVP+QwtBibU1XniFTQHGrq4568XDIcPVflgvpNx+7+LbP5CUpJmuE5bVdzPfs+cjankKfk0iFFz5hGUowkPCJFfJBYmZCqB5mhVEDrHpEUMQgSDikrQmpJYkQo+W6PjCA0wgikTlOvgCgRSU9TWQFSpIkFLvwU+pQOodrJli4S4Cbmf8wRRFI6MnYt0Qu8i5CY2m9jYHAdRinyfCplK80STMK7jr6pmVUFi3mBHxxp0MzyGbyjn4iY8PQU1k69QKxwISOKHiklPvXE5EAqQrCMoyImh1Q9Qo+koIjRopXCpzsUOWFYIPUCh2B0DSYMqDEQYosUAiPmiDgDbYiqZlQdUo2oJPDBYTMwckbXOYzMQQpc6PCxQxtwtcHYkjCckM1LAhukcBgVJmpUrOh7SZ4vkWpk9B0iGaTIQPqpuMlfMY6KcnZAy54QNG7IkBiU0ARvGPs1KlfswoEiT2hybMohwhADRp+T+sVElUkWHwdCbBiTh6BRxpBiTUjlhM/UJwQOCCMR0hDGHCW/S6D6/yXGpdAoqaY3PB8RSeL6kSyTCBnR2pJcIkSBUOa71+qILcTEiNYWhCCIEZcMSsxweHRuyBYVMQyE6ElKYWLCqYQOCWkNQkIKCakUSgm8G0giIpQkiojKFKLXqJhIRiNzA8nDzBDuWlRmMRKyYgY2MfQdLliK2YrWbchNRjtOBTBKGRazgjJZtHWs746sblYcmjvGoUCqJVIanPPgLSenz5itKl7cjRhb0Q4wdh4tLXlmkCJMuCAi+/pAIKMNnmoxR1jHev0GmxU07UCfoDiJNEXDY3egjpLkA0YLFCVVDy5tkJkgoieAvo2EOBBEgZXAKIlhahr10U0AfylIAbTPiElPolg5ZPJEekLoGMeeYRwZ9gEzd7Tjjm7QhEIyn2dkVuKiww2OeaZJEUKYinimFpWpPIYUSQlaB00fcD4iVEQlg1CKKBWkDCXnuCKQlTnGC6LSjMGRRkcmKnJR4qVm8I445sgsI6RA6xzBSUZ/ZHSvGRbXVCeR4iIn04pZZknFkiyryDPJotRIqchtwbHxbN5u8O2I8jkijiR55Gr5hPniKX14QJhHTC4wIkMqy5ObZ6xOVtzc3FCUC4pSINSRLq8opGaoczavj7gusr6/Z7O74839PV2bEFFSFIIUB6SQLMucD56e0XQjvR952D7w11/8FT4cUCQ2h0g+u+Hq4um7cquIlGC1Rp14NvsjY/+WMlMM4yRykfrvBMR2d2A2XyDzRJ5rsnyJOia6/ohSClKaEvFMBTLyXdI7veNHS60pixlCSmyWkRcT0qprG9rGU+SWza7m0BzZHo7044APkRAiMUyBp+kecNOA4v9h7U16LMnSM73nTDbfya+PMWVmZNaQNbGKXZIoNhqtRf8AQlroxwnaCFprJ0BAN6GFRoBkN6tYZFVmVg6RGRHu4cMdbTpmZ9DCPKuYRAPkQhabWMS95u7X49h3vvN+z6OmPKOUj/dhKvqV1mgy5rOCy4szZlXOyWLOcl4xr3LmZUVbd8iQs212XL96y/b6DnvsicNI7C1LnU92Wg0mqUhNMfFroyORklJnpDojzUvU2E+SniRFSQl+2jQSp88oUckUxYpM9IQwyTCcnE62+giJLiaxWBAE5yEGpEiRsgAh0GJBkA3RR7QWaDWJxQZnUanA9kekzhHCEZl8ByFKpNZTXMcDIidEiTIaGfyjhOmPl4/TBlsgkEIhyYCEiJo2yEQ6ayde/xgRGHQikGZ43CwPj06G704VZWrCfTXrFJkYgnecaMe/mqfkAU47zX2VUyTffd0ybYm7hn2zJfGWrNAsU3BuTxoTmm2g2zpQ0Ow3HA/XnDx9wtDU+GFLXz/gyzWMI3bY0A+32CGj3WTfKcZ9K/FxR3TNNADWWMZ+ZBgH+nikdgfO1x/SW/PIVnaMKJIYUdqzvfmU1VUk9CuiKijkjPPqlJ24p97ucM2AGgqUU3TDgdG2mBRUqsnLNbf7a46bX5GfVBTmjP7Y03SW88U5vgZdGmK7Zcwcs/yEvoXjrkF4wWqVE22gyjKa3S0uSMp8oI73HLotK/EBo31A5SXL2RLbZOxGBypnXs6YnVwS24SvNpY/+cEl6UXF4CJSnpEmpxi9AuF47+mS3Ciu3/1f/PTPfonKJ2b7oTsShUPpgu89+5j9779BO0WWnWMHQSIiSS7JTCRIzcUHz3nYfZ/RRur6HWo2x/qOur1jnYHLlhTtklHuuDl2U6HjICKQdAQx4GVHmSi0F6SmIkqJG3qGeovSDfgFWV4yxD0yK0n1kqRY4EVO3d2zXJUkao2RktlsRSrnbG5vaXtLFCOhT6iiQfcp9dGhsyW+mGNjh40Oo2BVLqgzT/AO60a86yahjzRoNSnrhejxciSipuJKCBgHfOgJzk31TeZxQ4uQ8hFnaCZGt1IIOdU009IaHxuGYaKoxPDtigdohJwkiTIYooYoH+U/ThCdJw4N9tjghsBoPUIodJIRB8tgJ5mOjJpUSqKFLJtMj861ONtT5RWMYOOA1hMUwHlLpCUKyxAGvIcsnWPHgDY50BEJSKkBSQwW27dIqcjLlNG5aWOIxkePCztQJUZfEELE+xYlBVqljx4Zi85y0mRak4IfiQygPKhIHAdiHFFyxdhrBB6VNEQxEP3E5xaxJficwYPWJTIKIgHvMyAFBFEeUYnHR0kiU4KbPApSqQk3GfW0nnqBVEcULc4tCD5BSI8UIyGm9IOmrDSD7dChY5al4AbGwSODIzMJ0swYjj2FrNGpnyLNfvpspZhcQ9HUGKkZxxqBRYSE4AzOjhjt/9ka+18+wEmHDxBDN00RixTvjpSJIXiLEooQJFIqdPLdYhwRSDKNSSYFug8jPo4IXRApiKolrwpEIhFWgPd4N5BISRsss7TCKU8IU1ccBULJiaGLw5iUEPzUOdcRQnws/CWid2RZQjeOoBUmX6BSjR0szoEyGqUr0tlI31l2h2HqaslAmivSVGOHHRmBREY2DzVjOKNY5UQZsQOoNOPkck3XHRh8SmpOedhbjEw4nVcUVUrfWozJESKhbUeG6IlSkRSTurb3lsun53z1+lPyFyVuec/dcMfrtsPaikwa0kSSqoLm2DMe7/HSEmVGns2ZlSVFnqCdJ3eaEDLAgfAEHAMjQ5yIDqVckSrI5QgyMIjJkuUHCE7iD5G+2ZPKARkUbtiiUGRZhdRTCeGDZ5aoRw5pnLIGMUKUICaMEz7gSBlDxDPpZb1zhNHhQmAcHcMoGenJqoLm0BOVQJmcLAqykCKiwuQlIwNplKTCIIxB6IGehni4Z393T7cLLJsDqXacLGaoEFEeynTG5dkTMiHoY+RymVCqju3hnt7u2W1u0bFFZw3L4gLSc9p4wEWJkRojDVlekp3PSArB8iRHDVBJQGgyU7E6OWEvA7f5Pcf2lofjgW37BX3rMXLOOIwgNqxPUrpGkumEH37/jM3myP2h4dj3/PbT33HYb5lVK5AJi5MFRZ5yskgZraKtJWUW0OpA375DhpGynBOGBu8sDoXrI4f9AaXUH1CJz66uCNEx2I76eCB6hfOBwQ6PR3nwCMqdFhYpyYqS+WLF4XCkyHOSxDA6S9vU2L6h1orD3Z7O9nTDSAgBhOQxtzH9EZIQ/fTeMT52xOX0L6TApAkmS1jIBSenM168uGC5LMnTBBHBjQPvru/puyNpMuPd9Ts++eRTjDIUSY4cI8o7tEkJwNWiIjMnCG8Q2iHVQBoky2zNSEQnmlzyKN/KMCIDNW1YlYj4QVIkc2IIWNshhUPKKXrV92BUwegsWlvSpKLrekIMSK0JQaFVNumX0Wj1BOfuEGaY+OxjwI8VUimiuGGkQ8V8IiAEQKakmcb2PcoY/KjgcW2bjIDfPWmMsp2GlcMSqRNCmL6PaZAzoqLCDp5ZvmDoPFoUaBOBI+Mw/d8z2pAk313+jZEQJG4+CTOk71jPJW5wZCvNh0OO9xmrk8hf/fqPr3uu/56V2DCGa7bqFjvPIHhWizWp0eyvD9itxckDXbMnKIVTiuPDb8lYMlNnKBcZ+y3e7rD1lnrn8Mt/whnvDiyMRXg7+SiUpFMD4QDHfY9OMvK8IDUOrecoJYhjgRgkqRQ8NPc8ST4iNDVBRIpqRp6OqNhyuO4oi0joHfa4RUiHDwNaSZTKkFLw5dd/Sz7cUIWXaK9pBkeIhtXiKQ/3W5K2p+iOVOcSoVusjRwPR0ToWMwXJBTUezgcP6M4eQ+GIz7s8aEneofvK6rFcsK2GUljB3SWT4KyTpL7JQe54vLHP+f23Z4kLijXF6xOJ4zsaCUXp++zuf2U3nXM16eTw6FvEM6RZktOr35BNX/Jq0//jnRdUFxdIXaTWlyJKaIRCseLjz9gf/szxvaBVtxRlCPWGlytebZY8/l9j7GejJov7t5ynglMIkGnZLqn9TuSKqKjJ/aKMr+i7h8YugfoLY14S66njv5oFVLOSRKNFBLne7SGs9VPkCJSFpKyWNDsah4e7tBJoFrkdMfAPCvZ7MGUK4rFBdv6iAuCLH9KqRN8YnFxoKl7sIFEK/I8Q6qpqAshTq4A30PMCcGS+EnUQnxkgguI6RbvJUaXCDFJZaQ0TBzkBKJGyUnwJ0SYnoNxKsPjt3ZjkaBUiTAnRB+IjAQXiF7irJr8K61mOA4MfYtzFqFAaskwSlApgQQ/KFKRMvYtiQykiUaTEwaHzDRSSZzqQHSomDEOAQjoBNxQI+UkkBuHQJbN8QSEmJqcxEgUFmSP0hVaTTM438rCQnQIIVEiJcsdh+YGFTWpPkeZhCE09O7IzOQI6RDhAHFE4zAxmfwMLqJlhiKl6Xt0MiCTkegylJ5IJoiWmI6MsidP7FTQe0UcCqJeExNBiK9IM8lgIYZi6ogz4sOAiAqJJnJAqVPwgujFhGiMgRBbwCNVQUgyYhCkMUN6SVSCMQw4MUxG8OiQswzfZaRqxMaM1gW6EIhCoIjgFF46jBhpm4E8LxFk+FHgQovR/z9Kf4QaH41TA0YbQmiBHu+WxHEk4vHjiEz1BLT+R1fX9qSmIEszxsEx2An7lSQSz4gxOUop/GjxzkIM01FGcGRGEbUkBEd0fsKwSTHhKpXGi8fjJiWIShJUhouB6AQJAkkCTiPSGUak+ACCKV6jtCaRk+i9mp/w5uZTgockk6RSUpkEnWgOtSQ/ueRt+w98s/0133v231JkHkGHUJBIjfYDN1/d8OTkA1TiseM9VZYyXwiCqTl0O4TOkBRoJQmuI0tHrN3Q+x6VLxn8nv34NYvzH3EXO77e7XnoPUklMHLk0B/I9Rz3LkUIR+8dSbYiMZaD6ajygpNFhy8znK+QiUKoSIiTFdQNFu8Dw9xRmRmZSrHOTzvSmCCEhuAZuxqp9mzuRkxeURQSEY70XU/fS1RSkJUlQkgmrWx4PHKDEDwBT/R+wkClEp1EjIQopihD33U0tWUYw2RUTSVapAgtUEpM9s80gZmkbTpWiwxfLTF2JIwDwQTyPBJ8z317S6vveXX9d2zsj6bfDy/Ruab1gTI/4cnzkvt6Sz50yKzh5HTOaWc4HO+J/ZGbb3oWJydsVpYxe4eNA0V5inQpwVpmM01ILBFF22yh6whDTqorBCuEyElVy9XTgm1zzV/9v3/D+vQJ3g/4YYsfc9anS46NpbmfkcgXLGcpy3nBWeN4/e7AZ68/5++++oxUG77/5APM2QmlyZnN1vgiIDgQwogSCUoYrs7XOCHpOjkhGk2GUYrjfsf68pK7zQYlBNdA3RzZbLcTIktMZtkYAL7tiPP4sFAkScbJ6UTGycuCclZyOB7o2gNde6TrGuq6RnqJexwAnYpweHz6THrn6QYYkxKJSD0Z4qQQFGXBar3Gi8Dz+RVKTyIo7yWjE4joaLsDX3/9GW274WFc8PrVGwKRLE0pdEoeJJWTLNOS08WM9foDItAdLVU6pywVsWlIU48SgX1tWZRnj13rQJB2YtoKMDLF95PEIgT/yCW3CAFplnM89CiVkKQ5PliUWCF4mKy0OoNH3Oo4CLw4IHyOSTtC8NgxJ7iKVC/omh6VP0c+nkIJpjiQlAkyJIgQ0TojEJHCTDSDsEDE73aiTTICBlw+GVFFQOgp9pJkBu8t80UBfsBkChE8IWhCvyCEQHADPgrkPxmQbIeOO6vQWYHzkCLIVgadWqrjAINinkbS8/47xfjJ/f/Cwt3i0p5DtmDXfQSLF1TLlKgjd6/foVTPtv2a1jtMdUkdMh6293z44vss1j3deM397g1agtIZfT/S9d99jkT7Db1YoFxOaIdJnKTeYaOjvelZrtfYcUfLHUq3lLGCw4gvNa515PM5Ok1oNw+gjpR5y66/4+H4BSfyPbLlgZvDnkzPyLIK4tS0Gdp7YlQcH75iUf6cqC7ZOcFYCJIsozMRmz7Qm5ree67yHxCjJEm2CPU1df0lhJe0+3PevatZPmtJgC9eHWl2M4pkycNmw0XxI6K7YR/3RHlB3L7CpMkU29vXLJYXrBfPeHHyhP/j3/8Vq8UHzJ+mHMYb9s2ei9U51m841F+xKFOUGznuvyJVJVla4XvFi/f/jGsXecsbPr56iVoZVMjgOBCGjrpJ6ZOE7//4fR4++4LDFzfE7IgbA2IoSewp3lr8xtMPX9I1v8O1PU0nOb04Z1as6BpHql8QxA7b1uAlUkuiyNDqhDTNUbFiPj9nc/yKxHSosWY8DkgpMAIS6xjzNaP+a8rFjG4v+PyTTyiLlHl2iugyYjvSjD1WNxRPVrT9gMw8M1Gh4xw7amx8w9Du8b0j0575bEWRzQCBtQf64YjvMtA9SneEuEH5NcKvkP4UKXocG4b0HXCBNilSZiBzkClCTlFR4mTijT4nymlRfWxbPXJZ4hQZiwIRz3HmMHXYZQI2EPwR1wvGpsAPkba+xdoOIQw+RMbgKIsS7TXBezKVoLIRJMSQoWSGUQl+1BybHWkG1h0QoiZReipOfaQwKUo5+nYDvqI/BJIqJerjlCNXCWGcoZihtaDtdvgwoJQB4UBa0nSG8DmRI8OwIdUXCKMYg2UUDUkpycqEw8MGhSFNMoRyeBeQQlOY5WT+VkziMlJsq6ZIjmomkpNQyKGjDCVxsMRE0XmQSYfSG1RMkBQ4W5DKGaMdp5NOmUwSt+hIU4ECPCl++LZRpKZnVtAEMcWJsqIH51FCkiVz2jbio8SYAqVAeo3zBVl6xMSKetB0rsP1U2ND6I48uaXrnqGKG7ybIUKOUgFMixCB+E9ON/9z17/cwMn8UUnqGUZJs4sQS1wwpPOE6EaUjvjY0dn+O6/tm4jWijSN0y+ll3irieHI6bNTuq2nVx7CCDpMutUQ6RQUQtNZS5AB3KR2nyKtguADJk9om4ZiMWNwI6E7YKocVSU411PrSCoC+sKg7jqiDxBKYnBIYcmzNbZ5i5Ipwq9ZLQ7EoMiKSQ9eNwHFgjFKHo43lCc5SZaRpRopI0N/pG0OHPYFbWO4erYkX+55d2MZhhmDi4i4Z1Pf8r33fkRXO97dvGO2zFnMJcduT9+NKHNB099jTs550275xn7BTXvAxjl5bwi3gs3mQKr3XF1ecNi3zE5K6uYbjLkh0RVHVWG4IMTFtGExycQ4nRwW03G1EMjeYI3AJp5xHIneIsOAtB0+DFjlML3FdkfG0TKvLunbI94pkixHo6gWEpBorTECpBQgPD56fBTT8TsgZIU2HqkiIXgi3ST/6Ae8VYiooO9oEs8YPKXW4AYeNhs27ZGf/clP0CGy2R2Q0oGyKGUQviR2V3z45JJu/79zKlt8l/LuHpy3zNOeEA+0wpOrFVeZoq6uOR41mUp5Vp2jz+a0beCztztuhlvsdWC9HpH9QJnNyLM5/XikHW4xXWBzG7GLBVbcs1iuuDhLKDNHU18j05anTwW87cnFkY+fP6WPhofDgURDiJro18jU8+wDyW57x5OrK5ZXgexMUc1f8PUX17x598Bvhk+53m1R2QLt5lSzjLRIebg7kOiMq/OPEfKcd9s9i6qltwOD7bF9w5OrU+qho+tr+mZkHDxN3WCtJzE5MXi899Nx62NOPMaIkBJjDGmeEWNkv99wdnLO4bDneDjghh7npuHMSfw1lfLhMW/+qHyciqZv1wyhOT09Ja0KDvs9VV6wWq6QUvLu/g4v4H6oKWeQLyLXm1uKImccPF9/+YbDtqM9WrbDN6BApTk2RPqmRrtASCqKyxN++NOfM6cl1SnvXlnE4BFkxJBz87Ajy5Zk+ZK6PiCEJC8SIn6ioMQ4Hd9HQdONJKmnSGd4lxERQEQlA8qA9xolSnb7B5TKEKEgYCgqT9PskSIhyfcc7K8x4QoRZ4gIImkRyTVJMSLFGd3RU2aG6OQ0axEC7bFGywzXDxgNIowQBUqpR6PwP1pQ7UsiYcKBii0hGkSMCDkNlI3jSJYFjs0BLWYTASJGtJ4+Y4VnGDt66yH749sO4oBaPmNWapIE/CDpdjXnGq6KgnGZ0MuIvfnuACfir1FJZFXB+VxQjgmhfI5lzxevvmB4sGRpg1c1RhbQjVg5ErpTlOlpmld4C6k6R4nA0O/pmxqfftdad2wtI3sSMeX8RwSNf6BVMz5pOn58coZrDwza0C8N182eXAxcNJ7ksGT+vGMMv6MfA7gLNg/Pae4C8yrnajng5ZrzE4WQR/abHUMXSI1gXglyfcn3Vv+K681bkrmhOexIlKOKKb4ZKf2GzVvLYFPK2XPG5j3UmKPGDuzAu68iD/e/ZiDynv63fP7rN7y9/4RSV+Qs2fcPzMInKAen733I7v5rLtYv6MIDW/OWftYQUke1vKDdKH771W/4s3+7IPo943ZPlVRcLk/51X/8a+gvObvK+GrjyFfvsyrmpGKkdzVm9Nzc35GqlMsnL7ndNqgBxNASrCfJEmISqKqC9fIDrPyModkgixblE3y74NPXd2TZjN+9/V8pi4pZlVAkC4pqRlLMIGtIqyXeFVSVwg6SQ/uaZBYx2UDcjeT5c1pZ82b4mg/fu6TebxnFjqZv8DYSwpK8f47IHhjahC8/vcHIltOTBDfecP12S5JnpNlPefr0OZ99cs9s3iAdRAqcOFKP99ztmQAJCQAAIABJREFUDszcFavTA3NzgT+cs902OHFD4I7gBoIFla5JTQMxxfmB6A5In05YPvUFgz0wK88wGX84bUZKhPKTiZMI0aD1aqpxmKhgIAnTMoLQCi0Set8zeI+UIHwguBEXOmzf0tsHhOyYpZcw1DABFQkMpGaBCJEwQBcGZieKGAJCTomBruuxUqIf3QbW9WhjSRNNGCW9jczSGY3dI1WCNgaRgkkDsMK2CXU7MF8GkkXLdnMkz6dTteAifkhJ0hKjCnwM1LUlVS/IzTkheqKtkaGHMK2dqTaIrKG2D/RDgTFnLNKKQo30bk8IljzLsX1C11nyLMUFTxhGUp1SjxmDLzFCsmRkyYFgBkbVcZQtqYw46xnGEWM0Ay39OJBnGVopbN9RpSfs62sEhiRJsX2NEJLEaIQIDOMNy2HJpu9Jl3N6BLa1JFKRqgS0ZEg0OgYSrZEeEpVQ5gKROKyv8f4BshtEEJB/xqw6x9Z79FhhMlCpnSLe/8z1Ly7Gxz4AYkLfOQ9IqnJFjBoh/JSDUpPZzYnv5mO6buTJs3PGYYsfLKkuiVFhVAS7ZbAGkSYoIC0KYnDYfUO+PsE/NGAMhcmnY2I5KSKjcxijidajUYQRvFeEtECvThGpQW32GO9Jh5wBj7Mjer7E2g7vAkobgo60bYdRkqun51MGWxm2Y8/20BNax2Le4buBM/UL9FmOEAt0oTFmgcktKttwvX8gWy/opKUsUmS6QspzRp9xuK95eIDvv9TkM4fZRcpFzq7Zcr9t6UWGWudY17MJ14RsxlevOkJxii41x/Y1bx5uGNqMi4s537y+Y71+wd1dw/psjhISHQvm1Sm9DghrGe925KZEak1S5KjCEDMJOjLQw2gxbpISjMIzxIgNESEMi2RFfdiS5XeozDP0PWNXUlSGvDSk+ZSVHxM55YqVRimmnT58W4WD9rhY48OAHyd+eQwDqbEsZxFmGlCU8pxXm2vSRGJkoG86vO1YncwwOeQR7t6VvL37jDKRaKUQYkeVS479QFQj3t/zwcsfkI4dzXHP3f4AsmehZqxO15jTNe7V7yjmz/EukuYwKxSmrZkdvuCT3/4lX796wsnyB8xnmvMLT5Io/HHPzZsNX3z+ivXpCflhy4fvfcwsucSIgtEd6OyXCKDfz6n3L3j5vmEYU9JC8OLZmll1ytXp9+j6b1icf83ta816/TFZIcnSA/OzFafzNdniEvsfPyFD0G/2/Pbv/wapRk5DOQ0Nijl9J8FpCAElx0lEMQJeUZUFoe9RIdL3FqkTttsD3vkpNhLElBN+jKVMDfHp7zoxpHmOVJLN7S1EuLu9pqsbjJmkFFNOGRJjGIY/di0fkyiPERQQYrqP0jnP33+PV29f84OPP6be7bF9j1CSNE35s//6z/kP/9v/zPs/+iW97dB6ybGRbDdHtnvFbj9i7ST0WFYrjk1L70aUUczmMy4uLvj4z39BJ4DZE77+/Q5dnrMPD9zXX6EUpGcLEgPIB7qhITM5Q1CIoIg+wzmLyQRoR5JJQq9wIWJSgbWWpu6oqpIY4Vg3rNcl3c6itUanHYIju+1kui2qDm1W9GOHNo6uvUFGw6K4ZBwuqdsa6MjzkmgzAkeE7CciCw4fp0jd6GpinORahBIpFLD4w89bpg+4viKMCVJN3R6tDEmaE7wgURXj4AmjRpgpo/rtScUUo0nQqiS67z4gpFoSS8vqaUq9OXDiNOVyyWGwWK+o/ZSfPz/7bgzxWDxF7jaE7oD3twz6C/702Z9SHxW/an9DPr9jaCOFMqyyDpO+g+ElDnj92SecV08YYk5vW1JzZFQ9w95x8/krmP/xPp/cf8FlekqlT5F6hiwO3O4O5PHIefC4V5H52Qtq4RjsLSt7zeFhz+7pC4TSJIecnUsZTTp1Jg9fYmTGj773Y96+29Ec3xIZ6bt7urYmDIFEpKhQUW/fEAa4O/6WQMPgSqRM2B9r+m6DYUnX5czWgru3HbPyjtu7T3m4f8eimDP0lt3+axarZxxvNV/89jPKC0GSebJM8uyDf8PDwXKqf4B3R+bpE7K85X47kMgVV8kJX3z6in/93/8F/+H/+ffcvP6MN189IUmfoMwp6Uxz23SU8xeYsqG7/YT2YeDDF88JqqcRPcNqoP7mLfr1He9fPkXUOfvrDVfpjOBSDmNDVtxyeTnD9TV9X5Bn7+PcAQZLfejBHGCtePf1JxxEz+WTf43a11w++wljPacbNE8+XHMYB2L6NdnyfQxPGI899faIiZHUNvj7/xOfzHlqPuRc/gyRjWyPv2ZT/wPet5RVxhj/ls3ryPdffkSV3yNQ3L19w+g9Kk0pSk0yP7L9veHSVmyvr1E5WPOWfnxg6LYs9SnFyR5d/wn1rqUd/5IQBYm+osp+yDwXqGpPHQcSWRKSAecfGMPXSCSJPCXhlxj/Eqm/ROoVLqYEpq54IEJQSAHRSWTeQBRIL4hCTPURjxG+KPFEUBpiOT0PncU2kfahoLs/ctzuGLoc5QaGdgQ8WkGeBGSsqeYphRb0zZ4QT2i7ftKuZ4KgOrK0INEF9a7n6vwFRzdwHMfpJNRIxl5COKHIUkRmSbOA7yD4AzrvWBTghhzskkU5x/ag9AqlNkTR4keJH3uKoqCuDfOlIIZ7ol3ixwVIQ1Z6SA740UG3xgSFMg06vUfQ07dLrA+44EjzNVkmUabFGAvOMIwVDRWF8aTiP5GmH9CNJ+jskug0odsh5R0hV4zjgeUinyKhiSTLHSFscF6j1AwfDEYt8EPKEKbNlZAeH9VEqyPihxzGkVymHI8bpBZEpWj9iOpTjE5x4xHsBUKMRA4YqSjk9MzbtXPGbo5O1gy1RMUXDMOBMbkhqoTEfw8Xvhu5+89d/3IDp9sh1DQoJrVktlgilKU7WMJoETLF9ZEgFEn63ePP1XpGiC1t35KYdIp+bB+YzSuGPuBcQ2kyTDbxq4MUqCLF9wO6yB+/gIAUCoHEeYcnkmmFrXuy+YKx86gkJXsvYYhHun2DbC1lWkHsEAT0SnPgAcRANssxGMbdniRd4YNlkPcUakYYRtw2oNoSo1IO9VtWz+fs64K+sXz0LBLbe2zbT4zd4z2r6pLmGHk2X0z62Po1mldIcUoirnj54hlSpHTunmr5lLvjgVe3dyzWZ8xXcz7dfsZ23LOZR8Z0z7MfrHBI7psBrc44q57QDW/I8pJ+EIgKFicVq9MFqRRoD0UykNiSAceDG0krRa5LVqlmniUkKiKEZ1+2lEPF3C/xIuWgBVYPQE/me6pgSZRg2zwQlSKECQEklKF3EYUgSTJ8bPBR4+M00DbRVL4dVhEooSEI3BAZhsgwOsYh4J1Gy4wkyZBSMYaGPJc0xyPH4YDtPfhIMkjuv7xm6I9cv/G8eHlOoiUzkyGD5c31J3S95vn7/47V4Sd8ef2XHO3A7e2Gw25Pns/40Z/8Oe89WzJPJNv+gnwcGccEkUJDy6HbstBn/Nn7f8FuiNy0nxLVC5TQzLXApCUHBesnGqf36CyhSk45nRn8uGd/t6G3A0pFbH/k7HxNbQPlsiLRBiUDudKkWpJV3yOy5mcfr9jvOh62bwku43T1lEU+IOqOV2bD5fsfINQVX3z6iv5vBt57/5yzy4yTxY7B7bHhMEU6ugFnD2h1RAqB7Wcc9h0HO1GI2mNLkVcEM30mclLIkSQJo3cIIYgxUpQFSZoihMC5ES0iXd/hxml4cHwc9lRKIqX4TiH+j69vG+Q85iSvnl9y7Hp+8IMf0tYHttsHRjswny85XZ3yD3//D+TiI8buhHfvvmQI9xybI4ddjW3stLGTYMuE8skZMw9x9CRS8fTynF/+/Kd4P/D69oa/ri2HN694uT5DO01SZDx9esm8qnj96684cVesViDxdPUNGk9RGYzQFPmcvlOMQU0G3sQzDM1E4tAGIVOO25aqmjO6A8Vszug6ZNoSgWbvmeUV42AZ+4LormjdASk1Shm6Yc8wPJAU0Hct46gpTEGIAhcnfGKSCLp+4qs3ncTHgNKRxCQIEvhHP/KylMTqHttVuEERvcJ7xegcRuc0xyOnl5r9/pbMeIT2BBch5KAzpNCkyYRG/cdXiAGrJMmzGct0IF0m/E+f13wV3qLSGaem5DJG6vDdx4aoC9Kk4av7JW+++RFPnv8F56vA4WFkvT4BcY+XkofrB5zL+OB7zxCcckwTNtt7Ts4uUcs9+dgw9B3bdw2dMrz44cfw9o95mPlmwd7dwlnL+myJqLfMbwzVk2ds5T37uiUVR8Z9R7sLdOQ4AdoaWjsSsoTNTYucCVxiUWnG6eWaN998waF/Q1nAw21H3xqC12gJdoTPPn/D+jRgx3uS8WOuv7nj5GlCTFPu90ea/Q3r2R7JEm2fcP35HZv8geNuSyozcp1yt/mc7e73/PyXP+Cz3/8ldf17llcLnjz5Uxbzn9IFwRB/Q3U144tX/4mz1Uc0X/W8PP8efbR89avfcDLPWcSC/lPLT+ff5/n8Aucidb1HiBnV7AV70bLt7nHyKYv1f8ldLYjpkXEccMeRLKbcjj1nP/yI3/3dr1kuzzCzJUd9hxcek81xjeHt5jXPPsz5+qBobiRlLEhTj843qOGK4/HIj3/+byiqC3L9I5y7wLo7kqwmJie8+fJvMfYLvveT/4JvPrPUmzfk1RHEhm23QYsz5qcXsDTUeqAqr/jmH77AjU+Zrx2Dtoy7Gxb5j9g/3HJ9/QlKDCgh6YcRYXqq2QWbr1razTXnq5yqWFO7e6K5JUsDub9iYd7H1U/Zd3+DtV8iTUc286jiNTFd4LlChRWLogC1xquWwV4gNCg5kBpHmc/Jylvq7gwfK3zQIKcCW8QI0SOjJjpJ1CkiiAkXS3xMAn4bWRmAEZRF6kkQOHZH+v2ebt/QH97R1l/QjTWmPQEnp6in1hiZ0R1HskVKw0hvFapzrJanJJliHFokER9GwjhyslxQ1zWjPEyRXpMgRYoIilRV7LYHTk5m7K4f8OFIns5JzQdEr5GyxbMHMVLMDU37hkKeYHSKdRucb3HDc7RY0XcberdBxp4szzHpRE7rh5FyOcMeW4YOSr2k0i+AQBf3aK2nlAIgRU6qF8AGaR4w6YCPKTF8gJq9xLWGsrxhGL5BqDM8M1onyMfAvPiIoRUIuSXRATfmxFAhEEThabsDWbbA+iNOvSNNM0L0jGNAkpMXawb5DYUVjMeOIiloEUSZIkKKbwRVUtDFA6r4muV6xegUu90e0WqkWBHTCpe+43DYI4IC7skLh1ApIeTYMNC3N/9sjf0vL8Z9D8EjhCbEhDQ1PGzf0Tee9XqBayVD/6hEj9/tnFSrjPv7d1Nnzgf6sSarIlJldG2kqCxYT28D0gd0rlFljtt0MM8xQ+T+/p7lfEFwjjBRgxg7+5h6lcgYkRiEs2ggaIPP5MSNLBLUvoEqIR89cqZwfU+zb1HjjKxs2Rzu0WlB4Ei3N0SjmV9pciW4fzdAPTJH47IFm9sHMtMSVEJMlmSzGUGsOHtWYpMN9bZBp2dInxClRimHGwNtC+V8QeMs2+NbfD6yCbfs3n3KZw+/oTj9CHHygmK9Zng3MF9oilULMqCDpB9yjDojm53Qi5Z8ZsAHorWE2NIMNQefIoQheokYQJgILjBGT1ARZSKFW5HlC5TJEDgqLEkcGMyAFT02NqRpz8X8IzZbxzgqxmjJEkOSzRhcgvKwyCRaCqIIxD/s/qejuanhKlBJQHlJGDy97WnblmEYUEqRZzlaJdx374h1w3q+pJEj3QhlllOEFLfvcTFydZFTzdckSY2r37F9u2F7o3j/J9/Dq2tiveXp6mccDlv2dmDz+h0xRr5/KQhHx3048P76Iwbfst/d0jc3eFdjYkY6m7O6eM78XqFfl4yhJ3YVdzXcbw6M8si8GGnrGTKZ06VbXh96hs4TB0WZn2KPB56e/oDR1vzo2TOa2jKOoJIKFSR18zekRaAyv6BMLujTzymygBbttD7nnrSwPH1ywap4gknXPFQdMpWgMzJ1hfYzMi3Yhq+Q7oYyFVTpGbYTbHdH6uGOolgyygaRpSyWjv12h/MjSqkJaShTEiGg69B6ssDN5nOUUjRtS9t3yHFibWst8T4SI9PiGSPOBZQyhD9U3t8OKP2hNJt45XIa2K6qirqpGfuevMgRAWzb0ZmWwTmePT+hbbZsN1vaYXiM3AiIyTQEjOejlx/y7PwpY9vRHmryIiM7mfH3N6+4fvsKpQWffvrAOiYsSsnLF2uqRcpeNDzUO0bVcjHvqR9aVuWck9P3EH1E2IgRCc1hRCUJx+OBIo0c6yNGJ2TpAimhs3vSYqJGuTFByJaIp20mjdZ8LklVim1zVNqgkwEvBMakyADjUKOTab9a5AWaEklOVO+m4VdfMcaAExsOvUWbS9qm5WQlkSLi7D+Jaxw6ouhRymGSGTFoiBP1YegFRs0YeyjMe/i+IEjH6Npp45VXSKahJzs4yP/4vv0QyKoLahu5Wib8D3//a/7H3YgTG4ZuZD54fpyW/DcvfvGdr6dM/jt+9eYbPpVrxo/fY3aV8eXNK47xnnIxx9Xv8fb4f6MKxeLil1QXfw6lZfmp4fSDgrw0JHKGrRN2G49Na/S55/nzAG//eB9fJcRuRmkKZsFxv/cMxZokf0YxGnRSY7KeUNdombAyH9KGFpHA89kJd/f3nC/PSaWh7ybpSh8U++MrFvoV9e2fosMpu/tbHLfodA9Rk8hntNZzc+tR5teU+fssshX7zZ7m61tO5+dUwfD7m88pf3aCPa4ps1PybEcbP2XfOd6+HrG7j3j9yvFwf2C+nJMrhXV7HoZPcGPN6ewlh6FDdT2L02fs1r9hdSE4bgKfjVv+5OUpu+Yb5Ak8/el/xfr8fV5/9Ws6f4uWA6MssP6eNJ0TqMnSO2J/hqo1joReamQ+ooqUt0PLbQlnz0uO9QOjiGSzK5zzNA/3hMzx8uUv+Po3ywmtqa/Js4JSLXh4OPDy+TNy+wx0i1aeRG0I5nOC7Dl2FUMbOK2ekegVm/1/QulXFInAO4XTK2YnK8iWNEPP0+eGb/7ub6lKB2PxGJmJ9PUas+p5d/sl3h1o+5760FJWCy6fXWL7wAxLrSKva9i1v6LMInM5J0tyZDHQ6M/w9ecMdkcYA1LM8G1K7zUx1ajckZYDIPDxFliiM0GiBVpkRD/gxB5rM7yY7JxR+keIBEBAuIAS0xDgGCwyqIkIQgLRTE0P/j/W3uRJrjS7szvf+EYfYg5MmZWZlVlZnKpJtiiyuZFpoTZr0/+qhTaSetXdasnYxplF1qCcgQACEeHh8xu+UYsXWWS2tRl7QTfDAoB7AA6Ev+++e3/3nO+XQj2hn4HroS/wW834GInbDo4t6XCF8Int4VuMEtPYMxcU5gShNKWZcTgcqMoL2rIkpUC3m+QyMjVIL5FWIPJIYTKlFESfkVFitWLoN3T+hrPGQLdhLi2ibolEQnyPVoaiMDgHOWtUbqn1HJkUMXgUDUouOe4F8xOLc6e0xQlCenR+QPYHcpoh0jnKPqPrV2Tdk9uRo3iDzG6q3Yaaslmi6nesN7fM7EsMZ4h4NlFs1Igg4TcFZdEQg0TpzxDSIrJBqQWlEbgxAYoc5zxuHzAmU9gSrVpSlgzc4JxFlh1aN8ThxTQp1veoeoMojjTSsHGRqEusrGmERYQE0SFtIqiBUgr2hxn7skWpHpktTaGRrYYh8NC3KOORyWBVxoUVZDeRsVJAFv8V1OS/8fjvp6kIC+ppHSFL+jGx23mev/iYbr/D+xFTarTR02b/P3nEYY/YNtiFwlQggiSnmlQIau84HisCnlZXGCuIOeA2YaKiFEfGw0g9b1GlmUa9UlC1DaqwoKYPgJeBqlCAJruAihprC7JLyDFNBqWUSEKh1IAYRpRTmFNN7wL6XUXzE83uvSFlzWwuMSW4rickSUoGmWcU9hFyx7FzE+NXFxRWkKKlnGf2e0uMYGYKLQtyFOQwYk86cgnHUTEOO7w7kI1kFVfcjPdsypphFjmmHZflM4rLBcvlCWUBWkekCATXQVZkKRnThAA8dh1+8Kg42TF3ckVTnyCkpW0LVKvo5YBAUJmGmOFEFdhC08WemALaKlQyiBzJwmDnJ0TXst8dKQsJeaSqDKUFkkOjsHiGo6VoC0T2GJ35Hs4Qc35ahoOSQJAOjAcZUNlj/UDsHOvtPakQPG4fOast92uNjzOUaGjLSQ4jVMF1IbCLc1LvCauBh9sD231m+eo5dhHZ3N5REUn2yH7zBXF4JKXEzfaR/+dXf4E9nfH5J59ylAoOEreH0DVYNWPZtKhFZohbxnaLlyvW/QNd6BGxYTh2RPbgLX4b8XmNP2TE0VHaGXV7glaSZtGQ4h2ZSHtyzqN/TTrsEKFnDAYCLO0Z/e4r8vEdq31H5wsWrSTlA9v1yOb+QA6ntBdLsnE8/+g5+90K5zpSGoh4Zu0zzi5e8W73HhcODOPIECW98ohCU4kCU1Tc3L9j7McJGyUS0QeObkQVBe2spZI13jmU0vSHjhQjzjlyCMQ05RljTEgpiDGR8/fRs0ROGSUE8Qnb9X1MpajqCcUItO2M86tr3tx8x3K5xI+RlASDcwz9QFmXvHz1iv1mxVdffEtZ14Rjhx8mqRMClIUXz1+wbBu26zuGriOnROgG9t9ueNxs2B/2LE5OcJue+WdL7IcN4aLl0UdWt48M2xWlUNSzS0KfKV7MsMYiDx6/6ulXaypZYmPCmIw0glIuEFmTUiRyxKUDhakQUaOSRWFxwYGQaKPwKTKMB9pqTggVSs3IWZG8mRaaU0+hMyGODGNClYmjWxFEQOmEMmtyjFhdMgYFcsP8tKKQFX0/4t0Pr8UqXeHTekJ3UU0jc5URwuPzSFU1k9W3nOHGI0oPVEYhaJGFIK4zTkmy+KGJwuQCP1twthQ4BzeHkqbSHEyJtYL1uy1/8d2Ky9sI9T++7q/UH/DL8lO255kUHdv1LXr9SKFHri8lzM/47osXhGwIpobZEdPC6XmLUUti9ZbH7nEiVwyCE5ZcXtbQ3vzg71edz1HeInJku9mTXceH55+h5Z6AorINhIyyMxYvNeUMuu/ec2F/hvYCITVJBR6Fg/qUi+acE5fYH450fo6pNKvhBugwQaFNi1nArFS8+2pDfXlBf3fg8uPP2A0Dt6tboohU5zNe339DNJLl0hLGBuG3qBGGjeXd6o6b9Wt++vFvI3XB68dHPvxYgTIc1kdMX2LsHKsDN9/8GbOzj9jXAlte4o8DoV9z1sy4bK54XL1FN5LLTz6jmDX4tzVdXCCGBd1Rcv5yyeZ+hR5LEBX9bo/QFl0WlMHz+LDn/PID1u/ecjkvOewfsaWa9j96hcsWzIwXV6fgGhB7imrHef0xTXzOuNmDe0NzckXUnrvbB16cQTqsSO6I0SX1raPu96hlQR5WHB7/nkUN+37CeDbtnEW0PEa4nl3yeCPZ7L+k8oHYC/rYIWzHSXVJt99w9/aO7TpQnb4kzBNx3qDbawpZ8vqup56dsn73yBgfac0UWT0OPc45YjSUKjC6EW0lIx4jAgUlVhraakGZGjwLVIrI4BFm8iFkOf1wWTO6jDVHspcoWSOSQMRAlh7w+Oyn1ECcIcREQ5p6FREiiBgQMUIMSL0jjxXRQxg7hm7NYb/FHXc4d+SwSpAKpE6gJvhC5zpUWdKxIulMO39Fv98RfY+WGa0U2mjq1hBiTxckhTpFDXMKLRHa4dOBIHpsOSPkkhgC89kJngMxhEnhLhq2hxVVVTH2Ay7cUennZFER09SEESJQVuCGjtlswbEbCKNFqQrUgZQ3mMIx9nvmbUZrcMMAokSammxApYLh0KBHg5ECHwVj6JDSYGzECoeQe7R9QWQgBIMtSkQY0OmIFZIQFJ57igoUS0SeUxUtOSeCH8jZYSpBYQoExTQ9yGuMrhBiBoOGmNjHhpyOEEHmTCShtCBbyRgjwSWWZYNWkZKR/vg4gUWyxHlPoysGkZDVjhwWRA+jdygcWltIFSH8CxbjShmGkPAeqqpit9sway4pysj7uxVlWWDsFIqP7oeZ8eQjOSikUFMnyAuKoiCkDp0TIWRUk1CNI2tF9JOcRlcKHywheExjJih9jpMGOyWSC2Q9ZWCV1KQokGIayYokUFKRREKECFKSAaU1YpxiEKJQCB3xDyNmPkPEHhMKRAXaThxh56FuG5LoaZvAenPEKg2poSpP0MbSjVtmsxKpJvzb6XmDEIFxXBOSRZgKrTtE3nH/sCWqE0KhGaTkMGiOeY5fLpmdnHCxLLlaniLOW9qmpTAZI0bIHhcqsvek0WN8Zjc6ZMqT/dIoMJKFlTRlgVENi7pCGznd1ASJDgYpNYWSGCkJT+KBQjx1s5OErEApDiQkAikTUkS0yiiZ0BKqUmFkJgeBkgYjQauIlnkyoeYpsuJzIvUWlRW1rchVhXCGoYdhcGwPe0ZGQi45RonIDkEHWjKUUBUNMklkjNAfcOs7jo/v6dYOKZYs2jmFFOTuFBF3bA4r+jHjY0TaBDrx8198gQ6WxUxTJ4vavSeOkpQtKRlEdIi8Y3fY0o8epRPWnhB8Ig9rdB4pioLvHt7TLK7YbXbE4wvadk5bamQBQ4B2eQIhIXpPTD1aCFhM47LgRnQuWG8dx+Oe7f4b6vocLS1DlNysPfe7e24f9mh1zWJmULYHZxl6wdB7hj4yawSJPfVccX614P6re4TR+P5AH3qUrVHSorLgZL5k+xQLiTGQYiYLASkSfCCFgHMTkcL5QPCeGOMTJ3fKfU+PaftowvY9RVHIiDz9upTfC3wE2miElOQEVdWwP+xRWnM8HBEpEWOYbqTrknbeApFvv3tN13X4kHDOI6RAyMkjcH6+RBlFtzuyflzRdx1aK4QQeO8ZBkdZNRy2PVenFefnlxSzBcEKuuHAuj8QnMIbyy+33/B8cYk/F4wyg4wQBbVdYkaLj2rzAAAgAElEQVRDHhylMaQ8ImWGGCbCi1dELKIUkCeUXc4arUCoRJYDIXiQAmEcwfVoXSBpESIjpECKihw0xJGctiQcWURMtsicgUiWBpEKdFRI4dHC42MmCY9UDvzpb66nWYRpWUy2pKRIMaJkwhqDH8PE+E+ZFD1WT3xerSRGQ3fsqYVBqEhIP1y0l5VDXGpGE4ld4PLkkmd+zU0oOfaR7m6A+yMvXjR8+08WSvemRswTOu0Z7vaEuyPCJk5PL2mtxBYRREdR1DQl2Jwx0aKXiq7bcTzs2a32uF1HqyPtaTUpwrsfZtrromXWSsTxQHdI2LqmWICLGxZ1iXeZJC2z0wYvHJv1Db6LmOsFvuzYv3/kdHZFu7gi2xmyCEThOWwFVllEczdRuIyiKlvadoYqK1YPt2jhWd9Iri+WVIXl7esbxn7LyWXDqB3bxzUvr05om59wv9+wOfw12/Wa+/vA3UYgC8HVq3NWD5ne7dByjibhDw8Mhw5bvSJ2ns39mvMXv08Xtgi3w48Z2e+5qBStFNy+33K+vOBsseTYOfyYKbWgrSCrjJFzXjxb8ta9Z3c/qb9NbQgOujtHMVoKI5BqhusF3gWqucXYjCsEY2+pa0FdLXn7q3v6cM/pxQmlOeWwC6yHO0Ta8ezFxzzuI/0+ENsR12/pxx1ejWj7npw8mTP8scNtN3gSOSWKckZZzdm7mrqpkdrw7pf/wLj6GmMWZNsiVULogTEc2e8y97d7Xnz2ESMzLquGWWOQJLbHFV/e/hUfF5/SjweUzLheMu47+mEgxD1SSZLPnJ9eEgITYSwHlJwmf6OfPhtBblFiiuEJBDEIIpCFQCKfzsKpoBI5IrIlJ0UWBoQmPYnMZJZMmAqAjMhpirKkqRAnBlQ2hNATBk/sIfYFwzEyHB4Zuh15nCRoOYZJIS8iPjhsW+LjtLs3jJtph04FrBFYbVGinqaKKhPSMBlE9dS8CzEzxoTQBbaa4ceEKgzClCTfIeTkssihQOYlAo3Miix3CHuPVAuIkuQHgk9YHcn5SNcHUtaTRVhO1nMlqqcdmDWFqFB52gckGiJmwhcrQxTgnGZx+gHDGHEhIVREpogSCsmMJA4koYiyI+cZShi0jIBjFBFEYLY4ZTwWjGLCXqfgyGKgKi2N+ID9rqco9QQGkQHvO0KQIBQhCUSSGFNhTcbqhBunbDxKEMlILfAcyDITvCA5RVGXoCVZTHVP6xXCt2RT0KUdWVf4ZPCjhBQx6l8QbaiNmoiFKWO1Yd9veXF9ThjX+GHHrD5DMx30Of3QNuQDoD1SWnKYxDNKB0LyDA5UCVVbIE3EJzkd7FVAWUHnLEoFYkrgQWeLzAqCIMdIdA5dFmilySFMRkGmO1tymjifE2xtIgooQ95NspxcSfADapeRryrC45FC1cjGE9JI8BMqp64zfR9R5sjYK1RRYY2lKA1ZhEnmsBQMg8PoiJZMOKLR4T1oUxKTYxi3bA8D1aKiz490RFK1pFie05zB6dWCy/M5i8USmgasxpgJHUgA5TXJebL1MA4YFWmspAakkCgJZQFK1NTVYvpAE0EmDAKVEqXVJJUIxEnVmjVGCkTKExpVQEwRJTKF1YRhQEkm21hOKMH0/vyI0lNBoo1CCwlMC37qKbHiRSTlgkIbCmPQwkCIuLEn94IYHf1+Q1Vec4iRSntk8niR8VkhZCL3jqMO6NUbtqsHwjCi5SmzdomJgrQXyDRjSG8ZYiLrhqwKhGLKPq97fvnzX3CyTJw+P+d6FpnXp8hUkVOeZEJpzzh6+j5R1xWmrDged7g8IGGy9emOskk8vM9UzRVFZUh0uDAShGQMgtrURP9I122xkslcKQwha1JwPKzesg+KN7c9zy4Ti/rI4SjY7vbc7+9Z73s+/egFRiSW1RlqBmu7o+tGnBuRomZ0B6SyzJoFWsyxZYkfE50eEFIi5JMGFRidw/swFdJZIJVEpIzrB7xzE1VFG1JKUyGeEkoplDaE+ISnTPzGmsnTAZNz5jdQQyGm5U0hiCE+xVoESgqGoeP66or7u3uMtagkMVZTFQVVXfHm7Q0Pq0estRy7HqkNSiu0krSzmnY24/FxxX7bs9/tiDFOi1I5kVLGGEtdNYQQuLo+Ybk4oS5bnOsYwkgxb4k5sel6huMdpx+ecFADWShsBZWsKRctulPkoyMNPdFNRjutM1IalK+RtEjE1EnWjpQlWpvpwEkBISbBT07D5GEQoKSeLLRkclLTdCElinJqKgghsEJDhpAMSA1ZYBLYLHHDHmcCIqup0/ZPHil3WNPi44gUFYIEMULUGCWIoceIkhzltCuWJFokpBoZD4pZZdBFYLfR/KBfU4G5kgwiU+TMp8s5q+2AiUu20XJeJT748JJ/87sf8+1f/ePLTnyid4Fx6Oi7Dtn5KXNLgVVzQv/ArFXYIjCzjipkRCfpVaDQkfu3kuODJcaRqg1kHfAHR+yqH7zvRXHKoizYdwMhZc7OzunlEZNPKWeJYbNCSYkWcDxmHt4lUlgijMM0lsfNDZ9+/Akn568IuiDngc6PdJ1EzjS5OcGOhhBWFK2inS8YjpGbN98xWwq2954ff/4pnTiw7R8oK8H8bMHDoWMYM5enV3jZcDx+yTc3v2a3OzD2LRlFUcy5fPEZf/6Xf8usLinMkqEb2a8fiFmzOJ+RIoxDRKdI6Db44w3Rg0SwqATC7Tms9vz4tz5AhIFhNxAOB7TfYnIkpEwZL3j58gO+eX2D6o5cPHtOrCzHbofrd9Qx47ZHTpcL+r7neL/lRNSIuSXKgG0F0ggO+573D19SVBV1NWMYjmwP9xz6DWWlkXrifivRs+8H/HBk6I9IOZDiG479jov0kru3X00d5FEg9UhdnlDUl7wLis/PL3iz6nh89zVFd8D+6BNyc0JyDyS34b5f0Q2BannCyx9/zt3qkTJDEQKH7ZY3999hqw2r9Tf4JCntDPLkANgdHCHvkXZH8JYzcY7MltaUSJkpZI2WLT5ZnDFkOSK/74ZnSDES8xOnVSiUkEQzGaeRCTkpNPnerTDhyuRvpD/TwvT3eKmp9kgpTTKxsSX0d7jjQOgiaRRkNyKiIztQQiBUxI8Rg50WuMUIKU5YRTxDf4vRc6yWGCXQUiGxxCAmv0N8MnfqiaE+jp4QNHXdIA34rqetzhldRwgBaTJSjQTfUxaGnHuUUkg9BxyZEeR0JiMgJo82kb5fUdQ1Qq6JWSLTHCEMPg4ImUihIQqeliD1hDeUHmU9Ig4Uuma2nDHcPaKUnOhRgPMKJWpCvkXKxYRnTmClRSlPZCAJhxKniPSKEKYJpgoDOYWJFqY1cbT04wZbgZAZqSLJDeQsJ4Je1mgVkFkhRXhaqHekZCDbCX9rwkTPEZnRKTJmImvJjDFTkqMwCk2FixUDI1LN8HEg5xEpBiQ/TIv8N2vsf/YZ3z9RyYnZqwJGBYwyaD2wPwxYpdFCkmMkh/Abo9/3j2H0KKtQIgOaJCHnASkjxyBZXlRoa4jHRFYaaZ9kGQkSnqqEPntkaBDJAJkUJMrKJxi8gxSmDl1+MmgJSDFM43WZESITU0BlRQoKMCAz2fUUuiK1gngDurKY0uMOHiElVV3SHz0indP3K7SqKcsGrQSj3+JihykqdN3TPQZm8xndPpKiJrmWOCbCeMCeDKy6gChe0PvE9rgnXlnqqyXqpGa+lFyetFyfzdHGoOqKoAW6VAhdkr2jGSHEiCeT3UAYClohKZTG5MngFci4IWHKesI/EqduospkEVEmM4iIzw6pBFZNd/LkjNAgjSDGQGXttDwiMrawSDVNNXzwjENPiBGzXBCTR8pi6igkmIyETNZFnzDNVNhrIxEiMoSIiYlCCOoxM+6PqP6BvpRAi/IGybQUcDxscX1HPw+ow1fcvh1o6w95/uwlzXLOeNxz3Dik3DCkB2wjwCZkMS29ZX9g2Rr6w4Z//3/+R86eveSPfvZbPL/uqG2PlZlCa6wpIARScJNIJzm0DISqIEbD+vGRF1fP2O0SddOyuNbs9lu6zUBdlywXJbuHHao16GJH32VkISl8TwugS95uVuyHe1aDIrBgMzhS0THGnq3vcOmIEZ6m2eDDGZX9bcplz6Z55P34hpiPaPWSod9Q1JGxzzTFGUJLciPxTrHpO47diLElN7dvGcbpgBHffx6zAB/xbhp9AkQRJ+54ziitKYqCoqjo+x6XetJTgS7ltOz5/XOfykxiekIjpgzZo5SmKCpKW6CbirPTM9JT3AUSWk9s791uwzevv0NqhY8ZU5Q0bYt3jqosOL865+H+lt32QHSCnALWGmLwpDTJiYSQpBhZLk9o21PKErSJbDc9g9fMz8/pwi1v3r6DJLnv99T7FfOi5LyeoxrDw3rg/HRBvbCs3m1BF8RuWsgtjUalAnyLHzQ+rCiKPYRAzBBiIiWF1RqRJ4a+okBQTxd2mDrUqQPpAUFdn7LfB2JOaBmeplEaLQSeARBkKmJQIAPRKWS2P7ieCiEobM3d43fUlUILQ/SZbh8pK4FzA6WZP1lEO7QGrTIpOYw4R2lJYsSN8x8U48ksqC4qKq2xQvKxkDBb8Mo0dDZx9uIn/Nay4KcnDv5JMX729ZZDn3jfg4sRKk/uE6uHPdefzHj75h2X5z9CihGLRwxrYg4cdeRMljAs8HFA6YJuv4O8pbCBh271g/e9mM3Qafp/SBLa+YzVdsP5/I8Z5Wto7pFpw+G+43Fj8f6Esg0IsUUfF6R+pH31HJYLrFxQ5JLu9j2F+JIkSurzPyWm1xxDJNSCTg+s+1+z9t/Q9wuqk0hWmq0a6GrHrDrB6HMeN98SZxXl2QfswjeQDrx/DwHDfJGpGBnGirPrz7nb/F/89CfX6OqKb776FY/vNiwXJ1w+a2lmDe/fHZDuiOgjY9dBkpTNjKpp2GyODEPP+fkJjw/3jH3E7R+I3QZtErWVzD+8xtZwGL/l7PIl19fPeHs4EtQt5XzL8e0GmWfU7p4kO97d3vDJ8+eMg2Kbej76OLFdBd49viWkB64uPmP3+I7d8UtGf4PUAllccRwTjw/f0Z6suN+tJvW5byBqXFxzXL8nD5d88eYr2maBLRuGNBC1RpYN4uhZns/5u29G3JiYza84+ehnDEND/+0XjPs1h/AWVz7we//qf0WrZxR6Rbe6YbPL7HaBTX/kj/7kj/n7v/2asoSiKCiLihQlzjt653BuR7uoSQzM2oZZXSFlBapFsaSql5MDgSvInhQd07JVQOVEyoLsphhFFJODwOoCaQzSRNBuQh1mRU6WJwHuJOBi2rfJKU1ugxhJPuI7h+sS7hgJQ0cOKwRr6qJiFAInVoToprggAq3N5B8IibLOkDwSP5m9cyYnQUwSZKRpLJ3ziGQwLEhixOcjAQ+iBgpC7Bh9oK0U3fAAZAo1lYIx7zBG0I9rlJqjaElDOVl/CYBBKzdNB9IcqdZIvUd4hUjFZOTmCCIgaSFFsk4IoVGiBBERdEizJzvFycVzsu6I8j26KLByCblhjJEsdyADQgwkPwOZQXiy8MTsiNmj5QmPD4pEROiAjx6RLRLLoYv043tUkxAW3JDIMmFkoLQSRTHdwGiPHxI+ddPUUTEZmrMg5UQII1IvUMIRkkeIyOgSOpYoPXk0CpUpdMl2cMhkMZwjix2IFTImJuTXP1Nj/7PP+P4AQCDSiEie5FvwDeOhQpivmZ1MY2UlC6SYOJ3/9BGCQ8QCUiLlQEoCISXeO0RRYZoCP6xxfYmZaZS0+K4FLNUio7qI0QO6mqgdOWeE1mAKcoDkpgMtC1DN1AHMTOgcxJSnAghjIo4eYQzKa/LYAwP22UuOm/doWeAWAhs8OtcIY5DKsTtsae0LQsyUjadsLb6P5DRHckH2hn7TU+krjoc3KDVRFJIeGIeewUuuuKQIBaYV/MXNzwkXp1x+/gmcdvRlhz17TnvS0pzNIWRa2wCCXChG5XFZUYkJaSeTYDZ6jmODMgZtNDklXN8jhyO7PKDSAGkaxShpkc5A1kQB5VxBACM1pdDo71nTQpHVJBUIUpGzQNuKsipJcSq8fAgwjk93sHEiSFiLEeap6AtPBs5AzhlTVaTRkV0g+QRCo5s5jbakLuHuOx4PnpDuIC5o7TXlzJJsx2bjMXnO8PAVupbEWYU+v8QvJOv4mnGzx+2PLJ/tIf0Ow/4XhBTIGKryjIulZrO5IfhponFz/zX/6T9v+eyzj/n4J59wfn2JLyzzmeHtF3dcNS+ouWbtb6ltQVkIfAdJt+yk5yjf8/Kzht32l3zz+hElzvhR9TsU4jlO/pK71Vd8+uOfgAr4oPH2yKYY6PIjX+zecuzguy++4Q9/92ecnoDUlo1OuBTQzGikoN+vUPJ30HJJtRyZL7fcrXeMxxcU4kO2h56q6cliTd2OpFwyDgUkw7Hb893rdywX51Oe+2nKIZ6WanOabki/79j8RgUPSKWw1mKLAh8TQmmqesYwTCSi8Jup01NwRYCUauqui+nAyFlQVw0ffPAhp6fn3B/WDMPAfD4jhPCEPczs9zte39yAksTgObu6wlrL8vR0+lpKQo68v7mdOk5JoZRkHCcpiNJ66sTHgDGSpi4QxrDebzgMe7LUCF3wuN3zuNvz5t17CJKLRSSaA6+ePydlweMwTofI7IRtFxhmljoq0HOMLqmsRKeROB7pXSBETcVLhFkxuhU+dRil0OUp4xH8KGmrclLdB0VO5onjDsiALQpSsORUE5OjywmVFQUKTSIJxygVYy7RuaGKERc88r+yt2nreNjcUBeXaBNJ8UBGIzhl6CNSB7TJdN0dbSXRop0m5DlT2AJdOjarGxann/8AXz6oBWYxR2UQo+O5LWmKiut9h1iWLEvDQsK4/mEMcfg//jeWn/4epUl4v6EqBIaKeXPNmHr6/A5VJhb1c8iGd+/eUxY7iuqMX+5/TVcZGt5x+/WvYfBcnNVU54pTG+H1P/45Y37N+hBIBs4uTwjDnrlxNC8S4WaOP5Ts0wPD6Bgd6GQ4X75i51vuf37HR5d/RDG/5v3GcLI459WLZzy4yPXp73GXf0llIclMbpcMvmPX7RGj5dnZK7yRlK7DHyTz5ZJ4LPCxRdQl7v6OD3/cEmSkJeLVKSHOWFw/Zz4XrO+/5fmrF/TJ8rP/8U+x8Qs2b3tufrWmyIpXP/6Yj179mK8e3rBPEcqab3/9BYV+ztnFBfPFgn6EL77+hvOrZ+hiwfZmy/3DG/rdHaUpaKprLuqXXDz/bV6/feCj69/m9OWSLAVaQ9PMGLqeVf8tl6eC0bfcPtxhFxp7MeN4CIw7j6QlDgP98ZZlc0bsKu5Xt2wPD9S6Zl5eMzjF2/t33Lz5BRfesht7Pv7wU4xq6PcdKXVYAavbf+Dx8Ybf+emfchwT3TAStu+gzCxPIBczmnxA244Xf/A/UF5ecPzSkQ5zSj7g+nRPWnzOj377X/Or//KX3H31NSH0bPcdWlf8u3/7v/D65mtO2wvmJwOSAeemvZLSGrR6TqLicv4J2t4yX2q0mKHVJUlohElUMw9pZIwVoCCXCNkg1RTvEmEgxJ4Qe3TYI2RHEi1ZzCDPIMzI2ZKzJOdEttMOjUSSmZoX0SeS88TREZzHDw+4ThAHyCEiskNmUJTE9EBSr2n0z/DmiBYBJSRKaNq6JviOyp4SjxMRLIYBJQxKl5AEKTqaWiOz5bg9kLWg66eIxnyRGYZ35O4l83pG5oGqsIQgyaEiYhCpI0WH7wW67slyIMUlUBGdxvsj7cxTVhbXV6QwsF3tKO0zmqJBiB1Ht6Yoa0gFIW9R0eD6Zqql85zs5iRupzx9rvjy17ecLT8keDeBA1SgtILEe7Q4By0I6oiuBrKMhFCT3CnEDcgNx+MjZVlQlJEY7hG5gLQEv2QhCmDFeOhRYkFKFm0jnj193GHMQBprUg5onUjkKQSQI+CnLV1hcO7pJkzuyOJAcCUhzbH6HFM5yuaOsHtOZd9wMssMscCnGS44XBjxaffP1tj/3cX40I2QW9IIY4pUTWB/WGGajznudwRraNuCxMCh2//gtVVRkGRN9hEhAkqXSCy1LaZYYIRxpyjsAWU6vJcEJ2lPAa0ZNnPsyQWeW1AJwdRlFSGTcqI0GpRhHD24OOU7n0brGRDWkN00GiYlpJ2y0XmMaJ1xC4h/31OeXODLnvjop5C/ERyPR9argZ/8m5d8++WWi2vJ6n5Fzo6irjEi0x07pAGT4PGhZzG/QImWwWmCl+jCMF+csg/v+Hr9wE7Cq8+XFC9HcrWkqT5kft4QSoFHMiRHzgPzpqSqoDGKJArATAVtBJQkqIxQU2Y+uMQYAsk3RGXwKVCUBmsN2kiKEmwR0KrDyBmRBEhiFPgQiGHKbA0hcPQO76efV+2CqqknpXtOGKux1nKymCGZijNCnpTBCHiyGKackVkTEGQvyEmQg0WpOUXVonTE14qyDFTlL/j6LzU//vSKcmHou4B/LKjOIuvhP1KEJeNxRxrO8YNk9fgNh/3f4B4jc/0xeoDdsKWRNZscOQ7vOA57lDQs5yeEVNGcN3z3/lds3R2In1KGc07cNRd1ye7tLeaxpWotXr5G+m9RhebAyDq/x5xb6u0lZqMJjeY/ff0PpOMjf/A7f8jVleBh8wWxfOTk+YJD3uEHT0HNrF1y8IHXb+5YvW15e3tLTA3N7BPOnr3CJ0d6XIO+4zh75BAW5FxTJsdJfU8XVzDT6DMH8R9w6Rm2GLm9fU+hz1jOIpvdlr5bcTyuiDGyXM754v/7NdLYp+7ME0/8iXwin+IlUoin308INZlPhcykFHAOrNWUZYm1hhA8Q99N2ej8j+O27wvxibISmM0WfPDBh7x69Yq/+dufk4zi8vKS1WrF6ekJSk9to4ygG0bOLi7pTM/19TVV22CMITjHdr3h7v17JjulQJkpI66+v6kOgaouefXqOYvFgmEYuFnf87I6p+86ttsj5xfPefXhR/zlX/wNF8tLNncr7m8VH374Ee/uO769+Y5CG2ZFi8gK7x/5/HdeMd5sKRcaQc04LOk3BTJERPUWbTZk5cjiiJIaOEVSQLbE9EhiJAlL8A2CA0Ltp9ErBX6YYXXDw+4rTCExKELMgCWh8Dhk4ZFogt+iTENiRMrNNA3vr3/z775eD5SVpqwkzid8FCgtsGXApx0pZrphAeKUnD1j8uSUkaJCykx31KTjkuKs/aFL6Lxn8XKJ8A5VJnZHD7Xik8uSIXoCI8dtZP0f3vzg5Jj/3Z/z9zf/L/3HF1TXH6DVJR98OKOdb9isLDL/CdXykX68YXX/BWPv+eDlBzQu8v7hV8wWn6H8Cbu7BUZqhpllu1tzubz4wTniHg0xPFDagdZojEhcnH+AE1+yGd7j5R0xdQipn4gKJbbQ3Lz/Bd/0e/7tZz/j2794Q3Gy5OLlkmKh2KpfsDb/N+38wykCpyQ5S/pOIHNDU72iHGYIURH7R5av/ojHL37Jq/Ka4qTktv+GfremHM5w8oHz8vf593/9v6ObxPmzMx7vBr74leJnv/+vWG33nF5ccVh/zZ305GclF2c1559aDv49X/76a372kz+mez3wojij/fgTFpenjH7k7s07KByffv4pq8evUez59ss/x/ZHnj+/4PJlS8ye727eEEKiVD9mVv+Im9u/RkQovKBzPbOThpvb93woa9S454/+5/+JP/vbv0NJuFpe8Iv/cs/nn15w/9VXFHXkzev/zMP7N0hdItWMlBpSgr/8qz+jNh1v395TLlpub7/ivDqhWC5Z+5r1WOBXgd/99N+xe1jTjUfOlpd4v2b13V/z4Wd/wuu/k5S3Rz755Ce8+NG/5utvfk7SA7MPet5/+4bnxU85e/aH3H93ZL9eU9cl6+0DLz9u+ey3fkJZBvQNfPLBT/n2u78ixp75wtKeKLxLdPuesrHo8J6Li3NcCIx6j5YNhbnGypZ+M2LtnqDfI2WNMnOEKsiiIGZByBXJzKZOebibrj8pkeOAVGIS0ckJJIGEHFukYupYpEzyAd+PuG4g9uMTe7tlWHtCv0GyobD9FC/z45QEKD5htf0VmkQhLFnM0GZJiorh2NHMJVWrGJNCSUnOnpwjbX1Bzob+cMtm9yVnJw3kjyjac6TqEfkRIxM6eQ6bDScnmhinWGvKBojY4kluxtUTlXFDVnfklNFWYQqDtpJjf884bqn1K4y4mCYC0ZDCOWJsp69ntuS8I+SGJAZE8S2FPkH4l6zWHlFIbu//mrOrise3jkV1gpCPpLiils9IoiGGAZs+Z8xbYndCLjbk6ImjxIoP4FixrA1ZrCEHyDUpCLQKNMsjIX/LbrdFMqcoW9y4JmVHFpmYSsJhhpAJXYyYUpLTFPWZopfhaRexRGLAvkGpROyegT8hkQj6LUaNkAyh+ZJCWs4LyWHX0/eao5/h/AH0v2BmXGQI3j91wBPDeKCsC2SZkIPHFDVSGRAJU/6QM65iwlYV0XUICcpqXHAYHRAYGEesyWg5MvaWkGqsaSHVjPsd2De48QRVF4TgyXlaNhAyIVUC4RAqUtZicmElgdQKbQXRe5AS59xTh1CQsiPJAmxByiXD/hFRlqgzRdEFnLCYKjK6jq6D66tPceOOk+U1xgzEeKBsBsYwFa3L5QlCJjr3nmZmOPT3LBYRzEBRHtG1Yk/i1+u3rLPgk9/7nGJR41GopkLOBMdwj+4tIs3QyjCaAldVGAmlC5icydozxsSQM70M9DqhmG4CdIo0WpCeK+a6ZvQRa2pi0MSQCVohrcJHhyAQABEcvRCklAjR45Kny4GBSK0KlBGo0oLSlI2hrUraukCSaesCRcaPASMzpOkbnKe8XIwJIRUhr0EFkHr6pk8Rk6drV5gbli9OCe8+5+r5V2y45916j9+tqYbAqbiiWf6E4AP+656rE0Hc/x37+wNuaGjLOUlu+fkv3vPy45KrReaLb49UswUvmxnjwUNo0c2WQxhpNhI+sOEAACAASURBVB/yrPmEt7eOu8N/4PxFwY8+uQIXePnxc4a05WJeoutLYldjh0xTluzTDff+SGcuedk+43LzwNWr3+Pi/Jr99hbXvWO5+JgynfP/M/Yev7al55nf74sr7XzSDXXvrUxSbJEiW7bFpoGW3WpnGJ546qEbhv8tDzyyDQ8M2+hJQ7JaLYkuFUtMlW7duvGEvc9OK37Jg3UYSjBAfcCZHOy891rr/d73eX7Pm+tPmZpzhtBz67Zsdq+5fvMllRNMBjh5+BZRPaUUcJI94ply7ELPTL4N9jmz6sAk/w8x+VscN5e47iFFuIdOFtecIEi8eVkzOVmxWD1mu3uBkD3LpURVJb/81edjOI8QJD+WWuqOiRtH+AkwpmaOznjxG2P1MAw4H6imy7G7owRpjNTCGHP3vabfJm7ePQ5AUZbcf/AQaQwf/fTvqZuWP/ze9/jJX/+E/+BHP+IXv/wZ0+kEIQT7/Y7T1Rm77Y4//sEfs16vmVQV29stXz97yvr6etw0y1GGEsPYiQ13JlIpBdPZlPOL+3zyycd868MPiXnF5tAgveOdt9/D2IqPPvopISRC52ibmkTP1c0rTi9OCEFydTgyyILbp89H78j5OapbscwDvbzFimusKJml+9jmPrKvsKrluJ6OHgjV47qGfkhodY4WoxQkZVtUmqPEgug9IQQym9F2PUauICS00Zg4fr5eStoQKDFMUPgYSMpRxwNGZKR/gDas5hnGSrpa4mOLshukivShQ+s5MUSiuCXPNG0HRixGf4duULKhbwXTbMmx3iKmv31cN5UUM8+JlRyHnvmq5LJrcENCaUMTIm7wvPdoCa9/e79+P+cvvvoF9eSC0/cfEISga/esJt8h155nm7/infdmXF6vWW+OGJ3x9atX5NMN99VD4nXL05tfUJw1pKTpU85ZmnBa3vvG+14mT1Y8pK4T9X5D+fYVzjpuvrwiZprz+T+nedNyaL9G2D1qNgMzYThumRrPdjvncnjGv/jxD8inb/PFr7acTr/NF/WXvPfgT9jXkXcf/yn187+izG4xChgm9M1rrjef8S9+9N/xfLPldveUJ996xKAUrz9vMGbKZZNYLb/D3/70Exq15Y9+8Kcc2x37w3NOH0wZhhn/+v/8S/6z//JPqSf/KcfuI6qLe8wLx7Mvn/KzT/+Ctz94ny4+5epg+eB7P6CaRkJT0x5qCtnzw3/yDrSaoT8Q6yNLeUFx/4xick70Bb4SdIfPybTh7P3vcnj9KSaT+MMV3dWWYR9ITYnqfkkpElX1PS5/lWiaN8yKEuNOUdlAvd/y8vkr3v/RjzisT9nm18ymBdPphLqLbK89J9Nv0dVf0/Sem5evKbOv6U8XPHj4kMXJjM3lM548eZ/WPeeQXnP++AF5PiOlCd7l7F68QKUtznve+eGf8fHPf8JJadBZyeb2hlzumKz+iLwVvHr9Ccf2DYeD52RxzjuPJmjh+MlHz1kmy7/96G95/OgcZaBrb/C+J88tq9NqlBymKaFejemU80jkMPqo9IwkJDCQibeQiDElWjQE2eOjwEdB8InUe2J/hVAWY0tMJtEZYDxSWAgTYKTCEUdNeQwJ3/YMx5b+2BBah/AREVvc3uL2idiCawzKXWCkRskt7bCjyjMm5gQGi8FQFhV9HzA8pN4NqDKMUtQksFKQKUvb7jnUe4qJY7Va4IeEFJqYtsS+RaQcLS16+gLbQ3LvUFWRzmX0QwfigFaR6EHlO2KqcO05IdVkWY0QEdePOS9ZPiPT59ze3rA8gdyW9O0O53pscYHzoyRRpXeIITGdSlKaj9JhuWYyKbD2lPXua4xouHd2j6GRpDBFSMEQNuTyXdr9jmyR0Lql9QesXI7EklQznb2i9zeEWIJ7jE2nuLhB0SMj1Luc6/6C2ewUWwwc9rfolFGmBRpNIuFERBQlPjUMLoKXKJmjNSAiwQe6xjNdbkm+JKSMKHeo8gBJkpJg6AWur9GLU0CgosbEDm0FRW7Rbsp28Py+9Y8uxo0eQ06a9kjbWi7Ov4tI0B2PGFFAkPRtjZCOzHxTM97uHHbRYIRgcIkuDUxmks3rS6qLD/H1Hlue0h8Ng4ioMmHyGjc4nAgURaDpI7bKSb1DeMZ40SQISdE1EaQcETZ2HMuLJAgJhuApomEYPIXOSSGAFggTQAiCs+imQ5/NCKrG7xPaFISQiN4yKQXFieLQfI5WOVqfIcjJ5AVGgbdh7L48X/Pw0Yyvn+1ZrObYStH6RETTGsfNq49oNweqe38CZyfsplumi5zQHWjrN5hlQKaSzCucrrBWkpxEZgpjDYqBnb9FJonxMPeQo/FCkqyAXJOlgtxnZJlm0D1CaDyJqALWCnIbCN6RnBntBEkiUUghCUrSJ0mVBIM02GzCMHhciFgzElqqwpJrgYwe5VqsydGWEZ0XHELEUbcPRO+QQnI8plG5EgODD3TBM8SEiwmXBNlqRWYumVGxvbnkeHVF2w+kxQkn8yW+qZmkkukH7yJEgdevKMRAiiUqnNC2DctmgTwWfPzLX7K9LenNgnKiOZ0LVHKU9cAvn77h2+/cp5i84fMvXqA3BQv9NusaPnj3bTiskaVgcBbX3qC0JBSK9frAi+cDu92aJxczuvoZJxcPefD4Xaze0+xeYryj5Jbt65q2Mxz1F5TFjKvNkaubLTJOuP9ghZ437JqO3j8gnz2mmpdYn5N2kthdYfuOcFhw/x1LLbYc65z97Wv64Yrp+RmL+4G//euPkXKK9wM691TLxDR4jpd71tcb5tWEb33wIb/67FMAlJGjXjEyyoikHI1EdyulRAgeke6O2Rhph4bcWgYfcIOjO9aEu8JeConWanT3W0skUZYl7773AUpb3ry5pm5b/v1/9iP+6v/5K/7sz/4TPvnkpzx++ASlBHV9pEaxvb3l3vk9lFJkWcZhv+Xy8hXH/Z5x1zDqxCUj4EcIRUwCk2V8+OGHnJ6c8cknf8dstiTLJ3x9fM1Z+ZjT1ZJjc2R7/ZzaD8xOHnH57DmBSEwzui7nxYstu8OW9WbD4fBz+rbl8eMVV8eveWv1mLfP3mdKTu4T86JFlTfkzZTsYNHSEg/PGTAIJEEkhIpI3aCUHw3W0pBocNHggxvNUCbQti3z6SOO9UDCoYQm0pGSHzX5oQQBWra41CGIBKfJ1Snf8P/EJfVxi9aXZKaEVEFskLKhOQ7MJufYLOO46yjtBCWHu85dhk8Hiqmja69xRf7rvdn4WynvM7GaofHcNFD4Fr0wSDS7OtELQAt+GptvnN//r9MK+y//FbzzLuthwF0+5d47Fj8bWF/+goerBf11BruMeNxyjFvy5T0mcoqePKEqpmROckxr1mnP0TVsbrc8+sarg4sHsNu9Iqie6UqQF5avvzygsnu8d3KOSG/zdXWgKi1VeEl33KFcYPX4PT6oC/7NT/8nfvSf/7cUDy+I1mAOBtXc4w+//98wOz3h3/2b/43HDwQT2yPqGRqHyhq2LtHvcsr4nKd/85fMl5HDbUnfTFHXktM88uj9kmefHViJCT/6j/4LfOfYPn+NljmrxwUvrn/G088/5cmj/5GP208Z9IR77/9TjuvXvPn6U+7fe4x1t6j6lovy28ih59UXn2BMQVaVTKsIOC7Xr3j84AHHtubxew84Hrc0TpMPC2YnpzS3b8hFxmHzHBHWbK8HNq+vUD3kpqTubzidnRGat1g9XPJ0+xV//N3/mPXrazZvNnz4rXf4v//1/8zqxLKaf8in3SuE2tM0h1ELnCfOzmYI5fjoZ89BLWiuDxzjDZMpSP0QVS8QzZzz6Qf84sufUizPyeffI/o5bgiIcA95aMlOPPnFPV58JfnsZ0958ON/xtWbK25fHfng4tt89vITniyfsXn1isPmDbv2Dbl5zP/7V4HLq2eUK89Hb37OYrokFR+yXn/G2ckMqUtcMBg01WSBLma48IyqPCXTD4lSEWKNFxtU+ZA0vIfKN+AlwY2dUY/Dp47g9vh+g+u3yNslttwBO5SekMIJyAmkiiQSSW4RocSHhEiB6AOu7QlNT2ocdAPJJYYDhP2e2Nb0hxu6/ZrYCzK7gMFw3HhW83PaekClDUnXJDdQlBX59C1iU9B2gfnU4Jyjd57gamL0lLNAM2yAFaV5i2g6EAnfS7xryCYlkjOGcEM5ObJrx+ZkiBGSpOsFIkhQLT1XgCTS4geNFSsynZP0mhQlrl+g7TVJXXOo5whvyW1Bllma/ogyZoTIxI4Y7Zh47BKIAWV2dN2ReXFKISOH28uR9JZZUJY2TMF0yOWGNPsU0U/JghwRkTphjSMN54jhPm3TY61E2AGZNFIJSAOD+4qLyYSyXNC0PcSOYmFBevZNoHWCLKuY0qIQKCw+jenuzo3DDSkFmQq4VhM8GNUj1IDKElrqUdYUC/AVYXiOtfdAPCArHFFdI+SRostx/p3fW2P/40N/hogfckQ0LBcZ5fxI3Q5IMdzFu0oQESUj6R+cROOg0CaQBvBOgzXoImGtvgvAuCHK0ZSjrUVnhpgUgQFbTPE3jyhmLbFVxL5AKgVCMrQNKQVsru8MUgPEnOjGLlqIo6mqyEYortIa7yMiM8jocb2jDYqZLGFm6drX1HXB4sQyuI4UE3llsfPA9WeBe2cT6kOHjw1+uEBlBVId6fsWQkWWWWLIsXrB9rZnf/C4GElO0PT30MsprLbYsuLY9bx+uUZld2bFTYMpEmdvaXKVMcVSuIEke2rhUCKQh9G85fRYPN/ZvpEJMqnItUWXFqkDeMnQ+5F6IeRYzBCJApzxjLO0NFIWkkIliRGKKBQkSW4MmbUM/UBRlRRWI6LDtz25hsxY+r4ms+pO49uTSEip7tBOgUii78fpETHifMCF8a8PnnYYkFpxNlnQnxXoaoq0mvX1BpIhNgea2y/h5DF7dYJJJbm5T56dkqs5hbygaX5OUX7B688v2d2A05HzR6fcv3+PzHu2V8+w3Yy3L77Lsiz56uVzCj3Hp8Rtt2FQPeUOFr1lMbugrm/JJ/e4ud6wuaxxbYGKK0zxCjPdcXvtmOkp9fVLaudxgyYrBS9uNlzVjpev9lycnHKQr2l2icxb8kmO63tC3/Bk+pgPVt+h0nP2/Q4nr5lMdzg55dXVmj95/O9h/Ywh/pz6+DGOI9X8gtPlQ5TMuHkTQRhmticrR2JLlp2QWY9It0gkbX3EGINz/ahj/PWBKNJvj015J+P6ncJcKXXn5eiJfhgNvCjCnYlzhH6NBfn4+I7pfIbSmpBgc3WFMYY/+fGPud3uOD+/wNoMKRV9N5DnFqstZVGQ5iu+/73vkYCr6zdMp1P6th1TL8VoY0wJlJC4GBFaorTh7OyCLKs41g1a57z9zrd48+oVb33ru9y8+JLYblAqx4scnySbwzNum1cInXO5veL88Qne9RzrGu/imL7ZON682eJ7R5AZi4v7BAGy8zQDJI6c6h5VThj6GdIaurohDQkrDCYrCZ3A+0hKnuQSnhbnblFSU2QV9cGjdEk39KOjPwr6IEjBI2nJtSJ6QSsZ9ffOMhUz2rhlUGt+F+ytskB/TGTzhECSfIZIAak1lVniO0Fm9pR5QDEiGRMFKZ2S+glt27KanVMP7TeuANmJQZSKr9cDt9mUB1bRiZ71LtBHg9AB7Qf0yRQuf3u/2f/wr7h/b8p6fcVXX74hGeiOE3abLb7pUcJxuL3BDC2TmLOvJao6UFYFs+mGZniGE4lFWaHjnux4xMSSYvHWN64jt2GNXlqmU8NQR25fSZbFwMXFQ45pSz5/w5Ke2/UtwsL89IxnL285nT3GnlumV+/znft/gNgmWrvFlh0mj7z9nfdZv95w9ugDdjFj03UUhWS+nOGjweQlpwvJ55+uMdMndOEpXX8gGYe6cKRY8PHPPudbP/wW3/7+v+TvPvprLqYVxMSkOOcPvv1DPv3iZ/zhH97n2H3Oulnz6N77TJWluVkjheGtew9I9RWy67je9VSPc447TZ4HtI30UXBY73jw5IxWJno1YXF/QnylaLodTfqUk3QgKwTN8Q2VS+y7lmZ/4OA3RHWgEj1O3lLaB6SJ41Y85a0PH3N984zjrqXKNJvtC/btG/6rH//3JNNzdC9omkgYahYmsDg5pbu2hJiRl4+olg949VlDpgserH6MMSf8u7/5c86XK3717DmDanh49k9ojx4lvqI9viL0kUfv/Ih1ClRzQ/s3P+EH9x+wuXmO86+ZLCKXzQTCNcdwoB5esn/zlGIyZ3c4sFlfs7854veGWkjeee+cn3z0S6rSkxkLIUNJjTGKIXiGeORk+pDclEhdk7QkKEuKczqnUXqNagu0MChpiCERh4jrE74XpCFH+1NS6oleEHqFUwJER2KH0p4kDCKCSokU46gVHzyxd6MuPESET4iQ2F/uqI8/J5OCTJQI5jhxQIjXlGXDPX1GGHqQA0VmKMw5fghsrnY8eisQ1S2TWUXnDgTfoEVA6BxLTtd6tDrF+0QXNrjY4sKAEpBnBhckXV9g83OOQ4MPHdoIlLLE6HBpg9ULZDglhQalMhAJIwMqtcQYEMpjykQXLlkU5wRnKcwUQU5ygiEllLoL1smuUM2KoSuxRmGyHh8GUtSkoWCyyOncFyh7izY5SEufJhylpRsaVuUT2v0DBufI7ZxhuEKqW7JM0XeBkCouHpzS9ht8rBHKItIEgSXPIyFrCGpK0pqiUvRtQAmNGCAXPVW2R8dA6AGtkHH0OyanEGiMFRjrCGKJVKNMU8QFoZe/uYYSR+pOMVwgxYpB7IhFRxQaGd+iMAJnr39vjf2PD/3RCVEEVJaoliUdW1RRcrz2VPOCvvdkMowSiOab+phBeeQQ6ZyCTJAXkdRGpD3Hy57YTVBhGJF0lIhBk/AoKdnf7phPVsjM424bUibBBJJLKA9pkZGOLUN+gu43UCqUVCgBIglyYYiDIzPZSBfRAhUgeQVBoUNkUD2ZzQmvclT0iBL0VhCFIE4j3dDDdo741oz9py9AVNgppNTS9x1KwWwywQ+ewk7Z1Xu2XSAZiygKQp7QYs7QfE2c7jjUe3Z0DMLgQkHbj1SLdz9YEKTGW4csEzITI8NzkCQJmYigxkhvEQJqABEERihyocmVIuJwLuD9yB/PCoEUcszHjBLhM1zoWeYWBscQelJuSUaR1NgpLwP45MltTqZKMmORwSNJGGPINShAakFIAuchJYMgIQN3qDzwLuAZ6LsB4SXeeXwI+OgJvscQCX2HEo/IshfIvmdVXqCWgqPf4KJEDAu8cwztmrycUZWaqqqw4gTRW7Q5YNWATTP0tOHRas5bDx6S5zk3V18SOHIyX6JCi45TzuYDKVlujweG4HEusdvsWdy74OmLK4qJxF0dSS6itEFUgiALinjB9aZh17S0UrBZN6iURgTVjePQJqKwfPr5l0z/eMWmGbBasFwtmM+XKDVQWkllA4szRTZJ3NZ7DFMWtmJ/7Cj1KaenF3gEzbHg+vUlcqg4v7jHojyj2W7Yd3sW5ytCsHT7DB1nmNhA58fIcy1I0pMIlGXF0A/jCZQ0GqgFv/FSpJSQSv1GdiIRWGNHo1UMI78+hbv7iZGqokbTZkyBJDVtF7l4cI6LiqgsZxdn3H94xic//4jT2bt8/NO/Z3W+outaAgGHI8rIycU5k/kZV1dfYa3m+bOvOO73pHDH5b3bNETuTnS5YTqvULrFhRvKsuT0PEdbz+Jkguh6jNIEEk1zQCrDpCpokmQxnRGzEbzpSEShiEh8TBg1ssCb2nMZO/JJx+29gcFCV+9IXcfNMOX7bz1mcAdS1zB1hhSyUR5nBMnCft9S2QwVImnoEGaFkJokGoZ4JCQ5joi1pB8i0Wuca1HSoSwkGZEYQoRoOnwKDL5F6QKtc/idU6pre6zpEGkMIIqiAGmQSiDSFM+WIAJ1XZKbBeoOXYroCSRmmWVfO7Sc4n8nvMeelGRaMLWJ5TRyOGqubsbRrSk6CiPIM4vMvimbuf/9RxzaNfWmxwtFZgx9duTz2xu0bihdRAuN70D70eRqckXXO0p/g3MD1eIePtVU2Rw7P6NuC15aePQ7z1N3jmmwqD5DHAZCt2P6lmbbPWXXBe4XozG2DoLEBBVKUmo5e//b3N6+4tF7P4Rpwfr2c/Jywr3TC2SEPLakpucHf/RP+btffoLrBs7fOsNOpxxfXXE+v4+f7Lm+ankwq9gfp2RxjlQFgZpdt+Pq8pL/+r336fsbpjont4JqrpA6Z3V+jnr1JU1/5KsXT7mYnUHK2L1+Rtu8oMxuR5NzOeVv/qblj398RqG3VOaW422PCmcsTx/SDx7RB+rjmrmYIpsrbOuQzmG7lnrjcCFjcInjZs9itSJ0DuN3EPcIpzCUNH3HiS45Wb3Lm/UVr778hNPTd5gvv8fzT9fcX/0BD568yy8+vsWW+ShVswVZNsV4Q506Tk/eI6aSm5vnzJY9H3z4IabK+fyLz7i8/JRp/h02tw2TmaC53SBpUKLGiIFpdULQkrq+4TR7QO1blsWc59fPsFVHPs+4eX2JFiWvP1/T3Sj6Yc0kn7DeenYbh4gDSgQeTR7SrSXBZUym53SdQibPZFoi7ZwhJeZ6dpeRURLTcNd4miPUkpQsRk4pVSIIRwgZve/pXIN3t+AH5JAwMdHYgM4ypMkRaQxyQ/SIBEkYfACDIyaLT2a8TVD4xqGcZzgeOO62pDqQ2kDrItJJvEv07Q46T7fzGCtIfhgn8SkDb9FIZmVJcBZQtANkZbwL1xtRzTaz+LYbPQJZTu8ixhdYlSOFQgRDCgE3NJTlgm4YUIwbkMEFgs8osw8hShIHCl1gqUAFnPD0wZOiQboJ2imU8YTY0/YRYzq0jCQ1+jKtnOMaS1ZolAqQ9/Tek7xGUSJ0h8pyAgWtU1jzABUnSDGM0txgSEQQnkNdMylXaJHhU0EYHD2SZCxBwr7dYY2h63qsTqOOX8AomR2N/zEaul6Omu94IBHQVoLI6GOBrjr8AMgcqQeEjASvGMgxFoQzIDqEcCQGEmNOSUqjvrwqc3y3Q2LpQoctFUYaEmPzapJPfm+N/Y8uxq3OQER8ChgDfdOTl5oAkARaR8AzdAND/023fVAO3yV8EuiJxNpAv28x+TlBBXySmGjvNFCWFMYdpNAgZUBUHpwgDA5VSsQdxB4hMBpi1ARjsIMZUUR3uDViwiqNHxxGG1xwSKtJcSANCRk0mdEMOhDaHtEV5JNAkpEUQIpE0hGcIdMKjKE+9FRnJ6MBsR8QKWJ1hpAZQztAkuyOt9RRUc0yzMISNaAtToHLahoXOcaa/eDYHjNcqDi/WI00CSVG2YkVeO9GhJBWSKUhBXzsGeKADwmZLFoajFRjImJwdKlHYMZgJAFKCqQSxJhwPjFEQGkSAjk6+4giktSYGqaCQaWIEpJcapSSaCUJdyxpbRVJwUBAJkFk1NXBmOKWYiTEiA/QOU8QgsGNn3fyadxEJhBJIvAM3ZFD0MTkRoa8XhJKSQoaEQNFleNoKHXF6bRkahKlMGgitbtkaAYaP8fNB1azgvOz+8wLy7E54JqGKqsgCswip28aokpIO5ps1rdHdMqZTVast6O++8GTe6hgqQrNpMxREtRBoPsF8XgE37Hf7GEQ5NYQcVytb/DBkJKhawaOxxaSYTnLOF1NWS6mQGIYMkRSFGWJEYp0TDCMTO4IzOZnlHNBG56y3Wzp94ZJtmCez5B4nr14gRCOMk+U0wn1scHVNaE7EsOANZY+OVCJvMoJ/cj8HjnVceTPJu4QoPE3nfAQwm+05KR0VwyPXfB0R2VJJCIRIoQ4klVQhnIyY7484XA8om3GdD6jbvbc3l5T2lO0Vjx69IiPPv5rbLZAKoWQGcvVBUIq1usbbq6vub68xA/D3XPDr8OGpFakKCirGVU1o6hK8rzA6IyTkzlCWLQJrNdfo6W+Q2gZjDSUKudkukL4QK9brK5IUtG1LU3T0nctIhsL/xBhcNDVgu3uCIspfUpsj3tutmveefw2LkUGv8FHixUJKyI6RlzvyWwgpBYXIkZZBBlS6NGNnxLGjhsZ5/sRB4lGSoXS41t1Hsare0KlbEyyIyDTBOI3PTje78lsQqFJyYPQIDIiA0L0RLHHecXgplgbx+RbPEZKhLaEeGSQw9iQ+J01uz9FI5iWFj8E/vxXL1DLKTMvyA4H9CxjdXIC9pv6R0Gi6yNdNCRdoFVHJGOzv+JkWSJih+uPJLcl0wPKZjgnaMURHxRKrEhypNBkxZL57AGTmPHLZ3/Jn/zO8yS3gGBIbSK2fkSl9pabZkfK5ngf2O837PZHjJ0zn1RU5YrJdEV9e8Oje4/xaWzwpCEQpwtCCrjtNTJP6KLi9uUVi0JSmBxJjtYzqpNT+q6hOcTx+JgWTKsZw6BJQ4tOORO7xBL4/MuPmE8eoURiMbuHwOJqQWVP6crHvH614dvvP6Q+SC7fvGZXX7GaGibVGc+/PhLJObufI1NL564RKqHEhDQc0OKa5tBRqrfpmw1d9wU6jcnY7XEguIbl/IKby9cIGRDzYkyt3SWsyO8CcI7oYiBmkq6OvPzF1+RCMqsmJBVw4cjbb99nCIHN7kBZTimq0aNgMs3x2NH6ntNHD9m0Bt1d8ej9d1ieXnC7X3N18zWzosS1nl61VOWc3fYGoT3TaoktFkQM++sXzE8NoWspT2Zsmz3NfocxGX3nefPsNdPFjJvLp7z56opoSk7zcxrX4YGT1YxladH5ipeXG85PnzCf5ES/oywki0VGoQtizLBFdkdfywEDKkPqCdJKkvFobVGiIXg1FrcIvJe4QcDQokKLkRNkplFFQOsMRQH4MRnZjU0zH/f4MCUJQRJqNHgmAcET+wbf70h+T+oqYlvQ1S3EEc3cdvsx4CdGwrBDyylKKFKI+NBjtKUqK4JzxBRQ1mNNRhgcPkCIYpxIizHpt9ITYohoYVEoUlCkpDA2EvQOSifRmgAAIABJREFUqAnBUWQFKuXEOKCEwKqCYWiRepzyRbrR9C8EQkVIjuAMcSjQKtD3NVKM0pMoNUlqYuoJYo9S9u56A4mckEbkoRaKGBXSRjrfIsQFRDXCbNII5shCAhVI/oCSPUY7UmzGMLBUEAFlM8Tg6FyLsROU1qQUiPQo6ZBCoFBw14knjqnOKY3oSik1MRmEsXhqkrTEoFDSoC04IemDJ/qA8A4hE0olEoGUICRIcTyPJxERqaJpD0QZEaFAkYBhzPcoSn7fkr/3FndLKz12YsRYzMpkCb7GzAQJR5UFZHC0TcCLf1jjJ3ySCCUxWkGCrm+wNozhMcahRDayqE0g4YkuEX1kushADoTeg8nQWiGTJApNsAnRdAhVoHM/UlaQI2+7d4QwasljCAgxIha1UfgUiMEhCSgrwCjCrh4ZyYsF0YvRRCUSOgi0sFSnObEJEDJmZxlxcMQejM4RaELwDH1PPzSE2CNkj1Adgo4UHA5HmkR60+Nc4nDb8ubNJev9FpUr7j9YMVsUGAu5HnfGg2vxcUCKgBQRFwLdMND2A95HpJJoqxF6BM93vqeNDqEFmdaolMAHZIijcCQFhuSRheWQHI2BkBuilOMPlTHMJEqJVRYjJFokjExoBUoLogQnEoMcyTTcYRFDCHg/dr5DiPgQx912FPgEQwyEX0tmlEQqOb4f17HZP6NtRlONNAZjl+T2MUKuKGZzrL3H6dkjpjNDITMyJ1HdhtA+xXcZdb/Czx337j9hMVvi3I6mWaOoqLL7KCmYzUvKWYsQe0rrmFeS+TRjuaiYzkpevH7Bq8vXHA47bKVAS3zSWFtRVTnzScGD5QOss4huQAQ3mjvaQN8MSAZcv2VRzfDdwCSXnFYTTvKciXVUeqBSE86q95jre6RGQafRyZHEFidalg/vk4od++MvOWxfoeWUYr5CFnB7fMMXL19Q5edUas7yrKIPaw7HN+ybPZ4xGVcw0kaqyYS+735TfI8F9TeXzfKx5L4zcsYY6ft+HEtazRjtE0EkhIQYAz64ke6BoKoqTs9PiaGnqfdjWEQIfParT/GD51hf8f0/+g5KjSmRWmvyrGQ2WXJx9oCmabh+fcmLr58z9MNvgjPGEA0JQmKygqyqWJ09wNgVq9V7VNUTYlpRVQ+RcsYwKPruFu8arNEsF0umkyVEhTU5xmQoo8iLHO8du+2W/W5H2zZ0XTNODkRCq5Er2/YHkogondO7xNV2zU29o06JIzXX6ZqDOdBrR+8dvvfMqznDEHBSELJsTIwTHkEFaYmWc6QwNE07ItOUQ2hNoiCGCkJFch4RI9JVyDjB6AkpOXzov1n8yg6lcoTICLEhppoYHYPrCOyJ1PS9w2agTIeQNagOaSLGJJqhJppI4pva78mDioBHWsOzneMnX625DoKPP7vip3/3ipsXe7IEyn0z2nm7bmhqSMmilCaS6LYS1U0p4glZtIRui1EHyiKhRUZ7MDjv0CYxm17gfCAiIVmqbMLFyZR2+00cWG4u0HpCUj1e7hBWUbcFXZ0YlGHb7znsrxiOawg1JhMjEaiXlLLi/mpFFktSW9DsA5vbDdt6z02zI05rvnr1C9z2immukUNHavbMpgJZeXToyDOJEx2zs4zJ0qIsgKIyK87nb/Hq6Wdcv/wFtoDB9eRqjnY5h9dXPJze59H8hxzWLS7sqbdXbK7e4FxPWa0Q8Qk3rwTvvrNEpoZu37NpOrLVjHyu2eyfAl/RH58xySbcXL9hfXvJkPc0pmPT7jnWDV1zYPP6K+SwZ/PiK+rrS9wuEtqcIWhCTBRFxn7Y8rNf/S37m2suTh5QVTOa4QY9ueT8rZLb7TVJDGQmIzcSrcD5yGEI+Gycoqz9nrN3H3Hx6A/ZHTTr2xu0hYuL7yCVIYmWGCz7ZksT1yRraGPG9e0t7e0L3lqtaLZvmFjD1csXhK6l3zmunu558+UVt7sXfHn5C355+YLy9Hu0/pwhKfKp4PTehNXFOd4kdB548taSQsNiPuXi/B6rxQmZyplnC5SdobMlKYNkLckaovVEcwTTEuWRZjjQdhDigBBjHL0fLF0/0KYtwdZkRmFsQusCqZYgpwQsg5f4XhJ8S9sGnPME7whDQwotSiSGzhF6QWlWiKTv8gUEKTJqy91I7jB6jJy3uriT6nUk0Yw4vXjEh5rIgaIaCGEclympEAncMKDV6AETKaHvckYGH8ZwOmqQEqVzovCklI2x78FhVaLIE0LsibFBCsvga/p0SxccJE2mDJkJwA5JjUKSnCE3CzI1Q1EhRIVUOUluyaodLl6PG4qmRIRyTPLW3Wh+pCeyJ88qpIaojmOYj4+oMJCLSBj2TCuJlC0hNQjlUVaOhXcYkY9aGWKIo0QJ7gz/Yzq0JKBkQCZHZgRaRjKtsEajABE9Unr67tfZFWGEimCRSqB0wPtI3x/vNOQKrTLSr2lYYvRltV2LNif0bvxfcAFiQgnGbB79D6++/z819u+9xd1qZEOTeowROA2ymHNsrsgmGu0HVBoIzpHQ2OKbLXmBQWiDsSAlhEERgiCpI4f1kYvlEqTFtQ0IQQwSj8Bqg04D+EDjoSpniCwQnEPKhDQWv90T8wobE65t0NmEAHdBI5Lk42+qkDGmJNG3HTpKbKYIeLwbMEojM4HQCkFG1ANSRFRUdH1LvjjhuNuzPFliM83RN0hRApbN5gajNUHsiHKgmuQEH2i6w7hzLizDNBHzgYHE9eUlT7+8pmXK2bsf8O33v8sHD5d02pPPFZNUk+o9zCegs/HzOHoc7bhB0HZMB5SjTj/EQEwOUmBiM7TUxAhNCpACJki0EJh0x9EkcRw6rDbkJhv1bCGOplihGJKnU4Ikwtj9Y0yzFICIaezKK0mKjogf8YjOkWK862eCC5EhQgw94i4yWKixG55ihw8NTXOkrj1tLcDUaHugKCpybWjrQEChsofM7UMmi6fsD18isjOi1LT9Jfv+Cmsu0DvPo/kjlqfvcXt8ybG7picS7YLDYFB2wr7rabo5xh1pfYfNEg8fT5lMFrz88hfE/oAxOegpsVXs9gO9FhTnGeCZT+fsk+DQBBZnC5pmw+FYE0LGcn4f53uyQjB0guWkZFI5siKR8PSHPcI1ZEx55/y7zNWMl5tLZNExSRVuYyDsefzk2zTdFwy3R9xwTr5syO8rdmbP1y9fcTgIzk+/jZ6cUmjFTqzZK8fGRepeoIUi+MDhcCCvqvEANxof3Ugi+fWXc7fKouIYjnAHuIt3WkepFcYYhuEuLyD91gWipCTLc7pu4PGTJ7gYePrZL5ivVkzKjNv1DT/7+5+htSEvCh6/veJ//V/+d9558i2MzumHlsW9grPzGX/1lx+zvrxEIXAx/qYQH0OoBNoY8nJCuai499YFx7ol6Y7eN/gYkLqgGxyT6YxcPGC93bJ4OCOvKuqmZ3t7oK5rqmyCCpraedY3azabNV3XQooc6yP8OmWUgLIdQo7d/963ODryyYIvXj1DnK3o4oEJOWVR4pJBKk3Ggi5O6YbI8sST4hphJMQSNxTEwWGUxJpETMV48aAZX0OYUGU500kiugIpDSH2hK5AZEeS3AIS3Mlvz6dpSgwTUhL42I7TQ5HhB4EyEuQ4Qi2zEkVBcDmJSBA7hLjB5HOuDjnLHH63zJcrTVA10Ze8ouGP3/42/c7wf/zbn/DINHz3rYqi9NSHb/ZwjvWa9eGWunY43+K7HfXxK+bTc7TPGQ6O1ewM0RsGN+A8aOERcUqeT1gsT9m1X3O9ec4QVqNRLeWcVvNvPM/0fIVwa5xuCGmLzVbk1QzlXrJuIrtDonKBWZmRF+DDlrY5YqNCmBmLsxWKitvrA4Pb0tc7TJUTydgfNqxf/j3ny0A+XdL7HaoPZNpRH56ifEMrK5LdUc6WmAxKlzNvLMfDGi13vHl2hbUNztfU9TVNs8Z3e5TKeP+Df87240B0HXXzOTeHW/rhBVMrmKqc3e0WOfPkJzmXL3rMcEDYGcXiHaLr2e5/yYXJUe4RsTMMTcCUFpVO6QZPTOBU4i9+8uesijm31weO118h/EC+kHQpJ+7mTBZvE6Nn88XXfP36kvf/4Alq9hppK+gX7LeQm3epuwNVqegPksOhZnCC6bxicjLBLDWb+hWu/ZInFz/kZ9dvaGOLKQOlnqDlBfTPKCs1piwft5ys5ojOsd/e0Hf/H2vv8WzbluVnfdMtu+3x557r3n02s5SuvKIoIyEaBEiI6tAh+AcIenT4X5CCJhBAgBoIBSUyK1FRNisrs9K+9/Ll9ffY7fcy09JYN7PySRFQAdqt2zl77bixzzxjjvEb37dl/vhicHnsFqw/u2b19CmjY8Oybbi86gkSYgr85PsrHn/wy/zK7/49vv4Hf0iyltN5Tl15UtFiV6/40vtHnB4suV2smB18gXryHkKOIO2ZzQSpu8CYBX3akFKFkC1RBAgF0t2jcw4XLCm0mBgILkJsEHKLUJ4Uc3z2ikI+RqY5MCPJ2eA8CXNSbEmxJ8WC1loykSC1RBeRXiO8JjQ1fl0gGVFW3yemlswIgpXs1gKCZlScsrleUZRTtGppeovWGpMpYuzZ7K7Is4zCVERfslutGddH5MUI73q6ZkNdlxg5wbs0TI6cRyuNzi2JhqabE+2I6XRK1JEQlnRpgzKQ6RLvxoh0RLC3qOTIQkEKAhHGyCwDuUOrDTpfQPBkco5wE4TXCL1D6g6ZSgQnpBCx2wwhKqJaI3RApgwlItIEOhupy4ooLtHK4DpFSvVA7MOTqZy2u2JUD0Q4pRJCR2IC7wS+E5RFDThs6zBaDcQ8ATHIwTwtLEkqtMzwKSJiHEycQg0pBA/7vkXrasDQFhGRIm1rEVIxmcywNrLbLyDlxKTedtTf7mJJAWpAYNdViTI5MUQCEWUgl5reB/rQ8Pk55L/5+lsX47HpUNYN+aNOMi5H9P0aPdLobE3XCFxSaGPQ8vOPLSpP2wM+YtKOrEhUswpVnqB8hlQdPtf0lz2ZVJhRTRplJAk0AURElIbkLS4VON8hXUtu5nhVwtijdgWtDmgSMr5dNUvQ9z15bgjBUeTZgPjpPCKvSIUm7Ftk7zHHB+zdCu0isjKMD6dIpXHSY69fYeOIjd/y+OSQzbIlpojWS3b9msVqwYcffI2Xr7aINKLIK16tfoo1DerIIKaWOPNsNituu44mdNTzkofn97l4d8r9h5F6JFjTIcUI1yTqegKypLct0e8hCRyQFQZjDIghuxu8JQ3XD7QSlCqj6R2NDXgBSoEgIpLASEGW5bSNx7iEVCAD0EWSj0SRQClCCqRaIkVCkxAiotSgZY4Jko/D+CcNX1glIIoh146A+LMOZxAIW1AWPV43yJRwraBvJF0j2G92WL9Eq3NEMGSxoCwkVq9R/Y4smzA7PiEbPePVT76OyU6x6h6N7OmyBfJox8sf3HAxPee0rrnd/mhg2jaRvm9IvGI2O+XyaSCypes3TCdjKjHB2pbWdjSra3xusRNJe9uyfb3kLt2R5yUXxydENUxR6irx/b/+S04OAqPao8QcrQcySdc1rDYLClOSZQXeWYp8jt8a9k1PUXck4Tm6fx81Tzy9+z+wbofEsGhLXqwVvc6ZnOTcPT8jhO+SZTXH2QNUF7i5XXB72TJWCRFeYRuPWj2m7I8Z6cBVeErf3KIZxumkOESclBicBUIOBV2Mb8MnQ6zIGIPWGucGNjxpMGUWRUaM/nPLnaQhW20yTVWVBDRKKd5cvuLw+JAn7z5hs9ny/OkzkvNkZUU9Fvwv/+M/58WzK9575yNiaHC95Wqz56/+/K94/uwTRHyLX9RmUManhJCaoq44PTtjOp1x8mDCj378Qx4/foeuW5BipB7VRLFkOs8pTcXlzQlu2bJd7rGbDkHibDRm8vhd/vdvfpOkMrSMrDYr+r59O0JWeBdQSiClJMs0H7z3BbZrz+3lHqkT3ubcLRvODnNuW4vWI4qjnJ0SjMqKKmW017fs1p9xeD6mW2+pdEHnCkgVIg5TASkj3hdU+QHBL2jcHVl5BDHg/IJ9I3DdmnE5QeoDlNkitSDFA5L/fPErtKB3K0ji53ZUkMg0QaYCSU1CkuVg7RWIAq3L4a5jx2DG6PFgAfzcH4NxSdHnuJXjw9Mppsn5+LM1/+Hf+wK/93dGvHcBbdzSm883W2Rmubl7xe3Vgn6xQW4X3LufobRmvdtxnJWERg+NEdVQ5Ft6vaLSX2RUHmJ9hykKUii5erWnWd5ycfEu7178Nvz1f/fz51TzX2G/uKJ1OVEcUk6OMWVJsi2h89j+jtwIjo/uYaop29WWlHrudp+yLc7pqorjegQvWkxqqbWiWy8oxsdcP1ug7Zr3P3qfVWvZ7XdI12PdGru9RMucpAvOjg7o3RqXSjJVMx73+JCIXYbWjvnB+yxuP2ZczNkmjcnnnFyccXn3htG44PH4nM3L52SNwHcOm1XogwfMRnNs/tek1jGqnvD0+l9x/vA9JnKPLyTF0WN+stgzmqx5+fH/wKQ/obYb4uZ7zKuHHOYPef3mipfPrzj+tXOePt1xeHTEvvshV23EpIKDcsmue8b+quMwO+GoGGEpWbZz+htodzsKjijTl7i7/ivm1THf/OFfsNq+4t6j9zm9eExuxui+5+NvfJ2vfPEJT7/7AnlreOfoXV6sa+52Cy4OKtrlIZPZO1zd/An3z4+Id2d4OWakLfVYsAs3vHnzHNcuuHr+KaMswzqLV2Oq6gi3W9H/4Ip3L57wX/zn/yV//s3/k1F3zV5uEJN7pPGMn3z6Aw6rKWO+TPNqx+l5Rq9vScUhs9kFubhPt32J6H9EpuYIGpScYtJkiB2IYcKZWoGoRkNELmxJ6QZjEpmYgPkyzkWS3SLEbijyTIPUccgVxABWQDAQZuSFpjTFQE0JnmQjKgSKvCGWl2B3dDuFbQNG5cQ44A7GowItPbmJ1JUammtEpCxQMhvwxMFQiBGhH9PYCZnosF2P7dohhhJKuiSRZk9RlChmwJKU7CDg0yV5XkNeDgx07zEqZxQmiGQR0QIRUxtWO0lePCTJMS7s0XEMDpIM5OZ9+vUck+WgX+D4CVJkGFMjdcS6BXRzkivIq54YbwfOOBnJ1libENklWkzwNqDqPX1bEfpjtIkkvcTG9dDBdzPa7QNC7FBGIpQnpAUu7VDiYkDu9haTRZxvyfMMrQUpWvzbnTApAmWd0+97kIrgI+ateTuKxGQs6RuLVmPaTRhMGElC9DTNCrQjy4f9qUFKrkhCDsW8SFjXE/F4ucMlQaEz8kxge4vvPDor306T/59ff+tiXIkD0IHgBK1PlMWWojKINuCyiJM5FJrYJ+x+9/mHyJqVWzKrC0blBJFK+r6nuX1NXYxR5oJ929Dvh3y0HgmU8izvFpzJOTEmwrintQIVSxCKJEDEiFY5XgTcbk1RVSipSAmcd8QY0blBGoO3LSLP6TY7Mj1CqhyXIjLT5CEn2R4X91SjKc7uCb1EmB4nGlQPm71n/tEcmZXkbxK69LSNJHZHnB4fEHC0fsvBacaL22c0aY/IMkI9Yl9kXF9ecrm/QY4S5fQUU2bcO33Mxeg9ijjmtl8x8wYjW/pxwS43iDdLSqOQI01fQC4yQGAthNgDbw8EAQhBmxLr3ZrUQ0bOJK8wcljoCyLi1ZC3Z9FTmoKIwPae0A+5qIgjSYkwinHj0YDQCRfBq0SU0MfI3lkyDbO3i3ZCDTfPlOLP3DKkFAgEiqwFRvSpwvU9truj3V/T7le4rkfKQ9bbawoJlTrk7taza3bEpBlNNfPzxIvnn9LuMvKJobtKVMV9xvUBt9vvAxvi9JxP+yWhbVivWvZbiXPD/4ltV+ybQNJvCOKGsLrAjA9pguLlouf2ZkW/a7i9ecP9J/ew+YZuEzicF1SVY9fckhx89/pHnD2ak+QBN7cbXABlFLkOKJ0xnXxAcgkpI02/4c2bhHZbZqMx5/kJ4/GIPtS04opGPqfzOfP6K7TLH+K67/L+gw/Id88oQ8mNfUJrf4f5g8+4Xn7CD5++4cWbntlJzfHxIUflOer0Md2rV8T9mh5JnwsmIscgOD87AanYr/YIoK4qnLc0zf5tMT5If5wLwM/IKMOiZJ7n1PWYu7tfUJG/PUmMycjzEiEU02nF5dVrjg8PePLkCbe3t7x4+oz1ckVe1BR5xep2w2bd84//8e/z/NlPePbsKXd3C7qmgegQOkEErTKc94OnICVOTk94/6Mv4Jzno48+wrHmO/sfcPl8i9EV5+f3eHBxjpI9xycV3/zGv+Cz77wmG81oyjk7ZXj4+DEfffQ+X/+X/5x7RzWawF0j2fhACokYhhS8lIIsy7DeMZnNmc1qYnhF9JKqOKQ4O2K7/zbV/BHPr67RacX6/CHF+QO62LNdrRiPPbmQrK8XzEcPWC0a0JdkmcCoHP12P6NtFNo8om0CQs7oGoGULWUeKYsamSpcFMR+iU09pT5AiWyId/3CS5C9RZGBMQaZDhBpNlCU9C1CeKScE2Ngv7PkpiAvQBlLsJZNv0ZNzYBb+8UznsR+LciODA9Wa4qDkoeHI+bTjI2yfOvasHg1pag+f75LXbG5U9w8W5PbG06mivLgAxa3HzPR4FSNUAny/WBSlgXWnlNVge3Ssg3PqEcXHB6cYO1LGv+UNkoe3zv53HOW7cc03Wfs3FNS7FBC0+1fkM+3dD+54+RgzPxYsY8/YbdoKOWEhxe/xvPrmuqjhvpoymazpE0rchEGSUnf0oZrKlEzmv4HKOOoFq/ptoG9z+mZI1Nk5e84mzc0S8262XJx/xyfHLvmjpA6Nm3Ho6P75KMzVm+ecXxxiCksUQf04SG23fHBkzmffmtPXB9z+eYVs8mYk/v3mc4ekekpRX3C4eEZu82e9XrEWfmQYn6fZn2JXT9lJhf8+E9fcXZ8waL9LvePv8ZORGb1GiMXPLv9S965V/C1997n47/439itBTZEprMSUZRsKHmg79HvLynvHRLaBZvXtxyffIntrWX55jucPV5yvVpS1A9Z3G65u+oo64+4//A3eHL+Rdyi4/uvf0BgQvfCkVaRf/D7v8MffeePuXn2irBPNN4jOsU3v/5n/OZvfoAznlZ+ymisWLaB/SLwJH+Hm6s7ru6ew3HGrvecPHyE0UcsX3W0m0vSl+G/+gf/hL/662/yjb/8b1BB8Osf/C7z/Jznz1+wtZr3vnCP1e6OwljcfsujB1+iGj0EZ3H2e/S7b7HbHXGajynrGZk5RKQRKXak1GJUBbWi1Q6X/RmhuQfOoESHUW8jeXKNCyukAZEuiMKB3iHFGMmcpPd4syB0Z8RBUA0ukLqEawK7ncVvc/xqDm2G2wZ824IWhBDIhECUgqvrj5keHnFz8xnj8hFFLkHYgeyG5ujgHZLLWC2XHBwEyhJcVxK8ItOSfDx0w7U8p+86tt1rDqePiaGntzui18haEOlpm0CIbyirKSmAa3NiV6JyR0hXZOIAmWp83BHIMPkOQU90CiErlvsbjqoZto2U5QlSZEO3un9bd+kteXaIUJHeL1DhiCKbEoOibTtkmhJxSAFp/w7SZ0TRD511o/DihCgOGR13pLgm9sOel9aejAMqfTZMBu2AgC3KHNFHEAN4QOkht+98jlAaITVC5gOCMhlS0qQ0kHPcriSJG7brW/o+UVWWPC9IcUx0GZnuEYXD+WG3KEaH1BopBc67QUKXl7TbA6TYYkwieIltBDIlSiCk0f9rJvxvL/2pcrxt6HtHkdV00hPNCONXhDQnSUuUEqUlhfr8NaAsPK0t8X1Onxx56cmqjOVtRiVzun5FEQRiOsaMR6gSUrMkswE7HSyAVX9NGk3R0ZF0RpzNidHRX27p1JS83pH7MSKEwYzkLD4myskY4vCl1yEMdas2SASEQMzAWdDbDqMlFBK2EUUOuUdJS50fY8o5Zrpn99ohui27tMP5QF6UZNWY67sFTVtRxYI3izUHT3JCteM2v+RKt+zljvnhnE2TCAlOT084PppTlj3eeXa9IKscBzON6xes9ytqXzApDwBD13cIY1EpIwVBShLUMNSPKeBjwLqAbzxlMSLPRgStiQTiz1S9weNjpA0WJXOcjfTeEVMixEhMEYmilAVhuyPPNBkKk+QgWVKCmBLRRUwuSdK8tZQlCOFtxjgR0tBBV5nB2BpHRxtWtG1Dv+/oG4VrCpJziLIhZq+J7SNuFi9ZdT+htz2z8iPujX+ZRIlvLpievAf6Fbvwp6x2O+TGoOWI994/5QeffMLZ8e+SjSyZ/YRWvqBIBhXe4fL1DQenLdtNyb45ZNsFss2Cu6s7Xr1+wy46XKWZP7qPFIpzNSPUHZnd49cJVMniruf+k4ccnY3ZOSijZ8otwa3RWlIfnlKaE7rOsly/RBuHdS1UoI5yzKTA+zVGNuwX8OK5Y3p8wVW/YSkkavZV6slvsV8phNNI+YccnH6KtB3t69d0dx+ToTjJ3uV8NGGcRbrFtxmlO4Je8NHJmGY8ot3mdPaEm92CmBTjciiKXRwyg0Teog0Hmsputx9+L7RCSjUgvWKkbdthz0IOx8fPOuRSCLTWQ3a8a0gpkR/mfPKjT7h884a27xFSI6VkPJ3gbOIf/qPfo++2XF3eYFuPTAkhLDoH1w/88PDW6hlT5L0PPuD999+nKmuapqHZbXn9+opSTbh/fsGXvvQViiLH2pY8H/E//ff/LZ988imj4/scHB1RFyWPHzzi/OyUzZvXbO5uKGcGMR6xeP4ptusG10B8e3EU0DtP9HBwdMxy1ZHnZ4znE7rWsby748P3foMQSi7v3jAfjSnihNebHm96TkcZpp6ze2kZn1S0mx3e35Lnc0gVwWmETARaQlzhuSUBdXFMEoIQLTG07NsWbydU+Zi8WJG6Eb6X6Hwz7LXYo5+fpylKZJoOESjXEuQGjUKknNAXEAvyQuHiDVEs0IUjiRlNIym0Rcmau1s7el5tAAAgAElEQVTB48NTfjGVLbSjLTv2SnJWZJxtPOIE/ujTNf/sx5e82hQcqAmmf0o++ZufG9Vz6mKG3/bY5S3TVLG4u6VZXDCelFy7b/Phw0SVLvDbHm9bzk561uuWm8sV+YFhPKoQFOx2ia6XaPMBu8Zw9AufL+48fuMQe4WwmuZ6y8HxmK07YVbOuXdU08UFV5cbrM2ZHB9yd3fNvS88okkvyNOHLFcrgpfs2sR18lSjGlFZooBxprlZvWZcFOiooWlInaNf72lywUjVrF715NMpi8VTbFAkakxe4dOG2eGHfPbmBzx5BL39lPogUU7vU40eMZ5pbt/8GavVX7K9+T56ckDabBjpe8xzz9XtT8nyU9pY8t2P/wX3j36ZcaVY3+2wm0PG+ndZrj7l4MTQ2MB0/GsIOWJcFKgEQgQevftFZDjlZnXKzTbRhZe8894h7RKKcMwXvvY1RrOSy+0dl9sl2+UdFw8u2N7+Me2mI3Rrrj5LjOQRnW6ZTxs2+2/w4HyEzj9k0z9lefcxly+/x/TsPbbHjzj8aMQffeeP+M63vo3Op7z75XfQqecP/tdvcL36c/69J/8Od2+m7JtTpNKkeEueL6lGj7ldd4hoQLYUteHRex+y3fUsF9c8/sIJT3719/nUfod/9qf/M/3qlC9/4YL5owNul7dcr6/48N4pczkmZoPT4t2P/i6mPibKMbY3tNsLsnTK5OIOM56jOCL6CZGGKNxgDhZbZL5AdOf47ZeJYgX+APwBVjRE8wlBXGHUKegc8gWC+9AdgdRI6RCiAsb4/BXK5zSrFrGXmFgjXEaygRT2IF+Dek3b1Gy319RVzaiaEJRhte4wckShTxjXA+xAKYNQmhQsPjo6v0ILTV61mCJDUjKeSmJM2C7QNRIETGYNwnSM9BFKlJgsonWG94H9fkUKI7Q4QBYbXIxYfUUoa4Q7wAWFbXYczSW+b7B2Q5UNO2VSThB6yq59zfj8Y4J2KN7HZOdIIv1ug7cwHl0gsgVSdfT7MWVxRmKPoEcpSV0UwIj9fksxrenanqoWWBcQjEhhkJltujsKNcP3JXnuSSHRtxotIyYLpDQi2kSe19jGIigJzqKFIUpB3/UYXaKUxDmH1votQcwgElgbhogvnsPTgvW1IRM1Qq3p2xbvBncEYUWpxogIWiq8f7vIGgPOe6KLFOMJff8ZCUfrDSJKirrACE1vOzyaz2/a/P8oxo1vCLZFC8EoExSxJtmelHlyXdHtHdEOOLyiqOHV3/zsZtGT1Rmx64m9QeYFPgm6bk099eTVKf3NGlkoZOlwvqdbb8hNiU0tmRLQReSYQaphNCKXpK2lD4Fc52RVgdgZYuiIKSBFGorrGIkhEPxAVzFSDfxkGREqEGJExoTwiWpU0ncWFTJkoUk6InqJtz3iUNGtOoLPKLNEpSqc7+i7LetmRT5NhHXDzWaPKAqszEkqw/mC1d01r65eMq4PmI1POTlYU+aO3b5hZ/d4Ooga8/CIZtFh1y2H4xPirOCmXWOcxRjY9YpCjzCyRCCIIeKCpQ+WzjmCjYx8RpKCfQoEH0gyYDRoIjhL31s20aFaS/ARtCIphScSo8eEQIqwCpFKV1TJYKNEJ0EhFFoICmAsS5x0+BAJkZ/HHxIJxEDByIQm2B0WSRQVXkSitojME5oWGwO+lUTuY0PgzeI5m2ZHLg8Y6ylObni5/BidjRkdF2xW75BNchb7H3P7Zs00P6FzHXXqqdL3gBFnk5KJHqYbMi6YPk6sVy2jOGW/WZNkydVqxbprYFKQR0WpFAe6wu17bnxLb26ZFTVCGCqhePT4gEcXI9arW0YqYzKquQ0zkBOKKgANMd5RFgJrBS9fWowZo1B0y2uWZsW9iwMaVfDiVUMIFaXWuHbDNDmi1vjmEvJjhLliJn6dUjzkzebPeL3dcdMafMyxrWIvEkkLxD5jNnmENRVOXqJjSx4z0ukhNvU4Dw/OzqiqKbeLJbbt8eifC3Scjz9f8MzzjLIY45ylaff4mIbM9rChho8OpTVZViJQ9LZnt9sghOK5f0FdjyjLCSHs0Jnh9N495kcz3nlwxn7T8+rVK7rujl2zwPYBSY63gTyL9O4tscUo7j94wL3759SjijLPmYxqbq6umY2n+DPLL//qhxwcZtzcXfPDT3/I97/7Q25uVhyfPOSjDz/CBst7X3yHw+MZL17/lG9961sII/itX/8d/ul//U+x/TBNkkKQhBywU3KIe42nB4zHc17dPOWDd/4Oq92ClCyP3jtiswnU05J8Emn6yJGHu7sdrlT4Oax4w6L7Cb9+9iF2u6UuC4LoCMmihUaQoxCU1YgkWlRusL6DKFE6oE2GSGNkEbDJktwhUm/QZBCOIHz+mPbcDijSqN6OuTdIfYkUFSIp8HOSbklqjTFTFMdvL1oNmXqflBrGkxskF59735FIZELTvlZ0pxVbu8XIgq//xSWZPObLD2pkvcc0j7m6/YU/ItpzfjpmfzGn1xPmtSL3e+rJLbZ1HM3uE62gGHcIuaDbKgxnbNMrgu3xnSeFa2YHU27WDkrD0cOSu83+c5+vGAu6vSG6KapI9MFRji+wqz9mdHGP6dkZy8+WhJ7Bf1DCdDJCW4ndtNy8fsF+17FvA8kGTOZRZBzPz3l58xPm/nvs7JrRgy9RzCra61e0+6eEsCZLc5btiM6umE8Sy12LyifMjmoWi5YyP2EyB32pWK07qtGUSTmjLI4RwWLtkn6/geA4nD6h6deo4iFFecra3XJ5910eH52j2kNGhaG432HVmMPRh2h/zfXrP6bdv+YLT36FP/hXf8hX/v1/yGLVcrf5jPPiHSaH77N++RpZr3D1FVLv8TeO1Y83nD465fShoho3ZPMjdhzz6vvfIh9dc5YfcTJ+j6vlgtv1jsk8Z7H+mFZscesj0laT+xkTfcDuZsuzn17xwdf+Pnp6itI1Nzev+dFnz5G54uQgR9gNz+9umBxPudlXvPfB7/BH/9c/4Zd+KaOUGrfuIUhu189JEs6PRty+vOXBo6+g/QGh31KPDilloP/pNWpfEV9c87W/+1Xuvfse1+sblt2W8VmJmidGfo+ZHFJOL5if/BJ9Suz7PZQ9s0mBoiI35wg3wtslzn2blCySCkFJnwL0FZXaDPHPYk/0amjmhTUxtQj//pDLlhsMM5AdMb4kRg3kKC0hD+CPCF1Nt3mDaPaEuBrQgULgk0LFEcEeMMpyUtGR6QyRFN72tPuecX3IzdUNZZUhsh0hKoglUhhS3LPdLanyjPFoSnLQpVvW64CWFWVZk9eRtt3R7AvyPMOYgPMvEFGiZIUpJmgCUkGKPV0/pbMlRXJkJkDW0NktMheozBJkRTITrOlQYYVRe5Ta03YdY/1l2n1LXY4QrEjRD3WGiZjqFbZXNHZFXraU+Rxre5p2gRAZuRrRu5YqPxgmiwd7erfAyGNS1DifKNWIEKthAqZWlMXsre3SQzSkVCBER1kI8hx2XY9SA1fxZ8ACKR1aJKRI+GARJIw0b/0agSg8mZL0YcTydkldlXTtCqk6KmMIPsc5g5HHhLAbmOtSgBTE6AlheH9hNL73ZGTcLRVVdcBoXCGEpO8ToRfUo/zfACj8fy7Gd70HUVKUGcF4gsqJxR5PIJOW9LYlLwqH/dfyMbk2YAy7TcCYhDAJH3uUNlS1pPUrXEgUKqLCBu8cKE1WVAgTcN0GoQ1EizQ1IY8EtyUt96jpjLxWhG0CDan3pOhRKkOaHNt2AxMiBpAahESTiMrhlEO4RK4q+ujIhIatI/oSRwSfEJ1B6YZUSPI4old7uuggQXQGETO0TOybBSqr0XWPcD2x2NCy5Hp9zetmQRcVk8OMo5MTxkXNdrtkI2/ZyYGSUlMRyzv2dsHZ7JBto2jcDpNJilJSlIqYZcjgSEK/FbhYXOppXMe+63B9xOsa6UDQoZSmqDNEpQgKLIkmBWIS+KbDeEFWGaJSECPBRqT1kCxRCJIwBJHjZcJKOaAp5bCtXBLo224oxIXEaIkUg4goxICNCU9CJQFGYLQhTzmKGhkC+02LDS2N69CjE2RxDQa8qCmzY0aTY4JIrPeeo3zOSNcUM8dmt+U6Teg6i0x7RK7ZrUqyERTasVq1lPqcutB0/WAHK8c1m/YalxJWbGjjFkSkKiYENDeLBaQd56MRGYGu09h1RW9rsiLHjAz9fodOA0NZasexVqRk0BqkMqzWb9BZzmQ0Yz6F3nU40aKLU2b1u3R3cLt6w3w+ZVzOcK2m8x1ajBBK0YRXaGmRLJnJd2mbH2FYU1WaMivYrSWtlVRiRtYpyA0KwXl5SOVh4VbI5OhjwenxEb1N5LqiKiZoqd8uV0eC8AhhSDi8H5Y6syxjMhlj+5am2VPkJV4ZvA9IKdAmYzQaUxQ5zjm69q1MKECeFdTlhOA2wEBAUVpRVRXL5ZLtdsubNy9YrRb0XU/0f3Nx894gM8F4PGJ6cMDDBw8Yj8dDbj3PMVLxzsMHrLolX/zqbxJS4oc//pRnz1/y9KfPuLpek5mS3/37/y7r/VPuHRxzeDJmvVzz8tlrtMj57d/7Ld5cvaS3DZk0+BBIKaGURipJCENG/fj0jCgkTz74EkVZYIMlhQEZWI0DvQ+Mpw/p9ztaGjIDOw/dmx1x0xFvFfPoOcpritIg1zU6RaQMhJDoGih0RYgrRmOF7ddIIZCiIsWMzjdEkZDJo032Fp02mE9jEkD58/M0uBKhNwilUGKMEsVAXJJy6AqFGSkIiP1btnKPFB5lAp2/oUkts5EZCEbZ35zTJvXIGEnlBEukyCTeao6Oj7jde+j2ZMIg/7Xz3ShPmeccHoxIsqBSHalRTGYH3OyecThPHE4qMiEI0aDzhuSvmM2mvLp6w/665uQ4YLTh+PAJVhkoBDmzzz3nrt0QzRH14WNUctwuntGoCtuOOPvoPS6Xt0iZODuc44m4CAeH51zfNbSU9C5wt1wNcIBSoctAXVfEvqTUI5bt4u1S2JxKz9gtN9wlwfz+BW4Fuz4yO9Hsuw3rXUPJiCIYpO548HhKaXJS9Exn75Plw8RRuD1+l3j14pZcHBB8JGLpu8Sj+x9ghGJ7+ZR5JbF2gd2VnB/8JmnfcP7OlOurH/L0p5+gdMVXf/s/YbU0fOU3puRjxeLTa7Z+y4nYIuUKIwLz8h2ifcMPf/oD3n9yj4N7HzGajijn55RHD0guJ6waxtMDnj/9jK9+7ZB1Ay+u79hur5meVrx80zGePuTV4inj0vPk7CH9ynJ5e0l5aPjiF77KH/7Z15kcGHa3HcfFiMPzKfvdlnZ5w4WWLJpX/Kf/6D/ir7/9L6kyx9HoV+kWHdgbxqXDNKAnaeheTnKC1qhsghEtqt+hhSMfXfDJTz/hwy9fcHH/hP1+R52NyPNTxN2SD1LJ+PgRenKBnp2x8xKlAoXWiCgwMhH8nr6J0DdIK4m+Q4rdW+rIiJQCMuuItKhiipIf0MkdTi5xXiD8ORLwsQU1QogjROoJcT/sQKAgKSIJH8eEdoVIlkx7UmvxQSNETvQBI3MQFUVugBF9b9ltdvjgmU+O0aqiEQ4pFKORZN82NN0GHwZ7bqaOiVZiZUGuBFmh0NlAUgmhpd3bQaSYB1xswRu8SyiRk5Ck2NH3EWkgKwFTEHD0qUXpDCEyXJBU5QH7VUFee3K9p2sVKt1DGYFIlkmtsY3CiENE7IhxByGi5LDPQhiEgTTnGDFitblECIExU7SoSFEhZIvOFMoCfoJ0EV0oolkSXEOyU8blCB8KXJQQ5LDgJgNJeiIR6UqUVtg+kckxQgqsU7g+IZTAKDOgoZPHyEBne3QpScGTiOSZREmFbTxQDOhCHZHC4H2C5Mnz4d8yBsxAakSptySEBDJT6JTR7Vp0SszGBV7t8WlwvaQYUVrgffFvb4FTJxAmR5gSGTucbyl8ZNUH3AEI+VbWoSJefD6LWJU5V3drrFUUVTVkrpxHxxKUoNtLtMhIBGJriRaSyBBKg3bE7QZdTgguIOu3AosmIExOMS2R0dNrjfE9QUpSL1ARVK5IvseuHXJSgXBEG5BKE0MiNAKlM2SfEHUBKaG8xUmLpED0iuQF8WCCiQGspKwMu20ikBN0xMmWtvesm8DR7ISNfUpVrVn1S57vrvl4s+FOZTx+9A7nD07Ja4+WIJoIocGHgBUJrSxvru6IIVLFCmcEUknG0xqja6wZUIBS7+nbDUU1Q5WG1m7Y7NY0u5bYS6IaIcUencFoXKMkhCQQQiKMAQu5D/QyIHM1rPLZiLIe3zk669l5TxpNyFDQWyARU8RlhizPUSpn1cNYSpQYcqsxxSEq44e4TO8SxgyCDycGc19ZZ7TJs24Vqi5Jbct+3fFwekDLJb6NSBupx4JRrehX/cBCzyWpH1EWGxrhid69NRd6Ym9Z3N5wcnzKi7sXBGt552xMkWW0bU/CI+SIoCSpiEipKCYFeWFR3mFbT2vG6FQglaYzHmU1vduzjD0x5My7E9obGNdjbNiSjRUmH5NiwvtA3yfaUJLEltF4ynRfo4op1m3IMsu+e0N71YJrqaYlo1JgVEvXW0LKQWii7cjjiior8SnSu54kSkZlzTTb43qPdBaV9QihSMG8jVtlaDNBZhah7pjkI6KWoA2YNSarOcghmYZyYelaRUSz2GxJUrDbbajHJfP5hP1WcaNukbkENHle0XUddVWAErS2xdkBqZUXNbPJwZDbI+DpMSVkpcYny2a3Q8ZE37Us7lbY3jEYh4YtdKUN2uTMD86YzkY8eHiBUonxuGI6niDiIFPwMXFy+h5Iy7OffsInnzzj5mZF11lGkzH3719QjSs2W4mL8GaxoN23mFxzfjSjVomv/+W3ICWiSKSkkCqS5MD6Lsuc8bSkUDkPT084OX3My8vPCDZQZsWAs6KjTCNKM8H7ls5uqao5RhVs7Y7LzYp+u0dpwW+e3MNmY/JGEt2AiwwuIFEoqRGxJgaNx2NUGBZl3+qzpezIc0WMoOSY3tlB6JE+X/2GCIWqca4jMw4wWC+RCJyw5KqFJNhtBIXJBgQXAzGmt0vKak7Snq59gRz/zft6JYn5cI5qCxHNVsKDxwXisqHfJ8Im8cbu+MVPJIRAK0lZVKS8pkwWr/YYK7gYnfDgcI4yBnyGCD3Rrun2e0LfoKOlqHN86AlRUOUFdVlQTwpGB58vxkXTclQfoJVgtW9JtabrO2RxjO8zTHZEdpho1m8IbQOyoouatl2gJgWlmdFuXjGbjSjKwRhIMeXubof2Ga5P2JhQ4yldp4YLrTrCVBMiG06M5XJ7R7Pv0ZlBmOF7f3ByQjmtiZlHqgnjYsrt+oqsHOG9Z3P7CVk/HmJawmLVMcVkQVK3hKCQXkOa04SWqBvm5QMKOUXJkl33DF3AoycfcnL/fVr7lFmEzWLFYveS+fEUyZhd56mPQAXB9/7kB7QLx2/8Z/8xu1SgZaI4PEVXh6xf7BlXiYaEzyqiAOsD695xs9vDckPXan71/Ff4wbf+hAcnF1THhzx9/ZLdfs/98xN+9N0/5+PvfoMvf/nXmOcPqI413l3RbDb025aiqpjM7zGtn3B7/Yx7D+/h8wPkTFGPpmTc0ty+5thM2azvqEYVda5x2ytCc4eUlqg8ptKE8pJf+srX2CwEJZ6iiPhSIE9mjO69S/nwPkKWxNSRekduxqhUE4IluR6ZBG6/Gpb7dIZzLUZ7pA4oATLkEHdEOSaJgsa1ROXxIhu6r2icW1IXNTIWw+9sCMQ+gU8gAtF6vG0wwRGaDSYZbBuInUERMaonS5rYC1I/dGW9B1AIMViGB6QhqMxh0x5n1XBeJvF2+jUsHUYfQDn20aEDaCkGC3cM5EqRqQyZJEplQxGJGHjl0ROCRUtN8obYZmghCGKP0o5ARKSCLD8hUhClwAdQOqHxEBcQDTpNSMEMaQKTCMkwAOsiWiZUBO8FWSGRMsP2IGQiSY9PkoRHKYdUw5Q85RFyRWJgjkszULJiLJCmQXhBoXKM7OlsxFlNUhGMQ6YS7xLSWJA9AQEmIdVwsfBW4kOHFBGRHCYTkCwpBrSS5NoQokUqT0LT9wlSjsoUgY4UI9JEXN+TMyY4AVISvCMmjdEFRhn61mOjYzQ2+AQxtjhvEUikNAhZE1P1b7EYB6SJkHlSN+Rk1B5SGiFUQVa1xBhJUpDc56U/QiTaTYOuRqh8YF+GLqD+b9be48mWNL3Pez6TX5qTx5+y1/S9Pd1jenocwIEGHEBDARBBBUJkICiFFlxqpdDfobXW3GiltSK4EIOiQtJAoSAMMQ6YaUx33zbXVt1yx6b9nBZ5AUxzIUAh5bqyKk5Fnsw33/f9PU8U+Kjoa0mWDYVh6CXByUHX7sBphZL50OlRclgvcQHpNbJIkXpIBYdEItqho0uQbzSlHlwgOI9JEnzTEp0jZBmiE2gnYWyGgk0NF3pMFEoGlAjgAl4IbF4Qd5u/MSqFICFJwbT4rqPrHInLGSnNi/WObtLx4nbD08OemwhxOWd2fp+zkyWEAfWn+xGy78h6kLEnxpq26dFmxMvra6bFhERp0iInRo2zctDMOofwARMAH+kqS7trsW2HCiltVyNkIFMaZQRSD90/JTTmjbFKSqAYRi5d1yI6h+t6gnV4KXCpwqQQcLT9YBgTQiBkRBuNSRJstBgz0CgEAmuh7ocO4l+HOBMRSVMNdsARCZ0QTcLBKMxIYyqF2ll036FFRIVI4ntMrBHhQLVryUuBJeBcQFtP6Byp8kynMCoSdNT4cMHtZsuL1y+ZjQ1df0HIRxR5T+9TOpeRmJJyEmgbTzItEMHi6gNVaLl/usQFhdIdnRDEZITAYbFUPrDpetq7Hr8waGEpvGE8znHBsz00VJUkTVKKsmZURPpJwmQyZV8F6nbNbv+c/c5xvDhCG4nSPUJaXO/YtQGMp5xA30XKbEUntjitkW7ByOyYFGvaUaAwEMKB3niEzEjSc5zVRGVRRhCtYFYeEfyeXvSkI0WSJuTlkiyLjDOFdxrnFYt2yabaY9LIfFGSZpr6EDE6QUmL0ZrU5AgfydOErqvpupYQImmasbp3TjmacvHyFdoPtJgsTyhGGVpI6t2BUTnhcOiwPcQw9MOleKMRlmDyhKOjc87vnXB6tqCuNywWU0bFiNvrNX3jSEyGtord+o5Xry65u93gXWA0ykmzyMnpnKura24vDqx3nnzWUhQpiUmo9lt+/hd/wbPPnkH8a9RVgkqHIHNqCk6PzxiNFMKmnJ8sCdbiO48OglSBFI6u71Bpgkx6pGyZjCYoYUAYVJpiM8FWtXx49YT37i/JVATVoD3ghz39VA2DuUTmuMDA9heW4BmKceHRwqHFgPEKiR0SGMIh3twL/+ZerBRKjPBCDJzx4CHmA6efgOOKRBqCjzhdEcMb2YnQSCwyKpo4rFb9SmMcLzUiiYPS27qhgI6RxTils4o74bhZd+x3PZNf2Rn3KJCBKBNinJJISTpuCN0V9xfvcLQ45+CboeCWI0I/JoiIa26QSnB0MsbZPW11DWaGyRPSJGc2LX71Y1MoSZkGXKyIqmE0TgnNjvnkmKCGArC9FcTNDkJE+BFdo8A7FsfHxJBQpBNm8ykqK6k7Q69yLq5fMDea0Oa0co8TknV1oLGWxdEDsqJk5yrGQnG1uyZVhunqhHQyIR8tmY5PaaPDqkg5KtivP2G3rSnlgHJ8ffWat5c5m/1zWr9mfnyP/Tqwbz8li4YkTsFP8TJlTwtFYDI9oQ4CTMbJ/Yecv/UWlduST2teP78g+ISYtEzHD0nVHCUnTBdjrj5r+dlf/IJvfuPrfOfbv89fvvgYTSTPZ/RVy2HzCue3NH6QzpHmNNWOICJWlFxc3PD44ZI0plxeXvHtb3+fu6pjvX8FQXE4lHz26c+4ePaXfOP9r7NcnPH6smZ/OCBcQMmENvYsj+9R94HRaMz05AhVZuSrBUk/o7sOWK5wTtA1NUU6Iwkdm82HNFWF1IFkVEKUTGc5x0cPuXn+OUdHCZ41egLl9AGsvkTIEmxzQNqGcTIiDZIYFTFI+jAIYKJriPaAjx0x9Hg8vdijSPB+jHQtKl3Qek8nbjB6TOLnRC0RsiJYj+sleSYRsSK4QLQS4SVEh+8C/b4n0Q2h9UiraXYtohvuIVF10EpsXQ+a9ThkVAgCLdUATRCDZEcmPdZbOhuwLoI0SB0hBox29K5CyQwfLfgZ3kaUiJhEo5Ui+EAM4k2dEkmUQqmBZy6UQifgegteI+VQGItgiMEgVIrJcg51jSnerGFgSPQwYXDOomSOtT1JFvHS4nyK0COsDeCbAV3sU1wfQTZ0dk9Rgg0VzteEaCAaIim906hUEGU6SHdiQLkMJVPQkj7UBG9IhhAhzgJhjpBmEPcoT4iHIa+II3iNkBkiamIUgyXaD6Ss4bmVgI9v5EgKj8IF/0YWVwzPKRyJGQqYSByaIU6hUkXX9aRZTnCOKEApjVCKtm9AJ+iRod419BYSIqlRKGkIXmBD9//fznhQEZHUqKzFdj1KzaldjRyvyEgh19jgiC7i919EZlVVQ5YWmLTE6IToLe3BkZiO4CZE36CLgLQDF1saUCqgOksbc0wxo99vSEd62PWJAWH0gNqzHV4LlI8oJQlVj1QakSqitfhWoiaGNHW0t6BHw5upjMMbqfcenyti3WMTgS8MuQDftUT8GxJLz6HZcTRfsdsccEjSBKJQRJtjbKTIctbbK57u77iNgSdNTz9KWaxy0rMp2bFhnCZoOcIrQRNShG0Y1R15taNqK0Za0auG15sLmrBimi9YBOh6ifARUkHtE6azCUE4uv0Gv+uRtcKIDJ1J9s0rjF7hRY71w1iYkCCiRgnIZMAlAaMUFkfXdQN8XzhkKhnlOTpLCb7Buf7NXpwiz3NMIkmkJUvEwDD1CufAd9B2kcYGXASdCLJUIZJI5TqsD7goCV3AOoFWCRJHnlqmpWezfz6QU09PoQgAACAASURBVJYTlBxwQYdmTedbMjGjtS1RbOisp7eS8bgkKwRBFNTtmOLY8ur2BYmCzKTsq2uKouH4+IzWRXoLs/GCcbbg5vo1WVIiZMJW7+m54Wg2prV3VG2DPqS4bEkuEyQWLx3bPoHK0ugIZqD4JK7m0Lfc7WqEH7GYzXk8f0gdKtQU0sTjaknvU4KTxFSRL045LiZI5znEmm0T2B4EMq3IyoTucB+bGLLRa6SP5GqEN2Pm8ylBdMxHK0Kt8WGNmUFQKdGlaL3FKIfsckbZgi5VHHbPEViKNKEwE0pyxmpEUUYcEpUW/OyDX3J+vqDIcg77ChEji0mJVJakGOGdYrqY42MLXoFPQSSMx3Mef/lL3F7dkmSSEBwSjVEZmRqRqhwYhCv7/R6tNa0ddvYGDJ/A257oHToVnN07QSewLI+YTEtsb9nXB5q642xS8vnnvyTJIrYPFHlBnoPSHkTHYb9jv93x/LNnzOdLHpITnOb2ZssnTz6l7zv6oNBJRvQ1aW4YTUYkmWYynfLWg4fc3ew4f3CKV57ryw+ZTqfEXAOOAHS9Zu33hHFNfhy5vzzncrOj6XdoBItyQcgDL558yPV3ckauR+cRtMT4wWBL4+hjixIgtESEYXooZEaUghA6Um3omxwRc7xq0YkEIkq6LxTjaVoQAmRpye5QE70c1np0T6pzDvUVSqcUk5K6uSGRU7SYIYIh1Qk33WtiG8j/g3j/YdczLwPRlLS+p0gCaSPIfcFkLKhkhQwdD+OUza/0W6wQtLGl9ZYklqTpmKy4puZT8nlCOl1h4xrhIj0Sd1DIPMNda2KakY0XXF9cUFd71PgBuVlQtIbJ2H+hGM8nI3oEQqUsFwV9t2d//YyHb7/N+vQcJVIOL55CnJCnJcLnFGJCZRyr4yM2r3ecnj8gCElve0zWE6Lh9nbN6uEp+7YkpHv2V1t26z0x1SwfnyKC5/DZhq7uqH3HOJ8zX3yV8vghOi2QrePu6jWL+yPy5GM++/iPmSzOwSVYKxFFxlptuOMF9WHH44ev+fDyJednGSruCWHL+dHXqLuUm7uOah6oFjNsYxmVOXmW01nNTf2SMo/sDopJAcvplCLRTHLJeDJDqYJPDh/j8ow//Bc/YDSZsiozEiSpFRxuXnF9/ec8f/UCRUFbR1T+iHb9EXmRs5i9xf4avvP4O7z49AU6McyPVjz56Mkbdr7ms4sWkQS0SUmnHi9btusDWaJIpiuaNhCTNSax5OUGGQWLckQ+L8mKEc3rjurgyLMlVbUlhB7bWXa7O/a7GzrfkY8mjNIj/L5lVT7Cth35KCGfKHovSbMZy9UjlDI0t7d0zZpZeU5ZnNHbHdYfCDIQY6Dp74g6Q1mJ3e5QMsMFRx9vBxlWN2eMh6Sh76/JxgWpOCLKKUEFgmiJacq+tpiJow/dGw36YHR0NuBr6PYploa+FfhuR2heI2tLjDk2Grp+h3dblFiQSkWWpNTVgYhDp7yxW3qMS4khQySezjYorTBCEZ0lVYoYA7LtmWYZRo/pe4eUoLUiBot/Q6nqugadJAitCFEg5ICijbKGtEVFT/BDID+6AhHHCKFxrsLaHWkOUjXE/hwVC2Ic45wjygNer9GaN/dxTZFqXK/wvkEpS5IUBC/xskInDhckPkRk4hEh0rcKQU4UgnI0wXUFoU8wiSeGiHUOkj22CRhyXBTYbmBKDYQZgw+A6YA9zoFkTOhBkmODANliUgshwQiJk4OFVMihUO+jxPnBQK29IU1KWt9Stw19Y0HYoagPigRDkt1xqHsKnaPCYAdF1gPWNPaYdE7dG7za4a0mEQlKp0ig69YEt+PvcnD+vYvxbNLTRuirDCVysjRiFoaWCtd0dFag9Qws9N0XzW5N22LMkkQbgrN0bU1VeU4mivZgGY8MSjdUu4pEaLRJILFE63FeU9UHimzA+NmmxQvQevBIB+chz9DbGgToICAbxh5UFiVywqhHeAck6FQQ6g5hMoQsCNsONwJdiOEfHCQkBd1h4C6PSo2yijadUdeB0Nbk4wK8JvYRITSxaDjktzzZ/IKno5c8dR3VRHH01gNOT85ZlkesshmpySkV9CqynyUsvEFNBLZK0Ddrtrue9eWBLERcdcPyvVNs23CzPpBNSkzWk+cj+tiC2GHDHiEio9zgY0ddb9B1z+rcs2lvubw8QGIoxhB1hxMBdMT3f/0ltURt0TpDZHGYf0uJ95KLzpIpRa4iabSYGEltQkZKkaRImfHx7R0nqxUuOLrQEvXwPtlYj7WSUIywrkZKgQ+OtqnxvaXve9o6gB2TS8NdaEnCjMXplMVJxDlH5w/ohaWhpbE9C5vhF54DisCSYjfH1R2fv/6UxcmIqZkRxZRESEbphDx5QMIDTo5rjo737DYT+vaOcqZhP0KgyDJJs3/N2GryEezDNdPFN3l8uqDv9mybhk54XHdgelKSLCWX6x3T8YKN3NPGlixNmY2PmJ+cMj0f4Z99TjmZYHNJr6bAa6rqCj8DnVukV3Q+cGO3NL6jmJa4qPn0yY5HZ/fZywtG5hzRrZHpmnE+4qx8l9LDaHqPLI2o1DBV9whWUPsrXDgM17YOWLcnMS3Tccmm6jFyRrCO2VTy9oNzhMhIS6jcgUN1wrh8i65RVOM9J7Nb6mZN1TmWR0fc3FxTTKa8vrpjgiIgcS4yKgqWSUkdrnn34Rm//PAJLihSnVMHwa6p+PJX3mV3fcdkMqFvmjdSnYHq4/2wq17td2z2Nzx98SmZSVgs52ilqeqKXbVnuVxys7mmbiKhXYNq6PsN9cEh0CgV2d18zmazpnM570xniNbx/OWnvLp6yaHZgxlWoqbFjLpyPHr8FqvjexRTg0ocbWsJIuf7v/sDPvjgT4mqZnF0hvCKpurYdo5d3dBLwezklMlsyv7ZjmArqtjTOkVscw5VSlw+xjMnZoF8Nezyq22F2ByAlt7uWa/3HC1PBgPfm+yH1AJiijYBxwXe5vh+hlTZ4HX4D6I/Um2om0CZzMjMHO968DW2LhBGgp9g22HNyHZuIALQ4PtILxoY3dIdEhIRv9AZ//f/7or/+HceUiQ9ZTGh2VryomNZOmKb4ZyhOJty8vWUf/1//koxjqOp9rhDRRkbxongsJekyX2kPEGohGk6pq0Uvt/RHaA7HPjo8invfeVr7K5uudnc4NWEcegoJj2JdOyt+8IDaiTGFKliNM1RRcqTzw48u97wa//1O4gLS91G9sahi5xlWlKMp4h7M+KRxu1bVBtZrhZ89PFzsqnjna+esr1RpE4w0QUvwkesJkd89sElamSYv3WCH0+5eXKNchnPrn/Ju+9/l/7GcvrgO8TymNv1LaXo8D7HupTPnvx0CARmS+aje0zKgizbsjlccbUJvHV8n5ef7bnd7Dme3adtAzFtCUeST376E+ItxNER+p0JXfWcUQSqnpvtBaPVCPYNZ+URD05zPnl5x8mxZ1xCU3kOd3eUi4Yf/JN/yvz0nK4dkXqFY4OVKU3T8ItPP6HRU8ZixT//F/+ErX/I4vQUzA2N/4TCV7y63vNHP/oh733/y9zEPa+q51TrCx6ePuRLj7/CrvWI5ITH4z/gpz//MckqYMxb7C5v8W7NYjmB2ZpuXbF5Hvnat7+OD1viZsP+6hO2zRPOjk/pDopES8ZjSb2NuHbMeFqSZpbD/hNG8cB8dcanLy54+Na3aJqa2eQhSarp+4akuCRUHiMyRukcmaS0rsbK7UCHCinWTfGdIo1XuM7SdSleKWIuiMkBnEX2R8S6o1PXhFBiXYHwgFd4D16OyQpJ5zsULYQc7zWht9A5QmPwraJu78hFSxYUKiq6tqVtakQYhFtSNvhwiQ0rpPCkqR1cHyoZcKciY1xIvL9FW8UIgxQ5Qmps7OhqS1mcUDcNmZ69sQQHetfTHTxSKQQCLTRFPsb5iFIpfe9wrkZIiw8teTpHyBO86/C+oyhalPT0bUp9J0mLFdFVFOmIu8MVRXKEyc4HPb1uSZMFuzWkJsXoHV29JtenKPUAKXp01hF8wd06cnwv4fY6R8RThOkQYo1kC+qWNBcIZcHW5GZKcIIYOwQS1+XEsCOZSbxtiW46dLBjhw93IHuiGtPVUwozQ+Bo7S1FviM1egjG2gQrB+lPDJHO9iSJJkSJdwKcwBhN022IoiUSUMIhg3rT9Q4IDpixQMiEfBRwfjfUmTIh9BHvA2U5AumwISMIjSkbpAx0vUVEi9aOVH1x5e7/UzEeQonrO4IWTGYZMbQcWhivDNt1S5qPSTqHs3tE2cLd354bVSBYQa4Ctqto2gNFMQFhaZuK06M5V08lqjwbwp5Nj61qfJKSFSPEeofLJL5phq52YRBGQT8YA9GS0HdoqchMRi/dEDKrJOX9lC7WtHtNfmLAaoTVhEQTE4sIa4IcofVs2D+ixdodMRqEyOm9RdQdeXbM7vaGVT4ilBnVGkphKdItn7eX3NjATYS0nHCk73jrfMn0/Aw1vYfPV6jFmO40Icsiqet40Biklexj5LYBxQm9u2Rerrh+VTObvUXVz+i9JMta1FhisoIsicTDDrIekUukEoge4tZidxanH/HBZ5dkZc7p/fs4J2n2FVkCRiR0dUBkQ8BlsMZKdGoGcU/v8F2P63qODyXFakyne5x23NgebWESDW7jMFHQdwmRFOc6rOuJioFSEQNgiE4TXIpO1dB9D83wlkxCoEAnhsUs53y1oW0Dtl8jYOhGN9dcXPwljx7+GkJI7pK3+IZ5yD3GvOp/zqvmCYeqYtJIvj3+Eq/jU/bEYZQVc9p6TGNWpOMD9x6O2b2ec3XRUBrP6OQU1/YU62uKpOQof8yzqzn3lwsePXyMYcV2fcAUHXmuOcSWydGc/SfP+O3zb8A857DfsPFbrAhE0aKaa7rXt1h/Q1YGMmWIM0uUkVSnHIsl2igavaZVHfvda3yVsL6W3G49wTW8/26PUDuub++Yled4v0DIkmKq0OOaZN7TYRB8FRsTbLzFqYyQjQi+JjR3lMVjllPBv/vp/8bd9gKZZhxP7rGc3uNoOqerLfPJlMu7l7z/zmPSwlBVW5wvqJuUzW3KIj9hukq5vsswRcnV9RRlJpg0x4ae9faOv/rkNflsStdsEFpzPj9FiYy2bcmkIGy3rNdrjo9P6duO6AJtVxPCm/1lgAi269httrzc7piWv8b15S2ffvopN7c3vPeNjLo+cKgrLi9e09aW3e0d3neYTCGJVLuWx4++zG1zx7NXHzMpxuRZyqNHZ0R1Qh8cUirunT/ANw3vvvM+UZa0Ycer64948slT/tl/9t/gXaQoJ6T9I8rRBNuuWa+fsTu8ZnrkyeOM7lBy27W8df8hk7jl8NlHVHd3vL14SHZsqE7PoDD4t8eI1LD+/Ip+t6bYQdJIitGccpZhXYOJjrqdvgk2CRJV0NaGRI/pXEQlBUIfiNxiXQ/8rYGzqUGEjLaOpGmJURXB7Qne0vWeMnufw6EF1uR5iRQS2xYoPyKfJdxWtyTdlGT+xV7Nkx9uaBvD7//effLxHjFqSdWKh2XOgo6HqaBRBddN84Xz9neBQh2TrxT54Tm2+hhzeMqDx79Grg+Y9A5ZTFhvIpu2pRYRUcwwixTbHdhttmhzxKh8mzyfIeix9gatH3/h70wmBmSFFz3elSRmwXvf+secNGNSofhsd8MyO6OcFIwXC1hkzBYjLv+XP6V+Z8z03jHXmx0fv3rCu9P7LM8ecLd5zfh0wVWz4e13H3Kzf0WQnuXyHSbTc5rWQe1ZP33F8f1vsFy8jxgLemlo2j0xjYxmc94eF/ziz3+EbXM23SVvT6aU8zO2a4fd7Xjn+NfpVz2z1VM+vt0yHye8ti/IJ4bTcoL7rGH/44rskWH+XkvT/BiKryCioj08pfHPWI2+xnZ9oBaf4bPfJJ9+gyA0tR3hRaCcBabZMc8+fYLbBdbhQ+42z5gtHrLeW569uuQrX/9tXt/s+M77P+DowXu8vH2BbVtiaFm/fs7Hv/gRc/kD/pPv/5eMz3J++pMf8eL5R3z9na/x67/1+ySLc378r/4VD86mXLQfMzo5sL95yv4CCJbUpBxuT9C3io+e/u989ze/xyjMePHqGmsr+kYyVQ9YTOY8u1kzzt+ma67Z17/g4YMHlOMpdQu26dFpYLO/YLrKyMeW8WyBDAXeQm/vqLtXlGLF0dkpyWTNpnlKF0pEPCJGhQgOIzJ8fEXjWoQ+p2mekglB1i5wTcKBV1zpazJxS9Pf0LVj8rSiGPWkRUQmS3x/RpZOaNuUNI1gE1wbsHVF6CoSm6NESWh3yKZFJSmEKY3oaOQVQtpB/NPfR7g7bg4fspifkKoZ3gl8F5Chx8aG3joSNN7fobQG6QhR4kJH19WMp2fgwItA9DXeWfreolXCuJxikozDvoOQIQO4zkAIpDonMZEQOkxSYlsxFOdxQ904hsRJSV6s0IkjTUb0lSVPU8o8Z9N/gA01pT7G+zlGpyQ6Dvg/epRcE/0OHyXCZex3e5Ikpe8DZvwc5y6IjIleQXRoJfA20De3qMSSpQuqVqNUSpZrnIhoOaeq9/hgUbFAC4cSHVqkCDmitTV5liG4o6425NkSgqbvIjFofEjosxaLH3bUrSD2HSomaC+RImCkwCeSpvUkKiHLHZ4NUVhi0ARbksUjrK/JTEbT1ig0wmeEAFIE8iyh6Q8IcclqMUyHtncRiSZPE4RyOP93Lan8vyjG+1ajZKRIJSad0K1H7KtnlKcp01mBSjKcr7BxiHP96qFSQXXoGUuJiAGpNPNVyu3NmumkYHNzhbcl45Gi3V8jnGOyXOJlYNN+zjgB1BjfQ6oNiSkQShFtNYxOrCW6gMkSRAqhh9CK4dMVgXgzaNzJO9orizCeEDWiTjD5Cb6QcHdNYyvy4zPCjYI+EjOJ7XJoLem0IYo1Xa/p65asVBxqy+XGc92mNAjSrOP6xY95+O1HZLN3yNU3GMucWXlgMk2ZhJK91CQGpkawUx3O7llseo6XD3n/4Xf59OWadx7n7HevyRPBrJwwyWaoOMaaHLotZToCNUUngiAO7KoNXafQxYo2XGIPLWlMifKa3cEiY8LIjChSTQgVuAnjvMQYMGoY+QfvBha17Ifs3/EUrQWuVigMhhHaKLTR1IlnS8PRtKSrd9geEjEeAiMKxqWhyDX79TVTM8GYEftKDTtTykLaM144hLBkac/uJrKvPXUH43JOlhmMliR9w08/2PDee7/B22OPrS94ubnhzqU04ozrm6eMXMINFc3bJYuq49MPn9N0a7r4jGS8JwmPaKoOJXse3/sqbt9Sq6fs9Q0zVTKa/wMutjds+j2r+BBV1zj3ISEJ2FSgRcZZMuXJR08YL47R03MSZ6hCRiCnDTXBRs7KKXf1genySzRtj5RTZmVPlkf2SSTeQbuv2XiICYzkiHWIPP38mrvbhne/Mse6G25etxSjhLvtBavVeygTUcmesbIkXjFuBWZkaWNFFFAmIybOo5WnLQLStNSu5sHbczbxFc8vf0lqFG/PzikXGUSF0HvmRw51UKi4IBuf03Q7cM9IlpqvPfp1mrZhWj7g0O5I1J59U4MSKAp8vyNJDERPdbAsF8ekacp+t0Mqwb17p1T1FoDVasXt9Q2V2WPIcM4SggMxQL7nsxU//9kvKLIRf/Hjn7NZr3HecX7/nM8+fMrzl89Ynk7JzXh4uJSRw+6Gvu4YFQWTccHTz56hR5JKCt7/jd/gS48fsypLTHB8/OEv2XUdvZR882vfQqock654dXXA1YFvv//rGFVwd3PHrJhRx46Xdx9Tb/bDw8gsWc4y6pstWempm9css8f86c/+nP3hhtN7c26KK15Uv+AHb3+P4wdT1us7XryumXRwpFNMPnTU3JvU49nqSxyut/RiA9KipMHGa5rWMUrPCLLBpHtCTAh9Aa7kVxOTznWMJ5rd4ZKuDiQikiWaYjRmv0sI5pf4pELxkERHuv6ACD1J6qipKNM5SVezqQ8s5n/7e49ePuXif13z33/wOf/0v/1t3pll0DYEC6NMUWqP945V+KKBc7kyvH52g8w3OAm7rmR+9j6XScR3G1J3xiQoer8h+As0tyRxzMnknGv/kvH0hCUPWZyc4coCNZ2h0iPqly/4ldV09lnOoYpM0jFHxYzFdI0cO9ZNz4UVNOsbvpQUkJT0QmLdgc+efMxt1lHEBfl4wna75dFXZixWM16/6ri5vWG6LClHMHI51giOTs6Zr+Z0rmH7yUvWnzwh9Yrf/q0/4NmrG4oHK67vLsjzjHv379P6wOWzDwi7Z3z7H/ynfP70BfPlb1KrDmY1D2dn1C8vUN0Np+Xv8WH8E94/qrlrHLtNx121o4+/4OHXzzDH72HtYzJ9wvTeQ+q7G1StOBpPUE1Dt6k5OjrBS0EtFWW6opjPiX3Pen1HshXE3U/48ux7/NnPPqBXPYYGGw+Mxobf/Mbv8j//6/+R43sRumfUT/+MqtFU2w2psbz7/rf4nf/qH/I//Mt/SfGJJi8t3/vu7/OP/tEf4lzKn/xff8SjleY33/9D/vgnf4KcPeOj51c8PHufpl/THF5yf+TQ9ZgvP/gqq+U5T590eGboxJMXLVFE9rsdvfoz5qMTut2Ek+XbTMszmlqwW2+JCoLOkEpRlG8zWSp8f0WsS1LGjFRG05+RzzRJXmJdy2a/ZlQkpDoh2jDsLdeSu+0deRbQWqCUpu227LpbulDDaA/+wRtHQ8J4FEhVRegCnVekowqdXdJ0Di2+RGiLoaHnIspr6BNoJSYWZKw43P2SKu5RHmzokQhElHjX4x3kOudkecp+PyAehTAIoUmkJEszvHBcXL6kM2cQFEQxEEEwFFlGv+8ZywTZ9IikoChS9FxjneVus0HKA6dHp0P+zUPkEhFT8BN8mxBx+LihtzVJogiuweglRs1IjMGkUO0TbBdBbNEq4dB/TO8DgRW2WQ2ixPEF+/0NaXiEkWf4fk8MGilKPJ4gLsnzMX0zQZkSkjtCaAguR1JgkgWb3efkZozuv0JfS0xSoZOegCUESZLm7A4vmC8muEZje4sphuYFUVDIAmjom4RUnzAaR5q2x/sCmRRoAZEVwTUkJkGkktDFIUyvxIC4jYo0OaPrXiFNi9bQHkYokaLVIDK0tIRocU2CZonSAWSNMT2IQF2DVCMKEkLjsfslSmxRxhOUobYpiA1j/p+Pv3cxnk96BBqCIYaMttowHi/oXEOJRpqUTWzwKmU5OQMu/+Zcj0eaSNNUGAN5lnFo9nhvKKcFn3xwSXl8hpYZUWX0wbJvJGJnmT04IzhP9doxXhlUlhADuH2DrzuSLB1QbdOS6AaSiwyG3BhEYQnWY0hJp479XYvfteSLOQKIcrBgySaAHkGrUA3YWKNNDtqBsqRzkMqjZaDxd2iZ01jBh/sDL73l9GSCqi64eP4Zj979A1x6TjLLmZ1bsrnGjc/oJiV3fY/oG4KJ3JUpMXpGNmLMgu78XWJqGZsGKSJiNEWHBGFymkSgaZmHlFgqPAEpU5I4BDmzRBLHhuAUk7oijgwiaravBI3XlOUYvZiAkHg0R+WYIitIE0UqDV4EutgR5BDyECJgVKR2e6wBqTV5UZBpSUqgUAnRCmoEQkRkAlFGVPAICYnwCCtQXjOfRRwH9myQsiN6S4wOnXpEkEihmKVDGEmpQCkcY5NSiIzbFy1vrcaU8cDPf/4XkB+h0IxMTzGJxIczbsKIJ9vI6Z3DrQZU2Xg8xZiS3WaNbS3GFKQh0jYtuh/jiojAkMQcEcZk2ZbZUqCqnnJxjBSCVTtgGRvpuWo3PH58SmEygqlo6JEjjUATLYRM8vO7S87np6xf1ByvjrHFCTTXCL9F5wV1YhmpKTopqDY1xnteXj/jpnqGMQmae1xdXvLOW9/l5eeafAnb5jXBNhijKc0czRIzkkNH8aDoY4NXDYFALRWSkuA1JhmzmL2N8FvwB9LsjNG4xIwsbrtD5SuymHF994LJtMa5Nb7fgqrRUnPVPiGRS5SZkBaC+rCmmHRIDc4bjjhmOZ3xwx/+kOAFPnqs6sknKSrVVKJj5z3BOdbrNXXboNKMeydnSClommqQQ3lPawPlZIbtep49e0Y5GlHkBTdXtyQm4+TkAZvDNbkxvPXWW1xfBbRyOBsQfqARRHmHrXJO3/0SSbGgnJ0xnUzZvrzgs48uuLi95Rv/8Hv85Cc/4/u/9XtY2+Gc5Wh5j8ePvowmMJ+teP7qr3DpmsuLO0Ziznx+TBQ5uVySl3dcN5/y8PQxf3n5hNXDR6zaB9zebLDrPd979I+xu5rX15fc+B1JqKkbj3MFQk8RyYQkapxreP7qOTp4oiiGzrZO8NaiZEugRRpL32f4foxRgsR4+BVAlU4i1gVEGDpNgTiIzrQgCE/bTFC6RJqaQ7MZrnWpcCEg7JzutmexSLiuv2jS3PzVnzL61rc43pzzb/+7P+Pnv/uI3/mdJctxhWt6KiexiSKTX+R/27VA7MZ0dzXeRqRVlF3Pob1ktPwq9U2P3b+mqyD6M+pWUG3u2O73EErmqxWjmcalFclowXhyCtbw4S8/47u/+rASM7xz1K1lI7bU9Z752THl8YJPf/hnvP21E/7qF3+J7HPKfYHYblkdjxg/foCw4PYHfF1xbzlmlGjcpuHBYsn19SWrRclYjKhvA2lxRBA9trrGdHvOjxckIsfFzxlPSzbdmvEsG8hFXeT20PCjH/+I/+K3f4OrKkJ/IKiX1ALEqEDHhP/jJ/+G82JEFAkP3xmzzN8lv3vNrL+gTiN7mXN7C/c31xxtR+TLkqb+K3KhmGYL7C5js7llkh2x23lqfcXDR1PktMHLDNcmQxjY7cjkgecffoZvalb379G1Ep0V3H/nmA8+/7ccn09p3IzEzbh+EVieJ+yyDcePcr75zf+c/+nf/BGvqlu+/+XfYTVb8I1vf59X2w0fffrv2cYXvL7FuwAAIABJREFUfOebv88f//KnTHLJ3eWM9dULHp5Zzsf3UNkJozLwySdPWGSC3e1LTr9yys3zNaauEaLD6Rp8S+Ifo+MJLtakKqeu98jEszjWBL/EhkBUgePjB1T1JU3VILqIjjVK15jck2Xf5tC8xglIxJJULJHW0Dd72vqSff8BdvqMefiPWL98TdO8Ztts6IImNUsm+h3CpsWLlNVxYJp9m25XYMNTQvYMmTQY+ZBMTzCmwrUaZwNaKBJtsBQ42xJCj6KgIaJ8II9rTB8J3ZjgDUHf0ctLHBmmXZCnw/pC8BZrIz4Y9pseZST3zt/i5f4DlElwXhDcQCxTXpKoEVpPaJtILnv67kDbgzKGxXKJlpqm6vCdo8xHw9paBOd6XN+jkgGnWugRaZrQsiPhmOgFTb0ecjCJxltJWa7oWg9WUmYjpCohagiaZnOKr09IpzM6d4HONmjtiXELTCjNgkBFlBfY3pCoB+AMClBppG8kmfwKmRI4v0GmHikVMWq8hRA9N/uKcX5GkWq21Za07EH3g2zL5ghh6K3FWktRlmw3PUInaONA3hBDx8hnODqMSlBa00qL9xAlCAXee0TYEhGIMCU6hWCH0pHEDCuV3juyPKVvhomd0QYhe0K0BB8QQpFoh3aC/V1NEAlFMdRE1jmCy1Bqxd91/P0NnKaA4Ii9Jao9NlyR5A8wMSOKHt/XJLlDJoIo2y+erAzF2ODa/g2HWHC3qRgVJ7StJQbDeCnp7S3BH9BGgjrg3QElS/bVAS0VQuY45wmtJXaW6CPJKAEPzCb0N9tB3a1ASIlIUmI3iLMwAvnagpTI0BG9IKAJQaH3B8IRSOfwhwqRFKgkR0pHoMIhkI2mMDPa2KGQXN00iBg5KQtEC9s7eOerX+N2aZl9WTM/mqBij28EMggKEWl1z1h5UHCQEdlYZIC0zEjHGV0XePveW9hqTSO2AwFCaWQ6xqQpWtQkhWHfWLQOEBxKD4FGbTruNjvqDKK0bO4uGXOfxWRFagS+usX2muOTc8bzKcoOtBjh9BAAkQlkBcIMOE+iRWuLlh6lAkni8Hish70CKwXGa7JM4lxD3e0Hg6fQ9L0jxJTJeIVJKrztUapFyHr42coSXUomJ3iR8X+z9ma9smXZdd632t1GxIk43e2rsq+syqqiixQJyqJAyJRgWID95r/gv2bANqwXGxYEAbJk2RLYoSqrr2xu3v6ePiJ2u1o/RMLmJQiYBrTf9zpARJy15hxzrPGVq2Pc/ktku0HWLU7BflRUq0fMbs+dG0hbR3f1ObZqke1DVvV3+OS+5Pjyl+yHNyyKB/gUqZolYWgpxRmLdcHFza/43W9nNs2C2iR0sUOGljTVZD9i7R1q37O9CCxawcX+jrJSrJqGQpeopHhQrbnXNry5vSVlwzIrNiJSNobXTtNNW+7VC3TfUy4iPn9F1V0dUmiUwOYFQWmkkNg4MsQd0kJjl9w7fUJpLcvVgs1qhRKelDsW5RmqsqBXWFlgUUTdEcUSP2wQw1uqnEA2BGGpSofgBjcEnjx5yK+f/wWzf80c91T1JywXp2htGeJbzhqJG9whaaVecXNzwzjBNIH/FsLy8PwcoqCuVnTukB4SXSKMgkZUXBQ3+BIKtUQLKMtDpnZOGcZMm1r2oefLL79EK0vdLDk+v89mfUSMgX7oWLQLnDIcnRzR7+64u7omes/oB0ChxWGLur17w2d//BOitwRvOL93xmJhePr0OYVasu9avAuYLEhz4O2bC+I8k7Lnxd0N/9nv/4QP3/uA34y3zGHm9cUbQg48fvw+Jyfn9PuRvp+oy4KvXix5cPoJKjhEHimXBYVOTMFhbcvrq4Hl6Zo0eC6Hnl4rHj74iMZuuOI191TFKGb6PLA53XBUrTGTwF8NzN1MWRkavWG/7UgpIbk9fG6yIMUaU5ckJNIA6g3kkpTLd7dTuWYc9kiVsRaMUChK/NyQ8gjUKCURjKSwoKwShQmkMB1iE/UdF2FCV6t31l25LerZS6Z+5MGT+4Q/9/z5dmb9/YoHTxqO2wKVHVfV9p33ZJroL16Sd9doe8s0fs1lKjl/fM75g8dYMeC3b0lbhx162rAl57dcK4/sDAUKuy7ZpZKyWIDPXF69Qsp3taQ87jhqPS4OXF8HiEec1t/jm6+3iFAQ5kC82qG3E1SZcCJpTx4xfR4I644oA4vjJUUZEEKQUo9RBblW0NaEMaJkT453+D3QKRq9IJ7fUTaZ/f4KJxOIkrraIJPBjY5SKZbtPer2Ec9+91Macx+RCu4dndKNkS9+83O6eeD9P/wzhthy7/E/QDQN9dkncHVJvPiCePcrWr1jcVIzqSPyXlA/XDGNPbfbW+ZpS6oH6s2al5dbPj07xTZrbu/2WJWojcIhef7iDYF7jPYVQ/gla/8pwqwY5kR/lxgGyyc//EOKpua3v/6cB598SIwTq/l9sgu8/vlLfvNvP+dP/+n3+cn3/4jsjxnfJr55+oz9Hs4ffMZp3PDLb/4tH//Jn/A//K//C//4j/+M9x79BF1lnr74Kf/+P/wfvFefkJszHn/vH3H58oY337zk4X3LstEMW083D4zdhscPJFUzoVlgizVCJWKGKAqS79A6MAxfM/bX+LnDigUuHJrXxaoAuSW6SEwLKnVEChEXbpjdHaPbkyl5dPzfcPvlxNX2c1IUIM9ol4pmobF5wsc9603NanMf518wq4hWRzTl9zHFDs8brDhG5j06bXDzSMgHwSnFQMp7Qr5hmgxarjAyYHIHwpOzQDBRKouLDj8WLJbpEIfbZUAevMlqomwiSjXcXo9U8SGVrBjDzBwntM6kPKGrTFIjITmyECh9oEvOgycjwCi89zS2wgjN9XUDwlLYgqLMKBOIMRyK3mkmi4AxN4gckCmg5BE5JpQouL70oLeUZYkfC6QS2OqG/fCW0p6zXmyYpmeoMoFYMvs9KTs0mpxByZKpW9G2C1LeIdWh2cpiZPBb2vKEEA1ZzIi8wPVLUrToImLLjnF8Q7somMaInwsKcwIyHNJTignUlqZ6n3lSzK5DWyirxOxG/GAo9SNiGFCqIYwJjEEkyPGQ+qeygBQQUVMVDqluATAWlNCkkA7gRBKZGmUdPu5BlkhhScESg0BrS04wxJcUzT18nIm+QskaS8YzEeZ3Q03+rufvb1OJluQTOkVSShS1pljvMEGz9Y46GiqzYdaB7m95CotygcXiqbAmIvSMFC3aVtzd3GFNi8gZh0KpEisTScw464gpU0aIdia6iUkcog2LyAGvGxLzrscuTvAxYWVBkDMhBpSrKUUkVTPTDMWcyEVBSAnZB7RWiJVBd4dDPMbMkD2lPuTeipTRpmacZ/TgUBTc7TS1NAQvWJYSnz2vx0vGoxp1f4N9WOCWgb14iwwOksammSmvSSkzNhVGGuoeclTo2qAqQzIjWTiEUiAO0wctNKUpMVYfAvdlRZwEC3OMNJnODSTVkHNCJ0GZR+a0ZuxBJYE1nhhv8aFEFwWmXqCbisHt0T7RKE1hAKNQ8C158fBjDTFS6gZcOGTMO1A5oySHi6vRkQpwSRzg6lkeNgOhEEogUkCbwOwOVEpiQ/KCuQ90tyM5RExToFRiChNB3ZCkxSUQWIqioqnPMFaSQsEQMrs7Tw3YBajCMelA2AiEFgxqe/Cu+0hdt9TNQJYXpLjDjwZfDGS9YOoCOb1lCofYwnEb2d0MvL1+y03n+GzxIZKC3ZipbOaoachh4Gq3J4tIrRWqsijX0wbFomjoh5luMlRyiRYzjZU4l/FaoDNUZJpVzewifpop2gJs4sFJzdGyRtU16+aE1eKcqrDcOzGsmwVDukXmGqOWBz9+EsRpxomOpBOqDKQ0QyjRUaLzIfmmUCVtsSG7mjBMiGQhJ+Z5xqeWaWrpuoyPM85HQpzJwiNkJmXBXRdo11uKypFziy7W9MPAfr9l9gPNsqBRkWVtEdGiJBRFwpYgUPjZkoWmbXumaSJlxepoTdMuKOsWrRXt6ojlakF9dsrzp19xc3HYBLe3t0zDfIDyGI0witWqYt9tmQeoKsWjxyecnm6wtuXl8wvaVcn26o5Fqdm+fYWf9ljzHqfnJ9z/5Am/90e/Rxg9T957wm7YEtXEyfEZxydnjNNEyh2b5Rkvf/ULlLakfIOSktXyiMXxEV8//R1WRNrjMy7Hp0Sf2caRUHWcbDLn7Yi/ueX+8Rq7KRBv9lSNJdvMXo4IKTlqNVZWyJ2nnwdm4TDKQJbf3t1IDPOOxaJiHLfUTYGgJETw6W+JGwik1IgMwWV0oZAm4vMdSUR8DoQ5Y02B0gqSIfrDtAxmiuaOt6KkNZt3Vj2uFqR+x81whzWRMM1cBcHtxZKb+y3nTxYsH9T0zfKd916//AYf36BMjxMDk8jIouL+k/fQlcGHEVjg/C2zH/B4fG7wuwsWi8TF9pqT23PkYknEMGaP1IIH63ebhTkaqsU9/LQjhVtaq7i9+gLsguWyJu6vWVYH4UgtFpg1+BiZhWFtBMo76ro9eGiLiLUw9onzzQkyZm7HS8Z+R1kq3HiLTZmT03u82ms6V7CaQK0Nm+UCPyfm5DGFpCZxdvKY/dQyTzMnjyUxQdjv2L56w83TV/z+j/4h9rjgrsucPV4zdBGrM64TGFlwunyP7fSG9uwTbmbN+6eWedfjbnqyHynrTHnvMS9uPKt7hkW7IEwCEzUydRAGlI9M80h7/h16KSmKJTrckLgjdjNiEDy+/xghMl/87C85PTsnxwXb13sK7ZnzFTdvvuDh/Y4ff/YDmsWS1xevMAHG6XcsWsl6c8Jf/Pxf065aPv/p/8mTRzU//oNP8GHgy6ef84tf/5QXNzcc1RPH+oTzzY/51a/+J+pKUqaS3EOcFZKG9bFk6CInJ58cspnzhJ8zPmZgoKpmdNHw6vkvMbpgsRAo2RHlGpUfIHWJc5cUag05IOXAPAe8n3BhIklJ3TyhFff5+cW/hNU1pW6waYOkBN8TxY7jRw3BC1wY6OYbVFWgqZGyReYT/HhDEB5jFDKsyXNimnfgM8IBeFK+ZRgNLR1+EsxJonJDNg7okGKN9paCiPM9RVEebCRJoVVBkhyUZRnp5zcs2iN8HvFxIiVPjmClwHUjVWmoKRDRHMCJFkIOpBgJYsLaRE47kJay0eSsDs259kSxx6WeolwRZouWG0IYkUIhsiX4jLYFIThMFRhnjzQVSjhy8Pg5okSN0hnEjAuZyiwRskCJCtIIwqNp6feBoowos4XkSWk+kICFxYhHzGOBEpHFwjL7Pdg9MpdkaYgps2xashMkN9M2gph3WFOCMDgHMrRcjTtWixUxThgdyFmSfD4IjXpiyAOVKZjHEZMtWhaImJBJYIVGCEUUGSUt8+xJWaJ1CQli9ECmqgqmqSdFT11sIHqyFEipkEIT5pKcS3R1mFEqVSKDOURuJ4cUA4V9l73zdz1//wucc8LNgiwNNiowEltYhq5HKkMWIIVGRYWK73rGS9uQg0fpgNCCpNShG5wdbvas1mskIwpFjIqQFUYXZOkgTBhjCDmT/Y6MQsoSpTU5JtzgESuFn7eHrGU3k9NhdCCJRA9yIZhv9whhUYUmhRlCRCkJKRJlJs0eiUIYCTGQZ0BrohJMwx0rVdNPkW4WFJVFKk8AZikYa4+rEkWRaGvJttsxdofMX2NrCg3JzdS1BSlQymITmEpiKokwgpASWWdcTqBLbG0xQlEojVGCLGBIkuQDi1KTCAhlkDYT8ohPI8F3iLlCeosVmhQPhxEho6xGyoOKHXKHRVGqksKYgxc8Z2JKhwt2ClI2iJgI5gAfiCGSpUQqhUwJKTMqgiPicwZlKKRCCQEpo5VEyEROCd8HRAjkMeN7mLqEdxOlanGqh+wpi+KwfnIknwBDu7yH0DX76x1vwszFzcyZbainEtmP1G2grI6ZBsXMDnfVoWgoa0NRBrzvWVY1wh4uZsxZMPmJedzSzQO3Y+B6O9Pd7JlmQWklFYr9zSV3fUdRtswnG3Ie8GLi7OiMtlzgpWDWiVlHsg5om8hqRpqRTIdIFpk3IALIwwSlqBOqjvR3BaVSCA3n54pMiy431MWKSh9TVS1xPSJ0iYoLcj7AIKRUByy6uGP2B9KYVQJBQuaMFgolNEH1zHlL3axY1Eu0uiWTGINDktAqMfR3jF0gTNB3u/8HKDEKcGliFp7b3QVFWrGpGqQtmfcDt+OIix02Z6yoIEpskYjR45xGmwZjFVlFysay4YS9uiERePhow3K5wNgCJS1SKJqq4ahZcW0LOq2JpaE3gognhExMghKBNS3buz273Q1nZ2e0i3OaxSmrjaIbC4qjkqOzY0xrePvmGWfiIYW1rDcbvvfZp+hGsR+vOX3wPr/61S9pl2vWJw/QtmScdiipMdbhpoH6SODijrZ+yPrkDFH2vH77G56cfcBqobgWmmHomcNMWTasVzW2KLm9vOZocYRXh+J6HyV3tz2XfuBYGCZpyLZiVRvcOBHTwY4WU4l0GpEdi0oiw0zMCU9Ce0OMnkx+xzPu0h4hi29tXpkcIRGROR1gQHmPkhLCAqMzUnxrLyQhc0cmY5RGxHdhQrVd4dwEwyXDi4JhCpTCEAd4/uyau6ctJ+8/wK3sO+9dfPkNxt+SQsfoRlSEujzEod5OHYUq0Ejm8JKdvyHMHdMuk2Mmmczr3SWmg5P1EiEFc3bQVCya4p2/o0pQpsRmQagC8zRjt3c0jzVczRRWcHa6YQoSUWWq5QKcITV7TpcLbrfiYOvJCaUNZWEYdoG2rrnuXjLsXlKWLW7Xk91IvaioK4l/MyOHBe3jM1R7itKWm92eQiqOdHHII19sUIcwVJanNUHByxcvuHj+nKq0/MEf/GP+r7/6d9z78IyhO8DepBKUi4J81NLfXlAfP6RefwS5o3MdaZgIsQczUi1rzk+f8NVXX/Lpxx8z70ZWbUW33xLijJcaHx2LE021WLK7dWixpDAV3u9IaUIsGurFhrsXt4Q0cPbghKefPyd016BHorglxCs+/OQhy9Mfcr27o2h6irikbgyy1FjVQKc4Wq/561/+K/6L//K/pqwLXvziL3j1658SL2+4bw1Xt6/5Z3/239Jvb1hoiW02qKQJ846cJnRRkBlR+gE5HzH5W1zY4v3hDNI6Il3J7dWIUgGjFFpIBDVStwdhKgWiGtHqGCkEPk8koQlBEL3EmJJm0XJx9SW9+IZFWyGVJc6O5CVKVFRNS5LNAWoXRggtUkpyGgi5QOcNuW+Y5kRuJCZ2pG4mjYE8T+Cmg21GSUwYcOMNfhaorFGmRutEipkcI5KGsmyY4i1CzwfYToSYNSJqTGEY3UClIMqBnATkdBDBsjywUpwnpURVN/T9npgnjCkw0uD9wZ8OIyHtyaI6pIcID6IkxYIcV6ikAA9CkGWFz6BJB5aMUEhtcdMdtdUgW0iCLCJZGESuKLRGioHgAzItULk8FNrfrkkGmS1aaJTuSASChxQNQhmELdE646MlMOJFwGeFMBGhRgQOkUq0LEjBIIRB6RnEePC8e01yAlFIskgkOWLKTEqGMBUHoGQOyDiSo0TKTMxbCrUgRk1GIE0+QLtCJouIFMVhWhAyWmakTAgZQURkzrjgkRgyi4M9JcxIJTBaEr1DoFDKHGjHWFAaFzwpHSjWgv+EyriMEyJBpEBETZaaONdMU8fRqsCLmSAcKkmq9O6yVlv6eUDkmSxrvLQkBrSfqasCWycE0yH2zWWErjBUkPdIErOC5AqU7tGpQApJkoo4eXzOtI9a+uEtdbXBTd3hB2MMSk/MvsR4YPSEokIUApkhI0lKolzCATIltFTYbzHgIspDWHz0pHlEHjV0XYeQIBpJxDPImbEEZSU59wgy4+UlIRc4GpLUmKomyQXKKharCmLEVpqsMmVrMSoQcwZZUUmDCh4VPblQaCGQJESOB1JnyEjhCARilN8WaI6YZ7yY8biDEmsFoxOEaJCpJCZB9DNpluRREE0mF5KQFVbqQzFCIn3rPhXicID3+w6sJuVMEokoJInDP1tWBasZnIwEApWSlEJCjLgYkNqgkmBKI/upJ8Udbgz4ccaNM6MbmduMFj1yUDTHJ4gy4LsJN6SDqrFZYKzB97f4ONO5gWMEcRYgM0dtg1UFu9Gzv7sgvt1ztNkgOQTti7hgXSrK0jGyZTfOeNkz5My2F9xcD1ze3HB7N/Lw7AMe3ztD2cjFmy/YjY6i2TAwonTg9OiIqtxgzYIw3OEVjMoT7Ei18NQmg3+N0I55XqFFiVQzkZlBQMozykCwhtpWmCzIhafQa0p7hjENMTaY8hiTbnHRo+QRzo8QBzQlqIxQmWm6YdzXZF+jjKS01QFnrCe67pphXlEUDZvNkuV1gZSJ0c1IcaDBDcNz3KSZB0dMB0+6/LZ564c9snBc3XiaUNAeKRCJKDyT6+jGHctFiRU1JIMxiZAc/XCAJGgfmFzHojWs2vrbg1dxvFnT1EuEMAd1JGeUAL/bMdxsmfYDwzAyDo5pnPF+QDLi3UxMGi0c+/6Odjyh6xVFDdlWPPrgh4jyFiEzr56/Zrq4w9YrmnpNJWs+ePger14+QxmQpmGKjrPlMbpcMsaIKVtElHjRo6uWpMFPClOfoaol2/4Zt7u3fPjdH1FpEH6Fp8OQWNpjavsQnyI7XqByJN6B1IrLbWR/N6HHiYvs2a8sYbkhlkcURca4dEh6iQGNQAhoFiWp75HCgqgROUHK5L/Fnw8xUxgF5AOaPinibBBSoNUS8oS2NSKsiHQHoAgBIqQMMS1Zqoibb95ZV6OYk0EJw3i3J/jpkKBTpIM1ZKiZ9plZafjs/31v++oZa70lzFviMKCkJIUFU3dLN0Xs8gFhvmOeruiHa3w3w5Qp6pJtN5HLFbksqZYVspTEkBFlhTh9Vxk3LWgmjBJQVbza7nhSbyjFiJoci82SRgl23S0p9zRyhdQtzeYWa0uk8fTzRBIzyhcIdYCg5TTTTZeIecv60QN2L3ccmQ0n7ZLoA2I/Uu1LTp88YZ4qdmOH1YplUVAqSz9GmrqgsI6ytpyePeH12wuev3xLcoIPf/A9VmcPePa7W97/fs2br1+yOmvwylK0LboZuXu956MffYpZH3NGwS9/9iWbI0mWHdlmquacVbVBzl9yvnmPL7/6BWf3F/jL14d7IqrAp2vuPzxm1zv6Yc+mkVTtffINKCOIm3O60TNcXvH+P/wegx+4ffVzRNwRCsnsJ8oycX7+A/rxnK7/kg/P7nH3ZmKxWCGrFitO+ei85s3Fb9hsHvLZj/6Uv/oPf87r33yB3gce18fI7LhB8p2PP+XVl8+5v16wuxzIORDETEiOgoZhGnj4oKCf37DvLwlzj8ygFeQY2e8TF2/3fPrZR7g0kmbQukJpSWZPCCOmWRCpCWRSnJEKck4INE1Zosh89epzZBERbIgRfNxhdaCuH2D0Md1uoilKlAzU+pjgd6TYEYUgxALcyNAF/GBp7YyaDLGLzPs70nSFlBJTHdMIx82QUTEiCKgUMFkSvUCJQDYVwjQY1+HdTMYB6WCdyRYhMmnOrOoNN/4OrQyFKg4Fsvy2GbGOICOUAT/uUEIf+A05HWCC8qACSw4CXvT9gbwNBK+RfkWpWvx4QTYJRERIQ06OzIzWLVlDyALpGpamZvZ7fBYIUR4InvQoBCEErDSHi/VpIKjxUGynihgTtsikLEnCMEeHzOVhOqgykR1GarzPTMGTcolWGqkiSmRUMoRwEBy1sLjZUTctOXhwM5aMUCOL6owUIlprwljhvUHmGf1tbrtOBcwKIwRGw+AOjTg242RkdpLSgA8eqe2ByKk9QiSECkiRCdEhtKS0LeOYKExBThlFwOiEtfFbaJNHoYkpQAZEQiqFoiKF/y/+5v8fAqeZDnTWLCFCU67o+zsWiwqJI2WNUgmhHV78rVxcfUArGywy1xAzEslyUeIry+vXbzm5f8Q492RZHaiRacKneMiS9K+RagGqQWVJdIk5+0MHXQrwGekLUAollyirEdqR5UxRlXRXO6zdUDUN2EQQBX7yxAwaiUSixMFrlXOmaGqCdKQ4ob1E65ougfSOlRLs3MSuLJHVSGt7QvYYOXItBl4863h4/F2MjjgkOSWOCsfx6ZqTesHod1TGkGJESRASkBlpEzhPYzw6j7jZIQwkFfB5JuRMoRvyHEAERC5JXjF14F2B5pTN0RGqmbi8fcMYPXV1hA+ZEEaSVQgMSlR4N2OEJUlzuJDBwVqiVSLFQM4RmQTUBu0Sk4CkBMlFvJsYRaaVJUJIipRZlQUmRPq+Z0geKkshPHIWPO2v6EKGMJCjZ3Yj09TjYsJqOC4TY3pEDBMpJ2JQCKEpK4utIykOB1UmJB48bFiddRT1LYU5QhdLktoxphd8/ZuvOT3VNMWMizNpr4mzQJgCWyTcPFApjRLpEAeWS2SckblguVI8fu+co6MjtuMNbhKs6lPK+hg3QBIl9x5/xKo+JoSZ2XuENFilaSpFUyzIXvPq5SVHy4YgFV18gx0z0oxIFXBhwewUQkzcO6uYpyOiU5SiptIWKSVCGhAjVTWCg8nNRPZkIKaDNy25Dc4/IzITY31QN4qMVJEUHbsLT1zVNKs1q+qck+WITjV+Px6+31AxjCPDsGO33aF6R1VppDT4cWTaRYpGcDXtuC9Hujc7zKbBWEOeJ/qLO9LJQ0qbeHRywugSLisyHfvpgjAnfIBkah7WnvXxCaI4petKrKxpy0ySA3MecNLhOs1XX/+WvhuZJke3H5hmj5QH1HQfBpJZoOyednVMFgWXN1eIYub8/n3W649Yngz0s8WWl9j6A46Xa7JcMY1wVJ3y1199zkcff5/t3VPunTUcrQQ+bHFBsz56SM4FcnXOWL5lnLZ0Q0/rtphdwcUF6OIhtj5inpbYukSGa4TxLFeaprbsdzNKQm1WbK8Sxycl2kcqmenDnm8u3lLlRzzFgioPAAAgAElEQVTcVFyNd5xXBU2qmUdBDDNZCVJR83wcWIkZZkktzon2oI6llPibLOVS3UfLgTnsSUGgOULI8jCCjltsZcjCYirNPO+JaY+M9YHYp2u0MajwGp137xa7oUemmtPmfeRwTTt3+N/9lstcYj+6j1gqdvklvC3eKcZ383NKHAvpEWZkGxIXuyO+219TyILZbxm2r5n7kbDPuCnSrjUplTx/9ZLPPvhnnD14wuLE4pIizQpbFVjx7gEWZIkYHWWQxKQxtaE+mnFXJe/dP0ZJz5jsASiiEmhPfQQPj77L66/fsFgJ+qsO5wS7MBEWHVXZ0G175DRSFCV1qfC1Zt2uqdqat7dvSSKSJSyWG/pxy20euXe8pCwarqaRl/6GplZsU88PvvtdTh+8zy9/9kvilHjv/c/44Ps/4ctXzzg7e0jcamRd0eYTHIpu7OkmTb3+jLMPvsfFvOXiZy+x39xg0oakBGVTcdSck1NJMglXbykfFFwGTy43NBJs6tBx5l71AV//5j+i6msevv8JOUWcuKWUJY07pbv6LeuzPQ/uvcf/9j//j1j3GuySXR+Z3cRm1bIsT7n9+i84Oz0nDEt+9/zfcX6/5tHj75BFxZV/ytO//gv+0T//73j76prXv/5LSlty9t6KcRi5uJ34r/7JP+f1iz3tvcfcvn3B3v2OZbHAYdiOCzasWLQZ5BVdf42be/q7CasrqlIx+B19d8XR8XuksGEYntG0K6TtQAyQawq1otXfxeUVw3DFssgM0xuECJSLFUW54eLpNd0bh1RHSOGx2mClYbVoKZTi5TdfcnLPUZY/QuoVSWSkEqSQIfX48OZQi8Rrds+PKc/eo8pHjP1Md7sj+RtUWxHTCkRNxRlSJHAjKQQCASUSVZOJccTPEzKXRH0geJqUQGpmYdhuZ46aBZPx6GFGKUFh7YEU6hUpqIMwoRzjcIdmTVNsiDEzTXuEHLCFJDhDqdcIBDl7ZFqTqYn5jqReI4sz5NwickLJI0SYDo26nPB5JgeJEitUeXSA+HiBNBIE38YRlhTiBJEmpM6EFJCsMWpFNgmpIIUB58ZDgk1VoJKntBolO9wcEXGNMQKlF1ixIhavkBJk2pBDS8YhciLnGVMo5kmj8jkIhy5vQU94X5J8gVIFPlyjzEykJ4tMVoKQD/nu++GItn6McztS7CmLGhFgniOGlrYq2A8TxhZkqbBFzexGZjdhrUEaQak6FpXmze4WrWq0kqQk8R7KYolIkikkQnaEOCDViLIcGqhkELb5T1eMR5/JsQQlmf0NZaHJwZByxsUO2pKxm0ijxJh777zb+T0hxUMBGB1KZdZHFWTN5YXH+/sUrWFyoKuMUAP9JNC2Zb97jTEb6iUMnYCU0EgSiigT1bLA3+6RwiIspCxRhyR9opDoSjNfRZq2AKUJfmByniwyRmpyPqQ6hNlR1BXjNCGMJrmIdAfbzLjLLI1iFRO5yFy4K+TmCNUahpC5u3Ns4x19cpyvnnB18QqxsIjVKXVdMK8Mxf01oVYs7DE5Jdq6PHRwMVFLjQ6WbvYkLKMPJG8oZImMGRs9PnlmKUjRUZQ1PsDsA3Ul0YsWkmfud0gvmN44RJb4cEu9WAKWsiiw9nAwJhlJOR/83cIghUZLzYH3FwjR4dMtUovDxQd16MwTgRwzSmVKK0kqs/QgU+SOiT0jFsEJmtF5vrIzebdlffcYqxp26WuG5i3FsCNdlSxky0501MbQ+S3jEKlVQd2CKEeUPKPWa6qTa65M4IdP/pRVkZmnS4bugpc3iaZNXN9eEu495Pj9Bdq17LoRnUZKE+iy5ptf37BaFmyWiu205qbf4qyn3MzY6YZNdcqnjz/k9bMXvH72FOKClA374YYQA2enJ8i8Yxh7bF0wp5FCbKjUTNIDMUj2fc08rXg59GxWlnm6AlGyXBasGs3wxrFuNvTDM3xbIfUarzPzZEh9RthbykITRIuqM0LtCCkSk2P2Eu8im6M1iDuMOueq/w2327ecnnxIozRCjJiYWK6OudhtebCEe8eBmxeOsL3lrtZUKw1Z8+rVwN3uDbbY0+12nGzOyTGzu7sjzI55XiBqx9OnP6MtVqzbBTpXiKhww8R+u2crZ1aPN8htIm4t+/GO26tLUsws2xMWMhNdYp961ptTkp9wPhKFQQjFOGleX/dMu1tePH+NNRLnBrwbDkj6LIlCY22J14Hzh/e5d/ox986+x3JVUdSOtj3m3unvszr2DL3i04eeobthchOqaqiWa65vbhjtimrRktwl77/3R9zeOoYxUNWWKvWsz2CcakKv+c665K9+/VuCXhGJzHdv+fS9xzx7esnp0T2asx0vX3iOyk9RdYUvB7QcyW8/xvn3sIsX6CbRrhry3LE6XtI+eYCLmrc58UFjKQvDFKEVCpULeiJ3cYfwM1VsiSIzb1+xSBXGFpSNhL9pG5eXTG5PyhCiIsiA1mBLR20XuCkT/Eg/vAI1UpQFSi4JXpLD08PEJby7RwNI8YhVGxExUYpjunDMl+OvkRtDuilRzh6i6ap3U1jurVqKIWHRFA1UxrFcSe7bj3h68wWj/JJh2BFmQFqcHriYHSIYTs9/zIP3P+HsOw/QpWW4y7gpUBSJ1VLxN/FxIfeMJuG0ZsgH+JUvEnMYOTt7xMXr3SFPmI5S1NyrHxGHkbLWfNVl3n/vCZfPvkLGBCrgnEOkJWloybs9ui3RJAorUdaANExz5OsXX/Pj3/sHhGw4ahfk0xY/jHTR4YLH7bacFEtCCHzykx/z+Vd/yf72mg8+fMz7P3zCbDpe3Vzz8IMH1GKPfniGv7nhbrunXC558IMlY3dJCo6f/Yv/SP/63/An//k/JZSPGPoL9FJTnDTcdj1ltYAp0l+8oS1m7jUrfExsB2B1zBwq3v7iS977sOR8+TE/f/ENbhg4thUVME2RH/zeD/jX/+p/55tfvuaPf/Q9vnh1yS5oFs0D7DAS8xui9Wjb8/x3/4L7ywWb4z+grH+Pq4s7/uW/+ff80fc/5vR+wV//9X/PavESyQOq4pjVRnH8aGSxrBjGnqlQPPvqllP7MbvtLd10iyoCWmUqXdLfSLrrkn13iXc9TT0fAC3umqI1LJcLbrbPqI/u8E6jxjW2KCmMpVmUXE23iO4XHNcP6EPHLnzJuj2lFk949Tzz82++5s2rKx4+rDle32e4A60d83zHfn4BylDac4yJSFZ4mYnZIGggCFJXoJ0hTdDfjVwNL1kWgu7qjjRPWKPxo6dnJPlMrvfc3HaorGh0SW0XRASXvUNKhSkWBDdylDRRJib8QdxMClE3TK3GbTva8n2G4ZLJb1Fyh8gKKVpytBTqCKkj0+SY51ckZqSQGFUT0x3aWgpzH+ciIjVEV35bFzXoosflFyDvU5hjQrqmm59TFAV1cY7fFaTeszryePmSu2mirRqMKfChxzNTLRb0456Utzx4UPHy1Q2lfowJG9IQSXGPyDMny4r92CEQnLcNKYyMU4TQIrJA1F9gVEbFj8EvECICEynvCKkjhw1Ncw8X7qhXEy58jciGlIAoKQtFYkChUFEhVCQITaYAqUnM5NyBVngyJI8UiuwtUghMHMnscaOlsgX+AClh3+1JMpOkZAgRmSWNtnjn0DpSFulgs/EjMTqynphmT8agjCErhdbVwY8eMiEmjH7X2vd3PX9/z3gokRKmaaCsloTJI80ekUpEXFMVS/LkcGJA1O8SOKUtaBcldjAMg2ecAst2gZ867qbnfP9HP2R30aHxWFMghEKUibJc8ub1NfceRMLgmFxBrQQyRWLKh9geE4k3A5kGX84kMkppMoYUG6QWHB0vEWLGT4nRCbJWFKWl1JYUIyn2FNaitcaUBTEnpA0kM7N3gd2057g84gbBdYa+XtPoJaJ7DeGaYEd+/tVTUqeo1zXHj7+LD5EmtjzSKz5arDjDUERBHB1CC6KbkEYgtSaJRBdu6eKIE5m9ylCXZKUOlK+UD2MsZzlaniJEZJ53nJ20SCOYXc++2+P6O64v95hyjakU7cqAFBhdYU2F0JCVR6c1IkhkLtHKYqREC4/Ak8UM0jOlRBkUlzlivUYjD2hYbdlohTCagGMoJbupO6DkkVRlzagUN9PAXY60XUGQA1kqtDyiqSbuViM37i3P7Au2rzOfPb6m2008erShu7nh5sbTrh5QVwFdT1x8teGPv/vH1OtTttsbXr0Z6G+uWJ3u+PzmC169vuAH9/6MB4++w8svfkWBp5Alri+IKuP0zMV2x/7OkepEYWpMXpKcoC721LXh8vYLzEJz9OAEkwr2+wteXzyl63YU5n3GrsaHjBxXTL6hNEsqZXBhZH+7xWrJ4F9zfd3z9fOBqp25195D+RVzD4t1w9P9JW254uJiQaMWFMaReMWQwMwfA1uovkHHPyTPZ8Al5BqJI/KCt9tntOV3iU5ydXGNNSVNMVLpE6Rp2aXIPL1Eja8Q999nzInQtkQrmIcL+m7HNhmKsiV0A7cXnnmo2G2fs1wlpJCMI9AGSid4tXX89Hff8CfrU6b5Fcl2tKdr/N7iGvV/M/dmv9Jl6Z3Ws8Y9xnSmb8yszKzJdpXbxuXutrFxMwq34AYjIS6454o7/gP+DYYbrhEICSEhQHTT3Qap7MZ2jZlVmflN5ztjjHtaIxc7sbsKJFtqLjqkI4WOToTiROzY+13rfX/PQ106tqf3eA9t3UAEEQ3r9RL8jpvt16Cd6A63WBPQ7RW2rfBj4nQ6UdaW++PEslnh4wGlEqtlhaRh7APHw0ACjHnGNz781/it3/x9FosVphgxZYfSYHXHomrYnC2YtGTdfoCSmTJHzDjyxt3z7/6rv08/JnZ1yc8Olut31zSF5UnT8O72kUN44B/+bz/g6uU5/+AnbyjOz0mXJWFhqcPX6E8dP/rhDzn/3W9z8/mBw8ORVhmyec7wuGS727Op31PQ8nd+49/jRz//b7FuZLGp0U1BygJ5COz7DvfxU7oeniGJu5HkJVPv+Mm7z9mHnt9a/hp/a/WEKQ4oOx9zafpFYURMI95VNPWGbALOzwEvwop+NFixYDw+0K4EkzfksCKrhhQnxNDihgaqhPylUFHz4j/7q/vABfDRL18I+vnnv+TJX/7qP/jRf/H/ec2If/xf8cHf5OLy5f/wl3f/2Uhp/0t/9nQ8JxjFqEaM33EeMriCl5s1eewpdcFxvEPVIIxhNwY2l0t+8vMvWD9ZcOwe2bSCruupGolZWG7fv0cPUHHCyDWH+3uqao2yBVOQ5GxYbs549vFHeF+SNyXFww73vkdPGXYH3v3sS17+6/8Kv/XkJV9sb9k/BFr7kvX515iy4P27L6law/OPWvaf/RnjtGaSSz788AOMy5xuPcr/Nn/xF69I6j3/4R/9p9w/aranAy8++Q5PP1hx7A/8k+//E1aLF6RUsnt0PPtWS8w77rc3BA9Pzp/x+tMfUV10mLrm4eYtb370fTbKIp9mUvWWZy+e84N/sOf1l3/C5ukDf/7Fn3J5dc6z5Qf0neb2/VvKRcsn5/8Wn//4Z7hC8OzF71DwIQ+vfs6rmz9mUT3w3b/3R/w3//V/zh/+y3/IP/4JPLuqCfqI1IIXZcXdw59yvX3Ft8JzPl5XuKGFumFRewrlUTxFxCPvb18hhODx4R11VRMmy9R5Rhc5l+dQ18Br+kOmXY4kcU+UgqBq7u4KtGmoFt9GyEDVj2zC18l9w63veLe9Zji85hvf/ZDVuuLusWW3fUdRDSzqGisuUWXgNDaI4lOMuCCEC9yUyCHCIKHTNCzI4xV+/zmYe0yVMCmjlSA7zenQk+sj65WmOyXWqp0NwUGRfUIQWVhFFg4/3tJWLYdph0yBUiqUKXAiYJTheLgltxD6B4xJaNUQvGMaAmVhKYoCJWG/e2RZPWGcPLbQlHWFnwwkjTJqzthNLULdk8WbufOtlxj5gr6/ByKNEEx9YunPsFyR5TmiPSDsiVPekDlRlIl2esEwKoI6oM1IyHuQG0Tc0J80esaG4c1bZLOlkIqp8+TynNI0OA+HQRC8AiTazu9LHj8meRBSE8MSiSbLA1LDovwIZMKFDpWXTH1BUaZ59CNKciqYJotUW2K4QwmNG04gCyKJKCbQJ5So0FbPxvS8QDARUgdSI7Uhx4y0Eed7sjIoo9BKMIWRGDxKa8qqoRTPebi7o66vCFNgGkaQFq0tMYrZkZyeYKRByJEsp1nYlBxeeqzN/HW3vznaUCiQkbI12Lbi7t0955cNP//T93zy7e9w2B9JbqTYWIrzX3xarQoKE1D5iEwd2SeGaYWZLJv1t4jxgsfrVzx9vgaXcNFhigKRMpUtiMPE6XRALZ+hSoHvTl8dhBVpHCmkoB8dcfJY04LIxBTJWXzF6bOknMgiozQUixYlBWHyhGki5UC5OWd/d0e9bBBSQF/hxogRPZ+sCkoXuQ8juS745tri+3fsfMf1YeT/vP4LmmcfMFnLBx99TLI1V+0lZ23L2dmCvDZsc08cIsJCzpFKF9TWzl/oKZH2Hi01CxJNyBgjGcKJ/XDAC0/d1LTVhn64p2oaLtqWlBJ919MPI/0p0x0MQj3l6qWmKDTatiQSyImYRmLISNFSFwqJwEoolcSIBDEAAcgowIgCERIqaQgQoiPlhFWKUlp653kwiUUAfcrYaBCVZUBz6h0iKlaj4K7aUZoKtwus6gVFThRT4kpcYLdH9P4zbtTXybrl9vqGQgqWi3YmyCiBVZrzzSVj1qyMw7KhePY9Ts8f2Y5/zvgXBnn3XZ7//jd4/bPX7G4m1kbSrgO2HXnoDtzeetJY0qiew+4eFzQxGoKfkGlg0yw53L2hqjdUpSb4O4rFiWdmjR8vMeKCmzdw/mxJVZxRFGty3nHc3TENjvPlOcfxhsX6wBdfTNzdBtZXmYxjPznqo8akgYqeJ/VzlA7k8pFQSmS8oowNRSHmXeP8NVAOJ65Bu7lrEzIyFqAiDzdHrG5w08D+4Ya2rFlUFSZY8vjIXbdDVJfI6wVh7HnWThyGE28fO0Y6jI0cppc4r+nDI/Viw3GnGO8CZZkxdUVgyf3uczz3/PDTR87bluXKAjW2OkHY4m5hJTULWdGJyImRKWeqpuTsa89BVaTFIxZBLUukaIixZddXDL3DDZYCyWl4gyki+5uR7BVoi9KzkMHYAcQeUyoWTcDoPWWdZtKILJnckc15QueWfiFh9NReUNUWYTWTVay/+Zz2bs3w7sD94yOffvYZWmQuzlYIrTnuIlHCk2e/yvZxyypWfOvlS/YP9/zx9/+Uu4cDypzz0bc+YWd/zv/ygz/mGy8+YCE7SD8npcwpe1oann1j4nX8n/jBmy/Y+y1LXWKHgi5M3Az3fPL8JfubE0/tklMVEKMFP7F3W44+M4iGUZ/Y9RWVWDEx4cMRGSTYZ391Qk0tdVkRsgfZkdUwkxR8QV2ccbh75GyzwqUDhVzhu5pMR1EeiM0z3Nig4xco/YtB+3/Rb13YU5sz7CCJR03VPmHrFO3UoqpbJiZ6f8RWln2/493tDb/3/A+4f1vx8XfPCNM7drvPWC+vaMo1wzRh5J7JP9JyRnKZ4XiiuFrhE8QQkdrywSff4Pz5h3z26ZbNzvD67Xva9Zr7u3sON1v+4Hu/RykbIobXPrC726PigT5dsX8XePfqke/93e/w5v4Rug+4vFrzsx/9CVMD1BrajgtzRhwNTf2b/PTdK37y5/873/69v4cpn/DZZ3teXb/j4ukz/tavf4vT/cCyuCL2luvrhG2fcfX8ktNB4MWWLBcs6kve/PSf8rXFiihhpEJO57y6/gFvr/97dO3Z3WxY1lcsq3NstpyGhFZPOT/7N7g93nKQ/5SLp1dM+Ybu4YH3b17R9df87vd+h3/0D7/Pohb8xQ//R3Rbcv7im2CvOOwOvHv7M758+BlPP7yg1Z8gKsX18TWLVUUlnpOGiC49n/70hieXv8qXrz9FSsnZRcXj/YHd/cDZ6gy/j+Tlkcf9Z1w9/RgpKpAlY+jo45HCTCzWgaGHRODx9p5SnxMweBxPnrecP/kNtrdfcH39Q37452/44IOXXD55OYf5RkVTK3y447hPNHUH49dJ05Hkd6RhgOGAE9f4LhBjZLW0JNehMaTomPoeHQI2JIqUEYsMHo67DilKMhIXAs2iZhwnjJxrIyElIgtShuQjU8pgMkJkyrJk6E6QBAiLUTWmzdhCsdvdkqhYL87J3qPjU7RX+PTIoX/Pqv0EHxyez1kszuj7LVqC1gbocJNF8DUitwzxHUadgR0Z1Tti2qJdRePaOV8RM95I7vWnqFQh4hn4b0I8Q5mRXP+YXfgUXUuq8gWZhnFoGSbLsnxC6CU+TSxWhsPxHiUMtmjIShPMLfjLuT5pXqOCRIQVKSwI4wo3jhRtTxQDgnOM2qCEIsYON+0IdJTLK7SJ5DFickHO81ibzoIsLdCSQkXKj5TFmqFXJAxCJRwz4tHogpQEpqjoTiPLRc04nTASbKmIIVCJyP74U1zqWNdPCD5ilEWpkhACx9OJFAPN4jVRNQy9IkeLMQuUlFQmUJR/fan9N0cbhgNltUbXisfbLyiLEqOXnJ+PJPMIIVAsNMYahnv5iw+OEqEMw9CTYkVdL1DZ4voDizU8nL7PxUVLoZb0/oD3ASlrMCDEkTBuZquWTAgpMaUii4DIHpkLJj/Ns1LeMY/VDwQxooqKXEqO15l1s0boAfRADrP8xnvHMPaUdQXRISRENyGEYDcd5jGMWqOi5y5NbM9qvvnh1+nefM7N45Yv3InXMdAsn1Eun/DyN78L5kh2mcsnZ4x25MAjnDxVqogkNmctYzdS6Qp1CATvGEPCS0NdFEwpk5nJNIN3eKFRVqLtnPAuK03C048jSkhOxwP7w0CIisXykrOLJWUtKEvJFBy20PR9pu/nFkwiYotp/vCtndu6GURSCCRSFmQSpXQc9cQiKEadmNJEjhHQHFMkDCNmoci7CR0ERWFJQsOYsEOktiUPY48o1tTyiJIZkdbkYCi85MIPnCWD4DnjSdFeQG3OCcOEEx31KtCUH3LaZoT8ks3llhAsYuFYmSNN3JFc5uGU0WvBD/7sf6U/7vmVrz+nQLA9Qdwv2Z7m1enqXHFz/ZrBrth2PcHtKdTIusxYJfGj5PHxkdXFkrrZUJdLZv2fIgdoG8WLD1oOw4nHwyPZRLRwpDzM9sbzNXGKCPHIer3CdZa9e4ta3lOvrng4KV48f8IROG8HrKqw6SlRepIdkboh+AjqiE+RlARCFQgxkuWenHtkWmKKnsPjljxAGiz3rwIrldAXgd20o5CRtDtxcLdM+h4nHxn8SBwzoYfrw5GPvj5yf/+WcfBo5UmiAzLBN8TJUi0OJGux44qVltzsrzGrM5pSoWLJiGbw9zxsa46njI+QU8bqTFNLlnUNukLaLXooOC+eEqWiF57t8J5jtyeGEzef3vPYHfCDpz+dkAimcZ75U0ogpGJynoYLXn225+MPYLGK+BCRypKE5M3tD1lWYIYL1s+WRD3RxQHrSkrWSGrepbfsF4L0k0c+aJd89zv/EueX50yxx+UNQ+ioWsUffPTvcH/3f7B7eODm4S2n/S3D7przZcYeVry//zP+9ss1Rj9hKQNLPTD6gcOhw8hLdL/g+HDg+PAlH714Tsol/ZiRDuzOcf/qC66+9uvc+jjjW5PDR4eT0CxqKqk57Tum8wtMkdApU1f1HPSK/8zpNDqqVnDab8loVG6wwlIXGqNGmkVi8gdUMRASqEagkKhs0faRGCaQBVlUf9PT/78Qt6Po6IbjLHfTgVyeGLv3vDo94UnTsh8HrD2DIMnDERsj+/c3bKqJhar56Y/fs64XuGkiPhzQtqCIJafeoZolSWfKVBJ84tAd8C4RppHN2QVTSFy/e0taL6k3G/qHA3VZsf7er9M3iikFtHCwHThfajbPP+D27g2Pj0c2qzNC73j9s5+z0S3DZ3sQBTLXnHaBbiuon5SU7sDx5sf8/M1P+ZV/8z+iaQuyhGa55pOm5tnLlhADcTIs6w1316+Iw4FyfU7IA28f7/ni+k9YLwt+/P2f8fRpTbnJHNWcG6jGHe74Ftl8jDsGFiQuyiVhWBBLhSofKdJ7fH7OD998xuKsJXefUJgVu+6n+OEeNRl+8umnrJYF+6Og8yf+8O//HsX6Iw79id3pNW/6H3F+dkkpWo4JnIso3dJ3PU5nrF7QP0qatiTp1yR1z4sXn9B3nmnIKJsJ8oiylvvtDylriy48VfEB3ShJqqdeR2zdccg9F83HvHv1yPrFM4ZppCRR+oKb7cT7/ZH80DPcDXz0bMO3P/4ufXfgNL6htIoQWqQIDPkKjaZwC4wzxGkgDInYR8ZwwB8blgtL8pHxJGAKFNJhhCfjKbVl2Cc6ESh0gWkKgotM3qFMximPWoq5BvIlC1qidLgYISlqCsYIzfKCcNiTXcRWDUYbvJ9wocOIgnZhUaJGUnNyDyRxImZFdsyZArFnCgNlW5P1gYwlBU1GzgsA6QjxEUSeQ83Jo6YamSuiNnh7pLcH6uIFMhikV9T5OVF0BDWg9COFjXRjR3Q1Rn8PKTK6LAjxkTQ+EPsCKReUosRNPcJXNFojUiIFiY+GkCtUtHMd5z8iBUuWA0k5pBoobETkmpRLdsc71qtIiBpjLNqUTPFE5hrnPFpUnLqvRlByQAmDyguSN/P7WN+SxAPKrhC5BJlmIop0eEa8KwgJqmbD9nFHVZqZppKh0Hre5U8rzteXuMEzjmkm4yWDdwJJTVkpwrhC2ISSJ9AjUo8zBSsrgq/56yKcf+NiHDI5nshOk5zCSw3GUy8Gkq4o4gqEIWaByr/Y/ixKixSZ0TlCytQlWKVw+4QQBY15SlWJGQsjSoqixlQSSghbSV1NxKEme0c2FmUNViTC4KCvGX1m0UrSBDHNMzxKJ1QWZOcY+sjZpibkDsSEnxJKzalsW02PW88AACAASURBVBqKqmRyE1VdzizNcUREQaFqbNYMh0dypbmqCyox8Nn9Z9wdr+mrTLHSlO2a5SdPYSU5HjMfnD0lHEeETUgTcdMOgkPXFYeuRxWa96c9kAkhonJiXWpydEwhkjBkp8geKl1QCo2cItNXBJisJNPYI5InekdpNcgCaSxlLairJUIGiipwPG5xfSCMMwnFVpreKbSU+KQZfEIkjxJ5DlRI5hAniqwkppiZ4iRPivPCYQgJNSVWTrLzE1kZyhAxMZCFJBoYmdDTQFsExpRwShD9NaPfMcoDRyUpmw2y90x9xyLXnE53FNJipKHbe0Rxi3eeMi7QeU8cIvvDDZ3fM2TB/Vhydl6y0hNyWHD19AxrDcfTid1xT/CBwgjWzYapc4SUcNvX2NhQyw2LesHTi5KUHXfdLQ+d472e+G7zDa5WG7SFQEeMe5aLwDS+5/3rW4pmRVm+JLiK7DJWavZ3AypUPLsy3N6/R8kaKTMuRlKMbKorOCmqIiJTxxgdybRIloisybIDCqRfkMQjTSkIFKToiS6TQotUBd3B48Y7CqkYQ4Hrbuh2IFkzbSf2w/WsrS8du3cPpCSo2paiiIzdgf3NnofigaZcsev3pPLA0B0JE1QFLGrBeICYAlaCJRCmwO5+ZFFIyI5Df8spBcaDYJwCTVWiTYvVisoW4ByVWhHNyLo5hwlQmUIJSiGZJsWkCoZJYlWDS3tyDsScEDIjEMSkyNmQKbi6uOSjT65YrCtsVSJtjVRLCrlhiIqbx0z9/Eghl5hc404DYzih1QmVBetqwcOrB3y45Fd/80O+9u2vUTSa3mlcbFggef4tSdOUKP1NCtOy3d7z9s0l128dX77dQvtTVpsLysUTjAw8PO54/fpATrBoSx5ObzDvZjHFN37tdylFwB17yB3Ze4w2bM43TL7jGBQ/6Tsu6oZn5Zqzbok0gs8ON9wcJv72c0uOe05JUesl+pdO0zGB8wKl1ghajJihWykIonSEGLCFJuUCckEWCZ8TIWrsEBEh4sqAlIbtl/8xZalJ0pC9pAmQa8/NrqMq12gDQQQmKehR7MLEQ3gH/OO/fD3/3eV/wouXJbk5EC0s7BXp/jUuvKK5uOTzTw8USbKb9hwFLM5f8p1PfhtbP6e4uKdcPAepMDoxHh3RR9raYq3GWsOyPJ8FHcc77g87XAAlavrbjkY2pGqHf7TUuULlaqbN6ApTSHbjEXvR02/fIjkRYiLHgM4zdUu4yGa9JrGnLFfEZNHGMqaJY39AxcTHV5/w888/Z+q3qE1Nrgpkq7HGIks47m/56PyKu/dviNnx/NmH3Ly6o78faYxksdDs9/fY6YFT+IKmWrP+9m/wsE/UzvO0XpK8YDft6LueX/vo7/M4XPNk800uVyuisBxcj/eOvvcYu+To9gx5y/r5ClvWjLcn9MOWJ2VD1Zxx/epnnMkl27sDrDNCTLjhnkWpmIqKw3hLnQU578lSU+rniPQhW0bePPyEtPuCrDTlh99kUpmxk4TxBJxIseK8fco/+vH/zB/9+/8264sz3m8PnHZHxCQpi0ua4imVipy697h+wZl9ju9OEP4flvbP0EVEyjOa+msURcnpdIupNKaeMzCDL1BtYL38kKZ6iXMSW/aockRJTRoMZdFyeypQqxccD/cYU5FNQRc6DtOW3fU93fU1+13J3/mdv8u7L2952L5msy7YPH+Jjit8uEeYhhC3qPQOFQsYBLmD0A2M4xHlBVpL+tMJESqySyQDSilCCIQ0b9ooeqZuoDJLCmmRtkYgGLcTVVXRygtchkEGckoYoTBFBbogdwP1lDgCi8Yg5lQlWpaYcjb19q5jDB1eDzMH3exmcEZaocU55B6tBSJucOOJeQZ7musyUYGMBL9HiQ1WPiGlBwbhyWmYjd7aEpNhmrbgLdq0jOIEqcMYQVH0hHREF540aSRn1GVLcI7BLch6QXNeMjjQKqHammMIhBBQMiHTSIyJlCqkGsnygUhLyg2kSEqBnCAlizEV03iiLFpiMBCLr8ZaQAiNypZERsoCZEbIEiGOSOlmnKsXCNOjdE03KpQqQO9AzqIfGS0iScpaMA4DLkaMUVhj5uuuj4gs0Kph9A5pFFM4YYqMsXFGa6YepTwxBzCCJOeurtb1V+bTSAqRlCd+EdT6z1GMi1zjx0BOHqUUxhjGriN5C7mhVIqoBEkljHG/9FjPNCZi0DP6RhZkBforRnHbbBi2N0hlZ5qKsQgNgzuBCpi6YTyNqBTI2eJDIjmH9InjfkS1JZFIDhkpJ7TKCGVJ0dLvH4lRQAF5/OqTTJmcA7I0FE2N8xNCQAx+tv6FSKkMQkS6k2M/eJqy5KnO3Nx+zlb1xMagm4zZWMz5hvqyoR92nNkVxmhklcgZYsqkFPHe4btMJKOipx86YkxoZakqQ1eA85kwOayyhCkjUcgiMaWImyasrQgJptEzDiO1Aa0MWhuyLBC6oC40UgwoGXHeEQZHdB7iTFOZ+oyXB8qiogwFaYjkGOZCSlgMEu8jkowREEtgCojocX6kG3r6bkIpA9OItwahC8bgmLQlFwXZaGI3UiVPkTPOj0QXyewI8TBbAMUaqSp0PVGkCa3AaEWpJH7yHHY9lJbKWoZjJBYFp/2Wh7sTx2HAa0EQnmblKJPkfHFGs1qznd6yHU8cwonsPVVRkZ1iPHnGLqCw5GyxuqIuW4wyHPYHhK7o/Yj0EWsyVsuZVS8rso64YaTbOfxJcrleIOVxZhXbJZM7olTH+foCo5bIdE3KmZASSkjqep71K7Shbc2crs6WGE9gBFrUpAAySwiSmCzVYg4QqRDILuKnhDAJrSZkFmRXIsKOEE/0J40SkWn/SLcdaRYXeDLjtgcKVIjYGnRQSJcJXYeIBaE3c1GGILiRoxsRnGjKM+qgcKLAFBExBtze0VUSoRxpHJHOEGNC5JHFYoGSS5wPJCaO4wldtVw0L9FScnO4oWoaYoyoJFiUDcVacV1OhMOAEBljC7xzCMSc2k8RoSPnT855+uyKb/zKFc1SYmqFqSxSlYSk8F1Jnxwb2wCOcQg83NwydB3LxYKnT56CTXgVKNoVVy+vMI1FlZnSSKZdh0yWJ5c1BEdVaE7KcLHZ8MnXvk7qGl6/+RGn3Vuenf0q2U10ccfN9TW7x47SVDx/sWaKNyyXlywXH7Es17j9DTEOyOiQ0bEuVxSm5u3dawbdIEfB8mLmahufWdUV5VGzfFqia8H25oSpSiIH8i+PG4rE4TDRtCuyANJEipLoSkKUKKlBOLLMuEmTxWz50zIRjUeYgB8nTBQooUB4REyIqElCkJFYe4G0oHRCxBKim1XWosWpq194OTJmjO7RhSWZGhRsTU+rrzgOlqOcSCog44gNoNIJqU90bksR1zMbOc/Pr6WHLBGpwmiIp4FbcUurG0xZU2uLPxzpt1vU2GGfbcjRczoECjPz6YNL5HxCFRMizJjc0+1AYR0he3KYHQ4qRVLyXFw85/74JSH0iFRj7RxIduHIumrJOfOwfWDot6TqKYXJqMaS+wn2J84tuGHHdLdlcX7G5AaGYYuNgbZuKcoFKWaeFpfcjJKz85eUSjIZSZaWUEpEkTm5kcXqkuw0bSoplw29GNkdj3Sjp1lU9IcDZTgixwfakFiWG7w3DLtbatlzcf4J98cRVX3K1j1icqIew9wVyQt8nnD9PdNxT9NccrPb8sHZFWAJuabR3+F093PCcUtz8ZxGV0wucuwPPJ7uWFSSDy9+m8ddz9MnifPzhnePHYftjtQdUW5ibTYU2iLp6d898uTiJX7sSOzReSL0EyH3SAxKGc4vzujGW1QRaIsKUDgHxjY065pqWZBzAfKE0RJFiQgGo1f00xFVHPG+IeuSbDTbY8/tzT0372948/5HhN3I+VXLYXrk7eMXlBU0mzNMtUQLC9MCrc6J8Y4QXsN0ju8C02HCdQfG/kBlI4wX5ClDmjDaIoUmJkFRLhgcZCYKsUZK8EGj7OwVidGhLPjYzzPNCYTKaJtRZFJ2pBAp7IzZrFQGakIMpDR3tEExDpkQNEJohHIzho9mRg0LR5ITioKmXrI/7qgX7Vc7xRKFhDT7CJSqEJIZ0kBPFOOMZxQNIiwYk6NqO4x0ZH9BYIUS6qvNP0lGoWWNj5mybIg+EcJsUtfKokQgqRMJSYzFvKkSLdJkJIIUMyorlB4hWQiQ8haR7eypz5oYNUqPSOMAg5YV4zShZMDIiETDaFAqE9WEUhU5VUilyLInpEAmIorEGASZBhdHMntqayFq3JSoKoVRPV54SBNCaBDM/HIiMUmEVBSVwIUjiZG6rEg54KZIimCLAucD5cLjpjzz1NEIZtSzzJ70/xK3/fMU4wlilGQhkRqkTOwfT7Riie8ywU4IaZE5kd30C4/1k8QFhzAarctZrR0cQmqQoNSJaegwlUEXM5CdlMk+zCHHekHMHdbM2tHJzTIfkwXH08Dl8w2nbodNdoa/K8hJInwkHgK6rMmMpCyRmL+cKZdJogtNf5owskBiyWlWJdtS4XzgdOzwWeKV43g68rbbMpaGVGxQa6gvNXq9orIaFSbqpgEjqZYVozvhhgRJErwnDCOZSOw9k+8JU6YwC1RsySqjfURMJ7KweKnR1qCyIiTPlCZaYemnnmlKiARYg1ASoQ1Z6hmRKAw59CAyY+eIYT74yXPbxQ2eXgzz7vOpY2TGTNZlhZSJmOb0r1IJnSBpPUP35XyQ+uCIw0AQnsexo6jWaC2YsiebgEiePEn8cSR4kINApI4cPELNyWSbM4WWtFYzaEGhoKBgUVfkPDBNEylL3CBQKXI4npBh4s3hnrvjLXGMFKbCVIm2KFnrK5YFwEQKEyIljFIIA8EH4uA4dA6XobUNeAV5IoQT/fBVl0HOvNZF0VBXJTkHxmEiAdZW7HYn9g+eQl1QqguQ90ibKaSdg8Qyo82KUp/TFBdMYUtII0JEqkLTNIa2aqjbNcMokHlBzD05zchQkUssGS0djoIULMqNKJdgyoRhgumIVQM6KKbjEREPaJkQoyeIE+50IOwDSmhymkj9SBKRKQlUrihySVHA4I/sp4jAIoMguyMpTMQQ6XOmrQVStYzTiC4jVmVIkX5KZCImlSinkFpT1pbNWU1ZntF3jsNxN9trZaC1K7KCIbwiecs4TcTksAZsldF1oLvdk1xCCoFEIJCzqlwJiqbm8uUznrx8znK9nnXMWlGVmixhOgWOh4AtKxpVIWLkeHjk4e4GPwZq26J0gRcjzgy0TcKUs+HPdxBdwB+O1GVD2ifG40ToDoyHHW255Jsf/yql3IC+4/5xj+vAd3f0447b97cMp0CsV+wfJVl4UvAsWsvx6PHDbLHNOGSeKFVJfxzYuwnXO140T5iQ7NJAkBGlK54Vz7nYGLyAIAwWQYw9/FKDM6dEDgmtmA19eQIsCYOfAm2rCQlg3uxAaJQQCCPAGKIL4NPMMTcRF2cagUIRdEDllkZbUCeEMPiUiNFhjGGhWg7jL5o7MRNUhqJaEOOSrou4uCblimP/FpEdWih8DEgihXYocYDckOIlSlWELJimiZzm1nCp5v9/GDv29gRk1nbNetHg/UD3bgfRoTcv8K8FnjuG8Q6dG7IHpd0sZwuZrlOE3Y7qXDF6h1UNhVmjVAK1Z7V5wtvbe/zwhnXZovGo5CikpjQN3WGPPxxRecJUAhUdRM/p+ADJcfnhC169uyPtJ87OA28eb1A+obWhaErKtmLsRpr6nGWxom5XqHAkG8UoI50oWBdLbGwptaDbHXj29LuEXnAMRx4PA15ImtUZvb9HTRNxP3K+acjHSO8CLkWsKjCyJjpHbSzDdItLYe4q2BpRCk7dxGkX8J0mLy0uS4Ro5nJPjJwVLSmd4coL+oNhKTe8OZ44nbZEIahXL9gsnvL52z/hxcsLnHO8uX5HKSZKRqy2tO1TXHTEOCB8x7oqeXe6JnBPkh0pzqzsyhi0jaA1+y6wqOtZ3hM81hY0TU1ZVdhySZgSpnQIsZ6LLq1QRpOdpjKCsR8QxjKEkYeHLe/f3HN7c8fueENVrCnPMu+3n9IuSp4/fcnZ+gxpDFJLhC7QWRAPNWH0pLFj6gPj4PAu4SbQ0qGnhEkCkTyFMfNIbJRoVZHCvPEiTDtLY0hkJeYwoQSpJUSPEPN31aYCrcwsxIl+9pxoyxgEKgqiVAgUQgRSDsQ44IKb8zQ6InWed7xjPWfjGEl5YHZ8Bhw7aqVRSiEpyEIQ8F9lxQwpB1I+kVJCKommhbwiZPkVxCGS1YBILcIvEbIlRUeMCakKlGjRqkfIkaGPCJFRUqJyJvseIwfyfNkAJFrMYqH5rJRAeJSMxFCQhZlRhjIjyWQZycnNr9cIRDYoOW9ECRGQUn61EIoonQlhxhJGmMEduSDlSBaZwszoWVsmgh9m/0guvyqWA1opcp6QKhL93C1MSJDir8ZZsqQoFceDQ0pNThBjnAmDySApEDmisiC5MD+3DF/VYx5kQMr/Pw2c8UDMBTHXlFIxHLYMRK4uYHt7YDqvqKRGTAm//0XbUAgLZBUwAQopMQqmMRJzQdksifkVKun5C1YKBIE8eQpR4JUEJREqY5sad+pIUybrlkmOyGLENJL+QWDKFlqP7xN5mCiSo+g06WVD6E/kXCJkIDG/UZlEmgZEyAQkdbUgjEeEHslaMU2OYQyYZs192PHjh7dU1Tkxdoy2ptxULJ5otC1olEWelxyko24bEAmfPCFNaG9IKQKJ6Tgxph6UwI2SMBiImjZLnBHYMOBw+NUSC6Qxz9hGLTmEnlN3oqCgLFqSUCSZ0UaBzLOJLSzR1OQQceOBlAVZqHl3LQRyCJA0wkm6oZsvjrbASMUoZ+QXar78y2gxk5258Dlj8TSyROmMO464oIhJIcS8YFDSI8UJ7+YV5UFM1G6DrBxTkLTijIKOpLYofaIuN6SkZqpLWGOkZEwHsoGiXJMmwba75jRk4umat4/vOfj3NKqmMWcYllQseFKfM/KWOG5ZGFBFg1c1WUS2+y1eFtx3e1ZXLTYCyRHDhOsGeizCwDDsMSbybLmkKtekONJ3Bybv0dZyuz+wP0w8vzxj9IqiPiPiwTjatSI4S/CaVX3BmS/Y7ROoBcpmjIJ1/ZSyqFDmAuKenFu810TXI9SELARaWJTRCJ3pxnsK15PHPWkcCb3HuyNSW4yL5PEGK6CRFcbNHZVwEBQpg3uP0AVyPJHFvPiUyVAWlrYV3IcjUx5ZlRtqXbHtRvzoMbJGhRUCy1hYDl1HKyK2FiQF4+QJU2BdlFQVyLJisXnKZr1is2w5PB4QkyFFQSPAuYH1xQuKqqKbIqdhIIQtWnl0qiFIxsnhu1nkInJEKY0wFlO0nD19yfmTT7h89pyus6SYWS0UpfgKszlO+BNcnTekpBi7yHHnCE5hbUFRlfjo0HqmQLVyIqbAGCPdbmTaHmmMZrFp2D7sOdy+4f7+lsOuY7V5yebpc0xVcoivePi/Trx9uGZ090Tf0/eenAwxCLqjx1YF4+BI6cThcCC5maufiEiTSMLxuB2pigtC/8jiWcUu9GQhuDQFtSx40ayRuecwBOrlExgGUhzQSv9CPZ5iZtEqZOrJYyLLeRxOCE+IiSAsxCUpnDByj0BDtuRkkb7FHY5YXaBNIjHhXUGSBmUkRo3kACnssdrgvSHEnolIFAVSSnT6xc0WWQaCvcDLitB7wtZTDWsO45ec/A+p3JrSrjmMI6nU1O1zmmaNMSUuPVAtLtkfPf3J0WhJU2saM2KkYVQlaxTyNFFfSqTKDDlyyIksEotGc9qeyM3A/e6OVT1RSIOtZtvkvhu4200s4heU6QlumGjODLZc4BOYcgJl2N4k3PGG8298SPY7yhxBLYih4HjYEvZ7lk1BGQPTFBj3B477G4SVnIkXPNweKBNMd+/J20esuyCUHrkRlIvM/nFAn5ecFUv64T1tAeN4wHuo1DNKLG1actgeWG8uEFGx/+wRVRpWlULUhqZpeKtbVrHi/2btTXqmW7Mzretpdx/N279fd9psTrZuqbKrXFZJzJFgwgyJISN+gvkH8DeQmAASMwpKyiwV2Emm0/bJPP3Xvm30u99PwyBOmUqkko1ETEMR2gqF9rP2Wve6rt32DZcfn3L/8hWdEOh8QbfNGMeaWAgK8z5qHGl33xAWOdFM9MkDDTVSXmHNnjw3RL1kChLtagozktmCeL7Eme/y9ad/w3+cpRx2b4ij5+riA67f+4jN5g3GH1D6jLqZWL2+4Xx5QjHPKYqS0l5x//CGwER1kdLHHUJFvIMJh1MDTjpsmmOTkcf7A1ZXzLKUMA0MsUfYGVmSI6NCiYsjpU0neGnRKkemAqdrKvGUodHEacIPA4e6pdk1tO2BrmsokgvyKqdrArlJ+PCDHzDLl8eGXDx2oKWWSNegh+e4w4GpWdN1DdMUkeQoCVMnmZmB4EBEgfxWxiViZBwbcpWRxIIoJ5QIWC05atAUUmS0XU+ic6QUKDTCV8iYIhgQssUkkWHyxJjQfRuvkDJHkCCjPOIL9YhJImM4LofaRNOPHR51tD5+y+U/NGtsntLFmiLJCd4zhIBAkCuDHEbwEW3ntN5jjCT4lNZLlGmoUkW7tjg7UGR7RGgI8XguIBzeCaRS2Kyln1ZEcYoUBVIIwBMCR5GQ9+SJpB9bpIpEMeGD53glGsiPghwlETIDJUGBCAE/9giv0SLBWk2YGpJU4p0ihGNNGOyItgY6hcJhk5ZudAQkUR41hjYmCD+iZIc14NwcN2mECCTZMdLtvMFFmEKgyBLCv6uX4GjrlRCnCNPxfJ6GAaUl2vy764lHwMkQkS6Q5xKpe3zs8HEkBhD/YEjl/wtnHEePRPqBhcho6gPn3/8A39wi4hX6WwMgIaD17wLOcwsBi5MVSmagDSJpcKZFFxccNgleKYriaFwbx4HgBcEHtElwh5GIhjgS/UCSaFQmGXrF6WVKXO1YVJJUgR8UibB4MdKOPSpzFElBs+nRsxw7pejokYVF6UC/fiD6SFYmHA5b5uclu9t7aB37oeddrFFc8/jSczV7SpY7Htee/OmS5CIjKWCuF5AkDGbHnJqyatj2exQ7yjiivKL1GaYqGcYV8tAhwgymBJ9qplTQdYJhuyOhIl9EQtMydB6pW1KlcU1kddhQ5e8xP61o+jVykiRKMLUd06BRYo4/9Vgjj9YoC6F3HOuxyDgOuOCZVzn17gZrLFmWEwMc6oG69yhzLHTy3H07lvZIGZliIBpDUs7x3tKPAuf3RKfZ7x+OT4DB4wfBOCgcA9myo3ILhr3BDQXZ2TlK9EiVIbSlrrfMTvaEixP6LkdLj7CKMEzU+wPKpwh6VD+yXb1Fv605k+8fTXDpnKdnZ9y/+oJv9r/kw59cE7tThuaBXCuESOjj0Tb67v6Ap+WDy0/o+4nVwyuk35NYT3AByRmpPkMXO84qRXR3dM3A0NV0057V45rdAXwMxCxnPwaS2iOVQyt51LtTsShLcqnoegELIJRodU1ir8jzM3TZMPUJ0lpCOyJcexxfBYsSlpgMdJOFCG37QN0GDvtHdvtH2tbBMCOmjsVccTK/JoyKoTmwbXuIGhUVV7Mrhqlm3A1UuiAoxTAOhHbPzFa8V5yj6g5bzo8GuXbLvJwxBYGbAllhmKHQcmDSE/1qj0wsOptwZiKGkRHNj/7oKbdvC65P/pDUS8w4UJjIWA7UfU87KmrnWVxkFMUJTtzSdw337zYcVj1niytuvl7he4eWmhA8MUqMysjzOdXyjI8+/oQXH35ELmasb3fYymGz5MjetlBqz7OrlNlsoG5XjLtAmDS2PCUmnpqOvNmQmZzt2lGwRIUlbb3m8fFrYus4u/4BzR4m1xOF4rNPf0WSGeZVQWoKzhea6+UFX6grHh9fc3P7BpvaY/cjTtRtzxQEmYscmpSv3/6SopyjmTgcGoZJkZ08oZpnbLuvkPcd19fXrNQWMY0oVbGQGidqfLqlHw4MXUmaXpHI9MjO/X9B/pLyqLhuxg0uRhQC4XNEqDhbvMCzZwhrpvCAtQojlkBGFMeDAyRZZph8DTGgtWKa9nQITKaAlqnbYMUpUSW4oHA+IpxC0OCnV79zPWIH9euOIRnAj8RppGsPHNo99TrDFhlxrhFBcWYTniczFrNn9LOCm9sVRZLju5G2H5C5xSYaYQ3CWlwvuapmjOsVRikO0dHgidpgg0T0kdXmN8yKK7Q8IfcLCnOKtCl16Fjtv0StJ6heofSSfthjhkiUCh8ypjDwtvuacbpnt/kKN73HOCzpB0HreqTuiJNn7wNFVfD27Tsuz64Zdi1h66nmGaJrkfKBQ9+z2+SoestoW2ZnJWVqCY8Dh13Hj/7wEx5evePLLz8nnj0BmVOkFbmd0w2PrLu/pfVbPnz+57x9+4ASO6qLBbPlnFIKTLsmc4Jhs8Gae9rk+7yuX5GZnpm94N225ZOf/jPkIBC1ZOxX+JnBBI/oJG70JD7lxWWGHB55cvKMb149sH1zR104Lq7OePLkB0xsWH3xS+T8kVF0TNOKy+sFl5cnSNnycPc5z54uSTNNHDtc94icW3J5SqJhkjeI7LdcFB8T2qcM9T1S3FFYQd/l9HuB1hmHVpJUIw+bn/P86ffo/RlCz1Ciwo81o6o5rZYEHghiQquMJIkgeqRMyNJr7reK3f4Ny/yK/V1FOAhC94jQPcVZSZp9TFjfMLean3z3jxnEHWv3GTHMKNQLqlBwogr2Q4aJJbv2F/Tbt4zbBj2VlHaOj5ZuU7B478Dq4NgPAhskhTWUWiLkRFSeNtTIMXC+vGb9sCPLcpJc008HylIyDQ7hU/bjniwb0VmOQBK9p40jnT8gVYqxBTjD4O9RWiNlhpYSRaAfPGN3QnlyzkBHKkdE9AxhoI4tkYx5kiFUytYd7d5SBATTscvLgFBHQ6mbjuhEP40gDkjt0DIjkQsOaVqsNQAAIABJREFUvWBevsDHr5HaIoVDSSBawnBKmga6sGMaNVWR0LcwTB1CH89wl6SErqEUI9oYnCjpnMa7PSbsEbHE9Sd41yLUDm0jMWaEsSS4hBgcRrSksgPXMcaEIFIQERVAeo8QHq1TRjTTAEpa1LexICE9qdWEKaC1Q4Q5RqUgH/GhJk4J0eVEKcEljBOkaUpqj+KqcZiQSKy2hKg57Gu0jkTlsTZFIFBGYIRgHDzjqJgvDUPo0fmx0euGAFi0Kaj3gn9I+/OPLsa7vgUryYxk6ltOTuZMw8ir13eUyZwysRgrGKdI73435OiSlm0/YlSOVQkyTMBAQotuR3gnSU81UtYopfB2pPUNOjXMZwvuX31FtZgjlcGPCqnApBIVM5ANXR1JzzLaTUeaFSjfMw0DXiiShSZ2HW4QZClMty02LxFTZGpa/BQRQhKCY74saLePGCuQXmGFQaaCzfg1z148Qbqa/IXh7L0X7KqcrkqJyYSyN5iiYLUueXH+BwS5Jwp9BO8XAw/mjqHpWKhIP6X0ImDTgFItRgbUqGm8Yr++x6YHgp2hQoqQitZ0dP4RMXpmyRLj9zQNrGrHxcWCQz0y1RM6dCTVRDPmNN2IiBOIcGSLB4cnoAwYbVAxUhbF8Ym5H8nzlGHwNLuOKARFlRGER4UOpRRZmRGNRShJFAl+0OhSU1WedzdvGM0Nu8dH5JBhyHFhpPUjo/gQm++QaYNQI51s0WZC2oTZ7Bm178mXDrf7Nfu2Zpl8iIwZhAfa8e9Y3b/FhgwTzzhMBYvZDJX31PIBr+8o7CPvP6tx4Z+QN9e4+NeMRUmPZvARMXSkLnL7t6/47g9/yHf++An7L9ak6pr1YYbzkSrJmBnLfrUhn5/QdIav/IGm7umbHjcN7GvH/U3L6aKgvWtI8gaXnoJp0bZhMpbQzzk/nTGIAwpJkVwgpku0PsdWCbZyhMQj5IKMgLB7xrpkUwfqtiV0I84WKOupshQdMhq2eBfxrWHcBpg63Fhxt+uIrqfZj8TRYZUjzxSLJGG3WzH1jnJ2QtcLbDajNAoZFKoRVLLkVJf09cDCJvgQmGczxKh5aFb0qzVZ+oRcj1hZIssTrE9wbiAxIBYzzpbPWYZT4uIt1x+0vHnVkiYVxk7Mk5aZk9y/a9GpwvVfYf2WWK85POw4rD3r7cDD9v+CZEfYRqSGePyHkpenfPDRD/n4O5/w3ofPSTLLMEGiPAs7Mu7fcRseUVlFcDlZTFnWl9y8/RtEsUCiudY5pTr2XmxW8le/+BuGd3vOfvqM27d3fPbqN2jZ8/R0yZubLyiXCVkq+Ow33/Dk9I8QemQcag7be6x6j2R6j5/+8Ia//MsvuXMd0Q+EGIkRhE0QsqBr4ZuXj2g7R5mCcbsjmInl5YLzxTVhL9mkNeonA1GMDG8bLssTTJqx16DnFXF1IL2HS5vS12/o0gYdInEE/n3wiVSEAM4NmFSjEISxJ8R3dF5iVMntG1jOf8I4BKTNMN96AfphIk1yumaPJ5CXlsmNSOlRzPH1FZOEPSNZrlD9gSSOuDDhYsHgDeP0uxSWafwl64eKKaQMvcP7geXVDDVrmIsElCPRAZtU2Dgx9XdE/8Crr99yevWUMXR44Ti/vkQGzzgeR95VUWDcL2njOWJR0ARFs4EknnN2krB9fM3dmwfOs5Hq2cT6tSGqU/ww0N+9oV/viW7DZvgt89k/5fb+FW7IcM2CehyZ4hpjIjd3PfvNb0G2dP0DLioOh4BQkZky7G9bfpi84FR6vnx3g2pypt2eIW9Jlgl+Mlye/DmfN1+g3n7Knf9rTHHBRfh92Kfc7jpOnj7h6eIp/8t/+z/x/LvvU2hH2w8Mo2JsBtrxHag73v/gu2BTXHbD4O4oCExDyu1B4oavaN6t2D5qrr/zIYfxM2w1I+wmuvUDJy+u0eeW6mDZvRsZx4G0OMF3G5puIk8XnM0v8dOW84sl49CwPLFsNjui8KTlBdWV4uu3r3Gdo1x+wt/+3eeUhSPNLTKf4+IpJy8SIgP56ZzXb78kOU3p1I6dB1yC9kuEOOPy2Qmf/eozCpOyzJ6zWz8ihnuqpKZttujTj3h71zNLvweuJF2UOCcITU+hoVhaTHxBHBus/gof75AyRcslwVW0q5x2u+b8/JzV5g1b0fLQ79k2O5yTGCzb+6+5uIp8ePUB9cPn+CC4uP5DkvkVTm4J7gu6PiH78BL/2DE8GjDfQ9ktwXf0k0eIBsovcf4DiBXKuGOWWQa8L5BugZAjOnmJCT/g/q4mTwyBlrY/FqjBG1K1oN56lukMSY3oW2LQ6JiSmZRUuSOWsOsQdsY8N4QI45ARfXbsuMYNZZLiRk8cIsFmRH2MyaXBoF0g5gHUBtPuiP5DhK5IJEThUESSFIa+I4ijwM/V54SwxZbv0PmWdnzE2BdEtySKC1TMCGxBthhlGP2WgXuEDEh/jXcaaVeEoPFUFESyyTN6SycLJpEivYJxIqEksXOEHhFye5zUxzmpmjH6kUn0JLqlFIFeCkaTMnUDhhErRqJWhETjJEdKlbXsXUuWJAgiYZrQSqCMQoiATTw5hhA1xPzIeo/NkcpnQTBxaA8sFkuigEO9YpoGtFYYreHb5VdbpETRYqzBTUd53jS2uFBjraWczaiHR5rBkeY5wxCBGdoKkJFs9v9jTIUIWVAs0oI2NASp6W52CJ6RVx5kyzTmTFNCUL+7wKnqDtV7MqtQSjDhQAtMmdP7ESdTsmoGLhwX/aIhLU6pZjP8ak9uK5AZh/0jOhUkmUEmI1p4NrfvMMmSQ7snzTJ0DLipPY4XRMLojguORaUI9R7i8O34yTIOPW3dcPXiOW3XI01GN4wkWtOMI6v1RHvQzBY9z08Ee/0dPhcPvKFmObcsC4EmOxawA3TtHbsDuMcOS48pI8YYtMvoQ89sdPgB+knQxgOEka5XxO4ObycSVyEkrLaOsHsHyYBKKmTQ+DHSJZ4fzSPm8Jb5oSUO79g1kVZkUOZkwXPuNFPfkafHbFORV0jZkWhIdIpG0Yw9U+cY24Z6v2e7fn3cBbAGmyeMo0Gpc/ppPGZNRUQlhm4KNE1PcIJiccE0zbl+vuDuzQXJQqLCQN1+w2H/mnxZcnf3NUaeMi8MVX7GFI85uKyco8sLcrFGpDvs7hkjgmlocKHDMcPOfh/XwO3mU8JgOUsG7FkJeeRKfcRcP6PMA/K9zwnMGV4PCFVTqgzTa8Tk2dUtv335mphd8J/+J/8lynzDTXgkiD0m1AwNOD8wZDNcpbl53LJMAnvdchjWjN2IcAnBlQxhTTck3N8N5E9bYnqMD0wTNPsbsuyB17eSpyd/hh8LisqRLgwy8Ug9ok1O3U0YeSDEW7Sdo82SqBoG95J237LvCorFgnNzgg8ztm3A7zJsa5nHFhdX+KZlGjTnlxdUasXUjcc8ZZSUusRWCW9370hjxpMnFzRdx+3jO6SBk+dPsKcfwXbHv/nZ/84HlxVX52c0I9SdR8uUs3yOW+04swueFM+5f7ynlClRpojUYmcLoi74+mbP8xcXtOvfMm4fiOoj1ltPPS5JTxZ8tf2M/OqRq0XFV7/suH194OH+a/y4JcOxWnXIWJLmHX2rEPqEYjHj6Ucf8t73rlleJMflRF8yl1sOCm77nlIvyOsU+TjAdODso+e82X7Gw/2O3/ujD7HLjHe7FasQuTy9RDUTL3/zBZcXC6yV/OrTn+NRzGcXdHtYb77hhX7GX/3i14zbr/nxj37A3e0KGzO6MbIZbsnmKd+7+inOr1k9PLCvHZN3x5ibhBgszhu++GxDNetZrb5hbnueXb/gJH8KWB7Gt6D3mDqyPxxITnJUfsHoe4gbsIKT62d0vaEPPXmqOGzXCHVOmv1uRrurj5nJfhggStK8wmQpw+iRHkbfcXI5UBQ3GGWIXjKFDhf3KGVRtqBe71BKIUjwY8TqDG1m7EaPdXfM1RsyzrmfShqXoU1OoQOH/p6X+69+92iIT5h8wrvHLe3gOD2Zsbp9SRgPPLn4MeeVZjysUScLVhr+sn5g9+UdL66+z83rDU8+zOhsz9i3KN+ztJYqzfG7HWZzwSa1dKJh3rbkUpPPEg5ZoN93+NtH8stndLcpdt1x779hHHqMdlT5xOr2DQkVXXZgvf+Uk9OMff0WIWdEEbnbr5nrTxD1c6qsZrv+jKBekpXvkVfXNFPPzeFz/vgPTvhX/+p/4+P3/zlfv/4Sc1owP1uSVwmzWUu2CHz1cMPQd/zmq1t+8v1rCp/Q9Xv2XcMnH/6I//G//xmz4pq3735BQDFOCqktNjUor7lM/wCGns3qb2BMsO6asErYrDvqyTGrBGr6LUF3JPmf4utrnhTPWD9+jgwt7//gj/js6695nlzhVOC9D5/TNnvC7BwhAmE4sGvuaZoa73JicoIzNZ26pTAZKijuVr/FuRvm8xX74QlKjbQPHX2y5PQyxdqe7c1veP/5KaK2XCfP+PLlhvnVkpN4gvYDFC95Nv992jUM/udcPlkS+gZsR2IsRp7D6JjnkWFsObn4EUYtkTLi3C0+7o4+jmAZxGeURUphn4K/JlUXSBNo+1fs+gfS/ITd6oLIOSL9BrusKaVne+fZ3KyxakCaDc10Tpb0nMw+IU0TPO9w3BK0oDp5QV5pNneBs3NB1DVt7HEuQhdp1gOXs59yV99SaDi1GikSxjhR8xJ0y8KeU/n3GaJFSIdOPIge5x3RHR/YrU1QcgdlgRSXEAzRQ2Ai6qPgTKgSY84xqqdpayIjIUx4F8AtMbZltf1r5uV3UGODl5agUpQ8TrlxR7Os1IZKLujEayZh0KJCiZKhl4gkpZ/AJB4XdhTLB0y4RIV/ihoD3fQWnQ143hJRiPRrCAPOz4g+IpSnrwtslpDNWoY2w9g5BZIwScLk6ZRChxLbZhjvcGqPkzVewOAyRIygAhCYXEMcasbpuBApM4WcG9gHRC1wnSdZJMg0Qoww9uAMiXnKZrWmqDRa1zTNHUaVKDkDXyAw+NgTnUMlWwZ/gFCgKUCCRCHIKNKCMAn6cUDpY5Y/ekc7HqcBi3nFrnuAEElMcfyc0Md8vT/GUMss8rgqSIximibAoYwCERmnCaP/4ZiK+ou/+Iv/4Jvdb/+7v38z/fQ/o8zmTJNjDBOjO+ribXZOkQlkqhm8wE8Caww/e/fy77/nn8xO0CZDEUCORBmIXqKdAq0RY0Cf5DA5wjgRYkRYjckyuu2OVFuGacRRkmYLlK3wWHwQ+DanWs7ZD5rZ6RVybDjUHVMUFEVKYiuacSQvwU4J/VTjQ0QZhVSC4CeyMmdy4chwdZFp8NQqY0hm5POC5+8pJnlHONf8/OVfUSwXLLRhGnfsxh1jyNjtI5Mc+Gr3Dd4oZJKiyoJBNGz7G3qrcZkFNZD4QNJmFHKBFpoxHCkAqZG06oHH3YFh7xmdoAuB3h8IYY32A4U55/5hj09S7raOw9SD6SlLxUl5ctTiokmUZRxGlDRIabAqRaMZR8ekEkKINPuGqXNMfcQNAt+D6yMiGLrOMTQ143DUn7dNx2a9ZfW4wQ+OPMvYdT0nF5aAopwZev8Nu+ZLhkkwjefcbR54dv4MY+/JlCBRhtykGDTdrkYMI4kviJ0lz1KUsgiZMbnIoW0RakndGdKTkdn0AfnVnKK4YGaeMrcXZOUMkwgOd99g9QwrllhT0Rwi7961vLvpQGj+7M//gO9+5wTCPdx74pAj7ZJ8ccXFxTOuFheYKHn3eE9r4LJcMNcJNh7HX3erLaOKbMeRVirGJKL1GcJfgT/FmJy2PVDmV8du+9KCCshCI1OAgIwJvutgzGj3FsEcZ1Z4Rqa6oH1QNN0BNyoS5+mH10xDjQ1b5LjCNTuYHIfNDVVmSfWc3Fri0GBcwixZUhWKsW2JkydPSg67A27syRLDyaIgTRK225Hm8EhlPbkzKG9IrCFMI+7QI7vAvBi5zubEdc3CBIroucznVCLDHzqGesNhdY8RC37+b39LHT03uwc+f/kVj6s7gtuzvf+a7auK7d1bPvubv2W7fkd92HNoPfUQCcIRZIkbRrJZwdP3L3n/4xdcPHmCMjltG1BaE+XEZmy5OFtQ6Mjq/i2P20cmI0mX57guRawrPvr9Z5wvCsw0kIwDaT8y3q95+9vP2Tze8S/+5T/niy//T9a7LU8vPyZTJW9ffcHnX/8bdNnzi1/8FbOkoqNmnOacn36PanbGMLUIoZhXZ2ij6FrBdjURnIIoCf64LG6MpT9s8KLncf0aJQ2nswvmSYl0E0I2nF3P2e93WJ2ye9gxdSPWeNL0SHISznOxTJnqns3NSCIvMbKCELlRZ39/P30/NJRZiRaS1NpjdGg6gOgZxgYkJMmRBuQnSd85xgEkc/L0lL4DqSypTRn6Aa0FUnhEPJCoDV044E0FccGwPZDQMas8Mu9oREMbC3Z//v/c37PPlgziEad3TKLmMLTMz75PNIbzJ8/Z7G9Yzk7Q6TVBnDHLX/D9p3+MsUu8zPDSsG/3VIUlTyCRDivdcTdHb0lmmvWbOwpyqtmR1f9uv0K5gXnTsIuKJ0+/i7aGpt3hfI8bGzarB/p9x/XZc/bNPePQwGQY6nOGQ8nUOyQN7eE1l2cND/c1s+K7JOYJic0J00i3HyjtnNublxgkT2cfIZ885fS9j1GqYtdCl1VkMefxLz/l7z77Oy7PSmb5BXWbMgXNbB65v/srbrsbfvwnP+Bn//P/wPsfLXF+QglLZjNct2Oo73h823A6f59hvIG2x2GRqaRKG3S94/7tnnllsQquP3jO/Ztf4bs7rl48Y/b0fT775a/R+4Gf/kd/xurxFcLVJKWmczWPj6+IvuVw2DIycHJ2gpILUvUeihatN5T5+6xfRtrDnqw8p968I9eKqsopyhQperruC2bVwNC07FYtbhyIQ4OiJ0stWbIgyzztsMK7nNR8Fzc+QeozolF40THLchbpEjGdks1eoIxkbB6Y2g0ShbUXmPgdynxGWS5xU4KUFhFz3JQxjRYfFHthMJlganpSd8KJ/piH1w23d+8oTgMxPfCBOiMpZkxVhr7ICHmL8wraF9jwPrZ6Sd3lFPop3aaFIeAbjessOEuW5Ahy+qHAKI+MA94fSSGCisQsSXVJ6Dytf4MxI1mSMo2KobNoOacqlzzcv+TqOmG7SwlO4b0jxA4fBtwE05DhHUhTMzYLsrRACg8xYk2BFIZxPKClRYvnRC3RUqCiI9Ljkx4vBnTnyGWFT5YEEYlBI8gQpHgfaYYd2g6k+UhgdyS2iBbHaw7dF1ibMAweqSTTUEG8xIgF0QnG4YhO1O4Zvs8w6QYpJMItESIidY+QKVLMMOqIL9T2OB2QWiOlRAiPJEHLCmsTkN1xYo4mMTMUSw4HSwiRJI0gJqRICWNO6BNir4neE5MNWmuGVlKkT/BTTggKawXG9riwQoiREKCsSqZBYdUZaVKhVSDSIOSEImecRoyRJKmhH1rGsQPhMPbbfbwhYNUMN05o3Rx3n2QgT2YIb/FjIIaesrC4sSVNNCIe93u0MEy9J/mT/5Xse//1f/Mfqrf/0Z1xVc0ZvWJ7d4P6FjeosoIgWoYuwySGgQNCSsr0dzs5g1bks5Kx2UJw6JjBaGAEWyqU8Qg14dWINA4VAuM0MdQOlUb81OP7lvLyDDfUTENEpZqoO2xuCLKlnOV4t6HdNqh0RpIq8A0RRVkInD8Q9xnSFuhE4VxPjFCdnNDUNTbNqdsOPwUEhsyM6KonGsGoDF/ewHr/tzi9oh6hXXusOifXT1HSU7sBZ0EPlrRIkFoxNT1IQVVdoFRCiOC0ohMjtRjxYqQeGiY3UArDRKTZzRjHLSYdiVIdFzT8RKYXXCyuubm/I0w7RifxQROlQogZSXJFmp8ztGuC89T9iFQKNx5tX6P3TMPENA6ESiH1BOK4TTw4z2Hb07YT0liun5YEsyfRCqssTd0ydo7BTQx9B7bndtwjizPu3irStMJaRVd/QmYrBn3Pw+aWxeyUjf+U3e6Gu4czSvuUNJ0jhSZGxcmy4iK8h8wa/CQIrkUwoeJIrnrK+YDvj0Y2l+3IyitMiMR2Sysixs1Y7goK94Qmb5BSc3/Y8HLzjq9Wd/SD4/c++TEfn/+Qw7sZMv8ONjcsxy061ozThE5TOhyd9cxOK5bVkpM8RYY51h7YHb6hadc4mZGUGc53bLcZyr1llj8yKy2lShCiRIiSYL/G2VvCdE2czkl1gkaB16Qqpe7eMYQtQ3eCTAciPVrWBHYkMhDaA0070jY1icqPObcRQjiOOrOQkjJgwp7QgJ0smdVoOXJYr9FolmWGFBEfJUYlGK2Jg2cYBvIQuL19Sa49qVgSJ0V76PD9RGEylsmMPDQkh8BSzFBqJDMpYkjoWoGLkcn0DMOXfPWbt7z5/CWnhyv6aaDuWkyeEcTA7eOGwbV8fVMzdo6qivgw4YYRIRTWWKpKE+ILfvz732FxXlBUM7oe1qsV3ivOzk8Zp4bYZPz6/iU6y5lGRaoTbKEoVE9RwcUPnnI+y2mVRFQLHjYPfPrpr3j5+gse12v+7A//nJvP37FeQ5mfsNt/zuPNS969eouPCW++qXm8u+W9+Zw3b7dcnJxw6NagjkjKZnxgEivKQvCnf/IJ03DgN7/9nN2+Rihz3MQPLTqFZrdGmUjTSpphZJh2lDrl+uw5X+3esrETevJ89/xDmu6B/X5N31ec5CcYHanCinyRMOwsPh7HzyL4I93s25dQPc5N+DAhvcL7iRglRT5n7CHNc/rpDdrEI1lEGHQSiKqj6Woi8XjQunAc5eqEEHpcSBDiAjk9UKAxQhNEgsoKopLEcY3qD8yk/Z37e9jmCOOwQpD4gIgSm25IlnOwOfP3/oT04iPoNfPDPUmyxSxu2QwLVCbZPb5lvqwonEYGIFpaLG03Is0FZtNyklTIMrJz79jsNrjDltJotq7lNFswey/jxiUcWkfmPH3X8u5mxeXlFbebe4pszmG/JkwjSjSkmcTaQLefY8Nz1ncvoVqyPP8x6/uGsV0jxZaxPz74VMLxpHiftvucyx/+MzZTy7qtaZSj3vbokFPfrVnYGxbznxDGPZ16RzbPUbOKX/8fn/Kf/xf/Ff/6Z/+ayw9+jzEUhBjxvqCtYbt5ZBjeoMX7yPBD+v1IWlY07ZbQvCKzK/qHezIKRn+JLD9g7B37+3u0VKTlgt3Dmnr9kuJ9wTR+w999/jNeXFQ8yX+IEjP2fk+3WXFWPqU6L1Cp5mR2xu3rPVNzSSkU/hBp2ntOTp7hbEOcJMoMFLnBGkvd1zhveFjtyZIEXeTETqKLBFlIJlEjugFBjkg6bFUzoMkWS1RoGdtHpnZgll4RJ4MMB7Td0LQexpRUXGIKT3ai0WGN1KcEd4lz90T9SAgOwQkhymOxpDSpEQxCkeUVX3z+KZv958ANY+N58eJDCjLUYqBY/hAtnxO7HjF0JMZTzOHQP6MLisIoukEy1uIo2ok1gUCRWJruNYtMErlkcGeE2KIYSVFkYYaaBFv/Ds+ek+opYVJEp7FKIIVjv79lNp8xDZqZ1kAkhg6hBrSWKFlBqOiGLd4/Mo0zpGnRdkJFwTA0oDaUM8lqPRDllwhOicLiAngCMsZvGSGOQfR0QwvCo8Txt5JqOjb8diOL7AS8RI1LotgSpCC6gjAuEcVEWtZ49xSV9GB2RBRKB6LwTK7G2FcoXzK2BdK0RB4ZYiQQyLVG+cCEpxMjyhoYFaEDGQ1KCWIIwIDyFunnxAkIoIyA2OP6HlEoyDOMVIg+EMdjjFYYidApcUxAgbYT/fRwpJtpi/cBP0iy5PyIARQ9qZnTyAmb7rFW4yeJiAsEks41lKXBRcfkegIDNhXHczNM1E1Nlk34USF8SVSGODl8PIJFhGxxcotWC8ahR8tjkiFGiRASoTwh7v/BGvsfH1MRkm44HgJZqpj8SJ4v8brF7x2+EYzCY9K/X+r9+1eeZRhtQCqQAaEkk1DoVOJL6AZIJoGyJWEawE1YpQiDZAqRMs1R+wmFZZyOGRylNMIfNfeH3Uh5tWBsd0Rp0FojRSQikAn4Q0OPo7L5cdP2245WCEeWdwzHS+u6A5nNYQr4QWNkoA0df/vNLWsTWcsNQwaH7YaYaJJ0R24EJkichd5PLKtzhD0lGov3W4TUKF1i1YQYe8ZoccaQLwTe9UhhcVGjZIauArMBTN8jo8D1oIaGGCZ8aGnXb5BZjTKGu01EypwkWVJWMwyGMG6OyJ1hRAiOuEKtcSEwhUgQAptZgt5zOKzQZiDIgd3uju2uR6iMKj2hnbakSXK0dGnDIDTORUQAqwR+qnn57i1D/4SPv/sjxKKn8zX9OGCSjGquqccDbW3ZH54y9ht805Mkb5DmJVE4jJ5TT8+ZphnMFFmxJTETwmnGqHDRMzSPR9xeWyN9TXfjmFRPlPpIJWnnTKFnnjxhG98wDi/56vUdb16N1GuJSU5IyxfUQ3qU7YzfkBc9++YeUe3JjSKQYvqE02JBV7ZcPllSZRIrU2ylOIw52z5ne4gY6XFNTdd6tn0FixlGWhKZgFPkuaYZHc4FQuiwgwRhj+g3vUcaR+jBxQNjP8EosAi0VGgbMT7Hx5b97oFQS1I9IWwJXiH7BBkChayIw0g672kODj1qlJqQPpCFJUmS0IWRfgxHulE8Spv8NOCnERsU59ZyaA/E0DIrlwgv8XiSRHGeVoRD4CKrKE1OEA7hIhpDEgKgCVPKSXvBq9WGPFoO+0f2XYfzhiLkDKJH7mvO5hInM/ZhQ5GmdI0hzTJm8wVJGrF5x4+/96dcXz9nmhxCe/btK9aP3xCjxo8fMy9e8LhdUe+3+PUjZbFg8fQ5pxdzdCaolhVlMWNKAgUWiUEPnu3dHS9/8yl4TxojbzaP2Ezy1TevcG7D5v4l9XbH6fl73N68PWYPNz37eED6N0gXics5syqSqUj3aMhtwfn1Cx6FYLWhAAAgAElEQVS+/5bH1Wvabk+IAaLHDePRqNlrNDnNbs/mYUUzLynLjDf7O4iCvMnJraFPJw5TjwiQeY2vIcwt+8ThFgmVLJgeHvDNiPcS/n2psRyYYkRqg1AKQkqME44am1t8gBgVYxexCrRtUcoyTjPqw4bZrDzair0nSxMIIKMHEfChBeUYsUjpEKojtTOmPqUdzgmhYG5+l5nrptdcXJ3QUWBbj1AJz1KNEyfEQfLhH3xCnQgMBnu4JLgFTVmR2InDvsaYFDVNtOuBRCdEndB3EmnneNni9zvm53MaE6h3O/ptT+IN2qQ89p7TRUIUS1I5MRwCSqREdYUooDp7jn/YEPSA0s9ZHT7n6XWkmmcMw4iLPWVRc3u74qM//eeMyYHtdEdfb8jSgbyc2KtH2umAM+9RPvmQcbQc1gPBF8yEor174NXuK152L6mqJevmLVVxxve+9wPM6XO+ub3hxcd/SNgJdrdbnnz3XzD0bznUW8pC0047fv3pK2ZFykefeFbDr8lnP2QQd0zDDco7hJqhTcYyc7ycHlmWgt3dnugOyIWmmW7ZPNwg6Zld5vzq3/6cVJ6Q5d9HiA8g1OTJmuJEo1VgNvuQ+ekTQjiwvN7xf7P2Jj2Wpfl93vOOZ7xTzJGZlZlV1VXNYqvJLqslioQpUoAg2NbCkuyNt9wa8MafwXsD9kKAP4EXXhleSCAomjQoSmQ3RTarWdU1ZFUOERnDjTue6T3v4MUtEy5tKMPaBuIGDuJevPd/fuf/e579rWFsQcoHLp5MiOEx6+0XbJo7bKaIcot3CjV63rt8zsuXv2D0jtnUMuYVk6JAJ+j3DYPYk8kLEA6bN4j4Fm01MgS0gBFNEIJt71DFQXBlNfjcYHWNrXKEjHRNQyp6UMsD4UtP0aYmRkUYA6SK8/KIm7tryoll23zJaviMoFbUtaHOCp6ezBD+iLzMKMsT2u0aE3IKc4yUsG+WeGEox55uuSFrPf1qRVx3mEGAdwz9DVpIjMkJ6gEpJaSETgKNRKYGRAC1Z2IuUUwRJIoMQhpxsUVpRWZrxl6S9OaQ9IYDaSWoSBAdSQaGcYR0cljFlYLgNaSMPMtBObwb0LpG5x1j3+HQeHFwBFinyZThIe1wwNANaCvQMoEcUYgDftA6ouyIXUQFjTQTECNIh7YFfpRoM2XsNUH1xLAmachVjZFTnA+M8g6bOaIrCHFEIDHkCFWgc01gJCWP6RO5zPBK0BsPSWCkYhwTIim8O8xgMX6LWo0BoRz59OB/EHuNkoqUJUQZCCEgokAmS0w51iqatkPqiFKHFDuFA8VGKAViQMiA95C8QaRI9CPxWx+DUgLEwffQt3uEzKnyDCHB+0N4KUXGOHjaZqCuNNJ6lAr4IeGCPqAi/RyjTnB+S1lLum53wEpKTd+7w8rlf6xh3LsBMTqKzKBLzZgSFkGbIsiDlUuqDIUm+O8e1llt6aNHaI0UgpAEAZClxYkGpxNm9EijQKpD+zdIhD7g9oIQZNoyDgNSWqQeSfEgstHGMzgNHGgetrIkOeJdgKiRQuE3A7HMkBMQXcQHQUzqgLUZAkpqBtdB8lgrGZxjTJrd3nM/LHno1izzHRvZEXpD160IRpNPC8ZqRIhEbSqUNKSiYJQDenAorVDGok2BNha0RPUBHWFS5IxxJCtG8AmFgpmkdi39KtINAR8HsnGKo8AJx278nHmVs910uDYnpil2USDlwWo2hHQgZ/iRsigRQoLSB7yOEtgsJ9OSrm3BSUpTMSZHjBFbWOrZnHo+Z9fuyWVG73oKYwg+MAyeKCJSRYZhz9Wbz5GhIT1/zOY+IFRHGFukGrC6pJCnTI8tLuT4oUKGEh09PtzThx1tNyCiInSScnjChdGEqBGjInkH0bPf7tg+DHR7iN2G4N6Qz+SBlbzvkffX2FyQV4Ekdrx59Zbbtxse7iJNI5nMcgbX4+OaYVgTwxVZcUQ7RoYgqYociTykv5lgMSmYVhW5SFitkZOKZ4+eoFTG3XLDw2qP8xrhAc+3XGxFcJJMGYz22DAh9AusPUZ6RWg8yWpkrUhqRGWnCLdDJI/vPM5HxjbiRoFse/IIr++XTEWJ6CUpg4SFUVAWGgwM44hwEukjmZBkKUMFSaY1Mgli4lCu0TndMBy0vtISZWQc1hipyGWGVoIsJcaQYaWhBuZRYstTjrWhVBJHhjIShWeIIzF5RhRH4YiH8MBRqXhII3H0iKQQo4NOcpxPWUxmrLcHQoaUBdNSMD2acXF5iXORo9OKj3/lN+i7lrvbK/bbB+6vrtjeLamnJygkx4sj3rz+hu3mLUfTGYs65+LkiIuzU6LqUVojhGUMI1ok9rslu9UdvuvIRUZWZqzXG1yyDOM9L15+Cj4ghoQRE4QIvHr9NSfzGeuHNSKfEPoO4fdYavKU43xLGBJGKhZ5xbOnT3n++oa+M6zWHaMb0ToR/YiUieASXg3smi3L3RpRCpx3WHJ8I5iezmnTEpEVVJlilknyMIC1NCI//Hya4TceuhEpzXfO0yAiiIRA4UZBSglkwPlAbitEyohBoMVBLiUiJCGJKSKEQGmD9xGrC5TQRH8w1kkVGcUSlTv6wXN411egaro20jmNynLUv5fyJNVjc43UlpQnTJERrUfJE4qzM4rpnLJWDH6kkRYVTqiKCckv2foRtD5g3UZ3oBOhSAEKW3LvR6ZSoIUkuIEwBEgKlCGSk3xGJyNhhHbT8bDeYBYTFkdnBFMxnZxxfRcxagfaELWhnJ1g8hPafo2tPNvumqKsOX32Qz779I9pvAMhiOKAT2y6RFAlolAUR894+fX9IfSxmth1xNUtq7srisURUbSIeMPk8pLZOx8wiIIxvObR5VO+/OJrZNxz8nTKNz9/S1QZQUlWq4GbpePxOx+x7juO3juhd5rxHko9oawMMqtQwhGlYlIqohy5/vqLA0feZOzbluFB8d67H7MbBd3ynmfvPmV68pxgKkQumJ88x7eam9u/4tnpHJkd0zeKqHcE1eHjjgJJXky5W7U02y39uGWUJ2ybBtsdZDeT6oLoS7J5hpcbZOHQRQ5SHrDDPjI4z6Q8J4oBF1syaXB9hfaRXO2Jak+rHMeTC1Q0GGkYioApzUF0120Z4o5p+eQgW0mCQpwh5fxQcowNRZmRmTnEFYpEs7kljlvKTDKfnHEynyGAvJxQZ+fgR7R2gMQFQXIjftyRYiIMEr2vEM2A7D1Z1CihCIJDiBIOrxFixJAOc4gwCCRBeoyQlGJOps6JLnKIej2kiBQaJS0xCXzoEUIg9PBtamuIwX6LIBbEZNCqQtue+O0NshDfytDIGAaBknMyNcXJDBLI5A/UMyGQShK8h2TwSmEMkAQkiFHi+4gxJcMQUD6SSU0kJ6QIskVaQQqn+BgxWSR4CalCREFKFaQKax0u5ITRYo3FhxLIkBhk1EhviEkehujUY3AgEplOKKkw4uBKOIgWHdbKwwyTIoKITIJcZaSYSKFHGUOQCbQmciCVaBJGHZwUCI2Uh4E+KuBb5GRMIyFFYlKMoUGqESVzUnAHeaVMGC0PRBZ3OAO1OYzEMYWD9UIewjJUIoo7XOywoWR0B0yj0QmkIXiDEA6kJ5CIOIwuIUncCFn+N7FU/j8N4yNaaIrJFJ97VBCI5BnbSGYdBEVmZ2gjie67KK6UJ4ZdIJOSRGR0I34EbXLavkejiX1HlCCNPHyGR4cQFiMTfuxRBjrXUVY5cGiKK51jqwPGKYUeYxJCJsahJzpAl/TOETpBNq8Y9YDRATcEQCKVwQcONqu+I5cWJRKD96yT56bbcrdfIY8d+/iCIc0ZW0k7rpGmOtyYVDMwiTKbolWGR5LSHhkSWbHAFgWiAGVzEgbE/pAyZjO8gmgjRozY0RHynLFb0ccC07aMaUVIhzWShi27OLAfLavVDhtGZNJkRyOSFucyUIeETGiQVuNJ6G8fSWuryK1GJWjXJbk+JdeKrUrMjiVHNqeazZEmo/EBHyN9MyC8pG9aur5HaoHNYGgb9psHzk8ztrsvifKYvNCE4AjjiAzHzIsjnr5veH31DVmYUYgjpBnok2DbGZoGxmbNsllT1QbRXOAjWBHR0SHGHt8NbB86lCgZpaETipgsvo+069Vh77wyOHnDNOS8fNFAJll1O/Zdjy4jcVyiQmL14JlOp7SjZLetGFxO8AUqc/TuFsbIxBaIPpG8QGSRUlseHT0mM3Pm8xu+eXWPqzPi6DDaM69LqtqihaAqMiSeqb2AdIKRU8KwY3B7pKlJ+iCa0nqCFBdY1RDCmn63pds0DHtP2KxJUTLuW0ylkEETRUsUDoWlzqb45NHJEhuNwZJJRa4mSKlxaYV3IwaLUTlCSUJKiKQxShMFbFNAecuiKIBA6kcKUaCQlGGkJnFxdozuPRkBrSR5kUMC5QdCAh8VE6FZZIEgLak/aIAjAstImTSL+hFKJu73DZNqgbEzHp8XnD+ZUtYlq3vF3/nRPyCfTvly9VPWuzdc37zm7fU1wwDnpydMyhnBr9ivXrFaXvPuO+9wcnrK0XzOrKpxSRCix0t3SJBlz1evPuft3RukUJyePSebVNytl2gheXX9Bbc335DJikWxIC8ymqbh7ZsrKlMy9HueTN5Fi0heSOr6sJufkkOZFpkSEDmeX/LRhz+i7yvaz76gWd9hjDwIK4LHMWAzTTv23G6XeOnJRMH9viEIjyw0ua+wec0kE0zriAyJNAba3mMRbN1AUIKszDDa8v+mG7p4sPSqcCgHSeUwyhG8JgiD1pYUJTYzpFEQXU5SjqS2TCYKkUaMklib4b4NLbQ0wEiUHYfRfyDQ4PwKL+aMOJJIKO3p/fI757usTuhiQZFNODkuCLnkvtlzMZ0yf3JB5xXPijPuNvdsfE+W5czzmuVtR3ANTmqkkdjcEk0iygGbS4rMoZIlL2vSGIhuwGhFLAtCBJRlPj3G9RHXrbh+8yX7bsPJSU5Rac7kgsLW3I4tR9VjursvMOWcbszwQRHkhGJq+fSbv+JvvfcjpJ6x3giMnpIphRYDcejwm5LJ0ZzFNCNJx9XVFZcXJyidWO9u6V2HxHJ59JxV+5JM5pxdfJ+kc/p9T4agb9fc3d1TzAt0vsSHgXpW0LQbbpZrji5PKeY17XCKVO9yt/9LxE4ymZ1Rz3JCPBT5Nr7m0fMfcX/1J6yXX5EXFSlOGHrJZH7Gkw+/z1/+7A+4OFtw/nhGmAiG5JAS8lCy3sKmfaA4Kbi/ccTe0O4NIYLNEykK1pueq/sXNNvXFNMEqaLbCXo6siqQZwMpwXwx5+3DW4RNYHcHY3EakQGS3JNnF7SDQ3KLljmDt6g4RZmEV1t0ETB5huznQI4tPbLqiXGHjw22GiiLmvVmhUsDVghcCLjQIcxAMavoh0BVV7gGhk0gS56TxTEnx08wmWK3v+K4qDBY3LCjyjPa6Nm1K+hb8mBx2y2JI+ow4sbuQGyxkSQ8KRmm1bvsdvcMwVGKnDT6b4vQ5mDYTAHhNYWckJJlGBqkjIdhXCa0yg4oQe+IcSDnFNKKlLrDUykqJBkhaDRbMu1IaQ1BHMqEYmQY9+CPIJVIOSDC8cGaGTrgcK1RBvrUQ9hQGktQFm0CySVC0Mikcc5RVDWja9ESlBKE/4cNLhKIFm0UvrcUtSf2ESErVJIEnyGEJssTo5/jx4OtlqBJRBAeUoBOoOKhkyekx489JDBopADUeCDApIMjQWcSkSLBx8MAHi0pVKA9wgSETsggiE5AMEQBURsUihAjxuRIIfF+IMp04HqLSIyRcVQHfGRySDUiyIhBIWI88OXRROEQSlBUCqUVfe9JMWGMRKuc4CPSaLK8JPiRtlX0fUB+S23xyRMSRDqMjbhwCMKEqA6iSZUQ4ruByv+vYVwlhbQlsrLEuEO6xDAZECsNZYbsHWrWoisNzb8n/elbyniMZCD4jtQL0qiBgOwSVV6xXT5gZzMSHLA9SGIM5FEgveJBRKTJSDoQhoBPGjOx+J2n2TXMHh2TckW325Maj9EFMpPsuzVel8zmhu1qRaUySA4vEuicGAv8cMsiL9k+5PTKsRoTr/crNqklVIp9eGBoGzJ1zH5cstk5Ls8/4mRyyqRWCDGhKhUi2zOOFZPshPmxpawsyQpGE1EJhDN4MSWb5tjSokwiy0CIgOsGhFC0QWHmAWu3rONAwx1ybMlDom2f8s3bFZPyAzarhrPpMUVeE5uRfnwgX9RMHxX0Y6D3hy9sfKSqcnIjEHFgdC2mTAhbEJJCHR1xenyEMQYpNN4lzk8v2e22SBJ9H9nsNrixwVpNiprQeyZ2gS0zXnzzivc/KgjC07QdcTDM6orv//Ap+XTH3YNj9vyc0iT6fk/bWKw+phYt47Bls3pNlbdsHr5AJs9iMkNJxTB0dH3Ahcjj53OUOUJL6Pdbhn6HTprBR/bXe/o+8vW2pz6tyGpBbFq0jhxPp9Q2Z3m7RIQJlf0l3t7/lIfVA10QpH5A5QG/X3PEApMyHvpbjrM5hSmxRqNswnGgydT1JfutIgaFGlqMsZjJlGxiKTToNKHgHDud8uCWtH5H8D2aB+gLwmDIcgPhUK5LcWR0PXEYyOLApoPb7Rsuqoo8VEjrcT6hBJQ50PUMITKTBaEfwGQwJFLuiSYc8KNjTyXPICliuqfUniQKkkvEsaNOC06yY4QILJsHvFRMpwLXrEmjp6wfUyrB3hlKYyiVhz4e8FixIIwtKgY2wtHGY3KhwN8wLyrGADFBHiRVF7jZvyEfLQvOefr4Kd//1ec40fDlq2+YljM++qX3+dnXf85y/5L7dsXVas2goDyqqeZT6nrGT3/6r7l59QnCWUQ0GCtJeqDxOwY3UtdTXLNn395S+JK337wijYmj6Tnetywu52yuPuWr2xvefv2Kbr3HTiVRGRrfsF6vCE3H7c01ZVliq0A3RNrB0o8aIz1leUy3K0k2YzMqKp3z4fvPuN+v+fL6M8R+wDlBJjW9hygTnR/Y7lqKosLIgZXbsN9ueP78OX2TyLJjcuOprD7IbboRJQZ2zRVCOJyLTOsLqEtEp78zjPehRSaFHUeUjSg98m0ghI93uB6MrIhjABpEOpylMoN5tWB9s0MZw5i27HxPZqcEcogHZFcYInkVQCfkmLARSquQaYOIG1T23Z1xuThhzCyXxxfMTi6594lZHHl2rFhvrxHnM9q4hdiTSYeyA4Px7HrHdr9lmk3Ii5q8sAdcmHdMSk3SgXfmFhcHkrKEMQMjyWVChnjAl33wDqHZc399w+76JcdFTt+NvL67Y1JXFFrT9lvqk99k89kXmFTysy8/YzF9wrN3vodXiWXXkx8ds/76iovFGYEVzapn6Bxae0LYMCoLi5J7/5qs1IjRHxI5McVLwewI3rz6mpNnF7TNYyp3hN20hF3LftkT1zcEEZg/+lVur9cUuiI3gs+v/5Lb9Tf87R9/xF/826/5R7/13/J//sv/DVFdMykXyH4kyAVFyghDxq69Y775jF/8u5/wzmzCdHJJG0ekDTz64YJde090I/N3nuHMgaPuEYzugWH1BcPuiuPZjK7PaFcS2V1h4lfkRSCaGetly9u3L9j3L+jUhip7io6CypQ4p2m3PbLaU8g1k/iUt6s5s7kicw0qjKQUkZVgdlThU0PrRo5OH9OLhjHbAubbIl7HUT3HjpZO7fG6p5gcIYUluoJcnlPXiXYjiUlhqgyykaa/Q+nEtD5CmVPcsMOajnZ8h71zTE4C716+Sxqe8uLrT3j/exo7m+I6T6XnxGGN7jp0P+CHka4faPcNWVazXj8g9B5pBEPniWGD0j2jtwh2SCUpZyesH1pckhQYrJLEoWXXrDiazUmyoNl3WKvIrERJj2DAyMjoAkpM0LVkHBUhzBChQiqLzXv83qLMEm3UwRQZM4SfkdKI5o4kD/bYgXucs5jUH9aH6Ale4sYCNzYEtaXIp4hdwUBgGDgI/0yHlA4VEso0IDu6VKCEw4QcQoGy99jyS+T4Q/yuQpkvUXLEhxHUFC0f0/cFo2iQxZ52mBNiRKoHSpuwKsf5kRgVKWqmZsF2t4XCMkhJDN3BYCsrvNfYzGALQXABN0IiJymLJ5Gbksxoxr7FqMjgHVZKhDQQFX0EaywyRogRowzj4EiAtRkyKUKfKAqDTAXeJZrQoIRAigzhC8aocGlJkb+DNksSAR0MUkmUjAgk7T4ydgqbFoR0YJBHIYgomk5hpUTLRFKaoEaICq0qxiAQjBRlZOh3f/OM/R9KU7Gf/hOiDvihIw+C8iynvb5HCkuXIMlInpcgM5oY+LdX13/9d37jyQUxBFLsIEVIGqEEWSmQMiOmjkwGRCYYho6EJK+mOBco8jkPb+6pTs6YzCe4hxYRBOXMEmXL/m7P2dkZSUK7mZDXORpLHAxRZtRnU3wTyNUeISRh0AyDRuclJpOM/ZZJOUWWGd9c33PbJXr7wG1cs6ajiQOvbrf4aoq6mNKKI6r6+/zgox9y/nyBPbKU8yPmZzPstEDkE+r5lPLIkk01yigsmsrm9E1LkefMF4c2b5FDZiJWBYwGLXJkFCi9h7RHENE6gexw6WCDDKslod/x3g++x/RoSugHkgvksxmzJ5cgI/vGMY6HO80yzw+NaxJSJEiCPJsjhEbKjPl8TlVX1HVJnmcoJSmLgok5pa4DSjm0MlSzCbPjimKi8Sli1DET1WFlxnuPf0Am9+DvsXJkMZlw8diyb9YUY8bsaEbrNdacYZmQpcisdmy7t4S84Fl5xOh23Dz07GIk5gYvNVevl8Tujr/94cdE9QVDe01uI9YYEBptcs4uHpOXmpQ6vvfkb7HdvCF4z9nxM54+fY7Nd3z54jOK7JSgdqwf7niz/QV3+8/pd9eo5YDeZwzR0qsWH68x9SPQhy+GTCVmWcZR9gGVeY7JKyaLU6qJZDrxTAtHEQ1H5S+Tz57T5Q/YeqRdd+iUYXVxoG6Mmr6TpBiJcYOIDSIM4DzCO4T3NMueic6ZqAWxrcjFFDXOKNWcIsvYNCseVQoXe3ablsxZAgqtFDrk+H5OLiaI0XC8mCJUR9/1RKfwfWLoAlFa6knFbt0xm59wWIJRTPWUs+qck+oU+guC+oyjWc2wuaQuzggBhiHhfU6IAsySujqhHVbMJ+eoaNEiUKiIBURcsu9eI8aO0lh++Ms/II3w9RfXbB8iH777Yyp7xs3VZ4ixJwwDs/yUUl8wq845PZsT05rXL99yNp3jvOf0fMZsZkEGhjai4pRSTXj7+musOWazl7TbgeOTI2yt2HZ3XJ4WvL59ze3rDV999TlaKcbRgQA3DLx8+RJrM/q+Y1LX9NWeXPQciUgVHKPfcjPe4qqWp++UqM1rgm5J8jB4uCGyWq4Zx8joAyZThHFAm4zEweAWQ6Dve8qiZhw8J0cnvHl5Rbm4wE40MewpMIiwZrNdUebPaNqBKv+IWakwYs/18vKvz9ML3TH1U8akMFJDKIipwtiCccgosgXGBkLw2LwmiUASHq01SQxs2itQjhg9dTlBCVAyIETPOOwQeaAwU7qdQ2dHFPkpWnIoIpET9wte/Nanf309p5+eMz3KmC4U6A1df0VhNO8/+TFXt19ztBBM1DEMJQpDoTVyVPRNy767p5jC0cmCPK8IjgNSlMBsYhAqR00mfHN9gxIaFSXOjYwpUBQVJ7Mj3qwbNldX5OUZTZBcv31BTGsunp/zdrvjfJ5TdHPul0vG6LC24nh+QWkL7m5e49JAKhcsHr/HrlsxqRoKf4dZ97CcHqhW1SWPfvwPcMtjXIJYGJK1OBfZLO+opo4/+Nm/5ON/+F9zv39gcfY+4zjjxYsvefn1v2ExKdmuBedPj/jmm5FHZx/yF5/+nFXXUx894+2N4uT4GT//5A/5/K9+wg+e/R265oF23WA5weTv8POXr/Hylq/+/I+5OHkfM3/Gcn9DfXHO4/c+ZrzrefXnf0Q/EZx9/7fR/jHdw8jNy0+4e/0paRScP/01orvE333N1l+xjlAqSxMcSz8SRc3D8p6z4zMWkwWzxZz5/ILJokLbxNh17Po9UZc0/UCW7SFu2W52IHOK6QSdRWx2eEQfBokICrw83EDhIO1x445MPcIWFp2V5PUcZSpUOkHFKSl5bCy4GxqyWUEpJWkEYWrKyWPq/AnZUGOzkVE85/7VF+zuf8Lf/Xv/BaOb8frl5yxmjpOnP2Y5dBwdP2O799ytRvb+Jck2SHnwa0ynE65/fkMpe0QTSMOOMG4gjiiRIWSg7zRFnrHf7pD6gC2EjpR6UojolJObBW1rkPqBet5CUgyNwLkGbQfwc4yF1n9LIoolKWiIESUNxhhs5hHphDAe4X3Cj9+ueGQGnfc4vyLGRIqRMBYoVSBFSYoTCAvybEpZW27vbhEpJ+kehEPKFqU7isKQ21OkqElImsYf9qtFDpQoVWFMjRsELjmSdChbYOSCFCzO92S5RIicvhuwxlFkCqsnGFli1GG222wT0/oSpQe6YaAojzCZJpLhwwm5PsYmgx5bxLBn6BwulCR1jLIlxjYo6UlxYBwbpIkkRkLyeO9w40hKAa0ifbdDyYT3HmMzpFSECCEJXFBk+TGNW2IrhZInxFQfeOUq0DmPZKSaaJpmIMQWIUCLDIhEGgozReS3SNUj5WF1LaZIEiPSdmRlS1439INg3J+j4gljWKOyPUpHxqFApQXZb/yL/zg0FZQnDA0pCnS1QKzv2a13VI9mqHsP5xovIOxGutF/56VhLPB9OFAZkkJJQ5bbwyP14oxm9yWh0+RZfrjTJBCdo6py1strJucFIhvp2xdoaZBSkuKAFoI4rkHBvtUIkR1+b71l2CcUNbEFW1kwCr+O7NaarMzQNuHdjv2yJz8t6OMSV2rIJ+zGN2zdjpf3t2zikrOPTpAnNW3M+fD993j27gxb3qJkiZKPMLZmciQZhaPrAsZGbDLIUWGUILMKqxX2aIIPiTw7iFk6G4sAACAASURBVHJT6Cm0wOoJXV8xpDeY4h4hHV3XIOyO2Cf69ojuoaJgh72omR2fcHx0RnCCUGiiMJDPCCEnmW8/JBIKY6gye1CNE5EojDUgM0KAzB7+F84PREZC8If9VCHpz9+itpq8fYdLURPHhIiJ2LfU6TU78RbHMccnz9hsEym8j4gXKLumSWt++umK00fvU86v2Ww6hv2OdddQVTMmFxd0zYSzJ4bJ8Dlvxj37uxknk5xsCOx/sWS5fk3y95Tz7/Ozl5J2u0VrODrWoCRBOFxsaFZbfD/ywZN3sF3HETW2NGAS2+YeVRUURxMm7xh653jn4pzcjNxtnrDvM1zUqGKL5S1FqNDpkn3zZ0wmH5JPPkDIEpUBY4aVLe+dK1abN3RxQxhHlCyZTOdIFfF+hHRK10E+W5DckuhWKBlJoQBqhANkRxwjoi+pVI61Bh89R5VGNh0qgFWasdljVI7OW3TakWFQ3TkZcFy1SNcii4gfd7TDFpNVzPKCfpcYNoFh0OTqGGUzgvB0eKI9I8UeUoXbKk6PJ4xdy9QWTIzBd6+wxWum6V10OEZnt6AadLIYoUgkjM5puzNc53haXNAJQWEFY2bxKdIPEIVnov8TvD6kiw+ff8Gbh5eIUvPuh+9Tylfcvlxx/+kvOD36dYx5h930BSfTNWQKnUXub9f8w9/+bxjGl/zu//TPefT879P1v0raVOiiRRV7bnc7BldyWZVcrV/x6HGFUIL9fSA3z7FhRpCfcnv1OX3fk1Igs4b7+3tc3zIOHUOMKJNx+/aG+9WOZjbDn3k613F2PmVIPe+dfI+r19e0yx2z84i1JReLnF9+9pibV9e8cNe4sWMcPUYLQhgZBkHfG4YsRwnJ8m7NYjpjvWpwfeD+xWeIS8X0smSo4P52i8hy3ty85XIacfqa277AjIvvnKdFWGGEJNVTdFkyDGtct0QiqSYz0tjQD1sQObveg1TkMsc4Q+9KEse4kMjVA7Vx7NoNPgmsmpEVc1Z+xHYKK+7wkzkuGhigaWEbGorJ5jvXY9OEbjjlpjtBOBj2S558TyGfzUhvn9FtMx7Mkj58a1GUC5pdy/XNS4qpYLawBDHQD/ZbDJula9aslj3vX5zzptmxb3qOTo8Y+p42RpwRKCtRMbLpYVq8R8pWLPSUyfzvMp+ccHJyRLQvMS0My2uevveI42c/YL/ZUKSM1AxcffECUUmq+hIRBiZFwd31CtHswW9Y717QEPi1D/4ZCQf8MU8vLti8bdhcf87QvUGJjJ/+Rc7v/M7/gEol9+dLvt7+AoaeYdhSxAU/+7PXTE8kJvwKqbzF25Gb5V9ydHnO5dMT/tXv/SHvfvAxv/v7/wf/5X/2T/nhx8/5V//iK4wAxw1fL7/gkzef8Fu//k8QQ8Z7v/SIL6+vOH36DlNqbv7NH/P61Z8xOa35+Af/FT//0z/FuzcUMbKo4dHzD1HyHfarK/7kT/5HfvMfP2WifoN88x5BfIXyLafBUeYSp2qOK7Dzmte3ewZ9zxgP/ZfoHVErGpfIKhj9W87n5/hR4oSgCSOmg/PzwxOKLJOkMSA4rMptmwdW2zsm8xqV3RHUntn0Y1qvyHLwrsGNhjw/ZkgjNYJK1qAFTXfLoiiYGgHpjr3s8GFGHZ7x9uF/4e//9j/DbQoe3n6CmUqmT37Mcht49+kPabY37FZv6DeBWf0RVkSCW2MSLD930FxTlmdcvQxkUSJShfeRAORHHhcbjtVTigrWmyVlVZFlljgmfBSU5RFjrxncjslcMTQKfI0RFxgxQ8cH7PwL1rdTTPkuWTaAbUnpljRaxuFdBCVjDyluqabnJFHT+nvGsQNZocKUFF9ijCAKgw/3SLlAyJJIgxdfk3RG9Ce4VjO7yNl3HqUM1iik6kiy4aH5BSTBpDqlqp4SvAC9QWV3CC1x/imdNygdEZwxdCcoBkhbSD1u6FCqprIlMW1JXiApiTIwBAlyQlY0NOOSpi2xWU1MW8Jg0cGh1QolFgwxB+YoVWGzBh07kC9JIiOGihAiPgaCVxifHxjjMRFDPBRkLWRWkIJGKQnEw3uSJMMQSMFTqzVy6EgbQTbLSPItBoeIGkIOXpBVc7p9IPSWsrY4B5BhVAbCkNJhrbdpN4yuRwiNtYdOSUwjXdczdJ6UboHEMB4hVYbrFF55EFuwf3My/h88jLftHiMCk/kclRn6t55yMqWsDaoFZ+2BiBA183r63Tne9CQPSkeklPjgGeOA0pE43uJdQz9k5LoCItF1RBIkh84Vdprho0MMCiUUoPF9Bq5kURtQkf1ecnoSaFYBt5aH5n6eseuXTM0pw+qafpDkkwXlokKIBr916OGYMIzYhaa96dm7a/7sky/xQTJdLKgfX1A+O6dLgh8/OufJRcHOPzCIKTbPKDKPVhGrCkKo0SJisIjkEekwTOVmhhSJbFqw3jV0vsMajRAgkgQGomzxPtLsFUPvGYac4GuUUuSTEakGSmlJU8PJ5RGh2ZN8YJCCqC3WaEIaENIwWxwjYuBoWpMbjRLpwBIlktmMPgQyA3ld0vQtPvQHTJqU5EVGGIHdKVM5xeeJJFtiPTJ4z56OfdEg8kh+m/P6y0+YzASVmTG4PQ8PX7FpX2OyR9x9/YqiABMCFonOMlKCLuwYlEeKCXP1nzKM35CdvSD4ko4JaQpVNsN0NYtpxf3m9/nszdecnZ6xjw4fE85FRDJMsymFKqlTwafjn7KzO5bbHdvliL2e8+H2+3z05DFPecKsOuOV+5yyLnmiNCFoXBIIbYiNJUiBWAiKeMawCSy7PWV9QT848rKjqt9l93bEMKcqFa63+GAxJAY+Q5S/oJTv0G+Pib6ka3tCWGK0xBhJYc+IJFxI+KEh9B7pIAwOGWBWZ3TdDtxIWSYavyfPPVoXEKZcVIatuyFtA6fHlzibUSjJKAZ85siKgG/XVEWNVoGQMsYw4podQgSq3BDUA3VtmRhD1yQyr6jNMVkqkU6hRUEpDJlVgCPTU+Kg0aKmMopcD4hsoAsT+v4l03LBxt0gbUsQFpcU+7gnhJyzmad3PXvXYzYTZsOCpg287Tfsr75C54n96gVnlSFL4AbB4ycf43XBF29e8sH3PuC3fvMf8z//8/+OrnmJLF6zHaao4jnHswu0GEkhsVo2PPn+A1kuOD99l+u3N+w29xS5ReWJu6srrt7ck01yYgh47wnO0bfdoewEIEZiTIRmw50XeJVz266xn604zXOuPvl3VOcl08cLVtdrjsopuZgwtYb3Hp2y7bd0tMTWU+iSnoQQkaFruO976rqiyEo2mw1d07JcLtlMF5hwyaQrEcOOS/Uhv/vJH/KDj86ZPX2C2K0QvSAT3xVGLNsBl3csXMSHexISLSckb9AGXFgReihmgS7cgjKocInqz0m6pViMuGGFRRM7iegLEJ4uJOIgOXs+YVhLUvxlTAwktaHxbwl6T5lXeHf5nespVYGvLeO3qy1TO2E+e4+bvmHtr4lXlll8h1F1FMUWFVe8vep4uHvDh2fvEqMhMzVtM2KMIY+K3UPPOBbsC83LlzfoMifIhDaKhSiJAtgNuDhg9BvM2SXjjaSOM9LEIfIdy9WW5qalmCzIHgWenjyjnGZsNrf0/ZYsjgi/pIgFddjx+kXHj37p17n7/AW7Vc049Gx15PHTX2M+ecwXP/kT3nv/Y37ykz8gdQ2iGfH9CXpxzI/+80um31vw+R857r6x9PaeZnNFMSaKvGLbdfzOP/3v+dd/9Edk0+f83v/1v3P+eIqJOx4+/YS/d/lD/uB//UNyWzF7/yP+8M0dP/nsC37p/XPipuebr6/44On3ePp+zt3ZI14te46VRfXXvPjmJaurV0we5UwvPuSrP3jNs0eB+/KKev4uUR/jk6R/+DO+/PPf48MPfgV79FvE/Ujof86me00yPVU5xzPjWn2OS6fMQ42Pjsw9wY7xUMibWVb9a45mDh9GKvERvnuHuhxowjc4t2M2e8p2PdDs1yxmE7I6Q6lECAKVT5hJQ1knhDQY84wod3gfyOPjA8JV7FGmouk3HE9HYtjTRUE2H6jKCoth9CV5McdMn/GXv//7fO/7v0rTW5Y3b6gnE04v3kVOLrmcljR3b+jbt5yfZ9j/m7U3+9Vs3e6znvF2s/n61VXVrtr96Z3jBtsQBHbsCC6REH8Xgj+BK4SEEAIinAuEFCuJbeHjHOeY43N2v3fVrnZ1XzP7t+NiVuJsLiBSUjfrotantZY09b5jjjF+z/Og5P6V0NwewN/igmNtK66e/A53T19ROQtDQIBFXeKso28aztc7fH5DYes5mwbEKZBzxDrF7f4TNusdu2VFikuMSyTdkcIX8wpY3DK8eUi5vKbtGyafUGwp3GouKJ2A3ED2FEXFkD8nqyXaZsh23jmOZ1jJhPwtfRsoNxGRO8gFohyEHaPXTGHP7gFEfUL0EfISP64RtogzqBwo6omgWsZxojIrtCjSdEYe63nH3d7MTbu0AHWLMXkOVcY14zhS1DPkoG93FKYkxAEfEikrsj5hyyWnpqUsWoIo8qRJsSeHiEJD1SPlCUyLT7PLQcUSKxtyrjj5gFGCUoashBDMDKQAjAZREVIgTAlr3BzAVAbvIxnexjw1qriiGe5QyzXeOBIlWi0RLCkl9HJAm46umfnuxpzNfHBpUErIyZHSHqYLjBRsVpAUtOPAqW+Zph6jFc5WmHyJXd4BLVZdkEJBzoIrwbr/f5zKv3UxXiiDrVeIdjT7O1pdI9JTTIFpF/FNj42KYutQm/I7n7WqRskScosQSFFzOgpnD0tOxxOaCzYPAka3TEMg5YjWlpyExdk7dKcDVi/IYWSYGmxtMUVk6j05DhwPBzZXTxD9Eu0txSJgxKNKz6IWzFDx5k6x3J1TVyuCGoixZ5gmmslzcXHJ67tbxih89uzX9D7z3seP2X604n7Zc6sVH3zwA862t9R15LTfkrMi64JgHUGBzydG9kSbyFaR9QKUwyP4FLBGMXQdYhQpCWPI1HZJP4zc3u85+QaSZeoSStXUywJlYSwCuvbEXFIUFcuqwKeOaeVROVOMgbo02BommbB2SVXOGDxXGLQCLaCSQjIonclhIEnCh55haOZ9MAUiDsmCiJBW57y4eUapC1Kv6NuWFBucHniyWdHew9fjK8rtBmcvUGrWpW+K72P8E7LZQzXQ71tiAa0VNrWAuid1NxRaaIGx3LIsd8Rk8L5h9G9IPqKUwzrh1e3nqLzgw48e0rUT9/sDSi/QtibEyHFqCPpEyAl9f0apIjspMYUlJsPEERbvkFbCPn+N7oSq3qDWI5VWlAL9pLipL2i6gU0xkdMlREfhMpW+JYx39N3IZBWdQLHbE/IFtijZJKEQg+H77EPLPpxY2RtM35CmiT5YRt/jTENp2/lQTSMpH/EpMp5GUjPhxGARsrEzvUSE3eYCazUpRYKPJAFrHEGNiEDhSnzfYayhLFbE4NB0lKVimG7RNpNUxDChUBRKz12E1rJZGab9a3brd5EIIgPGKIwqqPWKFBOubAkYxG8RmdD2Dqsm/LjB6JLL3RPaVnNebjFhz5AzQQfK6kA3BIppx9K2PNpOHMcTphBslxhOHUY7vnn+DeeXV3z1818yklmev0ejX2NWa94/O+f7Tx5Q2+f8kz/5E37z4z/isvyYRxfnXD4sWK8VYVowtEfgc7rmDzizO3S5BPucuprQa0Mwez77m58Rpo7f/vFv8803Tznc3hD9yL+Cd2uZCQSRgF1d4uoS3+25b14hEmgXFe2rke+lH3LWCLboOVSZpRkxonn04IzX3RuO05F9G+aujIkEwozuEoXW0DQnHj98zF/9/C8Bwbz06HFB+RuWiyvHzZtbfHNHnbYM3cTm/Irke07H73aiHy2WDFkTlKUXsDgWssaIo2+OFHqFLgqc1lhX4pOg6KH8DKUhiEOUQqaanAQrBmU9g24Z02cwXJFNTXbnDKc9tlwj8j00Rwi3mPxdWtbh269YnsFZsWGxOaeaEtK/pL2Z8NcTSipO4Qvuh2esqoJUPuLwoufy0tLuT1SrS7pT5OLqkvZ4x+G4p15ULIsNeX9kOwSMteRpwJQFm01NSonr/T1TZVn1H7BerBnlFZvtGa2f6PuASsJ46llvMm57SQwFn/z8MwqtWa8XnO7fwEKzuVig8pHdew+5O3xCHL9gbF+j3Y53P/pDto/f45df/Z/cvvmK+Kqn2Vdszi+R6ohOHZfLS+5e3tG+M/LFzT9noV8xNEtcqOj6O5q85/f/4D/my2ef8+d//j/zvd/5z/jYVZTpgkFbnqdr/uzTv+JnX/41v/ubv8E2P+R//B/+e1wxcugVQ7Ksdx/w/gcf86f/x8/4+Kff472rSz79Z7c0p1+z++ABj//wv6Tdj3z76R3vPxpRZ8KrTxMfP9mwPv+A/bM37K8bfvTbf4Q9X/L0V3tW7l1O7R06CnWuqW1B0j02G1bbgSHuWT94yBAPnKbE1DaoaeBs9RgVC/7qr/+c3/29P0RvLM3tc8buDpcEvxixoWCzekRILdNwjy0M46TRxYb1+iGqDyCO0j2h7w4U1pImjc4Ko4UYA8siExaRvk3oIXOxWoOxdFlhi5pS4OWrZ8hVBcOCp89+zeb8EdvLh1SrJUkrXp6O6KwI6YdYu+JwuKNJvybYE2mo2d8cqHVLHGpe39xzWV2irEDMiHhySnjfUBjFNBYQSpbVjnGYiJJQKtN2LUW5ImehazJFPTJNDUbX8+pu9ozTNxTLB+Tpks1SEfKB5GuMAbFHQv6GEHrSeIHNF0R9JLFHmx2SasgTSe6ReMY43pOzJ/bvM4WGLB2ip1lkKAldjrjK0XeJqtxAMsTg589QomVLWdT040timnCmxKpEiC1KCYt6hZUd07Ahqp5i/Qwjltjt8MPcsMnxxP54QnNO6QyJhoSArMgk+q5htapwRaTZ77FuhdWGaDNeEjFlcmsp1QU59iSd8CJMDkR7tPE4o0g5IDKv5eRsZoqUms/UFEr86DFWIGqyCDkDzJ1zoyHmnhwrioXGmIGUalLKpDySiUgoCOltUBbF1DjKugbxsxE0GGxhqZee+5sBPwpJSiQVFCZhdCTTE/yBlLb405xr8szYWqEgx3ruxP/7KsadLTGmZphG+hBxdodaWmIIBOMJfaKolojODMf/F+BcekI0KOeJqscnELMkM2KLkULX5NrO+7NpNk7lnHHO4scOXWhiNzD1DmuWKJNROmJtoLsO+KJiuSxIpyWFqgl2IMk4s0lT4nS3Z7FdYRYJSXekMTKMgZgT1RnEPLA/wv7UsL54xPYDYfvhE6ZaMTbXFKrk7NyhNktavXhLY/HEMDD2HYhG+5IkBaISKcPkR5IbSRaCrqkqh1YQU2L0CSWW5ANTN9H1kSAFhUsolyhMjbaaqPZ41aEDKClnfWwJyWesckjIlGZBYStytuiU0WTiNJG14tT2LKoCZxRGa7Qoco6EnAgxMhxP8wTiLetaZSGMEaU0U/cp4+mewVc0x0yICuOEuqyobEmymmQ7Jq3IcuA47rEkTF2wcGvEWnw+4QgMk6CtQ0VBJo1SS/COhYEhHRA/sih+RJcGUCNJBrrpHuv2XNlLjtcRaQQXIkpnAplhCLS+ZXBCbwKX2xXbC8sgJXoKtD5wf9dR2zU6L6mLc4YOzpYFkXNCjvPPMgdGOZG9gn1CThlVZAq3QmVDczrOgiRKom9Z7RyH4YSiBDUx2mnGR6YVtVpiUJjYcepHphAZw4T3J5wOpOpA5dYIBoOd/6/z5EaobM3CGkgKQ8AyowKJGSUelKdLDhcW1LsHKKtQcSLoTBY1B2CGifVyi1UD+z4husYaTb2YR3s5BKpyRERxvH/JdlkiExS2JuEhgTFLlATQI8lvqIqCQV7OKfmsSVMmxuezvjo6llUHxpAXjhpPFMMYt6xcz7pc8ub6xMrsYHAUJNYLCCrh84isa5yqOPYtcQqEcMN+OBKMwy0fY5/8kL/4R/8YP7zh8cMdH777Q84fXaFKYQiJECL37cTq7AllWWPzhHEeZGJR1dTLc/7yb/6C+9e3VGvD1dUVz58+I4VA9AH1thBPeZ7YpZR48v0LhmNLe7MnTgFTFOyHBlMUXO/v5gnPYLl9dY3JkfPtkvOrLVdnO75+9hxrNCEIKSSMgFYaENquw1rDs+dPmcaRsqrY1B1D/5y71w06r/n0i6/4ev+K37TfRznBTEJ7CHSd/85xeixOcPKIthTJYHIiqQNRZMatSU3IHaQF0ZeIypAmpiRkpZi6kbpwRDmRTEUOBckvUZyxKEbEe3p/R5QVy6Ikyi0+O1IGpy3BjN/5fZrxmtyVmHZJvVlil+ccrzV3+1s21ZrQ9Tz/+mc04x0Wx0v9CbbqWOXfp2BFe99S4xiHgRBGMoGUFT7A/XTCFhotYGpLVkKpFFYMXVK0owfbc1V8n9f+DWwStROKEEj06O0NlVSoPBDaA+P9LR/84DFZMt8+v2Xz8Kc8eP8xuthwUb/LX//Fn6BlxerijOXZB+wef8gXz/8vVnZk4QWm50hnkXLOOQwnz8kM6LVwenpkum55cvaE25cH7g6vKJeZB4+e0A09//s//kf85Mf/kPOzJ3xxeMbp5ZeIttzeHHn6i895d13xh//hJf/0n/53vHr5kvfffwetoFgEyuWSF8d7vn32lP/qP/8v+F//l/+NLp14fH7GZvlTpsMZ33z252zLIxTv81f/8q95/wc7Qud5dfcZd7ffksqe7fv/Kb/4y19j/Mjt8UuKhUebClWeIfU7qBTZru8pp0Q+Dojec3fXcdfsGfwbnPFMrSYPmo8/+E12lw9opxte7b/E+IDVSw6n11TFiuA1kzdop9GFUCxKnKvQ2RCOUNUrpnzAmDXOFqTcorUiK83oA6v1GRMdaexZVzvAQTYoZVAmkYhoMyEpsW+PnD2+YL29oF5uEVXgw4BTkZRHjKo53l9zuv+WGA74U8NwHZBmwsvAqSuolhGrNUbPVKTkRyYfWaynmYVuN7jCEHyLdQmIxDTiqkRdL2lOHSIdY3OGM+8hciLmBqtqVtWH+HhCrMKYAqQnqkiWghA0KW7Q6eGM+XMHTD4jhAFFjdKJxIkYHeQNSKKqV4iZyHpO/YhKxBQJMWNUyf7+DUr3OD5E5QVaR8T2hNi8pdmtkWxYuR3Jg5ceUR4E/HjPOI6IymgqGLdkM5FlRFvPslozhgGyxlWKkHpsqZCkCB50cpA6CqOZRoUtSjIjQoVVNUJiCokpRkpXIKIwRpGCJ06CaEGLJgmEmCBrctJoZUhEcvIorbGuIvYR7wOVK4h5lkDFlGYJEhkdDlR6hYwelSNaTfRjRwasXcz3YpkJ6Q6rtgTfkggIGqVAFRHRmTBFjEkYbYgp4ocJSX7O46mCQMWY7slhCVOJ0QrIaJ0xZu7Y/3srxpW1pJAYpkDSDvERcY6sFSZmjAR09ZaleWy+89noMzEGEE1iNgJVdUmMI4VborOmjxGXNKQIb3F8xMDkR+rtkuHY4ooa6xzoQEgehUckUl8+wOcOgkVNEwmPFAZVGnx75HR94NGPH9LnDjcGcoyoBK4syFZoQ+C+b6E0nL/7LubC49eB+1NP00Suziu03pOM0NsTedGR+kzuNZIBySSbQEdQfqZKRIt1I6oQVJFZh8hqUTD0PVOaRy39NBC9R4xiUVqsMngpkBwJ0/jWBgrGhTkoMhWc+oGiLFkqTYozg7gfIzF4rLZMqSXmjLIFiAJtyUqhtEarRPSBGC0xKqYpoKzBKDMXJTERJk/hNCFYSCu0Mriqw2RPYSrqosaSyYwslcWniW58QxoNOhsqN+DMSHvqCMmDuqd0S5ZugUhJTppIJucRF0sW/pxcRWwdsI1BB401EbcQYMXYJ0Z7izY7lIrYPBGyR6UJVOZ+f2JUmsvVIx5cwZAs+nTkcNjPodVcI9rhVY+qCoyz6CGg+sAUIkOCiKHUmVwogklI2JNiBinBTBiVyEnQKSJDwXL6PokG7EgsClK9JHuDC56CzBADk86MdPTDkb5pKA2oeMAsZA7MxRqZEsZn8BkVHQs3J9GdODTNLFoiYkyJMhsCGfqOareYxQVjpKgWKBGSn1AyYqiRDLVbk9mRU0TigIoehaU2BVMMOFWzqlYwgPg481YLjbEKGRczi9oLdVmSU4lkRU4QQ4dWipUs6KaJxcIyeA8GstLEZBiCRlw9f59dUsaCy9Ix+JGsMtkk2ilxsXvEzcHhWHJWKcaoGO8ifR6R9jX3v/oZL26+4IcXP+Hd7YrvPS7p8p79XU+2Bm0cVRk52z3E6j0xQ/YOiQWF22J0xae/+owQYGnX3F3f0HcdKc5MXnnLuwUQhNVyRSEF+9Mt/TChgDR5+mmi8MJtPLCyG5CRw+GWNA2chhVmUbBb7li7BQc9kbL8azEIKJTShJiIU0AEvJ+oVgsoJqLp6aaKm+uep5/ds3YPGFtFHzRhDOSoCPa7k8Z2StQieDXhRCBpYoYYIpXd4ZMwxA6Hoe9HjIugKmJck/OIpAHrSqYEwTh8jsQ0oIzBupJ+FIxdojWQFoTQY7THOA1iuQ/f3X90uyU+Jk73R6rtwGKjOIVX6KBo+tckGu6O1zSHAyTBWajrSG2+oPqgIpiSabQMnWMcPTG9LcgmzypaCjPfGYuypB8nfAgkMfQh0ETPxdkTKi1sN1sSgpJIWWgCBlM6zs4No/Z4NbDZOhITp8NADBXvvvsRZw/OOJ4a7r+5AwbWD7/P7updgjbc7e+oS00RA3Vt+Wp/x7J+wtR2aFuyefiQXKzwquXrz5/jjyV7Y7g/fEU/Hklmw7fPrrl58ynnuwd8/OPv8+tPf8Hz23tevnyFxuG7iTid+K3f+ZjucOLZs2+whdC3B15923KVzykXhhcv9/z0x3+Pr/72E759/jly5TjXV5zubwn9c4p8gNJy6q5RURhPBePplrvrSyZNZAAAIABJREFUlkkN1A9LPn/6OW+ef8Oj9yKvnr/kJ1e/g8ga5dZQ1sRpQBULrm+ekoaOdjjy/P6W2/4eo+Gi3HKb9pxvLvnxb/4enpKb52/wYUGMHX2Cuqrpxp6p6alLNzsvYkRrRZo8QziglUfpDVM8sljW5BQxJpPFELMgJqFciRw9NvUUK0tAU6oKqytiNjQ+sr97A+NrFpsLVlcLNtUanReMXhFDQzEGxiFDPHK6vUZCi+qWcMjodk8xWXInjGNHrS1GJnJsZupbzmTRhKRQuaQoDMPQURSO4ANKMsYVxOARZQgJVmWNpBprZ5GaDw2ejto4FBXZ3iBSAxqlA5IhZ4OIQcsSa0dyyiRfIblCG4W2LVlAfEHME1p5JDlG3yFqQukAeBQZlTSKAp0s9WJBniCGjNIOpRWKiBiI6YASDakihQox87RT1EjkSJSJyl2hcORcEr0npYDWI1k6YvQzk1sPjH6gKmbPgCRB4THGkobMGI4s12t8GwlZMJJQOc3Tj1qjVsLUBZRoVE7oLIAhhoIkiRg8SgxkBzgkT2SJIG+n/ERyjoiypCnNgISY5kyWNggblMuM40TOFVoSQTRCSVYrMoGcMyH2FPoKyEx+RKsSrQuUyYToycmhVXyLgkxUkjHRIhRIqmlHzZjVfAfFAQSEhOiRRKTvPN9N/vw7FOOJTAgjZCjcEsKIpkaMRkeNmJYkgkTgu2TDWckuaVaDipuZvEYTciLHGh9HkhNSjqQcZi62FhjnyyuLICnj6oguRoYIYdSUCYoqoooCn3vC4DFhAKOQokaUI48nJGbMosC3HWGcZVNFpQil4zhquvZEy5HF+RPUeU06GziNN5yaA4JhUWTSMCLdgmBn0kmMQhpLCIqYB7KaXwISHX5ckEJJUQb0wmAWwtycmuiHDltWBCP44BEFzul5Pyrrt9IkzzCMRK9QejF3s0MkDTMP1FULTIaYPOPY0A4tIfgZZYgjZEEVC9xygRkT2ghGC5KFGDLTOO9L56QJU0Q79ZbJOf1rnrxix3KxxhnFio4YRzQGmzWh61ExUSvLwEgXhP0+oCQwlB0ib9jfHBFWrBee1c6hlYGsCCmQogcyMWmqvCUZwVWJcZiFRdbGmekZFcN4i3YBVgXZT+AjhQgLXbH0gcPLA4tqjR0KlpcbrJT02VBXkbrMkAKknqG/pqwdUU9M3OFjwE8FQ7Jgz7EqQxXJqaOP9/iwR6mCwhQEr0k+og34VuHMgpwDKWlIBT4ZRM0vNTkZjIlkB9Oxpz10NIdAdBkVWgwRS6LMBTJZbBaUeJQfZhFNyqxczTR1aHEYnVFiyLlAqwmKgMmeyadZhIFDEIJktAGJs5ipMIoYFRkhhoiWTOXWGLWl6V+yXF7htCNLQmKiMjWu1EQCkksES8gN0xSRtCPHBGlAY7HmDJMM2npCVJRKAx7BkFAYMs7WNPHIqihwqsI6Sy8NMU+gEqWqQRRRZ5BzbOUYQqKdAkMaIQbGb77Atj0/Kt7lJ6tL3O0b3tztOXQDbrlgfbZhUS15XK55evctklfYw4iVglQZ2rblzbcvyEqRvebp109pTw05zWNOkUzKGZGZeqKNYf/ynvbQkWJGGUXOAQme0HcchsBtvWf0DT4OxOAJ95Ht7Y6P33uPh2cPePH6wKQTCiGneWCqlEHpmQnurCUKYAw+jQy+4u7Q87K95/a244MnV8DEvvFISlRG5pWSf/MsjpZkSnIAL3kedaPwPjOmiFKZpKq3YpyGlBJRCVEZiC2FiuAHUtZMORAlgAooFQBhyJbarYippxsrRK8p3QGlNN1Y0A7fbba4asvxlLB1QgVFkEA33rANa2775zQ0TN1EOI1kRnKhUaHi5fRrNrstZWkwaoNSQgiC98KiLlBas1SOtogEP/OrCQmfI61kboeejPDo4pLj/pbFqqAdRnyKoOeOVW0XLLYLdBQOIyyv1uz7O8YhcrHZsVufIznS5wPdmwObi0sefvgjVmdbnj39nJdffc7v/vh3eP78T9G1483XJx59v6Y7jWwfXrJ58A6ff/mSSkqOt69RsuZle89dd01IidNtpj2+4ays+ei9D/j25jm/+Nu/pG0jvov4HBHgnQ83FGvH51/27A8ZH0fub0+0B4O1luVizenmwIOPfp//+9NPYKHQznFzc88oe0oXKKoCUSXH/ohylraJWNPStQ1BDOnNxK++/CdsqiWnqJBSOLt8QjeMTNOED3tC9gw5cX9qsDlzfz9xsz/RpI5NuUHLilyOrN+tkWVJf9dzd3PHvOeoZ79GL1wfX7CwjsKs0XmDjpbYZUIa5hW7MhLynqzfTnGC4OyOmCw5JaxZzNKpSVFV5by6IAXKKCKe3k8cmsh06lgsFPXuimpdYzDEXpF9xiVFHCK9FyR5qtIhk2FoIiYFtB5QMRJ6i4xHympLGo/4vkcEdGEQ5RjHAmsKxnhPRgNz0Bg9i4FC7hiniCkszmxJMaFMT05CDhUpRaIekazw6Q5nLki+RiTNghrFLDrME+gjvrdMI7jCvkUjJnKqIFWIGSlshR8yKYE1JUomMhNa+1kENhhq94BCR0YZ5uZXKkg+gyiMsoSpp3QQYo/WBWhNzBqJs0BHSTHXXvjZj5ItSiJCpB/uQRLaZXxoEaNB2VnGJRmlEjpb8pTnvwsFYkhJCGk25ilrsVqhzSzIyUojJqKVkJPMEh1ARKGUkP5VTSkZUQlRmZTfquutmadpKRL9XCOR5ucx4sh5IuV5DREU2lbkVBCTArH40AEOJJOznl+0XAIRcjYkxrngl4wx87qvMzPFTCtH8oE+dWh5hE83aBfxaUJlhVKJaRqZpu9OE/+divHJ97NO3S0opKIrJ2yyaOWZtCKKMHQB6xR68d1OTvQJqxOQUFrjnCGGHm0yXdeg84Q9r/DtCbKgVUXOGSUaZx1Tn9EsEOWJucVPjjAuKZzFlAeGQ4PaVkz9DKy35ZKsF4QhI8Gx2hnQE7zlZapsMEYTMhwPiZf+wFgFXKUY/BHx0B8yMsFyGcnSEqcHcKgJCOIchIYpTYzBM00No8/0g2f0PTkNaFVSLzxFLCmDQqfAfvQ4p9leOEIcgIQYIUwZ3yiMnR+aHCGG+aEER/KOMCZy7KiNwgwjTR6I08DQ7JmmjikN3IWE9VcoV+JWDl3B4AN20khWTARSTPQtb01VhnHwpJwhDXjfz2+VWdB6Rb0SrC0QWeO9x/uWsb/l0F8juaCoV4SUsd5w6L4C6Wl8R9u+xA8ndCxY53NYP2E0iZCOJN+hgsKyYgwevThQeYf17yDqWybTgRQU5iGFbTlb9thhRaNHfOoxAnVRsnQVYZy4rwuuzmqKfMAXj6EIuDRQLDvQJ07dLW3bcLo7orPHT3uO44EhWHI8R6VLrDonqEhVaszRM5YLhHt0CiivyaOBlJGFJuqeNt9gOUNnSxqPjMM9dfkI7AOCJKxzKJ4zjYGujfQnIZsIsUXRUEjC2A15nDBxwMmE5MjQNSjlqMsV06Coig3WGnxoGX1HbRaoxQaGgAkTQQv4ObhipECkJkeNNoEcG3IUyrIgpnlqUhcVPmRCyDizhDCjoZxx1K5GiTDGBmPmDrbRmnHosVaRGEFmfr/VBbFrWdaB+32kquduI0mhFBSFxxqLl4iysKgckiuM0fjYkRkpjKUfJh5uJ6J/iLEWip6pGphSQVKgfcUur1D9L/kN95Bnf/aUtuvIJNJ6wDwuMQvLwg1cf3Fk/ahAmjeYSkhWcTjcoaJHJDG0JwbfEqYR8uxxyzmjFIgIMWZOzYn7wx6tNEoEkiBaoZRCiMTYcnvzjGYcqdclSoR+GDkeW5wyfPD4HT5/9pT+2MyEgixAJqd5VBmITOOEsg6fEnQjaTxyG/bc3D5HpKbRjryoub+/Z1euSChiSPybEU6pLO2osY2hMgUsIqqIqGTpp4a6UhRuByjKciKnjGBQtifnCSMBH+dLNopHGY2VGkklvlfosiKzxw8Ng9+wqkq0nBgHRdcukOm75/t0gmPbcL6DtVWM7Z58cvjxhpKOV3f3hGbAvF0dUSpRWLh/c8f1yy949/yCZW1YVJbmJKSosLZgsy6xtsL7jqQ1p7YnpwxaGLzn2PY83p3jioYXx9fUUmEYGNJITLDUwqY0eGqcWRI5ohZL2tMblouCh6szutOR2+vX2HXiZO65uHiPi3ce8vr1N3z9+d+SWuGq/l1+dfgz9M6xrio2m5pyteX83QdgMy9ffcGP3/kJu/USVZ7x9f4L2q4ihkAztGiEP/4H/4CnL9/wi79+zptXbzh3Kz58eMmYEp6Rswff45NPvqTS7/L8dUPT3rKKFrvbMI2Zw/UcDv7k178kFAtWlx9ijbB/+oKjEZaXayqf2Q2JodQcxp4fvLOh73u887R3DcNXR168+pqHf/xH7JuOJ+/+FuXmkkP7K053LzHK4hZLRCVscYH2mWl8jXQLljqzrB22TNhFYjADv/rqb6l15NR8weRHqlWFF8fN509J48Bv/OA9pnCHDwbykn6Yi8/lssLYxBDfUJY/ou8ihVaQhZQSGU1h1ljfE7Jmu7mAMFItaiYJ9P5AN7VMvedyVVNdPcA6Q1WsObSe0Q/YDBWORmmiVmhxPHj8kPvnDYP6Gl0M5EkzhA5E4Qi4tKBrriE4ymqJNYooESdn5NTTjNdc7B4xdh2FXaO1JQRPzhDCSL000JUMw4EiW0QvsGqNiMNpQzt9QYgjyZ1IwaHUPJ2bG5WZLIEQG2JaAW/XZbInToqYloQI2nqcekjUA6VbYk1NigEfC8Q0GG1oh4KyXjIMzxAJGCvENDHFARGNxC05Wwop0RiM80Q6xnGEWLIo30FiYJzuQDdozjCmQulACop+HFgsNSKBYYR1vUGpREzTHLLMhpQmnNMoWRMHMFpISREBsWmW8kyJjEJPgi5l3htXcxGsjEXpOOfdVIK353hm/gpqfumWiC0NyUdEGxJz5k1rQVQkTHtyqNCiUWlCpZkuF+nwYULLkiH2FEVNzA0xG6zIbNLMA8kXaBeYxgGjNUq/BVxkBcznu9IRVwCsCVNHWQhd30LWRF8Qp/wWPPL//e/fmjMe/uUf4XSBoWIYRoxxjMlSLwOTf04ed0xDRdaJepf5Z8/+jjP+h2cfIF4xLQuiVcgQUS2YXUHbvmDprrAF9M2AkgKVC/yYUXq2OE19i1uWaKNp7xtyF+aQ4rLC9x3VQnNzOLCaVtizLdpV5Mh88frIsIss0JDmSzguV7N5s2mR3PL54Zb7zTlf3N7S3B/ZKDXvLGoFlcKcFdhzxaTA6isKuwCOtMOe/emefrhhbF9z+/qW2xuNUitcDaJ7Qpy73Hc33xKaLcvyDHQ/czWHlrHd44cWUQac4ThE2lFjqnLeP5cR0T3WJMgLfOo5nF5wPNwxdCPDAE0zcHe75/72RNNXlNWSs+2WHAecSYy+Zd817IeJNmRkbJnUPd5FQrZ4H8gMZDMxSuAwZaysaabXKC04K8TQMfTXnNpvOTW3lO4jNlclftB0x284qyqKEPHHBhk9dQEyLlAJ1uvvYaqS5MY55Nb1ZFF07TVOn1jufsqheYHSL3B5xE4l1i+pzQqio5s6bGqYTtdsV5qHF0vWywJSoKoWRGWozy6p1hZrI7YYuW+f89mLbxjdQ1g8RhZC0CNvPp+4uznj1G8JWVPaRJkSkvecXUayQCi3GFVTTA47KZRpoCrw6hzcMLOdnSeqAzkMmGmL9Y8gdZj6FTEdGdqJfXOi9ydS7unbAyJ5VvBGMF1gvL+lnBas8gPUpPBi6I2nMJF2mJiSQscSi8Fog9NnhDaQUo+zFSoYyDLLiaww5gHRBdbOh+y6XGLFU1o7k4piZvTPOas+wlGS5Y6y0ogWsvj5MI1CrRco8wJFptAa7GuKKmLdksyCBPTNDq0Dm1XF0ESKYn5eRRKlrYkjpHDGsl6A3BOD4OwCZzNKBiq7YVt9xL4fWVcbtuWaXbnizBVslWGnHE/qhyzHgl1xxWq5gXGk6HsWXrHIWzRnNPe3xP0vOf3iBUV3S+x6orfkaOjGI8/f/Jrr18/woyGEE5Bm81uesxKIIuU5yplSAjRKKWKad9JjTG8vTYUrHJOfoKiZpgkZJza24NFqxW4p7C4Er4UXL/aQMkrJvMKWAmHysygmBcxbG2poE13T0nQHYoqIRJ48fIDLC6b+wPnFgrJWs+jo278jmNT1c7r7gGjDmbOQJoapw5lM5SI6nSilx4/XOJswdu68WTLaaO5Pdxj7AKaHLKtEaU+UyhLDgmZQrBdbjs0LDI8oTM1ia2i9oU8a7SYIR5798dO/uyj+dM3EwNX3ttSP4PX9ZzgfOKQ9b053HA4Hmq5njAlk3qEf+44y1HR9w0fv/x7bi3fIaqLrGkxWnC9WbCtF2zmun37J8uyCN91A1oIrHKOP3O+P/PRH7/P09ZEpN5TKMnUjcZyQnLGA03OIqs5LtAAxk1GIMWSbCSry6mXDT3/4B/zlz/4nfvAf/EekVPPzn/+KN13PB3//p6Qqcvh6xPfCh7/19yjPP6Z+8D6vjxNfvrxm9/gd7tTA7v2PiWrF03/xZ9xf31JVO3bbx1w++JCr9z/iv/5v/xv+k7//U5rDNb/7k9/gyZMrsmkIMlDW7/Ds2TUXF/Dzf/43fHhxySJvMIVDLxWyEcxu5Hh8xjJvOd98SMrnBF0xpJF+aCEWxElDuOfR7gnnmx/xN7/6hP3NNyT/nCne4OwDHr7zY1gfEKu4fXbDi09/yf7FUyT0XFyWLOotu+V7RG34F59+iteacqXZnJ9RLB7w/MWBT371a7SU+LHgmy9fc7jdk8eW7E+EMPLeux8jaJLu2F7ueH7T0gTBrBa4dYXPAkUiTDtyKFidHfD5bi6GygpX9kyHA6IDpi6pzs7xKpMlk8ZA7AZKJTy8eoQfM4XZopWi7Q5kG5B6No+GAClXWGM53BxJx4nuxYl0P6D7iaHpCBGKSui7FpVrqnqBrQw+joztwFlVwzGzWj8m+AFBMzOoe3zsmIbIolrNqzjTBVrVhKQQoxCTCHnE+4BCs9tqpnHE2YiSjpSOeN8xjmbGCHYrbBGobUISjL0lJ0dRCaIh5UyYrmbIQifAgRBaxt7ixzWRkWKRaLpEyg5SROsSRAipx9nFfAc5T7MX6sqhzUMk7iCXGD1P0cMYyXLLYnHE2o6QDTEXiFIzpjcVFIVGxTXRZ7Teo3VHzgkfM+IM9cYxdg0qOMjCGI8oe2JRRtKU8cNAjhmttoAlhkjyCskGMTCMgZRnu2dZKGKa5iI4VaS4hrylKAMxnUh5gegttqxJOhKZm51jtERRKFMTsyNj8DGhtJqxm3QQLVrMLF7TmfL/Ye09fqzb0vO+38o7nFT5S/d+N3RObFI0KVoSRCpYTjDggTQw7JEHHvmP8kgjQ/bECWxLkKhkimTncPvevuGLlU/cYUUP9te32ZJA04A2UChUFerUOqeq1n7X+z7P73GOnCaflXMaiSWOGucWaN0yjhPPXGlJJFKUwNSOudqSgiYni200SQ6EuEeSmVeW+q/9i7+QM/6XLsbzv/nvprhnsSYGjxLHtAvF/v4GayJDl1BKM5s3aKv4Z8+eff44f/DOI4Y0YfVsSZBHUm0QeobYQymRFCSNO4JiCGFyKVeNAukxrtCNk3NdjM1UQMqIkglrC6JSHF5LZisFzZ7MDqki0sB+s+bs/afkred+N9C6Y0o/mW+iCPRyTV+2bG4U29sb5oue88cr/DwSFxXL86eszo+nkBc358gKbN5SDhFCi5KnyLDi9hV0B8dXvvwbHB8vOTlecHF+Rm3m9NuBkO6IMtLrLWahOQyKocvIqKhMjao0h36NsBHjBppGEQaNEhahO3x+RR83+LDj9vqO69drtus9m/U1t+vnrLcvOHRrYn/El97/EkN3YOj3+NAx9Hv6bs/Yd6QYMebNH9jBs7tfU9cGYw3eZw7rju72npvLD6g4JR4yMh3I6WOG/WdsL0cOl8cctZr22NDOIqVYHj/8Ng8evsvx+TFHpwuOjo/IFB7OLJEfcrQqWFGwQmJLZNzdc368QoVjvLim71+gioQ46cK0vkVXr1HuHl2OuI0/YaYMj9tHnFSnGOOglriVorGWUzNDpYccVReoWOjXG/r7kdLV6NRTscHfSV6JGwb3HJoeTENfLMJ02MMStu+Rm4qTeM+RUNTVMXK1IJ2OhMULMHdUqqWRjxhxZJZoeYyQPUl+QmaHMVPc+LDtKP0BhkT0hmIkkRGV5uRdh+r3mNEwlytUNmz2I42ds9AzrHMM/ZpVU6jqEdQAjGgzUOkGJTVS7amqBUYfTVKUskHZA7U+Zb+9Q6sRq2fEWNB6cpkn3zKz33rTCdmixQqnL6jMOUrOKCWRS4dCI1CkMMOoE0oRaG2RIpPFHqHXSB1o6iNSGtHWEHyNUjNcZRBiRGFoa4Nlho4zKiuplIUcyXmPswNVfp9ZepeHqyWhe0HtBpR6I1Mzhn24o14NvFOfUJUjrNtS/CUuW1bmnLka0JsfkD68ptteon0mHnbMG7Cyo9/c8uDoAbfXN1zdfDoV30ydcCF+HTX1q8+VSe8NlJKB8vnXlFKklHH1Eo2ktRWNdYTRs1q0fPErX+CT51fc3Xm0s6DEhFEMEUpBTgNnYkrTW5gizn/ZqddScbw8Jo6Zh6cPODs+pTYGURTp2fnna9XpAxrV0zqL6CUlKlxdMW9nHLbQVktyPpBTQ2Uf4EMkjB6ZDSVLrDmmFIvQgUwhpCnbAbdFNBu6vQR5z9mZY9xrymjJ40jy18BLlquBn/3u5a9eu39S8eW/+k30/ILXLwvDjUUWi5YtH37wHFNawkFOXffSUKLj9nrD4iLw6as95sTx9Otf5D5uue12+OJw7TmLh4bnn95SN5KDKHij4E24B0VwsjzmtHL88KPIY7dgiC84+IhKmZnZo6pr7g89X754h+B6NsOarDMhximtlsjFxQrXJH78wb+mPVpwNL/gZr0jGsXT99/mC0/fIgwDrpVo7nj3y3+PSOaHP/suVzevMaZiu/H8P3/0Xb78/jvc3/+U69trvvS1b3D64CHL0xWzZcMPfvinFOX5r//Bf8EvPvs5/81/+z/y0w8/4/J1z5MHX+HB6SkiCv73//WPefzkhGZ5wnV/wDSRr7z7gK89+AKvvx+IQ8fXf/sxV7eBrJ7z7JNLuj3M2oZZIzByz3DY8ejhI77zj/8vPv7kOVfPR+5feUiGp2895er+GevDC0rU/OR7v+Ducg3iwGyWOWpPaNr3SatHrNOGcrjHhsDp0RyRFC8+fs2r22fshxm//Tf+Hv/wf/5HPHv2GY3NrKozjtwXOF++iyp77q8/4u2L97l9tscQuTh11NYTup7WPiKOht1hy+NH75H6I5RYUtctSlV0vcLrLe1iSWtPKJ3B5hoCjL4nCk81d1BmLJXDSbg+7KgXR5hiyfuR0I3c92uMNIw72L6+xq+fETfPkd0OeUikzYCOI1JeELYCQ43TFULqSWaSC6IkKqfRrjAOI9E7tITaznD6CAGY+iWVbcgl4rlGVVuUKpRkyFGh3Z7KNewvv4VxG0oaSSFQMpO8x2R0daCIDVZLNuWKWARp1DB6CFuy91C9Is+ek6xBcIPhBC1P0CYjq1sKmRQapOlo5gOZawa/JYtAXVdQanLM+LBjNq/x8YrsXlP0GjE5ZxDCUMQGhEHxmOiP0bol5p5ueEU7H2hsS+yPUVKS5T3GChRnFH9GGBucXdFtd1MujDCE3E/+K20hzthvwJkZ1tQIGrwfp6aBlCBBmoRSjuA1rVu+qQlByEhVC2YLSZJ35NQjqel2AmUEWW3IbMi5I8WEMy1CSpSSU7JpycQQEIAUAu897VyhbZmkPlogxORZVFpTiiSngigwjMMkiRFlijuWBa0VTV0TYkLJgnZzlKlIBELwlDLJ5UKMLP/mv/oPU4w3H/4dUh6Io0BLh1DQ9yM5JqoqIwQYMxV1Umn+6fNPP3+cv/7WIwYZMBHyweNFRJ/PKAcQo8ZUAl215MTk4iVTVWrS8oiCblqGbkDESB4bbFPTLhTCZ7rYUaqIuq2pzitUo6AI/BgZx+nFLaowHHYcHS9QqjDeH5BOM9aSj25ukKLleGHJJtE8PmGoMqHVNMct85M5ql6RpUHNdwSX2RTJvgqkWUeyHbs40KF58vUv8e5vPaV+qLArzVASm2HDLl0S0g3lEDhtj9BhzsvnB3RrsccGnCEHx5AmyoJWR4x7TdfdIkRA0JLi8WSSS9DtNozdLSVvGf2ew35guymEsebs9IK6tly+fknwA3fX12w3W7q9ZxwyKQqGXrC5/gQ5jqjS0HWR+/09h8OasAscXmXcbM5m/Yrr2x9x2O7o9iNXrz/l5YufEQZBLb6Iba7J4ZjTszPs3KNdxfHJA568c4pUGSMfclwtEaLi4sECmeaMuwqJ4+HjJeNYM1+9i+CWEF8hYoPIAanu0KbHlLdwaolwH9LG30DGFpg6DnVdcdTOqURN8h7bSG73gYxi9InLy2teX73i9OyUm5sDm82AT3tq/4gVD2jTAu0FIgZqIQiHWwZeENsrkt4ymkywEWF7KiTt2OLGJSUtGfEo7qgK2Fwjs0IIiS8zdqFmnxK9jG8sNRknI0diRTu0rJRn3PTockwzm2PEhjC+IOme06qhbAeSNOROMGNJ3ytCDlgdGHqonMbYSClycpcXT8ojoNGixVT3WN2gOaaIV0izQUqBMQrXBqRbozhFCoNr9oTo32w4iZwLUiq0PkxMWmGQ9h4pR2SZQViRfUXMBVvNiKlHS4lQCeUCSguUaDHiGIkm2x2oNSEeoeUj4IiQHEko3CJA8zFz0ZB9RxoUJh+jyhKnlzTVAqtrjHRIY9ntDiyF4sQ3nKcVx9mh+jW575DjCU6u2G7u8eOIUg0lVozDFPTwenfNzz/9+eRZQfzZVN+OAAAgAElEQVQ7+9yvX1Px/ctCfCrKy8TBlZIYE1bVzNuG+XyGFIqxH3n08CEPHl6QRsHd9YFQIj56QpzwaIWCEJLy5jHJBSESkwN86tIXFDO3xMqKo8Vq8t6MFj8W1PWvivF3H8D25QsMhVo72rrGaMvYeXLaYrUjjUuUzqB7hJhPxt4UKalhNm/p4ytcbcjhiBLPKGVJxpEAZwcafYoO7yHFDUX9CGs36FzQwxEn5Zv82d/4k8/Xs/z4iJtS+PGrn/J69wvahULRsd+9Io7X+OGak6XG6hEf1vTjPWPu+PHrO558+X3eevs/Y7Z4Fz9UlLGlMY6T5UhrBM/GzOC3HJ2eMewHjuua0/kKpS0HP2IsvL78KaePG25e3nDazDlazZDKMO4FrbQcr4748IXn7adf5+4+IuSMo+VDZvUx16/v+eH3P+Ctx1/irYtvsLMPqaqGsL+nyMLs7DG7y1u+8w//J779+3+LH/70j1kffszHn/0EYypKKXznO/+IxxePOJk94Pvf/0N+9z/++zx9/9uEbNntA0pXPH3ni/zmb/0O2s34+m/8Dt/78Cd8/PwFD87f5otvv8Owfc1nH33A3e0emswPfv4B8xPPN7/9PrP5il989jHeXnH6zgl/8r0bzi/e4hcff4w1ipOTlvlCk+KOP/k3/5LXz6+5uznw6tWajCWqyOphw5P3zliPr7ncPmd5/pCr+w26lcg2s+0HXt939CLz9J1HDLevmVEYfaSLCU/ift9xte5o2hX//f/wXzHsEt/9Vz9lOV/yla/8Fo/fe0R9GujjFd/9/scMgyXrDllFUNNULaSCDwPj+kCSL7HzV8yWc2b1u/T9gSFcUuQtymSkPmbWrGjrGcEPKFWIOUxUH1Pj7Izs91TtMT421HqOkbA/3LPer8lJsnLnJKWR0SCHghwCZT8St55hMxD3I421DOOIZKCtFDlHwpgQOCqzIHowSjDGa4TsMKqBMpJTpEQD2ZLK/ST/kI6mrshBcNhtSHnNbAbEU+KwwB29ojKSHCpKmLTLQk7kDtDkMHnHdF6ymBmqRY+eBYRrwM6RVpC7L8FQo4oj40lM5kTiA8gtPj0nlmv8WBj7ipIalHQUCn4MzGYnJD9HpndR+T1yNiAOCLWZPDJpSSEDA4KKVDSpbDBmR1VJwmBQpUGojphG6vqYTCGXA9J02CrRD2uUirR1SxyhrhYoVU1d9TRDypqYDzRzwWZ7hzaFlEZEUUipQQasnYKHxmGDdXJijhdD9IbhAMM4NTKcdUQ/kXtiUCihJwmz1uQkUFq+2cOZ9OcpvxmKSlKEko7x/dTRVqLGj4UUBTkVYogopVBSYrQipJEQBxAJKQolQ4wFox1FByiGIgRSAEUghCIXxb73nP/tf/0fphiPf/xfQqzx/bTI1WnL3eZntM0DKqcpadI4T6Pewh+9evH54/zeoy9SNRk9jAxjwbuG2aohXl1SisYuZwibpsCTErBOorTA+wHrWvzABGrvIRaQK4OuDWGb6GXB1iPKW9Rijh89ccyEsVCyZH58wtjtECRc7bh99RKrLAcKVz5D/QhpGoK94dLec2UUQ9MgGot2FqEM0KHzSFVm6ACqeGqjqZRGJ4mINUezB3zta98m5kBlFa4Y0j4ifUElz/XlM1ZHK67WL/n5s19wfP6Qk6MVYR/Z3W0RslDZJ29ME2sO654SBQKFKA3GHNHMF1AcRmhEjvjhQPBg9DHLxfscr95D2C2Hw4YiCh9++BExFkIQxGgIo+b2es/t/TOWswuGLrDZXXJ1/ZzDdiTsFN16JIQ9pWmZrRyHsefq/hPuNxvW68Dd/cDV7Qvu1x1nC0eMGT9KsuxRFqpKYvREtRj6W3bDmvniESFpXt3+nM6v0W5BEI7c3JHMGYv8RVR+hBSKUjx+dIz7C8gVuM9IueOweYmue5YnNcujI2b1CY4TDDUh7+nSFcF6RPspn736Ac+fX1FKg6s9h/CS49NTRNWzrAr1fEaQAz5dMTOJ2jzi1diRjxI+1oj0kFJOAYOUCZFnqHSBLAtEVgj9HJ2eIGJDCDcT9xWHrhYkHGM+MJRPWeRE7Q0xaqpFy75fwwFUlzjc3VPJhrx35H3LqnnETDYc7q6YzQW1jWgVCKVDa0FllsSuxhqDlD05C4QsxLwDMU40FOFI45wytpTiEQhq9Q7FPyaPx0Rfs9ukCZ+oBCUpYsgo4zHViKsEzs3wg0Mq0EqS/RxZ5uTUkbmlyI4UJaodCONI8i3z2TkxJwQGURw5BpzdI3cW3T/FlDWVvkOLNTLd4fAs1SPYXeDNFcWsaVcR40ZKHik+I7zCZoNNGtdkBn9HjHIaR5qKYgOx9MTOYYZTND/hrH6HppyhhkDYPYPxJau54W6z5kc/+xHlzxXik0yFzzvkv/z4V8U3n39dCPV5d1wKTe1ahMhIkdBaUlcNq3mLtXB/u6Hbjtxu7+jHfoqunpxITG0wgIm28nlh/ubGIDHUtuH85ARRAojIql5gnIPXx5+vr1v/AHmYSAxKSazOiDQwDiPzZoEyHld5KA5KA3IEfTclv+YWYUa68JzKrUBEdHWDtjcUOqLXlGQpfo7WG4R9yfbOkvunaLlA1Fu29iUf/N7zz9ez+Oxr3N0/J2wHdKjo9wc2mxvu7655eLri7uqSMAzUlcMYjR89Qx85lg/Rvuc3v/WE0GXGoQN1T7v0tPM59+vI/mbHw9MFoxQEo1mdrFBGc9h25D5wqhWjCdxsNsSd5gtP38LWmu1h0gS/dbHgk5cfE90e6SJCRapaEcKel89+zicf/5Bv/cZ7pLIhKEfVSPphjas1VivWly/x20tc49l2n/L8xZ/g1Dnz2YrN9or1es1vfetvUdWG7/3wO/zB3/z7/MF//nf52UcfgEw8ffqYt99+yNtPH/Ly9Su+/q1vcnu/4eMXV5ydvM9bj97BWcvYZYYh8U/+2R9SNydcPDnhK2cX5N2ecQg8ePA+Tx+9x/WH18TbDYvZlpvrSy7O3kFJweXlcy5f7ZFxxtN3z+gPB4QyZHPNciaZaUvpPa2SnLZnXH0sWNVPuH7+ik8+eMbtiw0lSuyqQq8EhYEhBG7fSCDTrqMkhVvMePK04mTxgD/5o5+S/chf+Z23+NI3TilacXMbuL/reHn5kmZ+TPRzus6D3iDNnmEY6DaFmXIILTk5+j00X+H27jWlHLB6RqUf0dgHGGVBSGSt8SowlpFEwipLLRzCC4ybIxpDn/Y4odnd94RSYesVRmmk7+n6ChEKorOEu4ZhY9lvPfv9hpxH2mbJYfcCZwNVPdE0YkgoYaicmyZ9JqHVEfvhGqMNdaux1UAUt/ThjpB6mkUhJhj6gZwGnFK09ggrzklZEuUNUWypxBkpbxBimJDFeUkpDsRASQkRzxl2FkQmhgvG8YIxS4rOlCLIcY/OGZQhFk8RPUKvQb1G2CtCXkMxxMFSzwXKTNI8UTTWtoz+gNRbMK+I6iOkYIJx5IqSLEoGlDqACCit0bogikSIiNIjpqzodwty2ePaRM4TYICsKLGQ0zSJFUAYOrQuHPp7fNxSCEgjqFuHNoH19jV13VLEiJQBrQUpKrb3BkWNFNCPW9q5QeuIVB4hRooIb3JRHHm0k4RH7GlmExKbWJN8Q0wH6rpi9COlZJxzk0eugJYGrTSmObA5vEKIAaUzWgustSilSVlOqeQlUTeGcTigtUDJyVhfEPgxYGyFVIEYEkZOabMSgUK9oWklTn7/L5ap/OVDf2aKOHrSfo+tphRMvz2mzCGllm5/hxAJY9WbsfqvLpEtWmW8TMRKo2oHh5Gy31NOZqAiY9ehlEQpjRSQ46StlM6xe33L0elD4qZH1aBKJm46huBZXpzAUEjzqcOU/EiJESMnrnbqA42ZcfB7Nq93xEGhliCTRI4KYxNb1uwqyfc//YD1XvK1k78ORdP3ByyJmayY2waKxlSKbCBLQdlrDI7zkwphaowO5LFHq0guO+aLAS0iKRgenb3NYTfy7NnHZOHoTl/ybLimRIPVLUZr2vmafrxE+AGtZxQqQsgU0WGrjK0F+63H6nOWswVxPEGbPa6yVM0MYSwhW7wPDF3g/OFjmqbF+8j+0JHzyHy+pK5OySqw6e8RUZK8BDxehilFC4XyHZKG4/Y9ZEpcXX7EfjMw7M3UZW7+mBfPPMpWNO0T3MxwfFzRnkiE7kj+ms3dZ6i6oN2X6PpfgAzMF3OauuEweqx5h8Wqgt33qKolPm5Ifku37tlvbpnnmqWRVG6FahqEL5hxidELitB0qidraMsZ6t4xltfkg2Bca9Je00jFWevQ/j0213D+VJJNRSdGRPFYDBaHFltqObIQNTLuUFhcnNGKY5xakXSgr/aMRBgeIvOSvRjIpptO3ThkjFh/RyVrXBFUsWafB7KRHGkLdx1KV9wvCtvYc6yXHOMQJLJNNHhijOjKUidLSpoxg6HFCY1B0rbgVMPQB6Q5YEyNYPHGXJkRueCqxP6+o6nOUMIRywblttNBORXmC42pPkCLx/R7h3L3KGMhLadI67Ih+gVaT6YkJSQpJbLwCFWQGLSokWIHcYVVzRQTnvUbw+KIkHtAIJaF1EmEtqjKIbJ+090IZFeTokKLOVobwhhRQk9udSUhC4ZuoGka1utb2loRy47R9/jUIr2e0hcr6MWatNUcHYFTB3ZxgzgEtF/B81MeiKccO8X1OJk2/3zh/W8X4r/63Oe71+cFu1KKytWIEjg9OUZp8MOI0Zrb+zVP/IqHF6d8/PMX5GGAEBFyIoyW9KufKyh/vi6f3gmBlIKQBu7W1wSvMO6Izfia++sDX+ALn68tlB2NVcyb42nSNUqqSrNcBhSRHGt8CZRyYL6oGL1m8FNnTGro4gYoiKRR0WFFM+kwx4TMW1bLI3bbEXTh9fVA25xhjcCHzLhvUfy6gdO1HefzE9zYcbXe8dnljrYkFq3js08u0cJiBBADYQhQ4OTkmGc3N4SU+OjFn/H0nTlan3C42eMK2GbBqw83DMvIfDbj5tkLjlZnzMY80ZhyRjSOtQyIxqHWW3Kz5SDOaUTLoplxkAOvtzPiAYR7hUajsajcsFmP+L3l3Uff4O5ySzuraI6O6MKa49UT1peB3e09Ro/4faFxj/jos3/BX/uNf8CL19e8eHXLYvEu77/3NspWzMIRF48f8wf/6e/zpz/8MV/84he4v7liu74jJUG/Hzg9ucCqBc8+veVrX/wqshiMhNZaMk/47v/2v/CN3/4Cf/V3/zbf++H3qM5PuL17xvmi4ezBKf/8//xjHpxLvvztd/g//vmPKcuB53/2j2kszJcNjbtgXp3g/Y7NNuC9pC+erQms5pJFW3F59YqhH5nNvsnLq2s+u76kCxGhRyolKF7x/MM1b73/LsLB7v4S4XdEMvt9x3a7J+zmmPKSVEVmDzW+wPXre2pjaFAc+gXf+Oq7PH37Lf7ldz7j4mTF0dsLWpkJvSSOhZ19wYk5Zjk/5/Z+jW2usQaMdMQ4MMY9s8UCqRtCzEgaShpQFLQqCBknrN9xzXAXsOKIXc4cTEJmj82GHC3rQ6J7dk05DPjrQHfpSXuPyhpnG6QUaFWxai7QZvJ5GF1QKETx9P0dQg2UHCDNyfkCqR0lN3ifyDHQVjUlLeh3axAbJBmKRMkZihkpDyRxQ4g7lDihyxtKDG+eR0fOgVw0sji0TkhzhTQrijhDZIFKa2TaY0VFqdeE2qGbwGHdkeIJUh4De1K+p4RTVFpgXYfGEPMGISeUX/QNxBk5eqo2EssV0gYMPZqCKIUiB4w6QuUnxNQjdIfSPVJXBD9n2LbUrqKebxg6SezP0VaRxR0iZ0S2FCEwRmPQxOgx2oFwZAFZDqDWSKERWpO8w81O8GGHMv1EhlKeOhesU8SYmTUXxKGQ80hII8ZAXU/a7zwCIqJUIJceaTKUTEyelMRkwk3TPiyVJOVEzgkpFEIqcir0nUCLluPjY2KcyCdj6Kc9WWtc3TJsE/ttj9QK56a9tCCQQoLT03S+VViTJumiz5QYkKZQVRLBv3uP+bevvzxN5aAYum7CyeSG7V3g9NxRRGK3mwgNRglKEX/+TgZALp7cK0K2yEZjbSFudggMuqkYx+2kYRSKkgqZMrmLSyb6bhpZuTSNw42leMhDQtqMlmUyIpy3pHBAS4uwNcRCGkZSirTSMHqPibCYLygEVB5p3wj9vbzltuzZ0HP04Byh70m7HrYFGkuIF/iyQMkO3VqkneFzBG2wtcA6jdSKbly/OSFNNwxlM3rmccmylGfcvXzGiZuSHl/+4kPqpcZVS9r6EU03w48vCWGgBEddeYahx3uHm82oiyD5ipwHTJOwNQQhCamlqhY4tyIVxZAHTpsZm/sNdWUZ/QHvB+Z+JCWoq4ZGW3wumGpObTLzylEGScoS7wJbf0PcB/oMx0fHCPOAVHeU/acM4RoZPa2u2GwOxHzH8WnE+QU611giyn3G69c/Y39bOLo4ZeheorKiYkWtFZUJjIfEqpphRSKZjNAJMVSUsCQz4sslgz9hPn4VWd3TLCYiQB8iNmsa02K1JeVEkZ5SAqFb0QfNMNwhjKZyMyg13l+hjGBzr7Ayo+KWVipmtoGkCHHNXHiqvkJaKMJNhBIJWoJQAqEdAotMI9Lv3xw4NSLOEXiUGMBLkBaraqx8H+QN0e4RrWd9e6CRDSfdPWxGGjdnEwcqkVlohRg9STqknZEHyRvcKlYItIhAQYnphD51MixkiyjTWE6URAkC7QSuUhh3QMg7StaIcoKWjkJEZIGIGSlWZB+p6gYrG2A2kQzEQKZHyxXD0ONm9/T9DllaRDp6M1YtFJ8gK+rWMfR3IPLnZBKjKkooqCjw6QVGWFRyiKzQsYJoEDJgc6RpPIc95NGgqgpdJYrsCKmniIRXhbvbA4/dnCqdEPtEVh24O3y/xc6eoGYG1b/DGGcIKbG5IsUeSmRz+xGLhWdlj7keb/+9hfdfdP3S7KnUtFVqrVi0c6QqIDOu0igk2liUMrRtzYOHJ7y6vSHGRJ+nEf8bJQoSAWVCxUqppoZ5yVAK2kx7ye39Nc6dkCisD2teXt3wBfmrNR22W07qR5QgcXZChImiUWVBLh7w+B6cm5GTRBWBKJZUMtZmUnZY8QSRqjcTlOm5KZWprZxGxcwZxhvaeYvUU7R2FoGSEjnZX3uN3j16wq4qXO47DvvX6GHDoWxQcjoULFtFSB5ZPHWtUEYRUubidMH95p4f/eCK+ekakRTCLDhqHhLqirt4ydP5MfHQobUiiUwfxynZTgpELOzu1jTLM9y85ebuU1JU2HmNsopxHbm7u+firQVZvUXoIyVlrm8vOez3zFpJUzfcPrvna1//TV5ev6R6sJrIX+EKLba0c0vYb+juXvD0S7/H/e2aw27k9OgR9eqIplkwP13SLls22x03657V/IgYIs+fv0KWwsOLt/jwZx/y4NETvvunP0Uz560HF4x+A0j8WPj06lOOHh3xn/z2f0QOI98q3+Qw7Gn0WxzVjv3LSza3H3Fy/og//KfPeflZ5uyRY7/f4lvFbHbEctVSYiZ4wdXdFQ8ePqXbasLo2cYtw66jNpCDIOz2BAJPLhpu7gf6ZDkUyQcfP+PbTYOMnrHLLNolAsHd5kDYZ2JIbO4TQoSJZ13mXF3ecbJ4F+Mcod5z+rjma1/7uwy9R88+4a0vPmB5fEGlJUF6RtVRlKJdnHK3eU3OFSUJlJ6Ro6GIgGky3iqWTUMcEjoXZJHT3iMySU2mvBIdMR9Q1UjfjxQtIWp8n+nvD2wv77n/8QewS5TdSOoPKBKmJLSSiGQhBEgStCDG6V9VKYMsGoHEVjVZeBIDOc5JacBpCcJNWGMxII1FyAHGZioUxzild5Y1lEDOmRwq2jaRupacB5SewmUoZkqXJKBsgBwwqgKupudc9sAOJS/ww9GUIyIK0W8pZYvAAJFpkisxLk95Dgj6PtA0UFWZsRzwfk1dzZByRokLjJghc0Tk8kZHPUEGhNiDuAUqYvc2Upapcywn0pu1Nc5FSokopYlJkKNEFT1RDgvkAkJLxrClaiyhTGoFkR3jEJEqM1/MiDlSMJQyxd7nKJElkuJULCsp3xBUQMoyact1JnnIKVM5TUoCqxZkbyhkpOqRwqPkkr7vsNahjSb46XehjUEqRQjTtKUUCCHSdeN0D9M1UmpSKux3CZmnvaM2mrEfp7ybN0hcowyhRCQT/lGq6T5hjZ3kRzJT6l9vYPz7rr90MZ5iT4wjuRTGfmIfm8pTNOz6gdoKpCjk9KZQ+HNXzB3KN2Sl0Vqgk8f3I3q2QEvFru+pF3PiEKfkOqUmDNrQkfqeqjHkMlBMRBYLaWKPa2MYNoeJvKJrxu41Wi1QyhHDOB0QWkeJAbSg0gqlJX0/rbWqArfjhtf9Fb8Yr/Ayk1Li5vYjarVC6xYZDUFbiqsRdU1bJEYIcjYol3FVRJRuMqGOiWZ2ThESa2tICXIizSQqdehKoauKISUOfUdRmRIzKjV0tkHdBFLUJD/Q2S2HLiHkKXNVMfSBEqeTXt0YcizooUJGaJqWpq4R0jCKqUh1zlE5xXYL+32kqqepgx8jwY+4ZkalJYoB5yzZa2IoeA74bWD97BX2qCU3B9K4Z1639FXF63GH73uIM8Yg6P2WeLvnePk2TlXkUPDpGbc3a0p4AmGFm+8Z9pHardByxI+3GO1Y1hU+rVHumJwiMmVUMBjTovXEZ53iTGdUruBtJBEYxB7pa3SYT+xzBFn1FGEISZGNQM4DWR3YjoWiMklsyXlGP+wgvGHlzxW9TcQ0YlViCAOunmGMR+odSSu8cSSrkLqiLgo9jIgYKWrOEA1pGChpjzQBURpSsmitkNIyVx5PYp8y2WpCH3Cj4KQ4VMpEYVAIZJrkwZMMQpEBZSWNkegMgjAx+KMBHXAWcnYkL96EH1hkiQjRE0eF0YKUe4x0aK2gjFAKSlpEnG6gSvcokdDxDCElMXtyTihVI8WI0nFC++GgbCe+q4AiE0UOlCCnA0ieQ6gQukfaqbOUo0SIRCzTZiVVTc6SUhRKSYTqkapHy1NsGdmHHmfkG2PplJAWkse5lhAiLh2hQqEkRUiFrCUKTRlalJpj2w3CgiZBlNTFINJAHg/UBBaN5kQd8WG5/bV96Zcd71+Xqog3m/40av2ldryUTM6JmAKIQtdP41dnKoRUzNoFORVsZTk+P+bB8QklFW77Az5MIRUTx0xOenHKxN4XhZynqZ41CmsNYwfaNIxRsb295/LqDh78at0mWSrdohM4XdCIaYKWJuau0YZiPM45Qj9lNeiiIGusFBTREKJC4d78fEVOklwSUkSEGPGhYEyH1hKtVoxhJOcDphoouf+11/FcvU02B6y9R6s7KOB9ZhN6GquQItLWAiuY2MJKoiI00jH6J9xue7wKCBOoZhrZOrxOVMeF+WqBH29o2xbjLCUXgvd4H/FpOph86fFbbJPG3Z/R6hbjFME7kHNmbaI9txxuFfv9lkhkt79EqsJstiSMPccX57h6yd3mZzx68JRcBnQ14OJADiObzXNEnTk7/S0+/f7/TbtccnR+BnaGbDWnDxqkNjx71jNrOlLsefH8OVJlTk9OKbJwu73j5OKMy9cvePjwMSUl2qbhsI9s1nuUNnz7N/8Kxycrot/gu8Dw6mPeevwU6T0/+cFPEHXNZ+uRnz6/5MHRKWU7Qs7U1ZxZO8fVmrau+emPLjk6PaWez7A+UGJHzpnDACFY5s2S9XaPrQtGCqQW6OQoqWYg8eLuOe/EU6RYMj97gGhrImu6Q2JMmfPjBzx5+FU+/aM/ZDazKDMjC8uARM0bTh+dcPTgq3zy8Qsefultjt+doWeOGAQZga0U2iwILEghsGhXKBQkA1KgtEFbRzZLtGmIhzVEj1OaoibqFMqCsqSDB6M4pAHve5Q0KF3hS+Gw6dk9u2P78jPYFMzop4mezkhpIRlKgJQSUkaEdqQy/Z/mnCEnjDKI0uC9RelbmuoMo3okcQrrKQJZIlINoCJC2EkGaDJCRiiZEAQlNRidUAXQjjy2UCYfyaSJE+SsoURyGZB5SxYJ9AIpLYUZRWhKVMjBIUuPTA5UQAoouUZhUSaSmIIAY/Eo0SCQKKmwppByT6EQo0EpRY6GlPOElMZOwYzCkkskS4EQmpimZHRjE+aNBCSMEdMeUNKRgoYs0LqglUeYjJQGfwhoISkEYoaMmfjlReHHhGsyrhKEEMklI4qB5MhJovU46bJ1IsYdVdVMB5bckGNm7CCnQoqarC0pFoxzpCKhBKT0CC0ggfeeqqo+z5OYNv2JTPP5pFQIRu8J3k+AC2mQshBTJKZEpRRCTNPfrutphUHpqdMu5URhEUxJo6kUMlNCqMxiChQy/9+l9v+PBM4ebRKDh1Qyxkq294nVE4lQhaqFOAaiN9jc/Nr3ZgLZTPpGXSJ0nlA07mSBCAOpk6iTwthP8hahDKjphCSMxOiKoRsRqmBTmW4gDlI0+HWPXRhyYBpf2kQUAV9GsszYeU28nYp9PRQOhx6fJMJahtJz2e35bNzzSbohKcHN9R1SjyyXAlcLKIlhCOjUMCtnkDQqJWo0yki0LEQ/En2Hk5pKTQly2miycJQiSMXijac5sYy+IA8WESHFPf1ui/COylr63kxx0GXPoVuDaFgcG3Tj0PtM0pJ23mKs45AU0pxM3bTaUM0ExiYqZRkOB9qZJfoBLTNKFAQSiWToBg6HwOOmxpQCGUzlyEohbUQjWQbNs80Nlb7F3B0Y4hVCFPZdx/16ZL3ZopwFW+F9x91mg8wNpIASiRgDMTa09QJpapZnNYf+Gc6tiGHD/nDNatFi1YIQNlTVI4byGut6co5UrqIyR4z9Pbk8I/SPkaXFKUEUe3wYyPEGi8fpBsSIKBGje5SK1C14AWHs8IdMZRv6wzXKZg79gPcNMlUoG7FWUtBkldClUO9ObfIAACAASURBVOUVRm6RWpBsRdENRaUpljo1kzZNKnSWyHggxhvIa4SuSKkjEdCupWDRQiKDJu0ENgpS35GSQWlHLQRW1FOSbZ4SY5Uq5LFDzGu0lFgkFPm5xi1nhURirabvEpmIrQzyTdiPUJkSDcpJYgSpThFiT5EbclaItERLMXVS5RpjDMQLIh1DvAUkbfUIKUaEXCOlJY8rzP/L2pv82pbld16f1e72NLd9971oMyIyIxunM92mM+0CVDQFAgkQEkhINGJQA5AQYsAAUdP6L5gCAyRqgKoAl1wWlqtcIKrstJ3OJroX8Zp7321Ou7vVMtgvE6KQwEJ1Jnd0jrb2ldZe+7e+389HeLL0CD2ipCLGw5wjZyJMI1o0RAFKTjNNYAoYaZmEI+sTVF3jxkCOBm09toggPC5Yhr5GaI8qZlPkNExMx/mhVtqWwR1pyiUiH5jYM2hPkpIirzFY5Fih5C2aiEyZlNWc1cuRHAUmV4xj4qJYfqm8+fMM+D+ZGc+v7ZnGGCDjnJvzlq/NmcMAW6FQOmI1yEqyWp5Q2BrnEiFnbFXy+OKS+FrC0weHJ79+6L4+4JTydVF0PgVUeu7JeB8wtiEkw/3DxO5mhxvdl9bTlV1hNBREdMiAmu976jBijRAtTZPROjD6MFt8xfzaqoJCW0nIE1IuyEIQSPio5vslIzFFXNhRFQNDD9YuwR2QdKhCMqQvxxD7ezj0I13Y04c9fXT0nUJEkMuSGByFtYBBIBFZoHIG6VgsHiPUhqJpyGVNWRcYmyE5Li8rclOQ0GSfqcsSHTzT5JmGiT4nxug5W8DYB1ZNTWUlMXgmlxG0rFclSUSm8YHoM93kkaKiqizaFoyu5/yNNZ+/+ojOx3ngUbeYcs2wO7C7e8n2cMtXPvwuk1NgC954/w10WTOEjG4UtpQ8/+Ilu7sH3nv7Tf7io485HPd8/RvfoFks+NnPPqY5qdl2dyzWdlab5waTW6ZuII6Stx69y+h2OO8pqxXP7/6YRdXw+PEjbm9ueLk5ku051/d7vv2r36GWjuuPr1lYw8WjhtVJibGGdnHG/vAnfPMbv86r2z1VsyKlAucmfHYMfqKyDcd8SysMx4cRFwuIispW1OuKl3ef0bmeVfUYpRIFnpO1wIcRs0585Y33qeorbh8+49Eb77FcvoVPEplgvT5huX5CN2b6kHn01lvIKjCKPd57NIb18pS6PWcIB04WDYVeINJEzgNSBqSqIS2o1ILk54KciAllxEwekbOxMvpMHiaS0RzHAUFGygjZEb3HHz1hm8h5IsYRERxaOFJOZBkQySCjxGZLUQUiihDnU7Dk3TxYFJlpUoxe0gpYtoIUIbqR5CMyg86GHBUpaRSZcRiwVcRaTcoW7yUxOsoyo7Do1r1W2+s5XqgmZE7EqAmhJOcelcJcolQCKWpCrIlohNpiZINBY2UDKpCzIcYaIQ2IHTka3AjCOGp9AjkQRhBYCsUsK8NRFJ6YtuRYAhaknbHS3hCSRxXnM0tdbdFCgBRkmRCqIHhPIQO2iBynaT6t1Xme9pt5vQwxoVSBsRYfA0IVKKkQOcwccDGvtUIohEogI1m4GTuoAik7cg64mOdhTtTkZPEuzOmGAqSwxACI+NqmqV97FQTKaNyUUGJea0PwM6YWiDG8tmzPv6uUIkXQ2iBkJib3erMeKQo9P2ukISXISc7FUCVmQlYKCJGJ0SBUQUTOtlE77wHi4DBC/pMuzP//m3GRSzIZH0cWS0VIA27MEAVNXaL1HjdNJAoQX56MSyWwjSRlh+gceQBRLhBrjf/sJcItyalDyAFtS4wWpDSrZouiJIXMcd9TWbAkpJ5v/HiUiEnTXNW4+yMiS5SdGPyRgMeWhpgcMULTnrLfbNjtQa1gTJlPH3r+/OEV41sW4c+olZtLFGqBzkvkFAjpnjg5DB9QWYukJEWHso4pCo6uQmFIqWS1bpHG4nwgK0kWNUEmxrwnaEfTFLT6jEF4ju6BUCT6uGVMAb03DEPgOH6K0onbF5qTyzNMKylcgt0FmBatE1kO+AhNu6QwJUZnyBNu6pjk3WsqTabfDwSfqIsGkuSwHwh9IMSezfUDlcqcXBQ41zH6mf9bV5KTZUW7fpcXux+ydUvOLjXXL5/xyUevePlqwIfEePeCXfwM698jp54cnnI8nnG6esLp8i1ysaUuLe3ZCaqSlOvZ8tlNA70/Y8W7HAeLse9hxZJAQNCSxCu0OqLFyHHsGMeEMAqnS3TOJBdn46SFaCJj3IOfyJ1HTx4dDqxKicnnHFxkzALhYC0v2W5eEc1xnsLJAjUUXJiGujX4FKnUkrU7YZKaqAWWhGVAxYE8zuXE3jiGteC4+1OivMbUFhsvSG5B1z9D6AOVeQfJBX3MDDGTh5H8vKMMCqk8d8cDq/N3UdNsv9TaYmqNihOxP2LaitQ5pmMi5RJtK4wuEBpKUyNFIPEcY1aUZUvKw5zN4wxbt8QUMJVAipmgY/QJWlSQMlnsyOEUP62QIiP0gSyPxDQiqF6jpTwhjWi7IvgBXUBCIWWFlDU+ZIwpcH1EmIEsJwpbEpNkmgYmFyGfkXI/R2bkyDAqUgwY6bFSEkNBDM84+Il22dB1PZVQJA+lUjRVhWYi5YH76gVWP54fjnEkBUGOmrpW5NSTeITNBUP/El0nhCixpmFVtlyHZ0gx8fh8ibyZJ1Dy5zlw+fpv+nkCUJARFGVL086ox8Nhi58mlDQ4PzKOI9HP2NVkJJXNLBaLWfyRMnf3G2LOnK5OcIPnOPUcp4FDcDMjOc6bfikgpVnlLCUYrQgxcLt9YFGecHe7ZxwmagKn7epL62mBIsUdREP0NaYIFJVBiBUpe8Zww6JcEkKkrOXM1vbzS0UOBdJCSgekOCXpQEgbnIwYuaIwl2zvBspigdY9VleM/QapRgpd4tya+6MD/tEvruejj37MK3PLVh7ouge8HzkcA01R4qYCbKbrE8vWUJUV0Ue6445FKXgY7/jGN3+dSjxheyhYLh9TVhcIFamKBUopvJTcbm9ZnJ6RUyZqgVACt+1olcVHzVJo9FlgP26R3oBQM3JTLaEfsVUgiZK7bcTqtyBK+uNEsyjZHF/y/NWnnLVfRyzvaZuvsvviwO3zH9NNzzk7P+Hx2Vt8fPyYsn3CYvU1+rglpB0SxeYWvvjkniePa4gd24cDb7/7HhcXb/Ly5poXL2/5zd/8DT7+ycesz8746Kc/5le/9yHXz48YK3nv/Svurl9xfXvHP/fX/ir/zX/3P/L5i0/4N/+F79G2hi+eT9hacbzb8+ba8B/9e/8h/8Pf+iOGJ7BuNeu1RheCqj7j/iFw+ugCZRXb3YazR4acNPf3PVM80rQa7Jbl+UQYJlIoKNSS1E6IwqNFy1JcctgYVJzww44sHXpV8nj5Blf+BDdO/PHHv4c6K1hcXZFDwpqS81XFoqkYdhNOfgr+nhiOMLYcxgGZMlXb0lRnlO3bRPczbKvZ3veUas7WxpCIwlFXkUYEjseeKQiEKBGUSCFnWzWRcegAxXi/IUlHfXUOaIbrnv5Vh3KZxUkL4RH79MXr6ERLyomUPUoGZKFQssa7HUPo8SnQNDVCOISMoCDlQFEuyH6NLD3dcUS8ziNrLcixwHtHUh6VS3IMhHFFirNOXZojwT2QkqJdGJw6IvpITsVsF5cRkSMkN794xhKh14jcz/lzvyFPgRzPSSqjyi1Jr9B5PrGLBJAdgYkwdXO8I0kqu0RmiXeeccrkwOtTZ8hZEsNAUVTEcEYWkaw7MgnvDVEEtJIYu2ByBqkSQk6EdCCnA0W1hvQ6AlIavNeMvUVKSVFnuq5DxBphZgiClgJUQnBEiIGmOGcYItas5z1Ka3Hpniw8WmpkkqQQ8SNYvSB4gUATo3udERfkXGDLjFRbpJroR0HwDTkmrJ0wRSbERFk1CAFumqiqmhgSw+hIMVNWDVqZ+TQkRqyxpByJIb1eqy1N2ZLTXMZPSVHX7Wu5kcAYSyIwTT1GZYp69nAEH1+TySQ61agk+PII4//5+UvTVPjf/3VG73DC0ZwsCAmKYiTdSNKU8Cky+h5ZJZp1wR988X+17b//5gWFjBxu9/R7UOWCxSNLEs/Zfn7NSf0OarVk6npUVohs8B5sU9DHByqbSYc5uG/WJVIJROdQwlN+5YyhD9jJ4WNEiwbfB3IQlLZCh24uaxrH9YsblhdLOn/PF+6az8wd9+sti8eJt66uOL98j8XFGavTgmpRzRrtCK21PD49oS0rytYyiZEpJ6bs8WkiJaiqBcvlCYduj2ktY07sfaQbHojDS0QSFKpBxAYtE4ulJEvYDwO74Y7j9AX3dwc+/2jD/cOeoxvYHXugRKcakwtaWzN2AyI5Ch2oCrBq5qCmmIgJJizdfs/x/poXzz6ZDVw6E8cj/f0L+rsXJDdSmJIpRpKSTD7MGyihsWWLUAsW1Ve42f8J97sbQpBsXwXCkCmVJk4VImnq1SXD4RUxaFgUPPnglzi7fJ+pnzg9Fdi65vKdC2Q+Z7l+RDZHer8neIlEM04f8+RxiSz3JAa6/Z7d9jnH/TXJDazWLdO0pvOePHSUdU0WNTEKXN/R3W7QqSFozTbXbPoOU0FZaqSM+LjBi6fYOtF1JSIbRJqPBzMOJBjbQBZkOmQDfpURdk1hr1DqZKbX2IJ+6lBFxLkOkwfUsEW5GiUuyUYypWdURmLzI2K0DKlHenDbkbvrO/rDCGOkpGBVtBRWcxj3ZBWpKoWMHt9FCk5Z6RNkhimC0EtMoUEeGMaRsiiwJmA1lOac5CXj8ECKDqvPGeNnBJ9ZtmeESSCyRIoO8hGER5eRKLa4KVLaU6qqYAyaJFqyMXi5R+UCY09JQqCqxNE5pF2AahidxoeWYiXI0mGLTGSDSAvGvsF5MMWAUhljBtpqTbebKItEYUek8qQIKQam8IAEVs2a7A1kjRQGpWatN2pJFA2b7hn1aiAHC92KMp6wsAW6OBLlDTInltUZgiOlzhDmiQpCsrkLnFRnNOnI373+BKegzAqRZpV8shIZZuGPQZFV4p0Pfpuv/vLv0Dw6Y9vfMPUeFVoEI4JMyGnGJEpFURraVUFkYJpG9g9HHm425BCpjKJWCukT0zDM9jbULAMKP9+Izyd9o4845VGF4rjfs9CWtS64sgWPleWq/bVfrKdn0461eQORC2xpMFogkkLmhtquKZRlHDskJf1BInJLyhVjKMj1OVku0JOnKT1eHQmxxyRPKwuMsnThT6kagcpfRauCJDu0qZCsUPmU8/XX+NPf+nu/uJ7lH3zA8/CSpB6ozEDOgbsYMGIgdwqh9rQLwdlZpmoUY4Z7tyd3Jde7gcdfeZfziwVJjyzOlyxOTigQXJRwDHDz6g6323O1XhFEZvSO6CeK6DlZL8ipQNrAoYv0vUCbElNYpJAsW0sQdxTinO6YuLm5Q+TA0N8zDfdcni44bh94cvGIdtFSFYq+j9x+9udMn/+QU+d49xv/DPU777IaE5N5zhQDDxuJsVcsFicchmfUi8ivfft3+P3/6Uc8euuUN9+94JNPnjN1E9/71a/TPVyzsFf8/h/+Pv/yv/WvMt17svZcfFBRnUpub0e+8+u/ysOx57/8L/46//m//9dZLi/4/GbH9eFAqhPlSeT7v/MDzi/f4+/+7t9Gpp5h6PDJYxqDaS1OJJ689Qa31085bQULFRHRkCgxtmaxPsGFkauzS66f3/LeV98B07E/XjP0B0xZoItz7u4dLjywH19R14qTteXq/B1Wi29wc3/NTz/5FGsu+MF3v8/1Jz+mtoGqqpB2QVaSm89+ghjuOFs1FKJGhZrl+jHN1ROiXdI9z8R6wfrtb/Hi+holR5yL+FwgFy3VSUnc9PhppNAKZUCr+aU1xcg4OIL3bI9PoZJUyxU5GaYO0qTmHoSELAKmabj+YoONmqYMFBriFIhj4KSqafUFLmSKckLJgTwJdD6lUk+wao3IiTBt2Iy3GKvxIaFNiTIlSWi8AurIPuyxokRbjdSGYfI459BGUlaWFFoK/XW2h3tUbshh7pAYqRFJkPJA0UJSNaoLFGKBxJJJCJ2pl5acSyavCCGwWJQMY5wtoTWInNDMETZFTRYPTCmSZEaYTNYB7yMQKMsOk0rKcIbWHmFuyfJAjiXZn1HXDTG85GTtSOHZHBeNNVq2rFaXDH4Hepgn0tkyTRkjS0orCWEzT7F9w2JlSDnhpwLXJ1IuUOaCmApClCQ8WR4RKkC0JNeQnYUcECKiZMHkj9jmgCkVEUkSgWwmggikPBtQhayYfEZo0FajZUX0NZ1LVM182pbFiLGZKYwg5y5AiIG6mN0ak3PztegOayXWlogsicFxmI4IuWCYJoSeyGK2/KZgiR6cO1I3DkVNnDxSTaTsCUGCaNCtJXztv/+nQ1PZDz/j0HlMsZrVFWnH7YsDjy4UWZqZhWuWFNIS+v5L3121p+w/f44QUJYGbea3QjcssZUjlx3bhz2VKRAxM4wDWSgK3aLRiKJGCY8sNFHCw+GAcyNXZ4+RU6R7+UAylnZVEcIRLQO2qogJnj97ydnpW5Q+48uap7sde+d4pRNuVbN+9C1iHYjsuTxfMXQ1Ili8+5ytu2bnBIKvc70pyesDu42nKhdk0eH6PTJF6rZk09/w4iYyTVAUNU1TImXCBkUO74HUROuoz46kdE869sT9jqE/0O0cnZt4/uInaHnOw/VAe9KyXp6wvzUs1ERjNmwriy0lwwbO1BUxlygDIXSEMKGNwCw9ru/44rMDlxffRmnLy5fXjMMrorvjfvspT5++4u23v8v3v/8v8rDbIqRCa4MRmspKlusKqT7mNxa/wosvElJG3n3iEHlH393x/LMtr+7uEV7QNI84P7ti0QrWbqD2e84vVpy0V0ybJUF2VNJQ6Dti3FEeDMfbxFA6Lt//Nns3EIsFh/sDn//0H9DtdyRKoi4oleV0uWd60bBe/zI57BBNpCdyvw24ES6aI9PdA017zqOrhv1hYhwUyS8wJPCw22eknFgu12w2HSmDrixlVSB1pKwEpigxtoRsWKkHTB4J+YRRN+xTRrUV03DEOoccHKJ/l5x7fHrGNN3gjpFCfYCJNcO059DvWFYtNkYaFZGt4nh4oGwKhv0RIzwnzXyqIWIgDAWVPafRNeNxJEtJaQtCOsz6etlQm4qh82RvqKuvsD28QumIViusPKOyKwSf0+89h/1EVtcUpkWLcwSCFHrGTcJUGc9EtCNdmshSYzKzyt6K2Ybb9wSnaJs1hbQQR1J+gS087UozeEVhFWm4ROSC/fgKn0eEcaAd1mSye4JzG4pK4IcC5wVKJ2yZyUJhxLsIVeDdBCqQokaKliwUUxhJYcOx29HwazDdINUd9cJgxAKhAt20BWkwzTOGrkVS48PmdbzM8LD7eRRky6o550JUDAwIJZB4pIgkCSFHZAl+CjQXV1y+/VXefPe3GNyOzXbLYfO7uG7EyJIQA0rN8RXnpnkDvj9yslpytlxzf3OHG0e++/VvcbFas5IaPwZUlGx6h1OZGCakjERVMqWICyMlAjWC9YKz9QmPCosYRs5TzXn8cuxvdbYjpj0yL3GpQlPNWfA0EoJE+DMkZxTtHql2KDUSnUGEGiUd3j9ggGX5Xe4efswQEyv7hNIumcTnNNUZMp0RJ01RLzC1pB9HJj+yOlnywa+sv3Q9d5uJ0HbkqiCKmlYbPryK/MX/8ZzzJ47FOzVThptdT4yek8Upyzc/5M9+dMfxuKWyBm0tT84vZklONfcllM6kLtO/uOH00ZqooEgCskKXBaotEPd74iIQh0DTCJx7wE09Si2RxhLzSIw109Hh3I52mdEyzqQgnTm7PAUtyKIlqoLMmpvNK+4HQXX6Szw6WbJLYHTLs7sHfum7/zZ/8qc/5PT8HFOWHPYdRXHBW29e8vGPf4Qbf8qH3/nn+dmfvsBMBe+88QaLcsWzFPjRF5/wvR/8Mt2LV3TjPb/1vd9Gofns42c8rh5zQct/9h//s/zN/+o/pXxywPeRVkselUvq80fUv/SE87MVv/t3/mtOlxMbv+Cklmhf0X3SYjaJd95XmEljn3xItaq5exjY3XYMx2tCd4eJhoVZcffiwOmjMxLw8mnPYaNRyvPs/jNWKxBKcnKlebg7cLfJfOMbZyxPl+higb26JF83/MoH3+JHP/kzPt59TteeIrxGPdvy/Cc3ODPyGz/4NjIDKlGeLVFa09/f029+BnLkr/zVf4ebmx3xLiCXilgGRBEBx/FmS+gCj66uiBkWiwUxJVKe+xxCzgKepX6Tqlkw5sx+nBBao5caLKgyUq6WXP/Daz782m/D/U8Z7u7Zb/YYlVifaaSHw/Fj7LrkuG05Xb7PIb1CWocqdsSgZ8qVLWi0p7Rr8ijIAQbXI41jddqw2XWkrqG+aNnuX6CMJL8eLEhhiT6BHOimT/GTIupnKJuReoVSK7LXZLdgOmSi/AypBaG4R0iNdxbvK3zK+HyP0AKrVzg/oLQEEXHTETfCoj4nsWWMOzIZa2qGaUM/3SOAprxgWZ1CHnH9AeQNjVmTfMnQjSCvefQo4yZBU655eGGoza8ji4C0M/rPx7mcbcUJMWRcuqdZeqRPZCexVoFUqJVmFMNcds+R0mZEDqRDh7ZQEubM/ihI0mCMprYzNavz91TFGSlnlHJY07K5dZR2SV00+LQnhUiKgeVqhY8j5JkAVlaaujSkCFBz3Gy5fHSCCxP95FFKU6gShJrjMmkgBUlpaqZ0RJDoJ08KHqMLtM1of0lwCVNEQtqhZKKwNdYElKxpxJpuEBgTCHnuDyhtZhmTTD9XVvy/fv7Sk/Ht7/0mOTUoecmwP+VwX2KlojidIyspCdp6QWkkYdzx9+93v/id374oCQdF076NNi0x9gg7IMpMIxp2+4StKoqqQL7OEUmjXzM0A8ZUbF7saYRCh0ROGVkUVHUNnUdKxcFG7FnN8TCRk8GoluwMXX9EmJJ9uecle3aLnodzi3/7DPnkhFgIaqE5KyqQPRMdSRo+f9jw6aue+66gzxPZ7Bn3ijKWFOGAGnrGO8H+RrC9P/D08+e8uN7iRsPzpzfkYaQUYX5IAt53HPsN55ctSgs+/vgpfe8xpmDyA0+vnyLTBWLUXJxYlgtBN75AVh1BHTn6AWUbst6z6W4wpaVeGLI80o9b+t6RoqYsE2H0lLZg6Huqpma1XqOVZb/vub3f8+L6U8YxUhSW+801RaGZhpH9fss09nT7e5qqgXhFod/g4uKSd974kFIt6bc9hba89eQRdv+Cq8ePEVHw5uklq/KEqllTXqy593e4mGFKpCFjfM3+1Z7jdk9VSt79yil2ueP29g5EpJue8eLVF0xeU1QVTSVw+5Y8nSNrgV5WyKIhuHOSByEegD1uNBzFQNBLfLyhsiuqsiSlwNAlKttQVxniAu+OaF3SNCXLZUPb1pSFxhrJctUgRIFSDUJ/myBLMjtUOMJOUIwN47AjG8Uo18TcE4MjuAbDI9bVCpsHXn7yEfvrI4W3+IcJ0UFNzf7myElxSiFq3CHNynlvyNETvCP0BbVeUliBmw4oUVBWFcoEtBRY2aLEAjeF1/lbBSkg5Gz4SlHQDx1GF5giYguLFAYhFTkpvM+4GMhlQqmGpX6MnAJNuSPnezAJVbRksUBOJSkKBAnyiEgTKksUJSq1JFcxeYWiQwmDH3uy7JHCYMQ5lsfEqULryP5wR7PM+HiH81uEkGizIsYSHyOKNUUZ6ccdIczCpqwc1TKQxR5lIlQfUakzXGcg9yAP5DwihKIoWui+S7N+weEwYeWbqHxKSBNJX2ObI71X+GnFpw8/5MYdGLMDNXNmZao4v3ib4wF+8/t/jQ9/419iffUBwq7nY8mwZffwE6aDnwtWypHjXGYVQpASOJ9nH0LI3G82yGIuRlpjWBQVS11ix0w1CdqkeNKsuaqWFDJSi8R5UfFmc8IyWdax4L36kvNY81guWeiaxi4x9dd+sZ6+FQbEIbASlrWwlFqQZSCLgGKBYJhlGPoUoY8IdZytlb5kuTxFyC3T+IyiOGG7B2srqoqZazytUHlJUxXc3T3FGoXUgu1uQ7Na897Xvk2clvz+B3/rF9dT/p0L/nz/MY5AWxXkIuK3iquTNc3K8vn1jhAn1vUZF8s3qMuWfXfk6fbAxUnFclXx1W9/h+bkkrJasF6csKxP+dlHr4jbLc4mSuD9x2/iUmB73NFvduRdR3u2Yswz+17LkWnYYIQlONgddqwvluwOiYmShy5ycvmIJA5IteNsZTgpF6Qucni4RsuJoZ84dp9Q5J6lseQ8cTv+GIrIRXXC3fAZ5280tAvNOPa4wdMUK4bDno9/9g/53vffxh9HPv34Kc1qiW5rPnt2w93tLWnys8ZeTnzwrW/ycD/w0WefIwrN5btv8Df+xt/kB7/5Nv/Kv/af8Pd+9I85fPY547DFtGvO1t+hGd8nHiz3PcjiTd5/46vEaWR7fGBIHU4GPrl+we34BaL2jCHz7MUtYzhSGEerEyeFoNIdbrqnbGueX7/ifns/lz+bFSHMON3RdRw7waJd03UHpt7h3QB5w5Ijp4VhCJF/8Id/xAdnV6zFku4IL24P3O43rC6uePvya9ihRccKZTUje+77pwR55Lvf/R0ul+/xh3/7D3h8eok2JbauCCmy3xwZjoGrR5ck5ilBFoKQZllLzJEsMkVbE1fnbKYRr6BqGwSCODnS6FERVITY7zhftHzx8VPub64RUVKZBSJquu2WRfmIowOhFCH5OapmKzKRfthS1YacMoXN9P0ebQNZjQgdUDoTwkR0HWcnlsK2eO/J2VCVp1hd4bybi4rOEYNB5BOcgywTSWZ8ULipnTndeYvVI4gzhCjJuSAjkSZQLyaUNiAqsuyQwSLUAGogJoUbCsZpi4v3WLtGFZEwWETSlLaiLhZoUZODIoYIWVIWLc4dF8NtIQAAIABJREFUIRja+hHr9Yph2KLyFSZfsliAqe6Y8o7Be5zLTIPE6pah61B6PnlXSuGCZAoSQYVJNZUwpHEijBoXNMkoookE5XAUBBZ4NLJJUE0kE5kypFxTqktSDMQ0osUJKrdIfUToDTmP5KSQZsJqCXjGccKYegYQUJKDIYY5q79eLZm6Ae8ChS5RaHjtW7PakL3Eh56QPTlrlK7nfLxICCVAVMRpJOVxjiTGBsmKnBomJ+m7yNhrUjqjWu3R1qBli9ABoUa0MmhWTB/+t/90JuNTnAi5J4kt1jao1FDaNd2+ol1MCNWD16RUo9WXM+NDX1AvCoSZGL0npkgRG0QQQCSGDcqs8JNDpNfGI62YUqAoCnCJUle4ymIUWGWRGrphQB8nbFEggfBwwB+2OCkYxokxaHYKHsLINA1sCkFaVvRyw15c0weIGha2oDu+wo03xJC4/vTAZ3eJQwy0teO0WdBMb5MmjV913A09Y9zjjz2+Hxh9z+12y+Q0VxeRHDRjWbKTmsM2gtacXdUU7YIvXl6zvdtzdvk+Rfucw/gFphS0vMPNq0BXH1ErxXG0eJbsNwMmbjgpVlirCCnw4osjm5d7Hj9uQN2T84HCVKxaQ/IWP1Y01RKjRowOOLcF7tH2ge3uY3b7DIz83v/6v3ByVvCwvWC9uMSoFQ+3QPZ87cMn3NzecnJ+wemVpRsnjscj1lSoReBh8wXPdYmatpSl47JJnK1LrB4Z7q4JbkejBWYQ5Klk240c3DWhvqYqztHl+3QPW8p4xVJ57g8GK76CrvcIjhx3A2N/D/INFiclvXAs9ZqYnmJtoFRv0rFmN16j07tQRCr5iBg3KCraqkZfeoZ+x9gvqKtMdzyhKEe0NlizwuoVWlSolFkWSxw9ZZMI04/m2IIFZQ1KD3hXEvpTgpsQck/yI1n06CKh8hKV3kaLHqXuCe6B7WFHqwusssQsWLeKbnuPDg1Nq1m0BXFyhKBQssU2FVIMhOCxFnIMTL1E2QJrChSGYbqlXRpS3BNzTVVckYlM6RmR5yh9OXcaMPhpbvUnNSHJs7pXRspcYHRNNxRIvWR3hFK3GKGQLqCEZ/QapaGsDG6akBgEBSpbkodhHBCNxB8v0da8nvReIKRASo/QB4KD7AJ1XePcyP74QFWcUhUt3gv2xwPrU0Nl7ujdDVl4VutzUtaMYUs/3jP0E2cnH/Li+YL2rEHkPJvcpMCHDlXeEcUXHI8N0jyiXezQejcXmpwEd4qbFqxOGnbjD/lKueaFdDzNI73PlKLhyeVXePTeN1m8mfngG7+Fa0uKekGOkfGwpT/uONwPrxnqr1fMBOo1xpE8t+zHwbPb7qmqCmEsY4oMfiQVBbWGInreaGqm3lNWFcfugNUKVTQYUSCzJpiS5WrJumiIu46TsqbVaxpbcf1/W0/78ZrHj98iHh1eZkTKpGDQskaXgpwm4hSJYYUITxDylEKO5Moz9s8wakFbv89+/Bkub1iaN9HyEjdk9odbTk4qhL6jqO5YLz7k+c1EWX2Vs0dvY6s10W+/tL6HJNjdHdibCbEcaHRD076DzRt6/4ITuUbGPZubHRUNqj4lt4rF6Yd88aN/yPd/cEXXT+hVoK0kpRrZbfc8HF4RjgNvXJ5SlZJoLMdXtxzvDwgSqqnxk4dKkPPEfrOhUJpCawafyDHhpkQ3DJjdA28sMrYM7JwiqyvW6wVqXXH/sGOTlrwrS5689Q7Hn7wi6hl1d7/d4YuS0MPitKWpL3A+EMaAzI6ct7y4fkbbLPml7/wVdruJV5/e05r3QbbcbDYc+y2XTyyLfebNN87Z+Ttu//gp9/cb3vnm21y8+4g/+t/+Pm8+uuTf/Tf+A37vf/59nv/0L6jlkg/e/ZBvfOubXDy+4vp6z2Gz5s9+8oe8+7bh9mHP22+/z+NHj7i5/YLr6w0vnt9zcipZ54YXL695dHaFWljk4gxfrfnpj/6MRycFpJYlT+jLJd3a0DvHGEaG1NNvMstmjSkPTLuCPEjQE8fNjtEHptzhfeBwNzCGwE3oud7uiV6wXpzx7W//Boui5jgkysdvk5KhKRZUo6etvk1z2qLW53z8j37GW8sRdfI5o1wQXII4UTU166vHSBSjm1isyhkFqtVMwYgzbtRqRYwdlZr3CSE5xr4jBEG2lilFbvs9bz15i4fPrqnPzihNJPeOeIxMk6Nethi9Rk09WexQNqBSSY4SKQvaakn0E3XVctgrco6YumEcHSm+jkShKMqGWimmKSHUyKJVSNERXI1iQRwjhZV4v0fKE8gnkFqCc8SYIExUxUxmKcUVhzj7HqSMCD0iRUTFx8RgET7g/QqptuRoiDmQ80BVGgTnZBVJZuJ4dFgcRhlS0sQw00G0Ps6xjaxwTiDMgaoCJRd0fU/VaMbhBeSBNAkynkyLkfWMORUBYyJ9PyJSiZKW8TBiRaLW4HMi2chebBCtIHRglaAQnuQybirRWlLYPA9kJkVIDqVGjJypaFksENLMm2cJ05jIlICAbOfNrmwZu44kIlXZMrgBUxm0yrhpz9ANVNUaFyZ8ytiyJviAJKG1RimJ9wMBR1ZLYgzoagIZ0KJGi4IUIkL0mPII0pFEQsiaufAaUa/z6yAIYZzNx2VPEgPJGcCSbYe23f/nHvsvvRlPYUlIbub4GoVtJmTucf6AP55QWciqZ0pH0mS+9N2iWpPcgW58wHlBYRqkrJiGB0TvKHVNjgkpMzH4+Z+tFLawKB0Z9x3WWKiqWTDuRrL3iPTaGC0FtiwJ+yN6rBgRDFqxk5lXYiDYyKRuoLV0ccfGOXZjZrQKYTSHbiAODllkDvsD+1tB1dTUC0NlClbNBdP0gLaerlsjkmXfDzj3gJ92dPuB7hBRVEzHB2xR0zuJGCJSFmgF5RA4bDYEJxlGizU1Ie1JrNBlxeKsZfKvOE0gVeTGvcIWGqEN5XpBe1nP8M7oGfo7hJ1PASL3eNdh5ZKwKFFmQd0EYrzncHhGDgND1zMOE8djj0oti4Xm2I30/QPbg+P21QsKs0TmGoFmvW7ouqdM7pKT8wueP3tGkRdMxxE3xdeF0BJVndAfNqyvDIex5+mL55T5SGkKRCFIlwv6o0XZV0zcoIzF5vfpe8+nL35IaQquLr5ON3xKow88aiQxLsAs8CeRXXdD6AWxMxRxQNuAMJGEIEVDCgVVUWH2Ba0KpGhmM1aOaGNobM1QCh7yFtefc/6mQOUZHaitwhiQdBipaOqSIq6pinN6cUOIDpEKwmjxkyemG1zssapC0hDTrKIX4jjjkTgFtQC1JqYDXX8DWVPUa5p6gSNwPOx49MYJtS7pj3Msq7AlEklpM8mPxCCpTEMWEGNGpgqRAiFvCU6zKC/Zj09ZnB7m6UBukbFAigJrI8Q1STxDqw5rHpE4kLInhkxKBZNt8H7AmESc9rRFhxAayQmJBT6A1BM+j7M4y0aUVKQ44tMIEoT1QIkwD7jxCikuGOLP5kWLFdGv0OZITu0sukgFOr+N8Ct8Lok5YK0gZ03wiZwUbdMSopg39EqSg6esDKRAUy5RZlYtk1ui13g/4zUL+xZFsyeLEhEbUBqREyLPGNTaCkKaKONjvnra8cXO8mq44Zh6lLWs1yc8ee8d9NHhZSDT4UaBGyf22xfst7eIaLE64oIjxwIlHTlnUkoI5jLZ8bgnxMDZ+Ql935MoyBKUVTRFgbhYU06KXd5TFQU6B/wIZbI0RYPKGtXOaMMw9libuFoZKgp0VF/ajK9XK3Kai6YiZHLwCCJKK3Rxhx9LpB5J5iN0ukLmCtAk9nj3QNkK0Au295FCXFBxgQgFmQNVHTAmcXd7R1Ut2WwdbXvO6RsnnFyuEMYhwpe5AFr1yAR9r9nsDLKqWLU9p9WKfPgUudtT2Jr/k7U3aZYkSw/rzh19jOnNL6fKquqaUI2GBAiUIBoEStQCZlzoH/DHac2dZMaFTDABIgYTCRDdje7qGjozKyunN8bk4dOduPCUxOKGNCN99xZhES/c497vfsM5OEXXH9h3gkEbrrevcbTcrt/iX69QsxVHLhG9JnpBe5DkUmNtgUuObdvSj25qqbMaaQ1ZkRHkitG9ZRw66nmOUg2lzsnrFc1GEEdL497y4dHv0HYd47DHmkRmNKEPJHegrkbm5/8dL67f0ocak1XEbCTKgf1e8ZPTj2FWIvoMxkDfNPgQMRpiMbLvX7FgwW3Ts3ySk+kzXDwQ1chiMad3ifIoZ7dds7/t0euWL794Sn1xxHa9YSYEHz4q+eWvvuX52z+jtlcUyxMe/c4ZZ0/npChYHJ3w4vlfcn31A1X9hMuLE+YXJcNQ0sjA8Oaes7Oc9rDh+x9ecnJ5zLW/4ieLT8lNzrP19+i6YpArispyezhw6Hd4F+naRDcMxNgiM8vReU67e07bZxTiBKvn7LY9b1+9IemRp0+eTh4HYeiCJER4cvmYDx5eomSDUpqzBxdkyzPSKOi7ASMj1gg8iVdXEbNJDL0j+A5drvAOFvWCerkipJKm31PPamIKKKkJMb6nDwmMMXjnEQhKa4jB4bsRGaf1avJPeGxhGNsZbQyY456gShwBP2yJriGpnO1wNZE9kiYOIMWAD1NQaHWG7xxJB4xKIGrG3kxrr/AgPcZK0qCIfcnB3WMyQ3AGoUpizPA+YHONdxmlOWZIOxQea2ekWBJji7Cb6ZlrZ0RvUckgTUQri6SGML0HsSUzkNvI2HqUzokhm9ZtlZHlnmE0jF02DTEyEEZHCGlCGKqAKQRWK4bk8TFiwycQlwQCMSmsrYhxxPc5AYmx7QTUkKBlRdc7+ugoC4FULTEWkAqcmAzpYTAop97fp5wwaIKStEiU8FgDQgTAEf2IRCPRE/ZUg4/QDx6tM0IUhODQuqQ9NGS5RgjFMPZIekwmSSES44TuJRpGHwmjRUtFwDP2I3leTlXMEMgzQ1IwxhFpJF1XUNQeEyOCmuACSQQUB0QAlQrQOdLsGd2AUhLEiJARqdJ7i2qaBlx9IA4jQiiIGUJOqMUQmv9ywXiQB6QKRGFpW0FdSkZxP22MqUIlidTggyQE9ePXBofr9yRrkSqDpEjOAQeS82i5Qog4cRsdpPgeOSN4/wOM0waORHgHnUOGEWEsgxJkdc7gOrqhw0eJE4KBiJOJIHt27sB+uGXUOdfdDa3vccZNYoC9YrgZmc9GBtHRDZqTkyMWyzlkFUYVZEVkGN6A1IxB4e8927s79r6dMF5rh3SWeWnYru8w1Zou3lHFGqstxMjVPjCGgXEY0cmipOHm/oYhTNPDVsLTDz8iOElQI2Ke03aRqlgwqzNkyFApEoZI33jmxxqZQAjJoe3Yty3dPqKqRNEK2sMd3X6DO/QYYSb6hYPRSVQmMF4TG83V22vWeo+WO6ytmNU1Lm7YbgdMfkf1dYYxA+fLD6ltTVFUxNRQzAyrDZznjzi8e8s70U4ZBN1webqiPlvxqlnjb68psxnzOSxMORFJBkfT7elrx3D3kmIUEAKFAcwCkUti0ZLPHuMPhturr5HxArk4QnNCEp5RDSjdouQCWx/QUTE4g84yjLQYWUDytOMdVszIqoyqlBgxyY1sXpBllhRHqqxEqwKja7RUWClJLiOEEh8jTX+PMQHXT+W55DVCNCg5GccMGcY63HDHoT8QXIaKGWGMjCRyCXjFqjpGRIWIihgEQQmsEigRIDlAIFOFTBVKB6IOE4bJBUJMZDanHzZoo98r6ieknZEF2XuE1Dg4opNENRLVHTEEJCVCapIY0XJLCI6AQOaGpBJaTWjENHpE0uhMM4zxfTl4Sgr7kCZklBQIJVEq4UdJZIsxJbhABGIEokJQMXoNMkeJRJ4rpJDEOBCSm3TwQU8lQLdDSMXoI0YboCL5mjyXaBnR2hBThxCS4AuUmJ7JJDxaVhAG8jxjfT+yMDUxOlL0FJkm04qr3ZZCHnMxW3O6e0Phw2SqFCO926KLROYTbb8hOUeWeySe4NY0u3uIGaQRpXsm6rhGGQ0Igvf4GEgpkVk9tRx5x263Y20tq7LkaLHk5OEp3PV02z0yemZ5jpYWGyU6aDSKsqgwRtMMjuV8TqEzCFNLzb9/lWqBCBodNSppklKgPMZIRCoQKU7yENGDuoM4w/s0oenEdD+6uMHHwFGxIpcaFw+k1KMoaZtIiisSNcuTBcWyojpW6GKkcx2H3f2PPk8hMvJ8xs4faPYDldmwEjXdcKBeVmRdT8SQyQqlS9pd4mq/5v5OsJqf8e5mizja473DOUc/9oQYmBWSuV3hjSKMPc12RxRgygKVEn4YsJfHHO57jAqTDdbnE6c/sxib0XUe2HBcSpYF9Pue2EdCsrRtpO2vGRkp5hWta1HZiJaCWZEjVOS+H8nzGUfzBT9cfceRXbLb9rgxUpQ5Oua8frehXGYcultMLShnS3QCHeyUrR0G+sOIVYZ+85KxueXJ0yfUxwX90NHcbkm7NYf1t7zTOeYI9H3Nk48uOLo8I9gK30pyHXn2zd/RDD9Qr845Pzacrp6w3wV2tmFVZtzdbHDtjPrsA2bznNfX3/Hu5hW5zkl+4Onjx1zftLxtdlzdfE+Va8Z+QIwBGxJSZ9SLEq08qIxmcHh9IO0FDkcz7FmWliopNjFSVytSC8v6iFKtOBwSY+w4/fxTBhzt2+/QkvfZSAkuEbcK7Q5IWrJ5jbYFg/PkVUUqSxwauoDRk7dgGDqsFISQ0Nqi9cR7TlLgpWYYRoIPCKGwCpx73+8bHcsi4UYwy4qIRgRDFnNkyOhDwzA4rMrQSU5iKd8BcTJEJk3ymsxWwNSSgkj0fYdUGq1ByoAPHUQIUr/HpyZicLgwtVMoqRmHMLXo5TmeuyljbSwxSkLsSfQgFVEqHA6hNEIeQBoIJcknAi0hDEgqUP2klhdLlEwonRDC40aHGyNCCMqs5rBvCM4j5MQ+n3ijGVAghENox+A3EEaM1giV48OKtr2hKi3BJRAFkkh0gTHt8X5EBIlRNcFNmWGbTQPpMahJH688ymqcB2VAijD5DkxCGYd3iiFInABpElIakrL4pAleQoQUw9Se5ARFJlE2gQoTACBZtMpJIU7s8/fJkeDGCbOoJncDcpKMCalw3oGSJCXxaUK4FpklikgSEqkFYzdCEJNTA5BACiPoCsgZhoE8m/weKSZEAEEghWlmL6Q10pcgZlNiSXhEUiT347mf/7xgXHRIWRCiYRjFZLpMe3CCPBtpnYdhkoQYW/zote12QwotZZ0TjSZ0Adf1yFIhVSKmgBHpPVgMhFRIqRiDQ8qEMhInPMTAMI4QPDJBcJ4xempjOdzdsDscCCYnGUHScVKRMnLXNWzSPfch4yo0MNwjpKONgfvbFrcb8SxoXM/i6JizyyVSHzNikMYj7YDVNSJpsILusGF0W/ohMESN1BW5zckyiwt7ZEoMfiC1B1JMdPuezXaPkJJmf8/DyzOG3rE5BJSZsViUzBY5jx9+xOGwo4978sWHDIOgKgqGdke73zHODtP0/BBRKiDVyOh6Nptbrt6ukfI19XFi9I7Dvse3EZsyLk7PqWYZnY8ErbFFAjLcVWToBUMMaBWoq0ReRPaHHt85suo15lnByeqIuQosTnKK2YQSw7aIXaLSj/nq+Ya77S3eC0Ql6GYZw73h3fU9Y/OamTnhJ+IxpXYoMZDZgYSicVtePG/4pLhAZwZtBUaX2FxgysQiLulty6u375D+FB87CuYoqTB4ks7eT9/vGQ4BqTRWFWgyRBS4weFajUoFxUyR6RJrp4nuLF+RZQUpDlRFRRgVSms8HWg9DZY4hxsOdLs1IsvwhwyfjwS/x+gRo9V0kBI5MjqG7i2u3WJDgYoZJsXJdtcGyqwgKw04SCmg5STA0Uqi0oS8k0mjhIWo0VaBcFM/oh+BjLIu2e7fTRZZt0AiCeGAUXY69BGnoJFi0iyzwQeLEdV7Nm9EM+JDAC1RZkmKApImBUsKAaU81hpCnMQXKVgSUw/5ZNb1IBxSaMJQoewGoT0mLQhEEIIkBsbB43kvAJORLHPEuCa6iAwZggo/BoyZsl7eTzxskkLEGh1Pkc4R48ThjsGS3gc3aIE1JVIppBpJCRQ1MV0jVZr+lmAyRTcGZCjJtaUU8DDLOVGSuxDwoWWzv+Hm7jV5fkTfbNAyESKgR4LbEr1DqwI/epQWJAI6O+L49BwI7Dd3dM2eECY+7m7XTGIJ77k3e2ZlwaoqWa6WCC8pq4I4eLRU1HmBDiB8xKKplEGrDKTnpD4njo6YRqyUP1pPM6UgQQoTY1ypAmXihOgaa1J8h7GS4Cui6EA0U5IiRPJcEWKPCx5jMjItkOwQaY8SksQxg5sOudquOP3gBJlFZDZtbN5Ddxh+/Hm0oCokwTl27UCVS9YiUmWehxeXmG2gaR1lZlGq4rAfuXqzQZlj5kdndEGTZTl1OR1+d4cDudJcnszQIufgW7SVbJstVqnJAugcQkVcGBkOI7OZpcgr+r7HJokwgTB2ZKZAj47jeg5xwA0dWhoIiv3mQDNsyMrp/XebG44ezNm8vMOahDGCUmvquka1Lc36hsWppWmuUVKR/IzD9sDd6y0Pzv8r/CFSzwv8MGDKDh8Sm+2B7f0NcehwwZJGh8kOHF8suLm9ZnPX0K53XL/4NYfNGy6f/CPscMzJ7ANOjx4zHAS70WOE5tXLr7m9ecasNjy4fMCivmCZTgn9HVkKlEXJP1zv+fSL32VxsiI6j/IF9/d7jOqpshnzfMGd2rHr72ljIrQeFQOlFuhMoTNDPTuiHQJnl0+5vb2nDw1NOiCVIrMlRVHTdZNxUOsMk0FelvR9z+BG8rpg2yV+++IbTrMCPx6YnxxRzxfoqBEhYNOaLg/Mjx5RFCVj22CqBUEbusGThYDKYBhaYpJ4NwISrdRUiwpxUpFHgRsCgglCEEVPjAMpjggGEA6nInIWEH46EE7ilpFBdgQ6bDZH9YmUdmg7EpxESosiI8aE0SC0wruEse9Z2iK+l8Aogk9oJfCpx1hAuMkmkARKCqQ19H2HFopIiRaaJAQKjxDTnhgixDAS1AAiQ5mM6AUiBhC7iTYi1HvfxDCJipQixql9TisBItK1PeAnfKFXdG1EoMgKgzIJHzq8U2hdIxhI7EH1BDFO0iD9/nATJoR08AHnAgZDCgHnDgiZkOQEr0lJo80kPYohTJlkE0EHVKYZxoTVAYVDoZFiWkOFBOKIUnLaVpLCO0UMihQFQsb3raIFznWMsUHbDO8n/vv0rBa4bkAqQ/AOhCAEj1QSpd7H4nLKTqfERChICR8TIgFIQpgcDMkHoo445zAymwC44v/dexxS7wgp4QM4z/tD1xQ+T/qIASkme7QwxYSqxJNEAK8m5Pd/5PpPb1OJJTEcEaIiRMcwWtwQsMaTTKRteryDqpAsZhXc/v+v7Tc7qgqU9AjREwT0vaGsFqA7omiBqYeWlJDKEpMgpoRWkiAiJnvPqY4OZSBH4Q/TQ5magbBt6Z1HlgYyiDrg1MDg9wxs2bS3rEOFyyQ2OlwnaZ1mSGtC0XLfPyDJnKOjklJmEAq0jEjVkmJGqT4kyoAtW1o/UGYS3XsEhrqqUcJM9slxRpYppOzp+zX3mz037zq2mxY3RsLQsTQjd+s7dLFgPl9wdv6ER4/PWFXH5AdPs99T5+cU5TFj2PPqzS1tWLPbFeybBmVGgnzLKAw3m9e8ePUdL59f40fD6mjFer8lKwqGxvHo/BGnyjJKRacExdkxM6+4vepxbqSqZoy9R8mCJAraTmKTIQwzvFi/z/zW5CbHWklWaBblR+y6jLOyY9+XHNkTdt9t0c6wqmqSSNxe3bPveg5e0aoNlZ2jlGe1VFRLQZUpxvsDvqvYyfWUjcorhNEYnbCqQsuSbtxBNOiqoB12GDOiVYWRNXO75JBakk5402NUJFdzgjswjDcMfTcFg3pHZjJys0BbjTIzjJ2hjUTIbjrBYolC45Mj2qNJQezvCf0afzfSCghpB3KLI1CPx5goUWbKosZ2ZFz36D5QoxjdiMCgmDB6tSloDzsyJdEpopSgsHIKDJwlxjDJarRHiBEpMmDKJMOINQWZUdOAprH0bUeRzYnBvJcQBLw/EH2F1RqZ7SBafLAk001Zi1gg5Snev6HME8qDSHNC/34RlB5Uh0wKxVR6TkEjUoZCI5QnEvDREUJGCAItHUiLkDWCAHIgiQNerpH2jDjmgEHIkeAPICCzhhShPfR405BXmn5ISCWnFpMoyVSJCANDd0DmEhmPSXEH5oakDDGeY/UjXHyFLUe6VlFVGUJ1CMJUcZCSdjcwy1d0cYcc4bOjh3w13vHqvuHeOQ7Njt9+8xU//ewP6HctdZHRx44h9LRNh7EltjjQjBGJIuI5e/o5X/zO7+KGPS+ffc397Rv261tGN2XkhRRoW9L0nnfrLUVmWWQlx2XBcrHEb9r3GSVNpg2ZVRRCo6JkOmbmzPQS5xxKObL/IDOeGY+PkiFACCMmWVTMEdISfUkKOVpU+FHjuUUbT5IGoQ1Sbxn9QEzHFNlsshMHh1Q9VtmJNKMdzSBZnXyAnS8ZwwYpSyRLVPLk+sc941nZUnQ9fuw49FDcGbbbNZ89nSPFCfh34EekHYk42tHR+pbjkwuq1YKirjg7PWW1XNIFOPSOYlVzsSy5aRrSbo8+rbnf7ji2JSJEQnTMjuasb96hhkv0rETkPbvmCoxFiTnBe2xpqbMVsRRcb0f2A9gyJwwHut2GwgjOqjmHds0wrpBOM2xvOTQZ86NjFvYU4RP7t9ccV6eQZnTdK4oscXt1y+3VmpnJmasVzWEgxZyd22Bsz9s3N7x8/j2pv6MWI83eMqsz6rOM3f2GV7/5hrtX13T7DVfrb1heXJABwxvNTz//HN/mvL2/ZZE7skzzV3/zZ5jK8dnxzzgrfp9sfkazvWPXXjGkkUOU9Crxsz95wHff/Jy0r5lnF4zBMbqR9iC5u1nsdXNIAAAgAElEQVRT54oHJwuOl2c8e/YSnWWUmSLXHpUHjC7RdsaDJyVv3t5MRAnhQGmCqGiEobm65dHyIc71lOcneBXo3Z65qsjNjL//25+zXh/42edfsr5t+En1kMXiglmxxKRElBvESlKdf4DfC/J8hjHVJKQZd2gG+j6RkCxXJzjvsLYkxalKHkOCJBBhIAOkzvBRMHqBS4ogFWOEw9AS5T1JScpZSannNGuPGzSEjEx7tJqqXIeuY76wOJeQTIKbwDD1EqsZow9kucaYhHeB6AJKT+hbKSPDcEDJESE1MUqUylAqEEWLES34HDcu0CZH+ClYUwKsUHgmu2xSiSQVwkiinxFxSLVFmA6VliQiSe+IQ4ZVNT700+ChDFMmn4G8SAQHm22LDxGtM1LKiSHi/YgUCY8kBQMyp7QXgCC5FuxIiLeUVYEbR6SKjH2PVgUShcSQ2ey9wbJFikma50NGiJ6kJlGSVSA8qFEDA8l4fDKI0SDHgNICiUfoKY6MQhHDSEojqAjSQ7IYvaLXe8a4JxNnjEOOVIGykmA8IkScn/DSUmpUEtP3mARGGoTIp8qPFmhl6FwgxcnyLlEMXcRQotM9wXskBZIMIT1JjkQSIRlQ++mZkVP8q8SE4RWo910dfvr+RIlQgSTuJjpYKpDKTP/Pf6lgXCpJlGv8GEAquhjQRmLLc9bNhhAgyzWq6CaN67935aYlVwsOaw8GrNEgB3wQUxljMZ3SQvQoqUlMClOZa5QM3G7WnNUTxrD3cZqlmpwdaGO4X6/JZ3PsKsP4QDNs2foDt2LP15tfM+QFLzcbsllNPlow54iqI48O2T3m9tU1o3rL0dlnHPZLnruXVKdbiuIBpXrCspqTac+sPqIdI9XqMVEHtAgUmaSYZdOwFproFK474Ltr1neevbhGZzcslpJ+n8hmC1SQHM2OyZcLnn7ygKcff0BVzPH9gM3PqNSMMQyslsfs1yUn80iuZzTtHcMYqOsFu/2GkCTfv3zF1e01nW8ITvD98w1Ra0qv6PaB+Txysx24XBxxcnlB0CMr2dA1L/j8y0+5unrzXnteEt8HWEpCuUqUczg6OmF5NOOjzyvq2YH9foPOP2FZPeVI/8CVs9Q654v556i2wveRgYYHT3KOuhueff0145j49odXqOy/oVz8HqWdIfU1j09rPjo75tvXIze3fwv+I7RIrOUeW22oZ684rC25M5yvRrZ399jqMTEXIAfyuqBM57S7G87sKQf5FoJDyB5l1+i0xaiHCFlSLyLNnWFRHlNVRwhtSHISA7iuIS9rhlEgkqXwBTYJkujZyT2dFXT7DYUQ+OuECAZXNXQGfDLkUpDrQDr0uHuBTlCogX0riKogy+YMDVTmCOFGjFQIJQhjJCaNTHYashQDQnRkuSQzNd4prB6xdvqxu3BgtXxAO9yB3SOURasK71oQO7JikiJFZ6cTeTSoVGCUQ4iR6BSZCnjjEWpAWIEfDyQhESHDSEVmDL49xrtrkrzH2A6tBwTTAdlHRxgdQ7xC2pwgtlgT6bo1SQisypEpJzMrhB3RRYE7GPpmiZIlWTGg9Ujf78iyOUZrwpCRfERIibE9TjY4v6WqDFXtuW4iWtYoMzJfTibH4TDiRs++yZidSLptpJgt8eEdiR4tZxAXVGWON46+T5TqEbWNHIsbsnQLcUffdly9eoHuHIvlGbvbltnxMYES31eQKlr3K1AjSmeEEX72B/+Yz774krvrVwzOkZcZ3zZbxm6gqucMw8joIqM/MLieFD3WJb6oz6mQzLKKEHuCL5G2JtcWHSN+aJgXGbpKZCJMhxuTIbKpovL/XbsjlIiYeMCogZBaRq/Q2hKz76C9nNqY1AuSm7LqUncoBTbLGZtThkGT2QPRLTDqghi2eN2TlZauPXBy9jEXl58Tx0n1LJVhdA3dsMPk4kfr+6Jcke5OIfSkuGcvBjyC9eGYm7drRH9L4Qt0bEhqJJWRVDnGzjNbnFPNaxarIw5twyFKTFZhDPj+nmHbEWxgffcGPQ6YuoIAsnfkwbMLHWezgZQmi2CMlhBKtFySZZLWvWM+X9LvBG+v35FlBWDoh5a+bynzisVixW/+n295+MVDbtYN2+aaIRn6IGmSIIU1+fkjivqUV69e8+bNK1Yzy9BsESHx+z/7jF/94i/4yadf8v23XyFOvuDmFxu+/vkvubv6DSfHA3FR029HEI7j5inPnn/D9dtX3Lx+RTNukKeW5Sc/5d/8/V/xYH5Gki958+3A/OgJOz9w9d1vyeIam8948pNPcLblwQn86uqGXRQIO8OP1/yP/8MT/O01aidZ1TUXJ0/5zbcv+OHqB7QdSKrm6cPHfPL4Y7569h37U4Uzc9yYSK4lixrnN/zRH/2Uv/u7vyc5z/HxDKsEm67lfvea/jaQupHhtCMrc+qQURqLzAzboedX3/wKf9/yj//wv+XnP/9zLi/OKPSH5FrgtGI/RrKD5aOPLklGcXW7xQjIR0G33TG2b5BzR38vOT69xGaWptkipaE7TNWOqpxPuE3ToYqKfvSMToDI0EDoHXSKWsw46A15+YjoG26u93Q3HWkcsHlER4vzV9gsx8YjoisxukNbR4g7xnbEmBqfJKY6EIWg6wZyMyGalR7JqkBzGBAmIzSXCAW2MJOLICU0gZhajKkYmwoht6TUknyGUksylTCqZ4wSGU+QRhNSSzQ3iKSJcUYaj4iyJSSPDjOUGac2CqMRsWf0DX4UpCiBlt5tSMlQzsb3HQcCKS3WWkLsGcMtmoK6rAktUyuekgx+w/JIs1uvKfICbRQ+FoyjmKheWYnVApdaMjv1qQ9DQqQKq0eEbCeLZibomgCZnaoPGoQzRJGT9AyHwvkBKT1kw4S79oLgNSJaZMgJaZjucSeZLSuGoUVqi7EQRSC6AucE+EhRFHT9YbIZS5AiQZKMnacfRspZSXvoUEqQGYsfPd3gKIoCFT2ZzHHJTfuVT0QEKUlicmgDvjtn7CVVpZFyj9YgkiWMGjeMJB0ps3wasCUR0gGkRmmLNpYQ9I+W8P+sYFykezQCx8iuGZCi5sHZRzT9Lcf2DswKlwrGVvMf2JuR1ZImFczqHDcO9NueRV0T7g+0Q4l1jixLYAtkkTGkSNd1LOKMuFMsizOSiAxqQ78HpWpCZekzx3qzBVXifUSlxK0Q/DDs2bg3xLJHLxb8er2hzc+o6OjcW/IsY1ZX1CpnMAeKhzl37w6czwJ3zRtkdUEpAkreIkuDKiry4oLWvKaaO87lUwbfoutAOa9QacbYM5Et/EAKOf1esN++RZcF8/qU7hC5edGzTYLsSHB59jHz4pKjxQkMmm3TY41jvf6B3JasZpeTTl4VeJWIrSGTJ7j+iqb/gbevv+GieMLmBezXOb33eDeSMktZzNhuDpyeLbBVw9Gp4MnDC46WD+mHDlMLPvnyiDhWjINHqA3N4Zr9fsfQDay3r3n06BGF/pLzD77k89//Ej2D9e1L/KBZLhx2oVFRYX6QfGb+BHPqGNxrWv+azjvuN1uEsfz+l3/Iq9e3dF3B9e2GMf5bHl58yMXpOQ8eKNzuER+eX7F+VvLs9S/wwqOVpVY1tahwtmNdfshwN0wZaLlmJhUmzAmbnrpOGF0xhDl+s8PzPVrlqPQheQpIfYMIS3T3U2azDZYdzvWgM1RuwCRKAbF5i3QKowqEEDi3w3cHZCvQTWAOZHrJOHjWwzd0YsZZ/QAVNa9vn3GiNf39Gl30DNtIlF8wrzUy7cFfUS1X7Ncd3vWczB5jTY2PG8ZhEtTkdiQNZ1TmI1x4h8ky7g8deV2TWYMfOhCK3TaRl6d4dhziSwpzSalXCJkRxFtU/RI35GhxBDpglAE3J6RpQ9g1kTx/AD7QdmsyWyHlDG0Kkgjs3Q6lbkEGSAsiGVEIvGuAhKSYehijI9CRqUv6AQgJLXJszFEq0XR7hvs5xw9mxGxgGDuKctI/H/oObWYoNYe4xg87yqwGEZBp6t8LJkPJAtf21LMfYKgJzSMG35BVB0q7ZxgP5IWkKs+wcSA4S5GfMDroOkEQEV0mlKio1Y5u7aicYJUkhVYEHcF1yJuW365vmZ9e4qRk2d8TR0ez3dDv91iZMSZB30bOLy754svHbPYN+zZjsfqC/pA4Pbnjze63ECLRdygjCEHS9zlt69kOG9p5SV0d09wdeHR0iduBTArhBF0Px/OnpNCxKCNjd0+ZrVDSouSPF9QmWObLPWO/xWRLdCxIIpJVHt/nWHOOazW5PSISSTiyzmLHHOE2xLRF9AGjj8lXBZvmJUrtSFnOras5ER/y8KMv8eUNjB7hI7HrEcNA6XtE+eNt4/vtjObgCMOGTm0YkuaRmPHm6p68qkl6Rd+u0e4E3yzoQ2BhLTd3a7pm5NOffgLlikEa9rsdtg8Mx8fc9QE1aHK/IdM9AwY/CoQ2hEyx7ffMTMVhyEizxG4vGO2CslB479iuBV4WNONL8sPndN1LisUx281IO+zJCxDC8PyrX5PGrzib/x7dteBlq0lih9N7EIaLJ7/Hd1c74vpr/v4v/56PHx7z7OfXVLOc00fH/Pnf/h/UpeXFC3j5/BvK2zuev/gFt/tbZFaw6WsO29dYkfCuILh/4In23O+e85vNV0QDH9vf5V/9b/87l2cLTj57zK9/G8mEZtu9pOvf0bRvmM9X6GzJ3e57FucfE8Uxss9xdzfEfctRfsJ4N/LV8zv+9J/9MY8/esi/+r9/ww/3VyQJHz94xCeXxzjfc7/bsu8Tx/UR3//2BetbRVHMuXh8IKvvePODYrvf8+TjD5kvjvju2+e8ub0laU02eB5fnvHusObx0Qe8erenKObc91t2/T1HZeRy+YA//5f/J+ef1TDr+X79PZ1UCPkaFzqeXixoug/41S++4/hB5Pc+/0N+9ZffwXbPRX2MchE1e8Xp2SXfvLnCtY6z0FNnEiM9vZd4k6G5YPADXoCwicFtEXRoOeC8w/cZR+ZL7tc7bl/uGK/fYXVP/khCWrG77ti/WPP5haJLN0SriU4ifUkuVxSloh22oFtGB6UqMDIiAYmFWNLtZ2gF43hDWYCnZpQHomyQyaD9MTKuCPRgHFHs0IWDpOmdnwymxYAMB0rm6JTT9QOleoCUB5LZEpWn6yL1wuO6O/TwBJkbtsPIKEeiGRhjx2J2zP5OENMRXt6xymvaZk3frsntjLxY0gdPVQ8IF9FdhdWOzl/j2VLNKwIWZAFijogapUZ0YRA64dOAkjml/oCmaYhqx2Jl8d7TukRSOWWpGPtETCX1vGS926NFRZAFKSQy4cmyiMk2HLaeo/kjRhfATzNCKpt63vvmhLFtOVrN6XvLcGhYHluyHIa+R4UD86Kk6UbGMJAZhZaJGN37YVVF0pquj+QyYIuevJAQBqSWKCsJbk99XHM4CHyocAPk2kzJgBjwvsFWArctWNYaFzbE1NEOEq0ypKjonGSWVxONqB9Z1SukyEl4Rt/SDXuKrPqPxtj/ycG4liOBhpj2SOVYzZ4S3B3C7nl7e0uez8iqAqkLOvfjlLwLew79NYhHiJhBMoSkORwcZrZnfjxn162xskA5gfKKyiv8bkNeF+zDgJwfYRtBHiEojVOe1iT2aUWlalx8Tb/vuQ4dY+WIFdwO17zZvWPHiDIrWq8oV6esKk2eW0YkvTWk4yW5WTBaiRx7DpsXtE3Bcrbi8nhPWF7TxIaH9QypTxlLz9x6hDjBj3PG9I6YtlixpJI5mYysXcfcK2zxGTEr+fXVv2HmWrQ952cf/SNk1lNVhkN/xd39SJlVrFYrZsUlWlW8e7PmVBTkM8Pq1FL0S0K34uSPM/7lv/gbdreBt+EZ68017bbBOwHGUGSRYd2RxFvwKwr5GVIeMfiWqDs+/OASunuO7KfEdESxKJHFniBa7u83PPvuivLtPU+OFhyfPeHDp5/y2YOnuP6etkoke0ImDXINr9Y93r3lgw8/Zn+riIcnHJWPEdkWqf+BJHvEYcW8/JS7wy859CX73ciLF78hcE3f/4SPP76j/eZXeLXn9b7B2JzjpcBn9/Tqim4deGy/wPe35HnGShqUPzAOW7rgkaEgxsToBNJKWt9z6AVSnpAXR6RQMq9XJC8wlUB4g9UFSaup/ysacrVk8A3bpiOrKowQZJlgzFu8vKVeFshUsl+v6RpPv5lTLQ1XmzeMW88yFVyJyPb2llNTUsxK9MFT5S3a9iSniKOg0BmmMCg/El2EcEJmdujMYcIlng2Rv6bMHnF/vaGaG0AwdmHKGuctWl0T4wwdnpJrQ+KaIT1DxgLlPmZ93/P06UdcX61ZrurpsKUdVqWJIx0GpI7EIFFKYfOe0d0xRIWSM6wqkWkaGPU+TUPVIWF0QUgd3q9RNoKULIoFYay5ud6xWBkSjrbbEEJEyMRiYYjxMPVdawkpQ8scndUkPZC4Bl8jpKNpb8nyEhFrfCiJfolLkaEPzFefcd9skdmOlASSCiUMXXtPPc/YbnbU9QUiP9ANHUIZ8qpk6AzDVlIvIaaM+Vygg+Ozyyc8TVc8u74mkqbFNy/YvX0LQjLe308DQc6Tgget0bnFZjmqyPjrv/hzlD4iBYskUtjEYX9PXRc0zZ5EYhzTe9V1ZHs48Nvv78kbz9H5McvVCgIYLZHCoVSLMQFjLblaoIVGG4dWHt9HVPwxKpZ0w7yqSP2S2J4idEQIT7+egX6DF3/LfLHi0G4QuiLFjGgiPncktcE7j17UBD31zSZb4WOFHAy1XrD4rz+DoyO679+RlxmBhOt7pNAYNaO7+fEAZ+h/jhxuqWKOyC4gT+zUiGl71KHj+GzBnU7sRo/vG0TQhDGwXt/wzbP/i//+n37OrHyK1RXejGiVCO2e25c3KHHL00eX7LYeayJGbQneQzeA0jTtDVLes9vvJlpFXrG/u2U97jC6YLZ6TBhnbF79muPyAn/VIvs9R1pi48j1s78hUzUfn/wp1/07BjeSskQYD9R5YFVXvPr6L9juXiOCY9vuuXqzY3vTcH+74O26ZxTPOC8+4V9/9ZzqsuS0+Q1hhNgo1M5hV5Joj1kWc37zV/+a83/2Adud45e/fMcPt7C6uODNa0lRXfLhJ094/fYbnr14QxU1XXsgCMn5g1OWpxnfv/ie1J/wR396wYvf/jX3b37N7c01+6aj3/c0/cj//L/8T3z0u3/A1199T0vkJ59eUuY55+eXrI6P+PUv/5a23TCfG569usGcnnNyPCBDi0s1/fUR66uSXSeYzwq+/c13kBIPl0ekkLBzzavrd9wNWzbdlvPZikxIHj94yE8efsqbuz3/9vlXfPjxBa+fP0eJFf4s0LsNR2XNUX3Mev+Ev/gX/yt//Cdf8k9+/5/zV3/2Z/jhLWfnK4yNtG7LBw//KV/94jtC/x0nx4+JXcao57gxIwyBsm4QYcesfEobDLeHNzg3MnYBJXKqhzPW+2teXed8d/WSoXnHRZ2xLE+wUeC2DdZ4zi5Knu9GHlRPyMZEip7WjTjryCtDCjnuPmHzYwQCkzm0cUgliP+OtTfp9TRN77SuZ3yn/3TmOJExZmZVZdlZLrfdlsvYAllCiEUjsaIXLfWGb8DnYIHEB2CP1GJhiQVuoBupMG3cLrftKtuVlVNkDGf+j+/0jCzecJkUSDaizyIWoYijE38pnud+7vt3X1fqCPEAXkFOJPUGP7xE5GMCAWFu0eU9aSwp9AJERDBj2JXENCB0i9GJ2M3w4wynDtiifb/06EluSYoLkD1aDIw7S2FGKHr27efY6oxCL3FhSSEV2W0Y3C+obM1MfkiOG5TpqOcDUm5p3YGqOiJHS2WOEH5OzAO2LKltgWYB7hFHM4OPX9GNHav586kQjyMpQIyBPt5hywIfFtxf+8mrUBdIBNubnlIbjmaWrr9nUZekGCC371XzDlGAb2uaUtEePNYck8UNmRGJRSmYHe/Y7+7IosYHx2JZY5XEtZKhK9E6gZZIKzDaTxOICDFA8JqUBVndcnScaQqDH45pHw4YEyabu9BYu0L4BpHXk9eidJiiRGKRTqHFGWNXkNRbRJwjZEaoTFEEct7gXIvUElTB/j5xcjYj+pZDO6BUQ1WcYqRh7Pp/f8X4uLNkdYzVK3QRJlyNdCQ7m3TJ1UCQrwmxwLP8djHuJjpAToKUE1JKnHPE5DlZNLS7B0LQZO+xRUTkNC1FyJJ2l4gpk0XPgKQ4ciBHXPDIduDx8YwuOnbB4Jd3qNIQy5qRIwiCE87I7Zq06+nvW+oUOVHPWNYnxDJytNwhdGS3vmN/v6bMin474Ancu4xLkvk2sVok3OUjVqXiPAX6VUMQD4zuComiblYUxzXteGDTBtpmxfLT/4C5H+jaez5d/j6X92uIlsfHn0BuGYZXtLvXBNcT1XMIx9T1EQ/rHXVdY3VGCI9WgpOjU86ePOJN9ydoK9B2iWtv2Pc7RMxYSro2st8NRDKXT14iY0FIW46PP+V49SvkWHFwO4xdUjQWpOfx4wYtVoiQWao70r2jaiMnH/6QZtnw8tOXiDCwOplP3fHtmhAy++u3aK1ZzT/l/mbE2EB1EskpE7xmOXtJ19+gy4hLX3E5Vxy66SV6/9Bz83aGW+zYt1t8a3l3CAQdOK3homoo9RGt95xeVqRxjzSKkBSDlwjhCdlRNTWynpFzZtg/4O4CbuwQqUdzQClDU2nmiwE9E7Q+orSGBDIZCl0h0YxDwMWRbB/oeMtcrDCypjCnVHWmDXuGQ6bvYLu+5fRohRwgHhzKDWg8feeZccyROiXGhJZ7hJtBrMjpQJffUaqKkuf0+4DUO7RJlHKOpSLkO2p9Ruo+wOcHjAlk36BMB2oAUaHSOTrt8GGHkbtpsXnwiPAEmRbEJFjMjjjs9hwfzdge7jCmQL/fDE8RhnZGXSmsLNhsoLbT2F8rhZZLcihR+h1Cd0gtyNETo4YocaNi7E8w+oQo3jJGDfo15aIjcYakoSzNlPtD0jQ7hqFB5QVSexDtdBkJCC4TokLnTFU2CJGpqgYfNSEJtJ2wpjO7wDtPYQVd6zlZPUMIxb67pWoigkTBM5SVHHYjRjwnxIHMjqLaM/odRtfEsUbk6c+XXebRaHmmVtwVjpA84bCnEJIxJ2Lf8XdBjEyMfqI3KNh1LX/5b/+YqjqnqhYT03a45bC/Q+Upe6qNgjQ9aHzw7HIgELjVBzb1jpU4ww0eGaAwEpEaiAIjjljfbVjUmigtujzBiM20KP9/+5pVM/qdIgVA3GCkQGlNDp5x9JTmFOd6Ys6IoLFGI/SGlDt0uETEluB3nNgfsrtfUzYOZIE1S05fXhKfNITDjpkV3A4PHB2fUKJxfuCh3XPz5ZtvXyLGM6sj0h3oD5B9QyodaM1YCFRlcfc9paxoQ+Jmt6V1DpegGw6s16/5nvk+t+9eoYWiqBU3X/8V436NnUvKYsHV7h6RPdIlcnS4diBGjTv0mPEKswggGvrcMoRhMgYelWzaPdmseDj8ghkrspih8iX79Yb9/h1VI1k9Ouabm2+oPofj6hm5+0tcf6CXC7qd4OtXN0g95yc//Rds3s1xl2f0sSPnHWfykpfnv8rmbeTig1PMB3Ne/fWfc3e9x5aGxdOK5vie3fXI9foxP79/y++Xv8u/+pN/y19+/oYXLz/lt//Rj6hLwdmi5suv/pxRDlw+O+WLn/yURa159vQxi2VDdz+guoL/6Ee/xR//r/+Ch+tr0rjAoNkfttxv3vIf/s4P+PXTwO6vf0J/taFeOEpbcr684NHjp9w+rDm9eMb9neZnf/1XXF4+oR1h034DOTCzC+5eD5RVoLED1zdfkLPADwE3ZlLSaBup7DHzfeKj1XNcHnHRsR86ZH9Nnu35zg+f8vN/9xXfvfg+D+t7PvjuJS9eloT9yGdf/xva5n/iN3/7V/jOs1/jf/zv/5D19VtevrwgZsPDMJB95qc//kNidcsHL17CcouMDj+CNTPquiTFGcyhlR23DzvimDDJUthpyXH/8MDrV9/wky/+Fdv9PWH3wFg3ZHXMo8UjlvUpQq8QwJPH1xStYLzaUVlJqTx93NK2WzQzZrNTxuDpDgcKuyBHQ4gGKQ1Gafq25ahe0btX6PI1SRqssEjmCBfRSuGHAZ8iMTRYnSmNQElDinnav7Nga4PSc/rxgd34mkLN0Lok47FWQA6MvqUQK45n/5h23JNER1V4fC5pt4pnjz6lGz3X939Co86xtsa7ATe272N0HiULdvs9i6LAiWvIEhkekfIK6GmKgdIs2Y4Vu82I0gopKwR22okTe5QZUaom5URRZYRIuDGi8pbF7ITx0CGyIrgNZTnDuwqZA8YmchTE2FLaM3ofqCqPppgIXmhynhHjGltYorc0tUSqESFACTV9VpUhioRIhmFMaDFR2QB0IVFaonVBt7P0wwznepQsIRhyMmidEWpgGFsEgVkzJ/iIyAI3JrxPCA1SZ2blnKEr6LuAjx2zuUZriSJjS0vymYunLfvdjqGXVPWCohQY26GVpu/i3yvh/IfHVOxAygGkREoIocdWia4bsOYEmVa0+x7vE3X5bQ6t7zPBlKAciREfJlTaydkKN5QM/Z5GZ2LQYCqSUsRipGoUw/aeQhlMqNmkfsKO5UBqI2qQrFaRdtNhm4o01yxVTZcTB6GomjnzGvTimi2vyVFijleo0wW5aaat3hGskczmhpwLhkXHsF1ThETyAzdvv+SKrzk5XXA+FuTzElNaitCgUqRQguXyiFpXjPsORIHRcxYnI1J0uBAIbUHcG5rigaO5x+p34DSHoZsmCsWCkICYGLoDSgVQnqKaE3JGppKmWaGWCa5W/O7v/Od88fgnbG9KvqxmvLvqOBw2lMMN+31gsWrIylPMOp5+PCObO243/466OuPIfUxdJmRsEHZksbQIAX4cqFPg4sWcLDTHyxnPPljR+BvmhSKmjJGRstC023uUcPTDEffDhtlMk5N6DfYAACAASURBVFSmamoEme16jZaW1fw5FYYh/w05XyDZ0q1GUvbklHD5ml98vUEVO5QuqdIFfq0ZqZmfNSi5ZXkyYZ0khhQ0IWe0FlRFidEFTX3GZjuNwZI3HPoDSQiSLZFG48od60FwXDxlOZeT+jYbdGyweYkQjiFck/I7NAnXKbJe4PIc7wxSbVDllKUsi8x2HJED7O7fYINmYU6Jo8YOA7VNpOKA2AeC16g6oORkekQYjJBT7EBJbCEp7ZSvTt4jZSTlDdJAFiNCZsgawinIniwdUQBJoYVAaQ/BkIaaUj6ellPy59S1IKYtIfVI4aclS2WnzX8kZalZLA19u+Xo2NAettjCkoHRHRDZk9wp2h4mlfJgkNrj0jtGsSYVBSiPweP8llKvmJdntO12yo/bGVo3OL+F1EzxFTuQ8m763smQQ0EIiawSs3mJyBI3JjIS5IAq/SRkGIeJlejOSGypmoApPMFpiDVaGYwyZCEY2gNVoekOG7QCpWEcI9Y0aNmQ43sClFSclsf8xuUneNfwL2//ijZ4CqFwEmRKkNP7YlyQhXhPR0lEF4h4Yr+j0x22bBDCM3a3BOen8xFNzCCZ8FfkRE6CrBXK1riY8DJQCE3VgMyeFBJGVcTYs1xqjHQUuiAGTyFrtCgnocL7r0Kf4vuMEgWoHaQMfhonG+Moihnd0JNjg0jHSKNQWRC9QmeDoqAuB8bxFwgxZxhKlscrVpeniJOCPLaoh5Zuu0E/WRH9AbXvGNoD22GHM8O3zverB08fJLapMd5z30+Xm1Mtd/s1y4WgLuopyhJBFpZt2zMGyc2tY7Pp+frrv+H2aseiOmKoCrbbrwnplvPyOa+++nPiOFBY2D60jF2HCNPi2/31FXpuYbfj+OiYsVeEUVCmCqkVIbaU1Zrev8XtDlRlRVUIXLqlHR4Q5ogxJu7cT1B3mqFu2RwcYw+bww37Q8tu7+n6nvFuxe3hLe5esbTHHJmCeRBE0ZA/GjhenfDNv/k5aj3wcXHE8vgCYTLRHfjk+a/x4z96w8knH/C//NFf4OXIf/of/z4vn37C2VFDdjd89pd/xEcvf4WBZ/z081fMZlMh/sH5U9whcPO6o9aar7/6MZvdyPbguB92bLykVYbVhy+oL57y9RuQwfFw/RnNkyMeP3vJSXNKciP5/pZaGr7cRvqhQGWD6dacFifo2XNEkBx/H3aH12Q9LeDut4Hb4ZrVseL0fMnX795QCPi4OuPDD0752evPKOYK20Rc9DxsJHH/DuEdr9dbSltyuXrBu8+veXjYMT855cXTjxHhA/6PH39B6O95/HzJu7vPeLc+UDUWmeakQ+LXvvcrHDYS0W9ZVYGySGTrGSsJzRmkgra9YwhbZJLTsl4Y6LsDNzdrNveO82aBOzgOIdG7kl0osCnhC0e1sjSm4UKdcdtesQ09/TDSGMPKLEFIBi+52t5xvjgjvm/ohJCJKSClx6qRLO+RpkfETIoJYypCkOQckVIyHhRGLYjhmuroFq0cIkgIdoJW6A7b1ISwYLPtUDZh8hNS7Ih4rD5DUtCnn6JNwdivCbJnjAFET2Bg9AFlDdqesr9tKYwCPDGW5HiCykcYMcPOPD621PMaqz1+fEJOGiEzmR1hCGwdlLWkrN5PVIMmuADZYYsSiLSHAS0VWpQkF8lpmlrO7YphP4BqIXUTeSRHlNlNRX8qySlTVz1SjCiTCHmLVDWkGSlOrPGUM1YfE1w1NXvDgRAmTKK1EQTTZyws3kuQEpES8v35LzV4p6bOf1H8Mn7ifEt878yQQmB0Zt9FtJ8TR4PUFi0TWfdE0ePinthrlJys79IlpIQUEsFnlBXEONB3ksIW5PR+2T9YfLZ4oG0H/j644T+4GB88kw7aa5ACbQz7do8WmcyIj3fk5EBoAt+W/oQU6YeITz1SKqwqSTkyun4aoQbQatLPxjiQ5KSmFcICNTkGZOoRMREGQwiS0UewJQeX6dyOYmFpt4Z9IXG1RVclZTESxJrKRA6hhX7ErUd6e0AhUdpQyYKZqZg3BafNki50HC2PSVHSHw7c3X7Npr9iuxeE/Ya27XDihJOFZt6U2FoS1IGH3Y5Dl1keP54U0lLSHwb8ICdaRj8wM0vm1cTCHeKebAw+nEyIsrTm3btXLOZnBBLNsiClgFIVUOJGSecTy9kFzx5nZpWnO3nESfOOv3n1ii9ejdxeGRblgtXRKftuy9NH5xyfnXJ3f4vVB7770Tl1saQwPaMTNKZAkRn6geBHpBBUZc18bnhyueTFqmBZBJJybJyjHxK4RFWWuGVFXK9RJmDrqVPQtQnvAl2b6VvH0fIEFz3Hpx8xdJBTORUT5R3bXWS/37He3HKysDxqCh76gZwzrvZ0dktR7jGqhHSBtbdEP2GPpAzoHChygK6lDplCKnYqsGpWRJmRRqF1IniYlwVKtMig6UM9YZFkO3Vwg0D5BtoLYt+hZKbHYez0eVg9I+lH9N5z2HxDqQLKRfI4LZzILJCUlMZA3iEEFMYwpgmNNEGQqmlR0Y8MoUVqkFqQkOQciMGRU8OsKen6O0qpkDbjw1uE1SAU0Qtk9kgkkjkmG2TWk21RP6AMiDwS41ToH7oDxszI2UAWSKHRVuKDZxgiUorJ9Jk1AouSFqEhhMA4BGQBOXckWaNkQQorEBJTCLRKyBhIqUFLzeh6tJwseTlPMgQlC2LIQEJr3ssSQGZJTGqKPFiATEzTBZdzJOMRMiCUICWP1YbgJaDRlokeEMW0yZ4tOWRS7hDREbxBy4zWipwm7Fg9K+gHjTQSkxTtuKfRM54Vj7lPgp+nPWH7jlIIrnd35Pf9i7/9VeSMFEAMhL6f/AdhJEYYopsuuzBMbFuh8TFDSqTMNIVRairms6KuFxRlgUkSkyb6UkoRJQPWRma1ZthFjCnIBITsyWiE+DYqto9vMHYOWZKSJOV2QnGlFdZATD1KlIwuou0IwhFxZKlBtaRRgTpnSIFtyBxdnFA9O0MfN4RksM4gnESrBpFLctvT7wYO+xaXekTz7VWkIQn6wTBiiQSSCcSiJHYt0kcO6z0JjzeCKMUk1XAZnxUvPvyEn3/2FZvNA5We8y5eoQWURYc0d8yLFVWzYDh0bPwVfdfRtxIZK5pK0Q937FvJ5eUFfSdZ39+TvGZWTbKf4HpYDexeR+rZhvJ4zTgY8sGi+iPWhztWR4rDg2bTvkY+a3h78yXX1/fElIGKGAruNndIWxDigjF4nBoICJRQLI/PGMoDd7uWJ08K2pPvos2crjugReDi0ceo+gnvuj9jGLekZcl/8c/+KT5qMop3ac8Xb/+CQW35+INz5vGCzU9eU6iGWs7Y3x94/c3XiFTw5NkzXl9dE0TD9e6B3juSj8wUHK9q4nDNZ/tb7t5ccVYXzN4lbJlwHNg/POD2e4rVCe/eXnP5+AnJO2pjiEKgkCxXNTHu6caRD55/jBCX/OQnP+XFx485mlW02z3zZoFPkYtHT6FpqFZn1JVF+IzroBJLknLEouPm7g2/97u/x9XbK7abNZgZxh4R9oI+Jd68+1OePHrEH/zPf8jji2NePL1kv03cXn/ND3/jJQ+bA0sTiaFgVEuoDbqukXoGYQBvCHuBzgUubAlxwqq2A3hVoecZe59IwxsQa/qYcOqMwRhMNWNx3NCkI9xnDbv+Dsf7QixF0hhJyZFlpFkIfNhhqxEXN2RhEaYEKfDRUTcV0aupW6+mZkyM02QxMaBFBWKkqAB/ytgF8FNjReoeoUbI0wKy1COmzEjforJ8T2R5TUxHGPGYMX6F5IQsKrQpScmT/AEtHKaWrHcj3s9YLFc42SExE6EuTWIjAShhKYsKP/pJ+qYAmSFP+FOtFCk7cpQUZY1Co3IkEyGNoCbBntIZoyTOTUui2kQy007GbFYh9eR9SBnIJTkpfAxIFairY1KeljeDz2g7NXtzTGSxRSvIWYAIjGOPVhUpCBIjWQWcB58C5cyiU0bLRAqJnAUhCFKc7raijIzek7Ng8CNSTfjDLA2IgjD2JA9lUeBdSwjh/V0UEBKKoiDGadqSUkRqjzElRAMpTeSVuEOrc8ZxJOeptlRSE0NiHAeC/3YD4/9XMZ4yZAoExXRhSU/f9xzNStq+Q4SMMRkpJUk6cGe//LtCZ7pxTUwKpRRZJbSUjG0miTXWlpMVKyeSz+SYEEqRlUPE6fc7N+lnYRKSuKCo6obBt2SVGPyBwz7RpZFoM1YarBEcxgHyZBQcY0+3vSOgGF1gdrRgtlygao1Jkqo8ovaeo3RJ9ND2e+qlZbkTuP0x253n6vYViB3uUWI4PcWJhiEGgg+EYDBNS7tZE4Nn+7Blv72ZUE1yxqxuGIViHA60/RVKR3KSjKOHtGd9PzC6iLE1UkvGbqJexBTw3iPtClsVmEPm+clHbOU5aEu0La2/5WG7YNYcUTfn9BEuzn+VFJYkD/PZJRfHL1nMJdLOGfcDi2UDIbG9OUBQU553TJw0imdPTjjRkUJ5DiLQdj3dGClEQbOsWBNp0oA1JdGnCa3nBrq2o2s7tJa0wy2FKijKpwS/oykN+m8NrnpHDoJhNqIyNLKAZkQ0YBcCqQ0L85RKNQSdEalGConQEEOLDwFLZBy3lLpGCMWwaiFoEgmtEloJ4jjH6pIoW8Z0jMsjJAheIpNABEUaJ7tZHKbsracjpkmkQEzIYJAhIBzUcoYYSkycE8eeIew4qgTWFARXo11JVh6pe6Q0CEpELtFCMsYHQm4pSonUmhAHyBmhPEKDSxmhA1kFgjPTWFAIMhnxniFOaBBpMXVvlUCqniBuEBmEaEhJMY4BQTnJIZiwh+iMsZJAR/AFVpcI6VEmEMP0/0ogJ5FEMSD0jGFwSO3IKiDzFKOQskBgEO8viRA7nOupyhVgpiI2Td2GHIepkMyGGCy2lGihp3+zVhhjGEaHkmBLQRYJgoKoyXl6dtS2Yjv05Ggp9GISeqQRbSzepcnwFkaMzLhRYUuJRBOFxNiRRAfiCKEzZbS0QlFXc46U4YPo+cHFx9TNjNa17Ah02zXkBHnilcMkfiAlcvIIIZEkMmE6+IlT5S6YrGsEIE8HsjGYwpIzWCeYVUvq0kIbIScUM2CSd2mhEVlhdYFRAkiknEhR/L80Nwa0KpHCvs/QW6SoIByTpSKE9Xs7aEaLAhnLqaEhPEq3dIcd2ryk8x49K1l88Jjy5JSUM/QOyASliDFju0i7a3HBMSRPDB7VfJu1mEUmBohREiQEEUlI6qpiHD19r+lDj57VoAUhBbx3ZJlolpab23eEYaAyI67ziOSZLwSZLTMeqB8X7DbXdN2OYUi0h4wPa5pa0PXXFNLgq3M2m5Z9f6D3jofDgdlsIqps7yM3b684e7QE4qQQHxcc9on7/YaTpwvevN3QPlxz1rzgm2/e8urtDVkWlNUcYQ2DUjSrGWe9ZdPe00mPEoaVkhydLtnctUQRGeeayxffZ7vz7K5/wWxuOTp9xC/e3mHmAzIf8zs/+h2efO+HvH53w/r2gfXNljff7Pj1H/wqi+MnvHsb+Ob2mhdlgfCadb/ntt3zyafPoVmRfYkiYvWOwW9ZVIFlAdYnxruR1/db3ty9JSzP2PmAswo7L+m6gXI2Zz8MGJO5PF/x7s0bhDGE0MI4YBaSzf01RmaePT3j0CuePl9wdrailIZ33lOHgt47zNzSJYcuDPPZgnToECJweVTw6uCRuuRsVXN5esSXX/0MoRRHJ1NkwvSRL65+jsst//uf/oTR9TxrnrDeeoZtS1UYalUR+hm+8OTyEfuyYTSJOhuaoUSmjlF0KCQuKVJWZMwvu6rSROIwcn33htHtyYzkPD3+hTYUzRw7n6GipS88uXDoIqCTIPhpV0ZgEHhmRtINanocSzudCplJDoREJE3K0wQU6clyJAVJjhEhI8gdymak1ITRQKyQAqQKCBlJcYkbKxISYwomHKyYJmI5AZ6cB0Q+RcRLSHNSnnjlWSRy1ISgEUrTDjcIEycClJwejDkniBEhp4aZFHOyn+GHHt14hJJkb4lBoG2cMLZhoughBnKqUVik9vjgIE9mXCFHpOyRUv7SZTGOHq0LkpgQvlIUBJ/JaTr3hAAhBDFaEhGBQEjznt0+SXSEDJPLwo+gDu+lb6uJWJemjz/G6eORQk4/Z56aTDkJUprOJWVGjC4Z44BWaZImKTv5PJgew0QJuZvy7HlAkt/jjidkgRJTfCYGDziMndRvKU30GiEm5KUqBL6NKFWRUoTckXPEmIA2f19I5f9DMW70VBRk4UkyT8sHSqClwof0/iIxoDxD3gF/V4wnMdD7Hq0uJnyNd8zLmugNUdxT15Y+dkipkdmQxkRKA1kpchhIxnAYp25TaSQiTBeeFIKUA2omuRk37GQgVwahIyJ7VMqolBl9ps+SUUXW4wN+q0lSkSuNXTX0MlEVFllWVEU9jRpiYhmPOPZLdusVu/uEur/n7n7Hfm+w5WzqWI4QmmYa8aiWq+sdb26uGIeRrj1wWL8m9HccLZ4yL8/otxuGds3gNsznBVpLZMy4mFEaUnKkVDB0nqH1ZOEJ0WPHAqsSW0B5qKolu0owPz7mfDzh0d0JN3eeUs+pihO0yZyffkwKkqePn/Li6QseP3rC6nigTxYbW1aLmjA49jd7kjfU5RwpFlyeH/PoZE4x9tMDSBWE2CGzoKka6tLSu55CfYDvHXcPr9EqIInk2OJcS1HNudvecHr0lEM3yaC0VEiT0TJTmJLKKprGsm0HCq0oTcTOFbqeQzpiJi8mjnV1S2iPQWec73F+hKgRQlDohBYBLTXFMpP6CelnVEkhC6QxiKyQlIQYyWqP8yUylkhVIpNgGB7w3JH1nmHocbFAjBXG6KlLMrSo0DJX8wntGQxFbhiSJ+QemyZZgjQN1hf0ao8WCZkjIuVJThFKCAXStggJmRkxTFIBWwSU6ekPgmVzgQsP5KQp9CUESPRoOSCiI3mJygqfIrKUKK3wOeACWBYICvb7W45WRwRfkFN4zzgNpAwxB5Scg2hwbgvECROVBSkaYgrYeio0os+YKoDoMEqTREGKBRmJkCVC7vDeIZhGnFqqSSCUMkKNJDEtu8QkyLlGoJASlI4oCSknfIjoCoSKgEJgIFpyUMhkEMmAeEDJAilqoJsuNwIhBKxuyGk6C5R6j7WSIIQmx4J+7CiNJqYegaZpKkxtIWhO2pbvmRPOHy/5bP2GBxxv2pacwvSAye+zIYL3wqNJTIZ8f7HISfiQkyAnmHyp7+MpQqKkpCgsWhgMgtrWaAHOdzgHdbVAREsKHpLFDZ5SS6Rw088fNAj9/8gaGrkgeo02AiUCWlQYuSIB3mcyDS7eoi1oWaDiCpEDUt2T3SQyCmHCwD16+pTj80cIMSMeWrRrSXVBL0b8sKM8JOJ4wKkRbz0xRaL/toRo9AOIgJSRnJkMer1Hzgy7MFLHhqHPNEUCHYjJkVRGRsd28xaCx6kVm/09wTmMTmx3GecGLusbjmaB9cM7grf4YGn7lnbYchgz/X7HJ09P2V6vGccRPY+0rmW/e6AY7jg9XTG2noftmmJRcrMZEVIj5UDbddyu98yvBZ+/fUXZbdjsWu42O3aDx1YWwUBOB5IuuXj+HR7cDZt1z+hAVhm/rFk+Ose8uWJsb5CPnrE8vyT7HX42Z74wIGt261d89P2XVOo5H3/3Gd4X9IeAPwRkX3FmvsMnlz+iEsf0u8/ZrF/D+RTBG3Tm8rs/5OU//i2urtbMiBi/Ix8uMbJh1njm2jOsR+K9pLs+4Hzms7t7tE4cbjsWhwZhZnxw9ojrr77me995hrGR2bxkP0xCGS0du/UDDzcPfPzJS+a1YRi3fPrJB2hV4Z1gvISNOyCJbNbXKCUpRGa1rPFWIaLj9LTkF688p48/5KRcsb9v2R1GmuOGJEfc+EAOJW/f3VE1H/Bnf/5/8k/+s9/BlJpXX7ylSJJPfvNT6GpMdYpXllEW6JRpgkDHhAojVhg6PaBqMckAVU3OnhxbSD1x2LO/u+Fq/TnKWoysWZQlpappipLFokLpaSGR0466jaSoqXPDeEgMnUMS0SGivCCjiKGmtDNSzogkkdGQ8ySLQQaEiSThUNogIpASxmTILUJpgltCHn65E4MIxCCJeTUJzpRH5maaqMtMTnuEUBhxAsIQ8x7NOVE6xhjJDCjVktNI3ykiyynnLHYk0aPk2RTxFH7KXKNQoiC5kkiNBJRw0/kVJWSFT4mh92hpqSqFTw/EEDFihdYKHyDFjK4MMfWEOGB0iZCRECMpGupZTeSB0TusXBGDJ+VhynGbBpk1/Ti+bygkynJqouUUJ5SqrMhBgHQgDxRakGOPyAZJBCmwismW+UshUcAqgxTTuSyUJ8thehSYgLUCgZ0eWiG/V2y+vzuMZhhHUowoLSflfRbEPMVRUhAElzFWoRCkmAk+E4Mka0lRzAkZhDFoZXBugOwxRlIWBiHUvz+0YWEKXDowxgMxpumyzDVjr3FRItCMY02MmVF8+9tu24cpwJN6UkhooZCqJKWRsrC4fmAMitmiwFhwBPreMboaJWqElIxuj1TNtPRGJERPN27xJhIKwXW7JS8LxGWDlwEXe6RLjGPm0Eva3uIGiYoCzEgILaFrCDuPD5njkznKC2yRKWtQtUVS4PclIpUk9YYX9p55/ZSgT1kWS2ZSUsWBIkqCG9j3a64fOva9IOcRofaUhWLMKx4299yHB2aVYLe+QaY5TXnMxcUxy9MZxlqWS81qteTmboeUiWHoqcqCympSbLn+6i03a8mHz7/HDVu24R5TLijMY07mW371o8xuM5nYiuUpF2cNdfmEFx8uOTrW1OXAyfGKm9tbhPKUseDQObJr2bcHXDrh/NFHnL98Sp02+BjxSUMULKjBRmZGIdPImZbsC8X13c9o3RVH1RnZW0SUWF3w8DDQdnOKqiS8e+DiaIGMIyoLKrPC6pJmtkObhiZfUIk92lekziDGBlNWuHzPfsgs5UeYsiPmln2/wUcwakYfEkVTsOtHSrOkjkus7MGekvMZORqqasAmhWXOdv8L0kLhXGJMI9IMSCHowoGoOnJ1oBuvWW8CMs9ZVOfMiyW5V6R+xERDfxgoCk+hHLaqKNGoVFHJimwzJjvGCEbOyb4liluMiUSfUclgtMD1niwrSHOKarKnuXGgUHOsOmW3GVjMCpRsCT6+LzQLghvJeY22kTAagm+QukLEJTElkpZIzHsJT0GKGh9G6gakDAxdYnRLClMjVMVut+f46IScWoRUCKkRqUImg+ceYzwqLyEcI1Ck5Ag8IMSIKSGMFTKX2EJDVGQyUo6kHIijgrwi6x7Yo+1ka4tRTJ0klen7DluWFKXgcNi9R0VJhErkkAnBsVvvkbagaEraYU/dFFMkaj+NCpVOFNLjg0Q3O4TKKF2TXIHvCyr1gjz0FIXg0O+YP1ohGotrR5qHyPKh5fHHF7i64za0bOwVw9ARyETxt2XwezKKAKScHhciY4xBWzOZ84ZAzgYJJBGQUhPTdLlYXVFIjQ6QvSO4AR8NY9igM9MjNgmEELTdntxkiAVanmBMRMoDDPNfnqelNozOY6RHix4hwmQeNY48xmmUHa5Qdo+U18g8ojDkmDnsBE35EcPQ8PjZEaePn6Jyge97ROxQWkBl6b5+oNaZYdyha0EaA16NDMrxsP82GWDt9wTjiHkkhYjCEsfA7bBn9dFjhqSwtkHEyOgm7f18WdGuO/pdBz7zMGzYb1q0FjSzkpgUORk2h2vWD8fcXTMxjOVA13sOh6lBdHR0jD3/gLefd3jXczyfY/QK2g2b/QO6H6g4QssX7IeWX3z9hrKe0ywU3fjA1eaA+5st95uCo1pzE1+TlpHj2YyTowtqs2B9s+PVm5/ye7/2T/nv/uIPOD99zqH9gqaEZ999yfzJJxz+9Ev+9f/2Y/7r/+a/5M3rKx4drxi252x3Ab2s+eDDHzJ78hg1X/EH/8N/y3/1yY/4szff4El89I9+nfnT73GFxu1HVnXNIytIheevrm558vEP+E/+yT/HKzgMPyO0n3FSlRxGza9cfExiw3bzmsJIhu6Oxm/Jtw/YizNGHbndPZBdYLE0bG6u8IcNv/mD3+avP/8FL58/4/Ov3zCrlxRS8LO/+EsUC77z/Dd4eHtHziPzxYp59QhfN4S8ZnXdcnB3fP75Z5yfH/Pxs+dcHl+Q1NSBrazkxceeT3/4W1x9+Zo//td/zEff/YRypihsJsvAZ59/zpPnH/P2deBHv/2bjOOan37xJaWYcfn0e5jZCWKlaf1bniy/z7vXf83RqqbRFwgV2MY9tjjHx0ChA0H3yNQwxjhFVYYdh/tbdjdrZjOLLSuKZHl6VLNaaY5ORqrFAaIhIymOPHlYgTpiKY/Y37W0r9+wW99SC8OybIjmLYvqmND2aG0wxuA97PeOxaJhGNeoyiPlipwUSo8I5ZBiREuNC4mxV1RaQAz4HPAZMhpblkjZI3Ig9J4sJcPYUag4mUWjnayc+pokrzG1ZLuvsKbAaokPUyRGS4HQFWOXqUyFJ02qdqkQ2hJ9z+rolLubgDESZQv6oSfi0MahioKULF1bUmhNmTTDqLEqYIsBpQy2mBouiAypJIVIWZbTFJKeumoQWaBlxf4QqOaW6AJKNmirQWkkNX64RqImqpSJ+EGQMkilEMlO0kediNmiVI2PI7IYkUKRs0EjyF5McT2v8H3GNhqlM0oksoTgDTEOZCdwbo4QYiJ+pZaiaFB2iYs3NPM5Y0goWSGyIIyRlCPSANGjhJoaphSkMKBMxhpBknoS2O09qawoqgLiQEoOhUHEkuEAMY1/r4PzH77AGTNSRISYFsN0seLq7QZzYklKE4RgTD1Zjci6hf3fdcZjDMjUEHUHckDIaur4iMjDrSZywEqFWTQIqQlKE6znvl9zcXJO3zpUJ5jXJaKzRCuJ5Zo363sGd0GQPVo9FQAAIABJREFUA4Pq0WLF26uWsYzvFyQODLHDa8FAxaZvKOYLdnhSkiy0Zj4rOaktF6uSbd+S6hlxMUekAzEeoNF8YC65SCPvHjbU979KwZyRPdSZZBWboWccBHX9Iae65XF5YOivEGmGG2a8fXfD1+/+lMI2vPq64PW7txyfPaVuDBsz58PZjMfLM4ScRmkxrbm7f4O132Exf4yUks2m5eqrLxnGgX/5+hXLy+ecH8P5aYOqS46PLjixFddmiy5rnr/8XY7PT3n53ROKqsTqkrquEFIhFycU9UhQa6xNXJxUuO7/Yu1NYm3N0jOtZ7V/s/vT3Oacc7voI7JxOtNNZpar0mlsjEvFgCEChCyPGBjBgAEzIzFHNQSBBANAYoBlFQOkki2KkiXK5ax0km1Exo17I25z+t3+/eoY7ItNlgQFKsZb+2gN9vn3t7/1vs+zhm7H4dhxZ37LsLvmVhlSPiXWntG0QLIvfrihZjE3vLr9mKvzgaPs65gg8PGSomgYLSQTb8jH91huBoQPJFXRNivEoBhlh5i8RGl4fHqXq/5P2ayP0fodhMwJriOaliy35E6wCEuCDqx25+RxiYoRq8ZMJjP6ZouVOSpalpkmhlOUDGR2Q66hGywxT9wML6lURt7fQcRICANtuNjfothEiiV1I3EU9N01VnrqcE11vaZMJaKr6JvLNypmS/SRqS4ppaVte2Y2sd3scOOSmcwYiIThkMxKxmUiuBWaMaPyPte7Fpnl2HJHnpVEN6bb9hwczPHxCm2uiXGEso5huCXSI+XoDTu1ZzxV1JscnxxaWAQjIBL1Fj84JrOMKAbavmc8smQZJAYEkjybUE48Q/OCYqRR2d6MO7g1IoHNx7TrnCHeMpstiJ3FWo80l6TUotwE3BlDVxHDjmJkcMOA1QUxKIKzaF0QZEvbJpRQSCXJs2x/y5ValJYIMcH3U6Reoc2CoZOYscLY/XVsMonMCoZqwE4KSIqukRT5CK0T0jREv8PaY7ZrRS8Dk2mG6zQ+KELaFyqTT0wmHW3doYgUueH1dslmu6KIgvfKA3AZzwbJh3fOOL98xSrsAVs+OnwKhBhA7DORIQwgwdiMyWzObL7Aas3udkMYJHW3pYs9vo8MQ0B3gswaZONpdjtUto+q5M6QfIEPA0b1eyOckEzLU5QIJLn/ko7BocQvSnaq3edMiikyTOjbCUlYpBqBsIzKfTZxIp4w9M9JWYtPLT0ZSd5F5n+L23bJky9nHL3/Dv2qp+9uUTpHliWuV+jXNXYJ0/tHfHz7EmsERMmudnx284Ird/4L52myhk0buOpaVqomjiTdVrLILXNVUKicjkSXBpowEJwji5rxwZyD4iGbdrM/Y3uLncwwel+un8wzmiHw6avvY1PB2Nxns9uyqa9IVEzHR7z18G8hdYvObrl3muGDp9sKSBqjFGGoWVc9J8df4nz9nK66JIWe6EvqrqXe3lDmPycNgdOHR1Q3nsPpHe7ef4d7d98mecHL8gVS36XrTzmY3CPlNR9/0fDkK1/l1371W5xfXvFf/nf/Bf/hv/cfMc3mfD7achtf8pOrz5noEV87lVx3Nb/9zb/H3/9P/2P+jW/9Lq93V7zYfcZXPnyfr3z4gH/0pz8iEnn0wfv8kxfPEIcjfnDxkg+/8it847e+w+GDjNuLmuc/u+Dtw4e45S0PnwzMpy3LZWRFhi8lw1hxfTtBTg45Lkesr19R+4bRcc7dkSdcfsG3PvyIV89f8e5bX+bVyy84nRTcf3TCzW7D5fKc3/zWb/DxT55StSvefeeYxV3F8cIS0hidMsyDhh8+3ZIdl2RHGW+/9wA6x8F8jhqPeLFc8re//V0+efYxzzZ/yS99d8GDyZhqAxermt1QUx5oRhPDl35JcvHFlJ/+RcVHX35M3V5wuf2cL42+xsvGcDaK1Bf/lMeHJQcnd+kZ0YWI1gHJNQux4PZyhSSya59jCktuMpI6IneJSd/wYCwZQs9YCXSbGJk5Mh7RtCOyssT1PXfHY2ZPzhjmGXHdE6oKndWMxmsOF5aBGr+R3N4umZVmX3SMAqnLva3yDXFst76Pl2uEuSWGFhlytJoT4hqhKnwS5OWcEBVDGCMkSNsi7BXtrgeXUWRLVNniao2Icr/VlhIpH9HtRpSzuDdQjw9Ig8I1a2LoWRwoHEuq3Y5pMaHavUTkiVF+nywd4LtECGu8c5jMMbhLpPBI3WHEETHcp64hmguKxRqioR+OMOKEwgqiD1TbiFQSqT0MGxQFQgaS3EAc0EKjRMF255B24OhwQVeBwlAWgiAUdS2ZTiLWLva3nlrQdZau6xAiR2uFkBvG5ZyYDGI4ZrfS2MKhTE+MEt9bwBFTQODQpif4AaUVJLkvdApJUSS0XHC1qsjzSBKBcVmSMITQEOIGqQw2t6xvVlidIZXd9/jC3gDbh57JvEGLkqIwrLdXuNhjdY5RE5QscU6iywYl9Z5gZQWCHqU8SmjCv2gt/v9lGK/FDq0UVpzSNtCnnpMziEoi1hkqF6QUSY0i66e/8Je7rmJRHpCnMSmWSJEjkmezuaar5+QHgiwv8aFDDD2urWl3DbmZMFR7ZqSXOS53uDJxOcB5U+Cl5OFBw3q5YzL6kB/1GzZ9RzIVXl6T9Iaz01NEA/J4xoPjgnV3Q+hAxB2x9VS1B+a01zsOD+7AUJP3CkkippykC9RkjA5f46H6kCZfsdveYINmiALpLOPpGH2woXW33J2/T9tfM/OB3e0Nt9efsb56zkQ94Hr5Ah935PoIKxOz6SWziSQEwxe3txh7iX+l2d0E7p0YjKi4uXiBo8Kl16zdM/7qe0sen32Du/caxsMMNlNyFNlkw7V7CUXG/O77TOY5IwXaGyBHqYK5MByLmlaB4j6u2VHOE74aUAeSg8mIs3s57fUFiCl90xC5Ic8V1rDPysZAGzU/X7a8/sRxdPcRk+ldqs0OEx8w1g+wRjBZLHhxcYkKrzk7/ZCuHpBliRn1CLnEJ4W2GV1Ycmj+VZTd0bsGjCAzEyQ5wt+SoqYvcoZsS98XqOyY3IKViuQAveBm2CHtK+b2CXoA0W+RroXRBD3OqV0itgfk7ScktWHbDwiTMR4vKHRJ3LSMRGQsImtR4Yvlfqtd9XS3oOIjFvkTusGg9YZMG6aZICcDb8ls9gZZlVioBVIpTGwpp47CgpY5/aBoXMVorCnLjLLMcWmL21lMOOBopEi+oet3WD3Fu4KBKVrOEFogRECoNfgZ9XaKl08xeSKRE8WAiB7lZ6hwgIodRkdGo4SxA3Xd7W+UckW3XZFEiWX+BgnZ4UMihRFSTIhiTOtuOD4+RenIrrtk6BOFtsSUM4QBnS3pui25OKPbLPfc9iAwuSPpyDAonEqIe6/J9AEy5LTbHitzrJqSAiQ/UOY7sknJZrckM0eomJHa/TZaaYGXNwwm4f2anCnzhcPYJUNriC4jKyS7tiJIyUg+wm23SNsRUocgMZ+NyMyYy4sdi8UEtGD59JLoLNPsCJF7dmlgeW745qNDPrn+jKcjy1TcYd0LbtsN/XCDyBSTWND1NV5HYsg5PD7h4VvvMp7eo9rBw7cmDN0Fzz/9IZevHEFWJJlwQeKFZPYgY6duyPIFqRXYHny4JityjB6zrnsOZ/svku1Vxd07GZ7nyHRA9L9Y4FxMplT1NUEP5JMRWjnSsMO3Efoxzub00VPIU3QIBBkwWEzQKH3NyTt3GJ88pr51yCaS5yWhdwzdEilapCmptSbV18yk5fnVD1j2W9Z9w61bchurXzhP3ySElnuEYq9wm4AikOdT0Amn1qzWtwidYe2MUiTWdcP08A7l1KCEZjxL3D95j7pyZHnF2RnYUNBcGpqtI5uW5HmGuXtM7DQ73zI5OaRSP0fuHI8fPqIJrxFGslq/YoiOJ6dvE0PJn1/8Qw4+OqbqRmx4hJWO5LfUXY8dvcfhwxPGoeZ87VhWO955/DbTcoSXW8JUkp0EfuPdt5nMN0TT8U9+8JfcOzvh7/zO73Ln4JQ//h/+K37/3/p3+e7v/RZf3L7E1TmvPrvkpv6CXTbnJy83HJ1Y5vfhk9sL/v3f+33+6//mjzk9+TqHBx/w/LMN/e6St776DvOTt7ju/zF96njvvbf53d/9Ll/+ytfYrHuuXi1569Edri5+Si83fPiVr/BXP/4JdXODtYHd+QqdR1avP+X0wbfZLc9Rcc1HZ0cIq7hsr/j6r77F5fozzCLj0fGv8fonP+G7v/PrXF1u+fRHL/n6r/xtnj97xcHpBKsTdjnmVm0Qww+w5QHWnvHknfuYHL7Sv8swrHjx9BmLkzso2WJby4E7Q9cz/GrgG0++wdHsiI9/9EPWl9fYWPL+wUMePbyPFw0/e/qU/+0v/ne+/Vvf5ZPzz2iqDR+8/SF153EbCaO76OMHuPGYq0Hh+i1WJkZmCu2Mrm+I3RWZlCxmp4gcXr9es1rWb2ImN2xvGxq3Yic9OZpRqRk1AypdU+YPMcdPiOaAuk2M70H9uqEKCpG/y333EeL8gu3VmiwPtLKhGlrG+gTVLwi9I6ZL9NhTNQ1N20EUTMbHKBUR2iFFhmuOyKdXlHnFLlm0LHHuBiPBuoxmG5FyQOs5thCIfoQ1G2KwpDglEOniFVl2RGiO8Qz07uW+HKpAWYUbBF3bMBtlFGVO276LFq+xMeHTFbW4RY2mID4gdDtGk4GhuyXLLK27ZvAXjGcLoruD6OfoYgMetNpj/VPS2JHed326DqEsdd2Qm5K+U3gfQUSy3CGVZDE5wcUv8ALy6YwgN6TgGakJvtGQBMKOsXZEV7eMbIHat0tJakzdv2ZS3qPeBJTcoIWh2yQQgrz0DKnCt54sKHzfM51MSUnQtmFvr84KvHCs60vkNBCxGDUnOkUMOUmUpNAzKx3V0mLECSLf0aQKHy1CjcmtpVQ13a1jdjhmW6/pPczmd5Aoqm1LdFvu3zljs90Q4kBhJLT7PpOSliF4oo7/wmFb/dEf/dH/7Yvtx3//r198+ienhNRgrSTGQIxgzYh2WCP0BtiLRNwQcGHgtf2bzfgH7GhjQZt2GNOSS0m1iZzvrpmfTDE+sLzKCLFgj3FQBO/ph4bjuyN6f4UuW3Z9xa7VhM4wSZr7maILFU/tJZ+6F3SNpMp+yC48QyvL/cMvMys+pG0nzOcnLI5OKO0RyGtCqBjajO1yTLuZQ5phbEFZTBmNFwQTScpTKCikw1hHKDt6VePdjlBtybLAbDGi0DOWNwPazBHygNO7H5HnOTc3X/DqxStevaj47PPPqOrA1aUjRk2IGW2jubra8er8JbvdDaPigPPzJVXX0g2Bp188Z10vafqG9bqm2QUmxTt88MGvMT8yYLYMoaYbWnZVy2bZYINl9KDgL59+n+hPuXfnPWaHCjtuiFlPLCwiBFx/ySTXbK4ccauZmhm5sOw2LTDhun3KcrVmMppzUOa4dsVm/ZrV7pabzY6nX1xxx59wMBuRFwOjUULpiIsJJwzBWHolefLgHVAaYy1KaGSSKIA40FRbRsUBznm0GtA6B9mTxBqER6sDlJSkUFLEF0yCoFAaoSOD2NH7JVl0FH3BiHssfE4XVgzW4rNDki/JG8k4RDb9z9law3ZISCKyq0jrLaqVKHWXaI5R4zmd80juEPoJKoyxZFydf0bvzhFphWtrRnaMip4UW6Db84+F4e6dO/TuFmS/zy+LhEySlDRSKDJb0LcZIRgg0dQDIg3YvCXKmpCaveMyO0SlMVpnGPMGm9Q1GFVyNHkHoy0urujrMSo9JjNHWD1FxTGoLYU5ZVudk49qjCrQOkOKnOhzRFIMfURpT1b29H2zp72YAmV7kr5BmZzkLVZP8N6R5yOSH+H7ESmWGGP2uMnsAmszXIhII0gpJ4UpWo1RCvzyLXSc7RGg1pGVHVGucSxRhceWinYTiMGR2xnD0OLf2NN82HN1Y5AYHrBabphMLW7Y5xLzQmFtQV+NkdLi1HO0KejagugnewKMaGmHK0bjAhEn9G22F+uUOaOixEiDG3qmc01UO25ur7inTrFFCVNFfjjm5OgRbx9/QAgKRooutVgh0TLQNzua7RrhHWUWqdZf0G6v8E3F3EyYjo+5d3jK2dEpucx4cnCXO2KE0WO6LqJEh0wgKZmWM0JsmUwVSigMUyRHGDlFy4yfxr8BY73vdigOKcwZuZ2j4wFxOGAQU6w9Im4ihcgYRKSPnlzrfcnZTrD3Dlm88zaxHcjzgjq0mIMprmmJu4aiXLBbbZFSUrVrmqFh3ayoXE0VajauYjM06L/7N6zFz/+kYd01VH7AiUgQ4EnMyoLjxQwpBW3XMZsvKMsJTTuw3bS8//DXuPsYFidPeHD6hOi2yM4xs8dMp2eshxYT4Hd+41/DqS3zLx+S5lNAc2AsTw6PwS2YiSccPXqL7eDotyPUMGY0GiNGkotryYJfRm0WXLz4nMdnC0Y2sbtd45ued98+4f7ZjAcPH/Jn//CSh2cfMb53F2Y5QUb0AIfzR3hzQrNd8JOf/Dkma/mDP/i3+Tvf/m1ePq/48Q+e84d/+Ie8fHlDtZny7PnHzKZztCxZ3V5T10t++zv/Jv/of/1TDg4O+OjDX+aTZzum+QTR7Lg5/5SYN3znX/9NQig4//Qlu9tzHn31V/nSV36Fe7MzZDWiXylav+X1+nv8ype/RN4c8/GfPSXvS04fPGIdej55seXdDx/z8tkX+HbBo3dnZNme7DA7PiJNntDkOV/68m/xs2ff51e/8+u4EPnss59ztXxOOZJ862u/x2Li+fH3/wIl7qGnBU9fbrm8XWGzHdvNlqQCr69fsN7tqIeK0cS8KfIrylnJ7eon/M53v8bLTz7FBtitG5p+gDLBJHK13PLTT5/xve//GGElgx/40V/9BBk18+mCarfFWs3F6jNKo9i9bFldPmM8GbAFtO2WIb7kOu3IZvfQo5I2bHl9cc76dg393hi7utjxk4trMg3juKDURyQjoRiRTx9S5icUeQdFTeE2IOYIfZdpNuEgz5FSc7vxqLoGmaGzmjyPCPT+lpgblB0wdkGSNXk2whY7Ii2Jjhg8buiR9maPZNVb8myETH4/eLIvHFqdUeT7LHXyHteOSEkBY2CMSBYhFEINCHNBEjuEAeIUGQ/RYorJEzYfAIsbDFU9UMj30OKA4DN8PyaGRIwt0SvKcccQKjw9yCnG3EFlIPMb9Kih2kiGZootIkLWxNSSiMQIro9k1mBUwloHcodUA1KxdzmMWpp2je8OmUzG+NDguwWKKdnIYYp9tj4hGYYO53dE9vhs7xWDH4HIaLtIXQemiwWD6xFKkZclSuX4VqKMAFmjdNqXaYUizwV56YhsaLaJcbEgeYPBokREiB7vK2JoKHK9xzqPC0LsAUmKAqJHi4CW+wK7zRzKKIIXdK1AiQKJQQmB1okoaqLwKOWIacBkloik6xPeK7J8Dr/8Dyje/w/+k3/pYfz2f/km1kwg5ihRMgx+z8/sC0KIEGZvClYF0R9wnv9NQua+WjMxBYVW+CSoksPrGp16sjSm1Z6iELRhSe8rPB4pDaN8QdskpJzgY0bnDcIrrIhkmcOrnmU/cOsq4h3Nbbbji5sbYiiYlAeMCostB3RpyCf3uH/vIYp9dlZQoFRk07zi/PrnLNc3e6mbynAuokykyDW5KpDJ7EuM/J+Rmx7Xbljd7nj14prz8y9wHWw3kmI0YTTTKN2hTEfX33C7fM3gCqQquVlfEFWFtCs8K6qqQYmMk3t3efHM0w+acjZnMn1EMZ5Q9TU3tw1dV3L37gnvv/91Hr/9AB9ahMrxztAPA3V7yWb3gt114Ob1js9+9AOOJoazhwuC7IlRMLFzFlmGwBFTy9B11Dc7QtUgh/21/xA2eOm4eLphMh6jS0nnBppBUDeGaifo68Q0H6EyS5AOLwLW5mgyMj1iXEwQ3nEwLzB2TpQ9PnbEsG90J9/ihy3Be4ZWImyFMRl5tsAoub/a0RGlwIlXDDzDdI9pdUutKpxXxO4I393F2zFe9oy0BH9K028Isd0XeHyDD5GQJOvqmmo3QPBEVxF9SxSOoMGOS3zquT3/FBsrGr9CKoEmw1WBdrOj3WxYlAtCFZkVc3AtKilyMyUzJUZHikKzWrbkeYHNIPQG3+WAQqqOrIi4IVBMOjBLpAporfZYwTQhDgeIcEiRGVy6AjpkKjFqTJZnaDmmqTYUhWa7qRjNElFu9uzVmKP13kDmPRhTEthhsmFfqAsjlMoRokPZfZmTuECKEdrIPTIklWh5gCk6YhAYnRFDQKAIEUIaQLYo05OlGdoqlJrsNc9SE6MhRkcSa1KIlNaRZfvrWTf0eBcJURKx+FDihhmiztFGEpLDFD2YFvEmJ9m3kdBNKUYKqSJJbvc/0ozAGJBqjwxENsCChEfaGp33KAukjBQKQCNER9+3CNNRjgO5VfRNYHWz5vGj+1y+XlPIQ47mj/B+b8O0OsPYgrP3H+DKDiNz5sNdFnfuobOc7a7idrVhCAnnei4uvqCqdtTtQCRSLCbkszFKgE2Bu0hOvMRvK4wPFLYhswkjNVImMjPghhvm05LgPLnNMG9MnD92f5MZf3t4xWxynxTsnuqSajxbgqzJ7IAKO6ToUEVk8DVKJlQ2ws7vsHj8iN57jLHE4JFK4KotYbdFoxBixNX5K1xaU9U19bBmO/TUqWXjtqyHip6E/rvhr8/z4//+BicTA4EhRlCSIMBIwTuPHu3pWFKhTU6I0A0eT+T4yRFf++oDpsIwH+W8unrBbbVFF5bjgwljlchyywff/JA6DVhVMqxr7oznPDh9zM1yx3Jzyze++g7LZsdnLz7haHEAKafrLIOfcnGxoelfcfwk4+D0gJvVhkydssjf4XjykLM7D7k3/5Affe+GR49afvM7v4ooLMpMWNhDDvWUnMTV6jmnDwy7y5Ivf+UbfPtb36WuIp89fcVb7zzAFBWOJRfXz/noqx8gY067CVyfr1lfVzy8/0v8/NnP+P0/+Heoqp5d2FKmhptnP2PoVnzn7/0rTE5O2d60/Lf/+X/Ge+9ZHry/4OGTE4wuuTpfcvnyBe3yBYeFZJzlfO+f/QVtt+L4bsZ8auh2jqdPn3P3wT0urmvuHY45nAwMqWF2JHl8Ytnebvn1r30J/+KGw6Mcn+f8yR9/H2LBN7/xTe5NP+C99x/zo+/9GV959+uM7xdQXvDp5c949eIF4XqLTg06SZ598gJN5MvvfJXcj/duMneL9085ubNgfVtgzSN++ulPsYViOhtjTGBb3/ByWbHZOpbrLfdPj/jpJz+lqgdCUGhjmB2NWXUrHh8d4ZYd681Ljo7u0O96dqsLkA2yvMMgxxSTgZvlC3ZNRV6MEGlEV2nqqqX3F0wfHlOEryCix072i71sKhgvEjZ36HiMTgoljonBYm2imIIdJxANvqmIFCxyw+p2h49XSNngw4DzAzoP5OOMupbodB8ZD4nyCqkjSlqkckjl8KFGcYQKOW7waDmCqAk+IJXY237TCik6urBDKINWU5TSRDnggwI/RiqPVhafMhIRoTrQLUhHJOJ8TaLB2IA2GY4bgnyNzTzT/CFaCgYuIJ3i/IwQRwwh0Pk1Lm4gToGcRM14fIhMU+Kwv7VTSu2L2qJBqwElIkoYlMiQMif4nK4aY9RiDw9A7HG6/RI7alG6o28TKZR07R7xmyLkZr6nfyWJsgkzivhUoWzH0d0ZdVvhU4ctFElIutaRaJhNJtTVQJbNcEPcY3llSYolTeUoiu0eHBFytMrw3gERIYGkiEHh+3bPiJcQfIYUlsxAZh1ER3KGbDzh9naFMYJRafZLad/jvENpg/eQmQdk2QH9ACFpnBc4L0AYtLaIr/8/D+P/7zPjakUMBSmM8F6jVElINejXRGcxSiFkQKgGqZfA9K/fG/sxcpLYdTe0tUPLCePJAckeIEcTjLyg2u3YoxDyNzmmEcJabm/XnD0+Y71d0adjJqVC6p5taLgeOtY2MDBC5bCsfo4ejVAB2qbhNnl2TcXh2bscHRa4eIkxax6cneDDKXVbMV5es603DD6yq59zce3R9iF5fo9STnCFIooeETuSa7CuR9sx/egIU18j6tc0/TndMOHVRSRfDBy2kGU5KdyjHL3N2aOBLB94+uwTZscZUhRMZpY8F6RgkDFydf6CFE946+0n3H90xHz6gKzwfPzzf8rt6hl9dCQ1ZddW3C63bKvdmyyxohsqNts1l5dLho0kkzN06/FVyxfPnvPQPGGSTRFdJMgGER1ajKjTBjmJtOtrumWN0priYMRq9xoxPkPlGhVb6BWpyxBdiUk5YjSgRhHX7bBmRJaN8YPHZpLC6v1ALQvatkNlAecC3nd0Q03oGtLQoEhoneOdQjKDMNoz6E2OFAI3OPrB09ULIhJXrEmNIfUHe5ukCiQ7oGIiqIHdoqNfeUIDqtsXP7CSjdqRworgC9i8wpsOmRnEeIzDUtcOUa1YmAVhHUnlHB976qpBVgIdAvP5iC71+C4yMlMsEqHGaCwi5DifsFaz2wTybE6RT+j7HSRPlg9kuSQRSF5jZI4xgabbolWOIODTDqsyZIxEF4mhIAwK9BaTtQhxSByOCV4SU0XbXyGZgLco3SORECPBC5zzlJNzQj9DhYe01Zo967tC6B1C75BMCc7gQ0WWQ3yjEUbsS4SuE0BD5zpiSgz93jJWZJoU9xubFHtwY/oowRiS3DNmpdgr5GUo0VlNtQ0Yk5OEQyqLjCNIBSFCOTH46pYYHEIXRKFQJoco8R0k3L5josV+qI4DiYHgC4QqUdlAHzaUxRgtS1q336YpLYgxMPiAVgbfO9AGoRQkg0iB4HtSCExHBt9tOMim5KGjSfDW/D7aTBGy4kq2DK6j9IGbmxXHZx+gc8O6vma329E3O2K4oavWtM01IiVClLRRgov4pmfwgQMUk2wBW4fsFYUqyIQklwVGTBClScj5AAAgAElEQVThDXtd5fhO73PmskKg4J9DG85nd5EYUgLXB4JyoDwFGh0iVfTM54dUVUvqS7L5HUZ37qGmR6hshNjtaI2jyCym7vG7HSp6lJIM2y3edXT+JUPKWLXX7AaocdSxp3YdbYzk/xdHqcoMIvo3pS1JEgItBVJqqqqlbxpa1zPNS2CPNhyNDR+8PyUvC+6cnjK0nqNXD5BDzmKesTgSLG9rzk4OOF/9nD5khMuMQzvDhMR2Ve3/791zzMFHrJ9dcLJ4sv8cThzGR64vLwl+SXk34JLj8rymHJdMxpr16oamvyF7YCgeWcJ1x7fe/gZ3H5zhrxvKfEFyiVfPP8PikJVnNl3w6EnNex+9w9X1NU03MD0sOTo84Mc//SkfffU9JrMtfVcjpSPEK4p8yagMvLr6n7h3/w554bm5DszlfV5cPEPgePjoEWN7yu5C8z//g/+RtlpyUP4aB+Yj6qsJm+GGy1efs6k+Y2YH1suBH7z8mFfXrxgdP8DeP6MdWnarK779yycMyjMrApPyChrBtLDMRIb1OfemU27OP0aGDlN9xOdf/BXvnB7x+OFDHpyM6esdV5tPUEx49/0P+Mc//BHLG4drFLP5jGK8YNts6cU59896FvMPKUeSm9sVMSqsK1AbS3F3ipzCxe1TVOERZoTrEvXGsFoGnl28wNVw//iY9e0SqxQCj5CCJPbwog/feZ9qGHBixZ3pHS5evibqyNG9+0zEfTYvNlBuWa13lGaBFwXO1XgJsZAwnXEwe4ub9ZJt+jnKLNEpcWBPmaqHZP0dhMnoix22E+jpAcgKQSSpnKg0uhszP0ksk2J48Yys0EiZo9BIqxAqkURk6AST0YiuvgVRIRGkUCLlFG0EXb/dm3ZVv99sp44k7yDEnjKVyHHdvhSYiQm93oH0BLkiirh/FoqMJCuS2JLCGfgcIRqgIUZP8JoU5b5noiDPR0TpCEOGiHf25U65IQVQosDLG1Q5IQaHDAmZCrQYE4dDmor9PDdJ+GFJigKtzBs0rcAIS3TxDTkqoWQisueQ27IFqUg+gBjo+4hRdxG+xAeHHyqMDmglsXJO0/Ug9hFYKcw+q157EhOU2s84zoG2hpB6RBIonRP6RFs7imxKCB4XtmQjQ0wrnBPoTGLNiBQSyrr99l04EHubqBQ5boDRNJFPAlfXO2TMUcoyBIfWPXlWQG7Y9QNJK2xmILq9qElEjJZobWm7gcCabdeRlRJtJH03kAbIlEKK/x8540ZOCMkR1BalBHXdgdcoqzBqTzUIiT3VQf5i217LxO1mS8C/QckM+OBRRU4vtsReMfiwh9BHQRgiyMRqt6MPnjYMDNEhRopGO5puy3bo6CYZ/aFmlQLVsOPIThFy/zAkabSakJv7ZGaOzXpcVzEq51g7JqJoO8d8cUrve5puy9X1KwZXsa1uyLRE4fEUCJOwsGctS0gSdB7JSsXEjcCOWa62eLa8vvhLsgwOF09oWk/XQVKGxb3IQZtz58FXub68JXjJdDQns5p6s2VzXfHue4c8fvSA0XzCYnGPRIfVM8blDK0MTddTVy+4vLzAhyWzuaUspyyXG16/uOH6ugORmJVjZmfHrEPLxdUVk+kE6w1p5jAne4RZX1hUOSZIT5U8dR8o/AjTTXB+4OAIcpPwYQ/LT0YgFWReYpAoIZmUM8pyzuAScpojVKB3DdumI7cTnFOo9TWrzZYkEwIJSiJ0hqSk6yIIg/L7gTbEGoUkBk10Hje0DJ0EOUKbLSFMETHHiAHJmoEVDoVLAptyquGGEHN0itgEMmQMQySFQBYtxkSiLUkyI7icFCT0Hu83NLIF3RFMRrO+YGh7bCgRUZEGGOm7TMUxvq8RPpJcgTAapSKRhAwH1Lt6b4nU4PoJUjUYO6A1RD/CdVO0zJFhIA0dMsv2WXDkHuWkBnxYEcMJwh+hZInEk2LCuy0IgbV2T+jI93EnGaYIBJEBHzqkGrCmpOkHUhoTg0JnA0Imgi8w8hDnFFplBPZlGBfSvkgkB3yqCQGUDMQgSXFEdBGZ5Ri1N6DuBQ87EBKf2JsgpUdo/+aadY4Sms516CwjyzIGDzEmpHAYpZAiEQa3x/YJgZCKEHtSSHvMVkworbAyI/iBGDK0ynA+QrKQMpzr91tya9Gi2mcWnUWKDKIH3yDEgJRpby7N7T5uknpSGtA6MhpbyrxAx46J7sg0qGLCyvXQDAy0VLuO15/dUFc7JmeXTOV9jIBMCQorkNLh2h3BDUgECk2IA+32ltg2aFVSzA7R+D0RB3ByoIgGw4hM7YfUTEZya/BtxJY5LlRIkRDqFwucuc3RKlD5LUrtkZopKRgCxuYgJZEx9a5jvDhhcvyQ4ugAtCS0A8bkNK4mJIHoeoyPJBEJrqVtB4RqCWxpfcbGrdgOGVs6au/pU6ILDrB/fZ70ZjC3yhClIHqHMYrgAsFHus4TEKzWGyKQZZbT0/tMyzG5nfHg0Xu8fn6JSiVGaOIwsFk5bK4YpynxFrrtitlckkyirmu6rqIcayblQ5bLMd4FposRt1WHtiOUqaibz7l/doTPx6yc4rb3vH16SJ7nmKGgNIcU5V36ruC9D36Ju2ePicWUyWLfb1hvNqyJFMpgi7sMfs5k/oKDuwU/+tnHjCZzTk4e8uKLC47uvM3rVy3z6Rl103F9cUV0LQfzETG1rDfPef+jr/Li+efEcI9we8FueUNIkcbBpz9+xmefr7l+ccPjJ2doNVBvB/r2Fc3miu3NKwqTqNzA+XrNcr1lMj5hcpARZIOXkZPHx1hp+PzZliNbgqtxyjLLxiids+scxkpuzzecvXvGq2eBfuj5pa8+4eToA2JXc7t5zp//sx/ypXee8PL2KdfLJVmUvH3nETYTpL6n29bcXdzlxatz7hwf0G863K5FZoJsPCGzJTfXW2YLTXu7ZMSUpnE0XcVNdcXN5pZcWrJsIJOOVdWQq4yHDxbk4zHTxZismHB9vWZobvjo7Q+5qhrW1Yo78/usV5HV5QsyHZmUK0bFhKR7dK6puo7BK6TO0aOMvhuxvv2ULnzBKB/vC/2xI/pbhsYixEOs0niWjMQKrMGLbE9PShIxHWNOc6xb0r/kjQXZEIJFJLU3UOpEdIKurUEF4ht6UUwdPoFMc4ZBYpRHCAEUCAmDlwghEEoSU9rPR3pv37Z5wDuJGxRCKLTSaDEBIjFuSHELaLQoidHgQ0uMPVIGlMwgCQgS5wNCDRhtEGFG3yVQKzK7oPOWkAZEdMikkMKgRSCwJbMFIhbETiJlQCj1huENKSWEMCgJpEAMA8iAUBptNFJIgo9ISpQ2OF9hrNgLlHDkuUQKufc2pBYtB6S0pBCR0iFVIKZISpBpQd/UJCdIQkMUpGT3P3S8Ism9HA4pIBaIlBPCQIgDxiic21NvEDD4gFQZe7NyRNkeayEi6AZQOkOxd+HEZPHR0bRu/97QMBqXCKlp64HMKpQyoDxCemyecHFA6EiSkd55ImlPj2HAueGfW6n8SwzjmjEx1UhZg+pJuialApMWSK2JoiJGiFEQk/qFZU7Skd2moigzbGFBSJrgGMWI8zs228CknCB0Ttt3QACZ6OqBrBhzu3VEOQHruak37NqKmEnk1FKVkTQdo3Y9Z/kZYvicyvi9qEUbrLWI4OnrBoJFyDnGZmgrKKdwKBIuerq+oxyVLK+vCT6wrTZ7driYkmUaM85QuSWq+Ne2SqtHiHFBNpoRucIUS1bLcz7rf8TuqCGInvVmjfcZ45nm5PQhR4cn/ND/U26udns5iXf0fQsYJjONVJ6+7RGHjnrXoETO8dERSidWy5r16pz18gopW87OTljM7nBxvuSLz8+p+55yMcEJwf1H99iua9phw3Z5jXGK0IHNDLrxCKnI5hlDp6i8wAlDrnNSKNByRJYNiKj32GQpUWavxVVh/+ABwaxcMJmMWW7XmEKzazuWu4qm7ZH0ZDLDNCuqjSMfj0kyIkQAaYkxp+1aonT0fkcKLWZIGJEhksLHjhB2hNQSvUVWhpT6/bYgBUKMDEESBYQoSfUIhpo+bXEaglbo6KBP2KhRMpGPDvaDSkgEB9GFN2NEZNAOPUs4sSK5hIka5R2uqREuMDIz8jRiO+xQhSQmjUKg1LDnaUeNVTlaLUmp/T9Ye5NfTbL0Pu85U4zffMecbmZlVlZVdldXVbspqdlkUxRoSZYE0ZZhwDAEGLYJeODK8B/hjQB543/BK8NeEIYNk5ZIWnJz7GaRzWZVV1flPNzpu/ebYjyTF5EgUYJh2JACuMv4biAWJ97znvf3PGgxRpAT/DCaosTwbqUC4TWpmKKjB2EQMh/EAnJNFEsQM7RK0WqYIQyhR6jNgGxihogZmEsQHt7KJmIUCATKADFDJz3ergfWtDZDN9unEAu83WF0ZBACKXzoUTKADATXI4RBxAwlxwQStAqAIoRIiC3WVyRaIYRHpZYYy4HJ6iMxSKQviKqmtjCbSCJv0XrWE2ODlDWJ1rQNA4/bSIKQQ0c8OAhhcA5Ii4rD+9MmIlVAD2BvBC3ONxRFiVRiIPD44SOBV8OHNFqUEqDcIL3QgUS/3QBFi0kEIqZIOcIgkaojR6JkwsRKJrVlEmvO2h2b6w6fapbLF/g8oW23gGc0Gix4u63Fekl0ASkFSip82yH6wHRacne+QFk3ZAikGIp2oTBCYsSAekwTQaIDSpmBg+9AKoM2X1+mJQVSDWa/PF2gkjHWgu07gkhIVEnXR8hKprduU+4dIRONdy22b8nKEaYFV1eIfphr5a0JtvMberYDvWh1ReVbquDZuobKW3qgjf5feR7QQhEQQ29MBiKDndb7SO8DnkDTNJhEc3t/j/v3TuisZDa+QYKi3W7p+4bO1nT9jq6D9x7ewW4kBTmJX5EUFY3dviXQSAo9YlbcY3sNrffEesDuKiewbcAFw3z/gNNlw8XqGusatFEolTEZHwMCGWYEl3J8cEB6fMB215JkBV1n2boOkaeI1KCySLVtONg7ZrW6JojI/OCYrNzjfPmY997/hN/97d/m57/3fZ58+S+wbYWMilTn6CRnks+pty2Pv/qSg33Ds89+gHcdlIbXV6958eopy9cdJh9xeLSHSR22P6PaRq5en1Fdrbh56wZba7m2Fft3DlhMFkS/RnQ1iUmZ3djn/PWOtvU4Vw/fv6JE5RlWR1pfo9cbsiwhTU64Xp3y/vvvcuPWEco5rq8uef3ylKePX/Arf/Ov8b//Hz9CyIS7Jzm3Dm+xqVtevn7K4eII005Iu4pCJJxdvsHjSUwBqqcNjv5KY2RKbFvKbI9ttabpLrFxi84Me0mO69bga6ajCZXtuXHrkNF8ymiyhzYpp69fM5uMsBherJ8PJlapuXj5hM3Fa95/cAJ9wyiZsNlcko5zlFQoZwbSSQzsNju8sEgMOib43lPVW1amoXVrxljm5j6hMIR+R0xGoPNBRKNBFBpzlJA1p7QTjbRjRNvi+4gMCYlJUKLHOgtukNJJCggJMQ7IQEtDCIaYXIGWOL9AyBTvhuyQ0hEfGqIKCO1xNINnIEiiSwcCmhRoWQxYaVJijECLfCsOI0pC7BHCoZTGv0XD2hBIlUQpQ3QaZ8HolDQd03SK1l4wSodxmhg6BA4lDEVW4vuItw1GtUiZgQiE6BnGPCRKa4L3xBCJYWB1K5UMAf0QMFqjDWinQERirFF6MFTbfijivQdjBFoDISKERcpBH+ecH74rvUBEjYyR1BiCV1jrUcqgpKXtG3SSIEgJPsG54WRFSk1vLSaXOB+IIgORD89CS5AVSRqpNwphJUoXCCJC+sF3EzJ616JMT5pCYgY+uQ+SEBUKCcITo0XqSN+mZCYn2p4QxEDIQg7G4fD1NfNfqxgX9BA0hAk+1IwnGhd7RJ8OhbNbI0RE6pzgvy6FsAGMthiVIKWiB6xtkXVBUUTW7ZLxdISNHS52RCStMzipKfKCy03LaD6nqTZcXq+QI0l2nLObBrZBcLx3gN5P2F1dcVBZRtkBTd1TN1uudp8T9SEyvIM2E/rEo7JIOjbkIzCZp3eOrjWkyQ2KJKOpGloXaVrItxbdOZwEU4xwMqOvI7IfkSpFMkqQxjE7uEe1W/GTT/+QanVFV28IwqPMnPn4PpOJpMwr0kSRJilKXtO2S1bXl+y2NXuLE9bNK774ckeR72FSz25XkyaQpAW7esny+owXT5/w+tULtFRcXe7Y39+wWW+5vFoiTUISj9FecJAlWHYIejabc7SNJDFhZQxFllESsXXD7qqlayPKgM57ZFIPAbMwBC1HMsHolCgNHjWY+bRASEkyyxEJpMFQ1T3nFxWbeih4mnoJxqNtTplOCcHgAzgX8L0j9JGuj1xvlgixxiQbCjMhkSlKRIQMQ6BDvKHtCny4iVLnBFXTx5TOT4h+j7GKYCs2cWC5xrDEi2wISbqOFEeepjjXUCT3UWFD9O0QOEw0XVSQjRlNx3TbC3YXr5jKezjfU2/f0G92HJQjMmGpr19hlCPRI4QcjqiUEAQcUmzY2ytxXuOtBWpiNNhOYmVPmVtMskWqDklGmWSD2AqD1CUIRxTDiY6QEp2uUYknhjkCQ2JSpPQ42yBFJMRkUJ/7DTiDFDlGjwnS0tuaNM1pWaNVjmQybJKFJbBBmx7isGAJGVBiOCYkJCgxIQpFdClaFXi9w6SBSMRHPwRV5ArBPYgGk1zRtTXCF1jrEaEnUTXIZugSiYS6suSmQAhD8A0iWJIEEA0iMwgN0YrhdCDYYaNrJD5usXaF91PSZLDQJYkkRIv1NUp4pCjwsce16dtuqUWoluglWmckJqN2G4Sw9H3HYjzMP/ZBDoEoadjtAkVREulRnUNkKTfUmC6dMPU1abOiO1ywiYHzly/oZ2s6VwFQljPKYgoYXAzYzqL0hFSn+L5j36Q8mt/i0eIE9+KSImi0ShmTMNaRREhUdBgFIrZINCYZQZ+TMkWr5O0i3f3lehr9FNvtkOQkeopCEKkIRaSyFanWOAF7908obh0gjYbeEm2PJxBsTxY1XbOl8z1NW5HGiMDSxh3r9hqXwsXmEqslHZ7KN9TW0vpAE93X1vdUaUQcNnImCtAJznXkRUHX20Ei4logMh6VHO0v2J9NqLDMy0OWp19xdvoTYtyCqrH9BhELxsmMer1llBXM9QTWEe878sSQFmOiSFHWouQr1v2KblNz+2iMa3ZsVw1K36XrS7aXj+kuOkJoaS9nTI4W7M/HoANObshHU4IeEUyL7Hb4mGKdQ4rIflmS5IqL5Rmilhzf+YQ/+sn/yc0HJxwfvUPbJCTJlPVmSW93tHXP45/9KR++94j1uWW3rXn/0XtMp+/xx3/4Ax599IjV8g/4/PNPefjRJ5h5zpuLL2i3p9w5ecCzV2/Q6ZQoS2TcIH1CbxOudhouKzAN8/k+3/nuR7x684TmeWSiDGUKm+WG1faKfnTN64uXfPzOI+bpCKHARgvB02633DzYo7qukHHDo5Ofg77l6uoLTs+/5HL5mjtHOS5UXFxu+fBb9/nGwxkHxTEvzzbsuop7i3f48R/8HnffWyDKnsv2BelkSjRTqm2krS9ZTE9A9uhRRz7uKYKl6h2HsyNu7s14+ewZbd9RjErG8wPOrq7Ii4zDw33G433wgukoYXH0kMfnL3Aejg7ucHr6isevf4LurnkQBcvdhHKyxvUS2oTp/gTRCLq1JzaR2DfMj4/ZvcmQ3SWElu12ShSScrREmA1zJ5HcY9d5tOiQugYpiEYhRSBNFN3xhOxOj9QGf9lguwYRFAKJcw3OeQ6mt1k1G5SMRJ+hxAhih/c9iZkQ5eUAXWgy0iQf1PHBvzVCO1TUxDDGo+l2JVHsUDqiVUCpQIyrAbOKQrHAO09MWoTsEbIhOAdWoqRAikGMqFVEhSNinxPiDpV3GDNBCPDilCDOyLIxIlratieSojgkuCk+vkHomiArItOhgaBBKQjRgjLEAEJrFBoh9NuGTD9AA5Qnyu2AurUpQkmkBBc0vdshtcS5hDzLgJ6oPCDxURO8Q+Bom4CWBUY7siyS5wHrGryvSGSCe2s4lcqD7PFiaOQqoVAmJUaPiw4fHVmR460AFIiEGBzeeayNJCYd/ndo8UEioh5mvZOIkA3Tck5TNUggLRQxWvowvAshJG3TIEggKKKHIitRUuH6wSuhzNetxf9axXhRqMGu2VkSkyL0GJzBq6+IYQJuPjCblSX67mv3Srsm5pZOZfitwrVrTNHTjiVdL5klY66WK7JRRj5OQXi6/opyNoHsmt5u2bHj6qJHmYS8zImZIKaCe3vHFFpxbTvCAtI2J5IhS4/KYXX9hHrlSboZLqkpjyU5E7IwRYcRKmZkhUHoFc7uOD4exgk2dY1znhgj1TbS9J6JVMREYJuAUIrxIkXnGcIE0sLw5POej97/Jby74vTyOctVw2R8zL1375OXkaa74vnz5/hmSuIN26sdq4uU1gdU0fHls1Oa7Qvmk30uLk6ZzWfsHx7TtJ6vnrzg9esv+OpnL7FNSmJSrpdPWB5cUowKTGLoneTy/JrvfPwe7avX7GV36XeSx6c/5bX4nIcnSw4Pv8d5VTO70IizDrfrSVuBMZI0c0MRKFuy7jbzvSlgsUIgkoIgEoKNJFFyY28PcWg5fXWOUSXrXUcIJVmSARXTMiFTNUkyYlbOWLcd1klsL6jtiqo+Z7fb8vTxT0kKTZFZxllHZsCoYfcu5RTX7uOalCB/Sis9VkSINSJUCFGwMROcb0ncNSk5uvfgO7QyGJWTpBkYkFQU6RVlPKGXEZWmZOMpMU0JWqJFz/JqSegFSe64vLok1BsKRuT+CNs4qvU533zvAbvVDiMqtCjRYkqSe4TcobWjrVOSkJHmFq87vHUoIVC6RugtyifgEoie6CAaTZQazyAaSsUNTHgfJ54S5RsCK6IbI+2CSI5K39DYN2R8TGgydLZE5Duk6JBRUVUjTNJje4HRGucapJghSQlcA1tSdYO+lwi5Q8n4doY8IcYUpVK63g3yibhGmEtUEohRQ8yQpPgwp+tASY20CdAgCIOwR1tkUqNVRm5HmHiPJHa4/oLeblEyw5h9rGuo3SsWkw/Z1ecY5ZGyJU0FAo2zQ4i77SFVGU3lKXUCQdJ3HhdgPJmyuu4oSk1ADF3hrAQRcdESU4nHEoQmRoPoS5RPCA6wkUhP5x3FSNA0r9gfT8nkiCsBI1mwz4TMttwoDPdNxWU+4ncuBFUfCbYZiuo4ZibnZGlCXmp8MQTOU+FQfcPdLOcbxYTRekOqDVkIjE3BLKYUyXjodHlHmsB2t2bv6A5dXZCpOQKQiQX59a5K31dkuUaq4dSh7wLBefJRyXK3Q+clh3fukd6+TWU7og8kUqCUHDIWXYtoPWlRcnW6pGtbUJIoLFVfs6p2tLWmcj0+JlRhS+c7OudovaXl689joqBte7JUY3TCqtlhfCB03XAEL0BoRdd1GKPYn08oDYwyxWp7wc6+YtMPQjTda3Q54eDGbawBs6/JbyjsK49fW/YXJWFk2AaBcxLhW5xqycYbtjuDEsd0/Ya+XyNkQ981ZOaQ8X3Dpz/+E7549prju7dY3LRY2yHNiNMXz/j5732Xl188Zm88Y903ZJkiVQW9cKRJyhcvVnz7ux/z6tmXqNgzLhMEQ5e162qePXnCdz75hD/6vd/nzv5H9FXPi+fPKUrN3Xv3+OGPfsrZ6Y5f+eVv8d/903/Cdz55wHR/n11TMyve4eGHf49nT87p/Q945+E7/PAHnzFKLHff+Zgb9+5ybT/j8eVnlBr+8T/6r+hC5Ld+67c4mXm+9c6C0EcuXpxjY6TtYXxwg49/7j6nn18io8J3JZtdIC3HLHXF9vyHpOWEz3/yx8ySBp3l4AJN85K/+XPf4Or0C8rijG9/83t88/1fZP3KsciuGd3eo7465+7Ne6T5mNW2wugj/FbRtTvyNONgfIfjWwuuqldMDkYgDLduv8d8fEKZFbgQ+fLLn1E1gdsnx7w8OyWfjCiKCaN0xt5oQZqNaAK8ef5jhJvw8OOHOFmxvr5GesN8f0FfWi6evKaYGN699QsIoUCtiLpFaIMxJcc33uFiW3HZbSBGCqPxXuLtCOkPUDEhoIhyRSNKpiKQxAYvE5zIUEAqE5LpA+bv7/Fs+wPsskdJCbR0ccg/SXmAix3e27eNpA6TBoRIsO2ILIe+v0VsQKgdIEgThwgQrUTC0HnuRqgkoe8rTBpITIJWnsAV1m4IjFDKo5NT3PUtEG9D7/RIMnA5woBWFikiuZkT6LHunIAlyzXOerpmi0pfMBFTbCtwfcBHhUlBSsuuWgOCxeIY5DV93xCJaDNGm4K66lEkxDCMpAkCva0IwlOUHiMz2k1B71uKsSCogQnuAoQoEGrKeDRiVy9xytE1EeTA55ZEQq8oRyW7nadrC5JUoIRnu2lxwWOkhpAgoyHannJW4rjAxYZ8lJMkBd4NnPa+36KkI0t72tjhnQKfIt1sCGeKLa617B0u2OyWdF2D0QUISdu3ZDlop4eBjXQwPO+qGolklJdIFF29ZX7zjFRpqnVNdGMQGTiBiIIQ/g0W4+02p20j0QRcaDDSI7SjrQTlqMWYPboWurrB2gayv7p346/IRIFrKiwRWYJKFzRXW4RasbGHHM3/BkJAV7f0viLimE33uV7XVJ3Ep5q8FJAK2sahzjNOpod0xZbuQJOzB9eByZ19rrYXXHSX6GBQ4hbrF8/4yeP/gcMH3+a8vU9TTQk3MyIGFz1ZhOhHZGlGPkrYrVYUeYH1nl1dcdle0141OPbJixQvAvm4JJtoylGGSRZcXr+mda84OX7A7trh7B7HRznjvZvk0ykurGjqGcJfcvdhy+6w4tM/fIFnicoEV03Ls9c1N/dvs2uuefrsgnfTd3j+6Rc8efqKs7Nr7M6iTU40DTa0JElCXfd0fUSbjNGo4M7NE8rJI168+V1m+69ZXvIAGSUAACAASURBVJzi1o7bBw9pEsk///K36atI0RV8cPCA49mMfQ4o8jFFnhF0RVo2pKOObbVipGcUZYKXHTFtGM9KRvk+qZzT754yU2Nev1yRm5wwjazbLS62TMo9+k3BdJSz6c6pQ49zwzypj2t8fEXbvKJMa9ZtS19Nscma1EQSLUiNxqQNIeao9IzdxiC7nDRGtPEI1WLDNdRXhDAijI7oVi9R7RzwqDxQFp6kqHG+Y1TcoSg8ZuIZj45Rcg4+Q1sI63M2F0+R65rTNxV7WU/stmgn0LakdykSwWK/YFtdUuRzTEwIvcT2Fq0E2iiaqiNRE9IkJ4YK7yokOak6IrQRETtys08ILda/QJsKpzStPUD5kyHBvXhDor4g1CDDIYQpqBqdnKPYY1tHyuIE31tGM0/bNfRthgg52liSRGNdizRr1suCMnsXspYgrgCHiUc4v8HTMsrnVHVHkgaktgTvCbEmGVUkWtB3INwdulagDQgVBia5hSSvkHqLa+fkSQ6yeqs2HuH8EF7Cws79mOlCDfrhpkKnFSavaFrJbPYhKIn1Fmd3zKc5Qjj6rsM7QDnKyRRvzwjdBB86vAvDeJwaIYSlnFZ4B7rImJZjosroOo/zw4jV1eaa/f05m+2KcbZAiS29c0QL2uTMJ2PavifRCt+O+NKesj8umTUtxi9IZo/YNA2j7V/wnXsld/9GypOu5nq3xPY1WqbkqqRNFL0WJFlG30tSCkYIDkPkeBMRoWO+d8T+nUN2jSU3EzKh8LLCxwGDVhYJqRijzDDzHNUZMinoupxhGGS4RuOUaBNG+T4+dG/V0ZKrp1smBweMbx2TnhxBf01qHDYBGzW6EshNT9/2NEognaDb1GglqLxl06/ZdjVeaDaVIB9PObvecVVf0kqJFwpPwP6rR65umKvuXaD3/WAbTSU6z4gxorTGBc98MefWrWPmkzFd1fD+Jx/Rbt5w9rMlYXWMi0vuvPsB03xGs/YUXCJvtzw4vsWXq1OWQuGP7hBjpD9/SaiuOJjewMX3YdOynxusWHPRPidQc7J3gDIdk0f7nH7Z8Y0P/hpe5NRW0cYcld3hxWuFlTsqs2ExOqSbpORpSaoC7XZF6wRFWvDhu++jb97An33G7aN9RlmGUQ3jUc/Rkebb3/yYP/vhDzl9/Skn3/oef/Lp7yDNksX+O5xdXHF8N/CNj/4hp2/ecPNWwo1vj7l+0zNXD/jORydkxx1//MWf81//N/+EX/8v/kNMWfFr//GvU6Qjnn71FeOs4eZHn1BO9nl8fc5v/cb/yFQ57r/7LaYHd7k+O2flXjHN5+x+fM3f//e+zersAp+UZDf3uV4vWe/e8PEHH/AXPxVIe07ln1GHJffGD9FrweV6Q5Eb9rjDer3i+9/6x3x051fxqmMX3nB+sWS3fMX+UcIqPGdSPuAvvujo7IzDueDmHsjEcdGeMeolor7Byf5DRjPFut5y6XdY2bOtLwip4Mbd9zi72iFTRTHOONi7wXx8TKZyjIBWav7sxxfcu12j2wWJmZHJksPje0wnmi9++gWZ83z/F/8ej3/6lKxMcdEgswmF0VRtw2YbSFiTFCnj8ufwzRl1+wQlrpmVN0nLe/Tljh0pc1Uyyk9wMieVjkz09LpmFwTarKjyBDFZkC0uwK8I2w6iB+2JZkfTF6DWeCzRXOFZgJvhWRJUDjLHh0iqb9DvHFqtMdIiYyTTDhdbmkoQhETqAmV6QOK6FO/2EBQkah/pDX4XMekpAY93w4himtWYJGBEiXOCvquJTQkyII0lyTqKfMZmmdH7Fq3eQ0pNW7coaUjTQGOXtH5Hlh0SekPfz2lbhxIpaToQs7wPtF2FzhRSJIg4om896Jo0kdBPablGFVeYdkwMiig3w0igykFB162RsWPdrDic7JGkFq3fDo12GtEZVpsle3t3OX/TYnRLTDq0sWQmDnP+a0+9u6acF6jE0a9akCneatrQ49yG0DdoOcPEQ9p1RKmerrmgdyuyzDAZzWh3BT40BF+j8MgQkNENltU8JSsNtl6hBOw2DpOWSDlD4GjaDiUdN2+O8Slsr7cYYchNgm0DwQ0IyMZ/PUf5/3T9f0YbVj+6Bel2oB7EBeutI8kdqR7hu452V2OUJMl6vD7jVN/7y98JmyUmGSHpUbHC2RXr7St03jObTFB+Rat+hrRv0K4GBX2uqHTHavWMkzsF3qyJMqcXEjnJyI8n6P0CcTDlOnZEBZNiTPQXJCalMDOUD9h+zYvnKxDHvHp1Tr05Y3e9ZrutcV6R5Qck6YIQJSE4XLCIRNLYhqbf0vVb1qsrynzEpz/+CUpP2D9+D5VOEMkewuS49hVX56fMynv0zZLH509pyzlmso9IIYoGScHZqws2669YzMYs36SoeMD9Bw/5xofvcvf4FvdPbvDu/RvkmeHJ45esryq++vwJp89f4foekoy9xQK73aK8J3GDYtyiMeMxN9+5z6P73yXJe2aLmpvjY6gzVpsNq3bL66trPv2Tz1hd/pR9pdF5ShiPGM9n6HFGmCiSvZLCjBByn2w0hzQhKaZMJkdMRkdkSQnSYcWa68rz9Oopl3bJrjtFti3ZTiEuWpYvvyT2hu5iTle/QvoV3W5N3zY4B1VraELOVXdBJvbYrC/pumYIjGKxNLS2Jk2mRHeLskiJvkcl0JnATnq8kpjgmcWO0l4yHllEvoWiQheBJM3IxT5T9YDZ/CGL449JximoLbAGKqzv8MmO2j+l3q2gKmDn6JYdonHkBBICo3yfGAWh7RnpQ2ynkEKQGo9iR6IlAUM2klTtFd5JpmZMaTQyDHSFvq9JJ46WDbLMcUmG9IbcGTIhCP6c6VhRbSJEhZA1Pq4HzKIe0btLQuzRIkfqiqgvCSLi/YDj9GFNVrSMJxnRt4S3m+ZECaRPwKZEASpJ0amisQGTTUF5bNwQpCNNx2Abgh0hpKa2K5ICurDGxitkUqHSQFBj2qYgKxyImuBSiJpAT4gdxqRIs0bIMVJNqLoGBGiRQ18QKoO2gbo5xYiE+XQy8GZ7BWGMCFOMzuntBU2tOLpVIqTE9QajRmRZivXNoEv2DXAPGRR0LcFukarBpA6pLKkC3fVYAzKBaHpILVJ7CBbXVyxmY3btK4JNyPUM6TJSlZLpwHb7mpNbN0mrghN3hw/vnXDHTLlrSu6ohEVb8P2Hf52ZqxlXBXfzBQ+LEYtWswhzThb3effWAeMwhybnZD9SaoNTcyIpCYrczCgn7xJCQUKPEgKvFrRbUD7yqfurYvxXCoGR19hq6DKqNBJ0Sy07bn34AeW7t4mhR/SOaANKJWgpCV3H5qrFB5iNwdVLdtUOjKaLLatuw1nTcLZbY0c9T65fch1X1MpTxZ6db6hEx0b33P/Vv0ItPvmf1uRljtQSgyBPMlZO0QbPdJYwKSTnZ2dMcs2N+YSD+YJ3HtzjzkTwsx8/509/9JxV9SfcuaeZzScE7WBySXlU8M78+6wv52yXp0zzwKiYgBLUdsmmecmdB4/40x9/RTJxeNVzeSHw/THl9Db54YjycMx8f8HB4bdYHEny6RajNaW5TZncQ6sRD7/1LmebrxCZ5OCgwFYBYXOUyBAKZJaRzhbkheBym1HsFRwdn6BYUG8laarIM8H1xZrt5Ro/OeXNqWBv8SH7B0dENhzu3adtJL/7e/+CX/67v8r6IoU44+4HD0j2Sv7408/46NE7PPvsBTv3knf/rU/I0hNapZif3OTuO+9TnV3w4OCYH/zL/wszrflP/8tfY7p/l20vWW57rs4dxXiPP736lO/+4t/i6rHj3/6lX2a3ljQXLQ+PF6jM48SGsz/9ktAlTOYnmAbq3Rm9bxmX75IeC3b2lMm45+TkDpIln33++5wt3zA5ukk/HvNHnz5G9ponz37EJw9nfHjnBtHmdC28ezzi7o0T7tx+xKq/QJUSkjn5eIbOJLarSCqYlGP+4rM/J880n3z8gMlMcr15TUfH4vg2P/v0Z3z+2W9x584hs+kHXG8UKtOU04Fw1jvJz//1v8Omv8BqgxhPUeMBjRd7R3fZ4NcVL3Y/ZBMFXgps9ZpR0bI4GDM5PCIdHZDrfRZGIHWOTCMi7YnaEYRAxQzjFdJD5TSToxKrD+h1SkwHVJ9xBb4tqXcZZrKjbwKJmJPIEiNBE/AWojdEnxP6gNHJYHOmJ6oGYcD5jMlsitR2gExET+c6LA6RSmRm0EnJtg7k40CSTqj7mrprCFGSKIMINa619C5ixj2pyRE2QTiFiQJhI4VOiU4gvcLFl8TMQzohijnSGEazHd4tUQhwaxLpUXkPicBHQ93uKIoc2xYURYbzFwgcaa4wmcAHR99JvNOkJaikR5CDHxH7DHpNqoeTpYPFnGbToUKGb0BagYpAcNhuinOBYiqRTOjqFElJ6FK6bYJWM9rGkKgF/VaB0+RJjozgu47YBYQv0bonHzt21RVCaXwsEGoPqefU1iHTJTLfsryu6a0gG80QOsOLSFSB9SqiSdGjGVFvSGWD8ZLoFT5EvI3065K03CDsEVm6T5QNVm7oY0/nDcKMMN/5X//NoA2Nv0tU55BoYsgpio7eb7hew+HhBCFW9N2K0AuEmH3t3gNVIH3D1l8DjkwVTPVNVEhZrVpCDtFmSN0hsw0kKSFMWJ1FpsVNmu2Iy5VjXhoOyhIZR3QUXAtJbz2FGRHbLZt+g7D7hBip45ZN77jYrunSc6pNys5qCtEzUx7letrtms31JUkG47HEZDnWR9qmp/UG6/dRcUJBy/LZU75565vs7d9lu9qSjI6JtcXLJTbZ4BuJd56nl1fUlzXvhhTdgssDfgrWXtNWryizlGdfnHN4sM9k3LJ/sMdoMuZ6s2I6nRJj4Dd+43+hLEvOTs/Y7TYDVq4oEKmm8x2NFKiJoes6hPEIoYi2QPYzpPFk05Lbh79GXvZcVP8z87ZEWo9xPdNsSrF4j+n4hI6UIMH5mlJGUlMMdMk0YyygLCXaGNJUIxMBchC0+L6mbre8erHl9OJL6EqE6Ni4x3RNTbdLsI3CrM6YlE9RHCDkiF37inX1nM3ukrp2BJ8Sa03dvCRN31CUCanap0huUo4mdGHJzl8wKnPE5RKdRFShSYSi8CkyydCTORkjykZik548Wow0A5RfjSmmM5ICxkVE2jMEOZq7A9/Vg5SOGEbMyhSXfM6l/TNCHSBEElWQq5JRlhHDlhgTNAu83fwl7F9ECd0hZXYb656Di5gwZ5TOQEDjakCSqBIhI8psSILG+Bv0nSZVHdlojecNmViwvtIIs6EsR1TbEudXJFlPygxvp2SJJ0stV9cVuTlE+GG8Q00EQo5ZXzkaXTGdHDMZt7TtirYPGDnGpGDjFc4FdJxBMPR2h5SBGDRC9rj4ChGmeB+HubzUDml8FIIxkoSuMQTZMR5PcH1PcIMIDBEwyZDziCEgZEsMFVVjgDkCDSoQRY/1Lc6PkWaO0h3WVygdiLEf7tU9XRfp+zGT8YzdtcD6aiiwkxrnLd6N0GKO7V6i00u0NkgciVJ4BK4XGDmm2wUyOYekIc1KNmsLCJLUYPuWciTobU2Wjpkfj2mqDSbWaNETZGBvL+KsZaLv4twElq9J24d4TgjZNTFrmYZDMveIrVyyN9mjrSNx3DFJMhb5Am0UK7EjKyKV9xhvKDOFRxP7knGRgYhoo6i3BiElAkGpU4qkgHb1l+vpqmkwjCnKKa65xneOfD5ncv8As5ji1zuwDpElWCdQHUTb4epmCJzFBFt7dpsIUlC7K2q3pnHXWL9jMtc8Xr6gsTXCSGR8Wzg4gQ+RPPs6F6DQBVgBHkRUSKGYK9hMPDL0+DWU4yMgI1aSxNZ4ccFnT0r+5PMv2XRrjvfGJKogCSkiFOBn3Js/Yh322bWvkLfGyGyDdmeUjedYaw5vfAt5ESjtOVm/YOc1+aTHlFvm8xkHszvo/pixvs/q1hmPnzaM5ze5deMWWmqaasP+ccadm1PWX+RUjWMy3iNaS7Nz1M2OprWMxwv6vkcICSow39sb2MK9w7qe9XqN0QEhNY8efYP/7Xd/E5Vck0y2nF33VGvJJ5/8Ev/0v/9v+U/+s1/n6nKf1cUfcffRA+JkzdOXz7l4+pjvvv+3ebx7yd/+O/85//J3fpMVGz5+9B7t6orPfvYXPPz2z5Me3ST94gn/7vf/A5Yvryimc5TcQbjg8F6k2gj+0T/4j3h5+pJf+Hf+fd6c/xC/vWJepoRcI8OCdrOm+OAezfoN9cUL9M1D2lZRNyl7e5puXXDxVPLe994DX/P08QtOX72iTA1z0/LPfvP3+eDOe/zwz/4Z/+Dv/gKLvSOevTijblsWe2PKoyPSyV027WP2DyYIf5M0Rq7X5/j6ihLL4e2SZ6+fc3wzI01zUr/Plz8647s//wu88/AdfvOf/zY/+IM/pxwfkI4kzrzmzZsVR/snTMs96rUgVksuzi+othuOFwvkpsetBSEUbFeBs1dv2DXPadyYdD1m+foZ+3sNyqRIm6DqDmOWmCRhKxakEowTpHGElIYoHF419ElDGw2zGw1nX0ZG88jYHWPdmGrzml39FWXWUHVPodFMRjM06RDcI5KlCUIL6mbzttvt6XqPURlG5ygxIoSIMp7eCWw3QokVuthgjCCEFBd6mrpGZgmjfEbbPkUKiY4zRskt0Dui/BlCX1DkD+mqd6hX4PUKQY02CqHGODbYuMQzgUQj3EO0e41Qj0FGYshotzm9C4xHOanZp65rYmdJoyfJamQYY9uE2X5HtI7oJgi1o6osVAnlGPJRwHaaeptTlgVS7RDZBdEGok2JyuODZlcNZCbXZcRoEVJjXWC3u6acbTi6dZPzi4rIGaOFoW8huqEm8e0b9o+mXFVLnJEko4y6axC9J0WS6ZTKOUbljN6t8bFGyzmWYdSVKNAoEnGTy8sl+JRizwI7bJchyEhSQzkWBCvYPIejvYc07iU7d4nKNVk5ASvRtiWmxzR1h/M9yhuMWjDKGE6FgxvIYf8v1/8PmkpJdPfwvsPFljKZkpgLNkpz+UaTZgcgBpKEEtnX7s3UFXUXECpB6AIvFF2wCO+oes+oPCC4ksav3vJph25VloxRgoFxKQxd2eGmAqaGOM4hT+gax6ZpCHVNjkBpS+cbrGvJ1Zibe/fJpMbWhl0d6FmxyHNGhSZRnuhq8AOKLy80Te9pbcO8kLhYsQsVe8fH1E4TCs+uPaOrLbvzL7lKwYmOenNFEkrcVmD7JZM8QWQCnaUYownesmuuqTcvePNqzY2jb9CHa7LcUVXXLK9WXK6vWK/WaK1JkgEHZ30/4N2SBI0mbgSdX2GkI3gQaDLGpCrn5jTj4c0U3b7kePohjz7Yo/ZLPgjf4fp4n93VC0LTMM5u04+u2EsFiZSME4NMwSYBpT2aSElCkSrSZBjgtiLguobeOfq+pW13rNdLXrw8J1Y5yhaYTJLlR8jRYE9s+iWpkAh/m6rpceGStqvYrjTLy5zNdonzK5xNKMcTmtqTqD2yYoSQCUL1ZAlo32O7J4jJTYq0JM8nwzGRzlEmJ89KDJrCpFTyNdFGMpmjpUYoRTqZ0dkI2uPjEmtfIfwU3+VvZQs11l6hSVAURD9GBgYEn5RIMqJTRLFD+JxxNie4M6ROMHJBKnOk6fDiKUYaXKMZFT1SvMKJjKgNekBxY/QM+oh2AaUq0qTDaE0Ukc5WiFTgomGSFwgsUkoysUcQnnVcQpYT1Yi63SEmBdu4wyGGoCIpovEUBRiTYV1F33qEGKG1IIoVfeyGD4yTGKUxacT5dgiNIiF4+n5L7A1FkRNsREqFEgkQ8c4TgsSIAhuvMdrRbC1ETZYbfIgDXrDz5IWgriqUGSPI0EYQgnuLJhRIk2EyEGL4s73HqDGEgBAWk3TE6NGhQJtA62sCHZDh/2/W3uxH0jS7z3ve9dtiy8il9urq6mWme6bZMyRFm5QsgbJlSxRhA/rXfOe/wIYBw771hUiLgEyZGFliz9LTe9delUus3/auvvgKNFsXFgE5gLxJZCAjI4F4z/s75zxP1NP4gxlR1pM7jzYZN7ZUpiB5AEVZVDgfSSISckRkRfSG6Ipp/lEphAhTYR8VMtcTTmzURNcANcjMopATzlRtceqGQGTe1HhncH6GMQ3KF9y2HzCLa86LC6LqwBwxJApfoESDrA3KJ46ypGRGGQ1JVlAuJ4Vy2EHuQWbqeTWJw4JA4n/weZp0ia0E0lxSywpdn1JcLGG1xMWMyQJdlvR+IPmMQiHc9FVojXeZzXXPdusQVtC6kW03cHABnwLH/YHlyZLrccfR9QwJkBpjDYXP1PxwQb9SBTFNOwNRQEgRKTvMLtDLhiw0KgyEeKAdFN2wYHi5ZXPzBn10HN+8wt76EcOx4EYMVDPLYrlg4w+0XzxDX1QcNgFTLAiNQlpPbROmLvn8zVe8dIH5MBLjgdlSc/vkAYv5u4h8j/r8NrpWFHVBHS5YzG4zv7iDH1qyvKRcLNDlmtI8RFaB5y8vqcyKYXS0xx6lFcFH1qtTIh0n6wXGWoZxxI2Brm85HI+88859DtXA5198yc31NZ988ojd9Zaxh0cP3+fZs0vu3f4U8oyvn/5LPv35f8HF+SO2hx3HmzeUzZr/6X/5n/nTP/1jvvjVK5Znez58WPD863/P6+tXnL5zl8effMyXXz1hfTojy4bL/jkPz9Z0uz39vuejT3/GZrfC5gjzktf+iqsrRT27T2UV2+6GcPmSx2d3eNae8m9+/QXVfXjpHd1oMFkii4H99oZPPniXk3LGy2e/pt1K1vV9PJFn25ZmmfngZ2vO3/1v+fTOT/nzP/8LZmczLk4XVI3EWkHbP6Uy9+mHPbNmx+XrlhQPk3nSaU5VzRsnWRcNUTm+f/ILPv7kZyzO4Ndf/5Jff/kFx+6AKDYIMzIMkvcf/wySY799wbDdUFnDThzZbUfWq4bt5Wtmy5IkHJ2U5BNBLg3jkwDxBak6cjnuKb3mPCpMWOBcZGtvuF8JhDwlasOg44TrTBrcRMTCdVy3FVJ7xrRHyxGPx4cCmW/hwjXzxTmde0ES9bTIHwRSGGIsyDEwDo5aS5AzkrgC40CWeF/heiiKQBI7hB0wzEleEwEtZ1TihOAODOkN89kGETL422TRIcxLpM6Q7sN4F2dbBvE1Lp2i3tKqpIKMYhwaYrJELKbowYyTwyJXxHBNTJ5ClawWFSLvkF6wMMXkkwgCFRXWWIY8QoRxHJDKYozFGEVOBdkrYp6CFSFHhiEg7YgqEkJJRNCQQERLiIGysBO6kIyWgSQslb0FoefN84gpGpQRuC6/7UgrogZXztCiIo0DlSmwsSB7pgVYJRnJKAVtf0VMgaZYguxJ+S1dRxliPDK0gbIIFMV0VrbdMI2s6JGYoVAzuvaKYpm4OlZodUqONdkn4hgZxi1kx/lRUYSMtQWjBxcFUsu3Cbug4P/78XcuxpUqJ3xPjGjRoDJIzqmqLX0KSFMhwwI/FuSQfzAznoxg7I+YokJm+Xa2UDJrlmgxkvuWiCAD23ZEugnjZlSCbDjsjyznK1S9Zp+ZbmC6w+qCsUjcqIEoPedNxUx11FmjY4MLjsWiZL24BTFztX1DFLcpVYMtZhSzGfNFSVMpCiOwWpLR1EWJDx26jNRSs73Z4uNrtlvP95sNwzBSlxWRkcNhw7AfaFb38FjundXkpeFKHJljqeKEuvHDnq7dcbq+YLW8y5tNz+F4yXZ7yeX1gZvdBmMs25sdVV0RvGd1ckLbtnjv6YMj58RyfYtxCOz2W37y8UfsDxt86qlOPWrR0QWNskvmyyVLWVDqkeF8Ruh+BF6jpWV/2Ey4IysoF9CUFoWBXpKFwpVyUtqHhAsRlx3DGOhHjw+B6EcOxwBiGvnojm/QWdKYE4wxSPOSpN6A0siyIIw3JHnASEeTIMSE1CP90HHcetrkUEUDZolH4FKgThYVF8zkLWbNAqpTlrakKi16ViDqgmwMhoIYJWq+4mysCalDGlBywtsVuiDH/WQmUzW5k8RR4MeOnAa0DvghEIaMlorlbDEh4GI7SWZCJqcTQjRUtsLoGjeeEjgS5IiVFVJqYjoijEeFNbU5w7kN0gRSNsRgEVaQZIeSCwZ/iTIZmSrINSnPIJR4MVJYhUy3OB5fYooRKUqcD3jvmdWW9rBhVs+IyUyb5Alk1giVQHQoFSA1xNiShMPoEvSA9wMhZKpyBrIiS4+Q47RAlDMiJ0AimKHKTAgD2hQoJYleI8gTxSU5Yu4oS804bhEYpCgnZByJYQyMo8MWCZFXZN+8JbF0KAMpCnJUFLYkhB6tAjlDzgU5Txv4iAgyoAzknIhpQFtPChkhNWBBBIQayUSKwmBVyTEEghAoVUKG4AJaCijAuwGRZgSnkbLmb5w1EqIHJStyVHStmNCQMpPThESsVEkkk50njwFZzilnntQOxAGMKkniQDNboEyDtSB1g5eSAsFcV4x4KpOoYk3ONSe1YhzbSSRRFxjhUcIzDh3F0tKsC3ADjBUpWKD9m8/ToigYvCalPWVZodcr5GJOzhIZE0HlaU7UebS05JinxbLcMw5XjG7S1ntxRdtfsen2HMfIEDMuK5IouLy6JktNYiRlT0oBIaDQCfsfHBs6T8u8WghCnrpKZZK0aMIA1VxzjANSeKIv6bc9V7Lj5thy6DqyHJFCE8eEmo3UxUBpO7xriRayP9D7HWUxQ/aBQgNK8ubqistnXzOXK0TviCGTS42VDZWtCH4kta+42V4x+/GnrE9q5ss1yk7H4vwkY41FCLh954Td0LHbXaNPGrb7DV275/6Dc1bLFeMw8dHni0lOhpC0/ZF+aFmdnLDdHen6gaKq+Z1PPySJDVn2nJytsCX8m1/8Of/sn/8LfvvVSz748GNOzu8gdcuisizKNZ9ffUbXbnH7REHm7OScl09/Q9tnVnfPeffDxwzXr/jir/41P/v5T7nuDqzv3VnBAgAAIABJREFUnvHy5UsuL1+zWl/w4P4fsu1e8OBRzW++2/D86sCjex8x04L9fovbjcgq8ZM//H0++1//FeuLJbrYMxwiWiqapiCNCxqTePwInnz9DbP1dDbOm8TTV6/Yttf87OfvcufWgkLBr3/9GXfvr6hPKoau5bgdyRyYrUCZnlvnd2mHDtsYvJwxCk+IW47DkYPzhDSj73runt8mdonNyyv2Nx1y8FRl4NZFw/177zAr34PcsDt8y9BekUNPdIb97gV1WtHvAtEHXN9N5w41hSrpcgn6jLG/YlEMCNNT1ytUvSKWCsqBplqS7QyRJTlHZEhAIudAzIlAnuT2TrA/fkfuBwofyKLHqQM+OUoZCalDhHN836BEMXVNEfjAhK4ik+JICOptCBHJeIJ3+EFhlUYYMaFksyMnBcmQgCw3YK5QskGmu2S/R+pLlAJpElIFgnekVCHTDCmGyc4pCqSI0yihGEiU0/d0RIqSlHukuIaQyGGOEhaBwo0JqQdMAW0rkTljhCA5i6k9ZeUYuoIMUxiVKkSygJy8G8IQQqJoEqjdlHiPDeSEsY6UJFJ5iAVETc6RnBQuJgQd1Tyj9Zz94YZ6bhlGhxsjVVUipcP7hBWnDL0jKwkWvByR1qFEBhIpZopihnMlWg9UlcKNGqMy8q3vZnQerXsWy4zre7pjhlRSWI00npjayXXSDeTbhvLeiv61Q3cB5QUBSVYN2Y44eU0yJcIWKOlJOZGSIif1duH3/6diXFo5zR3pmqpSDOOWMNymND2ziwW7YwtKo40i+O4Hz83WggJrxVtbVaALkmou0Qpit0PNRoQuGDzI6Jg3EZ17UphuVqv1khimWWmTwOmeoXCkRUndCPRijl1aVMooYdBCUgpHaTTdPqNExq5LEiUqB7RWFPWMZjGfljDVxLYUUpFsSRcrvJREAj5ek1PH0++f8PTZ9yDA2jlh3DN2O6ResMwloqqZq5J+7GhQxCwJKmBSou32hCiYL9bYuiZvG7xrMIVgeSJoh5ZhCGxudgQfESJhC0OmpusHRu/RhWJ5esH1iz0/+fB9/uD3PuXbp7/iOF4xX5e0fsvu0vDtN5f8/T+yIHtO1yvM2QUizKbDSl6yfb3Ajy1GwXw2w5YWnyI+dWgfiVExBE3wniF5AoJ+DIw+MdmuDaqYcXq2ZnPzOUM7YJWmliOahMkJJQSOLfuxYwiBwpYoramlRxpJ0cwYuhkyD+xCpG4qhEr4mFFe4305temXp5yuzgmLBYumoTQSY6fbflYCtMS7gLFHCixJV2AyiQQ+IWOkVhUOgcMhsiN6R3RxYrMmRXQZf9xiMsyqku6Y8Bhi9MQUEAb8oFjONW7cEdNbSY8QBFpSlBR2TvQ7TNkSRQVYRAaZDMnXuH5ASUGIesJjMSJySQoGISRSNqQYqSo5pdou0DQVKWVIHpXjNAPnE4XOjGMiDJrKFog0Qm5RKhCDIAuHQL/VFntSSsQsQEwiLCVKQt6T/IhI1d8U41LYSeCjOlKGoqhw3k3jBwpy8sQ0YrVCKc3oeoypIVtSilMXx0hSyjg3ItMpQiUS/aRGzhJEBpVQtqB3GSUTMZiJcyscUoVpZyDEib0e45S2UCGIU7tV5rcILU1wGqsLvAsU1YwU0vR6hURmSMHjU085qxiOEnSa8Fx6SouCE0hVYrTFZ0dm+qA2SiHSZLk0ssL3b0UeY8KUJUYPaDmissIIjTYDpIBRGi0GspihmE3JlDBIGdE5UpjM0jTYtGFMA0KWE8M/MTFyfcDMGqSpcW1+yyL+4SZ+VVi2B4OqTtEnp8jljKgFuICWGi8jzvfoFNBC4+OEXIytx6Uel0eSELjcsmkvaUNgiIYhCLyQRKXZHnpSJZBSIWJAMOntEYoy/1BCpMlIrUhCICLkLMm5oigSKTnImqwFtqiRwtDue9Cam2Og94GLOyvqRqJ1oKkty5mcMIvtgVyfMbYHxv4Gc2rIwePCdKHbbFrkwTKrLWOYLhO9j1zuLok6UJiS6zee1893/PGP/hivBYuyms4kbaiq1WSLTZHTdcHxtacoDT4MeN9RlIrTsxVSCEyhyGKkagqkVEQf6LuWlB0XF/d5+uQ5Ukl+/PHHmO8U7fAMa+aEUXB53SKN4kc/eZ8XbwbO1nfYXA/cvW9RybLfObr9lo8/+vAttWrL9ctXyOgpFxfMZ+fk3vDlF7/AtRsW67s8/dVn3D4tefHdK4SSvPPhI4q6wRgN9RpT3eO0ipzfe594bEn9SLlYsFo9IJhT2vEGYyQyLykw1E2BLSz9XvDOu2dsLm948uQN/9mDP6IPW4arLd3xiro2/Pgnv89m42Ho2LTXfHT/MbvDgfY4kLPC9gXl+oyy0NMoVV5gm5aRDpUSsT2wvXlJ3we0EWgPPjhGPzK6DhcP6GLk3dUaIfYsqztYU3N1s2f0Az7lieOsDfvLF9x5eI/D8YaQdtjmHMMCGWukO0APuu9o4xVBHbizKDmf1SzKkqoqqeqSQmh8rJApo9JAZrLhIiUIQcwSlwQ+CXb9wLC/RmwdphvQckCVAAv69ohNDTlZpJkCDFIiJ4lSJVYrchTEOGBtA15NvwuHNn4Sd4WAMFOynPLUOgziSGY/hT1yQcwBZTNK9m8TeP3WV5GQKhFzSxaJojhDokhh4pBLFTHSIFUm6ANQkaJHpw4jJNpYsujxGXJaE0NF0A0uFlRiROKJcSTGhDECR0JOYgvGMSNzQmuFVKB0RqaIlAmhDIKCMcpJwqYyMSiEdGi1nLr80iMoJ129DGgryMmj9OSOCOOE15Yyo6QkohAhE1NCa4nQmYxHaM/0rmaygBQzKSVEUoxDIniHVlNh7MdJxlOUHmvn9HuFH0esKRHJkoNAqclmGlKgufcAsbjN7vIr5mpAC8VAAaqk0A0pa0avAYXWEvIkPcs+I+QPu5v/ScW4rhM6GgrbMF8kutfXeDenLs9YLG+zOXyO0CNVmRk794PnxhRQRYG0FT5CTA6RIiJOavaJC9mRBORsScGA06ACLndkDH0b6IYbZK0obUXWmV0ISE5Y6xNmdc0oAhgLVmKswBRgtSbbFkGglPdIVAjfomTGljVVPaO0k3lKMwk70AZRLWhzR98ekXqJtCvebH/J9faAUZbjcYfrdwiVKRc1UeyZzyIvjCE5z6M7d5EnGllIbAxsDgeUOQFVIywou+Bk/R6LtQB5pP6y4d/94pd4H4k+YgsQZOqmRtmS0gWWs4r1fEaYj/zJP/0nnJwsKMvM4Lck0bO5uaJ9veHb4Ve0u/8a7Iaz2yvKYkVwAuf3SKNY5MywL6lixbJZEKtASgdiPxJ8Ig4NPg24MBCyR2iNRSClRBqNLQuEqCDP2LtXxIOYbqR2QMUB4yU6zOnyhkMviKNhOVuijUaogaKugYraLsjxDXUnsFWeuOI5I21JNglhDbPzClUJzLrELhs0ApMyJoEQmWQlRgqs70lq4psKIafFihwgK4pihgiB4Hs8W0IIxFAgsyYET/QR1w0wKrLPRCeJY0MOekowZGSyH2V6f4mRM7Q+QWlBFB0hZkp9j9BLytozhmskcyYx2MR6jaOnqGuGPtHMb+H8AfIMckTkdpLTJI80imF8gdI1Rp3i0gGtHWAZOoFSC5CZkI5kKrQ2xDwQY4eSJSlqlPGTDCJqUnZIOUmPpMqIXKBMxvUZHyqsroCRnBNCWrSs8HGELCmMoev3SOIkcElTSmqsJIYwiXnevtcT71WilKK0hpQdKUJZhkm3LKfxkZgDSjMV5W+lVykoisLg0w4pJ+mPH0GXFSm1KFHQDwlUQiqJ0IGYIjkWkwCDhEs3LNZn9IceP3qMtFhtOBwHXEosL1YcN5NiWtmELhQ5C0LvsKbAGPCxw2hLGD1KFxg5YRCD9wTvqecL+sOB2kTs28O5kpmZzRRlw9gqhJb40IOSaCWR0TNGh6k0KUhyFaitpN0cENYijSDhkVIxjpYsDIVpiL7Cj1MiL80PVcpaK0ytqc9W2JMlFIKYHZCxUqNSIvQDUgiC68k+ElpHvwOKiiQV/Thw6B3HwZGLiXYy+ECUkaPr0JXh4KblTpEDhbJIZSb7a/rh6ym1QhpJSJmcMlIpkJZGB3auY/AeZSpmzQJbGcbsEf2O7mAhSx4/eoeTZT0xnYsCpWsGL2iHTNUY/F5ik2JmSkZhGX0m+YxwJafVOxzrEekgjAOu33J48pKrTcn5+R2GruDbZzf847HFJkdBxMdJJqKkwidBiBmtDUoIlosZ0UeaxtDUJYtFzdXljtlszXbfUjVrZC64uXxB1x1p5g3LxZLn8jXWCB5/8D6//O0vee+93+flszd8+81TbKH49OefEJPk8Xvv8+r1K65ebLn/zse82t7wzXffcOv0Lr/789/H1DWvfrHhxfff8vDxh0hR0V4Hnu+v+fybv+aT3/89Xjy7pru+4WqX6G6O3Ht/xemDBfvhBUZLjq7g3qNHrGaCY2/pW49azFgt4aJ5yKvvB9r2wPblhot33ufk1GArzdD1tN0bmuoWn/3iW2Q9UM3nHK5Gbq5apCp55/GPkfU9jt+9ANeyvjih73r2r6/JCman5zTzNapYoO2MmNPUiUsDxkqsq8h+Rn9MFEYjTKAbOt5cveDszhnZCKKJ1CeW8/mCJ98fYCin/ZO4R5BIWCICW1bErWJ1csZm+5xDv2Oh38EUa/CKEPZsrze4q6c49QwlPPP6IQudaVSiLgqKYkkcmeRtSeDlSJIRIfRk2kwW5zWug24IuFDxcrdhuLyhbANrBCdNSehrUp6/nf0GZTwxjG/H4Uq0qd+K2RSSI4YVcVQkGTBmxJgB7xI5GISaEQiEFBFqnFLtnNBy2ofr8/fUTUPqC6KfEuCMRakC8MR0SQasthADKURIBkWJkSVKT/K2EMe3MhqFNAnUkUhAxRotFTEYsjOUUmMmOwwIT0qWGAymzMQoCd4SgsOYNEnngMSIrTxuzOiwJCMQ9CiVIVfkaBHSo1WBCwOmHJG5RKhMTIIQKrzvMUVBcNXk2iiKKUhLagqACGglkFliUIQYJ9ypkkgpiWS8j4QwAAXjkEBEyrIkJ0nwAiEkWjaEoSJ6i9bTyKP3AUKmmk/nZSwEy7u3uNx5cogomVAFoBwkgR1KjF0x+A4XI6puyCmTcpiAF9H9LWfxf2IxbqpMylCZAohT3F+2LMpHuMFQmDnJHFD6gA6Rvz2t7o570CVjnrT3UgiWVmJ9P6XpyxP8oacfI14KdLb0B0mQLYO9RNUnvL7akcwCpRuEbhit5igjJpeoYFCHxOBaitWC0ioKrRDZkp3mbG3wfo+xNdIK/FhDkmhTUhYWK9XbVmskZkmMcXpjkp+0qsUMYZac3DojZE+3dWyud3QRQirZPm85WMd6ZlDf3ZDRLHPNyfwEVUY23ZZDH5gt7rFYXYDKLE/WrE9PqWYD+/YpJ9fXpBTx3iOEYDZriDkitEFZjZ1ZHp+eUc9K3n1wxu/9wY/47utnPH7wIVYL+nbDy/Ql9flnCPOKL371GQ8/foQwKw7+wOiuEBn04Rw7OkYrQViakzlJjRRBMQRH2wv2bsaZaFHJoQiUUqBMMd2+tcFWJVILrnygnJ2htCWnI8SA8B5cTxp7YpQMe0M7vCCllrqcUZQKwYwYIqWtOLs9Z+YLfAp0aUcqWnQ9iWaq4i71+W3cCGtdUQWQaUCISFSQlSQ7i5INQRoyEbxDRYeKCsmcqMHrDSHeYFLPGOIkS8g9OSd8aMk+kIY57VXP8epIGjwiSqycUxeJlDpmzaQSlqKkrgqUFiihp6JXgRsMMj5GhkBO20nL63do21M1ieCnYjdxhHyLFM7eJghHcnKEkDGqgWhIuacqF4QEWTm0mmRbg8ogFD4pWjcwnyfGeCBngRQVwZdIldGqIEVF8hqpZhgtkTpOybb3KDuQk0anNVZnYp4MalLKSe871nRdoJk5BD0+9AhppyIaSwgS53tW6xX77UDMnlLZicsfHVpL6rJm596gzAxipjAVbTu1XrUqEFFR2EjycbrnvFUoCyHIyZAiWFvgywNSeUI6Ym1NRhOCxMdAoRNaJTZXR5YXiuAPZJGQRiERxJiIQdLMzonekuL0P1dGgBKEkKdERYgpnXYDVq8Iw3H6OR2JcWSz3zNfLKiWgX7smM1LYmjAZ7RqsdZTFnfod47SCsbRc7JKBHegHbc4BCX3ObqCdKEZdh3HVHJ6vpiWZv2A1gWt6KjmFVXZ46PHNCWlbiZ76N96jBkW9xpEXZBEQMSEFJloJMEHRDtis0A2msNxi+w9ecyknElB0cXMzWHPvj/ikkOZQMwdTo04odgMG5rTBa+fvqZWDTJaKjtHy/JtZ+SHq0iLsiZKcN5NymwpifTIPiCpGQaLkpnKWuplgdGBMPRTByMGTpf3aRqLG0eGvmG7MQw5kE1BUXmGmeRO85CSFX0cSTmiRWCuBorzijFE/HFOf7VFqi2H9pLrOMPfucf7H37Ay+Iv+PLFX1I3Z6RDZvQeRKKqLbos2YSRMJYk79E2s1zN3x6M+e2lUzAMA13fMl+cIWPJk++eU5SJBz9+D6MN7777mC8//yXH45Gb/jf8g3f/gN0hsb7t+PnvfsB8WXJ17en7zOvLp9hZZru94cvf/nu2h+/4J//VnzA7uct+94qn3wwsVo+oyhPGdmTX36Bngb0a+dnf/5T/8b//37hYaC67I/VMU84zm/aKw7Xm2C25ewZ1UxB2hmevv6NSFc3pCTEZ4jFQ55qvfnPJuNvyjz494fxBTXvsGa93pLDl6up7Dv0V//Aff8DTN99y3BV4V3B2ccbt++/yxfe/5Wy9wt0ojsmw2b1guVLUyxn2pEFVhr1/QuwecDZruNp8i3OBsrJUKqLUgL3rWC1PePNiz9MnPQ/vnDFsLDpCJdY8vmj4/uVnaD11ZiqlWM9XfLu7wY2Zsqzonef83sdEefbWGtsxoCmsRzQj4+aGr598NX3GqIY7a41G46LhKAzYBMZRDAt0eSDnGT7DyDjtxo2GMETcEbq25cptOQyJV/tL2u455egZY0nKFU24YV7eQbQKhMCHjhA6lMxgEj4NDONAM2uoCo8SR7xLyBxRWqN1jesFyVcoO2PkhqSeIbWDNAd/DylPGd0VMe1YLuS0gC0k2kiEBOcGclAU9hEyZVxwGOMRupuMopRkItEb3LCG4hKZExQwipEYMoZzSn2LGK5Q4kilbyNkOYnsRMRaiZCKoY/MTwqGIZCCxZYFVSXROjMOHuc880VNe+hAKzIOqQNaKcgNAo3IkwFbyoBUASU9WSXiCH2fMEVGGYPzLaZxGFkzHAu8SyjjsTWTrdlHSlnSDZHsLKKqCWha17KcwfWlxhiBLTMpNghppvS9UOh8hlUVx/aKkAJVk1F6wGdPIpGlousgVCvGduTqq++ZYxBqgdeJbANyaMkHjz5RLBdbkgIpYBwNwmRsIUn+P15q/52LcfyKQgeKMnI8bpG65XTxMwrp2YTn3Lpbc71bsrtx5OB+MDO+nr2DVz2d30McKVVJrde4UdDT0vWvuJB3CWpkTIGseqyUHIYtdqbZ+YGygDt3T9nNI1dmR0si6YLOC14cHFUqOC1L3rGaInvy4CEriJYYJvzUotb0/jClp7JASo1RCqMEWkqEmOaZfUyMRSbGEtMFSvmMOV/z3rogdYLNboOrZsRQYFymVA1OH/ns9Zfcs+/zO5/8PRanS0oc/tBz7Aea+V0Wy1skoFks0GrkZCXx0bG7ueb1m2cUpZmW9sqS/X5H73tCkmgz42S1xJU9P/7oEx6/+zs8fX5DtSi5c/ecsqgJDh59+And4T/nmzf/O9++/D9Ynp6yefE5RZGZVZLKWCIdrdQUi8x5BfNCsJdzkqyhuEHZp0j1DS59hNUaGRNFgkJPN06kQDDNF5taMps7dHyNOwh6uwADyVxjqxeo/l0Gf00YbzikDdGdENwCpQQ+tCg1UBZLvH/BbP67FPGEbAKi7BEqId2M/ZVldZLp1CX0YKJE2hKpSmQE07XUZcJJyNYTu0zy05KH1AGBod9BdAoR/GQ0NIJMRORIzh2oG4pq4Krb0e8DRZpTy5K6tNQKhi6wOi3Y73qaas6ytrT9ATdAqdaU9oJ9u6E5uUboGpsajGoJ42tCdgRuURXvcfmy4/RWwc3mCYVZTKNIqkbrO4zOTfPrPiLTLUgLjvuEVu9QaIHmQKNfI82WcVezMrfQsWUcdxg1EQmC0PRdTxrPsPVI2QyAQMhxKs6DRcsDKaRplKvOaOMhClBTmzMzoCioy4rNzZYkAnW1oCwrvHf40eFiIotJ+5zEQGaYLhox4X1PjlAVJxgj8E7g+kBdjigVULLGqgUpDuQ4vT5bBBI9gpIUNDmB1hFtMzYJnNui7IApp2UoHxRIiSwckoh3PUVxRh9GxuiorEWh8J1jvpjRxYBIEVMIiqJES00IgZw8RaUgZUKe/p6i2RNih2JGjJa+13THxJ27d3H+Cl33RGpGtyBmg7AZJyQWwSBvqJqaGHekeaJ7sSETOLl7Ttx4+n3i5NGMF599wb3336csCvrjEd8CWpGkIgpPv/UoXZFFJsfMcPhhMR4XS+yt9/DHSHZ70A5lJEYYCJnt1ZHl6QIRMyIGhuMOETTK1uz2LVfHa5w4kmRgDAq38wQ1LV8e3Q5dCb598hU+T/tBtrTIlBHBUyCpdEXm/03HG1Xik8dKSxaZwEQOeKULFnEJCW7YEMSRWVFzVi15lvcMy5GnVze83CbumgRjZnCJsOsQRcvDxycUDi5s5qrb0UpBiFvc0DIWFeV7J7SbS9bhNs+e/ZLLYU89+4BOPaB3byjG5/y9849YfHOHv/jLf8W9ex+zmB8IcaRsAme3KlanK4Lf0Q4N++/f8OnP30HEgJZAFgTnaZo5+/3EuK/rii9/+ZKuHXn8+BGPHjzgt18/x+gaKSVfffUlP/rgXzAOF5zfklzcOePW3VPevLmiqQeKWrCaP+TBx3OunrwkDiPnpxfsw5FeRYS/w8OHc15dLVDM+Ojj+xyD4/n2mv/mT/47vvrsN1ysIz54DijWJ57RRV4/rRGyYXZr5OG9OX/9b5/T95HKWhYE2PvJRzBfYR+W/Oa7r/kv/+EjHv/OGXosGbevsKoi+h/x1W+f8u5PJaZZ8xd/9n9xfnpGvZacNDPMbsdJyNy99ZjfvDrinOC9n/8UW8+plw/pdoqv/u9fMz9T7MZvKM0dDGdk0RK7GTJ7bp0PlPYjfvv5E948+ZZVY7Dljv34BeRblPU5OVuq1T12x88JXCJEw3gMMEIha5ra4O1IVSypzJLh0nPn9h2qAeazkYO74em3f40ImfXtgp17SnPnXZwuCFUkixbfKlqzQpyf0gaJVolCFIixxHeettuy7Z+y647sDpnsHb/84jsOrYY0pw8jh+uBVzdbfrSe7JN36iU+R3Jy05JiLghOEt00ylHXEs09Yu4RegCR8UGTKUkykYuWULTEo6Eyn6BEj+OSIb2aMKjSInRFt4VC38IHiCkhTKBotuS0ATeDtKAwcTqPySBGsnSkmMjujOROkVRIMRK6LcZObg/nE216BcUUnnV54oobkShNgdaWkD1JOMZxCgqkHqiaJSkKDscjyCPGlCR/Qmks9fxATIGxtQQnsU2LqSVEyzBeY6xk7CyZQMqanAzKJpSe4Vzi5EyTCFy+2EJoqEpDXUYMnmPsCYWgKwX70CO1pLAF0kdUGKiqFdK8RhfnaFUzjgdG76bx1KgJvp/Og3Sgmk2jS9044NMB8PhggTXIe3z5L2+4WM8pZwe6oSWEgkLXlKXEV1te7T9gcV5SlAk3KkY/ovKA1QGZPP+xQZW/czEefIeWJbVdEVXNxewuq9OR/dWOWTPj6rgg9Q2aGvTzHzy3zUdkGzCjRmdNMoZBOA7SU1Yr4o2gOB25GW7opcenN4Chma242huOseC9d0/5Qh7oxgNRDlAJwPLqyZccro6c37/Nwz/6Oa3zZFtirUTqHaVNCDEtpR38SD+cMTMRIzJCMqH8JGQxFRguR/oU6PZbfHeE6ElRslg/JupvES9BeMmyEAiXGcmkIuFvnnMmWm6/e4I60RzFhu/Vnuxh3AmiyxR2RVkZFvUJct6x3X3L65fPePrsGV3XcufuLXY3PVJKXr1+STkrKOvVxMtultx+8AGr2Zqyc9ypbnPr1h2yzTjdkuYjqrKM27vMZ3/Kixf/ms//6n/gbP1TZstbyItbqPMFWV2xQFE295ktH+CcY+QG5/ekcUTnNcHPOVjLHIGICWImpozSAowgikxK8PoKXn15oHsWUBwZ5nukXFGaTyma+2y6X3N+PnBHfEiSLS5sGcdLgm+wtkIpj09XHOI5u/6K+WJkuZphpCQMgcYEarVD7kea+BhdWWylsFpMJkENbp5JZUPe9EinJzlRk/DZE4dAHUr0OI1q7OKS2hpscYnHI1yNCmeEbofwL+iPB5S/oDs8Z16OJKnp+4qCc8Z9xGAZdzUurDByg5IDRnXY8ilzMwArossM3RtWswWl/Ak+a7zzdOMN1VxhtWU9O6PvRwpVkqPA5YGyiuTs2W57jC6RxQFjBpSaeKdD6kkJQlA0J4bBH1ECpDwniwUORQwHbNFgymty0rghINVATooYHVmM2GJJdHNgS9ZXjKEgporCFpOx02dGf8Nyfp8irTHVLQ47xzFEpJIU5YTjAsVh71ifrhjdgfYwTPzmpiRFx/XlHm0eQtpSvLWWkQLe30Deo6RB0OBGRbEaiflIoUtigBhASsE4RvquQGUw8hSZDZ4eVQS0mognYSyYVSuQFW7cUpblNK8XA1JHYjqChKQVAkNRnNP1Hh/dJOvIjqYu2Vz2FOoMLUsILxFKEnNPTCN37q0xRcn1tWG9/gk3b24QuZ1Mc0aSQkNyDim2VPVtnAscXMDFNVpXeGPR4sCqVoTQca8KVOY5h97uKl7DAAAgAElEQVRArKlVQ46J23fuMAw73BtDOVszZk/OHfY/gGIt33lM4AXCgEkSaQ0xR/o3Gyq9AlsjVmsuf/srROiRQtCmG47dNwhboqoruuErunTEzFZ0baYPAicNEcPVzTVlU1OKjE8dC9sgY8aYjNWW7C3+bxXj+ITOklIbhIDjMOLdmnfmltfDNd56bOiIB8Fh5ilVxgZDvNF8+OCn3Ly6oTRHSD2FvOBkfYflRcHT7Qsezf8B+VbLF3/1JScHyWo+p4wC90qQryTl6YzX8TVvbp7z4Na73Dq9x5tXz7kMPZU68vT5X/J884TYwfevrjg/eURVVKhFwbibcVgcsbN7+D5Q2oLPf/VbZnXJ2ektTs9OkVrx/MWGk5PbRFpCiNxs9nz6Oz/j4TtLtocNIsOrV695/N4jnn/3jLPzJdUqIcrE2CcOx4DiLkO/Q5ojj9+7x3g88uqVZ37xLp88uMNqOWf35gXtuODfPfk/+ed/9Me899EfIrSk3r2gUSXxt/Dt62se/sEj/uzPPudEvYMfLMVpZHUKfVxSLxb82z/7+v9h7U1+LNuy+7xvt6e9TfSR3cvXVsemJFIkLJoGbEAeGYaHGmviP00DA4YGnnhiwCZIySWSIotVj9W9LvvMyIgbtzvdbj04KZE1sgEzZwlkAudG4J699lrr933o4gFBveW0fsCz37ykDpnf//iSW3/H//rv/i0PcPzLf/EHbKxm9+o1qu8x+sjOf0U4LvjU/0/8L//2OVORWOfI+eKExVmBXmyoxsyz93/GVEV+/OT3uXz0Y27GkdevXrF/8w16fIk4WC4ff8R6veXd5h1TdqwvVmhR071dkPPE6F+yWC7JoaHb9lgBtYmcnEuasxVfvzywPRh695bbw9ecX/6Ik/UXHPYFo99jTrZ8199xUb2i118jzUcocYXWD4nSkOtr/vR//G/56ss/59PzC/TugCg1Y4bWZhoJlYTYCTLfEtU1U3HKJDV7Edl7zeFY0+97/PGWZy8PdMOR19sX7O6PxN2etfP8sHlISr9DyEe0ucJNE1qVCGVIQTONiqa0NHUFuWN/0Eg90S5qwOKcJjjA9GR6OgdtM2P3gheIZKltxJg7hv5IQYnvNaJ9SdCZnJcQFuS0RDAiMgjVoYo9gzsnuodoWcwFrnDIMpDNWxKZKT4jmgU+PCANLZKRdjXBtMSM52jhIB3QpUHpAh8Sow80ixUxJharFu9HUu7m/ItuGHpLudQI+4K6gP09FGaBlJGYMmOvKKqAymeM6StOFi19VxHYoaiRYvkBoywYw5bNpkHmNUptWJ0myBP7fQBRoXVFW5R0+wONbDF1QUiJaDPFecvN+xesV+cgFV13jzYFRWHJCKYp4JPAlDumo2S3lfgQgAJNS0wZNw6sTipC/yW/c/0599uO212B1Ke0RlH2HUMYOKZHNOJA2g8kJFIpTCFIvuY4SkTI/DZj8P9HMb66/oLSSrwf2G5eos9OKS4+Z7o9sq7X3N4/Z11Hztpz+k7BP1obX6aPmTgiVyNBzKNbHybO1qfE2DMax77PCOFotCXmkqMTxCbhVGZ5csat+nvkYcXZoiEULXtj2HtJZUrapwXrR+e4G49ZK2SjMcqA8kxpR5R7GCw2adRxw21sENZSLwRV6xHazbuupqTvJaVcIWrBNgSm44iWp2S35/DuyJn+IYeFZm82NEXGBZiGxC7XnJ1f451j2u0Z44r+Vc9uuCdKzacfPSLEgdOzmrKYg2HPnz3jF18+IwbLw8vP+dnffcXJ1Yq/++u/RlCxZskyKa7rlh88+R4/vP7njMcF5vqK1UcFt90dpAkdJcV4TpGvaU5/Q4yOv/h3P8EdDP/s977H1cNzls0KIx0CT+tq1qbkmI50vscIgRgtcQjEECF2lOM9XdIkLVmuLhh8xsqeZRWxJvHdNz2eBcG94v34Z+jQgPgcmS2TeIUS7ykryaOHf8Td5jX93mPCElwm+hLNCbZaE7RmJb+eLWBKYuuGoikJlUZZi7AaU66obSAuIt5opKjRuaUIgtJEvHfIYg582GgRH/iuURhcatDNGtKBVQj4ITCGCkFLKSQxHIk2MLyM1DvJ6G9RckGIDxkxKDuRtEMFOYuHigPbACYajIpoPe+wTbua0irK0mMLRfQKGChMhyx2VKVChQdMQ48PdxTaUqQFWWdc3tOPE5KWxjylbU44HF4SkqKtWzyJwRkW9QO0cUhzwPsRLa/J3hBCQDKCjPT+nvPmI7Z7gVABpQLeOXIwaH1B8DU+HcjA1K3JOWOKREqRYRJzeLicSLpHJcvufkMWxSxwkBXWTnTDN6TwhKYo6bavmQYoiyU5RfoBhFxTnEwo+QLpCkRYcnwX0KbCWkWIiX4/0daaxUkgOMv9vaWtS4pCoK1DkBDJoXNi8oJ6IZmcR8kCS4PJgiQ8vbxFnyp2u7cUdo1VBVPvGaeM0gVFM4HryfsFnGaSHph2HSpLlnVF1nB395bz60dI3eDGDTpHDq5HV5bLRwtS9mzGl5w3Ndv9PSZETAleJFwwtLLCHgfO2kvebF/S5obFeMHRHBBxR/Fe0ecIT0+px5I3+3f43RnVyhFqj5MKW5Qc9x1mDyWesX9DtgWoFrlq4f0/cMaPDLTjCjpHaCuC75HjQLWsiH5P2wo4bPFhC2Sm0TCicIvAYf+aF8/fcfHwEbe71xzzyGRG+jRw8I5DCETluV5fc39/T1kuUEKjEFhhqJRGaMf2H50Ny6YlJkkmAY6ViIhs6J1ksC1vuxvqYsF2b0hNJLWOle5ZPj0BkfneD59y9/4Fx2MmhiNvu3cUm1OEXmG++Ir7P9uyKBO6fUZvFYkaX5bEOHGxPONn37zkyQ//e0iSoehRKmFYstsFhHvAg8sBb3aEIVMox7Nnv2Zwe04vLjk//5Tu8CV/8Pt/wv34f1CUf8LtWKKeOkK8wSeFlQ9413VYseabb76jPfeoZeDF7R277RElFCenS2xRsr56QLc/8vR3HvOXfznx5uaOH/1ujcMjqaiKiefffkUlFSfLigefPGWxavnZX/4nzJj49lc/5Yff/0Oq373ixkfc7RaGgTgl3rz7e37vx1+wud3wX33yu7ijoDwrKJpItw9sbt/ybPuX/MmffkG6/TVZwF98/Us+OfuM88srftq/4W/+/X/k659/xQ/++Ht8fnLFj06+4M+/veeOCVRBFKdcf+z45sVf8Msvf8W/+Z//NcPhDWelJR4mvn6/4fLBxyT3OSfLX3D2UPP1r/6GaSxQcmJRFcQnn9JcXRDWK372AgqtWIsHxA2EnNDJkeKG9rHB3Enu3ybqJ48Z8h5ZSHCGt98eqMY7npYN9faEq/UfYeonfH18S6feUlWS/b3jsbjiV//hJxy6RLMwyFNPZQfKxTnf++iPGfe3iGT56uWWOH3LkwtBpa5J0xmHvSeG95ysGtKigPwQ7wf66Q1+rPCD49C9Iqg73vWam+6et+/vefX2wJgSKdfscmTYD5TFLR9TshUjF8WC3V0gZElTJ6py4BgmrL5iMV5QtF/jXcPoZtJIVj2SQJ5OmDYPOLsQ9Onv0SQUDUpWoGp6f0MXHLpuqcwZISg0mpRKctJkLZlCxfJcE73GdScouadY3JGTZPQTtj4QA0zTgsXaMtw/wRYVUZRz1kXcY6SmCwHZvMfrCREf4yZFHgKFSVg7h8ozismV4BJSBFABssPICZlq+nuFKSxSe0SZyUojIoiQcM7h3XNOlx+zu3dIMSHQVKVAiMBmH/B+4nS9BhE5Hu9o23rOI+ZEXVmCGAg+kbIgeGbk6DHOpBSViHEkCUnRltzd79BKkZ1HoUgZXO/Y7Xeo4oIQl9SrSHZHRFIYGSlNRCiN2wqa+gkvtgeU1VRlJsYDSVuissSpIBzeYc7mzE/2FZVtMELRJ09Iiapt/19r7P/vaEMtUVqBMFxcXyKWS8buSLsqETLSNhVaaYJPTMOHZf///MfecHay4H4f2e88LpXoYkHfJQ7HNzTLljvxGulWMGrGOBG0oLVnFN17cF9y15c0p1fIdo0vNU5mhFWsLlfMPa+IMYqiVkQCh2OcEXpKIVG4bsT3I/1xIBeW1fkJLpfc7gaWJxXX1yvevH+LNTUhBsYpQa6pKsEU9h+CpC26nrBtxuYFmXq2/4kD148eEJwhs+Aw7ogMHwxNhnZ1ysXlmqoqEWlNUSq+++45t3dvOL2E1ckpPtWcPnjP19+8Z331kNViRWFqdC7Qy0uKkwcsLh9w1SaKesNxzGw393TbHhEFJ4tbzh9uGKRkPyhO1095/NEVjfaE/bfk9oitK7yc2F2sMf7Iaspcli2H4cj95HHC44uIMQYXl2Bu0dkQp55ls6CuK0RMjNPI6gx6XzCFC4bNBWXeMPFzCgq0sQQZEarn8OJjTLFEmA6Pw0mPJtM2JavFitPTK372N7+mH3qWZ+ckYfCxQhcFdlnMe/31GVruKYUlZ0GWnqD25AztVKFzZCrv8aMli4jCIihReiSJ93N+YVJks0elgSpL/JgITKgyEHaRemWYlhGx0+QxocwWYzw5OOIkWbSn6LzAOYmxAZF3COvJSjC6iC1PSWEOByZ/mNdfBKRcwfgQKYv53+mSHA8IDTFDdJGkMsUH3JrPG4I4IKt7dBL4HCAnFsbRlq857rekWNJSoxgI8YbCzJSRMUpW5QWH4x1ZjCjR4l3AWlClJvqeKexwk0BxRb0cUDaQwhyCVDJiyxIpH7HfD6wWBlNkqqbCe8k0OoYuUxbnODpM0ZLj6Ux7MYms/MwrFxkpG3JuEMozjnuE1khbzeswwlOtHFJtOR4zZWVYnUKOEzGVCFpyTCASIQfataZsJPfbI0IokIaQIv3QIQtJUdeI3RNC2ODdgJIFRS1JcaTvPGNvWS011VnNq1+/RKUFq/YSRMF43FCXK5ROvLv5mrPlY4Q1LKTAWE1I4JzHeM1oCnTSeDp0W1HaTBh6/PEdo0xU9RJxJ6guLui3W0z2mKokVQYjMu7mjomC1dMzss70xwZlI9pOhMOeHCAtMmMyyKgphSdZSOVv01SUEExdjx4TEwktJZICNx4Z+gEjJGHYIuOSwzAQ9T1d2HN3H/HeUJxJ7sctUWZ221t0eYlgSXYbUr6l0Ibjbkdti7nLljOltjS6pNQlKa+Aw395HhkNIQ5IJRDZIrzlQWV5ZTtWU0FRP+VNPrI6sawWJX5KvB816yayPG8pT0v0dIXv593SGA7sb15xdr7k1zdrTnTDmzdvqLpEs15QmAI/RjbdwP7VyGKw7NIvWC40rVjDoKF4TP35CUlLdNCc6D/kZXzGUfTIZU3aeLa3B5R4xvO7F7yOzyhdSaH+N/RScDN+zPLFJ6R8Sn3SsWokqrrE77fIsubX776irDWn6xZ8prHnLE/PufcHptsbfvlLwbdfP6du1zx+8AV/v/0Fy3N4/bzHO8WkI5998gWVFtx9+x1i8Ly5f8XTP6oR8QG8a9mHV3THVwg3UqsFl0+uiXXAqmv2caTjFxhT0t8s6e81sehppwPTS83BJe6ev+Wz733Kel1w2L/h/atbgtP8d//Df8P9t3/Bxx8/IYoVYVpyePcO0p7lWvLRp3/IT/7qJ/zxn37Gi3f/OxUVC/05OWukLLlY/YhffPVzzhvB89/A/faOi8tPiZwQ4hmLpWAf94z3AjrPNEIW9yQULmV6fyQkz8niKU8fVYyHv+N4eEOpBLfv3+PHHaqyPHz6EX/50z/nVTzhTP8e0/aGhdijUs/71weeP3vDWisOx++4On+I3z+DASrRULUa3wb+w9/+NX6445uf/pTLa8Vh3fJmuMNXHQ+WK9rmYybdAJr++DVWPCAO12xvbnh784q77YGbw5ZgRrZjR8qZ0ljSNDHFMIfHTeZN6pl8D3eZMZ9TG0VVz8jVFCyqUDhxQ7G+xskfIJJGckQFj/DnCDROvkeuXzPVJ4T+hBRWyHCGVhlZ3s1T0eoKma7x4jVOL8gyIuR7hOwhJgynxLsrrEqofMOQb5kBq6fI/JAyGw7+axAbxu4UFS7IxiPUHl0dEbkj+FOSrzGyIOQtmUyrAZ/JHhbtkm4c0I3C0+GFn8OiXiKTpalbnN9gq4mqzhyPgugVORiUSijrCb7BlBofjjPdigLnI13fIfWALWpiHhGyoOs6rFV471FSI6UiBYUfW4QZQUSKyhNCYnIRaw3WSGIEK87Y3QaMWqCVousOiJwRSqK1YbVaY02BNjdoBKQGcgBxJIqeFDQKid8OtKVkfX7F5r7DhcjBHek+TItFOCUzEGJCpEDfH1GmoCo1wUqm6Z76n6oYl0YgjAQkFIZquWDcd2RZ4ELk/PyC6EYOhx1tq2D0/+j/HvA5M0xz2KwsVpiyJOSAsRGpDOY4oqoKbUtMUDjnieHI3ijuO8Ni9TH2/CHxpGEoI0F7TGHml3NKqDyRlafb37PfZtyUCC4jhCb6xNAfCWkiesfqfEXyPcfbkqZdUFKxSTuC85jSEwMgoCgrCmPIaaJpH7NYtzh+g23UjC5MPW5/ZBj3rNYXmHaNMZbv/c5HrJY1h11HCJqTk0esViu0tgzDkTdvXhKD5vGjT8jqDik0ob/gv/7nJaIb+YMvvk+Se7777hXjMKLLhrI5YMItbjeQw5aX97e4w5L+mBn6A3Vl+CQ5TvwVxdjyJz/+V6SxpzAWUxVkIfGuxNan1M6gc8bJnqNK7M2BKQ9olamipYiGXASsLYljSaUqaiuQ2jGkxD4ZdqGin3o69xwfNlRIslPEQaKiIWRJkhOT+AV1UQAdhRQYU1GYJWdnp9imQSwkQe7RxlCXBU0F1jqK0tAoi06S0h/QTYtVIE0kKknMCkWG2KNSgCQQypDZE9IAsSZFM3NA5R6RGwQnkGpkKMBPxOmeMHaIWINIFMua/T5iBBQolBdkL6iLluwGisYQpxElAkiBzOcQ1iQ3y6aKeiJ4g+IhPkQyESnnDjUik+QBYQp0PEGiiHJLiCBShdZixvhlCMGSc/NhzWJAYNBqzTA6kJqiiHRDh1TnSHNCZCTFwAznhBxKlAJtJ4gWQgUSlOzwsqeqr5EZwtSQ4oQyA0JIcpSkBJianEZCdGhVME2OlAVSgVQFSiiU6hjG94hssFbNu48eQvIIs6MqFjiv0EozukxdWdAQ8kjAUVjJNDlyVmitZw621JA1wQt8BG0UVduS6XCuJ6YJY0qEFiSf8dFT6YZp9MQoKEvNOM5hWLIkJzMLkaxH2YlpM2JEgdaGjMeliLQCWzRsN0cq0yJyJsi5m6ekYEqekBxFkkSVEdmjm4CoBG5MxEPCiJLBRHJWnC5XCHeH6reEwuJtS0ZjY0KLjDWRsXcEUSKUQ4oSppLkJ4pSMHpH0HvahSBPFnOyRp2fwM//0cs4ZYwxCB8xSSCVJ9IzdANKDkzTjuMtCFmQ1C1DumXn7ti5HRlBzBWBzJg1yp6SZUcKA0okWntKionKlEihSDlTSIPNGkuJEZLO737rbGhsjfElUoHWAWEdqSso455Tm7k/RmpRQarQaUacyvMV19//jNVyFmedVneoZWKzeUu2ltXFJ9xu77nMhtv7xLCT5OGI3ExkP2LEGVePHqKlR7WKT88/JbpZYV5eZOpLKGQii4g/W/Li7ob65Akn15bd/gUZQbsuQDv8Yc3104/ZxZ7nz36DXsHde895O9IuLnn1s2+4bjSf/uhf0g3v6PuOnAsePvo+tr5kSjCmTBU9/e1InjRvnx8otOFkWbLfHXFTZHP/nNdveh4+abm4+AH9fuLZ218hcsenn3+f7d++59OnT/n2l5Gi1Ty/ecdue0epMrQRozX7uwLnE+9efMPDxxWVWDDWBVPo2B/ekquaw5DAK8zVFZvDS44Hy6JY8OTijLPTK1pb8+qv/gpbGr55/VO2/a85js+xBh6cXHN/p6j5hFZuuX8m0Q9a7kao64bVsmF3fMfp6gGbm5+gzXua9hNsI1C1w8dEd6h4v+04v7zExy8pNYyjo7SP0LpCM3Fy1pKHyDC8J8WOptL4aeBwCFi5oDCG129/Q908QIiCmI44r8jRctztef3tO25e3hGvTri7my26ITs+12usPcc5y64D05wT8j2u6qnWl1TxnEU4pciakcz7qaNNG5oxklAceMf9fuT5+5e8efOa7tiTPrgY9tPA8bhj6DtiiPOaoJL0IvJVf0sTYaUr1gtBGBIiaIw0pOzx3oMx3PcdzSKStCPKnpjlTFjLmhgjpRbo9JpszkGUSOmRMkOyRD/QNBHiS3xnUNbNpI8IOVRoXdP7AV2/YT8eqcqaSpx9AEMMBJcIocTUlhAFOjdILZmiJsUakkYoQaJHaCA+xnuLUIlojhirEamhH6CqL0A6/LilMgpNJEo3Z8pkRYoWW5wzHDw5OYTw5DSQMvNndZJqUTAMW4wuZrqRMbPVWgrcZChNg/ezRyLngJAJCMQ8h9F1qchJM/ZmFgWKESEnlDQQasJQUJcOWxRs9ztMWdDUBkQkEbFFQqEgCWTOCFF84J9nEpIYKnK2KJ1xpiHKwO12S8oaLUHLhFURKzNlKSGdoSQYXczPGDPkBMSZGvhPVYwrI8kiE1MkfICqhxwwiwWKhBGZ0QcKU6F1Abf/sDeuxRVu8ChRs2gUuijwBHKeu27DNJLEFaVZE9Kc7FeFJCRJyjWZAooTqEtcZRCtYVE3NKuKYllQBIfsM1u/pz8GuuOAGz0qSySSw2FHlh7baKbQ4Q49dmhRakE7ZJKyHF2PrSIu9WhVonQ98yjlgLKGqj2lWnboSVJXVwjhPxArIqVdUdVrHj5+SlFVPP3oY5RKlNUOECzaFbqAabxlt98Q/GPW61MePpB0o2HqHIvSUpYN3//oikcPr3jx9hd0qwLXWBatIfiOcbsFDJu7DW83L7g4+SHH6Z67/RvkUSC04VyfcH11zcEUHIYttpoLNIFFUlKKBWU8oouMkzAOA0hJqSwQUEoiyQjkhy9rRKqR0SdCyByCYzNN3PUe0WdSl2iqhraUlBWziUusMEHhXSbZ+Rar7TlWlwgshWlYnlxjyoLJj5ydfkbKkqpdYsoWaQuCEjg9IUxmlJI2wSQHJB4RMiJKRIYx+ZmS19fkMhNDSQ6RlKZZsBAtOZ+hs/qA54ukKMkxE4JjGPf4YSROG4QdiYxYbSn0CpEkPjmMTkjmQKgLHYU9RdAghEGIPJvUskSbJW4csEaTsyLnGdAtUGQxIvURlMDY05nkkj0IPkhqCoJLCDQ5z7hAbRQgSSITVECFev576pAqgDTEDCE7lJihWZPzCCWwpUCQEUIQxomYQBs5GzWVmwtvP78Ec04gPFIUSCrcNNG0BcF7YiwIgLb5A+JRIpVFRAVqQGULIuJ8ImWLUhmhRmIeUUaiVYuxBUVZoqwkBg8ZpKzwU6JoLSIX7Lcji9agNAjlUHK2tUUhKW1NN4woVSBVQc4ahKCs1hTVgnE8ItQ4s8rzQIrz7wsMCI8qHEoZup2nKRcIORfjISe0BvHBMlqXLTEHspjfTSlJBBFyRClARWKeKOqCycd5tSoFqspiDIBCK8Owf0eeeqgt2AKZLHnoEEoQVcRPPaqukaJFMGu3UQmp89x5lRLbntKbjGorVPXb+nklJFKrmeEe/YylTAKSIDjN3buIQZP1gW7acUzuA/+2xifPod+TC8n9uMGUFSFIUrJomWdspg+01swFlLFYpTBZYEVG5USO8bcPEdnPJ4lgzuKoTC8PnKsFt05R6Yl1doSQkE6hzZqHjx9xdv4xpPk8aNeaaUyc5Gb2CFSJfT/Q6seM+g2pFLzvYPvuHvw7Hl9s+XzZ4F1kdVqiiw9jdumoKos18+jeRc/BH0g41ssrWrngtG2wJqMrQz96zp+c8clnn/PzL/+M5fkFx8ORXXckT69wvmf76ju22TP1lqoN/PLrb3nyyfc4u7im717jpsytOzB1BwZ3j2RkciMPH7ScnBfsNu8YDgOb/S3XFz/k4SNDUVi++eprhMxcXV6wO95xeXmF4RSjdzRtQnYeOzmKyiOCJ8WS13e/QugGkTsKfTKLp7xjij1HN/L9Jw8pwpFtp7npvgbziodnP6TUZ5RGsT5b8/OffsnJ2Tmv39yzuT8Qs6etDW1VUFQNm/uOu+ktZYJh1DTNE0y9xNRrVmcfsWjX/Ke/+r9pFy1T13F1qbEGkoiM0bOPivOPWnZ3bzF6RQ4TQ7qhqk+JwXDoAotF5tk3z9hs7litC4bgSNEiqXFTQdxNtAZ6v+TNpmd5+4xPr3/I/n6k3zmmBHK94H13IOuCm82Wjz86I0Q1c+iFQtUlq6sHvN38hHqVOblcocyCURWYCdRuII8bcvUMVg0pXdH192w393OjcZJEH+jDgZv3noNw7A87xqGHBMpoklFMKXEYjlihuEgli2bJqVhigsYKKGRESYmbNNnA6DwxDeTk0LJGCzOHMHODiCvccEs2AqkOMyY0lgQvyfQzbYqMUUuEuEWjEdkSkoVUgPAEEl5mrBbgLdEZchoR9v6DLOcakvsgVtsjxEAOcUYvJjk3f0wm54B3GVNkPIEkMkp4UpwoRUP0HpNBhYjOCYElCk2MAWNAyMQ4HrHlvJ0gcgFxPoPBI5jmMy9nED1SZ4RWCARSTkBCSIEQAskc7E8JUkyzRdOMKLUgJQNBgPCQE5kJpEEpT0r31PU5t5sNKS2xtsL7TIqQhZ6lRQl80NiqxiU/u29SQcoSJS0Jh5QDItVElyiqhLCCGCw5zB34JHpsPa+M+uRmDCySFAVCKErd/NMV41LNnbuYErr+YDcjYlf1TPrte5RR2FQxud++BchwCeHIsmmQJhGEww/TB4FMMS/NFw9I2RL8noBB2ZKQClQ22EJjFhpRgqwl9apksa5ZrEpCEbA+Y0zNsRtmsY1WSOMheciRsgkklcjGIdXMOZ+LgkjfT/SdYwyOpTKEGKhKIEqEMDOfWaoJJLEAACAASURBVNQoC7oQ1O2K8/NzDt0dpRGs65acG4xt+eR7H2OKCmsXTK5nsVAYo9C6JDPQ+zdMLhC8QkqL1jWKMxQThZFEn3n86JrVuuT1jeX84oreQUSx2fXcFrcI0dJNESEWczpa7InpQN8l3qY3uPMfUH5U0glJu1ygLPjRoUKi0YFKjEhjEEbPhdg4UlsNWRFEJhiFVxrRQwwKaRw+70hDiZsEh/7I3eE9hyHCsSDvIidtQ10nCmtQokbSYo1GZQ/CkNAU7RrdNAg5dwuKekFVFMQhcPboeyQBKStC0ZC0IiRHzJ6kFJKA8QNTHCB4dIroKNDS4pNEC4MOkhwCydXk6IEjMJFj+8EC2UMemD58kVOccNPE1I8c7zYYPyInkCljbSLhZtyf9qAMknbmlMpEzKCFQcgA+jALC+IJMRQIORLFEWGAqIGCnMrZ+JhKZF4glCQlT/TmQ3eFD92LEaMNQsp5TQOLEBKERxBQSIg1ecoYGZE5z59V5Jn5jZoZpyahjcRPEsnMOc1RzyZQWTKvkBmUHmaCUDDkLDAGlJ2fTYiIEHPnAQFK819scVbb+dKmNSo1HzjnI8roWY6i4txhkAkpA7YAbSCLTMoSMIikiSHPl4toSKFAqJKUJyIDykiE1IQIWlVMY0fVtPOkK4LEUFU1Kcu5e6ECOc/caikTSiUEkpQHEBPBrxAIjFbzlCgmUgQpJePoqZsKYiQJgUqSFDNRMFN5skBYg/CerJknXGMgpIwsJVSJCsHoI445eKqVQNsCpSvkIJh6D5VkEpFsNQZNyoasMkiHFIHkInkaKdozKFeINpJKNb+r/vH7FPB+QonZrCmTROVZMjEcI/1ec31dsJvuOI4dXfLEbJBJEtxA7+8JwNGPNKXEJ0kWFiEiMk1YIdHMIelKWySCQimMADKUdgFs/uF54uxpkHJeafE+4kTPWl1x6zqKEk6TpHMwjQItKs7XlxR2hRAZnzzYlqRb2pOaupS42HF9/hFtvaI4f8vej+y38Op+oJBHrqUixg3jsYBF5u3hBiUEbRkIaUCXmqo5Y7d7S9zvqcwJUk2EIDi5WFAF6LvAvi+4fNiQlOP8pKJqG+QzTz9Gkph5w8tiwYvNa+7ebbB94O2b95TNCe3iWw73dxhtKIuG/XFBLDKMPUrUrBan1IXi/d2GadgyxiOfPT7h4rTlxd07TBO5Wj2hUPCLL/8jP/7DP+a+S5xdLJFxoNErdDtRNyNaavZ3A8fdG4wpaItTuvc71AgeTwg9Ikk+OnvIzcuXbLoD/e43nF1plqVE5InDocfaGqYdV09PePn2DTkJlF5wclqyXizAaI7hHZPc4uMFmIHT60foZoUpFxSrCw79yKvbb/hnF5+TJoNCMxw7nJBMUiHrhG0cw6sNS/Ujbu9+DUaQTY/3CuczKWnevX6NFHB68pCvv/kGqyuUUbg4oabM0rR0+3fs9nNnUz5yxHhEKMfytMVXkncv31MqydgfsCoR3YifemyhaFpNVVt2PZycfUrTPkBnQ2LCB894dLg+o/JAXwB5pOtHht7hHcyTRsnt5p63tx3eSoZxJOZEzBFCROQPkrOhxyrDN/GWRVfzmY0UAorczOcTChkcuhT0E4isUEi00lhhcN7NzY4EIa2BiDAdSEFOiRA0SrbEOBfMpS2YhCOimNvYkhg9WglEtFg0KheEMNsukRVCjggd8TEjdY33Cm07IABzMU42IOZiPImBTEBJg6ScqVsktJ4IaTtPW5WeLc58kH0h58aUVsTcI5VDywUpKbSy5CQIyWHMjI0lSXICoQJCiRnnGwVSCIT8IBfLEGNCCk2Kaf4ZSElKc4BeonAugFRIIcnZI2SHLSH2EAJYU83QgCz+88OCmM8IkYEo0GZ2ccSoSQmEzLOI0IEiYGwiA0YqkPOzhAxJSGK2aPzsNonxg+ApEwNoabC2JPxTFeOIRMwJoQ3Nakl/+x6lJbkQhOCRBorGEnNg7H7bwJmioCwa2qXC547tcYQkIUoyBYWu0BZGtyUjMPqMjCHJhBcCqgVmpamWEn1SUp611IuSopQ4E9FKUZY1Zws1w+NTIoeRqd+R/Txq3B473m12tO0ZtTQYLFDNP4LJ03cdlWrQdQk54tSBaEsKU6PUCmMmdLHg/PxjThYl93vJeFCIICmKNcvVOWeXFxy6iXHwSBFR2mD1zLWc4luESpydXqBFph/3SB9wriJFTZ8cIlcsz6849O/IZkmxKLl7/5ZD3xPQvJveM43vOD0548Hlp9zffYfVnsZa3K5jP93yantHcVdj1pHVuiCmEfxIIaAtMoqRXHyK1IY6eygEMjtcCiQUyJIsC/pwICYorGLyHTjHtHcc3t8z7DbgPbebAHHHYjFhhEHGmixrskno2hN1S3IBW5cs1g26MgipMEIhlUephrJeE88E46hxLhNVJksHBKK3+JxQ6shRSlyYv0gij2jhMaaBvKA2JcmOJF9CkB9GTiVSzKicJAZEHMne47yECHHK+F4SOsPu9T2tqMjdgiIuMDoxdD0pJhZVQ0oVWbQc9geaZUNI9wgxzAU5gpxnq9nkd5SVxIcJZWaKjwh8QFwtCZNEFgtCGhFCANWsgk9yXjXhFmkMqBoVy5mTT0ZnhYmCOA2YrNCiIoZATgEZZ7KISQVZKpTu588cGqbpiDURpQwpW7xTCCOQyqJsJOVp7kalah7FJk8WI1Vdsd1uWbWnkGfjqS4Sk8+EFIkZikLjXCDlCiFnu5v8oBlOzJeXOA4EEZEqENNICJr57qDIKiAYSKkg5sDJ6QJbGfq+I/iA1OUsZNCa4Bw+eFaFJaVETgmpNVIJ9tt7TFkggJwTRpt5/105BCPOHchB0Q+CZmnxwc1j3aRAWHKSONdR14rO79D2DO0gqbm7JlNCJEkqCuJmi2krcvBYBLmqEBaiDJgu0HU9btUgFGAarG1QUTNNE73ztI3FKY9alahBMhUH0AKTMypA6CNKthSLNdEK7KIlCQjht1/j0Tl83836bOZLWQqBoR/o+iO2TmSdGI4TUx6Z4oiPM+t+cjOGcvIeoSu6aVbdqw9mO5sMRVkgg6TSNaWqiCFipEWSiSFS14vfPkTiGUJntM740NNNG7LUJOGQoqP4MN1IQSCdpM5zl8sLydXlmu+++4Y0+plFbAIYgzFLrhdPSOYdYOjHga5zeC/RuqE7lrx4MSEo2bx8gRAt52crlE+4aWC91JyUF4w3tyyyQdtzhqzwuqNqW4q+JO872tCjR8PNm+d8+uRf8O2br+FhRddZhDxjUV8Q6wW3fsPycs1Xb37J8qxh6rf88m+/xNqWJ588ploJii5jdYnzjtOTBxzuT3F9oh+2SDr8uOWw+444/oD744bPv3iIHUq+/dUzcg6cfbTm5hdveHzacPebieb8gkI1VGVGBHj58ktW7QWhO1JJuHn1iuXZKdHuie6Oi/Ipi+Ixv56+5r3/ipPrBU/Pn2C8ZLN5g0uSdXHGj7/4Eb9+/X9xt3nDg8VjdNFQljXL84dMPhPDW65PPkM4wellyfrhKbk+R9sGlwb+/U//T9rzhiwjZanwvWbX35K0obm4YNlaXn97w9KssX3F5u1rPvrsBBkMOgmW9ZJxOFDoyNXlJW5YEI4vWVwKZHEk5ohSC17cbvHhHuXXCAe3u5eMcmJxrtBTS//8nmVdcbjdcHl+wnTck6eJ2A/EBCqNqOip5BPOLlcElyjDHqO6eaU1GUJoKMKafN+TizcMseSYMru44xj3HN3AzdsDOXbsj5mcM2jF5DzOTYDACjmbf3Pkzgz85viOYjmwXAysiif4vIIpUpqOFD2EBiksggBKkIGYPLq8Iccdxj8k5AqRMkIGMg6kozCPif5mnnhacGGJxICQRBmQzJdhKzQ5aayriIzI4kjKCu8WQEs33bBoW7q+AtOR4xIRNCI7YCQxoYSGDMZotBEYKlRWKOURyhPiHmNWeC//H9bepEezND3Pu97xTN8U8cWQGZlZWdU1d/XAHiiyu92iTZOW4a03tmHA2hj+Ed74b2gpAfZCAuwFYYgwQREaSNOUeq7qZk1ZlXPM33jGd/LiJGGWNhIsnX1EHER8eON57+e+r5s8ywh+wLkGKRTGHEISBF+/ark1CBFReiAlQXQKa3IG12LteI5LbVFK0fvRJmxlgSQSg0eIyNB35IUkJocQCW0kPo1WUCHC2AejI5nSpBRJPqFlSQoT6o1hWt5HqYTrayAilUcoENoQ6oTRoG1HVhianXxVKNSRRKLvMqyZk5ke53qkO8J7SHQjGjhpRJxTb7rRUWEkySlCcOP7q3Eo/3c9/97DeGJsVlPGkLIxSDeZlHhxSL29oRSvQg1DIJscAxf/3w/RiaqsmJQF+0aCbymMJSsMfUygehbWc51q9k6TQom1Cjnd8bTZMTv6Ji5lFLOc2XKKnZeoXJLlgsNJju8b+m6gUlPmxycE3xNcC27B0HXUux56Qz6dosyELEukMND1Y5nIerNhvd5y2y24c/cQJXdYa6gKjSglNpdkk44oZ4howSuqyuIXAzIJdKY4PrmLUQdcX3+MUol+N7C/7DBZZLqY4qNgXr3J4WLK9e0XDMOCzCzp+ys2q6eIRnLv3kOiaxiGjsVszsXnf83Fi0cYWzE7usvQKG6udnzw9XfRuqbpRv56OQ/U/Zb97ZoPP/kp0Wz53ve/xUxMSCqnyQwpBbxW9DEwEQ05UzJT4bIp5+tL+uDJMkUlEqauaVwg6YG2sUg1JcgVm+aczWZLqUu26+es9lsqJclFjo0RKXfI7BY19djZa0TzLZr+T5gt71CUHTH0WGHJTYEPNUOSZIczqiFnnW4QZYFPlpAKkkmE1NJ4j44zBpmj+25EGiqNMwoXJQU9KQQ6I1AxIswVxAR+An6C4Aah1tCXuLokDkDTEOoB3ziGbUvc7aljA0PJQhT4/gDv7bhGCznORYr5GvqGEBZjCY9YEf0BuPvIZPDqOVLvCf7uK054h5YWVCSlDVLOCC6h7Y623mDNIVqXhNDgQo+OBTKeIqInCYfVErAE/0qWloK6u2Q2C9gp7HYBF/LRcqEGIonkc5LcU+VHNHtDPzTkRY6IGTGKsbI+aJTMUPYK12lC0EgdUdqQRGIINbFTZGZCStD2K5aHRwzB411EqhKjJygZx2CN2ZEVGdqWhBhpu4iQkrLUhCEjeT2uGJEgPEqPlg9rLdUkozqcc3vzkvmsJLgGEcGqOZqCvmuxuaRrt+RGvvIIgoiM7adhoG1uOTh6QNd4Ig1aZaRQjFsSuQERkVT41KBshQ8tMTqMkdhME2JA6xLnApPZIcMwVrgra8aNRd+SUkdShq7fcng2YbitsbpE5zlOKULrSNs1zg3M7h2w3zFywqMgDB1x6BAikS0PCd0ev6nxOkdWmuAh7gO5jzjVoGdT7FmFUwrpD1DWI0z7lbPY72sUCec7VILQJfYbx2YNfWopJoEvn+/ZNprBFLTDjiH0ICCIDYgMqWqs8Qz9yKEX0mCUIpeJTEVUikihQLRkmQIavHfj52z4KvdcZc9JYoKPhsF1o5XHGFo1cFguqT34iaDwWxZV4qA8wIUjpJyy3uZokXGz+oh5UWHlCcnNiZnGlR1dd8DHv3jK+ZM5t+ePqAoNveTLL3cgV2SLWz7+cMUf/Pg1TB55vttRVQfM7Jz1esPx4Yw6JozIOZif8GLzEZPp2zA9pDs8Zz7Z8vy85w/+0x8xXE2Z6DUnH9zh+mqDjkfcO3uPX3z6F9w5PqHRe5589pjv/s6PWBwf8Pjxb9isv+RdNeXFr1cM2rCLDYezwHr1hKvzFyg1xeaKOydv8rN/+THaHeNryYO33qDbveCLp7/Go/jh7/0u26sb7h8e8/nHf0nYnnL3jYDO5zivaZqa2dmC+8cP+fyvf0OaJHa7Fcf3D1ndjAPxt98p0dMtw/Q9wmaHywS4Kb7R7FcrsJ47y5JPf/0pnz96BuGK733wLbZugxIDB7MJ1rzJxfVLRLKsbh/xOz/4Q2BOqi0xSDbdnm6I/Pj3/iuePPoTyqxg6ErgGikUaZgimimL+HXODu7y6MVjCtsxM+8jw5xJVbGRHX/8L/4NmVjw9puv8yf/7P/izl2N0BqyBT5p1jdbzq+vuPvG+3x5dQPmM+YTwXJ6zKyYchM7BJLl6Zt88ckV3/vWO1xdv+RyM4xBfbVHiEieT3j3gUEMl+x2NZu5ZtetMF5y4E8xas7jVc18ItFxQ9e07G62dNuXdO2GXZ1ohGATWvoaXIqITOGix/uATIwZmjQqtNsQ+GJzzoFNvHPvaxQnd1BuirtsmaeCzfaSqdUgKkIqcMnik8SrhJFjnmmStexRo33Q5SRfImWDnTyh7rdof0g7rKE/QGb9SItLCcUhXa+xxuDFLUk0SCNJssWnK5zYkPwJon8HEQpsdQ5iIKUOoeVoQRMNPiaCv4eVh+R5g1A3DMGhZQUShjYgZYkfFN577KQjuTWKEqOnKFuPSnUaq+5b95LJpCTGCTFKtE3EqOi7mvkcUgw4lyFkjjWGIDvCsCOEwHw65/Z2RVVNcX1CJo0UGpkCWjekFIhhvERIFZEy4QaFazOiMAh7Q1SKISo0lkjCe/BBjQWGoiCGgDFzSA5rFPsUQeQIJN7VhOgJWc6um9HUaxYHLTF2WGnI5ZTgHULvCDGB8IQY6QeHtYaiypFAu1/9x0MbRjmujUGx2+xIYUykuuYR80VBahyD85hKo9VXPY4nB29SlSVITxsjOu3RdsBOoadhe/mYK+4x9GcUVuKKgRtu6fZQusjcX7A8/DGLswXFrMTLxBA9CrAxIUQilJbKlmQZBKfxfY5Hs9o4+usWas9cZhQqo991ZLklyyIX1y/QOueomuC2HlEFlE2k1BPt+L2VtmR2zrSqiL2j55qqlPSqQmnLdJ4RlMfmPWdvTHjx/AWPn/+CejeQRIbJSu6e3kXEQy77a7p4TbvpUcnTuXOSv2RRFuya39ANDYnE9eUtjz/+gnrVs5hWbOUFN/5zZpMHvHz8Ic9efsJ88jY3TUNeCLSeU+9XnN/8km9+7Q1uv2h47eg9gugQ2Z4uODqXcD4yJIecdBiRIPWksCLFREoKFzWDk0gvgS3b7TnIyPp2zfXLHa4TcBi4ls+Q0iDSHN+XSNuidYuUOVIcAgo5+Skn4nVmk3tEPaFOPVEJlFYoOWBiz5Qed3RMURwjRIbzPSGOrZMy5agkUTKx3nsy2aGDIMoSJw0heQIte9ciQkVpr0nBkYIhxRYfVji/JTmL3xr63TV+yAg3Pb5uid2e0G4ohWbfbumHLVNzhtSPEHmHigXaGIxRDMOaIocyi3gfSW6CUhKdXQMON+zJ8zldM1CVFUOQSFWjgDhogrilmOyJTJD2ligCSr5B9Bk+1GMVvVIoPL6boPUhgYhgh5fXBN2hZiXBalZhj5rOSL2la2+w+hpsJDaHECuMDTjOMVmFNhbntiQDVs+QQbFrHiGbOVk2Rets3HiZFmtHBX+3vaLKjhg6iEjatqP3Aa1nVMUE1ztcK1GiopgF3NAAOUZnCDGuD4Ov8SIhg6bvNFmpQAeiGMbsibAoNWHwjigSfd+RAkSvCD7Sth2oyHR2SLPTWGWJrcdFhx8GREpoKcYkuxwLO9p2i0wTMl0BOV03EGJCiMh8pqjrSF03CBzaRiKB/WZLXs4RtsAnzdCuScJjAeETng6dC3y7IeQOZEdyMzofMMZhcdTbW9phy8lr90l9RIVDggsMqsfkgawCnRf4QtG/bOGmgXdPKE1B217hwxqyBaY4RS5yYnaM8pE0PMNJgxDZV87TLAm88wztHjEMhD6SYmB+1HLbNNw2G1q7ZhgMvQ9I26Okx7kJMSr29Rdj5baDzApkfECmS7R2uGFL3yVm5YQUxJg/yjTeORSazGr4KtwFw2v0aUcXdvjUo1RB7BTWCoawRemSfRsxZooRE4bBo1PPIiWePfsFbQ99+ABfR+azgapaIZNg9Szwiy8/4tGHf8FECoZhhy1mJNERZYNTFY+f3nK8dAwLj13eZ7ZbYhRkdxbMTu/x8vMVR35JPU0cnh1wu8uR/hBTKuYnipk45Ie/e59vfO37/IMP/wHfev+HbGPPvann7vEDquIuf/Wbjzg5/Q5//pN/ycO3/xN+/MM/5LNPPqRKhxycnHKxHXi0+Yyzs1O++NUnfNqVvPP2fV4++5S+HXj//bd4Or/lVz/9Ba7d8rW3X6O9/F1qdcP0/gEP33yAc476ZcfFF0/55MUnvPedUw7ufI1te83t7poUS95443t8+qs/ZaLvcPt0zbI8wPiMudtxb2E4e3DMo09e8qOv/10urj7kt6avc3rnDuurW9p+x6654J/9i/+Vpn/Oxx//Jf/j3/9fWG1mRNcxu6PJTipUu+bIlkznn/P7P/odrncDz541zJc5Yd/w9PFLinLN/FDwk//thv/mv/0mTx79mm1zzdnrZyxPB/btDd/+7utsLxq2/QvWzTWX9c85Ojlj18Bnjz+H6pf8vT/8AV8+/5yUPFpOKKaGG/eC89VL2rZHLe/w+Nc1x5Oc8myAPOc2WGSQZHbOO3fe4icvvkRXJTUNzjo++vLXTK6esVhULGYVwlvWmznzkwwtSkybsbl03MYNq/ktcrLl0BqaRwo7myGzObed4qp2XF8P3FxdM7jA/qaGVFAPDXSMLb9CICI4IfBCjGU/rURWieUb73Dvm7/NyckDYjvQlR0XH67Rdsm+jIgB8pSjQ0TGmtxEZLhPE6a4yROG9Y7QZgh1gbIr0NB0S0LzbbLqij59RlkYQj/FiCOEKhhiTzFPbHYtRbGgTQPsIzJpVLZkZiyD8JAL6vqaIq+gfzhuK+WWpC6JskayIPkTerHGlAHfHBLziFOOIRqK4gjhDX3bc7SY0m0uKK1CFhB1wHUTYnAIc0nfdwS3QKRDhrABkTB6QXABIUbrs3eerk2IIWFyhcSQnCTPNF3rKMsSISLGBvwry16MGb5+DWlalOrIrKZvAimM2pXSNUmsUCajmlTs22YUCXILIqFCROiIUA6iRklD8pretygdIVlSKBFRUBUNGXu2+447y0OkSYhyTjfATRdJIqMfAgsWWJuB8CMxLUaiA58cLvj/eMM4/hVBQiqKskTHBAqyZo4Ihma1RudTimlOG4evfKkpLpktj9hs1rTdc4Zh88ovvUAxp9Q5edjRlJ7V0NHsE0ofIOSC/OQu9s4DDk/v0oieoe7RpSWbTSnnBtluCEOPmpXkUhFTx9izLBhCYLuvqYfRXK91jzHXmPwUlEJlmnfvvUWeVZw/75lN7rBZXeEZKOWMSWU5OBqJB/u9YwgXGFWQokckDcKi8wMWywd0fstq+wRV9Nxs9swOjiinDbtdTdut6Tysdi2rK8l2u+PJ83/F8mDB2Z03yO0xn13e0PlzFss7XN9uubo5p7cFTkVu6o5195Tzmz0PHyQenQdePzvhr3/6l7z/5pvcP3gDGRNm8iVx1vL88oaD05yLbc9s3qPkHrm/xWwdU7Pgtqu5iRX7ssBKwcRUmL5nqFvaTOIryy5dkNyc1bbn6Wc/4/LxFZmcMp3N+OzyksnRAa/fm+LCBiVrgtYka5DZHCPvkTVLCnbUeUdQkJkBIwaS75CtQOkJyS7Z+RmL68RyOqH1AyKbII0gim6syFWKtnYczhSBJb4fxgFkGNgOkp4lMiYORKQb7Oj1pyOpPURP8HP6NlA3T9iubilcgVpr+t0WF2/JVMQNJZmxnN8+Y1HMyeUMIyHPEsZ01O0VZwdv0DVbRNojE6TUYY3E6oKmhio/xg8KJXOQEEKN6A2QiPIKP/QsZq/h9yVG3KdxG7LyAmksMRRj0Y1KCLkjii1RDISQo5XCpANEF+laTyYn1I1k77bMqkhhSxjuE7qxxKYsK1bXEcGU6TyjaRJKHJNloFQNw5bY3x+Dot6AiuhMoHRBSC29f4EtPBKFcxZCJPmSSVHgXyGbrB1JJDHkSAxKCKQBZE0MAuIEKSbYbEBrRxs2mPIAZWf03QTXB2LKiLJhv92zXLzG9naDUZBngZR1DH5AqoLoe1SaIrSFqMkUxLSnbfZUZc7RwRG7mw1dHcmLBXnlEeKGdi/odoL5wQIfWpqdQc46ZoscGUtkUqhes5jcZd1sWB5MafwtoTXYyQwVI8ENYCxFVbB5eY48OKbbwXZ9zezuHJk87rJH1Bnm4CFyVhCursm0YhCGTCl86NmKlvJ4QVrvYd2xfPCAPZFwfgk96OIu4WACU4Odz+m3N/i2pSgOEUaRXP9vHdqSyxcvmMxKsgRBRurUs9pu2fYbrjY32EKz909wyeG7kn0Y2KWPR1qCTFgzUEpBCjmKHvnK21hUJcILVBIIq9DWcru6wRiFygxBJLSwX3mf1q8ZvECaBVkW8boGHAt/SNBTbsMli1lOlJZdUGz3jvm+oTEbolQUWeSd+wXtdo33DtcPnO9e8K9/9ed8+pNLHi6nRAL333nIoyeP8X3Ha6fH6FhwVB7DZk22MZyeZvSnkHRJkZ+RNfdZakvPYxZqwaPHz1mLHcdHU47nR8y2xzQ7y3xxxp9+9Gu+9d3/kre+/gM++eXPibKGsmRd73nr7AH33pui8mtOJh8wm0w5OFrShx373S3Xlzd8890fYieH/NN//jkfPJzy8uUVV5c1uS64eL7iZ3/1f/LGm4dcPr+iNBMun/0jfut7PyKvH3D7aU3vO1zf8w//8T/kf/j7/z1+f8Hu82MGv8LXXzCknmr6AONyikyyPLGcvfYjbi4+ZHJaMD94n8dXdzj+7VMuzv+M759N0AuBun/C6uKcrt5zWEy43PT8/Fcv+S9+/Pusth/y8lxxWj7kzux9Ui15/uSnHM0qjk5+zMXtLW1/hrE7QvsYGeY8OHqX+fIt9hdnbHZbjo9+wB//H/8Pd98SdO2SZv8+D9/5OzTtNU/On3PrhMC2tQAAIABJREFU97z2re9wvX6CDUt2tabpAv/5D/4ezcWeJ5/837zz/jd5/usn7HcFq3pJ1ygK1bF+cUUpVzw4e5/dasOzF5/z9e8uqdvAi8s93/z2+3x28ZQcWJ2/4NnTT/ngg7+Djj3PPv2CD2/OKc0clpp38xKbHVBvDDds2bcXGKfh4oA6v8vRIvH4l79kOrvDMCRu1+fstrd4IpvGQVFQbxwIjTUKQST6QAiRIBNkluA6TBAcvXkG0xXD7Bn67AFT9XV80TNNf02RSc4/XDF0ET3b4cWG5BPT4pTgPGlYQV2SaUUsd4iUodQ9EJJ9rRHqHK0e0KwLhqnE2xoheqx15FqD85SmI08JIypE5XFeMvQlQztB5mscL0AolNqQ7BXaGHzIiFGjKKmqCpcydvUO5xKu11hfYIxAy0ReClK+pZh5mn6HquYMcUEaOlLYoXULUjH0E/LsCDVxdMPVGIgUE0JU6NxRKUXfgJI5y2VJSIK69fTeU+aBvNBstw3GqpECFSNSagSCmDxJn9O0gTAoJtWSMHikTOSZRkjHvt4QQkU/wN2zr7G9XbFdb8mzjNxaokwkKTGZQRVPsGXO6qUnyzJS3BLCQGYM2micPCSGCwaViENAuog1knw6ik8757HFBqUU+7ZGCImQlhA0KVrK7KvWvv+gYTzJEm30qBT7nsF4ooyYRUm/2WPvTNFDJPqGTImvfO2d0wfUTce+Nmh7l8OjM4TNyfJT+vYcL35JmCZyX45rdD02OMX9C0qzZKoVzfVP0NWC8vT++D7NlljBXm9RtiQ2jjB1MAR8O9BuG3a3W+KuYWZydFWiqhyZZSh7SF7mVBNFVUCKA7ODgf2mQ2Q5ZbEkFiW9lVzWHpUamvU1vqspJLg6I/Sa2TRQVje0q57r65YRYtPzwbvv0HUD23VDu2tp2i3nN0949vQLHj15xrZ+zCSbMvc5q5sdhAu6/TW36y2//MnPKMo5N6trfIjs6y3O9WihwGnOL295790HvHj+MY1bMTn7Hno5Q7Y1rz2cky+OEekAM0nU+jF1WCMSBCRCZwgrqZRmmnK0nzHYRJBjsEREQYOiDhItZjx/9DO66yc0L2+pqmMGPM+2n8PQMlMfsKPn5OEpdpExpB7fe8TgQe5hUnK7a9BTg51CHG7JzBhc9c4SYkbT7TGlA20YgifPMoySKClBZEQliEpg5gXGRZwUSFMiIhAC2gfa4EjOoSPY/gIvFa4PiFaRhxxtHKns8duEe/ScdS9xXYNBo7xlv+qxOqAGw5vV25SqYZAWtEDoQPKONCTq/QarpvjGQJC4tKJ+xUSHnCgdyd2SqyndfoPN9RjeCwmZPD6W9A0E0RBcwsqKtJUkHTBFTZ7v0Fi2L48p8/eI5gKv9ii9YJAZjj2DaQFLP0SqvCD2Ei9KQnQk6dA6UrfXZHlOCpHkBiSeIp+RsLStQasDpA2vNiFjeEa6QN81xBjI7R2IFozElB0yOsq8R4gBRUAJz9B4tC1AO6RdMnQQhogyBmM6jN2ihKQoK1ZXEZUWCBUQeoc0CuUzUlJIFZlOFD5G2l6hygyhA0JGlBjLnLKkaGPLIYaOSBgSYRhtIHa2oF+vEVZSVBlS+ZHqEgaUVRzctex310iZEHpD4Zd0/R6sRhUlUWjaXmDLQ0ILsve4bEuROnolSLkmFxnN5TUhzzlIFW7bk5UFwShUEEgksRiYHPUMF2tcI0luj7xTQhDIbSDzBiktFJY+X4FRqKstOkjcPCOclujDCt0MMHi8kqMVsN1i2myUev7W4/Z7fILgIrV3DCJj5yU3+yt0GTC2Zb/TaLsc8yeyRpJh3QNUGtDKsVs7posjnNwTZQe5J6IZGoGSgczMaJtLCh5yUj2g88+Jfo1UU3Bf1Ximh4HtNjD0CbwiCdAi0ukWWxiyXcawz6iyA6TSpGFN3Xti+w3oS77+wRm27Pmse8LF6pqr6wuePfuE+qZDdbfcO/ldbtbP2Jw/5cF8xtHRO+SZ5ebmBZOyhIM5nz7+NfffeAu/DfTpnCF7zFpqUm3ZXK+Ymwn57CGVSjz/9adcmU+YV0csZ9/ll//6l8zPltx/5w6ryxdstis22xWTy5Z7s/t85+FbFHni+t4POXnnIUfZPXR2QF97bq52HJ69xXd+8Pv8/K8+5z/7re9TxMQn559xUBWYUrAdzqlOLJ+83JBPMj7b/opjKfj4oz/l6sVHHB28z7x8iz/643/E9945QNz27LbP+Uh+iLFyFI6KBWZ+QkqeoD7n7M17tPqY5vk98sGRZOJcPMK2BQ/k2/xs8xs++Nbb/OUf/RP8UHD/4TssF5bs5TWyCKyut5xN3uXU/gZpPuNl/ZL+VrNdw9ndOV9+9ik/+MGPefrsmqEx5LNINQ1kIZC3JX/xz/8x/93/9D/zbz6qmSweoUODVBUhv+LFxc/priXt5mPev7+kC4HZ8jvc3m5Zrz9jttySFzNetitymxh2EV2c8PTZE5xvmRmLb0piOKBenPNnXz7i4Z3XeTO/z7Nn5+gy4+zBA2KjEapievoNfPiMk+qEXFQ0K8H6xUBTD7jpgudffMzCPuTsWLM80ujybT75pOTp42cczNZUwC/+esOkmnF5ueN2c0037Ol8y76pGRwMDozyuJRw0SMi6KTIhEUAyih665gFi7t+SfbuAxbHDyjuHOFig11qjt/+Bl/89AUb2bDUa6pBotQhMQ2E3QVDViIWD3DXNZmYYbOGlBzRA94zywLEU+g3LA52uM2KKp+BmeC9xvWKYeeYlYf4uMaV53Qd2Cyhi2tCb4hREcUaaXJqN2cMNRl8igg9UEwFQ/Bs6k8pJx1uyMnyRGZrkI4+9NRd4nBxgJYFu92OIuvw4hKQGJWhjaQPj5kU71LvArbcYdMcoXuivMYLj3cGo6eIbIQcbDs34oznZgx1Nj1901CWmvV6PZaP6ZK+Dwy9J0mHyhpEoZkdVfTNFeVkLFPsgd5HBh2Z2oEiO+L6/ApkQ1ZJQhSEKFBSklJHyHbINKPerKlygYwVTa8YkiUaxb4XpE5hrKZtHMFBlimCl6Ro0cqQTyJKZ9T1Dm01AtCZQiSJawIxxn97ofj/fxhXWo8J1uRxY7wUrcdmNqx+VR/tCH481P/247sSqxRWe4LRSCOQWSCICwrdUbIkbW7oS0kqBxQtkpyiyunrp1y/9Ezf+zoHaobDU+QaOytGmwQTXN8yP8zo3Z7bvmfwnqgkYVJhpIFuIAqwxlBWBbbIKaqSstRYmwhO4obEdGGYHWb4EMabV3QkF0lRYJgShaSNnpSBLiUqGxXN3b6lcx2L5Qnz+WukFGnbmizfUpdr9K1g22ZcnP+cdl/TbhIqF9z4Gzb6BTE0tHXHl18+JS9Kin5gvd2NK3/Ah0jdNhiVc3b4GoWd8eFnN1RFwctnW5aTlgdHB8xOD8AmcIo704aFm7DbOYIIaGERyuKTwsoJPtdE2yLF6HkTqiLKEceX/EDjbumD4mao0Ieevrtiv76h6x0Hy1P2+S1HBIQ4JHQLlLIoxgCflgXWVFgjuacHZiFjNyicVKANamIockMWA1IktNAoJRAikRiJPUlKRJIgJFopZBaYptEz3IdAGwJJeKYp4YVnm3pcstiY0HgwgmhykquwQ0vvNtRp4PK8JfYeFTwy+ZEaYXJ2mw0zuaAfDHY+hnGiM2TmgLw4IoWRwJFlHVG0TMwCpYuRzJIEYcjAz8YLmUtYO0MINQY9/DGT0iBMw3p/QVbeoJVF+glJGKKQuPaIGHJsnsBeE2KNjz3a1kgZEU6RZyVSr5nMO9omYlTGEHekVGLEBC0jSke8d2SmoKlbpCrwTr8KjEqGQSKiZDo3uHgNJGQqkXJCiq+S6FmN0AbfD0TGJP4wOLrOgVBkecXGdSyqJX2zRbFCCE+uFyg9ZwiRPjr0HpTyo+KfclIAIQd0XiOTIzhBHOyrPIrA5gVSJYYegtdMyoq2cRSLgWG4wosM7z1CS7K8IEn/Kvw0MtSlzJFyQkwD3nc4v0eIRFUu6JrEbgtFNSXEZsQhao/SJdZUhCHQNZJiskRHhRCKtvdsdjU2KYppSb9rQSSSrpHR4H0iiIY8V4Reg8qh3xHFhFxUI1K1g8XBEUlqrl5ecHwwBfbEqieJGdl0AiYjDI6gJCrTiN2ocvlUo1UYTfJ/exh3PQJJ3fRj2FwMtG5H4JpuPyA5wGb9iH8TE2r3kiHcAhXRTcnNIc5cItOO5fSQrneE4CkUTMtI1APDkJPPTmnFCi0LyqIYQ89djbFfTSNlwzGld4h+/P0UxSFaRFbNNboQ2NKMjXtyRe81sauYxPuE5Hnvg/uc3M3Y7RxG5WzWNzx78im3N5d0u8DXv/81smnLw8UdLm4SbeiRC4GZG1xvCdkhOiWqScf19WekaNjVO3rfEVPi9uaa2SzxxAseZPD8+TXDoKhmOQdHe8r1Dbe3G/7g4X9Nc36Jyg64uv2Cbn3LZH5CtIatlTiXk8mC6SyyPCx58XwgPzzmO6d3OTg5ophN+Nr7D7Gza6ryBL+YcP7iKVeXz2mbhm998A73nGa7vuHi8efEdEThK7YXNb/p/hyd/TmTRc3pg2N++eifkGWaojwl7CJVPmWZJx49/d9ppGNZ/YDk7vL88Y7J7Gso2TP4LXNbkLuCAUF5vOTx+XOeX3/J17/+AWfvvMZuY2njjuG65XghmJ4N9Ou32bc33Dzf0NcOWygu95dUy1Mutiv+8qd/xvtvf4OTw9egkjy6Pufm9obT3/4Wotxys/o3ZEXBpFiSD0vCqmU9/QKtXoNygueCTC7YrAba/SVVZpnOXqe5vGBhKp5saorZlKbZ0Pbt6BdOgSGCzBzrTcFcBd5aOqZZA61kimGWR7bDNd+/e8z5Rz8lzfdUJzPSAp6tXnDDmtM3Tzg/X/H45ikf1Hf52r0JNhQcF8ds5prbssbJLc93F3S95MX5l0wnCwLQdoF929E5j3NQlnP6tkNHR8Lzing9WvyQZD6Os0YwfOe9b/CD7/wOD47uUCLRWY4SYwhweqSZff+I8PQZ3fqaod+TgkKlCW3bI3nG2eGceveUYfAIIlIOaGlAFAg7EKKk3U3IVIdPLeP2tSR4QzFTuHA1Xg66CVoqSIkwvKKs5AmRLulaRXJT8rIjRI9Uoz22WR8ydDlZ0RL9FC0sutgRYwJfYuQZMk1pN4Y21CxmU7wbSEiUVQgl6F1E6WOi3qGKiHcWazRCMooXbrS/pWQpigwpFX3f4X2LD+McIHQieAO9JCsPianDGod0Hq0UWk9A5DhvSb1CpIbgPMSCGA0CyE2gyizb7YbMmHFrLRI2K0BofBzDl0cHcy5ebimyY4QOBGfxvsYnh/aa0CuUuqYqBOtVi9F2fBcF0WVEV5KiwVsgaKJISCVxfSBFT4oBhOer5u3/gGFcCgGIMQ0bEllmkXlGrBu0kiPv2CdiZKRY/K2naVsWiwmF9Uj6UTW0gvWmQ/oNub1E67s8byRRRYxx+G5g1w/EXLOcG/wEotFElRjSQBjGWmSJIoaOwQ1j+5JvEc7hfCTF9Cq0NELhk5gRYklKkeBr+lYSnEAgcG70hk9mFW1b0/bt+MdCQJJYWyGBYWjQVpJZi5DgQ8JOSo5mc6pJxWRu2O93aCEpZYkQPT4oslVB9IF6s6bfemwyPN9conVASknbOqTN8QK2zZ4kIcss9X4sMTFZQZFnGOFodzcYW5KEGWvVpaLIC5bHB5BqkqsQSRPDgJYeo0ZWZwyOFLa4cIBXYNQYHFOkEY8kFToKihAZgINqQioGej1w1TlkEhRqSc4BJq7I8gVa5iQi1liEHssLjI1klWeierLpIUHPGfTAgEcbgS7BZKOfWDg1DuNy/MyEFEGMDLWxYkqPthBvGOKI/AshIYNFJI2QkaQEyo9YJK9HL5hKERE0RI0XkExFVc4xesfmthnLhHSiG3qUrZjNZvTrGxaz1wgJxKubM4yBSiFHxc+liAQQkRgbXHBIMog5Rs4RqUFJhzWRGBRSgdKOKNYIIlocjNzp1COFJSLAS0g5IUqErRlii1R6ZKqzRzCuvQhjEFOIgkIX6AyGsCXGLVIItFiCbgi+QeuCFCxaT0lJEulBDGP5UEoIMSf6nDTyRdE6kqKjG3o0EwbnEUohZcTFDp8CKEa8VFRkbkqhp+wGR58ysrwCk4EIqBiJg0NNPcZEXBCkGEhhJNinJAlBEJPEykg/rCkriZD1WBzkPeJvji45IO3ITJcmYqVEBIHQI4ZqIFAWM9rdGvTImPVx/Odg1AFJgCRHqg6vOtAZvhMQFVaVQA5RENNAokeE8XIEAeF7wrAnFRmZzVjvXlAcTklBI7rxEiG0R4mI6xy6FAjZEa1lt24Q0ZBXClRH3zcY9lh1zKb2pOkJpixRmSbFROw9TAv6oSOLirCtiVnCI1Hhq5pKVztiSPSuwcceLwecaJAmEfqBgKZzkV3f43CEJIjRQspQyJGIklVUhcL1GwpTEJNBYVGmou8usCJjkiu23Z4UAj5lJF1B4Wj96ivvU/tbBgJedUglwAqGlEgiYbzlSFVs0wYXB5IVmEVFuVxy//Uls1IzhDX73Q3Xl8/omzVFJjhazDEHpzx874R6U3NY3aEbBPO0Z1FKCpvIjo8R6ZDiUCPijuAjfqgxGoTMqVuPzUuivmF2fMrj55/QrUCgCdmcm5uOj37zc944u8fVl/+Kev1tsoNEe7tF+5bY3XJ7NSBnFZ9f7JhXDyiEZr/fIgvDg3ffxJqMm6srFodHIArqeMk7b30bYS3bZk33MjJbnPI7P/g9/ukf/RG50TR15OydnFoOrC8Huq7h9K5iOV0y7OfE7pKDwwpmGq8CBhjqlvP1FWKieHlzyWvZPaZZ5I0HR3TNJdvGcfeN1+lT4mZ/xfHxMb/69CPe+dY3OTw6YbW55OXFLS+2H3L45ilv3H8dHw0qWVSyuKZlqLfYwrBrtsyP3uJXn/w1h3cOuHt2igwFt4+vaW9vOTy8w53ldyj6K8JwzpBnxMP7iMkh5AqqnMP5IfuXt1ytNty7P6Vni9Q9Q7enHgIP7r3FoycvKTLBfncxUqDEHu8d1mYs5jN6d42+OEBOApzMWPUDB2Y2ZkJCIHbXXDYXrDZf8He/+23axhPXW+x+TxUh1gOrp08p5YztKvLs6iV37z0gL6Zk85L5wRLf5WNZkhhFlV3dYPIMFyTeS6SwWCNe9XFkSJEghDGnJiCSkCQIkYnOeO/dAz74rdc4ur+EaU6bq7HfIXkILffeWbCj4+W5oo0CkieTkSLOkF4Q6j2OHeQNQhqUEmihSKFiGHK0AKUzUtoSibigSUOFlDNSVAThiXHELTrfoawmeYsfFDGMeS0hpmi7A3VNDEtSCCNqNyWIHmU3mDwS+iO01TgPKhq0yFFKkeTAMOworcD5Bm0EkZFMkqTEuYAMR0S9HzsbmBKVG1GB5Fjs6KMexvyQUgqSgGgQQpME9LFDm9E33tYDQydHFPOrkrORKZ5IXuKTQKmx84WQiCkgjUdrR987oHuVjzKAHAvffDPmYPTYHkyCwSWUDvhYo/MexUhuqbIp0iicq8lNgVEFvm0RIqKVRNJDbBAUSOHxLqFk/opQ9jc9Iv/uGfvf3zMO/A11XSRGPqNQ+L4nUxYSRACl0farnkJpMpKU2MyitEIbcL4hhZYqUzS9IU3miKbBxoIUE43f4KNDT48RB/dIIuIZqHuPRKO9wmeOaaWI0dHUkRA1ykuiSyNM3oNCYpVASI2OidQORJMYRMT3YlT3dfb/svZmTXZm15nes8dvOmOOSCAB1IAaSIqiKIpuqYeQo9tud9vtcIT7zv/A/8uXDjvCYUc7wmpfWApRUlBiF1lkkawBKBSATCDnc8437dEXHySrbF84wjo/AMjMc7591l7rXc9DcHnCDAkBCgKJQEZJhSBj5FQ0CjRWG7TU+BzIEqypqeslZa0pqsC27UEorG3Qy2mbubm+5v7pPl17zfZqYOh6xrgFH99GN9R0Y5MZ7x1VVUxw+xjRylA3DbNZyf3DGcntOD6eMWsWnBzNWc8slS0wZoZQgaAt1BlmgdgJVJ5h9IysIr27JeQlkun3yWLirSfG6fabFDqX1NUp6zkUY6LrI8FtSEETRkORPAsFypQUZSJrqGrLJKRJGGMpizlCCUS1mhjHIqJTwKSACRFFROcSnc2EK4yJjCBJAUJMWvWcwAeSgJw0Y4zEGFERdJaISUCLCwEx1YpEqUiUSDG9/ylEgkrIqmFvcZ/X6isUHpksySmSMyRhUFaRhCfJARFLrNRYDTASk8cUFVIZos8gzCSeSRNKSkmFkhKda9wYkDJNeKXcI1RGKfBuJIVJnqW0xfcCbeV0oESPkB1Z/q0CXmIwKBEQ0UHKqDRhHSUFOQaMFZAVpBrwIAMpd+QYIFuCT2ibkLojC0lI06hMa0VixPmeHA3eB2SZ4S0jNaWEkoa+9xRlASITp3MPrRVCJGLcUc9KUDek3JNDgSpm0+c1OSQZJQVKS6JjYnanQKFLlJw6EkImtJVIoYmhoyw1ITi8B7LCGDNp6K0mxQoXHQozsWEV0wEe07TkKiZ7m5CClAIhTiNDU80Ydz3DGMgZTF1OnyUh0VKjxYRlDSlOB6tRyAhBZQiJNHgIEVNaXN+ixSTmMZTk4BFKYWyFiFMcKGWJ1AWqVKQYKaxFI3D9jiwiTbOY+OvlAuYHyLki+YE0elSpiRmS9wgfSKNDVPYt+vLbsb9xaAmpY8wbhrgl5QRyuoy61NO7kd2gGaMnqpGJVz+Ng5GemAbm1RKVJaNzCJGwqkAKgw+eGCRVPX2pEWZIXUzdMx0xxjDuvi129uEOIS3WFkgxcemzCJTlHJkNcewQMhC1hKpifnzIux+9w73TGeNm4Or8nMuLV1xdfEVTCg7efYehX0CC/fkjzl79jNms4OD4PebFQFm0CBlZzBd0wbC/Nrx+5SjsmsoKMBEXPcgRWxQUVYGjZOhfQtLMmiUqOS7PtlycPefHHz/h15/8hOMPZ+gLib97AaKnFXd4W5F7y5AlVTFnvFqzA2bzGmEUY+cxpsD3I8EJmvkJjx68z4uvnyKk5MHpY77/3R9iyxnVskaSef873+fR4wVfPz3jze01Rml0ueTypiX4ntX6AeuDB1yNPdokSmWIcaS9yzSlBXlL115wcFjR+Tt6MV0YnBOMW8ditcb3AlzFvQ/fpcDy4uk3nL34isXxitOPPqaq9rl5eo7RAcmUs81B0bcZJ2fcXie2uy0fvH+EiwOv31yTQuD44Ij6/nsMg6e7fM319gWLhx8j9+7RZ4XMnlIv2bYDZ5dvWM0OUVoiZc9ut8H7HWal6WLg2avnCAKJTNduIDkqrWmsQsnEkASL+YKd2PHV11s2i8j8/X3K2ZokDNfdGZ++esbevRlHR6d8/eUZcXeHDpnk4fxiy2a3Ybk44uau5+mL5zx6/2OULqjqmv2DQ25eWzI3ZJUIgBsmDHBMAqkKpEiM4zBNo4xG5TzZnt/KaDIZpMAqOFnM+P0fHfLkg32Wy4qqKCi0RSiJUoKcBqpKsLtawsEO7QfkxqGGHiJo4VESuk6h7BwpJVJ1JALR94whkKTBygKhIinriRyVmgnlqxKjH1C5YpJE90jpIMlpMioiMRhiPEIoBWrL2HuMmCMpiNFBTtgCxrFFcwwUuFBQiIzUEVRP9BFlJMbO8b2f/m2Z3ppKQYhITprgEoiMkBmpp651DhW85aunlAg+EGNA6wkTLICUJMFP00kpCsZhQ4qZnCLa5LeemIhiTopMwjoV337nRsgCiUBmxdBHispME808AUhc6HBxnJwnpiaMnsLWDK6bHCBEjFFAJHqPlgkXBMMQMEqB9NPUOAVkkWmagmFsybFGMqVFtLD4HEgpojXTJe4frhjPpJjIISLFJMUQLhK8x5oSApM9Saj/RzFezVdk3WNrTY6WFB3O7xBqQ1PNaPt3uStn1NWAT4ldBpcF5brCnu7TFhV6jLTDhjhkimbOQlYk3aFVwjvP2Api0oigCV7j48SYNlqh9fRGGjp0lsg48Y4jkhQh9eBDprKCtutxYRK+GGHQb6M5Sk1LoRPDRTEGiFmBUkhp0NpQFRYlQWMm3ays0GUDNrN3fMd3f/AOOd/y6psO5zxJTcjImBJKFMSYsVqDzpTWsrnbUBpLOSuZzeYcHu3x4eMj2u05RaN4/PB9Hh4tWFQaKxUpa0RRk41ALyRmJkm9JYUSqWtkGQhySw4R6xToiqwsSXQT8zR5SIosK0xRYebX1NKjWskBEanOGYctOnuqYoFQJWVZIE1D1VRE4QjRY3VBYfYQokJqRRo9JgdkiKg0MXOjjkgbkUUke8nkdJ00tCARgulBiyMxJpIQ9ONIDAkjJIWcPrp9GHDRoYVEiAhJIdJUKOccSHkSqhS6IDeHWK2oK0HqBXkEkQ05jbhRAgVdPzIvLFr97QMUEWriy2bEpIVHv33wFEqMSDGNEiUFwWdsXZNSJMQw5QmFIvh62uKu7shyJGPIQpLJZEYSW4TUZLFAKjUZ0zIQasBMCE0dIStiVvgwgLB4VyDUFNkI6ZboDEpUeOexZQQxkpkmBDkrlCrQQuK9R0kBMkydwigIXiDQGJ3p0rRlLtBARmQx6Yjz9DfRi5bBTYdkIeboIIgZYgZlFbKcOtvO7ybEXxSUswqpAyEOZJmQlCSvpqmAN8ScyYDWBqk1fvRUpsSPFcOwo1EFMY5oLVAY/OAAMTUEykkQFOM0wZPKwNsuB1GhdUHZNPihRRuFlpmUO0LMgMaaAm1qpBeMKSPiFD5UWIpyzu3FaxbNGo+iMJYQeoQ0aFVPxCTpabcDxiwxWiNrj4oQd4HQgZkt0FVDCJ5mNSfOJapQxASRhFJq+j/99AWg9NQNT4Sp2P77xa/vCGkgCEeQjpAywcPoe3rfsxs3DMmSpSSTQE44MDL1ystcAAAgAElEQVRokyA5lAlEV6BZkJ1ElyVaJQZ3iVKapDu2DhIrCqnQXCPZorOm1N8uxm0ukLJByAU5SVJo0TphioY+Bfq0Jc0M3pawWHNwep8PPnqInMHd+cDN5TVvzp7ix0senDzi8GDN3a1g6FtsLiDCGDzvv/chs8JD6nBJMqp62pXY3JCDZ76co82SIbREd0sjQaUamUpeXFxT1YrOOZp1Td9mdrd3HOzVrNZLfvGzX+LWv0L3PSr1bEOLGw3r5Zp+O3Jw/zGXl79l3yr6XLH/zgltH9jcDBzMVrz48iu6QbI+mTH0gbYdqKo5T977mD/88T/hJ3/+p3z/977L2auX/PD7f8T161u+/OKCopHsrffIsuHZy684OS55+OQfEeSKm4tnrOoS0zRE11FUkkU1o1SRrnvOUjzi2avXzPYWHC2PufumRwzw6I/e5dNPf81ytkTLBUPbsrnbIUTFD77/x5TLhs31BboU+DBgS8HqYIEyjm9e7mg7jesv0WWLko7X188o5Ip7J484fHTKJmrOL79kd/6ccTQ8OH6Ma2EcdixXBh00n3zyGd14wXe/8zFh7Gjbgdevb2mWhnK94OnFOZ+ffc3Bao0xmrZvUVIwbxoKLbm5vuZuyKyPS3Zn51x/sqP86B7FRwV1sWCz8Vxc3eDagQ8fnRC95m7nsVmSlOTOB970I2reIJvEXb9Db6E2c2QumZczOIR265GzAnEXGL1j9IFAmljecvoe8t6hFIQ0QErIJN7al6cnVKrEohY8ebjmo/fucX9vxV41Y64LrFCILNDKkHViGFvC/JTFB5FRJdyzRGxvcGlL4A1S1wzmkDpIjIQkPDG3xLRFyBmZekLo5Wqa+imJlB5t2um8HTxKWJSYcstTkZERakSKSKYi+T2yb5DlK7L4BiEbNOUka4sRUkXfXzNvRkZnEaaYpqpMTaaUMoWpIBuMnhFcQGqJSApknArWGHBDoplbfOzRUpGifRtDGSmsQWdDRBCTRwim6UQcSEmikiUNkjElklMI5VEmonQmukzKCiMXCN2DiYQ0TdEREz1LSg3ZkrLHWIkPiSjklCmPEaE1RTlHqxmhcwj0tBelFUKU5DzVQkI6iIE+OHK0BCQ5O6ZxfSLmEaHUZNsMAoFCSTVN9Ekk8fZCor99hv+/vf4/F+MxhrdvVMaYYuI1uoScNEyImJBGI7UB8+2xqqgkprDoUuG6ROwTRb0AJXEe5ov77FJJ2fQEf4fzI9Ek6uOG8oHjjTiHsMTfdaQsOChqZrWinjmGbkP2iu0uMPp+GhmICbuorUEZBSlOt6pCMqsrxjh1CQWC6DO3txvQBaaE3XBHxrEsC2priDEx5ogUimSmD44HxhzRSVNrS1kJpN4iZU3ymbpYEMcOKR1CWYyac3RySjm74/WbZ6wPz7i8aOm6DiEthTbkFFFm6qgZKSEmCq3Y21/RVA3z+ZzvfO9D7jUZuVey3jk+evIRtZDgMnEMiCwR1SGNEVhtUIOgCgmXW3weSbIgVgvYSRgCEY+faYQu0EmjwtQRGGXG53O6RuCrkmAEZTzkSEMKJQnD9U3DXBYY+R62iBSFxCUDylJUFl2NhI1G5xYvAkJFYpD4qPHSYJUmFIFct5SbxaQfz0xSFyEQaSrPgw8EF+hyRPQBGTOjVoxmKtvF6FEpMpagFOgQET4iksDLTNaSwilS9AQNy9UJbvec8Fb80g0tXm7R9QFdX6KKBVpLYugZQ6SyBltY2s4jnUS9zXjHKKciXQ3k1BOzA50Qdks1WxByJHQ1RIsqAikNNE2DS5J+l2iqBilHYhxAuKmbi0Vriy0T/e5uOlxoEEIh1A6pA0NnsOKUrrujnAGiRwiNYkJBZhUorGccA1o2UyRFSZRKhBTI2aNlTYoBqcN0qUlveebZYWxES9AqklNLFgKjC4IH1wsElrJc49odrpfk4GkWlhhbiGYSCHmBVgIIILdY29DtSnKuyWnAu0SICukbjOzQomDoA1VTIVT8Ox45MRP8SPRyWhzPTOO+kKZYyeinv00Sb82cjhjjVGwrSRoHEBFtJEWRQWc8Uwc8x4Bzw7QcJ99aR2WarK9CIXNGG4EtazIClTWqbNiOHfNSoEzxFsUYkaVBeEl3ccv8dAVkxgiqz+hRY0UFVPRI7LJANAGpt+TcIIxGlubtz13gui1YiTElzrUIwLlv06mcU7hUkCUgDN1wS9tfk1TLGDIxNaB2hKwQspjU0tkhqKnKfXIaGcYN86pkbAu0KtBagBoQZtJrj65DUlJbCdlhlSUnT/IjM/vtYryw+6SsCUkQhSPSTwvC9ISYWC+P6eqKO5moTo44/OiEYp1wHm4uLkjjyMXZKypT0FSCGO8YxmuaWUPOPd//+DFjF7l/VBAxZHFILda8udpwPHN8/ekv2DuAeuXo/UDrOrzoma8kS13zxSfPWC4bsp2zHQLUC6IbaJY1P/j9D+iiYKwPePXiNUsl2asbhm3P7rYlDpnsHUVpObt5xT0teHk1cLs7xaUC11nssefLX/6MqplzcPCQn/7sJ2zaDU8+eMLpySkhOHaba378Bx9zOF/wz/6jP+J/+ve/pDw64Yfff8zJ/mM++9kZWl3TNI51tcdXv/qC2+4Vi0fvkmRNtvD4gxW1WvDyV1vWDzJPn3dYGpZyj0KUDDLiZMvZ7jmR1zSqQI8VT5//JUO+47s/+sc8evAer377JfmuY3XwgOe71+wfLwj+mj5EQtry7Iun3D9ZkNUr3n+3wlQVe4cL5nvHDG3N1eszdN+Thprv3v+v+aD+kP/1T/9n1geCD975PpftHZ///BP+5R9/SGkiZ9sZvzlztMmwLPZw3YyXL855c3VL0zS8uXpJs5bk3iKVpe3g4qpDFEta77m8e8mj9QHvHzWcrBpE8OzOrikuA3948i63r5+xszds2w2H+zVyFAgRmOmC/WXNXb/BuZHZ6oDb3TW1XdA0BVW9ZrsZUKXjq+E5tihphxuC8/ztLEqIjFJTbI2/bcVlS06GlEEIhxWZvaXhux8dcGLvMVP7lNUKryWBHiUScoS5meF3GTlzLB42XJ1XjM6AE2jrGHc9IVakMlPECywLsrdTBloE6nqOVJoxvIb4MVmMoO7Q9gYtS4KboUUxae51II0DbndEkregria5jrSYckNw+xT5I6Q1U21HmPjf3JBiRMkCoa/o2x2zao7KNclbRC4ptMGNW2x9x3LRsLnLkMopesmIlhUheLIvKdUcn84hagQDUjuE6smqIqNRooRgEEJBHogxIbKn1g4fBL4XNFVBP0pytLgkiMmitULbhLYtyhja2xKrS5AtUvegBUkYTGEYQ4dAoGVBCAlpoagM2sA4DGhR0Q8bTBUpCoOkpm97MpGy0ey2O5Tt0foI0oKhGygKgSlHYtzy+qLFyIZm1hJ8JieNdwEhDYUpkVIR4z9kMR6mEbYUEmktIkdSzmhVIVCkFBBGIszbeMHfe5mat1Y8iwqJNCSEXFNWhwR5h9HnLPprLrXnOkV6LZHVAtfcZ1Eccb8ueC32kemavVXD8b0V80Uipy0vzt6g4xHPXpyhKsc8CRaz2aQ1ThHfjchCM1svqGcV1hqkdyjnCD4R8sQSL6sKay19l5kt5jQzhcgR10JWFmSF0hkbpxGsLTJGCmqjaOqSGCOkyUJVFJq7uGPsJbVZsHe4ZLmo+M2vr7l38hH3H73i6vbF1M1zBWOXqE3i4PCAy6s3YDXReypjmM8qjg7WHB7sc/9gzQenJ7x89pSH1rJf36e2ljgOeOcYt1ecHNyn61pkUYC2OJcQcUWpF9N5kjZEYcljz5A7kp1uhzIbRI6I7IiyR+X77N5ckPItMiVWi4eo6pjd5pxde81yXmPsBlN3f0dESa5GqiVFNZ/MYbmn8gYjMroArSUpFlhVM68aRNgiN1uEtUTJ2+4zvJ1zk7NAiEmxG9qAkha0IgtBDhkpMsbWiBxRIVIazZi3hNwiYkIFS44lKRe4OJB8S9lMHYpudMRdwvcZiaPrOqxZUhWaYdihcqQwioScHrA8RZ1EmqyQ1lq0jkShSGFJ9qfEqMj5msG9YbNLSKUoy4osi+nBVQO1PaLtOnwYEKKZttuzRMkCiSDHO5QxyGyQUpHEFqxHKoHrD8iMRPMZpZlj1SFYQPZk4aZFTSzBaaIXbJxDKo0yAm1LlJC40U3qYekJfkRry+haRDYURY0xira9wLvIbHlMinpyCmSPViOIlswImwMUA3auiJUjxg5iREWBipCGxM7dI8Y1xWxOSjty3CBkRCqBsQpd9hRo7rYtqtDoIuPCJNkx0oCIhDFgbI+t7BRzsgrnA8MY0FmjioJCF2w7P0nE/O5thK5GyoLZ3NINN0ibCSFM05KocU4Qs2ExW+CjY7udbH5ODNi6RnuBKjRRSO6uXjMrSwadyD7T7nrq1ckkHRrvsFVm3AZMTlQHCffGExNYW1IKRQqZMAOzV2JrS7/rKM0CkSUuO5JWFErjL6+xSGShySIS7raMccT/31CxI5f0cSDJxBB6WnfNkAaKosS5jLQFwhu6/oaqHlHSQTIoSkqz4PL8kv31fZQMlE1Pjg4hSoSaIeWC3c0b9mdzKmGBc3xKkI9JeUXIO/owfOvnEZWga7cMoUVaSVk2uJgIYUttltzdaIY4Y/Fkwf7H91m8Oycv4Oznlwy7Gy7PXrK77JjNFS+ef0nReFarOYvlIamcs/3skpuvnpIe3aO5d4ITljgm3l83zBkZHljuP/yQbQ8596CuaSo4XN7DXXp8N/Dxhw95ehZhldjdbpAOPjr9gEfLD/ns2RcIrrG55+jxKZcvnhHGSBwDZ901x+884nrT8uHBPV6fPee3XzzFPP8PKLtAiSXXLxtevfwV//m/+rf87//L/8DeY8v+/gHWLOg2js1lwf2TUy7eCP7Nv/5v+cmffUrunvJPfvCQo+MV7S7xtBz443/xY773ux/x5lXBn//mT/jekxW7VhNC4ODkHqcPfpevf3HNXGk2Fy/RJ5p59QC3a3l595Kbl9fcm89Y7/ZIfk6qCr6+7IjhiPdPTnl0tOTzX33K82cv+Pi97+F2nof3LVr33N1WxLTPtvuUcbwi9gU/+OEfY8MBM7XCb+9xtgXnvsHttpzeP+Xr+CU//oP3+bO/+u+5tp9z+vE/p1MHfPnTn/GD33+fxcm7nN885/xFz8P1e/TrEjPL3LiR67OvWZYlr7665ujkEW+2LylmCwYfON9d4HTLv3jyhD//6y/ZO6hYPko8eP+QTkfO3Cv6PcfDg3d57e74/PU1s90ZG244WlSYmDh5sGC9eMyrb77AxEMuhjfM1wt++puf8J0PvseTwyeUzLHvzbDF9wjuzwDNZvs3uDiS0oQuVFKxmDfc3t4hLEgpEFmS02S+tTKz0pn9heT+/YbydE61v5oaXAiMACWnhfadGtGnNffzLZvnmjFD0oZqVWHVnMKVzM0aDrd0588xsib7NcGVSGqyXOBcZkwRY8+JvkSnmhA9SPU2iqYpCotL5/j8krJ5u2iYDMHVBLfElBJTXRMzbLYjUk26e6ULqnlPGGqyO0aLOworUbFBiQIhEpkBabZEd4EpZ4xhwNiKGN9q7dOM7Bv64ZzlumD0HUpBv5tMnmVVIlVF20/FtikUWU4dZqkdVjpyiOQRCp3AJnwMyGzpe4XSGm0FUgq8A0yLaQRyAKPn5DjFekIwRG8xqiA6RdM0xCAmVLCdiuNd70gpsqgC64MCF1uUziRvgETKiX7s2fYbgu5pFvtcX3+JbdS0g4hEak1tDshhDvEWkSPA290H0BoyfooA/UMV40pIpnF1Bu+nhc2csKrGZ4hpIiIImUmj/3YxLg8R5po4eHZbx27TUy9GdNmTfEWp/inX1/+ObE9AH5NNprq3Zv3xe5glyKLFzgQ2HbBczagazXa35fzVOe0mcPHml2z7DtNorvyKw1hwoGqKyTbLel6zX5YQenx3SSxqQghTUeQzUmlKCz60SJEoC41X4CMEM30AEBJFZlZVkDNGa0ypSAg2Gxhawb17a4y6Y7O95s15C3mJLmpElES/RQvF0Cq+/zs/JowFv/3VU3xyrPbnU/6xc9RNAznjfc92c8vh4YLlqmS1qhAkvnjxindOH1ELkHiS0JhZjYkaXMt4/g3V+mO0OuDWPWUrLrFiQPhI6SoOFyW7JHGFJMREjglcAgVCSowQzHLGBc+B8iTnubvbIeYlRXmPHA8Ydy8xYstsz1LuBUrxDi4WRPECWTxDVcfkuEZW51yW7+OCIOdIWVmM0GgkmMy4kwhWGCMRQqLEBI5IaZJokgVCSorKUBDwpSIIQfYBnJ+41yqDd5h+QORjhpxwREyMlKPAB0UrIapMoSyBQMjm7bisYDabMa/WSEbqecL7LT7smNcNhZ1BsIyDwuqa5aIgulsq44jha3a+Q8hMqe9N+XQxUMx6stpi6pLSHCJiQ3SS9XKfi+vXlPsFs1nBy2++5mC5BCGIOVEWC4K7I8UbwjDHiDVZBKK4ImWLTodks2O11HR3S0Su2fafo0xEpzWkxbTbYDyIHs1ErdCqASIZj9AOZXeTkjk34O/hncD7C2zZoWwgUzD2S2LosWVFiB3D0KELOS3JJMHoPXrfUylP7gPuTFKYg0noYyKibBiyoJx3xLZBCYspe5IYyaEi+hnCG5T1kGcIAkVtiSnhnUGJEiFLYr9FEKjncNu34OTUtbYFtiwIvaNYWHZXVwgjMPNTimCIfiQhsEUi+I6uHZDsQ7bIHMgqIK17K29wpNaTY0Ua92gWEpRAxsTQD2zaFhUL2gFWp6eo6w13t19Q5IKoMl71yJCJu8Dq4BEmr/Apsdof8ds7rq4HnKhZP7iPqmr6tkUKQ3qruBc5T8irt80O5x2LvWMuv/g1ppuiElE0QPt352nvHd04IrOg3XWTsbXRDE6y7bdI0yH1PmURkGpHThojLIaO7c0168UeaZQYsUTojrYfyLmklobSv0IpTzNbcrOBwXtWc40OPTb2lHKA9G0JUe0kjDOatKKQc4yruLx5gZkb5Nwiiswwu+Xkdx7wwQ8/YG91wtnPX/M3f/UTrl+eY+nww8D53Zb5WnH8cIE2JW3riTcDT979EfPZHurggPLwiHbbct0+5/HxIVLv88HqnzHelrx//wGf/fYnmP6WuZ4ju3tcvLxC6FN2Nw3LoqPffkklapZ7J1hV8elf/xyXb3lU7bNqjsh3I41saBlIsqecCcZY8uuf/wb7nUe83EVC1vTXFwzDS8rqgOVHT1gelPzsb/6GT/78V/zHzY/49WdfY4s5urCMaWD/+JC90/f4k//jv+Mv/uqn/Ms//m+oypqLN9/gxgv+i3/9j5Fi5Mn6D7n+9Lf8q9/7t5h1x/XFBdp27DWZzz89ozYLVg97zt9ohpuOy6tf8s3u5whKDg6X/OblHerRv0EtSvZV5OyTZ8zUPkVquP3mnDHMePDd79GrzIHoQFxzt1O8vjjn8vpTmtUF/+l/+T3G/pZRvOT6JrJa16i4YXSWwmqOH1S8+uYvMX5H90LRPV/xBx//Z9R5yeXZJQcPH6LiFj2WDLeaBx+e8Pr6hnTT0N1dcv78DV/85g1764p33jnhF7/6jHKdiW3i8rJnt/GUs4Z/v/2cF4s3/NN3P+JhlfHbAcqBk6pErRvk8pDzT674+Mnv8c1n18ycI+9GZqZgdbhkMT/k8uoNr9rn6EUgd5Z4O7D/7oJjfYiwluUemPUe3zn7Ef22p7Q1fhzJOSGURCDY7jq0lgSXiCqjdKAUkvW85t7ejIOl5PSkZLE3Yy849k05ARGEIoqp07sua8ahg/GGnbnPXTFS/+6S9cND1F3g/Osv2abPqPxTQtdjuYewLdJOWfUcFV5dTNZlHlDOOsbtHBk1OXZEOopZjzIOVdxn3C4RMhDokXFJigIvLonmS6rid0DUBN6Qty22WpPFjuB7hnYPlVc4/5zCz2nsnKxfkhGAxSfob+Fw/RF+a4lZkOmQ2qHNZNN0vkMZhTFzrq9vWaxXuNAj9Y6kCmKsGUaPslOMNWc5mbGFIfqS4Dw5ZLI3CCEYwiWLdSSJW7S2SFkQBs3QKURZkseaghrpZqTYkVNLio5MRpk7Cjsjh46h32CsBVERYiYSqaqCTR9Zze7RXnUIr0heYe0Kyhltd4cyMxp7QWwDi3JGBvqdBDRlJabYqchs+lfs7e1R2JKxS4QwyYxikEj57Wni/69iHJGRUkzK2zhxNYWYOnhRBKRUSKOmBcTw7VtA9CNj21FIy6yYIWsNeUSlNYWNvLn5BbfMWM4CWQxEU8Jew/y+om1uUcWK++OMttzQ+Vtef9Nze93Rbj03168ZwiWqrBmHOcsq4UTH3ZgpsmGxbMjzFRckfE6U6yWp3zC6ntH1DIMjZ41sJSpaIp7rG0dpGowqKY2krCQ+tIQc0LZk9JohF4h+RDKgrKDWgsSW6+s7zl5d8er1a6q6Rd9taZ3j6uKWpnzI3H7ID/4RLBvD0WLN7q6nairqZcPQB87PL7l4c8nd9pbj+yecPLrPYn9OkoHLqyuOTx8gKk8cXlPVc2R9hNIlYpQkGUirGb68xSiJ3wX8TmBLyEWmK6CXmkrfMeiKOM7IA7hxS7Sb6QEShipoSn1FO7/gqo1UsyU5XnG7e4YPivLhHtdD4Gh2QG0fUZWQxx35riEMe6SwADFQy4fcyh3drUMPNfPZksIqghi4K3fsRE9ztKa88yil0G+B/uT8dsw9XRCQCsoFNmQECScNvi5J0VP0HoIgGMllvCH6hKFGacVQBIY8gBtQPk0YtOIYpSJKb8HuCP6GJBqsyWg846akad4n+cR2bFHyFmMFLl6T8jESi+8lQkdgor7YUpH9C0Z3R6UhxD0W1cMJ0ShajArs2pH5fEnkhm++vuT+4WOMTgzhFqEiOdf4HsqyRhHweYdzAlnMIJX0XhC9JYcKrRyJawq9JEVJpAP5HKUkPtYYvYScqGY90ow4n/FeTygpuyCMmRAd871bdu2OUlu0XhCDIOaRZi8xuswQW8Y+YO0cIcVky0yRorL43XOK/VPedLeYxhBMhmghVPhdIrsetVgx+A4pInU1w9RyyoXnkeAHlK44f/WC/eMCl2+mnYlyjs4l3oUpHxi2pHCCUAXj2FPN5wijCGMPKhPUSC5GRF4Tuw1lAUOOBC8YkqVrJfPZEVWt2VzdUjcLdDEnioRPjr5LaFWyXGbG2y1KNYiU6XYbhtGhZyV75RzX7WAWaV9eUs1OMG5aLJblGpUEVXGLXqzYnW8p5hp3JvHjgmrviPWDJaF2mCJgkgdKBp9JyWOMRmWJ61qkMZRFwXB1zbDZoUWmqiI+f1v6M+aOmDJ+kKRY4nOgdRsGd0USMPQDtn6BMTOiX1JXJTpB7CMzs0aljDGRfndLWS2pC4PQG7ISGA5ZUXB79ilNccRCf8TY7tjmAV1A1dTTZe7vvTbuhqKumRUWuGXbf05uSkxxzEyv8OEMvbC8/+4jFvsHXLUtrzevub54yic//ZLjVYWxCV1LxjFy+WZEmh7JG06bd9CLOS6uUMt7hCvFfmu4lxeoy0yzfJcNNRfD/8briz9hXhyyLk7onefy7nN60WL3NS/zlvMvNtw/PqKsHK/v/gPnl7eU4gnHqwNeff4Ucb9gr84c1UvexIzQinJpefrZN5Ryny9fdoj9Gc3ykJvXjlkx42D/fbpW8cmnf0WjNzx6eMqnz39BYfcovaKWAa0cz3/7KeGq51effsUHT97ls5/+jwRuCKFHa83Qrnn84Anb9nNS9Zd8ePqYv/j5GTrXzGzJ3YuOm4tb2tVrlo8fUHWOw/mKbz4/J7Saeq8m6B31ErgJCB3462/+lIvLHfeOHyLcESIXnD7U9K9fcbfZMPvOkm33iC+ffUHcjnx4+rvsHfxX+NBwuf1L7u5ecbJ+zObmCiPeYJo9vDzk82+2fPX5M568e8SXZ/+Ogw8zarHAeQ3CUc43WB7z7OqX3Hv0GDdYvv78Lxj6lvYucnVt+PBHv0OpA2dfbajLI3RsuXuzgTZwZBtqU/LlL1r+kw/nfLi3ZhCCqlD49ppq+Q4HJx9xdiF5b/0Bv75+zkV/yQff+R5fvj5DCsdRUTG+uMbfQPui56MfntI5z/KkITeegY65rpg3c7JbUZsV/+SP/jlfvfgt8XykHweSFEih0Qi8GzBCYKykmWvWM8tHj+/zgw/e5WR/RtMIHj46xS6f0HJIWaxQ2pFlTxaCrU/Y+oTtOLJyif11Q6wFcpsYziRqs08zf4j6+hYlSrzasWsbVDYoYVCqJIoNlK/IcUkfHVS/JrgBnSbEc9euKBcH3HQbtCyQ8R2y35CFngyWekmhS4QJ3G2+IiOo7HsEVyFMT85btjvPcvUSVV4h8wmb6zDthtmaFCyD08yXhww7qMoBIW4JfoO2Bq3u4caSIb3m/uk+Nzct0k5QinqlybkkpRUi7qPkhrIwxNzTDzuSTxTKEl2Y6GxrQQh3DN2G2X5Digbfa8YgKYqS0pYI60FXE9tWbOiHFhnN24m6mYhmrmccAzlnmqYkkkhjwtqaulQksWPvWLG7usRYhZEw+paYeoSajKIhQRgiKtd41xHFDVUpkDaA7JHSMLQrkBaBwY2OEDxSGEwhSVbj3D9gTCXnhNQSZeSEQxMTko+UGLuOsq7JblrwnJBh/9druDsjVg22LqbNV5+nZbURGBac+d9QVjOc8GwKgdtfMLt/hBJr5qLG4emC45s3O8bo8GGk6zs22x2Xt1vm8yOuz29Y72f00iNUhzWG1WJGWQpGd4dOmXmpSbfXbNqe3a4jDj06ZcZtx7DRbIaEqEvm+wW5Lsi1ROiBzke6nUKxojCCbnNN9jeYEnQRGdNIU1ku3lxy8WaLEiUnJ8f4ONJ1HX0PYTTs/IZ3nvwIuXjF8lTyJO+zuzqntJL94yOuXpxxf/iQreEAACAASURBVN7y83HLuvwei/Up9/b3OVrBrMgszSHzRUnpIceHyHiIGDN1rdFNYNuCqi11s0d/FwldoKxqhNYkIjI5QjdypQ1zU1DGFltLhphpkyF7hdEKaRy5gNGfMFuORLfFlscIscTfXuG7G/bkiqL5Lmnp2OVzRr/FWonRFYWcofWMlFty2HJ58xItamgCczMDkfH9SI4ZLhOdB2MChUlIKf4OagiSnOO02Z3nSCGnjWkfIAVk1mQkEXAhIoRF9w6dgZRIDmwsWIiaF6+fE4KgkhXrSlEsBGGn2Q0KGSw5FQxJTd17OaJUIIYRgqAwB6AgphEXHfPmABX3YNyRQ0vcWEyhKOoG50Zs0TF2t29Z4yXOb8gxYfwckQrWc0+WLe2QSVGihMDRTV0GWbNxF9TVAh1LerdFxh11kRC6YWw9Wcup+AyZsgJpEzFLcpxj7YJ+zKTsKRXTnkcQqKARXpCzoyxKdt7hlcLM5m+RUA6RBIVUyGRQDKjcIGRLjCCSQcoEqmMYQOXH3J6PSL/HbD7hS4UeUcU0jShqRRw36CKQtSXKitQXaF1QWE/ozxAigR3QzSE3ZwNlUU+xIDViFwofHDlJxujQRSQbySBAq0xhIYeCG79g3SfGSqDqGf3d/8nam/xYmqX3ec8Zv+lOMeZcmZXd1VVs9sBZMARTNiCDsAADtjaG4YUNrwz/AV77HzJg2CtLMmAakmiqKUpssufqyqrKMeY7fsMZvThBUmUYsADp28QqAnFvZpz7nvf9vc+zZuj3aCOo6uZ+MXaFcxopW4SReHUg9iPCJaquED/8+wv8SjHTNcN2gzCKtmmQUiJMIEVB+HCHVIrGVAz7Qp+plaayFYNdgDO0bcXoPV5GeL5EzzvwmdRLorBEBCImqlkNW0vajsTkEMCh3zPvGq4v3mCMRqqa3m3YjLfA356pPt2ATowjjGnkEPaFu58qpHR0i5HKzAhjR1u3JDYI6ZnNGlL0WK3p+zXLkzP6/VRU0NniY0TJiawnVkePkdJQ2URce2bK0lQtVhpiHL5xvrcs8bLiLmRSyOCX2LzAZZj0V0BmPn9BtThCGBC7keZ2oroc+e5nFtVlrt5KbrbX7NyGhVvQ6hY7TJjfzuStxa4ztq/Y7nrSMFDRE/a/YLX/S5Joyf4C1RgOhwPBb5myY1AROQfTb7j84h3Pzy0vv/37vLldM9yMtKbh8XKO4Irm6ZZx8tyMD5k3AZc3VClwKk4Z2oqHn32Hf/njz/nIZEAxmz+knyberV+RdqCqc85ffMJ6f8Xj9jcYR7i63bLWB06OBLvdWy7iRM4j692XXLzf4/wepsiimhOeBS7evOefxb9gdXqGPXqFsVtOjz5CVg1vLi6R5piGOeO4x+tAqCMPXj4mTBLnI1MfmB9P/PIX/zPf++wf8uXne04edFTCY4LC2Gdcvx/YXH/JJ9/5jPV2z8XlrzntKton32N+csRM13zx4ws4fIvKeH7+9Z+SJk0rlsyqgJJXbNYbaq+Ig+aLiw+8+OQc7T6Qx2vq2THz0+d8+cvXXL7/ES8e/havfvULzpvHXI+vUbMD56dn5FDxz//0n9DO5/Rpw+ZyQxQTqlb4LLi53VF1HrU8IeYWmysEifPnltX5REg/I8Y1r3zm6uo1xyeZr99+zVef/5KPHz+hfXLKVbrkMr1DPwg80AvmDxtu3l7Qf/kG385g1RHqB0S74fvf1aTpKT/45D9h3f9v+LtXcO87yHbPqgkoLGerlo/OVnz72WNevFjx8IlleVqj6+foVc2iShizReWIjDUit/eL+iVW297HFnKExAFqjT45YflowS/++V/y2C64M+/J0xKVKQAKRmK6hOjIaYGRlnhwKLeg1k8QUhFJxKwZNqCFRKk9EYW0Dh/2kDU6L0mTIDJhjccHTUh7lLlgGnu8i9haQZ4j5An78IFu8TExzpDVDiV2SKeRMqDkghgkfTJkeYKxK7wQICZWsxPGKUEM1BZkEoRQOtVZbBF5ROuIVR3D0CODxxpFigPaChASPyZySshkaFXD7d1EZRagIzkHfB7RCwV5hp9AkhDqgKkCSmlilPhpwhBQ0hPkyGFYou0MocEnhR8V2jYMdwlranyMZKCqJNO0J0aYtzO0zIy7M0QjcUOC3OKkQHrIaUZGEGKmC3PktMRlGJzDVIraaPCOaVjz/9cb/7fnjMuCYUsx3TcEM2Ga0KJslZITOcb7n/pNvLmSAqENoskls2kkiJqYNgzilkOsWDwQTLlC6o6uO+H06JjVMnEXP3B5t2G8hRwFWST6w4btbo2PkaoCKT2LecXJqkWkOUq0VHVL1UisFdS2wVqFYI9z14jRYLwihMzdfsPlxS0p3xT8lGsQ6YA5dlRiRggCH0dCcCRRWLm79S1WC6ahQlhNVSXG/S3jITKrH+EngzIBJSQxRYQQ6CYxDnfUdUOMmsVcc6fg0fm3OF6s8P6W1HQsj5+zvnlNljXnD0/KoqrwLGzFrLXMOoHvI+PkqGtHqxY01RLTJJCSRjQkccPEjmhrRF7ifMD3HjlkhLDQJMZ6h7EVOVeQMxpHoieLlihn5M2EjALqCScFU6zwQRHDhI4H5nVNriMWSMniRYNUYFF0PmEQTAoIAqNrpGyICKbgAIcPY8FJxrJARxJooZFWo4QsExgkWWSSlCA9CIlMGSUi2YeCXsOTcUg5EfYShMKR0SRqmZmmgatpzcSGNoHLA9YWO1cgUtkKQYlGuMHTzipiciiVqGyD1A0idQgg+h3WKIZpjQg7rMgYLch5IMRMDhohFohs0bonxj2ZCDIVaQOG/cEhtMaH0jGRStwfJAOVrHHOYMy8UDAEaDlDyYBWAq2BNOD8Giktup6B1HgPKWmM1CgpqGtBzhV+mpAJtMwo4xE54F1Flvdc2VAhaFFYykKBK79vNggU49gjTShYQmsLytRx38EeSF4w7zTeCZQymKqM8CbXo/SMFCIpZtquYfAT2mRScrhxIgXJ1FvqKpFdptJNQRoqg9KSHAvlRamGKizohx4Vy4VLkcg+EdxEWx0R3YhoF6TJkyJobTFKIqVmsViSUUghsVVNSrGQjILDZIkyGtdPxOipmpZxfYdWEpcLZcVUDf1+Dxmi89RNQ9z2EAK60kglmXIg1AbMvVzJJ6rjGWrZoqxGEjBC4qTAHEbksiP4kTRsUAGkUIQwQrxl3EtwAYlkdOt7Tfo3F+JjqBnDhjGO+GSAGq0yUrdFOhU0wiiMmWjqGh9qslcgJVUlkFnT2KfIMMOYHQiHNgYtGwhgK4lWME09k9tQdwltJHDAOYkSq2/8PsvlMXfTgOu3pOSZtYbKHJA8Ytjv6OPEyfkxs9WMylZsvebizR7nBx48qkCd8+v1z+l7yWLxjNbU3F6veXHyhA9fWrx6hew0v/7igpj25JCxuaMVDfSZPuwYhiUni2e8/fAebQLdrEa5xNgHDnvHk6fPefL827TLH6C2n9M0e+azmtXJKcO+YSmXxLsTnr5UvPnwl9gWnjx4zKxZsd5FVLfAnFWMIfE7v/d3+PVXX2L312jhuPzqA7Mp04wDMdcsHjxh9/qSnAJMns0HycXrjke/8x2+/T3FMCV2X/8cazoenj3CyAU/+dk7xniD0lv+4PcecvH1JR0NKt6i5DEPHj5ndJ7t5lfMwhzfj6j2jLapWY9rDv0tqpEcfI2cn/CrN7+iUjVLUROzYJQDRmyJSfL0h8/ok+JwVbNcNZyen6Nsy9h7Li5usTazDpfcbC7Y9Rvev76gkUuWxzP0bELoge9/77f4+osbUlzgDjW9z1Q0dPoR3XDG+qsf8+TBE0RQzI8yX3x4zeXuitPHS47OF/zsT17TjyNJCa5vr/ExYmpB9IFxckyj5OjomCn31NWGJ0fPePL4nOOjxwh1xK5XxLyg4R3d4gk/+rN/gXATs7qhqS3bcc/F1TXTtaNbnIBomPD00SG7E0S1Yhi2GPUGVS9ZPjMMd/AHf+/v8NOrf8U4rZE6k6LC1JEjk5ipY549mfHxR5aXTzsePlhydLxivjxD2KfUNmPSGTre43p1REmHkObel6FJzhLkAcSI0gIpJcmOBBloHz0i9wfEvsNmj5EtKR8YZA9WkeIRRtalKRieoCtHEiMpR4SgWIvDO7SyWNNw8GuMWiJyKgQrQMoZY29wfoG/dy0okQubP4PMFVJVaAz9waHmE3GSxCDR0mJMQMs7Yjwg8pzG1mQlECmUKbaQOBfx40hri59hciOgUEajtCqQhhAYxwMpRazRSCnxKRaemgBSpt8pnj495fZ6jRRQdQfIkixAaUkIHTmHe2SjL0xvXSOlIMYBH0fuDoLjE6jqGaPr0baIA0UUyCjwvcOsjpEmIjmULnssdUROsujscQgxFqumLHWWkRmRAikkci7kPtt6BneDabqCJBaKEAUpebrFN63F/07FeDELemSMmKoq/NsIwojyQZ3zPQ5I3BdJf/sYXZGsQsqANBkqwTglXB45ZEe3OiXqHQGNairEDJK65a7f8/XNa65HReo7ZjoT00QcJ1QWaFORfGFUHy1XrBYLhG5ZLWcsli1NqzFGoY0m5sy497hR4cPE6A5strfc3d7QHwb2hzuUaTFVxbE7JsvEoe+JThX+pRqZtZbteo93kZwmMCPNrGUxr9nvXVl0mw3E2N9brYBkii48DuQYuHr7JYvjl6yvP3DYXXFyek5Tt7y//nNm7QLTPub40QucHDl9GgkHSKFB5Bkh77DmOcnsMM0B20iadolWC3KeyFgmJnIYIQ0FSSYaXLBMIRGkQBqBGvcMwSKWK0IAlT0QCycaBwRi2JNijRwEyitEcgjvkSKSpCaZmrmY0MKQ5IxGGLSMKKGYpCOKXGyOuaVtFkhl0Pqey0pB7GXtiBwwcs5fgzIEZTmDe8mUkAatoc+OmCnZtVggiDkGcpggOaTwmKoYGnOMRCjCJwkpJPzBcegjsc9I0SKZyMmhyvmBlJEi0u0BTcqCXFzxwIGcEoKBqrKMQ8SFNdo0aL0ghYkQEiEZ6joSY0AwEXNGYNC6Q0nFOL5lDIFld0pMqmSokyAJhVYRKSkdDJ1RKuH9gJQarXTpEE+OiEMYh9UakSEGgaSlkPAyMe4QMqK0Yew9IluEMQXDlBLZlqiIki0iKWIaUMIXVJNIJCHJHhCSkHqsLCSlLGpAEFM5qIRosLUhyw0xgrYOqRQxWZSsyLEBsUUJA6kiTA4lI1kGwKOkIniJNR0pZJTUf/PvLzIEn/AR6rrB55EkNCk7BB4hDMgKLwJSSoJqMVrixhEpNEY3QMI7sMYyTA4hoFI1LjrSPfpKl80mprFHKtBSEv2BFMt/CiU1Iiu8yxhVZDm1tYQY0FKCViQBPkbQmiglCIrM52SONJrsPJEARpGiQzmP0DCsD+B65P0CeZxGTBRkFyD0JKGYhokp7QlxAv42pz15weQNo5+IQhdxlHBIPaCEhmmOyRVJ7FAyEpIkek1UEmt1EURpj5QjOkcQUBmJkhIXAjmVXHpKgbq2CKkJMQAZoRRT+GZnfNf3aGFYVat74VIgiUx2B1Q1I9QKe6awXUKkRHQ9U34DVWbezLm5u0KKntXScHJWo4TgsJ4wq8y4P/Dq8/c8fL4EKZjCQE4aq0b2GIJc4XpLOgT27gohe2yrkFIT+4jwisXZI46Wp5jlDGFh1c1Jq1MiCdMkmq7DZE1zlNB1oGpPefz4Ozw4fcb11SU7f0MrHYfDns9+4zdYnC843p8za+aE8cAbf0HbzNhc3fHs2REyZ5YLRb+FzW0oHcjGcvT8BJ0T8fIOwsjZg8csVjM2+zt6bkha8Oz5McNwibjQrI7rguhMoLPHBocNmXlV83YTGcaeYfcWHwfszDCfL2n1x1TZst+85sH5OTFHtIrUjadrApkj2nrF1c0FMgdW7QolFYfdmsPdhPYt1kSqZk/nOjabmpQ0Y3Swn1jUC15+/F0Og+H91QVV1XCz6Zlqx6xK2OFr8t0OYxxnJ085HA7YqmXyjuXqmLOzZwih2PY/QzcNX715yxQiMWdcHxCycKbJmanfMK9P+OjZU45nK2aLJTHWTFvJvk/4IXFUnfLz9a/4cHHJ46MVp0dnCBRXV5es765Yti3tomVSjjzOWXZnNJ1B6ozwmrgL2Bqi6jCt5unzhrPTGeNmhomJ5CNK1Tw/OuOoXfH0yRFPn0YePVhyvFoxmx3RdQXza7UC6gIzEJCFIIlCz5YCogiFzOY0+AOZiJYCpKdaGI4++Zj+q1u0M+T9FaipCOZyRYoSQZk4TuMHkjotRaBIZFH42ZlApkgCozbYaiSjkTKhRQD291I0ha06CANZXBBSA1RoA0Y3DNOamD2mWjCGA85XaCNANcX1kCUpTyQRUVIWRLQP5eyOAlJGq6pYLkOhlsUUEIL7JdCIUgCxRJ9lkRTle/BHjJEYHbOFwk0W72G+4L7wNoAmBkhpvLddWwITyLEkNzKE5EgopO7ICoZRoo0iJVeMmgi0FlhpSXpDpEHIhhQjgggqkEUk5oFMxqrq3qY5FPGgkEWMnDJSgtICUUVyiAipaGqBEJGUCw5S2W/u2fx/Pf/2MZWUiCGQlcYiIRXeuKB8UPlQ4O9SFPHGv/mUPHnpfoosEcbj3MgQIklajlYtV4c7vFakGiY90vc7xvWW9xc9xp5RiZoUB1LKNKZj3i1JCETeYrTl9OSUo9Uc3VTM5x1dU2ONQBtIYsJ7zzA5JDNcXjMGxziO9NsD7jDQbwZ049hNAq9Gdm57j92pqLShrRU7W3N1uS+TATlSt5rOJ/bbLf2wo21aDvsLqqpimnpSjuRsSUGSwy1WBa6373Cu4tUXv2bZzqmblmHcs9tdkq2gqc9ZHn+LQ/6aLCJKdlhWyFwT4hpjNSEURbmpLLoSJDzBRbzXRHXAqBlGaKQIaOlIRuOzKJxNnfBDTxg1VpWOc9SeTCJGSN6hwp7gPURFcqmwx1NGpFzENxiiqpE2EmSFEE2B9ltHFgkvHSEnZIikcJ+DVgZtSidRSdDKklJFDB4rLCkHYs6ElBD3IhchigVTodCx2E5jgByAKEix8KsTkGVhJYveF/uogCmVosBEi187+t4jfSRHRc6lwBX33eSS3wUhPMbMkeT7bGxE67INbU0mh1SEAiiUbNGqJuQ1KUtiMkgzkn0iRYGQFik1OUPMDh8HjLWl4+IVUtSke5kPSQESYxQp9yhZE8OE0g4hK1KqiZFyuOoWpVpSMOU1aFksaKkwvMkRI8qlRqHKYRc8PjmqxpBTwkiJyL50la1FyGLHFEjyGJBGINX9FIxU0H/iftFWlwiFUIL9PlLXsjD4Y+F+W2vKGSA8UtT4KUPU5HvVsVYaoTMpZtS9MCwXhxs5R2KAECIxFsnR6Pbo5hiXD6gcENmAsIWV7SeUqQuxwDsq25GFInhHCAmlchEZqVSY/rHE7YzVyCyYhgPeTzRNUSgrJZicw9QdWhrSlDDSkkIgxEDdgajLYhFKElMZw0ptQEqi0dTzJSxq6EfSMBJkQiwXqO2+sIt9KMV3EuQUcGEiTkVEpVAkH8gyMUyeKfcEDsDp35yng9/ic2KKqYxtpSzvnewxyiDTKbWeM/o9Io9FwiQqJB0EjVAO5A6hAiqpMmURBsjkHMlZ4JxHSomt5mWxdBqQUqJMxX7af7MYPxw47k5odcUQoc+50B3iiBAV5uQMez5HVorkPH48kPUdok0cNht2N5ecnczQrWGxaCFCpSrswtLvr0mMtPohckwIF8hZ4pTHxR3NXGDyOZv1JX1/yeLxCfXK4iePMyOz4xX2fMaReMpWbogMzBYWmc9wwWIaQ2aHrta0x45pOmLefczp8WfU9RGb3R1364HZaYmanR4/wU2SrjtG5D3jONItj0qnTQm2YUe8y7SVwkqFVRWz5ZJg9zi7oRYtu/U1D84f8fDRQ3TtGJg4e9ISUsPJgzkXX33B0+OPWe8+sB8rmmpDbSrcoYjFDBIp4Yuvfs5mt2O5XPB48QArO+b6hGHc0bQDWlmcU1SyQvqEk7d0syXuWjHeXRfkZfg2093E0O/IXtE1NX7aUlUCLTu0OOXRwznBlxgEack0HPHh5j2T1wyTY9/vefxoRtPCkC6Jw8Ti+IQsO8Cz22+xJnFyfkIjGj683yNrjbQVu9HhUi7sbJExUhZsnYBO73n55Ld4/PBbpJRR9YzeDez7PSFkagPJPGZz+SMWs5bZ0ZJqdsTY92yvB2SE1WmLNw69DBiteXh+znJWo6RB5RYZDaJqiINGx0CF59FyRfvsGSb1HHZXVLbj07PHHJ9LjpcPODoJrFZzZvNjmmaBNgaBxOQF0mSUKbbIBPcinIQQDinAxUgaDH7YYGpP01QYJeiOKuLLBfvpMeLuPU6ukXJApQheQpaYOpJwTICTe+poMFKTyaQ4gUylY+wPjG7AWoH3a0ilgEUmkHtQGlPNiexx+V1ZbqdGKoUygjCOJJHRJjCMAe4Z3iErYtQYakRWkBMpFykiqUT5yqRboZVBaUMKjhgzORf5GyIhZMAYjfeFnaZk2RMTcN8QTEiZaFvD7m6iruYgekIoZ1VOihjLIm2KGUGZhEIREwVf3C0gmLdQmci2LwI552IxfSpBkql06nNPCBotWnIqMWwhBUrEwhFHYVTFlCaIGnIon1YxF3CgLq8XfS8iHCessWhjSFmSRGZy/PuLqXDP5VZSgZDE4IrNz3uEkoRpLLIfVT5Qv/GtGbQUhKCJkyMnjzQTKVuaakUyW2IemIRikILNFNncjvRjJPQzHtUdjfaEkOi6jsXRjKqt2fcDVdMyny/oupZuXqNsQ1VVGC0Q0pNFwIUeZMI0YKVh8hVadRg9ksWGcdoTk6erMwnH3fod7z54tDIsuxmKzNHsmPXdxKGPCB2ZLTUz5mwPkt32Cm0zy8UJhJquXbLb33I43CF1WRywQA5bItf86tX/yfu3N/zmf/T7dM2M169eM90mbnZvOZt/l3n9mEpkhlvHynQsm65YwTgvxIshQlwRE6UQDIaYFCIZTKqp6zOEjQzphignog6QJDJpZNSMSZBdYtpsqeaWoCVRGEKOCBfQ7kAaa7JwRBVAKlJWZBTICkUsudOmTA0MqjTudEClgM6RHMFlSUwHKlujdYc2GqXBGKgqhUDjXcL7wDRFXAwllqJKp1TJsoOQM1RJgYsEl0mBeyQgeGLpwkmBGDs0FHRRjoR4IOYeP/XEaSIMI5KR6Ae8H8k5YZRGSos7TMyqDi0sRltEkoRoihQqG5LL6MbS73YoLTB6UUaAUqBMwLAgxDlKDUUOEGZIq8iiJ4QNMmm0OKZplkzT7X1ROkdpXbChEaSQoDzRj2Q9L6Qb5ciUTqS1DT40kCQxVkXKIz1Z7MvFVHfkaEpEJViq2iBzRspIxEFy6CbixkLmSEERvcKoDiEMWUTKDGwsf+uqXMKkVPfb9CC1RIqErkemcWIYFbN5i3flb0frYt/M7Am+HE5ZTBhdYkgi/XWcLZWLhyiGUmTpjGQhSBliThhTIaRFOImp2rIMi0CkWLoVteTgbpGqvVclx3K4xgSxXOZiTlirMcbie1/EN0KjlCYET78/kFPELpYkIZBaopMu6uQkCFOgrjrubq+JKpYLSdeWLk7O6ARWS1AaWdXEWpNXHcmC3ATyMBFrjagt9UUCbQj7ARnL+xqmjBsSIkpCHKmtJQZDEIE+9PgYiFLwN+BjYAg3YBQBWWQeqsbkonqW91Kixip8iEjhsSaD6DBihcgBkRNGFqKLEhVa2kIxyhmRLVJo6koSfEBiEX89xhaQkyT8v4yg1mi0SCS3I8QDqlNUTUPuI7txpHvwbZrzFwizwO0d084zDhW9c+wvvka4OU9ffkS2EkWFFg3Hx4Z6WfPmq7d88r2P+ej0BTfXHxAiEXLAuVRibXJE154P2/fMj5actB8hrcHHHaz2HD8/J6s5YZgR44CUIK2mnq+o4wKlOt5f/YTNdGBcP+Zk/gzFjmF7SRhuGHcX+D5wWPecnXYMHwIcIsFk1tMlW/eWh89W7NYDj14+53/53/8Rn37yjDh1mKj51qMjnrx8xof9LbvtgflRxxQUv/mbf4jtNiRuMdVTNBNj8Lz5+oocDEHtuHz1mu1+z/J4zoPH5+zXitPFc3Y7ydHC8ItfvuL4/DlHx8dUVqFjwrtrvFpDfWC32XI2e4FyHdvrgd3sClmf0H8I7IdL7Kpmuw+Y1FNri50vsDqy3e6IqWaz3bM6/ohuPmd/OLDZ9eyHHf/qJ/+CRWepqlO+evWeuh54ej6jNR2aBjfWzGcP2O0yTx5IPlz9mqNjaGrH9cVb3r8pr+nNhaRdLtl8uEQIRVfXWKNLZ9VGvv10ziffOseoYlVuqgVDeAd6S9vNaOtHvLlUzEzHZ9/6DqOCQxIMG0ccFMv2FFV3uP4d5w+e4KcdD08e0s7mZNGQEGgbkWaFGEfCeksaPC9PXiCWxxA+cHk9cLQyPO9ajl84jGgwdaJqlpj6CHm/A1WaRC3SbFEoclalAM2QipucRCS4yGF/i9tuWZ3lgmBVinph6JWkPTxh9+qCXCVStsRwIHqHFC1WVux3DimekoUniiLySWkg5h6FwsiOLPe46EnDY2QeSEEADdoIpPUgE94lYtRIpTFmT86+wACSoKlbhLDsDxtgSV3H0iRwDpFH0BUy18hQoUxC61DMzKJMB7Uq8VwrLUKWCbM2uny+ZY8go6TEJ/83tkxE+RpTQspMVTW43oLYUbcr+j5hrYCsSUmQc0YkjWAi5wljDcIvIFalZkgjIk/U5horaiotIBq8l9jKII3AM+EZMb4liYiwA4Kim9bCkDCkGBDy3l4aDUosESoicSThSCETsybHungwKMv/yUb0vEErjU+eYcr//opxBShr0bYiCVEMfkaTEyWcH+/tfLnoYf/NZ3SRVgiyAz8Ekg/UVY3ToCrBqw/vpmvCRAAAIABJREFU2ZnIXgqGrJmCwGeJUJrFUrGYBTIbajPjwcNTZouO0Tsmeh6fn7JYLAlhQpuElhatM0L3CDmSRRnlt7NTGuvw44ZFk3H7CRcORCtYfvSYuRAM2wN5s0cMGR0mYrrmdv0akSJ7u+Ty4grbwmzVMPSJzz9XDFNN08xZLpZcXHzN0+cnvHv9U6ZpYt6t6OwSXyL19Gt4cP4H/Ouf/iNOzz5CVwLPWy6uf86f/ennzOeP+L3fPcEnh+kMm9tr9lFhmaBtmdePSNNT/PAFSd4QgsIHjRA9WSSk6sAfkckIlcHNSMIg6BHSkWIiugqZVqB79sM76uW3UMxAOIQ6kGUgecXm8AFlMspqdFWIDQlQSmOswcwzy8mic8mqIR2ogNDFVBlzRUwVjTTYCrTNaKXQanbfUTZI6XBmw/YQwGVciEQyUVDY5Dkhsix5bA1Ddow+EN29kjiXG7nKvozrponJaPrg0DExE4aka97ES2RToa62CJMZR880FkJFU7VEH/E+YGcGlSWH/RopSwZbK0nKA9ommqZlHANKFaNaYs80CbScofVTcraE0WLyCiVGxmGH0NA0S6QQxCTwfiJ6SrESBVJGlJ6YpgO2mRXBS9RMvcDIJYIRkXuU6hFKEaZYurpa4qND2xEhNgSRyRiUtYBkHA/M6xY3JWLqEHmFlpLsJ8KUiTGgskZmg5I1QioQHnBI65HKlokD3f2EQhUDJwGpPcLcMR0G2vasaJmzRusaKSLBJZRpiE4j1EDXhXu+eGYcEv3Bo6WhmjUcwg5ZVehG4ZxDWFFsn0EwWyyIIZJbyZ4BOzfQJFz2BJloG0UMiV44VlEUhXEK5QIhQBRmIJmMVJbgHcpoBIoQij24JEsEqqswKA79jrqdlcVg71FKl07xOKFnpixDh1C0z0qhKlNGkAlYzdFkQgoEn9DjhAwZpQ0hJJgKt3M/bKjqihTBuUgMGYWgHycGP+DkxH5cc0g7SC1QlQP4/gl+DqlBqUiSPdLs0AKSr8h+jpCQw4iMFhVaNAZd1VSVI4Q13k3MmnOur65YrAaU3pPIiDSjMqd4XwRVwQwEPxDiUMbUOTK4gBLfzLC3TUuOhctrrEZZTUyGfpiYbEPVPEO2ZySdGcYd69uezbXli18oXhw/Q3DA1A7ZJnJIWDVnfvwUNTe0p47vfu8H3F284fiBYnNlcKOhqgQu7+k45qY/sLOZ1bFGqANxkPidZ3SG3YeKl+ff5/OLH2HNBbYdSNki4oFpf8P66gYpIrdvI4s2EWe/IGvB5t1bhmngsNvRNopj0VL5z7m6+ylq83PCmAg5kUTPWnv+4D/+B6yvBJt3V/wH/+V/wS///C+ZrSSfvFxx8qhB3hzz6Nkf8qP/60f8Z3/0DxmVYHAjm2u4fXvg619fcfa04v3rt/wP//3/xD/7k/+Dw/qYoX9FiHumfmA4bKk/hs3ND9gPcz5+8kd8/7MXHPwtv/zwBVfjQFVf8O2Hj1m/KSIV2dWsh/fUixVPHv1ddtuGLy//Cbre8XLxnxP8ASc+cFw9pLUNd7tXfPXmFcv5I04fPODjl9/m6/eXfNhcsu3foULPiwePOGw8b9+/4zC+YnaqyFVHHxruLrYMh2t++3e/j08f8cufvyYz5/mLT7m4umF9eIeZZVanR9hXDYfDyOpoSYwZN04FG6wk2mYevniE7XqC+4Knxz9EZli1HavTFaZ7yma75Obwx/zg91/yr3/ya1T2vPn6l4ybK2baYJozhILvnLWcVA1fXO9wZ4l3u69oxJ6Hq0dMztJGhTItV5vXaAWfffwxw+GaYfDMT14ybw2rOOdoMUNwDNUa1ehiplRt2cGRA168JaiIIhNzR04tWeh7y7InhZF+2nG4OXDSWmZVhUKTItSNQiWNXc0xp+eo/gPjWpFZkpsAakBXK3KKjP2/5Kg9xcVIdEu0nGN1QRmOh4gLJ3SdQWsLMYDKKB1RBgYfiFkSQo/VLVZ/TM49PjgkHslIlhElW6SIEGUp8E1HVhGhdqAdU6+ZYibrhBaG7OclOixLnE0pxe3tBVpLzo5PSSngvMeHsoNkTYW1FSFEnCspBQBjDMZYUtREb5jNHeN0iVIPUSqQxRZTgRZzwiTR2RBcxtqmNOCcJAWLogJGRA7024qm04xTjZa2gCCSIGeFUD1KjIBEpUDOgpwUSlSkrAg+FkQlIz7ekOSIVIKcDSLNCspbeJLumcaOWlesVjXJO0gSFzz9MNB039yz+XcqxlMsLf2cM/hQCm4pkdbg9o66qhBS3eus7Te/V2kQmmnYkp1Hi5r1XhBkz830iss+cnhUMyw9eXZLZ6ESkFRFo2oWc03oOhpOMNWMfe85DAPaNFjdsd+NtJ1FSYGpD5A9KZUFSq0rrBXEIHCj4LCByUmG2GKaBzzpHjBfdGgbefvmFbuFpN/17HaOw0Hjp4Krudk6Hr54xO3+Ky7XI+9eDxzGiXqmOD5Z4HODd4IvXn3O9dWGp08e8fx5C2JNFj1WJg7TLY1r8eIDi6NP2W32uP6K3cZDdcLy6Yx3058Q2HL5+TX9reB00dCHkXmq+O7JJ7hwh6CmUR228gWfdH9bjPKAq2aM/R1KBkzWaFpSnpWFPQaCDqxocEZyGwe8cVRZYoMip4aBxCBHdgHyGGnFjFnToWVPVh5hDdksmewxxkrG5NHZ03pPkzJSS4LUSCqM1/QnNcbOyVgKzLwUSCk5QhCEoULknpxLhMD7gPMOYySVMSWrlTVTHvB4oigUixwSxEyOgZQ9MifGfCAFsFKXaAGSEB1xt4O+p6os282ePJX3JQtPzpK+39G0ClvBtFtTy2cYMaMyksoEnL+jVorDPuHHGVY1gCTmUMyVnGDqDpfeEncdraqR5rJETJgTxw6fNrTLG4bdSJyekVhguwEyBC9RckIKRVct6fsebQIhZhIBsGhpGEfBOA5UXYsxBj9lBA3iPlLjETRygZ8qhr2hMpop3iGZMHqPki2un6HSyX1mzhPUBtSH+xGnQKCZxkBlFwU/Khq8C0SZQSZSzBgrGLeaRj0Em5imQNOEsuAZElE4RKxRNlA3FsREDIJpSIhc0TYNPvSgJsI0opQlhIAxihzL0qfWgiwih35LzR4lEpWpyP2ElJLGNggnaPoOK1uCW2OMYRgPCCGRSpIpOfzDvi/s+uSpjIUsGH0gKcnq5IRxfccgErUHYxqGcSxjYV3dCys2mNpwdHJCDB7lBVNMxFqQG4NatMQEyghkyIgxMimHGj1KGWgauB1wOZK3B4Y8ljiADwS/x8V9Mfwqya7f4sQFV/07bD1D2J4Qgfy3MRVpDL3f0swafDoiTyVtb+lQWaKJJJ8xrFBoQjqUjCUrYmiwsiEHEFkTpxolNZJMDJEUr1ksWqoqcnl5W7L0BipT433EDzsE3yzGtbBkqVCmQdliOd0NNecfwa7f8vCjI47OG0Z5BZVjdQrSfoVsfswhL1jOA4ujp0w5US0aHjx4wvHZt3h3+zOef/T3ePj0U3a3Kw7rntkqsZo3+NHxi1/8BWkaWSbDigf428ykBqzq8FvLzWZDv/4r6nDJdRDMosT5kV14zRjeEw49+2tNFnP+7PPX/N0/nNMPG66/+MBHDz5iUVkur75gCj1HP3zCl18vObWfs0sLjh8/ZHXcEgfFeBX5RLb8rz/+x/x3/9V/y3/42R9wHDRt27E6W+DVge+/yPz5n/wVP3z5Q54fH/Pa7bm6cdxcbFjMFP/gP/0Bv373Y/7H//q/oR9v2bpr8onn6cdPuLu44vOfvuY3X37G5u3A//3VP+blb3/K8+9/n0NS7DZgRslhvYGV4EKc4aZP+fazU/TkODkSrI7OsVvD25/+mNnjJbPuGe9++ccIseXJi09wA3z++q/o3Ws+/fQ7EE8wVY+djby5+At2fs35qcRuI3/1Zz/h7bsDy4cNL79zTpSeIc253Gm2VxPxIJDGcNh+zT4c+N3f+fvc3Nzhdhc8ODpitpzx9voNf/zH/5S//0d/xPvL1/zsp7/k7PgMkSLTuMNIwbje8uzsU7a3X+DtDdYsOJp9l6Q79lMiTSOPT57zT//qJ/zsy18zbXp2t3dILZk9PqU9ecD63QW3dcMP1IJlN3H94UsePj1lVh2TMMS2I5+8Ity94G488K1PH3H1+Ss2/g5VC+bzpxzNHzMfG0T1OZW2ZLUkJcngtoQ8UusGwUNyPKadFFkkSBNC7FBaIoTGjYphVzPdGlp7C/aKkM7QcgHmwC6MSH3O8aNI/7HiEGu6B4/x+w1xusWgyf4WESM2PucwfcBWHVJPOO8YR4+1A2YRUe6cHI5JciKFCqEGkIEYFuxuziE11N0a1C2D64vkJme0qZDynLu7G5RWtM1zxniBixNW7tC+htBgqzm18mTR0/g5Ri7KnpCYiHkihMhumFgsl2gj2ezusEahlKL+f1h7kx9dsvw87zlzDN+Qc+YdaurqmaMIEmiBBCFKhmBQS20MGBag/8mAvfHOsOCFvZFlw7Rg0IQMWQBJkWx2dzWrqmu4VffmzfGbYjqjF5GkWdq2c5WLXETmFxnxO+e87/NYQyqKYZh7VqDQSqO1JeeZ0JdTYRg2FHNLEZcsjpZsNl/hh8XMvNcj43iDtA6oyZMhxYmYtk/PfDcP59IQ7YrDNLGQe6TzpJDnYnXWONXQNprdrkaINUmtII9Qtki7R4iATB6KQjpF8YGc1BzZpEMQwch5tikNhYmuH7Byju7kqVBIGF0Q4ps9m19qGJ9jQYkUB4RWmNpS/lZXnhJW2Llzx7w5/ve/3MIS0p6+P2CKAiPZdHvGOvDVeI2/OsOcG8IyknREiZpWn2KaM1a1QuQbDrqwuR+5vxvJJWIrx+nZMdkrSirU6znnOxy2s2UwKbRWOJfAeCZ/hygSZQyqzixWllVqcKKitQ4hI+vaMWXYHno+++wvefOmR0wKqRzFd/z5p/9xPh4pa5Jes15HFk2h+Iovr7doo/BhT9Moon/g9g3sNpoiC6U/4/13fpv/+Jf/N1/fdvzWr7yDiprt7ef0ux9zflQjJsmf/vFHNAvF2eoD+tc77u8jY2vxxzW7i48R5Vs4a7HNDkoFocVYizEFpTMLFbg7QJCabDLECfyCFBwmBIzYk6uCUscsGk1JIz4eqOQSIWrIllICJ3HB/fgZe70lVMdYbTGywhZLlSKNv0aIS1Y+oMmMQtLpWXOviyBbeKgnmnyCKjBMG8YpEqMmP7XNpfaE9IDAImNGZUGOGe89fkwkayi2IIvlzDtSNgQZGaynE54uBA4SkjBzl6Es4H5HCZGBgX3y1DlzpCOH/ppNv2f3+IAVBvF0jDgOMz1EySUir/CTwDX3FLEnhIoSFdbMhb5SEqsTiWsOlOFbM7rK7Cmph+oTRHqgcu9BvJ+LmAqUKigRid4xPp4SppHjoxptRsb0QBg0AkfVzLpx1yhGH1BOE6YJCAjpoCxw1qK0JcWJTT9gxAqSYegVPo3URwu0lkzjPbaakKKhMav5mDJrpFBovUO6iRg7tFshvCOFBkJEmQl0wic7o8R0fCoFRUIIc9seg0iGNCWUdXMxJ1dAJEZPTANSjSB6bKVRpqE7CEiO4KFaVlStIe0OZDHOD6BQ8F2gqReM40hOicVige96pv5Aro4xjWP0hXEasQ3Ui8LUD4QcqS5awhs55zFLxjiF0gKQuNqRwkz0yfIRqQTJ59lMaiUiZ5w1dBL6bqSuHeOhx1hDZQQpTnTjlsVigTpas7u/ZaEW85GrMwhXEZRC14bxMCAQuMpg/VNJyc4dCTHOeXrvBE1xyBTI4z15HIleEUqimANBdfS9w/sGWyemKOnGBH+vjK+MwiSDUCNC7JHFYeUCp0dkySyqluwdUdRIUchCQJnI8YDKCmcgpDes1ooU6/nzkwGlApUtOJ3ZPN5hreXo6ITdZsu0B2dXXB2f4aMBPvm766lUzT4PxOLJvifmnubkiihrFlePVMcfM/YfIsy7xJLZHn5G9o4j+6tc3/2c9z/4RwCcHCuOr77P+vxDlBacl2cseM7rV4XTdy85+WCDNZEUDhyuP0VdfIw7PSG9dRxLy/OLS3x+y+evP+P6bgu64uqd3+BPf7LhFx9/zu/+/kt0XfCPPdNBsmguee877/In/+Hf8fu/9et8ePE+t7dbnv/6hwgn+eSLr7lNa/6rf/Ffcvf5R/zaD7/D8XfPuXmz49vv/gaiaL788mOm5i2jSbz34Ql/8AcX3Nzdsz76AcOuY/P1wHLhGCfPb77/PpPIbPWKu88/RfhbvvudY9bL5/jQ8oOjd3n/8p/z3/+r/4Ff+5Vz3n/2bf7moxukKLz3vXOOFs/5xc++pLV7RBr4f/7tH7FcrDk5OeXo+IirZ5fUTrK5PXCx6nnz9mf0TFylc/QgEOkXXJ5/Sq4Dt18nVkbz7Ow70Gm2+08IYcvp8Tkia4Z+x9HyhE8++imExGqxYL933L7pkZe3fPBM8tu/+Z/x0x9/zemxoh4LN19/ynaz4eWHZxy6gc2mcPX8XUS85OHmK05OLEJEfvyTP+d/+jf/C7/9G7/OsD/wV3/xU37jN37A0AVurt8SpoF3Ltb8zve/Q5VP2YuOqCpU3dJnw7jvOexveHy846ef3PHzj/6cEG8wMlHCnqOjK45WDV3/NcXd89v/+b+kvz+wufsZv/bBt3jpXkDIjPpT1OJd9OFDrLpjfX7KOAn6TrO5lzRtzdnlmkV9xrHNhPQjjN6T5FeQJWW0RO8IqUGbCdq/YDDfn7F6KSOQyCRJKTAOe8Yp0KWeq0YhbEU3GXxxmMahnUEHR/KFxXefoU4tetgh7k+Ib95nvH5kmm6p9Ype3VP0CSo6mkWiuMKwWxK7Z6gcGMLXeD+xbL5DZVb4+JY+PqL0QH3aIUShlAdCCmi5Istmxg2Xia67xa3mSNrt4z3HJ4t5s097YE8oHqU9rgrEwRBGiTIPmOoGXWp0PsVZw3K1IOY5nlPXFUPfI0X4e5FHRV01jOPIOHqUUk8FT0EpE5ktWgvGuEVMH1J4pFll+oMBBK5J5KAQckI3IzErpilhjUPpAmYLMnHYLaicQ4sKRMGHAVsv0coQU2K3jUzeYOt7vHqFsCCio7BGxObvTuxb02NEh3FhPnVNDaJIUoEhTHi2NLqidfWcay+FGCcoEms0yX/TzfBLDePKOXKKxGlCKYE1ir7vcLalokEqjdCSXDJ++qYuWbrMpr+nYAlREMQefRKIsiHZc3b6FrP5FsW06JVFu9luWdpHpB6Yrju625qb7StsbWnaGiEKw/BAU7ccHR3Rd3f0w44xBbQSWAnTWLi5SRh3hMCxXDiahcFqMf/myoHUCKtQKnJ+rPH7gbDbcFW/wK5XPO53ZDUyusT7z18SBsewD0xNzzju2G8GpK45Wa/ougnfZcogGR4eeZu3nJ5d8u4H79GeFj769I+5fvicHN/h/v6nHG57xocBwztUJxGhVsRxy6ubRz7+6EuMaDD1BjYbjnaO1cLy8uWG915+m9Y8Jz6hgIQsKLVAYBn1lqQ8miV5MMSxR6h7lM5krQilZRSBlp5T6/BdxOMR7QFjAypr2nDGvXtETA1VXtBMS3SeKHIkKUGoa7yseMxbss3U0qGTwcmKqAxeJ5QNqDIRu4RAsd8HDvsOHyJSKazVNErNXdiYaJxjUVtiTkyhI4RuJoCEuR1+XTmMdghdiExkLyhjwkwKKwxKOrq0wzUOoqbse+QuM/ae+4cA5oKyz0yHR8Y4oYvCMGfH1uslh82O0YBxiZIV2tSQBZPfY2yiHzyrxUuca9g8XGPUF7T1AlkEo++x0aHiD1ke13TDX5OGE4xck4MipsCiNaTUU9Vm5p6mSAoZxB6tZ0Z7SoV99yVKO6ZhgZQLtJtAHBjG18SkqRcrtCiMY4TiEanM/4/KzKVQVxBElnVL8QqtDZGRzAGpBLVr8cGw2wgWK0PlmhkFFRJxsBQKWltiMmgH43CgqhoKkhwlMjvSlKhUxf3Da45PT9GLG8bpKU+NI44XLBdrgvqKzeMBq1cIVVisBMr0+D4y9gmtT2jM44yXQkPIiABKzIjDIjNOSOoGkuzxPuMw6CyJfSQPlioeoVKNtJl+HKnqGqkh5VlQ5IdIyWo+elQCISDFiLCanDNv315zeX5KtVwy3T2w2RxYn56TcySnOMdYZMZHT1siUit8AV03qHULtSFOA8K4GX3lDFFmVPDIEkghEveRHBL1oWdaSew+8vDwQNpOMxoL8DHS7Qu6OQHxSFOvCUPkEB7p8uM3hnGAypwSB0suI7YasGYuWqUAdiGY0pZUbsliNggbYamVwRiBnwSV/B4CDU1iivu5ECWWqNQggsXvC25hmHoFUaP1XDQuOdK6b5IBVK6o6ob74ZEYE+v2CD+sSRwhaokT73DYdTTtkpRW+HDEcnFCf/g5WRyzOHqGTJbiLdfXittuz/F6zeH+NYfNDRfPvk9z/JKkWqSEYbMhSs3V82dkuWN/VFjEHWIpuL2DLx6g+JYPL09guEY5xYv3DPq4Zoornj//gIv1CmkUr+5vufr+Mz78zjEiHfNOu+bls/f48U9/wuW55Pf/8T9jv1dcvvOb5It7Uh743g/+ARHP/fYVQ71HqYbbrebq/T/kTz9KnPAJbhmY1EjIFaE5p25achj54Nkz3ty84ocfHCHFP2HfTTwOD5Q68t633mXnX/HiecNv/eo/56v7CbEY+d6vfZf3rl5y+/k9+oWk6O/wsy//io8+e80PrnouqjPq6pJpKny1vUUtO272f4IOxxQvmcTAXfMGj2TVvGD/+jU+33D03d/krz/+CcNjR2s71quGcbeisYKLkzX3X4+s7Ad8970Trnc32NTx4tdPOD76Nv/HH/1r/tX/+N9xfHFMqZ/x6m0HQXJ1tuK9xpHuvuJbJ/+EP/3Lv+CHv/mCx/KaSjiubw58/OaR3/vRjyjiiP/5X/8b/tkf/mNiTvzln/01U99xdrLg8sUl9cURt90nrBcGF9bY0fL28BE33TWbrvB4v2YUmQ/Pv0f3OnKIB45ODC8vT2h1YTN4fvW3/yFffPI5wxev+f3/4vcYdls+u/mC9fEZq+rb7K7XvPdM05czarlke/MVOkZcGcjdhrQVnB5/wO7Vpyy/fYDskP5dnF6ibQC9oagbvD9GTRbyLRRLjrNZsuSEnwbGw46SI1Z5pKkp2mHruX/XBwl4VnlDa55zv9jTqgr/EEFM2FpiT8/xd0sevvwJgg16rMnqge6wpiRHyT2yuiMrh2aJsTWxHBjKK3KxkC5JaUEQgRjvWFRnTwOiJKlbsgyz2kMn+qmeYxhOMEVLYiBsNSpLlJ5AS8KuJqaRdvF65p73J6Sin2R4ME4eaRR1XTOFiRAipSS0MmjtZi29suzGPaUUVssVMXrGcUCIwnrxnP1eM4YJc3JA5nOMsmT7gBIVTr3kMB4QpWJRHdOPHcnfI+1cxC/RYUri2G7opg2FdwhkjGvpJ0GRAeU8KUIlFiCX5LLCEEF2ZLmfN+RUwvvCqhxTJktGEVKAHNG6ILVBU1NEgyojWltKNtw/bLDGsmgXlFQo4Zs9yl9qGI+DRzlL1VpKyvhDxIj6afdnthSJYGbeZf7m1rjuPHpUeC0ITjIWMw8jqme0FV6dkLRHUWj1AucSSXqMULy521AofPr2E25vdizaI1brNeujhjMVcJWkHxpKVoSUiD7Q+8DQ9wz9rJ5u64wzRzSmIlUJ11Roo8lFk4pkVS2wLhGnHiMaFqcB5VqOL8/op5FuOBCnZ7xYv8+nP/+Ex7ChalpML+j2glRGKJFu6DGLET8ZBBVtWyjugbutZ7OVjIeOyp9hTMt0mBj0gcEUOhzhMXB+uWMhTnh7d+DLNx9zdvYcMSWmcWJXGS4Xe2r7Ds+OFng1IqoBYRXRFIJQiAjNtKQqa0b5SO8DkTeYolEYRC4QHLpqUHXP4+aayjynNVcoMowjOmZKiSgVZuTZCrLs2Pc9oigqZyB3eGdxbU2FodIJ9ESUPV46pGzQxeJKQrOlZEddGzwVfhiYwpzrVYNEFEsxCasnpJIzbUcYbDFYYdiEwmN9wCVPyCCKgKIoRiGbhpID0UdEiawnxzjcEckQNBRFDD2Hxx277Z438efoPFFT4URNJQyNrJFTwckZeyRUwFYVPh6QoqJenBHiTBkBx2Z7g7UZUSwpK6QUGLsm+wXkwO7xDUWIufCmxlmLnBX9tEXIjqP1CzabR6ROKLeikgHygb4XGHeFNDWP29ecnRpEzJRgSGlJigMxjmgkfig4IWiXnhh6vC9QDFrnvyPQ9MM9i3aBFPUTC9VC0Ywxzo3xpEkhk11kDBNSaIRW+CnhWklbS/quoFNByYiQmiQhSU/RhX58S7VcYJua4B05zNEapcv8MLOB4W1NW0nyypC6DqkbyhPBZPI7Tq5O6W5XVNPIKEaETTg1K5W7tKegsK5GS8O0j8Qs0I1BKgkhYQV4O1GC4XB3R7Neoq1lSp4plrkwmiDEgKst2hwzlnn4FbmQc0FmS7QtZpfoZaE+PkIIhcqFEgoxBIxoad55QXp7oDpbU2qH0gqcIpTIFAO2VthkKKJQpoEpjUjr0Bq0OuB3E0MWVKPh9u5xRmc6gScSfXzabXlEF0mMD/TR0/tEUB70N4ffIhJFJSo9UaseoyJGGBAGnyOekawClWqIEyg5DwV9nFiaM4yLbHY/oaqgVufYKNBGo50lpIredxyd1RiT6bt7rJUooWfSDppt/uZmi3IDahpoQk8sM/Gk1SOxfqAs1uS6pT7XhPKau7cfcXf9CSkrdGt4d73Axz33vebCniHzHu837KZj2vZdcC2yeJy+J3iJZM2yrBFNwUuIqWPYP1C1D/Sdwe8iV0eXXF4d8c47J7y93tOE17zzzndYmDWTTFRXDe70JXjQ2zuuLl7Snvwa4/WG9vSYsKw5/fBXWQ1mFRHWAAAgAElEQVTQWotPr0jcsfOK0+UL7jafoXRAxImVdDgHi9ThH39Ka+9pL5bockouF5jVKeujU968+ilq8UBvLzi/bKlWxwz9nsfrR5TVXL73XZyuOVxf8/K85nC4pzKe0xOQxZIGz2H8kgf5Japb8/31MYvn56zaC96+3vDzv/ljhIsUJXn+7PtI+S5DuEFrGMdIyhXYY4oovB0+41d+9dd588WO7u4tF6tzjtuXaBlJ6TN8GhjMDwknnkY19LcTtQ64RWTsOv7k339Gbj9g8QJsXdNPC/bDhDaC3jge0opGXrC9+4KRG7B7ht7j9DFX62eE9+55+8VrPv3yE370u/+A3/1H/5T/9r/+b7h7eOTiZMm7L045aRqCtzi7pK7PCKki0rH3hRxPOa4N1fHA9rawj3t23DEOAyfHF2yRHCgcvTjj4qrlr26/4Hf+8A8o9bf59KN/RyvPqcolJS44OT7j7mFLUJHr/S+Y+h2jOrDRe/rDPf1Xe4QSNBpWcYuqzijNCp8DPhlUOEHGA4kDORwjck1UE2PZzmS5STHeJXRSZHE9Gxk3gtpBLCNBWHwZSeOIrU/pxR14hZ8GDj6jXGS5FtizFYewwD17l+bcsP+iIe42ZDmSUeTSoJDE0nPUnpGjZje9RuhjIjVKWqoqEMQDcfBI9x5DP2CtR+YEEYqwGCMQYiJNE5WBUu4RokEIDybjnWLKgbVcY8oCZQNT2OCUBtEQVENEop0E2bPdvmW9WBNlQ04NJRdS6hFyIqdzYkiY+i378RGtj1G1pZSRforE3LFaWBSJttKMhx3SarKM7MYbRG5BBMa4ITJRNRrjFDFOTH4gZxBlhdCnJDGf/CnRIJRFGYepJkLqsakQ826OVxdDSqu5A5kDip7ajIzxAaUElW3Z7O/RzpKVJsTZE6JCh6gV0zhScmC9dAgRgTmqxDdrlL/cMK6toZRC8AEhZjQdCOLEk7xEI8SMfRF8cxUwGEXpJTp4hBJMFqbKclgLDskS00TXb1jbNVEkStDkUBFi4eGhRxnP7d2r2fh0SOToUeWS48UVXllUnujHO4TqOTw8sN/u2O0HxkHgqnPSUaRePOKmDH5FO1rqrHFK02rFkRA4rZloeDt0LE9fsDwaSGlgjJ5+GLm7vpkFJsdr5NKx6XfEkkhhyTjUlGxpG0vnPX6KSALTIMhipI8dlnMaV7MLn+LEwOPhGF3XPOw64tDx4nhBYwVfbzdstj1CG/bjPIDlOAGR12++4sXlmnH8NhwDIgEtkhl1IJVGyA6iIKQdwRti1BRajLJIldBF4/IS5R2KuVwmntjTSQiKzHgeUSYRRKYoR0wQczOv8EqmaRI+esaYMLJAmnNx8ilXLGVAUaHzCcJNZJ1RMmGVwUmJGEFmSSZR8gEzSvriUA6syNiiKKKdRQeiQ5WKHBKR/JRWTWRmAVSRniImfIwMwRDizOVWGeJ0YNoEtm/v8F2HPNQIvWYGwM8ZYl8eUEnQ2IaVbSmep7+3whiH1maWBehMKRNaakgVUmkogVQKUlbkKDBSMw6Sqj5FixNS3pLKFqUtysw77rtNxo81zVIisEzDSA4KbRcoJUji4SmyAinuECSKkIDB6BWi1KS8A5nmnRc0Shestmhr6MbtXDqNawQNIY1o85QPToKYBZUV1LXEGGYue1EoYzAzXRGBYJz6uagnM+VpcR1SIJFpl0ukGEnC0/XTHJ9RgpLMXARUkZwVRu8RdkkYCooG4rw4SnGiXtWIUqgXkrSfcNahlEGUmbQilCQTMe6JN581lTEz1zbFmfQhJaauOWwPTCKxWlak7El/q67WmunQzV0XWUipMAw9JjMXj5VksWyJJcEQcJVBG0Hc7EhWI2uLlII6gomS3LaIqp0RfbJAzkgKdtFAPxEl0PUgQOQaiULmRPGGOOwhOtL+mhggi46QIrF4ivTE7JF2pJ8yMSdCGZlyT8hxphjV/9/z1FnLOBVESWgKMksKEikKzjjCJDFmSfSBUgRkg1QtRSoO40RVA6YhUmZOuRBkNOSILTdP97khl4IvI1LauRBORFJoyzfLSEU4iohIVSFFQVqoc8ebvkWVl1R1g+wHeqUJaUXJhm4786V3b18hNfzot34fWQp9vyfiUcCqOWO5fEaziCAEzbIheUsOEVcJpITtbqTIASHPGOI1ymjeeXHB+bNzYtEUVfPhDx2GU3R1hAw965NTXFMzpoHF2ZqFNRydnfD59p7kDFkp2kWim3YM95Kr43M++erHRKvp9grCA1oHRPBQCu3qGCqNHwqXzSUlrOi8QauI7u/Y97eU+EitTmhNRW4SIRX2hwe06Tk/bmmqGW6wubmlPzwgTeDQOywrUtlzt3kDqubk7D221zsQDYt1i2TPkIe54OwqtDTsN19ztl5yv99x8vw5Zmloa4vUmrG/5/RozeObB9KkuLhccNS0aKnIwiLrI7yqqTpBW87o+0cIHcsg2Owjm+6By2cjQi3gF6es2oo8TrTJMG33TGGDurwgMaEqycX5t/DdBWP/MaGeS8V+v0AIwY/+4Y+QK8m//w9/xu3DlvXxmqqy7HcHbvXE29sVH75/RRKWbiq42rJavUO7qBn7geuv/oI03nF5VmNUoF5UWAqmCKywuKipxorf+cF3WZjExz/+M3YPr2hOrzBOIEzk4fA1oiQWcoXImaq+ZNcZPvnqZ9zdveLb7zY8v1ogxTm78YpWtKgEmTB35EzBl57kd7huiYwTohLIIkipEKc9Kb6l728J44qjk3cpUhNDmtF4Ms4uinxCf6hI3BIOa4a3Hfe7P+f4uEXqb0FStJcd9fEV9z9vyIsd2awp3kCwlBAIKSFUzeOwxRhJFhHvQQtQZkdiQw4JDZT8BU4fz56BLCjJU0RCqGZGDOoNaE3JAlvN70GIyDLn0JVz+CrRp4DILVI3yJwJ0/4JkFvNkRTfIFKFFpGse5TVGFNRUp7fMXrenbdOz36CIskByjjROI20ClE1xDA/U0WEPAZKjKhq5qzHsse4mVE/DDtSnLGGQhqErBByR04CTQ1yxMiCki14S8mZTCTniNOWnOeT4ZLSTIFRGik0EY12nlRGipSEkhFlQuiIlgVrJN20ZdGeQMpICSl7EPOMxX8S3f6lhnEpFSEGYgxoY5BGE/1EzgokSPWEEkuZlL+ZjxmzZ9AQpCQoOJjEXnkOObGPPYcSUNYQlWVIILKnkMljYOgj3vdoUVMvG5RWaD1HYkJQjBN00zVK9/hu4Prt12wetwx9oeSGZW6p6j3KKLq9xuoVioJuBa7WKCWRWuCTB61RzlE7h8ZSosZ4jzCaruvYPN7THK2wqcaTEdnQ6BXjtCV6z+gFZIWSiTAOjF4QckYmSaU7ipAc/Ih0meu717TLihjmSMHzizPGsdC2PcIOOKPwacKngBIzn7Pb79ntb0i5kApYtSSnJSZLjDIIHNIUSuopMZGjIHSSkArJRFyTUVZAFgSvMGaJUIokMynNwhehFNMwInKhNhaZJdFDnuY8t7YZWQo5jPSxoaoGogCVHTI7ZNEzZq5kKG62c8mIFplaa4SFWKCEgkgToUhKNEzFosXMg9ZZkIslIihKYrwlhkwmIWVGyEzJs6RIiIIQEOPEIQ2EoFE+4nJBpZF+v6Hf35IOA01uSNLNzW0RMVaCKvjRU7kG7SzeR2LQWKNREkrpEKrHOUfOmcbNVlalA1JkyJI5170DaSlFoWWDVgIfICWLMQ3QEcuGNFXIcj6j5MSBEBMl1/ODICbGUeGqhuAjFDVfgxRIrdByQcpzO19ISUxqZq8qkEqTs8RPBekUQj2ZybLAyJmskJ/QkVJYlKygCFLySC0REhDi6bojUmWsnBmpBRAlU0qZ2eVKU7QhRM8wdNStQyVJDk82smzI0VDVnk4OlKlBuoaUI3mKqCIQVU0ZC1p5xjxgnmQSKUHJYs70i5lMUmKaLa4Ioo+EHMkCUHLucPiIXNbISpEGP5NEAKvFjBWTCh8CIiRymEuVQhQg4xqHL5kQJkxbo0qcHQFVi3Bi3jGqLPiCPD0iGIURCcq8MJVSIo0hdD08FVABVJaIHMghEodEGCRKeA7dBsEZJe8peV7ohOjxoQOpGYJgP2TGmObTQ2aC0d//SsFjpEUJMLKCHKFIlKnnk5hSZpb+EwdXaInVEiEFfhCIoKhkhTMSKx1TiTOCOHty2iHFfG+FpECtQGqUnu87FQV1/Ob1xJTJpQFpQXoyGWUM4dAjph3ZaBZJ0hOpGsXJ6TGHtysedx3TNLJoB2IKkHpivEcYqGyLMwm3PmLKO4qpwdYz5z4VbLFARQxq9g+ICqmPME5i6hZfCrt9pl6fs1o/Q2UozRkpDFi3RhZFwWAXZ7RrSa0rbDnGqp7aSQ7br+m6r6lTS5muKNtCe/JA1z1w1h6hvGUYEq7SHJ+d8LDfo2vBavGC8RAJeUfJI2PXM/pptvwFS5MVQ4a3bx8Y9wGjW3Rc4Lcjt7dfsnn8nKPVmpQzY9yxXLZIseLeZ1xzwstna74UP2PajSyPHONmopErWK6YSsBpgyqCXfdAP3ScIom5ZgwKnSPRT1hl0ElSVYp2fUZtnyGyIcRMiC2urCmDJoaJnCdqJ2eKVFYcmSvas8IXb75G5IjJkFKgMQW7UCxWkrbOCAJN8y6xNEyTYt8/sF4rbDlB5obzyws+/O73+F//r/+NV287XNOipGccprkAvZAMybOftihzRBJHxDjnuEOS7HfzQtWslkSdODl/iZhme6IyCmssy2ZN4y4QTvDm9S2vv7rh+MhitSL6RH+Y2A17ztoFGTufBh4CjzdfcXf9JYd+zzCt+Op2z63cYpaSSMC5iNZghIOkKKmbBWxANFuKVOS0YJoKU9/R91seb97i0CxbxeQOxMGi9TSjQ4sljoLucMt2/4r9Y0X4+i2T/oTm5AXBvUPUAuk0KmjSbU1lFSl/h+l+hG2HEhM5RpIyJDnRh5FGnhGmniLiEwJ3ooTFbAKNHQJJTIFAJBSPyGAihOKJJiMMpDEiYiQWhyoWS8FliUgjSQeiH6llS04JUkY8iXtyKkCF1m5GEYpIFhNCKAoNKUvGsMe4PL+jtMZHT04KUSRSWaSShBBRjjkiV+Y5RQpBVRuw85w5DhO2qsglknOilIhQIESiyEKMIyVKpLCUrDG2UOhJUVJiTTEzWU0gSTFgtKTIRJIZUTRS1nOEh8DYjxQ5i9YECSVnl0mmojCfMPo0L7YRGqUUUlmm6f/HzHiKkVwyUqt5p4k8kwWsoJBmyUeCGAMpfXMZEA8TkxEcakOvMz2eQ+iYHnti2pEM2OUpsRjiOAHT/FDPhZxhHASnJ+9TLWqaRqOUQIoaoTIhjjzurrm4aHl42HL98Mh+PyFKRVMJpOuQWqLyEfkAwkpEVRASkhYMoqC1pJ8mXAXVwuGnhEkFoTRZJSYhWS5aboxhuVzNmnEkoZbkNJHI7B4P7LaBuvaU0pPGSM4gvQIMyXYcUkRxTKVP2T1eQxK8uPqAdy9fcNQU9sVy9WLLyb1hiIZ9F1BINILKzjzgGAqxTMTiMKKeAfZFMPsLA8hTUKCiRWRPHEfCOBGsBKWobUWMPblMqNoilCKjSJRZRYkhRocIe1ZtQywBUTJhOswrPtOiRSF5z+RrYhWIJUISSBwCRYoJX0YC4CqeGNoaU8zMvDbzDZyCpqSWrPW8Qk0QCk/fZ4gGUeahMWdDyR6hM5JMKWLmIiORQs753jKSfYcfJ0qBOiYmv2GY9vhuYFlryrQn9yNog9ZLlLQk4cnK0qeRqXQ4odFaIkQgxZkWUds1U98/ZWeneRDnSTQgI8Ymchxm4YMYyUzzMRkroCX4iZB7qiohgiWnkSw2CG3mnXVG8mQJhyW1KYTkMWZBTHnO2mmFVHI2IUqLkk8M21xm7W6UxBwoxTK7cA8UMVPgC3beIRUJbQW5CHLSMz/VzIN3zoEQ59hQjJHGzkVRmBfZ5WkolFrOQp6oCcO80FLGIP30VPiUpKTIOaJtzRQCjYjzbnlMCKnRpZoHvVEQ1Wx0TSHODzaYh/4kkNoSQqEoQY1EhET0niQzstEoZ4l9wEmBbBtynhdnkgQxkMfZSzcrmj0qZqycF/MF5p+3Bq0EIwUjBfgIWs5M/FJIKRGOWoxS6NqRZSHHgJg/XIoAOUVG72mjJsu5dS/yRImROPVM/UjyFmUPM7LSzpa4HGfqUwiZw5CRVrAfA4fJE0uhFIPWGmu+GRjPKVJXCi0EThtyGikZrG7nFwzTzGoWjiQyWguMCsgEUjh0lkgkjZrja3n+1BDkpzK0IWRHzBana6SQVNIgKRQGCt+U/hQRKaXGmrms6kMkV0dY8QYrHxiV52W7JMg9XZuJJydsjj+kG/8tWlQ4c8xnn3/OcjFi3MDCLmgWFltZbJt4vO84csckKRDmqRcRDEI2xGlBmV5DGRGhplKKOEV22w0hOZ5dfIscGpqjLbFqsNEypYLMAaQmywVVvYa+p2VJY+5QZWDo7pnCPYsq8vjQsdJnLMzEjv1she0KxhqWx0vO1udsHu85O16jlaUtA0p1DGFgN3SMMXAmX0I0TPuOguTx9g0qSYSs6KdC1juuv/oZKj9ycfEu1/ea5sjPx93xiHGq8Y3g6vkFY9yzO95Qq8T9daSd1vgx8/r1pywqh5YtN7dfgorErudhUhQpaSvN0dJQ4sTFs+f004iRFUYeI5Uihz1+2+N0xSQ2TD6yblq0bUipZ5WXHIcTxuzptl/jw0A/KppaoFvFqjnjeLXA6IBzoGRLyoZiBnzeIfQZrbOcnjUId8HNzT3/+x/9n/zeH/whm4cdD7ev0DFQLep5AZoKkx+Y/ISz9SxWIzDGgYO/R1QZI0+5fbzl6Owlh4d7lJw7VM3CcPXsClUv+PJuz5u7gTFJLpsGYWr2fWRKA6ZacLQ4R9mXbN4+cnv9GW+/+itUvmXdOKax4qNfbJD2hrOTRDaXNBpqoZBlgRYtBkkxFdk4fHV4EiAu6bNmd7Bs72rub+DZ+QNF3tHFDheuSMOIijUpZrab1xz2n/P539xyc7ulTQcuPxBgFJMeQXtcs2YMexY/yJT9MUxX9M1bvLlGHQIKS+d7bC3o7ieca/Bhy5Q8OUo0C4RYkmIhhYQgMuUDo8oUqbFJIFKgyAmpFySlmHKkDPPusREaJSqUjPi8owyGKicWtSdFQZbzJil5ZqojA6oueDm7QFKSpFBIcZhPdYWY35cpk1Ig+dnqjtBgDSEHUphA9RihGMNEkWAag60NJUOYoGQDqUaQcUYR5Tzf5BLwMROnJ4FPjpRsUToi5VyoN+oMREYyU1y8n1CKp82aNIvwRAVlICVFSgopZypcLoIY5/xJShNaOkoWsym8KIw2aONAKHL5ZrTvlxrGvffzitO5WfozjZSU0GYexL2PpKDIGZT6TzKOo8PIQE0kEuhzoCSJ7zOtFFQqcNd1GBkZfc84JayuqeoKV3maxRpn15ysK45WLRTJNBZSUHSHngaDDJHUPyJEhWsWNFXD8bpl0QpaZ6lUg5WWptK0a7CLRFGBKQu0z4yTQMpI7TJZdOhU0FkhpCXrRNQ1R4s1OgmEy9Rnz+imxGHaAlDpjuxHNuOnfPb5HU1dk71AZrDRoKhRKtO0hcZAKpZja/nhuy95+eKcu/tPuXr+IYdXn/Hs/DnKPuP67Zf4akJlQW00Z0cr2npF59+g3BFTGGhbnriXHqkkXjRIm3EoJjMicjeLctKsbleqoZUjqu6QokXKE7J0FF1mbGASZL0iqZ52VTMNe2KaCGY334DWQCWIpeCnHWGs8cwdAKkOZNMxlcgUM0I0rJKBMnO5rdJzdkrNLPqiJEU5ctHo6QGBZEjg4wRposlLhFji9UCUAzn2lJRRfyutLHmOcAgJRXMs1+iUGP0BEQemMRK8YD/MBbnoO+xw4HS5ZmnXiGiZDpnF4oymMuy2N2gRsW3COYFIDXGsUFTIbNF6IOU9MY2IcITWAmUGlJTU1SXdocc1HSk/4oeKIiu0DRS5I6WE5JKmumBiIpUDJT8JBQhMo6KpJ5r1brZLaoMyksPgoQjs0hLzQEgBZ9ao/5e1N+nRJU3P8653jPEbczjzqbm6q9lNNimLhKmFZMmwBG8M/QDDP85bL2zIlm0YEmQBtiySommy2QNrrlNnyJPTN8X0jl7EgcHihgTkXGUuMhHITEQ88bz3fV1iHozmuEpFDODTgDSJqlkydOs5jy9GtA3kCNEnirKkP+2RJmPLhpDr2dA2T/bz9lNJlBC4nGd1utLzYJ/nLbmbHHksiVNmcTbb5kL0KDlr4sM7qQ/yESpdIeyEkGk+NjQWhCGPEQxMvaFYXBD3e3SVUVqSkkBJTbYl02mWNAx3R0oxD8hJgtBitoTqeWuvUkHoJlKYMNYitGToB5yLbJsVwXsygdLM9syUIkLMdk6JQZpZmuOngK5qtLLkkPFaos+WRAQyT7M+OWfUjLonh3kjlEOcrcRWQ0hkH4huwE/3hHAANsSQSLEgpo7EkX66niNTqsRnGKcjV7uXrM8WEBM6FShdzDf/v/Zxvt3gpoyRCpnFu7x/RguHNiXHY2C5bJlST1lKjJHkZJmcIIsebUCx4dhJrDWYyhBiT4gZY1YzEjSAFpLCSLKPmCBRiRnn2e5/cD1V3SCyo6jmbfP13cAoR2pzwfrxx6jCUa0kZzxgfyx5nQJBZFYLyzgGlmvNyzdfsdlIzi9XtGZDNhuEXdBPO4y12GJBFoIYImOaB7TZWluxsAOGklfX33H+4Jym2JJNJFeBxlqMjqiFQMjIFD3duCcXFlPUEBKkgMsHzMO3yOKc3VuPGDdsSklTVIwhsHx6ganf55N6z+3dAdfsOdsueHR2jhgLnrefcHG+5Oqqp1GCJhoQA/ei4+SPPBF7Gv0JL65/QRU9Shxx0wAU5NQy5oAbd7z3aEWIjsEFHr/3MSYW7PYjIU7U2yOKexb1e2wefASHK0q7x/Wa3ZsTd+o1bWm4u92zPauZTj3d3ZEh3iOtRW4uWbaSs7OaSE/fd0gJuLe45PBuwApNP3zLIO5Z1z9mXT5imBzLqsaKkcPdHdPxxLP1hutXL3F4Lh8tMaJCpxUmady0o2gKevctxeoh9fqSanFJWZ7TLlr60z0vX3f86Z//KWR49vQ9/vSP/gN9N7CuCrKE03HP9NayMb9Hrbaz+bFqmCZNPwlGUXM/DeRTT+0d4f4Wf7im3bYsFyUPzhseLCvevviGXtcILRnDyKv7O8xTTTIw6cgnH36EXjdsdMGv/mTgy6/2HJ2iXF/g/cTVzUtkFKzKc7563bFcuPn+kQ2pWiLXZ6jazUuSqYBujZ8OxPyaw67g9lqy37Xs45FNdWKszpFjQykU0WfGk+Nwv+PN1ef0w7d8/2Xm5u5L3vuR5uLxb7EwDWLXo9ORul0hy4LVjwr2e021b2mWE/0mkvcPKOWKfPsVyd/xoNliEzj1lMkFfJrRwMYEDuMNIo007Y7e9US5wOYWEwQmj0gr8cbS+4mQPTpGRNmTlWRwijFGCqngaNCTIkdDLGqSSkgZZgN2lDgdMNYxiYTIDeQakQQZTxYjVbUkxoyxM2M+uHK2eoqekCOVVWgNIr1D6iqLMAoQBK/RYkl33FFXS0JM1HVDVBYmi3fT/MxLlsj3FHZBRpL19ayyzy1GNVg7cTyBtSAYgIGcNeRZ+JdTxBhBHCyEhkonPEdcPjFNI8F7KiswYkDkgmk4ILVBKjtLikTCTX5e4v3/NYwr9U6rHSMpelIISATJCzKSMEWCTxhjKOwPh/HpQhC9mctoU2TUnq4dua1PxLIm5Q3qcEOcEeFoPEUTWW9L4DFKW2wTWCzWjC7OG9Em4qY9WQVqdU4/HinPtnxQzhGBptU07QIhFyhVYmvQZaLdSpqtQYqIcI4Sgz12XFQVRM/+5prlpkKbmjAJkg9UleTV1Q2XDx+xWqxpi4o4OXanEXvaMHZnxMV3xCffYe4/Yf/2Edfda5arDi0D7qQoyzXbx5bb7lfUy4rQLfi9n/0hzx4+xY8eyU+oyoeU5hs+eb4CYWmLN8joMChkrJHinLJoyMkQowalSbkiw/yPhsfzEqES1ljqyuDaWcQSY0EKNd3J0C87aiMgJZqcUNlTZY+MI2EIFKHElwvwc5wFLyjLFcknCjQbUzLFgPAeXEmSkFNPFI7oNVMWdGEiqRPL6wdI3WNL5lywrEhUJKkJ0qHNyA5HZiJFwTB5ejeSQyRIg1YVSEESGhfnlwCNQAhJyMwM5jgP93G4YmlapBCMbsfYnbh6c0AVGTe8xcT3qKoFqmnJQPAnQnJYaSmcZDHWnG/O6d0RZIWSmiCPhHxF5xLrdkWcWghnlLbGFoGExvuJ3dgz9Zmm3VKXNTFrkppb2yn3GJOp6wVD/wqEQlKT4jlZ35D018h8TlE8RIiWw/EOrWuCayFcokxCqB43jrONtNRM0wA5ziQdATElUva0TYW1ksN+pK0LhnFiEgElZjFPt9cc9pnL8zVKavqhJ6URaxVGAxnaYsup21FXM6JJaokQknGacMFRNy3GtES5Q5sznL/D+RNaWtASqRw51mQK6lgzyJ46SkQCTyJLwUJavHN094HV0xVTfwc6zXlLISBFxmmA7OYTJjkbNpEzuhAtmKaOShX4OKHuA9IKslFEJXApEIRgtb0ApQnHEWsryOC9m3sv1pKEIgwOUzfkLDlNmbYuUcniSkU+L2iaBVPouB+PbIsVUgnerYARMSJKw+IEHQ67G9GFBj8SuoAfC2IoSOmacWwQ1ZcM3oKc8/CDDwyuI8jIzd011aIECYUucGOcXQl/Q6JmtUIBfhiRskDLCqQHeQvRouIZhhZRXaF0RuTtfLyrxlkYlQu0KolyT+REqUtilOSpQoeGkD1KTNgiofVchnJBzw/SbLHhx8C///+u5zQ45gVQhXceaQO26knFgn6r+Wl7ZE8AACAASURBVJ3z9yllxdE7koVURcbdPdv6Zzz8cc3X3/0Ji6Vlc/lbPH3/M5Znl5iFpXzoYfcQowNhUPg4MU1HiBNVNTeTnjy/5Devf5v7068YLq6YzlasHzzBI7nvv+fiLCGrmu6oqVJJPiWK5RpdCWSGZWlwpwND2rOh4fb7PaUOPK4uEeEZJCirIw8+cCBBpzVv33ZcnD/hwcMNhSg4nTyr9YKUR6RwnEQmxXuCk8hhSTUpmviQyf8Zb/tfUcoaIy+Zuh31QtE2cHezQ2uLLVtudi+RRcvd/hzlBqzJbC/g7f4NcvWQy8X7OHNi17/lsviQQ9xzqt/y8IOW403HkjP+3kd/yP/8v/337KbXLBYFTZmJ8SW7wxKRf5ehC1w8uGUc3hLDY2qxoRYFp3Dkdn/DpoWy3HPIHb68pD/15HFHU/eEYuL//He/5NC95qeXKxZ3HiWXDOmaqQxcnG1J43Oy0Dj7JUlfcDgE7puRaXjFF1/8gu+/veb16yukEOSUIAfKUpCFZ3ABUTRcfvScSa54dPExw9jjQ49JLbtvbvjm61/QnJ1Ybx/zF3/2iusvv2V1vuHT93+L7WrD2Hk+//Nr7nY9D/5Q8M1ffs6wG3j23iPK2iPEDq0iOZxY2Ev+5I/f8ub4b/D2exKe29sj/XCDNZJ1tWW11vzrf/1v2aj/iur5BbKAWDpiFgTf0k97Cn1EHgVlLNgdbti/vuFwO+KmEekj7m6FWJyTy8gUXpCGyN214+p1z+nUIVXm088WfCbfZ/Ne4vy8QaExwrCsS8pK0U0Vh0NmfbmhKAzDwtF8uEHklrvXPfqtY/8ycnn+FB1B92umcCSlPXkKDFcJDoK2eMPQ3VOVZ+AVOu+RTBxCZFKSt8PXvL4+sRQXnFU9pYhUOiF1CWGFrloG/wr0kkkrJrOjUIZWtCgE2QtCmvuEISdknpAxo02JsZphzLg84b2nqUtyinNBPAtkTBSMGFnQ55Fm23D39oZluUSTyX4ie3C2JssTIZdcXF7Qd3cEHFPsiUTKpiL4Cd+tUUbgw5HkF0SnscYj6luikHTHBcVFRBUDFWK2b4Z67oSlE4WeqBtPfxhJOUMayDEgokDnApMlVs5Om8k7aqsRUiPRRJ/xQ6Qofuje+Y8axo3UxJxww0jOc2HMe084aZQtIUSUECit+RuLHMqp5l4d2RdH9qLDiUBJxTac461kJ3ve3zzidLifqSzqDFOsWC3WeHHPsX9NIc8IdxnfR6TyqGLA5DuWdYMfJNv2Gb7cwmWLLiRFGbGlQGqD1UuMMUgVKEqJEBaYm8rKZEQORDFBEpR2hfSGUSsOyTFOs2REty3KWprzC6wQXL9+Q6Vrmu2S3U3B0A88e7JiCr/hJz9/TlX8lJvbr7i5+RapBI+fPeTQ31Pk3+bbr/b8k3/4D3j28cccbiO3tx3tMuLE9zx70iIouHlzx8PNp7P0xhVzvs29oGw71suf0I8v2F5c4uO7RbMWeG/ILoDQCBaUpWS7XeCXHZMP9NOBwV2zyKCmlugSQc3UCoQmp3I+0lKRoDUIw+E0IxetURRKUFWKtNBM/Ym1WmKVRRfzg0pKi5EthhLLEafe0N8PGAXSSLIRSBXJwhFlnrfrUWDyPSepidnh44k8RmKsuJUDSo404wZtLohU5DDOOlMBInmIjhR6yBGfavqjpL/f0N0kut1bbPKIXrIVP6Jyj1i0R4bbO6YYWFYl55sFKY3sjp6mWKFUDaHHx7morIxE5YbgIjEuSDnTLCTRH5mmCq0fURaO3n/F+uEGhnOMLpnS50QxR02MqBmPkG1NP9zRNmd4n1HmhErniPwYU98zhgNhPMNNeo5RcaLe3GFLPRcCZYOSEqEG3HSHoIKkUTZidCJmw/E+El3Hg4eKFy9+iRFbquIBUkim1JOS5+L8OVYVDP097aIk5p4UPUoWGFnTDR1aSqQEH+fjPYRCKDkrjkVA2QNFhsG9xVqJsTXZQ44GrRb4IHHiiu7+QPX4+UwJST2oEVVkVPCcRjeXVSuobAPREqNCaIEgEcKetpFcvb7l8fOPOF5dY+0cMwkpg4+E5BBSUiA5DRNCWkRRoI1B2RqpLG+v3rBdn+HT/BInbUFOYbZGmjk/Wq5LTvsjNRWpaYl1iao1plLQO2yKLLLAuxP4uaOhpCDFTB6mOQp3CmjAHzvCdE13zExTJHPC+Y7JH1FVYgo9iJokG3p/4O50wxgHmmWJEBUql3T7HWUxD4wiph/cqV0ficlRVzUiKkgZkSEFiZscbSsIfke5sDg/kuKIzoLSaIoCuuEVSmq29Tljb8idQ4o9yhjGtCZkjzGaulIo8U4GFTMIgcglcrr8wf39cNez3Gxx0dAFoDqjWAbGKXPfv0FXjvt0YPIRnQYa61hfFJzdOV6+/Jbbuzf84//8n/Pe858S44bMGavNY3yeCNM92+2WV29eslwuWb875YjOU1Sa31z9mo1SbMo/YMslm7bg/s13HI4VZ9vfZelbptM9UTrG/vtZIteck2xkGk+UqiA7CKmjGwdS+ZbYZJR9j3EU7I6vqQtBrhc04n3evPwLnm4e8mj1PqFLHNwtdpO4GT+H44DONd39NUHML/xVE1leGA6rP+L11xIx1BQXP2V3/wWSAZ881/uRrpe0i5/g3ZLj4Ybt08ckqWlXBYXqGaZbVmpLdpa74//Bo4efYDdPOPQHIq/ZLDrWdsubY+ThRyM9fwa65/GZoCwEfiq4/i5zc/yaj36k8WPmfP0Uk1sKJRhNx2gSUkzo6RF39/ck+xfow0tq/QkXpcW3I2/7Iy/+6jW1H/npZ+e8ve140UlWpWJRB5ZaMxwXWNsz+jVfXgn+4X+xAf2azgdSeEB3KLl9+4rXr1/xo88+gncds5gSuqxYb5astxu6saFLJwbuORwli6rgeHqJzN/z/ImkPbvkV287/sUf/a88++AZi0/OcZeSz+++4+vPv+a4P/HZb/+cb759w3HneL75gIfNAy6KxZyd9Bb1RnF1f4OzBVPYcn31G0LnObyeGCbDw6cL+hD4t//Xt/zBx/81X33ZIeTA80cXZNUS04BubpB1JOgz7FqQ+wIOPyKkwH74Y+7vX6LjOY/XoNSfE/kpoWuJ054iJy5XNatqgakmbKEo5HNavWNTfYpoWgY98UbcEKeElUvk4ClvS/LyLepyhTML9r3kOmpGFry+P/H8p+fsj0cKs2dtFsjQMNzs8FKwOAU4HYmH2a/icuAkMrsc+NJd88XpjpfhnhjgQeFY9obqcM+lNby/fI/zwhL8FScxUV7WqPEa5e6Q+QHJbtEiImRHTuBOGiEKos8oHLn0uKwIU0FKPUImpvESSSRzfOf8OEOoiqHrCaEnFi2im3DRQCHmzo8EEQyFKNCp4XBjSalgf7hDW0NZKUKKpAghHTiMPSHeoHJLdmvMNEeoQpiwVQ8s8F1LSBFhptkynSLRB6appCm3nOJ3DO5EQpMI2GpC6xFCTwiaQv4MkU6QSnzMpDgP5Fpa9N8Qpf1HDeNhmkiSd6U5OevIE2AkkjyrqJk/d+6HtqGX6YbBSHpbMjUF3o4c4oGYImXdciFWQGa5XTL5I1O8J6o7DoMhhAbyki/+8gW2fMN6tSV5QRoEq/UHDF2kaVuKbYnOAlMtMbpGyYxSI2XpKE0gjxXEEqaRGAIUkmQUU4pEKeh2RxZmydK23N/tOeYJLzOFNLS24MH5Q273M0e3GwYykmnSjFPHlL8gmR37w5ZHjz9B6IIUBaJec/4MrC64vh559vwzjgfH4z8454MPP+Z6f4U2gu1Txdjd0i6XXH9bcLm+oHxYUZQWISNddwDrqfNz1qsSEZeU2jIOEV0afBbkoNAs0emOKCciGrTH1AsMFSYk5BjBHVBnmWGYTX7GaLTWKKnRqJnG4CN92lOUDYPUFKZAZ6gKRV1LyB7HRGDPgAYqNA2IgJYjRgcMChceIyuP1gVGW6QAskfkHoNBxwqGmkEfiJMkOEEaNARFToZh6Eiho7QSmoxIIzk4vJ/b0jnPFrYwHEhTR2kqev89r1/fM1wFdPIE9xKtesJti6lvUMPEWVmjpUGiybnAVBVee3p/4soNLGpLqZfI3CClxmjHNL2in16h0gWaR0CPUAGhTyTp8GFmk4/ujmw1Mo9EV0PUoI9M8UQ+LinLEiE1IQgyFVruMWKPyFu64QZVv2axuiRO+t1Gxc5bdtJM5xCaMI1zrrvUuCmRAnORUCXqVjAcB9L4MSZrmiah9YDIktLCmHZUy8Du7oZpENTLTxFpQzfMg0FdSqJztOuanD0huLmsIjLWWpQWDMMRcgd6Q5ZHlD7DRAXKIZAkryEPhPHAmDu2Fvw4gvRoPWfxhuiJ3tGsDYPuKbUDDdkU5Bzxwxy5UQhMkuTekaVCVvXMou87SltQFhWH7sShu+P82ZN5YJQC7zyn04Fh2rNsW5BzmbUwBqET0SVSDESZMEoS35Uxi03DtK1JhUXmTJ48PYm6T9i6pt8fSXKOx2irkVKSdyd6GZHHEbltGW7v8ZNlHHsiV2R9Qz+1xKgR8X182uO5583+BUPoMUWiaeffq6TGTXIWQ2kYTgGyhr922Hg6RM4vl+TgCS6+6zdo0ril1HbmEBeK8VSg9IKYB6KSOLnk/vQd1pYk+YR950HfoSxEvwZhKFZ7shvRtsQYxXga32XFI5mAsHeI+oeZ8aeb9whiAuspG8MULhj2gqPreFg/47ubAdsEVnWN6Xacvr1mDIb7wzVXr3r+2T/9b3j+8DkpBHy4oyo0cWrpTj1tIxnTgWYhmcYj0UUE78qbUZBsS119h79/SGkFx1MkRkO7mag3XxLCXCw+q9ec8ommKAl78EKQZIVTBY3dcJHOOKYbtupj8vgdVTyihOPCPgK1YIFknO5Y14+4XGuy/4KcAstKM2bJUj5inE7cfv9XCHEiL+5ptmvAcruvGF9fzjG+QSIHR8EDfv3lr2nWno9+6ye89/jHBPeEVdmQyoA3L7nYPMePkaFXlOkjSvWUX/7F93z2+484nV7Qjw3V6j1GN/H21XcM11csV2dgMqLZ8If/2R+Sxq+ZYuSbFx3+9o6f/eySw/6XaFHy5vUtD88+BFFAdJTJUPotQhi+no7I42/z7KJGKQn1Q5gK5P01i7rm7FnBse/Z1ksGdcWD9xN9iBwnyePC48OvWS9/zO9f/ITpDp6v/wHr5TnBnVhvvuP99874/Ouv+Oln7/M7P/uU/+Vfaopiw3axIsbAV7/+jrNj4Pd/fM7+zbc8uPhH9FNk5zv88in14ickW6LffMHvffaPePDkDL1oePtNx/H6iNxLijHzyz/+d1gv+fkHP+HlN1+hf9JQ2C3JLgkUDFXJ9skZb/6n/5ZSNvzkp3+ff/mv/hXfTVdsNhtSteT7z3/F0/PMn57+B8zLI+vV7/DJ899BLyo6KTCqZYNkEyMT95yGA1UhaSuLFB9ziolieaR877eRjxSmz4R9ZDzuEGmirQqqNrG8EJDWtPYclR+STuB2e2LOWA1JvySwQ5aXnMw9bbXCmAWTCwzjnmgmpkVB9ekz/v2ra5T3tGVLbbbvctkD7ftgdMtX/6GgevopL4a/4Pv+La/6jtfDke+m13zTXRFjjV1YyuEL5KR5YDOPyjVfxJ6HzQ3N4QrGDefDxDI4HttHqMoSxTWtUBQyo6ImAMt6AYNDKY02mSQCZdEgrEfKzHgEIRIhDAg8TnqcOFJaRaUk492BMtt3XZeKMSR8iKxtS20j3XRLMnAaOnRVUZYrlKwJkydzj1QB7zVSPJ2jrSrPzyqtyTqjsyPnFnJNmDqkDDM+ViaknZGxvbtjSifaZU0/wjRFovPz8ijVFNRc766pGk3Qc5cr49FCY0tJWSj+tgrn33kY994xGzDmHE1InsJW0DhS6EAoyBYEhOB+8L0lFgsYN1LrRJ8iXe+YKskpeUblkWHAjQNCSrSuEKlm6mYixG7/FcNwILnH3LsdgohUJTq3rNZrSqsoTUGiZtNmjEmEAD6UyLghSE+X7xDaInKJIaB9BifJHqZTxPeauDV83b1C2VlzqrVBZ0nuAt3xRF0UTNPItO+I40RKBu9hf1dzOnRUVcmjRx/y//ziz1ltSt7/8Ke4045XX71ibc/59On7/Iv/8b/jv/xn/xwdT1yuK9zkmEZPU52x291xefaMxw8UL16/wFTPScJQWotZNCgPtV5iJUSXEUVEmB3YkqwbRI7Y/oJJXBFET1T7dyVIjZAFtpC0xlKJFf34LVrPeUWfE1n2ZOtRRjMFgTQWz0S1SVg1UGoFMTAkjzUFWhqiszh5QJmelCtMtMik0QiMhBwzcXFOVCOjcJAiOUpkLrG5mgvKdEyhRvUHYg9hqggiI2RCdZ48Ctz5CX/0iJhIPpE8pKQR2RB9yXQa8cMEekd3fTPLQm46ZBZYq2eBTe0RJjLqkoBExUghoBUWmSasgOWiRPhIDBCIGOlJORFiQsolSkJdLcl+JMUTiIjIao7JiHLmgXtFd8g436LY4KeKKQ1YuQRxwBSS/pAwpSHqz+dSY94CIyG0qPAUWSvGeI2QmhwFo4+EkJByIiaFHxWaFU1TkONpvoZUIHNA54aymLi9/4a6tTNVI5SEmHDeUS/P6Y8RN7Qs2pLJ35MJKBsRGbIsWCxaJjdS15Zhmk8ipNLE6PE+zuYxb1AmU9oHIOYitTUWKQTT+BatKmKvWT9eIacXTH7C1AtE1PgxIYoKy1xMTdIT8oHCVMgqMfUTw+lIfXFJmASrQjONE0Xdcup7jJK0xQI/OgbnsdWC3ARO7ohCU0iL9AkbBChDUWpc9qAUKTumMD8ErFZkBcZKuvHIYrMhlxYjMiK4GdCqJFXbknf3eCGoDoq01WQJ0U2oONNW3Os3eB/QB4mbJnKY0Y2Sh+RwRk73ZHli4teE+ITT6Gchj63JwNQHClsghSfKCEnhh7lAaf9GTKUulu/Qlw6tS6wxCBRZGoiRullw6vYoVZPC3HvRWWKipzUWWySm4Zra1mizwIUBqzNaJVLvSZNAuRKnGvZHjSlLspFEm0k5Efc/RNfafJzFb0kTk2fIO4JXnGyBunMsg+ZB2XI3HtiP95Rqj07fcL+/5cHDB7x48SWIPevFksXyEaUS+MNEWSlcqBmHI34cMNIQ00S7rGmXSw79PXoZUeEBY3FkWT5ht39LJTbY0oLqGf2OnCr6q0TUghQV4RSQRlCsFc44uumWRRJIdU0/HSn1I1T1DCkCWZ6oSk8RH+H735BpSFUiFpLsS5RXFMcRdh3Hq5dYvkM8PsefatxBMrjAeMhsl4Jv39zTbN/nMO34/PMv6E6CJ09/zmb5nzCIFe99/BHD4Zrz4mPai3Os17w4fEHf30Lecbr/ErNa8823A677ksfv/wFluSOnDmm3XLy34fb6e+rxgqrKVJuCGH/OabzlgyLw/jOLSFccVIGIihg7pikyhZ7GwKbJlGcdMWc+rpbc70/01lG1CgiMSUE1sTWO8VVFqRtcvEPEntWwZiNbpniiP17xcLnAiJ4cDqipZVNtSPEWbTsuH1gO1xOf/egRv/vzz/j+xbeEGAjjxKvTW5KLtJXnO/mKV9ny3vohY3HN2B8wKbJhhUmC0/ACN9zw7GLBpx8+5qZ3xHtPHApUX2Knieg7zn/0nJvxDtkEogncnI5cPHnIZvOE3/zmBa9uvqUtP6BuLVf3LzDpmg+eblF2xYuXb6jWDzimQAgHlttzpmLD1bEFe8Z6dc7KREL/gj5llF1jhEdpz7oaeXLhqOoWZSNPFoln8R/z4nhFzr9kUZdoClQRwUpy3qDLmQIShKPrD2hdY4sNQrXoyqIKTdYFYrEkyYpKGWRIxMnQ1jWHOvNKaP70L39FGr/juLvhxcsrFqstf//3/h6PFmewjdw+LfnlV/87397+FQcCV4c7rg/XROb6kGGPHSwn77A13MkF3grutxNXtWF8+TVmHDi3H1LEki2Zp3XDo/KcMT+kcY8RocSlgWwCye+JStEIjfR57ktlORPH3IEZ5qXmsrkOs1JeZA7jgabdzM994WDwM5LWaFK+p+t62kVNEpm6qZHSzLAA0SGNIg8LjLbE6YSpC9x0JMkDyUA2S8hLDrvEatOzPVNw8AjREidFzoGiCBRVz9Qv8S5gVudMx5f4LEi5mGlpMhCkxxYX2Eoz+Q4hweoSYwuMFITQ/60z9t89M+48UVhQBaJIiNoRZIVwIz54pNBIMsFPTH/DwImwTCGQy4b9dOJtP+LrkqwzMmZqKXBeIFJFTrOVShrHEO5RpeBw6lCscTkgoqRpGkzRMOVAUAJT1UBkUcEQDRNqRqOhkKJkGDuE9hRKEHpJ5wZSFMSQ6Y57TofA2dklX33za/pBcH6xwRhBMp5c9exTYnBrSq0Y+huGQyT1gtv9if10xFiP94q6Mfzqi3+DLiwPzj+ANHJ9s+PmeMP6bMMvPv8l5fIRyq5JcWQ6jYyngJEFZ9sNL2+OVI8aBn+iqD5FmwIrI8QjSU3I9n2UaxBGEoqIkRbZeWwSqLYgmsRQQwwRnXt8D1IIfIKYHVnM+eWxM2zMmuHY4caRcmEpMJQUSGGIFQR1QqWCRp+TQ0QqSMojiSipKXKGIpNDR5ocSklM1mgiCE8yzFbQ8RZhNLqQhFQSgyEEwRQG6qalVwNxMAyjousmgoCgAy72xMphjaA7HoneY8oFWWfGPOBcQlIyTgf60x2Hq8SHjzRvD3u6aSAlRxxHgh+pREkcIrIpKEVJGCdMziyLglpqjlOgbBaYXJBFROmMEu9a3xFsXc4sfQn9tKMql+hQEWOP9yckgtos8f2ewjqU0FjRMLqAYKC1Cil6umkgDk+IoUD6hAxPiEBnJcYmTGtJnUPTY90O2WwY0HN5SWd8PrHZrjnedjRFSXd3AiRlk7FlIvqCGG6IQ6ZpSiYPZdWSREfMJ4TVhNAQg2a1foAPp5kxm0tSjkiVEIUgZs8wCIq2oqo1edKkyYMYkSqQMZhqSVAD0vSQBTIpxKgJMTCOE8utIfsC7Q1DcHOcJlQzBYe5+a9Xa3JycHXAqRoRF9hQQToQ5D22FByHCWMMro7ocU+BQitLTDPhxxYFOSRiN1GvVwQxl4LjNOHGyLKp8S6TK0sVHNHFmcdvS6IyEObOfL1Z0i0KKmVR/USIjmwzRhtSPyBWhnS6w18USDciScgMBEnqIUwKGDmcrkjZkXNHpicER4hixm2ZxNBnRv+WKR9J6UBKASEMWlcY0eBTjxTjjCMTGimnGXL014fxVhPCMPd35MjkTyATui5nfKWx6FrPjKQU8c7N5ypVjWJFCHu0tNSLxPG4w4gLlDJI6xC1QZxqxjFg1Vs2GwOxISSDyB6pMlkvfnA9kxLIbBGuQEVLVShCMZ/UVJclz1aGqCfGKMnlGlOc047fo+yS/fU18jhQp57T8jGPPmlYrUbsWuHGitBNVEVL2zSM/RGpBU0JhQ4QPGeLC7JfYnWYX+bsjnE8oJSnLDdkp5CY+XnlDIMIeH0CFLprCaFA5UBQd0zjAqM1STpiTAgNQg9z0dwOZL2myScIa8KoETGidSY1ijDC7eGG9dOHuKLBuxo3BabQ4XXPzXiHtR/S1mfsT3+OJVAsDYrIuOuoNw1F3vPq5oof//gzXNDk4kC9iowu0x9HROlp8p7jvsPJhK0UNy/vSQ6effAElRPd/cTu+8DFtqXrd0jvWBrNejNv/k6dplqP+OHEtH+EUgKEQ2ZDygovFT5WHPeOpgjI4UCpN4Q+opxhqWuGpCnljqxuOblrbGFpV2tGPxH8iNGC4BrqhcXWK2La07YHSi2JfUO3LxDe89GPF5w/+Ijf/PI12ReM04GsFGhJrTUPVw1K3zCJ39CfntHdG3yQoCNuGLjfv6FenHj2449ZXD7n5s1bVDuxeVZxak68euU5a56zUud8v/sFj54/Y5AL3nv+mNIIrr79kuRuMaVlJ0u0XaDqR2y2nzBOE8Mw4I73FLUhacny7AkiTnz79Q0l37NqH1A0glM6otqG/UFx1izp00j0d0iTeLSyPF6cU7ZbFkXLfX+HqL6lFBYxbUg+Ek2HbTIxaZASzx2xVxhdoMsGjCHLgCkFhZIYa9EItIn0fSQmg24MTnTUekWMA6snlxyOBX/2f3/Jl19/x7OPEk/CyNgPaCd4o3q+GP6K4mmF7DvoIzoKpExkExAuMbhMNLBoWtqyYvvgEWePfsTu9Rte37+lkY84qwTbS4tTieOiopWa8c0N72VNPUYWCmxnZ5iCWeC0RqV59tIiMYwDtjAkkSA5rDFIYRhHRVlaFlXLcOxpW8k4nZCiJiVNiJF6IzC2YXASISVCW0KcPTfKSJTJGDEy+omymFGdMgtEKCmlpo2W7Dpm2EBidxixpmVyPQiN0RVaVuQ4IYSjqhV9vyPlkaqUxJRnUpYPrNctQVyjWM0jb84UIiLiwDDO9L2/LTX+d4+pOEeSASkC1hoiE0IeSZOZZR8yI0QiJSD98MfKpSIMPTEJiB6bwOqKE56RTJYKo6BSJTGIGc1nBTlaCJF1sSDllqPbY4zFaItRBbYsKeuMUBNKaaLzBCuQIsxvWszK65RGVPbEUdHdRXbHiI8O50Z2d/f0vePm2nE8djx//yHH45FSaaT0TBzow4hUPY2v8cORu/s3MFgOJ8kQPTkn7u87uv4VqdizXj3h+uqW/f41V2+/Zre/4Xp3zekU+U//4J8iVcnQ77i/ek0YPA/OVlTGgpAUizURR6FaaiXQAoTMZN2QyyVyvIEUCKzxwZKcRoaKUlToVqKtZ0LjQiLLiBIDWjSEnBnzSJBH9KkkFprJeayXaGVIUuKUwhrJooJJakwqMDR4F0kivjN9JVRWKARCRZLskXGBTC1CRJAdJIWIC7IA5SsyDqSBlIhxxE2ZYQoEOdG5iUEMHNyJvnfz31YYNHYeiDJMvSO48dKPLgAAIABJREFUyDBUmMaSdSKmI8fTNaf7a0QY8Elwe2+IY8aNIzENFEYg3czFNk2Lcg0UA6VINNJilCUEQZlK4pTo1MBCSFIsyZSIPKt1/RTeCXJmJJOPFpEMOWlyask5oFVi7CPL5nzOy6kbVCFI0TIxC2sqdU7XB4weEMKT0lx4VEag5bxBN/WBozsixZIUFiQ0koiWASEaUhKzIdRlUDOuMEmLTxI3dTNDfsrUixKlDSFZfBiQSmCtIkwGpQeyHDj1RzbrB/MLWAqgPDlD7DNZwagcRiV0DPixn290dYlZLImDJCCR79CLOTli8sSQZ4ylaYjygEQxRYXVDcllItPcuMcjdcnpcKQoITcWjcUPiTBmlC4ZuuOcU18u8OOECAJUAOnmMqGHvCiQ/fju64ypCqIPOO+Q1hCVmBFaypC9JKmEICNjRAqJ1JrYFOhli1GG4CIyp/k0IClEkrjhRKErcAJ5JohHAWRSjkQHoRdELzHa4NzAOAp8uIUcCCnhgieJTAiZcYo4DvgUZ3urUO9u/IoYB6Q0SEq0FEzhhEwlWdQ/uJ9m0ZGTQcsFRkti8jPnV2pSloRQkULE6Ho2x4qEUQZjZ0xo6ObcffITxIbEHHPBVyRnSGGcj5OTngvUakIxgpwFISH+8O1AFZIYRozQaGXIOaGoUfmWZltSFyWHeEImT2UgliWnVP2/rL1Xj2xZmp73LLttRGSkO67MqerqaVPTM02CFCGBAwoEJUCEAF0Ign6XLvQPeCFBtwIIEARmhqTYlHp813R1+apTx6SNDLfdsrrYhxR7bigJs39AIpHIiPXtb73v81AsG/r9kWJRcBgccuGxpaZuC7QVHLYT43hksbjATyNVu6CqNdpKXJqwVUGSkvqkwjsLOSMKSeMrlIjkPHH0D+RsqFTJMO1QMROzInjBNCVSGNiPV6xOPcFf4seJVIzUFZArcjBE6YnxHqUybWgJhxHX3VMYjW1PGFPFFDxOaY4xog+euId+73ChQ9ppZq0vWnbHV5iFoFgumabEGEfGaWCRFP1ui9AOrxKDmygsFEVNVZ3iQkIUPcPxe6TsaauWNA30456yLliet+zu7nHZEVLgbj8wjSM29yzLClMIXJxQFSi5xuqKQhaAw3sIZLyMNEIyjjuSGcB6TNbEQRNShTCG2XUWULrCjS8Yhlkgdugdoz8SM5TFU4w+pSgWCFGQtaNuDMtiwZgcAoMoTjl75wJlz9huf4URI4qAQqGloJaKZfsUM1TkuxG9EiANpgIXH3DTDesq8fjpj5l8TYyG0O9ADOQCkjbkrBFSMe56lvkpF3VNkQWus3Ri4mG8o2wleMXzD94lZ8E3331LyprDfsNutyGniFIFx75jUUXGY+C77Uuenrdo21FWnoObzadJVRynB4SUKLOkqCKlClipKaqWpBdM8jVWbKnjD5ncSNZbtNaYvEIIMBKi9yir0bpEqUTmQMAQ0zlJldTKUNEw+C0+eYRWCDFHOLUUrE4sT3jE8auCMcAQJ/rQs586mvKUsmkZRGRx8QjTLsn5Gr/21LYlB8vD4cA2X/P03Us+/uhjnlw+ompPoHzC/UHw6Z//FUMMRLHn8tnPef5sDeUpCcv2fk8crzjVikpltC457LZIWRGkZswCEQUpDrTFCqkNWU3EmMkBJIGgPFMGk08I3pOwZLFC6JGQMylFJAoXElqWb10aFiUUQgZiirgxk1Oi1mJmnyuYIqQsEcwF+OgdbnQYs8QW4HzCTRLnM8ZGhIrEKAlegYjzMN55crCzaZkjyA5roCha/BjRZkTJ4i2mMQIKJcoZbvC3NYxPYUIZiZYJYiJMAdN4nC/IwpLCNBsRk0Tw2zQVoyPGRJCZQgkaafB6xqcVxiCLAqHHGaGW5Iyrk5mcT/He0S48IQii0CybgrrSaCtolsWMj0kRiSXGjBIJiSfHQIyS5CcikRQzYz9xf39k8+Bxvsf5A4f9kXE60B2/53T9DjEd2NzuMNmQY6Ibj2QNJ+cjcWgYu4H7zWviYAi5ICnYbo+8evkNq5NzdO057l+wf/g107Cl6zfs9juGIdE2z3hy+QHfvfiW5cLzzcsvsJScrBoOxw6fJUk3pLCg0AIje0CCqlHVklwodB6J/YBOM4M6eI1IEqUktZYYFYgUuFQjtUaQ0WIm34SoUKlmxCNzIgsISTBOgqwESoJSGWMyRi5Rb0H/WkVi9sScSGn+MEkkSlqSUcjYQCqI8gEhOgQrZKxJ8g6dT/B+IspAyBPOR0avmFzGdT2T0wx5YDiOs/ChAisMSip8SOQoSEnj0xY3ZGxcYqt5SArDkf7wBsJAiifs7h30AXwk5oQyDWWoyNlRrjLiISNsxCiJlRohJDEmrFD4aUQWAmUtMehZdCIVQiS8D0ihiEmjtJpZ+sEhskGJYt4uqYRQgpgLfBgJDOi3MYg+RLKqsdoSD9e0lcSniJcBpcCKAhMq+nGkOIkcUomWC6ww6KCQOSJUxqgFwzBRFJbdfqBtKlKexUnOCcYxURUtpu5IwpCFYXQDOWkKtZoFSXmisIFx3JMjyKxm4oZMxAzRa+Ko0KtZrkOOCDGSRCBli8gNUjcM0xFRKFKI84Y2ZUSKIBLWgtKRhCfECfG22O3CRMweZRRaQo6OaRxpl0vQluQzvu/JcaKwhrEfaNszssgolzFKE5Qn4xFBIlFkbdB5IitNjhEVIm6ci6pmUTLlSGELRJYknxGFJZHmmw5TIBcVuTFkmSjGkTHMZCKZNdkLYmLObA8RKRXSZYJPhDCR4khwgThJUhjJIhJ8ZBpmkQYCYoIpTbg44JMlpIBnJERNaWvEW6mSlJmYA1oUSBoUEcEeqWab23/8+LBD8gglG7RM8+cwCcgZmQNETZwCQipk1nPTX2lg3kgZ1RDTXDpSYjH7I4RC5wVhlBDvaU8UblpCqgniOL8ECUhJkvNvxxCtAU+PAIQsyf9eiOQnikKRUka5SIlg0ApRGerTEy5uC0ZbUC5q7jcHTp556rpAUzBOA45Mkj2BnigD5WJFWRW44BhGR5YWaQ1lq6gwHA57CmkpVI0EusMDU3ig0IkxOJSVMwnHK+Ik8S7O50A8YseJMNVEf4cxnphGYjhB+CXGJlRM6BSQdoUbXzO5h/mFvS8ZOsF2s0NXK/r9iC0Vx52n2w5IMVCv5qGhjPcc9tectme4RcVDyvismXLCCcXY98gyM4yejCMnhZINhZHIEnJQbP0RJRSPTz4idjus6amaYqYdjTMa2JbQ+x3d2JN6h1AJ43sOw4DSDdHDSX3CagU5KcZRM+URZSWFaNBhT93s0WZFYd9lGAWirNFFIMYtosgU9ZJwiPhoaC0cj3uQnrKskKpCm0gIE0a+PZuKNca0DOoerKdpG06Wj7HaMA53tFXB5GdOs82CWpWY6gwxniCHhrAoSNag8IhxRtAtTi84X37IX1+/Yvdwx/iwYew7RufYb3v84Im6w6mJtjzHPUyE1S37zRnYhkIvWC/OceOR9995zCef/Jrr1y84Hh/YHR44DkeEkvQ+M0ZJMe7ILoIVlLZCCUEMicY8IkSBCD1khxYGISq0FQhToY0nG0GQgmQSxl8gxRlRfAfmiCrs3MtRHpSDUFAWFiESQjmykGQMIgqyFGSVyMUADkxOpDwR84hGIgmcrSxKKx5uPB9+8C6de4mUE13/QP3Ocx6fLPn0r0vOzn+K1x1ihPrJCtNYSllyff1Apzr+4D//GX/vw5/SNKfI9pTbzvKLX37Ksd9iCstuuuFh7PHplIvqkoc+cAx72nXFzh+pbUkWmvuHjlVpUe44i4eQ5NhTiwJlLSGNeA8EAWn2dkQBIQ0M01xUd8EjpCCHMEvvlEbiEQiUUiipkDmhjcYHiJOfu4FaoLPBRQ/MixmMwSvYp8AUPK0FqScU0G0HMhlbZJAj4d+f8xoMCnJASfXWrTPbqrWShDAiRMXs5UgIISDN8WAp1Yzs/dsaxn2aUJSIrJkOgZggy4ppmNv2Ic/UEXJJ/hs/VnWeysx8amUlSWZ6OX9JnLYFhS3paAgqI61FZIkfPJqWVELwG6TwnMgzTtoFdVtiSoMq5jd6JUpSElSlJslM8Bk3JtwUCDGSxSw6ceOO24dXHPaZcRxx7oDzPT7u6f2BDy+XfPXNC3Y7T/aB5CMIzaMnj2CpuL19Q3+MdL3GDQ5herIc2Nzdcnf/Je3C8NVvvmW7uyKlgcoUDP3E5mFPXZ/xo4/eZXN/z7/5N/+KP/hHH/Pi1QtWzTnvuA94dTsxjpKbNzvOV0u0GfD5HqkUUq5JqcIgkOIxLm8wWqJEJsiOGHum0aPNOUEkFJI6r3ExEM1E0vNAZEUFfs0ru+VSGbCOBzcxOlhnyQqNVYKgEjXLt1u1jDWKQEBlSY4gwlx6E8KQjCWrSAwdIc9UE5ElAkcS9wipiB6S6nEx4ZzCBUEi47qCIAThWkAnSS4SS49XI15Ggs2EY8LKEvSEn17ghxkJaHRNgSHHBza3d4ipZOkPTJs92YMRNcQWbUt8eIEStwgZsNSzGl0IShJKJrxwSCFpRE0SFqU0QgaQR1KakEoRY4tgTc4OIQOJOOfetMPaEmUKysWED18TvCb6c4ggdEYYgxOSbrjB2D1aXzL1EmET4ElTIOYBlSXT1CCKFWPssKbHJIvwmUwmyUgUgSAFUWVcVEhdEcVM10iyxTYFxh4JPjL0A1GO1OUpRi2IvkfoLVrOnYxFXZCSn9W/Yq6IgiBKiY4JNVakmOm9Q+oaoRskJaEfiNlRqAw5EF1CpBLQSBVQpifEDVIVc9bbGmLekwmQZuOq0opxOmBNRimLczPjO+eAtYmiFOShwKgTtlc3VK3BKPHWJMpbqVAiZ0+mJHJEK03sjhActtDoUuFdRFtLGD3aTciqYLQloSgRixbbVBhGwnGLHAZUsUCICpElIU6ElCn1Gvb3qNIRDgoZO2I4zGhM50lBEcPEmAKTGwkpoaqC0U245HDJs9lv0UUNRhDG2aCqVIHAE/IsV7J68fYy0yHI1GaFthGR3az3e/vkNKD0PHgnepQyKG2J0aF0RuuAFB0SicgKITQia7yDaXQsF4ZDd6AuVggEKc+yDKskkRGcpyo1WilCtPih5i1wCZET1v72sSIzSBEI7kAS02w1NZliFGipZuJEcJSmJmjFru1Rz5/y3tcNnSxxx5799khhAoUSTH3Eu4Fi0VAO4Kcd69UZSsxSDudnr0XKkrY9IZIpKoffzzQdU5aIGAm+YBwrVOO4z3esThtGEpMAL2DwE/v9lvNHC3ZdR+7uKaseJQ1uGsjCUOgVTWGxsiLFgX7p6IYRLw2Tg0O/YTp0HI+3mOoM1Z8zqZ5BHMFk2qLirE2oIMjTDc+rR8hdS1tn6mg55IgLmUFkJuewwiMmQWsjk8/kKFBKEOSEi45jN7IsnvCo/TEvr/6QVmcqGcnjiA6CAkNlI00V2NzvuXu5I3QTWms2u56y3pNjpvngKUVRYPSStnU4aci6JnNGaecr9rr5EFF+wBQ21CYj1ZEQI1VVs1yW6HuDNCN108xl7KJhuTBEcUvC0h0t6+WPUEpRmAVgGENPFhuerQJL7anzhM2Z89P32E+C3fFAUgKKBmkESQdyU3FAMuaAjgNkgbCn9OqS2/sNV99/xs1xx3GIPLw6susf6P0DKR848xGzWDDKa+6vLMXlxBkNa/MTFD9ATGtOLl8RxpE//9P/i9ubVxyPWxIRUxhCSmz2HYvFiqIILFrFZfuMVfse3pUMHVycPce7mtvul5ydnTINE35yGLlA2wuEzkR9Q1I7pDwnxwWT6PDWo6QhGcHkNxir8GmHsY+xOROUB10h1AKTCvRbkVyWBX1xpJguELFgcAdijBSNIueBWipElfnxhyUy/kPQE9++/oz9bsPiRHL57hL0imXzhMl8jvJrVu2adz845eJCErLj4tkP+bsf/xjR7UijIlc1i3vHy28KfvjuO9xtPLeHjj/+8z/B+y3vX4wkqalrw3vP32V6+YajaxiHhoONmCDQbiSagWwlKSYGvyNjcKMhJlDMRmuZQJDIxf0sPSsMw3CNNhUiF4iUkXi0npeKQuu5+OkDjW2RVkKOOJmYAC8MvYsIHYkCpC5IShLiyKRGFmqYlytJMU0dptCzKTRBzmBNQhhF8JqUPbZ0IAPZQXIVySk672lOE9FpRJ7jjVrVkDUxjkj1nxrF/79sxkePG6EcS2wFwnhcr/CuJ+W32mzBf9CV/8dP0M0slYnjfMVlQImIMBmKSJceMOWKKr/NdcvELid0lLShYBoCxzywKJ+RfI0fCshqvuotPaqEKBVRVEzjjuPeMxwlfoLBHQkyMo3zJnx7vyGngTBFDrsD++M9bXOKEi1ffvkpn//m7i3Uf4e1kcvLx0hteLgPfPH1r2nbJTJfEuSO6CfGDo4PFRfnl3z93R/x2ZdvaKtHLNsT9veR4z5izQU/eP6Ep88y/8v/+j/RlJd8+skbbm5H+v6G882XPP/wDOEVf/Zv/yX/w3//3zKEgcFXLO05hlNSZ1FJkIs9oTpQ2xVFKonmDWN4YPAHQgeViBhqmqplTPdIkwgkJBarM1IPXE4tcR3IJrN4GIjOMyjBlVQsUKydIpgOISDlmaIBGZENEoWIYHRBlh2CS6LuEHJPChBSDQmy2ZHeDhheDozZ4CbLOE2EdCQJGCeLVy/ZCEcUjsmPmFEg+5pSl1TVCTd3b/A+YswTDsdPKGzGihXSC3Ca6RggWu7eHNBu4u7hlkJklnKFxpKaGhlrytFgyg+RakdkNnPpECmtJIlIU1Yor/FZURWCFD0+OASRqjIoEebYDB6pJY1eEN2sfQ9Djds7bBlwaUddnVCX9Tyo0aGNI+XE/jhxeqLp5ZFgK5QpITUMg4QIi9Ul94c9dikRXtP1E9MUKHWJaQReXCFUgfNnlK2C0GNMASS8H8l6QNpLYhZM6ZYxDpRmRVUaZAq44CiKcw7HnsWyxoUtCMvQa5RpsKUh01Goa7rdyJn6ET62HA4TzdJSVJkQrhj7DeViTQgeK2qyTPjkELKitCuEvOD+9YZHT4/0MpBchRYnyDiQ05bEPd1B4IaaxfKcjGS7vaK0SwpToqRFkqhKQQyOcAjIxwtidyBHQTYWKoNWmTg6Dk5RWIs2hm7sMJWhrCuygCzU/JITM8q0CFOiWkM4KcmthujhfiB1idGUlFmQ1QRh3kRiNEJPpKknaU1wO5SLJO/mLZkXCK8Jw4TPIz57lC7xCPq4ZfQdIUa6KbJcjAhRUpUXKJuQKRKDQIuKoljgXaZZFOx3L2maMzRLfO7wwc2yrLdPaVuaWuPdEcEeksX7kpQ8dVOhhaAsCowykDUyG2AiiAPaGHIqqasF0Vu0qnHpBTEHnM/4yUNaMHZq5oXbkZAUxpZoC8GPxMNvFzhzVMhUouTbjr8SYFesq0tUfc7YFCxqyUMXiIWmerqm628o05p3nmr+4qtfc3lZ8zvPz1jrhNgMNMunnJyecbUFbQtKscRPAzENJCasSmgbaWrDkBNDn7CFo+92eH+K6+Hm5hpkR9d5nq3PCINj/xCoq0fUVULIr+j1F6iTZ8iH50j9DZVuiIcnjPslqi2oHkFWG4boUKXH3VrE/Ux2Ena+tSil4/3na+78SHtq6Hc7zi8T1flTSpYUNlG2FtEGdPkjvn79NRdxQalfc3t8IE+Zui/IqacpNc5vsXpF8IJxeADxQFllrl4O7LeWpx9J9vffM9472lVFfbJEmpqh2vH4iUbrmoeNYbtxDO4V14eOkFbc3h15OL7k6aMzzp4sePPZDY9Pf8T5+YqmUkil8CFT1ueE4ZLl8j028Zpq0SEHiHuF5DHtqiXIW+TUYkTADQv8FKh1ic4lMiZqtSalwOHhikfvrBEpYIwA0RFjx4fnj3HhPbavPNZMXL5zwqvhiEwBoQ6k4pYUnuLVHX1acNGumPobYuhBlGh5ztDXfPPy3yGyoKlrtnrD3f4buuMRWytWa0OhRwKP6XtL1aw4vxC0ZcG6WROGBX/16Sf8/NFjPv/yO25uH/j62xes1ksKO+ePrTI0Z0usKVm1Je88WWNiQNcjtvXYRSKaHRAAwaEdGJwiUdAYjzC35DCixpalfUxZv6FXBj9dUcsWky5IfcC5B0q5oOsz7YmhzyPat9SiRUuLk5kJiRcCGQrE9jGH3UvqxpGtgyjJ1IzO4eWWIfYszx7xO/weV9eR+1vPbnOL84FhWHH27JQf/Picz79yvPGf8ehZyU9+9BHL9Zp3PnjMD55e8vWLDa82I89OW2pTcKJ6fvb4HRb/5H/kf//Df8a+W3DXfcUvvvhL/vSLX/Dzv/Mz/suf/2NOV48R+h3ibWDMO5qnid2bGyKKKkvS4BFek8SRFDPBz10NrQJaqPmWzihkdYYuHHu/xVRLsjQEkUhRQiw4bgRKWoyqUFIxdB0yKqSchT1aCYpqok8bvBiweUkSkNKRJN5u1XVJURSESUNaoefKAm4QuCzQCrLOTF1NDANWzzHV0Tmc78hyQukKq2uUDKAnRDrFqPYtxnlAktCqIfxtDePaRkgVPmiEs2zvJ55cPkHkT2cjnbEoo5Eqk/jta0zvI13wbMSRsQ64QuC1mmMtSEBTjC1iBb3cIuLIiRIMJnNQAXnaYK4PePr/IASJXqO0wWTLZhNpyppN7+mm7zgcNoydIrqC3gX6uGV3uCGOLf6wnk11ys/b4mI29UmWfPX5C6SsOE53aFmSfcluYzheWL756gXrizNcmhjGLcpGlExIPaJsx/Zmy90bw0n5M5rlxDhe0XUZKWuatmS33fOv/+gXXL2+5t33I5998YbDIaDFcyr7E37no9/lf/tn/zO1T9zdjogSknZgHlBSo1gAHl1kinyK0YJCbgmyxnUVfprw4Yo6nXJQO8ZyICnHSqwooyEBTnoOqmd3skaNR0qVMesWOQnkGCl2R8qQkGcLvFsgRAAxzPpzEcgiIUVGqESUmiwUaXqHrCeEukJkR06SyJy5Jb6PVwEhLYQCl3ZMaYRsUUITxDcc9wbn9uA9hZmzXFM/kmSgLBuGbqC1BarsKNsBP91zdBt0XuJHKNQlN/c3bO6uWEqoq4E0OlIw2OqEYXxFGt5A+ZQpXYF1rFVLzpbOgQ8FF6Ul58BN2nOeajIKHwZy8pSlRSpBWy24vX3AFAXeJ7puQMuOqpqZ+2lsUZxTqFOIjnEKKK0hF/j9RFFVnJ0bduIzQpKc1L9HHM6Y3A3ZvKFeFuzCyGJ5jowjtZKIYslUj0x5S5CJkNaErqWqIjltWNg1OjVM45GURnQTyFLycCUoy5ZVfYYUFjc+QD6glAJTMPqM7Asya6SUmNK8LeYNaBmxmzOuHt5w+rRD53vkfoPxK7Qs8VET8ztIIbEa4phwYzfjz6TDxR0iHknpSH9YMI4OJTuQG8q6JYcFU38CObFcOHIWdLueulwQvZxvEfzE8f6ey6dPub8/0K41IVuCL0j5iGkyylRMnaFpV/hwR1uesB+PqLZEGUVOkTwEhJszh9Ia3KMWUVqsNRRCkQ+O1I2kbkKvVvhVwXR9hZVvA4ZZY2pNf7jFxo7+CIVO9N0tMXTkGElBEz1MzpF0IMkJdGR7dPjsCTkxeMdifYK2nt225+TklMyEc0cUBUYvIIA1PYfDHY1Zk0ZLVBMZjfwbjNpCXmJZ4ccKyTnIjIwessOIghQHygLIR1CJnAVgkeEUky8Q8iVWtIyjIstbhL8gThURAbJkfVHSdR2ul5jCY81uzrRPBaHXWGt+6/dJk6CoWmJShLd/ExFWeLnjLvUslj/g/uoVzjmKlFhsA/51IhnP1199ST+VvH9ywcODQsYjJ6uRdi3Z7l6QhQE5S5Zylkij0UrOmU0h8DGSphY/9Vi7pqRCTC1xSBhxTrs65bDfcrCWZnXONL1kdd4T/YHxeOCseo8mLJDyyOLsHaS65mHzC6yqKewpgyrwccU0ZrKXHPoNhAFVQ7UuKaol1p9TLT4g+T1qumY0Bp0H1vVjzsvHVDJRKDCVw7kV7Xu/x+aLX5OPRx6vntE+/gGDHhEqc7L+KXXbUJaKl59+Tn/oaMoKKx3RdRjjEfqBh/2vif5AkCXb0ZMnT7JLzp+9x5vrb3i1f81muuf00SlFrLh6uWPz+g3VIlMmw6/+z79gYRVib3DbluXFivX5glWlOTjL6Ucf83r3CYV/ycIrdvcB3zcs6wvq2uE4sCo01cWHvLm+wxQOIe+x+ozz5Q9Z6QvebD7h4rFHpT3JgXMKHR6zrP8z/LLmbttwKku6uGGKI2fLRJUtNQUfnhV89OQxH1y8g/XvwYsRNd2Tak1Vr2koCd094uwfMAlFcXfHl/srprJhGgK2szT6krxekdwL1uWCD94/0qbfp+uf8o24I+jv0O93vL4R/OUnL7jf9nzw0U84dA/cv3zB2PesT89YNyWH3ZEnP/kBym55fHHBk/ef054+QRYVFJ6u21DVDepmZJEc3bBlGh2pyqhCYNvIMSf6qaY++Wvk+AO0kii9J+YdRgSk9Fh1gtQjsCcFTxCSGART1AQtyDbi8i3jeEc39jgrqIsGXZwxuDVXm3tkqTlMnqbtEPZrPv7JM3L8r/j821/yzbd/jTE91Hc8/+HH3G6umOL7SLNitw1IJsbTiXv5wDffv+bbzR1y9S5mM9HfHNFp4L3zgn/8937O45PAv/ilZHt3IATJD14X2E3FyZMnnPz+Y67ebGl8YPj2BWN3j79/IE2JKBWLWuCZIQNSPyBtBRiEilghqHxD92qiaVaYYFHCUBSKWmdGd2ByDtGekLInA1pZlBrgrenZaIO2BX3OjMMpyQdU6dESxqEkxxpjNboIhHSY45MYbFmBCDNWWAjKsgLhmLyjVBVFvWK77XGdQ8iGorJkOeHCDjnNnRklEkJlEBGISDGjgf+TM/b/22F8OEZcuKNpHXW5RowPqZghAAAgAElEQVQDh/ArcgxILTCyREhBSI4p/PY7wPX0hmJZ0VQKW0h6FfHJ4JJE6lN0WXJwmTo4tNR4ZdnbTDSSU9GQkyeWlxRpiRKZphFYKxgnjxssKWnG3XxtvOsCD/s39MMVzmmG/jHHLtGHK4wS1OIdQixRWrE8XbFcXrDZfI1SR6qTczbb1/g3BzYP39L3B87cOT/8+JTvbv8tL+/PWK/PMPWI6taslrA+s9TmGV998SnVYsD7TAiW7aZH5ISRgq6TCNWDcJA6vvnNpyzWaxRLivOKZWWJx3v++I//hL/z93/KrX8JuwfeO/8hYSvYmx5TeZTS1CJR4hATTEVJqCEbT3EwhGPmze4aaQvKcErdPmECpO3nPKur0H5FPbwkuEhRLrG6wtmIV45JeJztGUkspZhzqzKRogVpEKKErMgZfMxkGYnskTg0AvX24MwkEhDx9NGT5QlO9QS5JWvQYoFMGZmWuJ2mOQRC6FicFiSbOMYtnQvQKyITdVWxv3mPWmSO8RXjMKEFNIWFuqTf3SLDAzfHhlNrEaFmZI2NNUUeSCyx52vkdk/MBSFLlDGUSs0fACvwbqLRCwKGaUwIYI7ZBrzT3HeB6M6QspiFAPIOISQ5FIx+xOgH3Jhoqg/w4iXF+nNCMoThhBzXZHFOsSjZ3DmEbVCiwMdvSFiq4n1yc2A43GLUln64JqQFWT+jjyAENEWNtTWqgmmUxO4x5SKR1BEvDNK8S9VERv+Ac4ayOJldADpDjhAsfmrph0xRNvTDRF0VxLylXRr63jHtLW3xiMP4kkKtsGHBoQ8oHiFNQ8CTfE+lS7L24Bw5JlTSSLEgREmIAWM9i5OIthM6Bdr6GYdtIpY1gXuO43cYVWDsE1DjTCVhgTYGNxxwboO2E8F1yGyRlUQME1GCLJeklAj7uayUWxD3nqAdgUgWCi0kOXhcP5ATc9yhKYjLOY4TI8hjRnjIqsYtLWUJxcM9WXrkaHDDQJJH9DTgukiOIyJ0DP2CccizLS5mgsv4KeAi6KLAEzh2I2PqQRhikiQcRVnipwqjFW64R4qayjxCyoyQHqECIXhOl08JvUAZgRKRoHcIFaB//v98ofaPGJ0j+D3KZgp1MQ8eOSJSxoUjQkVymiCH+R+IiKCbqQNpRUwCawt8qKgrQU4jU/BkHRF6QcwOIRZYpZDKIYIhjUtKatrlb9OyrJLk6Bn7BKLm9OQMbObzL7/n8tVjbn71GRdnSwq7Zn9wMMBy+Zj6yTm3v9xQNO/x+XffEJTk53/3lJNHhr05EMSAant0q3i9f8FydUpVLRlHR9dPGF3TbxynbYeS90y9oCpO5ohg63ivXhG8RJc999c7yqcDy3NQS81+J7hNE/iJRpesVj/kTF5yf/cb+u13qKUmTCsermqaxZqkP2e33aLkUxaLJ1xePqJqFEo4KlEQBs9F+Yi/+uQLqkXFk8uPuFiuUckx9UdMcUofA+Xacf/ljuuXOwZ2nJ+cs3y2IoqCIe6pHzVcrpZcfev59vMblHjD1OyJzlHkpzTFM+42v+bx8oyT/C61es7xcGDIX7M+0dRmye245rIRpPGeR6cVL65uuE8dYtmwD446d/i45frOce8OXCTJM9ak9AE8/inLy9+lLErG+xuUqOgGhZ829OMX9OOvCGKFke9zsV7Sc8Gvvv7nXFYLbHGKlI6ULMasefxoRRcOFFLOm0oh0CiMKbBnDatF5PuXv+HqTc/N/Rv2neesWfDhO+/z8bMlMt5ji3/A8uRHfP/FX1M3mqjWuMFwGF7jx19x/uF/x9ef/Ypvvv6Sz777kqv715w1grMnGqn3/OarF/zO++9R1Ctux3tMvObJwrFc/hgt/gtYtNhypGrvePf5+3zyyV9we/MaCFxcXvDhe+9xslzwR3/4h6zWH/Ozn32AjGecn/2EpnlCFpFjl/ETaJuJLsG04u76CvQ164uG08X7KLHE9Q+0+pzB12j7U8ZhA6JHlaDrBWMqKOuKfV9Sh5ZUHBhVmg3XMlJah+KUsW/ZjK+4KI7YKCmcRemR4/Yb9q9fslheUEoQfEHO73J2OfGT33Vo8y4P+z3/xy/+Jf/0n/7XnJ884tHZI25e3fPN7RdcX/0VH5xbnp3+E3518y5//lffUi0Uf/Znt7hxwgyOtUycLDzWWn7ybGDV/EP+1a/+NTc393z38nt+8esv+eGPf5/a37GoBmSpMY+XlPGn7L+7Zvv9C/zhDlW0qHhgciNxCtgwxxCrYi6/Gttiq4EJQzYtojzisLgpgYnYWiNiTQyBMWaEiAhlSGmO3YkUCXge4oGRPckIpFwhdWBQ9wQmrFxg8ynjXYVpprc45hU5eUJMGJuQNKShpanvyL5GZDDWUVSRRI3IlrE7QjpQ1gajViA7pPbk2JLjgkAg0PE3qj///4fx3f4wo7aEw/sHyrJmYWvuHu4xsiAWc6N/9IF+/O3N+PNqRaoND3XiaCd2OjAqPfOKdz35tqMoJwYVKOqSQlfoLpKVpFhYCqN4Vy84xoZpyLjekJxg8jtUec3qxHDYHUkuzoeGa3G9Zhw9fpiIQ0nbPmW1cJwuDUV5QmHn65/kDT/88DlCdVxdv2Rw15yftxhq2qeXPH76nJff7rm9veP0THNx+SG3m1e0y8hycUGMgpvNGx5dvs/x8C59nzn0L1FKY9VcXhr8BtE37DcdSi1YLjzTuMNPB9aLv4/MiX/xz/85x8OOV1ff89kXV3xw2fLq9S3vvfuIWtfz9r4OhPERSl2TxUuQz8niEapySP2KrN9w6G4x/TvQl8j4iolAjgpkgQFUdjgRcLLAigYZNJKRqlCIt+ImNWlEXaJEpFDpbQbczJtwkUgyEMNEjA3IG6TokVFiUo2SBVkmnHCMfo+WP0bYgegjMZ0j5QGhb5k6jz+ecRz+FPVEoYeMo0UeDXqcNeookErRHW65v/6aIL+jPSkRyeL6iawiD7cvOK0suqiZwoAPjtpojPLEfI2UAiUkfRfR05JFIfFvyT+tlpQi4sWIInFm1jw4RSJhZYuMlhRBSs+u+57FqgLRIESL1mcIHD735BjIqUZryZi/JyeL8X/AGK4Z5B3y5Iqdek031HTCUFnHXfiaJD2FeUzKDeNtw6PVBbe7z5jEOWb5nG6Y0G1PZSQhJGKKNFYzjHfY8oSdnwu6lA6IjDuN61u0zPT5NXhPLc6pzSmCxBhGnO9RBhZtSX8YOVk+YdgcmKYJxICT1/Q6sDix4HvG457cFPh2RrnlySHDEa0fc/3ymifrC9QicLP9nigd7WJNVZ1zuIngNFDS9ztU4cnpgMgSay9JIVBUAsSS3fE1tvQMo0AmM2enVYEuBdpvsPo9XNihRSZT4cdAHBxtIzhu3zBsdsi6ZNHUuJTnF6aqRGDQdQmPTxBKoLeZZAVJRyaOoCPlokUOIxwU8mZCLEvSsJs3jWLmZuv8QIwO07fcd7dUJfNmO2xxaZpxcNrjReboRvZTQptMcONbRr1iHDxGVZwsKsZxS2VKYrKE0OPTlhB7ThaPGI8eozJ911MXa0R8H8Fvb6JF8SdItaC1FVYVJPGGJL9D64pxEKAaEDVFcT5njoUmM5Hp0cYyhg1tc8rD9nvqpiT7U1KQGKmwhWY6VFi5RKgBrQUxrohegVBI4xn7397yVLZke+hQsqRdLrHacn1z4Mw85+7fveb904huBQdh2UdH3/bEKtFvP+Ljf/Tf8Mmf/yGH3be0i0uM2tLdfIdJA6fLHzKsHZtDoCorQgdTHMnJw3Rku7lmfXpO3SyYumdE9ux2D5Rli7WrtxShCe0f098fsKrk3Y+estm9wO22PGvfYWlOGHc3nBVfMMrveH33Nd4VWHVJpVe4OPBw+ylNE6nDU8pyx/mTmuVqR1ktSKJk389ujS+/+TN++eIv+Nnpz3E+8u2LTwjpivV5w/mT3+Mv/+KG5anleKyoP3jC+eIRtllgQuKD04pjDjx/5302x8TBf01ZRabjHYf7a0QQLNuCFEaG42P22XLeCnb7z1CmZFktme47jNhyYg+8ev0dxRSxnWRJZqG6OQaYa5ZKsncJv6uYfEQuapyCjdgjzjrW/zdrb/Ir25Xd6X27P100t38NyWSTTFHKSqlcklUWYAGG/1wD5YHhSXliGLBgZ9kqtalMk0lmkq+9790mutPt1oPzUAJrUjagM7+BG4GIvddee/2+b114+P0rnstPeehfkG2GtiFmxxyOdNKgzBVPn3/EP31/T9YdMS+HzRwqEJF+vqdYwfWTL/GlpRKCh3dvOY2/pa4O2P4r2lLDTlNRUzWGWTTshsDr/S0/7wRPnv0JQq/47vH/oXmeEaFDBkOaZqaUSO1TXvzuV+x+/8gv/69/4OX9C24255zVWx77wDC/5+ZcMJxecx9+zefXf8b1x3/MpjmDo0GqF2yvFf/h737N2Pe8eflb7t+9RJSMs5qnN1d8+tnH/PL//CuePjvnj7/6FDVvWG8N7eYRZQ25VGidUc2edOxoreS4f0OZjphmwUbu51ekXNB0NGcPiGmgbX/DnBTJ1+j4FG0qipS4qif1kXH9OyppqZQgicwsHZP5iCSA/J51UOTJoNcFXSKhnxjvIy6tMKEiZEMYMmefXCJ0ixU3+OEV//Tv/z0fffbfkIefMvYFkTRNUQhr2ay3rO1P+NXfCHr3G55eWdJx5re//z8QqxO1kfRHyTcvjoyPA1/drJhL4dNnF0zHW0I88MOLv+F//l8sf/Fnf8kvfvE5u8MLLrYNUV2RHyy9TgQhmMcNshxAGOJsUVJhVFjgH3ENviFMlvX5Yk4/3bvlJkEJtFwjsmEWE0pqpCgYp6kaQ0qJ4DMhZUQIXBpLrj6l7wOSiehHbKlQ2VFGRZIDUoNxBcXMFPYLblecyDlxOkUohpX8jJIOhNCjhEEpgw8HspjRtWXbfkqaT5w/rYixYxqXXJMyEue2xLD9l5P+CNliZEWcDIqIrg8Me0EMCscyt1oopCgI/j972XrNGCf8ySOtp6sT1sHjtOfWe6TUqHLEuoY8nzMnQyoOJSWn/RFhJX2YCPkd9doiM5SUabTBB8F8lGzcBYfhYQkuJYuYnyPDjDURYXouzz9mU19yvj7HriXdxtE2CiFGnG7xs8coy2Z9xaF/x9S/RisDIvDQv+GTT6+pKsU//N3fsG2esrm5YDgNvHrznrmfaRvL2UXFt7/7PWk8sN6sCeOMEIrWth9m/wZSqJl7izaaWHpO/Qt+89vEX//N/42VZwyvE1//49eUr8643nzBpU9sOkFlC4lHgqop+hIZBZUaQOxIsibqNdlecJa3PE53PKbfcdqfcSF+gjKOYjKj80QxYOkIfSGlTK4DsvJIW9DWgVgh1RpjeioKtZLkCKKopdNbEoVMiAXkjMgKkR0iKxQWqxXC5EU2M3aE9StybBnnRQOuhELHK7LfI/VbZOxYz5ausmQfmEVizBOnOVBVjtomTvf35PCSpquIJ8s45IUZGhJlNLz//YHGToicmHINQXBmFG3lCKnQWYOaHyhuRVKRTnWUpPEho62jCwohE8d4RGW7ZAZyQqqA0gqpEt2q/sDkTcTQk8WIlAIrW7RaMRxGzs4NczxiqkifBmaOjCQGrxn0xMPpe1bmBuZImB+wrkbae6Q4YCXsh0iyK47ygj6/xa5GajRG1mCOHPZvOAxrVCp0zVsQmWEuFG0wqqYKDmsctgvE2VLVDYEDJz+hskGZTG0jaXKkZKDsKSUxnk6QDa5ao5OhURahIqdck9UTjMowCXJUZGBSE3J+zWqbkaqnPwVIDdacIXOD7xM5J4SF6ANaVsSgEHJJoyNnpMrM3uOqaXkfQ0CWCm0kSgYKAxQouTA9vOWBwvXqAh0hZk8kMh8KSiUunq+YtCCGSGUqShIEJZHnG8y2YyCQY0JNEadatLIEMilHxKzQt3ukEZQzxbAfMX1ZkvIuolJhOnlUAaaBMCi6+orZS8bxRAgjKIg5MQ6R46yIeYOUR6SeqKxGipZ+9FSNZBpGKnP2QVw2LIf2co0PA0IUlO1xZoWIHU5bZJXIpcD4z3hDLWpUeoLTZ5A8MT0gjMHYLSc/UlVbcpIIs5AKEhGRJTk7Yu6RPMdPGSUdhAskFbmASAbhJdMpsD3vOPodIrqFrGQtECk5EKYf07KGfqKyZ6AqCokx3HM/jDRPt7jnFVI5DllxEDNZJRrVkLPiX/3sRHq34bGukO6P0UPLq9/esmsfub54wAWDkFc0rsF4QVNplC/M0wynAeMjTShARLnEsBs4HA5sREDXE4hCDJLuvGa7mTnf3qDVGtc85cxtEAlO70/4oFDmnO+/f8tpuuXJ5RZT7QhxQguNP96yEZ+Rw8iTJ39Gt93QNjUq1wy9pH/Y8/53v+H7v/8PdKqg8kve3b6kZM/Z2SVn9c/o7wrHdxVOSJ6cwbhbIUXESEWMPW9eBT756Q1h/xLxuOYndsXj6oLb0XDaJZganp5v2JlbjlOk6Gs8M14lMgdUOqAEBNlimhVuFdGNoW2vUPuKWnZcnA887iJhdvhJUbeCz798QmXWHPsRXVs+c2d885v/jedXK/xxZq1gsplTU5jUGnpFqAWH8jXPLv5rHn99YrP6BVIuiODRedg6xrjHtS1eGHw2GH3O0PfsHpZA3Hm14fKp5ru8Q+flFkh+kKwpec759g84O/8LunHF2zf/OzxfEdINp9MdflqC0+/eCea7E7+5+xaperYFypx5PTzgw8ymVXTXN6ybmZunn/PZp5+xrmemMGGbNbI64/XbhE6XWHXP7v4FzhT6fmJ9cYPSkh9e/J7Lm0ukiJxtZpysuTx/zqq+RIo1IVYEr6jNOVO4Iz7peHh3pBeGjZaQK+KxxtqOda0ZbmdS11HJJ9B4shqYgaQcpi70eNJmhwstSE1QCp8TU/bI+JIcNUZdUHdrYr7EV4opJQY/Mq8nzp5WvLs9MfvA888L7WrBAk9zoGkCX3zxCcVkfvnX/yNN+xdcnG/YnxdSbzg7q2nOj2B7njTP2N8PPIyv+IOzzL0f6Q+J7DcMfsPt8Ab9YsfD/gF0zdXTnzDGwqwNP9z9wOf7X/FVPqdzV8z7Qr0KdM9P7O53HHcHTuEBXaCrV4iyA7Pcvod8YigzsgSM1kR1zdBLigJpJEoXspxAnJZ5cbPsMXOIWAwxZorQaG0pRTKHCVdn/DCRSmBII8plqARxzpRY2EgFuQFRQZnQJqNUBUmQAlQ1IN+gccx9QVlLbVcUaZjjRM6RQ//AysE8WGafP1BeDEJIQlzIVf+l5/97MS5GIgNCAbmif6852yqMG0hFUQaBFAWVIq3+cefE25mdP3GSM15mopLMQnAce4TKTHnCDgoRJWkaQEdUXWGwxOBxVlNStVyZSoUUH5JCCCpVYbUmTKeFflAC0hqabk2dBM4pTK24efqUqu1YrVYgDHVt2KwltdtQZuhPJ6rqY6a5cPf4nDB9DGVi9IGZkXZt2D8ceDl8x9lHXzAMFXcPt0zjwEfPf4rTDbv9e84uNnQbw/5xKVJyLIuAZgZZZ0JeNPR+7NluntAPI19/82se3z8Sy4r9cEffv+Xl64AqiuPRcNbeUNUKuISgKDoQTMBag8gLB5qcsVLhiqXoNbthoZuchhe4tiIjGcfCNAtWSqJpFvsoMypPZApZgHY12kJGMaOIRVBkROKhJEoslBQQPjIKD1GCKQuyyCaybUE7ZiOJpcdxxTid2N33ZJGWIG/uifmIaTxSSYqGYgUxBWQdsHnE+J5WrZfCdTjgbIVQR0ysqMKKMDuMvkOVRTGdZE0WiUpJOgptARsyWjoqsyWEiKFGqEgIHxBKQAqJQGCzaXk8HoCC66pFHxxGVARdLDJtKKpwjD1ZOax0mMKykdjAauUJeU9uVxQl2Pt7HnLPY0ocC4ymMHhBzANrAaZYZBZIkShachCKZDSzmrkfX2LkYmKTIjPEgdFXCC0RYWTlLGOciX7CR4GtOro6o8yBUg7EOFGJj4hhS8FBWDrOSiqKfqDoGV8SbWvpwz1CF5S0CF0IoieXBFFj65HVNnPcHxFmocxII9HqkjQc0VKSFUzphK4kxmVynJlnKFRU1hHjAzkIki8UHbGuoGrBeFL0J482npIkKQZMJSjSEwrIssL3lhKAElk1Ncp7IplMQihJFAV10ZFKxCSNzIt+Wa5q9KqhKMgpYZPBe/Bpj5MtQkS0CAgy+AzCUFKkv5spOTGm04LBEw4/COK4iDj2/Z7WPSWe7iH36JKIsjClxP0QMF1HkidsdSLFmZwUqlRoXVE3EqkzSqmFyCMmwJGjhiKWg6xSxCwW0oqbSPKAwqGLAbb/aT216ucUfUsStwSvkNqgtcP7DESaOhO8ZOoDUhqMlSADIkW0kZRyJMW4sKZthfeL6ViiUdmyWkkm32P1CqJAqoJW04KnRXAIP75wTdHgnMTVkkxhnArbqzVqZdj7gXF2ZDHS+yNMiY1eo7RFn2853yh+8uyGfrfn+O4Nu9uWdnWF9JHm8xeIY6HvBTdPrxE60J8Eu4cdKY9c3TwBaRlTJo4ekRNdVWOEWQ4jH4hTVVM4e/aEarN4EbQQiGLw88A83uPaTNKO6fCOcS4EJEI7EoZxLGQviMN7NlfPqTbrD8i5xDxHjo+CvPOU6YGrK4cwBdMckMKhjaM7W6Gq1ZIp4AXFJ/wOijfsx5FKnaNVyzwHVu2KNM5oVVCVR6uKunpO73qGcEStWspuS06vKHIgqXOEykT/iPcjipqJt5ytN2h1zvWN4f7tkawz2/UZtm/R8gi2JinL9ZnnD3/2EcdDQakbLi+eEe8Sd7c/8OTqKc3NBQw1c5yxVnG26sBbhrsjZ5cCg8bKHzivBFPfAwWCxY8ClyaUG5nmr4lWUdQZaI1KDplrcAn0hsfjnpJGKmqc8Ag7ULuA1ZLK1tzff4+2GhEumYeWaZYMYeT+eMu3b3/g9GbgxcMrdsOR05wo8w6lBI0VnNcNTy8adHPJH/70T7h89uTD+lFhTY00DtEU2suP6L/5WzbWUExLrjRTnIhx4vLyC46Hke4mcP3xXyJKTUAwKYtToHNAlUKMkVHDTd3wze7EpmvYrBbc6+Q9mxbgFXkoyMbS9yeclijryEVSPtiBp36iMYpKfkwpGe8nUhohs9xOZ8GUZuymIqdM1o5SBNJqnGnJotCuFfQZrdaIVChpRpO47Gp+8cVn/O03X3P/5kjaZ86vHZ1YE9SRun6gci2mNqzqmWwrwjoz9SfkHKgl6GrGFYlpV9y9+ZooPdvtBRdP1uyOgfv7kRQzjhNq/B34j5m95HxTM3cXKF6RfY8xGuEDTdNhjEbrxepdciIJSawF6Mx+eqCutqisUCUgy4JrFQhygpSXvUrpmrEPi9BNLHk2IfSC4Z0iJe0xekZH0KIC7UHPFBqOp4aiZ9YrSxz3aKMo0uKjIkSJEoaSHLUp2C4CCTFHRPLoEtCqUGJElqVhobQhy0T54G8oQpI5/cuNqeQykElQMj5Gclox5p5lrDYT57RY4BzY+seBozFLfCokawm6MOGJqV8YzqlGFkXJmRmN0AWnMkYUSpxJJaFMTZWgpHpxtcpEEZFUAlpUFByDPzL4QMoC5ypqa7G6oa4amlXF2U2HaQy2tciscMbSNBZnJdFOVCripEP3PaLqwLfkmOinAWVWnG8f+Kfhb/n4o4+5vrni9dv3nPqJs80Fl5dXiCI5DTt++sUfEtPA7e0t4zgzDROHhz3zOKKpWZmGyS/Cj+3NBh969o93i/6dwBh7HqZ74svEeWsYw3MChUoYkBHBHinUYk1Mm0V1D6iikWULIi4A/GLIsifmPaZESrCkPjP3kVkPnK+vMEosQcuoYBYgJEJGpB4IsSJpv6hlC4gsEDkgcqREDyku7M6kF3pKBQhNLgJJTdEVup7QQ4eI9+SxRwhFLIkQB7RKaBkwYsKYa5QVhAAySazR1FZTmYKPCa0aTP0MVz3gR41fqmhyP1PmjJCSMgca42iNxslCSZmUC0YljCwENAKDzMvIh1YCpSTBzyQnQH/4342mIDBKQijEMaCcQdXg5cg0BlZqiy0RWXqymEklk0qkcpZJPHAgs9OBt3HmWAJZL1pskR1+tmTXkXQhV5JRSHLW4Az7+YhnYlQTKi50INJy6o9loJYG6yL99Ej0kTxHNq7BESEHJiD2E43IuHomFM9p+MDSsRlrFGV0ZOVZrZpl1s4rWucoSTCEEWRBhIIxCiki0ziQUyFLiWD5jkgp8X1CWUXRy/iCUgolIKWIKAJjLbmMSBEICazRKFkWM260kAsFT/RiyS84g1KClAo5SUox5KBQpUVWi2isTH4Ryuhl9jSlhNCWNAmcbpbgppaI1izaaBSlJHQshGHCGIcQkegTafaIlEFDlgVVNHkciDkgVEGWQpgnpj7/J5TiMR7YVi0+sZgVc2RMmcM0g7LEELGi4MTEJPViGy2ZnBPW1pTkEXJBPJaiEVkvgrSy4OvMspoi0vJZSZkhLfzwHz1CopRZ+P0swjOpWkg1ztjFwKvk0uQwDmM8EJeRFW1JeUEnKmVxThJCQKi0ZCTkjBASg8BpRfYBJQaUskihCQn4z7gA2+2aXIAioSwH3bN1x11/WvjpDz3j+/cIM6OChOiQ7ZpStrTdBVdPn0Oc6U8n5qmQguCtGmnPTogeTtOJi5sOnxPjpBjHRXCErIhywPGULB6ResbUGlfXKF2RETROIHPAdiswJ+KH965ZNnKRZrLyCOXIYUaqhhRbctJE4ZlCobJX5HSLrTXCZGAmhMI8B2IEUxKtPePmc0kIR2T2WH2OqxvqZkWMI8Npj7U7gpeUNFPUBY/Dia5dcXbWotsTutIMp4xeSfZ9JmRFLApZORotyaLm9s2ebq0Q0TH3mel0TwwPIEBSqFpPERNNZbHSstu9xzY1xhlEgatnW5K9oD898OyjyM2TjvW2sOq+oLCh8HcAACAASURBVFbP+OG331CmgeGwo7l4TkmXkCdaLVBqYjQjj+8TT5+suHv/hvO1xJ8SRRqscgs2tWSMShz3gdV6g203C0axmrF1j1MBUWn8JBhPA8f+kXrboesaPxbWK4GrIc4zr++/5enzS1IsJD9BzviYGeaZKAYOfs/hcGSYEz5DiBOtEzRNxfmF5ezScv70K55/9DlUSwPKCYXImmkeiTpyu39JmGHdben796xWHe2m42xzQ9dWHA7v+MUf/wkX13/E7d0dVmtSMmQMxhiEEZx2B1prICaUrlittmgzMs13xDIwxlckFH2M1POASAqRHNoIhEyknPHHQvE1OfVQRZSWiCBQxSJETYoGrS39dCJGlrCiACk1zllKUfgY0WpcRul8TV8KsiisccitJqmG67tHpmFkSjXDEMgEhBkQIiCmFVpcMRJBLS6Hed4T8x6URMvChT4j944HJBfnVzSbjnq95t3dhI57WpswqjD3bxCpIZQN1CuKuyDKC5JYGkukESVnBBpdNDovAkmpFu+ClhbyAgqQJZHjRCqGlCxg0SqTYsLqpW4pzJRiKIUPhbBEGuj7E4KIKZpKJpTKpKJIyVJEwjNRhGbyEyGNGOziwVCCJAVJGEoqaAHOVgSfECi0XCRqSkS0A6MsgkQuiZwNyqjFa1CA/6J/8/9HMZ7E0j1NqYAY6VYNw/RIJS5ABpIIaGeQtaPoH7/s6CNSOIy2zCRSiCQitauJo8NQU+REVhJTaVxbUTeOkGZykZhaQsoUr0EIUgrEPJMIpBIZ44z3mXlW1Magq4qqWlG3a7SpqNcO1ylMbdBO43TGWYeUFTEnZGeR0hFjovhCd57RsaJ4h5s2wJquueLNi1ueXP4B2ra8vn3D2faCj55+RNM4Yjpx8+SMTz76A4Z+4PrikdPwnsf7d7zWkpBAly3rleLd3QMXTy5oupG7VztimLGNYp4CScC7/SNFK4Z+xudCQlJKRnBCihHNGSUsvFKhR9CBUhylVAQ5MIsZ4RySgBRQglu+vDmi0sTDcE9lFK21GGUWKP1yxqH4QCg9MklwE8IsPN+SJSUnyB5RIkIUMomcBWFKCF2BVGShsEqjjcLJFlQkxglVEtln5tETQ8C0hilPVCZTywYnIUtPjAEpFU1rEAKEFdTrc6Q9Y23P2ad7onzH4O8Qpx68RpoR7RMbWVHphlRgLhFURCqPEj0IjZYVKhckAqs1Sko8iaIr5pQQpkbomuL1YoksiSggWY04h4fHPUqsaFKhkPAykkioKDhFjaktu+NLXoqAN2c8kAgyUAlgHti6S2SsmE1DWklSl+knmCaJNYXHaSCWjLYVPk6MSuB9hcqRRs8c/T2t09ydHvHJUMualYXEQD/NBLkijg26tngd8eGRh1lTtKXSmdqAGxx+0pxfrHi8fcva1hQsc5yZvEcbh0VSVYp5zDzcRdbbNQJFjiB1IcZHUjpR8ooSHZoOXSSEDDmiZcGqgA9HpC4UH3FVg5QCP0GY1WKbq3pKakjxyGpdE6NYOrEIJImSlwCNqBwxeZQRiJwwSiyFYVboEcg1sqvJtcLUjpwLefRIaVHOkYY9YppwmwvIM2GYiVNCkclmIgdPLhVSj8z7gabeLPmX6cA8TyhZE4KiCMMQZ5IWnNK08K4jTCHTrCX9cMJJiQwaIxxSJ3KJlCwosUZIQ84z1mlEdCihQUYQBS0NIoGmQJAYuUWxHChz+TEqNuVbdLym+B4lj0ixfB5StRSlCdNAVUNde4yZlnATGilrShKIUmGkRAhQQiHlByudVmQxkWLhbHNBHE4oGTCmQSjHnBzTHFD6xwHOpq3ox0BMi8BIKYkTkuHhSGXXxPeR9LKnujBY55BaESXI1LBZf8K0ecd42NH3mUjP4G8Z3wXs+nMQkbmcePzsZ+S8ZTzBPHukMZz6wKrxtHJFkScGHRCVQHUKiiH2iVpaik9IWZPLhJJyuXFSi25cyYqSE844hDKIkpHCEacA9EgcVm9J4R6lIEWPzuCHRAoBYxKyFqy6S842K4bTHpUnKnONtcvmPPc7To9vUQnG+YR2R7Jb1nWkw1Yd1kZC8gQcrhbsjoowZfI80lpHs75mPnn2h1dc33zMaQ8pv2I83VIZReVafA6szYZpmmk7yfEwQ5YYa4BEtwl8+YdPiPIpty9fcvPE4DrD9uaMtvuYMHSINqCHQn8fqF1Ey4xWhrosBJtQ19SrLTHV3D3+QNedY6uEElc4s3hEKlNwneHh0XJuvsKp57SuQqkBvZpYbWusWzE9nHC5MMWR880VSgi8mjnfrllvt9y/2zFPI20Lb9++JucOURT4Aelha6+4Y0IUQ07LXmetQjuBbizN5ZruassXP/2cpl1xCKCqBqbCOEwc555D7PmHf/wl8TSSpMJ1jnW95vnzz7m62lLEPesngT/9N/8GKRLTPLHunsLEUtPYhj4OxJK4rmv608jZ82sq1zBP94zzER96wuMLVu0fcUwQjgfWrSWHtAiFNeSs8IOhEisGHynyJU61CFWhhSNlQ4gFWSQlZfwcQJkP6FWLlJIiFFZa9scTVV0TYmTMiVpZamMRlaUxjq+++pJiBUOI2MNArmdEKqRoyLkhlSu8uMOXI3FocGHDkO5JmuU2IXX4/IamrjlfnXF13eLsFS6MdBSaFqRo2T1YrBwpRhLlimgs0dRE2RBVQFtBUhGSoUS53PBJUCJjM1QYtK4oCZCCJApISCkvxbFWCJVRLpPFCeUiOfnFdZMEqYAQGR8eWHcNpBql71EmkEJFDhbMCVPvMPoZfvQLWzxJikxI6VGmkIvFCE8OFUqvmMIRpQzW1mQfiOWEqwVOW7zPpOJRxiFZMl1FgLXdvxzaELMnxUSIEldv0AZ2j5lt7Xk37qjOW87WHVJVHOYfbx5zfAVnTyg2I0tEJMeUr1B65LI7MqpIFGs6U+GMQNcKtXZYZeiGgRJnTsrTrgZyMvhBEucKcPj4juPxNVpuseWC9cZQNY66XeO6FQkwnULZQl0LtCo4twQGcvSEMNJUhuM44IPC2QuK2KLkCWTBFoOyAuEbnt38OZuN4e3d7/j8s1/QNiu2mxqpJvpB8/GzJzh9xbaxtJ3i7fvveGH/HlkFrtbXGNnR6wPrmwv+9Oc/4+3rX+F3PX0LIZ54zB5lJNNuIj237IaJaeiZ5yMnaVkrjYgXKH9FyYaSB7KICJXJMpNUJKZI4B2i7imzIYQPZlKVkaqisgZ9fwc6L2MPLRTZE6UnSk3JNWm0XFZHiFtKrkH1CDkjJBQMJEchoRUMY2CePLFkuk5Rq4AoMwunJBHakbs3B4ZJQZT4OZDjhK0tp3HCtpeIMlBCh6IjyyO2SsimZh6AZLCrA8gdk7QIFyCPHHcn5kPg6VrQiVu0/Ql1ypiciEKRjKJoQdaKYg2599QqorNEG7dwm0WkXtULB3qIWNMxhcJargnDLZie5noDbcssDXfvDnx5fsU8fU1WgrmsIa5ptcVezbwUR17HNd/kSJwz0llS8Ox2jzQUnj2xBOG5879nc9EypQNHqTllyfj+Aas0ftC42mGbTLA7onLL7OwMu+GICQGUxlCxaq+YSubVaUcqE6ZrqdqOxyrjTeR+N2HMc4xU+HFknE5cWINwE8ep0M9H1ivLyWfIDmUUqB7nHHVX8cN3A+QKZwtZ9AtaTkh8OCGVAiGIMaOEQRaIIS7GMrmwO9Bbmm5mHE7kbElR4P1MERNVA9JMMFYYE4CBHJeOlbEaawXBL1ekxBVyTohOkOZIDhntJKptMKoBt4KVxyuLpKLMHsKEsoEiB7yfqM2amD4Y3eeETBktCmlY3AeDn5nnIzkOpGDIaaLEA1ou9t5+7MmiZfIX+OkF0zQTY0FoS7e2nMIeWRV8yiAsJc/IrBHFkbOgpBPWaZJvaVxHVAGZA3CkiAnFFpHXKDFSckSVeuncF/VBxvTPT8ll2VjkCSVWWLlCoJnDntkntt0zKJ5uJUihUMIZomgKgRjlghZ1BsG0BJRxSGXRWRH9gOsM2iruHjxW1Fx2T0gByrSInuqzH8+M390NNGuNdp6YMkpYhJ9QIjLPI8Ohpj5dgFO4ylJtLafqkWeiQTxeM9yuSNcbQilMyvB4nxnmHnuXmXa/4uqjhl//42+5ufmcU38klANnVyu2nFG3T4mcOJ56UqwwlSP5QkonxnHGHzSrao01LdgJpQWD9+QEJWlEqrm+2lI7gaoEh9s3PD1fE6cacotrHLvdHZXQS4HjD4thWGbICaU82AHXzYT5En+ydN0bqgpKnMjeI6LH9yPjPjDN4HNAtS85v/kjrlaXbFyFW3dM+xPb9opp7AlHUMOec7Gibs/BFF7dfc2XP7+kqlf8+ptvwb5lI25oqwt0Y4jziYfTiaZpEeaaMb5jc33O4eiJIfH0astnn95wuzdsN2usswi1pjv7Elm1xHrg6R+d8+Z/dZTxgjj16O1rTNBU/YooNa694ovPP+e7336HqRQxZM4vtvjZkdIDRY1Y/QTjWtZPMnadlgIpQfAT2jzj/OJLMoa792+5bB3bdcdmu+Hu9Tt0VNycfcz59mP+7q9+zydf3pBC5uHuHcZCxhHGmfEQGA+Rh8P7RVueR3JMrLcb6sZRNS2uvWR9/gm1WzOME8kauo3jMO8ZQs8UA+/vHvj+65fM0wuq9pynzz5h06x48qSlPUsUW/OvPvrvub74Ge/fveRs1VFkIFcC3TRYlTje3XFWG2JdyLvMs086Ru+J+0J6rDnctSg5ks/fo83POe3/Iyl+S11JTKwRYmn4kSK9j5jSMqRvqf1M214jpVncHATGcQAZieGInyqMFVhVSEWQ0iI3LDLQrjt2+0cYA8HMGFXoKsWmqtl2N7y9+x5x2NM8uSSvLukPi+ejrhVR3NN0e/yup3OfIdI1w8GQ9cS6/Zx3r+7pxwNCBqJ/5Ly5Yu0uWIs9p02PqjrkfM3p1RWVesRdfIv2GpUaStiTxhG0wCqHFB2JhkCFNhpbZ7RQiNAghEAqzzwtN03g0NagZCSKsBDelF3MlmVpWhTEAjUQSxOEbDH1QFWfMQ2RHDNhcKSkESKjVFmajFHSVGtEUcjS4oeRRMA5SfYe5QzOJpQ+UuQOoSuEqpYb+FTwSWNrzf3jyGqzpukssy/MA2gj6baF/b9UMT6Ot5TUIfI5Ccs+HUhRcyoRQUSUhl2YiUKSm+rHf9x8St3CxANTPhCFpyqZiCNXF5joaRtLu20xbrmWsKqQS2FHIKVEi6TuW3wYCdNAmDU+dxymNQ/DI3YlWa06EoYYHXOoScFQdEaiaayj1gvhpB4FJXmGMhMLvN8p3t4pOltYSYEODUOZ6csDc5wQ2pIp/OQLS7MKqM4SS6HSVyiumOeZtv2UVeugzFzfnHHYP2JdxeX2C7btp/DsmvV6x6/+/pf84s//W7qLQBIP7O8nxsfA7x7eIK3GSEMlHYd+Yn8MzGNG65pm1VJ4T5o3BGlQ7pGYZnLoEGVF0oqgj0ybAw/jnjA9IHymlRc0+YpWrrBKMpoH5o8tQpyY9B4jztHlHJMEOmXA49OJIjoy7yilIGONFA4pl69LzPkDyukWrTNjifT98qPIsibrmimBrdZ4M5G05eFwpBISIwNFzOwPPa5bczwJkIEp3KG1JkuBlg1aQc87hAJVKmo+Y8jvUfoR8oHpdGDq10TTwFTRB/VB73yk0QahNFEasGtGUZPiPZcVVKZiCgE/j1RNxfnZBf3+yHAY0KsaKyw+viHJFcL+lBMtu/uvSf47nq635HIgyEi1vqE1G/wQuT/es3OJ16uZf5h+QJ1tWSlLf0qkSVPZjwnScOw+Yp8OlLbi/vZEOmn6ecDLGa0S7/f3nK2uMFoyF3h2+YzdfuLN+3cM+x2VzYhh5tysuWxbCpnvbt+QdeS86zibDKHyvPEjj3sPooHwhlY4zm3HRjse5zvaNjM+3PH88nNSeY9WjpQcOS2/uzituJsXy2Ozqhl6j5AGIUHIgLYanx1zhCkPOLUU6UUsciORDHFWSO0IfmIYPKpEpASlA9omjJUUaXnc37M960g+LiOnwZOSRKkGrTWlzORdQs6eoCpC/MCXrvXCyI+Wsq0wokLmGT8fkDljtAZh8YcBWTKsCuP+gdZs0EUhVUZk8IdF192Pt8yjpFsXpv6WaZgAiTUbSnYIs6Oogbv3gswJazXKKUIKTONEsYpcIlJJmnZFCSOnw4g1lm6z5v7hLbJq6ZqO/jRTOYPON5SkyZwQ6rDonsMNyt6R+YHin6AbgZYSTv+8nKY8EXNk1Z6hdSLLxBD2jP6O7bajbU/ESTOeAlZrtJkpZUdIJ5ANWq5wzoHu8fGEcwZrWmRakfMlQgiGUySXDa45I2XNOD2g9Uy3WZPE1Y+W99W5pWkuOJ088zRhncCPO7JUPATDIQrkccfFpkHFZbxKna2IWuFrSXvzhPNnivbyB9wK2i5yOEhOh9dcXFn6feI377/j22+/4373mqsnG/7t5V/SrTekYhjUntPUE3tY2y0yLXjHFCeO40yzqfDht5ytb9jdwThEjNxR9I6i3tCtv0LREYc/QnOiP0S0npEqchzfEPOeyjWE8hqdPmY4jVRWkWPFPFhEqTF25rB/R0qJlGqkEAzTgewTVtWkKVE5we39e4bRUGLP+nkDTuLlgNYGYSroNH//N284Zo97ArZ8TMmG0/gC3Wj+4PK/49/9D/8TP//Fc4ahwmVHPOxIWfL85im///43XLdfEULDk03DD7//nu+//45u0/KLn/9rtKxZV2dMY2a/H1GVJhuJnAyr2NKsWq7P35P8m6XR1H7G63cz+/5I1YFdbzFCM813HIaXXN2cMaWGypwx5ULKBWkucPYjSv96KQzrmv1xB8pg3RnzqPH5nlgOWJNgnvjs2Wd88+vf8/nTj/nikz+lfycgPDIeVhh9xdxf8fpVot0ojmPmxeuXfPO7b4kGXry7o200bVfTH0+UFLm+PKOt1gyniOUpWkaKztRNx0E9kDhx2L/j7/7jX3H39p/483/7X9GzjHYWuePioubZJ19CfcUXP/3XHB8zXXNBu2rZzQfMyuLzA+/vTohh5urqJ/zm3Rs+79YIOlQeMcoy5cCrx99RmcCk/wlbLhjZk4JHbkG3A0pnSOeE6YKh/wZV/zXat4sILwas69B2aYCt2ob9Y2QeGmazow6nxTgpHVIb5jng6hopzWIqjRWhKOha1u0FJUne9ztat+K8uSbFTP/uB07hN9RbKM2XDH5gXSQb/l/W3uRXtuw+s1u7PV10t7/3vZcd26TIokippILKVajSwIAFwyMD/rc89NCe2wONDBVsl0q2SoJUlCgyRTGZmcxkvu620cfpdutBJGAlPDCM0p0HcAOIs89v7/19a32Im97zMKzQ9RETu3q859A/EbKlnMz59ndPkMKjzS22mhLDN2gHxXQaCO6BMH5G7Txm//sc7m5pN5+h9A6pCpSW2KKgjwEpRqLq8SIhdEFSFVJZcioJwWHwlFZhhYZscSjG6DGyZL+PlHbKMLQUVh7rhDmidEKVHmWvWa8T2o4gLcFFhO6xWtO1UyaVBHE40mwqxWa1JsZM3RiskWA8+9ZQNY4hdgitEFIixVH0VwhNHKE9ZJQZsOaa6DXBd3gfCL7A6v+vxPj/j2HcMsO5M7rDlKI2XF8G7uLH9P63yHLKtjWEnFGLSDn7OtpQX3QsDyNtrhnEhGgck1lAlJnNEKibGYupJssBrRWFURAC7W5HjB4lLX3bcd+uCbFHCEcSjsE5YtRcTedINaUSmfYQ6UyiJFEXmaYpKQrNtLJkN+K6nvVhxjBKBB4pBrarLzAyo1TJ6+UDZXnFbtez2ThC1MymE2bzyOX5CcvljqqoqBeKLEdiXDI3C1IwGAXX1wtWqyXrw5r54oarqxty3lNXlxz6n5LSOd/59hWP29/w/LphWBr2a40T36BiwpdPd6zDnpshUEpBtI4xbomtgHqGp8cHRaEsIXliXpPZg2yQFNTrgllXE9JAFw+0Y0uvDGMB03mFMppr933GsUfJRC4OoAuysmRpEdSIXNC6FkFGkJB5RIlwvHKJEe8izoGVFWVZkXSgHfMReWZaojki3m6ev0fhL/Dbz3h+VrK5f0UYOqyaMLqSGCP9boOq5nSHlqY+YtFignEcGftMbUrIhn0rmDJnsyvpOgkiUbqOYW/J83PM5g5dX6OCQmWBEccHN0bYb3fMygKnIY0jLgTqpqSuCnarFSYZFkUNzlOUmru4ZX5xBUqw3f+aq/PA9lZTFxdstpE+3VCqhrJ2bOM9n8VHnj37fX7z9JqXcuQ95VgdRkZ/wJSKenHN4vySren54vEW5QRPrx45YY6uW6Ld4FNDqGb4ac309ByD5OXdG9r9HdvY0lnJIlmuyylhdHyy+YykBJ5ImQsQgu20Zbn+AkTCckVDRZM6rKqw45w0zBhsgzzUMGba/oChIIaeaQ3TqiQ4gxviMZcrDpjKU1ZzvA8oDcZq9vuAsoLM8crQKE0kEb+6kss5kKRAqD27bYJoMYVD6fF4itCXHHaKyaKEHEnulBgjWTgkEUkBfkYUgizW1DNB3Gty1VDV16iiIteW2BjcvkXOBdtXG2ZGYxG4DFlmEAnpjrdfHT0yZkYviP2ACA58oN/544lxykgM3fKGlLYYM5LVhs49sdlJhuyJuieXBzYB/NhSGklVaBSKQhiyC0wKQ/94D6WhKguU1AQ/MqlrpMi40VGYghQTUW5RYoZKp4h0jjEVbshIUxLFZ1C8RegpghqY/z9rsbZotUTLd0lpy9CXJH/CtJxRl+Gr8uh4HNyDQaYJKX+Ve1QnWHV6zKuHhnaTWSzOUWmOTx5X7hDJokVD5Vum8kDXv4Qik6qSvTwg3NdjKvPTZ6yXS9phTTmJTKY1m9UVWS6pm8hTvKdQU/adoRguqPU5o1uwe7K0ccWLD34EgyPyDyjzKZeXS3ZPA5/8w0vWT49gDJvDL2Hco9UJWl8RYsZYjnl3X1PZioeH18SzKUpOkKLBaoU96XF5SXbPWa/WbHZLLk6nSH/G+rZiam8oZc1h+JzpzeeE6RP7N4pqtmAyN7R9Sdhf8M6JoNsNaJkIYUO2U2Aky8TkZIYRZ4yHLwmHgpAzq90KlRPj2PN2dYcPDlUWJCOJruTzz97gxcdEWfJB/VucXDxne9gxbTRffvGaZx/MuVsGnl+eEKMjxsQf/sv/jv/hv/+f+e0ffQsfPyP1F9x2n6ObgVN1iRhb7OUZW7Xm5pszPv9sy9+/+jVRad7/4EOe3/wzdkvF28eeb773A15++ZcMXYFYlywmBcWJYjXAkxMUuwV6P0GlHacmkcuArScIM2P/2KLlGq0FUt9xPv9t+i4zK59hC0GX90wYseGE3DZMLhf84pN79vsrFoUlD4nNcsfrx0fWyyfeOXkHMShCMDx77zs0zRU/+8u/5ZvvfkihPV3bkk1PeSbZjo989vYNv3q1YXWYMLIDM6H3AcYeIwWFyeC3DPvXnM+uWT39hFl1zsXN97i93aP9nGG15Fc/+4L9/YZvPX+OUoFF9QGv7/6WD394Q91MaCY3fPD9HxFTQIULpjPFuttT2RPKEfr9HhcskxdXfH6/5mwsmX2g+eznD5xMLXVR4k5n3J9N+eLTLeYW6vp/Ynbxz5H527gY0WGJWNzjwj1Pqyk6N+BKrJ0wdiW6MFSNpc4NQkiSqwjDAKlE25GxO76Xq2mNLY7xurHvWD9lhnbCcljRFBo5jHzRbRhDRPjI7OaCIASrz1+SYocNzxFtjat6mmlBjM+oThVEy0X1Y9rHNxzWrzjEHlAMfcnluy+YTF7w8OWab7zzXZ78ji/vPmG5l/yX3/uv6MbAY/crVLHh0T3wm6c77g4jRbHAyRIVE0kYjBporEX5AtvWqMKS64TCIrKhrio0YMwRNRyDJ5KQluP6muKxsyIkWQiEBCUFSmWi2PPwtuLiBtq9xzvLZK7xYWC77bH6lDQWuLgneHE0FotMUZZYVRMH0MYRFLRBoOOMyl7ggybFkUJ0KOmIOiCUxKQzlA44J8jBoHUm4+m66h9LlP/zhnHfzYjJUc03lBPFth3Qdsp6+ZrZex+yGx2MmamXx4zPP/qLoaWVEi87aguqsaRmRghbTusAiwZpA8YnZPDEODKKRJAJ2UZ22zVv91t0m+gPA0M84PKWIbSgX1DX3yYqh579htPqmsYadBGwZWQ6kRRFADKH3SOuHfG8pPeCXSvYHMYjmcI73KdvEXGLH/8D273AFjdcXDwndXvqWcPrly0xRl68/5zHpUNZy/n5BCUkh/2G5zfntO2Sw6Hl6mZBXVl0YSjsnIUs+fUnV7z/3TMC51wWCworGS8T8vsnvHvYM/SJyb3li9efoVNis1yzvV8zXjtSodByRNrEmECEa3JUJPbk5BBiRBqLKyY4HTjsO2JfYMSUSpWUQaA2GXJBOfFoGrSYo7IG4fCyZxR7Mhm0QAew+TmlrEE+kfKSEFtiyISgSGRCnuC7A8bMSGNEFVOEm7BfS4Zc8Xg3pzBrTDmjXx8wk4qtX/O4W1MUN4QuI4sJ2/2e1WNiNlVMaokSA2Ec8G0JtobYI/InUGkKm5jIE5Z+x+P2NXFcM+6XTMsJuUtEWdMmQ2kLplYTxw3usGb63vssD446aG7OL2iqgjD0jINDCagmNUNwiMphb55zt19SukfO55ZuNeDGG+7wbOOaq5vvMYQNL9d3LG1g+PAdPrn/iNvbFmO/QdhaVukBWz1ncX6FbSyfP709opmwfPyrT5jXNX3Zo9QC9At0WVIXjlBu+OXD3zOsC+JBYnKNkhJEzy5xPJXWkYfVE89urpnMZvh94IunJYfHHdI7TIRFdWDdr7hanOBl4lW/RIwP3NQV715eUqqaajJjaFdIA0kKut7THbZoXWDMOTfP3+Vp/ZLOe6TMR9nOUFJXF3ixLtBzHAAAIABJREFUOfLUbYWQlhA8MSWyDIADHRGpQoiRk/mMQmpi7BF5BAIhmGPEZ2LZbrdMJhNSCphCY21JyoKuH8gW2kZgp3Ps9BRZzMgoUo6EPkBO2GFk8BvCUKHLr6xseUTLAZl3uP0BxIJ5PWPcPpFDxA2J7COmDBy2LUpVKO0I9hNc1zDua3qnGPMDotzgAmw2AycXhkZZVKkZhz3d7kBVNgw5UpY1u+7AbD4h5IxUFhKk6JjUlq4/0FQVMYKxBS6MRHmHsfpIPWlGOvUpMn8fhu+gyifEVx2Hry/aL6gm94SwZOwUPt1jm57pdMqw18h0iVSZZrKh7x9BO7TQEDJFESiMI8YeF3oyHqUziBHvRxKam2cXdMOeMQai1dTlBVJXhKwIocDqq6/9P6s3a7b7Jc20ZFaeEn3Bw3bHtn1kVmluKsnqoceaCcZbxv2ejpb+UXA2h3k14YvbW6Q5oz5RjGxRzvGjf/Vjvvz1X7He3ePFgfOrG+7een71Dx+x3LwhScnJ6Y/43W+9w+e/eaD1I2KiMQvJfn3g8faBUli++953+fj2F1xcnnA6fY/aGlLuaRoJxtANHWV9xjsXv8t69cR85pC6x8UeYRW78TXBnyLdAl//EiOfEboKsqSYSZrJKcEJhCo4uE+R4xkEgRYl7X7P4/YlpijZ31pitAgdqfIZP/vL/5Pc97xYvIcvWi5OT2hvO6Z6x019wem7H4IQjMEhzp7x+NRz/V5Dc7Hnr/76V7x7VdLEgnlxxYk9od09UporLmYv2L95gOUF87xAnwYmM0/vlhy6iKh63q5/zmr9a7z/AVW6wnhLMyzwh4a8e+Iw/g3r9tvMzB/gzZTiskbIxLBeM3aS2eQaPypqu6bfaRR7jPJU+hprfkD7NGf59Cl2sSbGwHJ9R7d/ohA1YdB89LNXvLl9SWrX/Kvf/7f88Z/9KX/wr/8l5czyH//q36NWW9rrgf1GE82Cd9//A/74T/4dt5vXPGxf89S9ASPpdyC0JAQHCRZNzaysMAnSfmAiLMnPeO87P+B2uef69JxP//4jvvzsI/rdG64uNO9df4Pn3/wRf/7XP+XZ2XOuLv85H3zr+1zcXJLTBjdGLhfXvLz/BfPTK4wpCAMISoos8Ostu80bnn33fT55c4eaJcqTGf1wSygSs8sf0n924IvXv+Lm7BEXdoyLv+LsdEo9fgM2P0LEEpM+x6XfMKkm7HZLjO2YmktyqhnHjDEThkNEYLAF+JyOsRVVooqRwe3IHEuFsY+kIWFiJowdm5XDDjtsXVOYikon4qHFxAPLvsVguSgXnFWWkM8Qkyn2MqL3v0sad1hzTtn0jOIlcoB3vtVwc23YH3rOX8yJJvD06onXH3/G065F/N6/5Ox0xUl5xrT4A7R4l+juwHWUGSoxZSIbVGwIIZOtRdmGQi0odYmII0LGI5BCFcRUEkWNkz1et0iZKWWNVpGydAjtaKpjoVMIgxQFKSoGZ5jME+MYMEVJyplxyAhZ0Ew03m0Z3Iq6UWhxyjCuOLmWKNXj+h1jb0AqiskJfR+YVSVF7clDRxKCHA1+HGgaiFERY0OKR4xwyBqZDNpGhBr/6TjjLnkCK6R2SD1jt62J+ZTRLFG7R8pyRihq9vG4K/vaMC6nXDQ79nhiU6MrRRhXtOOIm02o3T2+rwlWH8v4LpD6Aec9y65jtd8jHWz1F6yTY7cWuDEhJdjyjmF0GDOljgW2KqhUQaVKKlUhoyb7xMEl2q7AO81gMm0aWO8PPL55JPmeV1+85PZujSkly+0b5s23ubk+J3NHVUzp1hVXl4KLqzm/+uVrqskp1yfnaKnYbh6ZTUtySuyXnufnH2K0IPoRBRRKsQsDzek7mN0dsybQig4xep5fNzw/VRyC4hcvX+FTZFqc8uoxMS/OqeIM484w8h2k21JYyxh6hriDFJA5kPOA8jtysSR3iikVUi7o9I7gdwxOk6nxSWLKTEoF5SShyocjbJ8amStErL8S2DhCrimqA2UxIrIhxjOctIzmqNgmlsR4xn77iJUjyUu09oR+Q59GRHXC08NrmtMDb+4fuZy/4GF9y9NuS98dODztOLu6odQVw+2Kx6clh92a6eQcrRTe7ZC5pVUlOs6h9+wXT4hhydgu8YcO52uE0swdzBffQvS3hBgQUiO0JGnJYT9Q1RWFqvH9hklzQlVVdP2BsW05Pz3DdSP70BGsw5cjb99Mjnz4qWUYM2/fdlxen/HgvoCrjjv9N7zZQTo7YTyb8av9W7btmrIWTNUDubEoNTKZnBHEyJvVE1kExl3L4/0Tz5+/oPORnRRUlcDojnZc4zc9o9vQrrcUpkEUiqftFoLiZHJFs2h463qGoQVZ87ge+U2/xoWAF4msElezS/LoeLW+5dnZjKfta/ZJcj6dcnF5DkPBpr3nuxe/w93tjrLsqOwM19fIqDFSoeWU6axhud7ghhJBjTUVgohPI17tUGokpYjRikQkRoc2HLsYMaKUIo4V5AM5D3SHEiktphDoKoJySN3SHw4IBbrUZB8JORHCnkRHLgTNbEKaN6i6RMiKnBOkBCEhB4+tK0QPEzED5UBtkSmSkyI7ixsNWhpqMeIeR9rDE84lvBOIDEWZGMKe2O5RugWrcXlDL57o1MiYOlS2DN0luMxsMpBWLUQwwiKbClUYhjgSRI+dVbQhY2RFVQmC3zPuRwr7AdFLnL+jbmb4oUDlBoE5korESIwDJl8fYynFHiEkpbQYMf3aehp8IIdrMhFTGlSyKEAMlxSywKU9tijZrWsKe4lVBqkGtBEUVlJWjm7oia5jflLSTCQxjSgXkENFcI6nwyO61myDphANcpCInLGFx0zvv/4S0Y5pM0drwdgvacOGoEuqqkYNU2LnsReKkCIxDEin2b/dcBCembli2b1lH2+pv3pOm2LELBLXFzPcOMe9jjwrTimblm66JMaGwzbwx//L/8aHP7glPL3AR8vs4oahT3TxiTEcmJ3W5Lak3SlQXyBVQa2uITlGtyGkDYWtMUXG+YhhQmOfYc0SXKDvFQOZcnJgu3/FvBso629QqlNGHuj9jrGdYLYVkgV9d05RviSPktKWDH1iGCNJCZbbR8axYd8vkbKmOj+hZsJHn/6Sg/9f+aP/5r/lWyeXfPnwGc8/mNEOgWpeEPPIwp5xynv8/d/9gu9/79v82f/+c745/ze0DytMuUAUc/bBE7Tn4vqah5XADRbKKXLSoMotg2u5vV2xWSk6Ol48/zHhqWDYjxjzJQ+yxZfvIuOM3R1cnP2A08l7HDavOTn9Dqm/ofNrQn7D/PSccrhiu7HEccH6qUdkiZaCg1pT1J9SV9/hbvMlv/vsv+bNLz2/+dkdk8WBPC+5Xe7407/4j1zNYSoj3RiZnl3w4fc+5Od/9xP+4Sd/zY/f/yavbjdkI/mDP/wvePW052m15O3dG4awo9YlzglE3iPiV7pxKUFqlC6pi4pJ0TDsW66+MeWLLz9GTSe8ffPIpx//FO9aXty8w8uH11TlM5ZvJYV85Ic/+hHf++H3WJzdIE2NijUmDnz25s8RpsQoR9utiF4yHA6MD09o3/PsW5dsyw6GGarIbHqDMjWLy4oUNU2zQ9g3KH6bt69usU8r1DffpTHPsSJRVRZbn/Hm7ZIiPcOmJ4zMR+yoXNOoDDExPZuy296hq0BKzbGkLuWRtR0jSkYKbRiEI8WeyViwHyKtTOiJIOnA591bTnRFsWvZv9kwn18zWQxMphvMNKCrDfXJv2C/niDFF2RVIOuCqniOnp4iZM847khBUdiC88uCs8tzHp46TFD49WuelyV5mKLKbxAGxU//8k+4+8kDdes5Pz0wKzSzwpJCi9KCKDypGIh2Q5IlVSzIsUbJCSFEknAkcUDIjBYlEkEOniQsKSSkFIDCe4ePCUVGSI2pFWPYk/t3iGmHLnYoq5FCgYPRG4zRTKor1psRaxqGLmDskb6mpMSommH0iBTJaYcLgBYYVZNjRRYVRal4uIucXY4c2iNFRdsAEoZRIE38p0MbRrVFGUUSNau1wfkGXQlKdYUspthpTYyeOHjK2fxrn7VypPOGlAukKskoXDRMKn3UOssJKWnGTUfwPT4MOD8SgkcIRVVUdAQq8QHybEdZ7Bn7hJQX2KJEF9BMr9DyirMTy2QC9VTQTAQYh5CZthsYCGSp2DxoNpvAftNxeOx4vL3nyy9eEeKBfbdDG8Oy/xhhtmDeod0PXJ9dIMUNw+BJSlM3DV17YLs55pQmTc1hu+L8tEHJEVKkqQ3KaFwG4Q2TMuG4QBmHcj1z+wJmz0nxgOpecq4dVz/4Hg/rzymLY+ZbVmuSfANhQtYGrTyZDYN3CG/QqQJfkrI+guxtQFhBHjJSaXT0WLXHyoBKJTpWmFFT1zUqGVLyCO1RBkSG6D3Bjai8Q/g5GYNUxwKoUhqZpuQgCUkTVM8oWnbbJ04n14TR0R86khEoFMMoSH6NzRJ3OLBfbVjeb9is9+z2UDcN+/0Kdht2qwOHTct+skFbQco9hVUUsqYpElm9ZTrUtMuB+9WWbtwx1woZOsppIh/eUs0K3DBgzUhZaHzyPPWO95+/TwgVlesoTgqGcaTvenIIeB8YfMDOCsQsc9ffIsLAixfvIpTk1ctbRJXp0q8xZmC053y53bNrFPJc0enEbh8YouX8ZMZFUbKRiUU5RY4d7f4tfQTbNASVmZ0Zktzh0Ah7ghOK9rBh83hPKSQVE85Mw657ovdbbFWTdM29b+HuljKPEBLV5JTbfk1SkWw8BIcZBZtNRHiBVIb7LtPkBkRJN07Y5wqtagp9QXsIlEogRUVMIGKHSQatJKb2RLHDe0OOFSEPCNmjpEJIgTIZmye4eLR2xhiIacTo47WiHxPBJWanI+t1hxs8KjeUZXXUA4d0NNCGe7S4YH4qySkfh22hkVpRVhppLbpYkKcTXOhIbUuWGVUdhWCxHaEqiNsRM7aIpsCFTPLpSErBcejXTG2J3AYO2zUxS1LKCOGRSpCFoZkadukBMsQIY+zoRkk7ljgUhe4oZxFjGsZ+z0CLNRVWNsisSdFRFZKYHaVuGAcIquXQSZKX5KwZ/RJbAm6GoiEbjxENIitScpAKaM8ossCYlqx6oq/I44IkFP8YJ1g3Bskcnw6kLKj0FYXUhHBEu9V1wTg6jLHYSjDENdmDVSc4MsZo/DjQdZnz8zOErMnRoYqIaiIuDyzqM3LOdN0eXUvK2QSfEv3YI9zka+u7G8ORtuMDOWWMmTOpTxjzE5SR17s7unbK4vQEdj2b3ZpgIrPTF6S1YLNfQZjT7megPfXFhLNK4lvB+cUGWf+anAo26xXRzTmZKQ694xeffclHv/i/iMMLri/epfcd5+czVGkRucFUFbHI7MWeQt8wrS95enBH6genlHqBSg1Df09WA7XxNJVhdTdQF4F62hBdzW61oHctfl+RyoSwK/JXlBznAv0QmNQlw7hnXr8P/S0xrzBlSdq3PD6uyEkzOs9hPxJcg1OvqLWl71s+/fnPmdprRGw4f5GJsmbYzii9xNaZLAJ93/P86hmffvFnmMlIMorH+7dcN3OkDKR4tBCmuAUBs7km9ANWJ4yuKc2CophQNVBNBI054de+5PblE0JIZs+eY+c1y998yeHhI37rW99muT1QVzNi8KQUyX5G8gFvFMYatsMr0pB5efclofU0pqaxCalfIyY7VvmR04t3+OlffIHoA2ZucB5W/Y673UvKIPnub32P7dDyh3/0R/zso7/lo7/5OcO+59Xdlu0m8nv/+l/wtB54c3tPOoKlyYOAWMGgMKkjZ4lQR2yuVJJmWvLsxSkfvH9K0wR0k2nqGU6WfPnykeQN03qBmUAvdwTW3L1+4vd++3e4enbJyaWimgtULKCt2D91qPocj2K1j/jdAdGOpG4gpYiaTklmSnzK1MlQFSXUO3KWpC5TiY4fvv9DbqoT/v3/8Z+YmJJxX/CKLf3ul5ycPbG4PKGaS6zNSEpkniJFjxA9Lh5I7UhdaUw/JYcZhONJOaoghwKfC5QucENEC9itDvRtR84JKTIC2PUHspA0tkCrzKv1a+YTi6ihqCyinODEFbP6nEKWBCKb1YL91lA2HYUWpL3FTgZUUZBj5tmzBSfTOe1G8+besU2S2eUlm/ae6+I5yzvBf/h3f8L45i0XvmE+mYCqGaMh5IQfR+bTS0ozo9Y1Osljd8hIpFYUVuN2R4a3cBItjpxvOGIdtTBEV1CXC1LwiGSIcSSTUSIRxsTQSWZTz34XkMkcaSwkUpRI5RBK0x0iMY5HGmBcEEaNNVBVkb5vkariZF4SfY/rCqRuyPLYJRQm03ooGxDMcX7FpJyilCW4gZRHqqL5pzsZTzkjsUgU5KP0IGS4OivJU8tqPDCmjK0b7LT62mdHIVHTBp0CTkRiTiRtEVISD55CGVzs6Lo9zo9EIiDRqqQuGqzJlBNB8h3MLPG0IoWMEBOMWSC0RlclSIu1Naq0qMqSDUeqRdb4Q0fbr+hHwXbZsrp/Yrm8Y7u95dBtj7un7ACHH6EsFH6z5k3nKJsad17zq5dveO/5jPnCsHx6gx8FhZ7yzrtnjHtJ8B5pF3Rty2wuMYWhHxLdELmYn+PGt0fZhzBQliTXYWRGBosYK04m1zx754q6TMzMJZvNgJ2e4LTCyZ7aTAhxh5UdvVPEqOndIyINFNSk4Qxve1RIWFGRTMSzxqiRUhmUPLJ3tVZH7WtWmHJ65PUCiIgwAiSE/ij6yXFFaRVCRVLwBA/E8qhGDx19fyDTQFnQtQcO3qNFxf7tLSl6mtOCSiR2T79mu37D8mHJ6mkPaO5evWLrAyUdm3ZEqJ5G9tTZHkUKo8DRM+gtE+0YXKS7P3B42NMedtS5QBuDViDoSdGSpMBWFikF+8OAKCdkW7Pb7dA1qMJz6AdiDFQ648MGygIqw2a/57bLfHBzSbCB9fKeQ/vErJ6zE5muqXjZr+lFJDYLhrBju1sTnOP85Dmy0MjFc0RI9GlDyCOj8AQhkDIRhQBT46UiyIQicth37FZL2v2OSVky5sBiPuGwaY8LafC4uKcdRxgHkJnSlGy7PWMKpHzEOcmUQRqGfodGY3VzpI4YxaxocFmwd3uupjVVOcE5h8ZS5gk5BFL2JDQ5VzCOBKcQHqRIKDWgNShlAEVOmRAHjC6I2ZMICA1ZSUIW+K847amPRKfxLiGqiC+OuXA6j+wDqp5jkiFnQRACowsoK0RlUYUi1xWCCrxGDAMyjEfij6kRtkCXAcYOF3osBUSHypE4JrzLSI4oT98H+q0kx0jwPVJHMiPeJVKsgUTI4HMk5EgfwacM0qOEJ/pMWTtUFY4DstsjywYhKnz0hDgya45yHtd7jNGQFEYdhVmBRAwSrSfk6PCjRojy+B1DIvgjm7bQCmsFQrSIr57TFAJZfT2momQmeQ+5QhuHVhqRNSl2CBlISaKkoGqOEbQYHGR9xJfmI4NfZs2sOsWKAtcfUbNKK4xW5JAx6cgstlWDbkqSEkcrqVCkr8OyGJynbMTx9yMUyoJrR2YV3LX3HNq3mPaSdidZHSI57Hl2osnR0j9ZdGUQMZByS1labFMRdSAIQ3F+zc35jIe3T0iVuL5ZIGVmvV2z2lne3N3xnz468OziiXdu1kzKGS/e/SbFvIExoEePVAUzc8FhO4KKDNmhOK51fujxww5kZqw2KCXRKhDl6ihKEjXazGjjW5Z9y2y7IxlPzgFBjRGnxIMhm56icdjqnDF6dGnpxj2j7DFFCV5BjJSm5GHTI4xFTBVYz2a75qc/+xPOngf+7bf+CO85DtGFwFp7HECJTKShWzm+953v8eY3X/D8YkFZFozDSMyemW1IYQNZIlkg1J6sNtRmxsTU1IWluBCM4rh5n11o9mOLCx4dJWHdc/flK1AjK/cSI0YW5buE4Zw2bghxDzkx6pKJmFIPmi9u73l89YRBMMqO3tRUxZy7N285e5GZXl/yk4//R3q/4bp5zqE/8Prlp5S+ox0l+vyUyWlNFwY+/vhjDqstjVSsN09cPr+kiCW//Mnf45SiQJE9DH1ECI48Z/KRDqQ9xmcapbg+sbz3ouLZ8xmL83NO5zN0uODVp7/h7s2nJPFAUSmEKplNTvHRcf3OCj2rEPN3UfU3kWKBHyO+PyCLALqAoWGz2uEf31CHDdpkdD2jqOaMfaS+LDC2IIkJQpSM7oAb98jC8+3vfIvdYweDINvI8qnjsOt5vO05vdjz3jeeIWxEZIk41bjYU+QJ0k8I/TGHH4s72gSTaUkfBaasUWU+mktDJvYDhZEQLbHtcN0brJ5gdEkKGZczRVVRhITIiWZSHbt0OqG1xIoarSaQS1zwYDI+Dwg7YouEIBLFgKkVxllOdMVUVcQ9PD2teXr7hlo5Xrx4j+36gX4Y+Ns//ymvv/yU05jR1qKLCkV5FD+lBZJApUtmdUEOCYIAaUhJoRRHyaNSCO2ICXJUyGyOG9AcSdFSzwQuRnLmCNsIEbLHGk+KHqMsWezIosVaTUodUB7N2cFR6ZocPIW0FMKSVCYER0oGU5TEfjwO9sGQswTM0amQ0pHvL0BId8ysJ01ZKCSOOB49EVYrhPh6j/I/axjPVKSkyemorS2LgBdQLQzb6Bm9J0uFkBkfv74HSGWJLi3ZBWKOJCNRVhFCIIaICYkhDwgRMJqjtEbpI6heWUzWWGNxcYtUDVLEowgjGZSegilIMpCURyeLLoujijt39F1AxSndvmO7XbLeJ7YPS3brJbv9I9vulpAHqoWmO0h0LnFDBHd8GTnWCAlfvnqN0mfY4pFuVIRwS6XPub74kLEL3B8ci7OS7a7Dj5mLqxnDENnvHUVhmExLntyAKjN+sJAUQg8EHDEkEAWL81MuTs+JQbCYJh4fdyihSbnBZY1VnkIbki8ohDnGRlJLTiuQc0Sa4oeAdBnNDPQRbp9yRgmBUZYgC2QBURxNmsREchKEQiiFMpBwoOdklcgqEjlqY73jK2yYhxSJ44728MT52TOS0gSpSbJmHBTLh8+x8sBk/jt498Bhd8t6uWK12nI4HCh1wepO8OR66jrztN1SVhOSAeSUAkVwnv3QIcikeoY7dAyPO8LekXwimoQxBTokdKFxLiF0jcwTgkuMMWNmFiEG0nggTafklEgBkAasJBaBYDNdGrjfHmhOL1BNw/3jA5vlFl0YeisZmxkvpec3/ZqTs4aoE9vdhsNhQ1HMOT87ZQw9vpKMu579uMYFT8IiFYQsSRSMDqTRhDgyHLa02x2H7ZYsMk5GutAS3ch62FPbgjj2jMETokNLg6wnuAiH7oBUkmHoySJjlIYUiDkgzVEQFT2MKSBKT6EVdYJZNSDSSAoVQSiC8ojkiNmAthg9RYSR0R+ZzJmEVvIr0dRxaCQLwugpS0NMgpg1Whm+IneTVQIF3cYhzATEQFFYkgwMrkWMHp0UUiyQcWRUJdZWSG2QTYWojsz6YBR6P0Kp0DECGYFCJAXxmKQWrkcwIsyUft+ipCB2geDCcaBJgbHr6TuLVQ437LGlJuWMd4GgOnwO9OHIjE8i46IiiYi2CS0kKZfkGI4LMCWlnGBFBVmQUkKII8LwKPEJSKMwYsQqhcDikzkiDqNBCU2OR+EOBJDuuJDHSBIeofRRo5w1IluySUibv0ZTMcri0w7JBIOFmAlpRKhEbS0hBkpjUVoyjiMySbQ2FDYT8WQRkSoznTZEHxlCRJUGe1TvImI64hPF8UYHo3HOIXymVP9veYUwmigjIR3FWTl2RJ+Y1Yb1wwNGBs5Cxf6gWZlAlJF917LeHo7Fs3BGWc0RokPRIFyF6yPYTLKGk8l3eLyTTGaGSZOOJ4Y6cHExY7uZ8XrjuN3dMnaeiWmwRnAuLnEEzKiZmxmq0uw2G2xtyTgiCVTAiwPaJFzriWlHzhldlSRhv+KPO/JM0+7mLHtHZQ+kEUIa0TpD6hjTgVEVlHaGrCK0J0gzxw9voBg4v1G4g2OzPBAH8OUTBdeEJJFFia5bnraf8nc/l/z43/we2pZUBejqWEhTAqx2uG7PxeKCm2enhFVLLmtW7ci+35DS0bwaXEvbrqkLw+HQorSl1IZCSqyRjCGhYkUIiqub93l8+JJ+ULhdR06PbLdLzKSg9+lYpA+Jdt/Tx1tghRKGKGaIlJC94vDQMW4ckcggPL4YyKXizcNL/tlv/xiP4YvbX/De6QXFvOT+4Y7bT37FQiti1XD57D3qkzP+9Cd/wfbhAXJGac1JXXN6OuOXv/iIza5lcn5CHkeyP/42pY4oHUk+kWVCZMe0LHh2tuDZyZzTuqG2c5ryGwjXsFltWb19id/focseVRWAotQl0+aUy3ee0eYC21xj5QWxg3Z7jHnqQrBvB4xXPL76DLN7hS5GzPkMvZijmiOjv55NOPQDanBYX+H7Dh+gqhvqZooyit/64ANebT6ha1uSs/gu4LpIIWu2hxWCgP/AIaYHpHgPmRe4URJyptcrhn7L1YsZWUYWl5bSKETKRK+OUi8EUpQYE47iHJG+KsULjJDUCLL3kBIn8zlCZ6RKaKXQuUClTBh7lCxBJLLco/UAoTjiTb2jMhOkipwtpjjn6fYd98stBYIPL2+4Wlzy8Nkjd69+zi//9ue8mFww1yVWGrRIVFpQmymVPkE3Ci0zhZGMcURoe6R7ZYnMkmGQ6KIG1ZJdAJojcz0mjIyE5Chmmc06IKVGykQW6ShC1JphcBitydkc0Yla4UYBJJCJ/5u1N+u5bU3Ps663G+3svvl1q197r91Wlau1Y2NXguxKbEwjJJsIKUL8Ag44QgoJOUFI4RfkDGFhCRkUiAiRiSCOEneVsqviqlS/m7VX+631NbOfo3tbDuaWwvZJIpIfMKamNDTHfMbz3vd1JSQpJIqiOJz+eI+UESUFIIkJimqCCA4fBEJkh+WHTIdoFIKUEkoKvEiE2JOZ8hA0L+VrAAAgAElEQVShCRYpDump4P+tDuPm8OO0jighLxNl5ehDyXa7pzY1IkX8bmBIzWeuzfOCphlobUAUhiLTJDMQY4PJPEJEZK4YqRKVQAh5EAdlhsZapsWIUmSk7PCWlCJEHw62Py3RhSDKnCQqFAotHQqL61v2TUdKgZtNy/XVQHMjuFnucLFHaI1UY4YWilofbFRBUpSC3X6LFoZ6Nma5uOHp9y/42s/+Is+f/RlPQ0eeR954ILFpycvrDcmNmM7vcr34iPnsDO81q9UeROTkbIYQLU3fUs9OaJcWsXdUCnbe0QwRIyZUJyWyOmM610x6S+kzdrslwlqCjVi/4mjyJrYVZFlPDIGyqOma9kBpyPeInQbpiConUOPjOTZYrPBk2YZC3kJIy1ifo9JAtC0pOqQuUIUkyo7Bbhhn90EIyqKk7wfsYAkpkVLEDT2RSDdsCTTUlcJ7Sy4NKMV6uyS5V8hsTSG+ys3mEwbbsm89Q4hgAsPQMxqdEoanNLHm5vWCoyNBLkuUUzihUCFxc32QbQyVp9p52LR4nyhMRakzhJeoqNFo+iQYZxNiL3DBk3KJzVpUVIyEYU9Ju5dUUhF0xJpIHCs23ZpF0xKqkncfnfLs8QtuXu5I2Zjs1hEr42gKw+PVQBPGqHqG7dcMDkxxl9HohCChGAu68IR9t8INEJwmRoWQCmsVMRms73FDg3M9u2ZL27SkmCirHLQkJcFifehThJQOdBkijohQEVloFlc3hweN6+ltT5ZnmBTxTYcpc7RRGOkRgyANAWUG5qMZd6qakdnjmiUmvoXKE47LTw2rcxKS3ARCgn27ZTSqGYZICiMUB3NjSD15Lkihph06tNZ4Jw5DMhFkQAC2j2AH8uMTnHOMdEHXNXRNT/Qwrsa4IZBpgzo5IlcFQUuSViitQRtk2xGXW9RbJSpWuK5DCIEQnjg4hvWGQit0lCTdsFu1GFURvTsMbCbiXUPwghQDrWuISTDYw9AYoiJhGeKexm1RqiBGiU8gpEaq4oD01AMx9UQ7IZoNdTlCyoR1LZpEUUwQXhK8Z1Yf0+5BlZd4n0E4QYkKKRoiW/LsDLxEqB4RA0oFdJXwXhNDgliTZSeQBrohoDOF0YlPNW4AFFkBck3wEplOCSEi6CjK4nCs6ywChXcc7o3I0KZGF9UBtSUTwkSisNikiEKT6THK5DjfHp7HMZJrDVoSnEV4dyAaCIX9c1iAsixphj0u9jg8tl8zysekkOOcp57WVJwRYs1xOeBryX7zgmG7p5oPvLy65u69L5KiJ6wsRQNKlTg2JJ2oipz5/ASRTgELtLhYUoy2nN5K1LOM/Uc/ZXNzw7OLH5FlDSerW6jxlHF2jM5qwkQQkseuImVRIYzECouuMkzytP0V8YUhqB1eleh0l1JHdGFBSZr+DoNdY52jMFOSz+htg7Wf4MseYonJxgzqOUKWDH1G8kfUFahRQ5PtuF5bNnaHnK6JOw39KaXUHE8VC1fxgz97wouPvs/77/8lyvwgDfHOfoqybHBxxbufv4d1z7n/4A1eP3mG8zfEw0qQvjVshGU/POVcnbC6dpTq4eH0VUqkENxcdhTVDCkLJuVtnm/3LK8HlrNrKr2lS0tUFTmr3mdYFFy6C+zwGiM5kDp6j1p6Ns2aphcEAiIEdps1QiWoE2JwuGHJF3/pV3j849fIwfHu3Yf43HBzeY17uUDVOfcfvsuX3/oif/TJJ3zwnT9F2IAUkJc1b7/5PvvY8Mff/iPef/Q5hpuedr/FEKm1RKhEEpJdbwiqJ3rNaJrz4O6c+eQIFcYoN0O0Z7y8WrNdf0wpN5xMj1DlLUShsHEgd4437p0TJ28xEY7jrEK2VzTtHjs0aK3p97C76hDiOTcXf8xJDYzPyW6dUd6+TVIFo+IIY0dsdwsmaiAGhfCeTBXovGa7a3n41i2OMFz83k8Y5YZpXZG8xw8tq8tLXr66xA6O0Bjy44bmNIO4gmjI8hKf9jT2BTZNCOygEhwXb5BCibOHOWu731BPLPlIUvr7DHZBiC2VySl1RrB7lFQEAklIQkgURoCShBjBQogCmSQxWYogGLqeLnliMOigKHKDqQxiotjtBvpe4EzBnVuPqPwdlq83PP7uh7x88hNqq7g1O2cWC0YJaimpq5JJVaOjps6mBNuTYo5RGq0NWmU4Cy5m9C5xNC2IzpCEReeJ3nl6a8l0IoobrDMIWQKKEByRHqMUIo3pO9AF5OkYYw62YdKMEB0htpjC0PdbRuMTnN8yuAYtR+R5hdAQQs+kOmPo9hgTSAJAoWSGlJBwxJBIIScrBpxrUWJCQiOyDkSPjwFhP5sW+Tcaxm3cAi1BaGKcc/Fyx+zOAKs3Keqa3W5Ht4einjG/dwb8y5LPajFgY4csBHkpD8OVjeQqZ3ScY4RDkZPKgt4NSCkpy+owYBYZQnuCkUjVHVi8UR7IDsGjMYcjX5kRkYccsE0MzrPf91zc7Olixs2yZXfVw8bgYnWIywRN9DVGNez3H9P1G6QoD3KOtCalAa92RCsZZYLHP/kBbz56mx98/wPOTh9iRIdUV0xnJTppthvParvk4ZsPePzsI4rccHw2JuqBPhxKklXyvNxdUpQThsZitxvUYMnKEdX4AUFFguwZlS1Ua4bdluh7kjBk6iHb3YAuFSntcM4xHpUEm9O0C7RIGHELaVowoH2NJidES+8i2nSU5RPkcHaA1Wc1shAkenxaE4JHeo9yCZF7AgKbBvo00CdHDJEYIoPrcdbStYZbs6/geoOPFq0t5DtM9oLpxDMpE4N8idc7duGSbG6ZFzVDm/BNz+k9zZMfbmgXDuEiORph42HDjCSlxKubG0iJph44GgRlF8g8GCHBRpy3lHlJ9AKRWuqjKX7X4Hd7QjI0vaDXJUfJ4IaWrTmgiw5vshn7LvDR01eokzd560tf4+n197nYvKQtIlQRVM5iWvPJ5UtmIbCnwTQlKQkmJ2eMx+e0jeGT5694+I7m+dMLpqP7rFc3ZNUhATMMPdumIRFJwtENS3bbBd62DD0kWVBITQBc9PTeIXKNlxJrLQhFlk8QSvLs4pLgeibTEftmRVXnSDnQDQfEYK0l0a/YizmT3HNeJM7VnKM0JosdQ+cwcsX46IYUHNHvKMoxUg6k9IJtH1ltjtCmog8ZSSY8iRB6hPIo5Qh4dFYRkiTPEj5tQWqSP4hSojMMnWUyDkTJYWPQWeg9IijMqGJ0ek7vEtWtGRxNaPZbTGYQrcPbAGNBtusRdY6XHVrnODsAAelborUMuz15OcEPlkhCxoAQPbkySCSu27JZLxmX00Osiyl5kdHZNZ27Iakeoyqcy7E2YzLXNINFSo1Wc1LMcX5PkUWMMKTk8W5GChLHlkhLZgRVkROjw8YWLUaoOELE24Q4EIIliUguC5ItcSTGdUXbOUKsyFSFySNZsSBhIUV83BJdQRDLgymYz2a0PQuSnWNUhjYB4gEDlpsMO/SElAghkBc1hcwPchdd4KJGlzkxtZQjyX69p57UDM6ii55kAoNvqMuS5CIhgUkKKTKUUPhuoA09Zlp95vv0Q0eW5bihpWtWRNlgTntWF4k3JlOe2yv64Sk7XzBg0CkinOHW+UNSX0D/Ea+ffh98iVEzRuOOemZwYuDkzm3KcmA0g/0+odUIZUoq4Tm+fUYxqjGZ5A9vPqHMKrargT+5+h6j6Se8//Y7mNENa3/J6e2vE9JBaS2jwLYekWvO793nxctnqNk5u6vn0DcU/QaZ1wQ9YpCCkHtGowble9bbxPz4Gm0UyUuICReesbcr3OaMdJkzubdl8PvD6Yo6SNLoLWMlOM4UrZ2ydgHfDhSlYJRVtFlieXPNB9/9E7727l8khRVpqDFS01nLvtkyP52jMhipE9xWkOdT6sk1g1DE4QgVb/H84w/5/Fe+ys0FDHvIy0hpThHhmLZxbDYLFsslp+clHosoPubyZk+tewo94vGLH3I0klRmxLOXr8lT4vz8EbLTLNYdq5uObNsx2Mgul4Bnt7lGRodMkX7bEHLNrdMR737tl/lff+f3CYsl9998wB8/+yFXjz/hKK+4oOVv/qVfZ5jf57f/27/JqdOswo5H5/d47+H7bE3i9//wn3A+P2Hfrg8Kci2ptMDbiLX2YGzkCK03h1OJtMf6F5S14tb5EcczRbP7iKsXT7nz9tuE/BZ1Jym0IYSWzi1Ro8Ts/hHN9SXzyRfYrwI3N0/RtWMynVAyYv/0ijPrefzJd5janup0zt133+LWg/eRasa+g0yN6JYtWTcnZj2rfkuhMwrjce0T+v0NJ7dvc/HEMMolo1u3EVYwBIdLkbAVlLJEG3j68Q9Rz2+xngf64QKTW07Px6x3lyTpaFdHoBO+/4jy87eZVLcOSylvyXCInaIIGf2w5erVhyAtdjqhqyqatkegmeRTTFKoZBAnY4QwKKnIlaDrdry6ekHyiVvHcyopWDSRGCN13mHSDSl6hHpAPRkxyQrKWHD9bM8PfvpjfvCdb5O2HSfFhHGRUxjPrMwoU0alC0ZZhQygREsIUJUTopMYXZKCpHNgo4DeczY19O2SkI3pEOQioWVPpTuQHhc8dg9JWJIwDJ3Au0AyHqM7pKoJaUvjL4lxgwiJ0swIoaCzntyMDwkKv8WojFIVCCEOHTphwCd8v0NLjRA9RTaibSKZPth1fehQyhBCSZYJ9m6NNkfEoJDGkYA0SIwo/+1lxvNRTtckQozkdWRW1eTmFG9fsk1bzPGcyYM75NNzivvH8Mf/8tq2H8hGknKsUAUEedAPjyc1WQVNe8NIjOmTRydNBLQUVLqkbVuSSgwM6FijBEjhkSqgYoaWU3SaEUMkpYGVf3U4+lkObK7WLBYtQwi0YsfSXRBLg45bbLeg6Xa0radtLF27YpSPMTLj5cWHhJRT13Octbx+9RolMr7+F9/nuz/8R/RDT9NGInfobcWLn3yft978PD/6cMUXP/9F/uCffsAbD+8ym80AzW4HWq0h9gzLgB0s0/OMl8826LXmZDJHTxV5EQipwbUlsqpIZovOxyhxRpZuHeyGmUVpiZAnhF5ys2hJcUyW7ejDBb1e4YdblHZMRUUubrAiEvycfX9OqjxVfkyTfwcvazL1iIghOo32GYVSZNUVQ58IyrIdVggDTgUGa3FdInlNs3fgCmR+StPumM4nqCzDuh1albz76Bs8+fgZdS44kpqQMrK8IuQg5g4Gyb5TnI/OuWwHjkYTyqxAeE8k4lKi6Vp2+/0hi28TI11RRYUCtBAoqShMQV2P2FvLvDDsXUMAVD6lSIL14pLLqeTh8Slpe0GoH7BxgTor8AqeXV/RZRN+8Zf+Mot2wx/+2fcoC8vx7VPSUca1ciz7FUr0XHXPuTU+5vi4pg1z9rZht3qBpGZ0MubJiwtwxywuBjKtIXQMvcfHRNdbfAxIkViurmjWV1Sl4eT4HJPP6IeObr+js91hwOl7jC4+zcx5ImuGwdG5lvnsGBc8RTZBi5yh7QnWkRcFSyKlMLxZBSa2xsiKYPYYYxhzl3Z/TMq2bLstwhbI7h3IFCZr0LqFmDEETT6eYEOPMQ4fd5AkKtSkcIz3Aj36EEnFYDOc8xA0oEkBnGuI7MnzKVdX14gkWYaWelQzH51hxmPMeIryCXF/zvb5BfnZHK63SAupzBicRQaHuj0nui2kY6KVCOFIukdET5lpkvN0+4bKjMiUp+sWtE7hB43te4QoSJkgppYkbtHHV6R8ic4GrJOsmobO9ozmc1Q2JRM3DJ3AWlDSk+UJI0d07Y4YXjPKPsd2f4VUkOdnGEaEvsToRJLXbHbXVHWPjxohO3SxwyjDuDzY2obhOUKf4pqcqtRkeYPUA4oaySlRKHzYE+USGXOEm4IS8P95lLtWklyBLiLaJCT6U/xhBHlQZudFTVbUWB9w3hP9DpFFlCqo8gnd3pNlBUoWlEUAlbAuEfoKh0EKTVkqnO9o9ktE8mgFWmmC/SwXwNkBZQySiBQeETPk6gQb9mSzB5hV5ObiA5I+Qpa3sWpCffcBR0czlhc7CrlBdA27RcZevOZmtIO95u7DXyG7uiZ2OdJUTI4ODPbFouPVpSHPHnH/i4rh9WPu37nHk2cXbO2Oxjcs+p6AYVvk3FInHF38LM9ePeb9L36epEG2jkxqUmNp25xYV8xGK1Zdjc1bYumJwcGqZKYVvljSJIGQKzAFSh2jmOKtIgxbiFtulq+AmthNmU7GKGkIXhJcxKQKrUf4ocK2AkyDyp/ircH1BT5Fzm+P+OE3nzH8lYHqdEzy4L0nRXMAJegTijzj5asVmT4lz1qCf0XXLui6pwjxlHZo2C7eJsWGo1PPbrfj/O4puQl8/3tXPHvxkk33ET8/+Qu88eBdPvrxU16/EHQ3L6hry9CvmZ69zWbTkFWOQk9ZX0LGQNeuuXx5yfDsitHxKU93G+b1jKqY0rc9og/E2NHohq988cvUs/v82bf/jF/++i+yVgPXP/2A1QcfUZmSX/mlb/Cr/8lf5Z3//D/inq247p/yC48+z9vvvser/Y5/8o//ALQlecvg06EkrBVaJUZ5QecFrW0p64713lMVO7zTRFdyPL3H+dEX8M0pw27F59+9Q12O6HqJnI7Yup51a6mqYx7df4/l5Z4uNKxWkZdPnvDmG0dUfsT6w4EXN5ecn50yPfHc4Yt0+zWzd+5x9M6XqCZnDFuPTc0htmh3nFWBzveEFNDFCEKi315zMjklpYq9jDw8+xqLVxd0ww1FcpRZIglHfVQTYslmY2jjBa6zBHvwIex0SYqB16+XjLMzNs1TNs2Cehy4desBmbpHEe/icAzW03U9l1fPWN4Imp0juZeMS8WtWzOGbss2PQENb7z5FqE36KhRKjK0G4auIw093kWGT2NwKgWE9og40HctuRlR1SdsbzqeP/kuH/7wW3z84WMuX10jux0PZifcNjXH+ZzTomCsDJWcUOb1AfksDfico9F9+k6hcwWqB9lj4oBsI1ZPaNEsd3tuHY8xRuHinsFHAhmVFOAD3ipM3QEJKSqMyg5mXDEwO47YqHBpSbcXZHL06fJEoJTAlA2DqClqw349oCg4PqlJITF0/rCIkGCdoy5Kht5R5DnONSRxeN4OrmdUVQyDxKWEVns8CRci0SnCkFD5n+N9/5sM48MAJptRVDUBjckFFBZv4PyNrzJ6eIaaR8QoQv3ZfMzpLYGpJ5i6JqqESw0pdQjVAjV5eQcverSNjMgRCbow0CXHoA45nkpk9Di8FgjliDiQEKVniFvaoWGwe4ZNYL0WXCwaLhZLnI+oZKlqSddYbGyIm0CyOSFZgm8JQ89J9Tns0NKnZ8AWdM52aHBdy2Rc8+a9d/j2P/sWQifsXlHfvkf0khfPn3BxcUmZF/zmb/w1/t7f/cf8ws99lfnxnP2+RwjF+dmEy5cf0vaB7718wdu37vDiT3+MWzVUp+eI4zmD3ZLiFQwHssE29exNwE22qGRAnSJijTIBj8XTo03J0AiSO8KYAsQcSc6+U3ROMh4/p5p06AI6/5reP8dtjsjGFTlfJJMvkPYV0r2JUCWy2uPyJeumpuhzkjR4DIRE23W0e4G3kMmcGA3jaoepnnC9u+Z8+hY+BRgC49NjWvGS8nZLfXLO7vUR42NL6RIpaQQKRMZUFPy4veLLd3I2V0uG/WHj7pxnPwzsmsO9SdaRq5oSQY0klwKlJEYpZGYYiCzbDaPqPVaba0RqKYTGxpoqe4Ohz1mXmunZEWHI6Si42OxYdpeEseZLv/7v8fH1U777e3+fXHWU01MWbkTfjAmTMcP2Oa5puOpyzt9+iy4DN3isB6E0k1PHJ5/8c27PvsTOL7DmKcYo+iESokJnOUplLJYrtusNyUWq/Jyj6ZSsODSyMykZUiDagRgjSkiMMUh5yAKmAYyASVGSKcNifYUSEREERiYwmr3LeUOPuFvWh6iWc9wpDeda4Wm5cK8Yi0BhFPu2R/oenQLWWYzoMRGMypncu2TYZ2TinBAq/NCR5wGfLgmxox4fsVu9wXiyZfDXpE+14CLrD7lqqaj1Mbv9HhpPfX4OsxH58ZyyqEkRBu9IRYa/XhG1Ah8RLkCWobVEuYg7nxL7nhj20BpS25KCO1BcoiMThu1+jU0tJjyn2VsmkzEp9TT7hiQ14+oWzf4askv28eYgtxkyXHAIY6nGmmGb4XxiiDc4u6Ewx8hyR4wQ+il9P6eqJvTW08U/gSqjLM/JtYI44P0aqQ5bQnSHqQNV+hx9P8XFa0Tas16/xnBCnf8MoXWcniWqWpCSYegVth/APKUoc3L5AG9PDp0HYTBq95lh3JgTHA4lB0QYE4XEJ0vCUZcFbdNTVgUhgjaaznZIEaiyHOsjIupDNlIo7NAdzKpGIFOkNpaUWmwIKF+RIihZoYRBSk0InqH/rNhZiIQbOqJ3GKmQUmGdJeYNy+0lq5tnmNOKzbLAmwpdTtm5gZKcLhu4c/8/IPOX/GDz/7C6vkYPp0z0A15+/FNO3/kFuu4KJQWGGfumpx9ajo4NZ6dfRCL4YPGUr7z1M2TjUz558RHDzRXSazY7z/pqyT5sKXZ/yKO/cJukBpbtHoPAmBHL1ZpkoZjAqBzR334X4b+Mb1fE4TGqeEo1O6Ndv81Rp9n551zfOCZjjxKXB4pJPKNrZqyWH6KzDhUig1tj9CGrL1A0XctqvyAvw8FU6s3hOZo03uVUpULqwPXjl/zkJ/8XX55/HY0hpIiUgTwzSCNZbzZIdUNPxJorul6Rwh3ssODq+kfcu6dwaYuOD7m5fMnte3MGa1neLNmuA64rGOV3uHP6iNViSVVHxjNH2yRSU3D7+C4ytJx/TvLjD5/hr8+5f/I1Vps9r58u2b8W5PKUi4stJoOuvUYVCW82jLQmhcA+z/m5X/uPaS8T//D//t/5r37vf+Z/+p3fZvf4E3Ry3Hrnff7Gf/HX+bW//V9y+8kFTVnxmz//q5y99Yg//dH3+Mn3/wUPqjG9LhA24Z0l+UjKBXlREUJPGDoyU7HvHJUqYMjorWVUzcnzgl1zSbO95Pz+GKfeYCNXMM3pfMFOaPxkgqo1L4eeF9eRcblkdC/nYXmO20VePP6EMDzl9Dzx1ue/xNWmIt15C/nqJzw4u8eRuMXyued6dUN9W7NvLjkqzvG6Y9jvmWWa1K65XDYs146YnXL55BPs8IJ1s8CHjvfee5fUtdxcvkAbiSfw4sULKiEp9MkhHicyFOeU9uQQy3EfkPUt/qoCL/nJN1/wsVkxrq+4fXvBy1dPuH3+s7SN42L1HRjmNNuBzeoKGTt2b9xls72htx0yV+xfOUz5ISCQqUCpCu8VP/3kE7JKcO/uHGcbXF8h5AiZw+AbRiajTh/z7EfPuHm1YLnZ4aVjNrnFG/d+niNRUNqOO8fvcD55C7tPKAFGa4yXCCzKHE4yBRFEjR0AkR009brjdDbj9eKS0bigbTuEjEQpsT7iB0khZoT4guA71FAihSbTEVkcqDp+MKyXDaPxBJXlCNcjlKNvFwiR0ApIAzob4YcJUnuUsiQyQKJMj9EeJSdo3RF9geCwAEnB4SOEdIi/eblBaE0p50gT0CbiekEiIysSUvX8ud77//9hHClwoaD3HlkNCF3i4ilv/swjstP7xEqRRIdrG5r9/jOXVmWBrhQyT7jkiPbT1vAgSVoic4MKPUmpA74oRSQCMThmZcV6vSFohZQW4gGPJpJACYfA473FtZq+m9PeXLHfBXorEVVOlSfEYBjnU6bNQwavsOPvIMLu0JYdSo6Px+xWDUN/iXctDx98BUtktV1jVcd8esTl9SVZrghJMZ6V5Lnn5fMPuFmsGdd3+ZWv/zq/+3/+LpPRlC//3D1+/JMfk5kxQo8Znl+wutqRBk3JhKEP/ODDF5wfnTKVFu9vUHlB7GvsJiHklP2uIsgpWjp0GmH0iNFkybbL0flt8mLP0L6iGg8MXYeL11h/xfDsBDG7ZHRUkKo5fVL4IBFUHBeGscnoVq8x9QlSvkGQA8Jco02OYoRrjnGbBUHsCUGSFRN2m57VKuJcJDOCmFlMITgef5V//qP/gzff+DoKwb6/xPmM3ExJoqNQ71HHLYSCZvhU+yumRF8iBaip5EhOeHB3zuPdnlIqmrZnv9iz3a4QaGql8M5ReUWlJZXSaMDHSB8PpbKQR8rRmM34GXG5wQRJKxILXhHHmoyKTbyF98est68IxTGxzqiOzzl/cEo5G/HPfvd3KQtFXxxhzh5wKQR778nbHashsG8Cj954B1vlpK3FxT1lWSJExuvnrwg97HdrtrslSiiuXm2YTEuqsaJpVry+vCYmCbFFG8m9h/chBva7LV3fIUSib1q0lLgYqesaIRQhJoSwSGFJRKzt2e8dShhEysAbyrxinh3+uBgsygju+zuHIU633HhFNlgKbkCtkPEI2yuUjBTFHkWFlxMGoRHBw/U5mXFgHEJs8bFHDTla1OSqJpcFW/0KlWUkn6GyA6knRcXgBjrbIvIVmZ7x8GgO8yO4fUSSAm/DIe4hoagy5ItrsuMpWzdQFYfhw7keHRPCBmgtpIRvNgjXk1JiGCzRW0IaaHcr9CQjOMXQZXRihPeGtk94H7FDS4wlMruHUAOb9hKEQ2qNJMc6icoi9chw8WpgnL+Bs0uSW6OMOAge4oqUavATZrOMJiRyM0MgiTSYojuop9OMo/o+Q9PhzccIaTBxgggz8qJFG0umLtkODuUrvK1JUeFtBDQ572KEJ/KMmMZoYzC5RqbPhrSL2hH3iZRqhNGkA8gLrTRJKYTJWG92jKdzYkqUdY0UGhGyw99M0uRZzzCsqaqckBI+ShQFpZxgo8XFhsFGCi0YjTQ+evbdlsFaZtXkM98nRIcuBSkmkjeoTNHGNXV9i/3Lp7w1f8jrVHHTSHyrGJFT1aesmiX3P5dRxJL1yzGTh2fs4gsWFz9m/eoS6yKPv1gCsnUAACAASURBVP8xJ3cVP/sLX6VwLbvW4b1jdjTn6EjyJ9/8gNHd++QTzdVHitNbxzSrJU+fPOXlixeclwXtyvKn+9/n+O1fov9pT1IzinqErw5F5M2q4eEs58pXmLynTAv2YXmwsmZndO0RwSUms2suG8t2uWVIilwHRFDUWcZid8XGXuH7xGWYU+YFrtkR+oEyzzmeTRhShnUwLs9Ytj+idQFFiSr8oSQda8qq5cnTJ7zz/s8zG52iYiLpgRQT/aZj2HakZFgvHS8vDgbemF3i1RV5McLbM2yEi+tvo1SGrscMTrDarWjiE8xYHLosaU1ZZDx6430K85yX168IfkdeHHF+fszVDXS7+8ynE5r9E25WK5y9YTxyoBQ3H7ziC8dvs7lesul6yvoIomDrduTnt/h3vvFX+a3/7n/gP/uN/5APN2tWP/qEVy8u+NzPfYV//z/9a3zrox9z/Xt/wAmSX/3Se7z1l7/BP/z7/xsXHzzmxIwQyZIaS1WO0doga8Niv6VvO4QWFCqjaRtGwjM+GbPfK4LsGJU5zQr8ZkFWDGj5gCIExmefY7mPbNZrJjnMZxPycc7OgnrriDu64NXwgsn5CY/XVzS25dbsDg/uzeibjvlRwaJfcPvdh7zx5pssFmv8tuPYKDJbcDQ6wgvB5dOA0nNSrem7PSIbmM0Krq6esew2vO72DPIxP//v/hxyp7h+3CB8TXKC7fqahyf3Wdy8Ito5Smzw3mH0QG1W7JqBu5MRqu2YiTHaRuJlj/Uta93gni9ZrVbo+1cgAmrb4twFOZGxcnTBcnHZ03WW5CRZzPnx6w9IpSXJgB0i211HHxJb31PUOd/7FxGBZ17MyPOanQsstj05NffqU7QbULng9F7NLAXOk+E4tZxozcM79ziux9Ta4UsQEXQuEYXB25Jcj/G9oCwKnO8RciAxfFqkL+jbG46ygag0V02Ll5LCZIgQUKHH+xw7ZHiXgI7EAembSYkQEIJD+NGhjBmnGDMgGQguQ6mcTGVEm4Fs6Lsd8+MjlDJ0XU9mcoqqIvpAxJPXFX0DdT3CxR15qZFR0vWRPKvY92t0EiR3Quw9OotEHw4vFibSW/uvHLb/9Tfjbo1PDVJPyPQJpj7mzv27JNXS2cdoNYbhELQX4rMfq2yGbwdiaPHJkQJUpsKogphgs7/mKM+xcFB8h4AfBkYyJ7aekSnZOktiAeQkClJSoBIyHdBg/aAItmCpdrRZYiQz5qqkyByuTzjlGe6M6KUhH75EFsA7zW7XoI1D66ec3R0djrZjxWJ1RVU4qqymafY0/YaER6ocFQXWLej6HblRvPv2nB98/4/49re+yX/9N/4Wf/KtP+bVq5aHD9+jzCNDt2S3vWR70XN78ib/9LvfZCc2zCcztBYYZ+gD2H7Jpn1J6h4gjKQYX6FEQIgOHyx+0BhdYJOnmkjabgVmiw4CEQIhKY6OjlikDbsdFG7OaNSTZT34At8U7NyK6TRA72j1Cq80KeVkcUYmZ4goMa5jy5pmb8nbhv1uYLvZkURAjDMybRCF4oMX36Lxe0QusC7g7YGykqxnvYpMs2OGzKFKC/2cLpWYckJd12TkvHy14uGjM6QI1GVFH9rD5s0eCqOZFEx1iTCa3GtM1Afig0ik6A6cUZVRFSNmJ6d8sPXQLQ8Gz8ziomS/6Dg+mmKnUy5Wr6mOFMt2TfAVd+d3qU/n/N3/5X9k3wzcpMibX/gCj2OPFxYvWy63O4a1ZTad40ooNxvG5TFeGza7DetVg0Dy1r0vsFws6Lv+gD/SRyQZ2GyWLBcL8szQ7DYcHY25e/cON4vFgXetFSrTbLcb9s2eybhGaUXb7klJobOD0MV1id71VHVFP2wZVSW1yRl2DTH0CAWZEMxURiHGXPoLZKiomhyjFggR0SpnLHY8uVmgQsnxZMzICTKvKWWkKhR5FmnbK/KqIunA4AUxKfpBkesKpXLazqPUDm8FSkKkJQZBDFO8GyMk6CxjcjrDlCekLEPokn63I1qLyjVZmaOEgOBpFwvqt+8S/A41BERKDH2PW/VMqhEBRUodRjp6B8Efugs+DejUYQj4tEdnns71JCHRpUCKSNdfkERi1+7w3MZkR0jd4OMOFzsUI4Ir6VuYTTUyXhHZQZogwoTgI0JYTJGRT/YHxCMtKUZIOTJJTBqTQgQCmelp2hWlmpJnFUkqnIM6u0P8tFFfFgNGF/S9JIaAkJI8KynqhpgstpkDCaPrQ4bc//kjzgKp90h5uB9CSpSWlIWB6PBe0gePzgu2mxXaKDITibEhCY2q5vjOkeU5kKFMSQwHWVMULUPs0GVGmRtcO9DueqwNBBSmmKDLzxJVRC7pY0tUBnSF7TumpuQ7T1/S9htOq8DxVND6PV1ckJsBV84YCUOyRyy3G8YzhetvMxm9xyq94PXFGoShCx/z7GWNSnd5671IPcqp1Ahtp7iNRPiGUXcbn3bcP53g1jd0RY2sz5F1T7pq2WcTjkvF7//BP+Wd977Ko0dfYZrnSKBvugNtQXryaoVOBZ3OoKwwKlGmFt29ZDQf0Y1vkfcOZQN7Fxmix8gGHz5iH7ekoiB5yX69YNOVuDYSwp687hnkiOA1Aw0yW1PHgi7muOgJvkfZRJFLJvNE214jhkt8NiLJA8nHdRbXB7rtniHtePzsFc+uXtHaxaFIFo/Z7/c416AKz2YjOZndYbnqkGHADTnj6jaD3nPn/hRtBkr9iFxmLLI1ghu8j/QpUc3HpJ3m9q1jtOzZLl+z264wQpHVUz56+ZyyGLHb7kHAWAkElpt+g75zwi//xm/S38Dv/6N/wN/+7b/O3/k7v0Pz9JoH73+Bn/3Gr1GVI/77v/XfcO4qfvXrX+XzP/9L/Nbf+y3652tu5RUqM3ShxOSWZtsyn9a0Q0+R59hoCc5TJIHWxcFK2XhE13PnZM5U38GuprgwMD3RbBeJ+efH+DhF2Y47ZyWMOtQIoilRsqCIiW21Zja5Q7PZUcUls9OO2ViwaTuWfeTR2V3uHF1Sn73F955f07ZbcJ7SjDiKE5zVPOufclp7lv2GIn9IZu6z36548dH3uXz9E7L5iH/wB9/kG48m9DhEaJG5YzxRhNYzLUv81jEvzinKksEqkg5IJRABlK7ofEI5j84jW79D6RFazXA2smwWCBFYvGwpijEpGAKeyECeFLkskH0kj5Kd39OzpY+etDaHqJsUZAaCtAjf0HctEYESktCuKEyLzKAUA/glbddwbKaMZEUhc+Ziyu1szu3plFEsqc1djJiQhEeXEhH0gXQiAnVdM7SWrMhomktQEDxIVVNqRfQty+2GYjJj6Drq3BGCJ3p9QM+KRCYagjdo7VHa41yEeOguxZQQak85s2Bymn2FFsfEYFGf5uNBHkR0MjKaRqTQ9F0CEZEq4SM4L5gdZbioUXnCB4vUGdZGIgKT5fgUib5A5oIYDmhdoxSZTAdHi1F4Z/6VM/a/9jC+3w2YKqcoRihTUc9qVu3/y9qb9NqSped5z+qi3e3pbpd5M2/2VcVisYoskaKqRIsuG4YsCgYMeCZ4YHtEAwYMQwNP/Af8BzQ2DMiwRwJpGAQlUhLJIkWqSFbHyv5m3vb0u4kdEav3INK0cmQY4hmfAHYc7BNrxbfe93me0p9bHv7cI1zcotWIVgWF/PIkJw49LoLCoHWJICL8SIwjWZVEn9imnvKLYy6sI1vPPjpiyqA0qXckWZKEIKRxKmwpiQySEDPeO2J2zGtDnSs0c+pGQzkwxMyYFA9zhUgCnV5BkIgM+OgIwfPo7dfoDweCH9juniOLkWanOOxHXjz/nLKMFKZG0nJIPTc3L0gBTlb3MNLyB//qtzlaPWQYrvnjP/kj6vIVjo7X1FVPv9nz7OkzSjHjo/P3Ob/9mLunZ9RCc/AOlyxaCQ7+nC4eGPefc2d1ShUFpkwo1SN0QU5HZL0ji0y3Laj0Kyzbjt1wwPYFiIKbeMXt6GlEC3mD0mniQxtAjDBmDnZBafJUyMsT7zfJyKhu8MKzSxusT+y7PbfjDTkLfLAICSm36LJGGsXTq5+xWJyiyhFrNe5Q48ce5IZaSJT4GBNXdMMVLidSeUIoW5zUGATztmA+WkLUVFXNxfMLbq5vGYYRgcQNlrWesWobTG4p1FTUjTmSmSREVTGJV0SQnF+/4H5j8GlkH/ekDI1oCabhReqQeiT4GTkJ7jx6g+Wjh/zbz/+S6/4pQpfk+R02bkNCUJDIhwG137E6W2HaitBrzGyJKQqub67oOksha4z2XJ5/jLcK529xaU/dnNH1CYJiMTsjRUc0kZPVEUaXCGlIKeK9x9qRJKD4osBclCVZgFACFzzZe2QIaKORUrI+Pib7yDhaqqKhVAVaCooi4HFcxx3dYaQqFSp4lI+UhaRUgqeDJ/aBO3ONIBDHkhOTMOqAtIE0GqqZYLM/0FZz/OCojEGaTJaOgEAJhRYzxrGnMIocS4RokbKmms1oV3PakwWqioQkEYVBDB61d9OkoNVkI4m7Pak/4O8uqHc9MXjwgdxb/DiiZzUSgbWRMlsyjrFPjA4UCcWIzCPucMA5Q87thE4VjpAj1glirHHsyOWOHI5AakIo8H7ii5uyoqklPnTTBMQYgl+glEFqR04CkUtynorl0ZeorMg5I1FT8dwayAGtR5y9QeWAyifkoMk5UBrQOtOPkXm9wNmE1hXefiE1qzWmgBQEIVQYVaG1QkpB8JYUvpzRFqJF6oAQ5cS7VlOmGimRUrPd33B0dDKhIqVCKo0pBDl5nM/YIWKKJeMw8bVzGhFFgcqSMAiSUphiyu2P/YE0RnIUSKURKU/M+3/nx4tEN2wozAlJGHb7a9rFMV33AZUZOapX7GJgd2nxsmU5nqBpKNWcNpwwdB9B9ORe0DRr7r8VMUeGi9uRbnfBZnfLX/45RP9VmrZAqExRf0jTnoBo8FVm+/lz1qcrxqwo+o4UI+70mo3bYeMOEe/z4uJDRP0xWs8w0bJuZxRjzZgqRl1OQhs0Ak8lFD5IDr3DixvuL1dsLwtk0WLmI8PGkeMKVazphkuCVIhSg7b4vsfHPc5l7CHR7SCHSAg3ZNvx8PQ+vYjkJpN6RxwyjS6YlRGvK7q9xR+2jOYCUc5JWRBiIvuKOMJNd8WzF5+wGTfUdYESNXa7Z9/vOL1zH+8dh2HHKw9mdJ1nUbWsZjN85fBxQ1tKSnVGiiMh3nB0UrPrj3n28oKt76FoePeNd7i4+IS9TVgruH9/jt04rl72hGw5Wi8ZtwNGS4peIDwkKTh+6zW++Z1f5V/8H7/L3/nVb/Kj5z8mfXhNbRp++e//BvXqjN/63/4ZxeUlf+dX/i4nX3uPf/2H/5rF+Z7GZKQWxCQRQZA1FKUh5ojSmpQDhZJkMiJnklRkL0EuyOWWZV3Q3x642d3SVorTkwVGaoyE+TwiRcB7wXgw5FAhqoIULRjLaCuwFWIUnK7fJaWOoAK5KFnUmjhajor7PH/a8cEHn3L33imqLrkae4wfqHJC+cztoWC2XqCVY3d7zfPn1zx+fsWLiyfsPrvm5uac8VHF1W7LKs9o2zWVd/R+h6wCSXuM9szqMw4ikEWPUiU5zLExU9Y7BqdpigpCg5ZA1kSlyLIi5EtiGCntDKEcxJKYDUJIEnAYRnzyKLNCZUtJwOJI2U+IVqGIQdBWC2wasL5HaYXPiRxhFhoWYoExkVkZOa7gVM84Kc5o9IJ5teKoPaGOBZWZIYsKJBSVJnhLzgOqSAhR0duRmBLaSGIOaFNA1gSvyammKAbi2FNIjalgt3WEGKZnrbQ4nwhuxMw9Wi4JOZIJpBQAA7JAmkiINaM7sF4uGPs9xliEKohUlAWIECCUoCKmUBizICMnm7dO2DCRe7IcSSiS11gLqISpQMiCHBdoqYl6D9ZBMkgFIguiU8Qo/uYm45FAoSWmadFNjfcd1xfPWbYPwUJOkKuJM57dl9GGw2ZDLBoKQFXTP5PLCdQ4tWBDIPkaX4D3jmAtyUd6F/BSQHaoEBhkQUqZnCb2dRAgRkGpBMlHdKlpxRFRFhhZU80MwZQgSiohmBmPcgkhWpKMZF0xOYwyhRR0tx3ddkdTZgqVuCoucNayXCyYLxtCyLghk9Mw0Qr0FO5/+eIlnz9+yq9999t8/49+n4sX5yyXietrze4Wbl9c0rYVps18+vwjmkpPlauksE7iZaStEyE5mqqic49RWVKJYzQFCInMFTEZhEqEEfKoaOo1sS6RTQFBI6LAuRckfyCSsLYkVHNEmKavopqwbcP+mmq5IGEIoUSokiwyIfbY4PC+wG08u6ueyJ6qnu6zNFMTuhIL3OgRqWI5vwMCbm863CDIscDmA4u2RZmRMRwYgiHkiEKCN8SsEXVEl3uMjIiDRnuB7yy+s2gnWIqKHD1H1Yx5KpgbTUlCy0QWX3zfYiBp0JXiRfcS5Qd0U7GzkS5ZZGHIyTNKS1Y1DkkpWpb3TlneOWLvLvno8Y9QpcHHjJlJeuepq1Nsv8P3kUJVVOWMppgjxoJ2dcLLl0/Y7h1CGoSC3WHPOBxIo0ELzcFZVis5xTLGADmSJSyPziiLKSJSiAbrdtjR4oNHCkFVVgxDzzhYlJCkEMkpIcjoQqO0ISMoTcVoO7xzNNU04fPBk4XHSsnGjjihIO4wWiEilKOgCgoZNTNZkPN01CuDQCuJkGEyk8VEFA0+ZXrbIcVElBESYh5JaUSLmiJoLJqSiigrZrM1dTOnbEuqeUnZKrxoyDmS7QGlNEqISf+eC9AGug2piEgVYRwQKeLdSLIjWkJZCny/R9qMtyOhj8QRZI4oZclMRBI7OlyokQp8UoQscSFiXZ4eqiJAFmihSOmAjx2JhBTlhPaqBNb1CAGCjFElpvjCmeADGQ8y40ONZkVhJtGGIECE7MVEUREZH3cYXSFknux8UmC0InhLWRfElKnrFiVBy2nDPRWyMzEYUk6YYhIqSRTJQ/53sIYAPifqdo3tPUIkjBQorchG4WxASYM5mjNuO3StMcXEP08OkjGIVpL2QLZINSNKj5AJksGnhNYKnQUXl1uy8zRVMd0PiRwDh+7LnaAULEY6gv8CM6YdTmV0TJhakEuBHyxVSuTO485Hmvt3Wb+yIMqEiIr+dkeSBWZ5zPF6zuLuHfjoAhc78rGi21/ysx//BKM19UwxWzfMlmsePvoaKkWkbqiXJ8RU0w0BmQqO58f4+YF82CGzw6gZV5d7PpWPwQ88ODuhbe4BCZ1beq/IDpQoASbHgtKMoyCOGdddk5cNuk2I8RoXMlkqYmwY7Uil1jh7zWj1hF8LFpcg+pLdE4eQA4syc3UrUC1EKYmiJVDhiGQ9ISYR8PL2M+41mspIcmpwPtLbG4KJPD3fsdsPLFdLTk/P2G12nPtL6kaQBTx70bFcLNn1t2ghJ/13CUZpVvM71KWg0Kfsug2miizMgvq8Q3mNcJEYAvPTEh8fYHbHNADZc/70BRcvH3Nc18RkKFWJ85dUhebWJdqHd3j4c+9h/JLPPvgTvv2ff4vf+YPfQt5a3vu1b7FYHfGzH7zPx3/xU77z1W/zzltf4YNPL7n89CVrtWAr9vQpEOPEb5YClqsFdnSkGNFKYdQkwgrRoYTGpUBdAElSUXF1fsle7Ll/d01ZHKEFlBlS8qgyEqwm3DhgpFgYqCSu6EjeE7JBUSLKmqgjspBU9RE61wg7ENycj3/4L9AMrFVLztMLnE4e13tMTIi6RFIy7Dy7247tvuNm7HjZn/P8+WMqpXhyuGE9O2J9vKZuJ6SryI5O9BRmBV1CpAKVDVIUCAxBGLQSlKJG+IigZi4rJB71hdchpcww1qhSEWKPVhGVa2IS+BwmGZWQRKEpdIWJFSF5NMMkWswQU0Amy6xqMaGhyJMEK6SMkdBIQxUNy7JkVVTcKY44M0ecNSuMmlOaBTMzR0uoa4UQfiLdZY0PGSlrZJ4GUMYIhEoIJYh2UtqnOK15WidUVMQwIFUkZ0VMlgwoKUhBYOOU1c5SYX1GFw1ZBFIGyGhlEEIwdo6yECgNCYlHk0WJEHo67WdOwiNFjdHlNPALnhgCkoz0BTZ7tFaEaNFSoI0kiQD0GF1Rqoa4z2TtMYYvPjOEcaK7SP03yBmvZhJdgJQJozw3Vy/xfeTkjVc47DdQFgggqsQ49F+6dne5p5iBVpEcFVEIEtObbxoPEzatMlMLOIxE7xExM7qIE2DtwExrejIxMolbMsSsJmtmnSFoikZjZYNoFVIrZCUwGIxuKWpN00qSS4g8II2ahCRaUBhF2A80KlPiqeSrNJUBEm70HK9PQWoeP3lC112DiFRFhSkE3bjh5vZA8IpuP/LRZ3/BcnGX/e45n30cGbqR/rDju9/5NS7OX4J31IsFyhQMbiRFQ1UUiDpTixOUdpyn9wnJgazIOSCjRqgZNmgqCuIwIpMjpkiUiWJhqI3m0FmKDMXBoAjshoSpC+ZJIWNFziUu7lDhBZmSIDJjWCKyIrqREBw5Feho8LfnhPGWeimYzxIyaZpixqJagouE4cB6Oac0meurKy4vNyhVoITEu5GiLpHM2Rz2+LAmE1Beo5OgkCVCOHp3oChm5N6Su0AeM8pJGl9QS4NWgTPTwOg5VhVCCiQCr6cjLXcYUHXB0WzB46cvWbUrAmClIeiGrDKxjOR4oKJkqyqOj49Zvv6QPm14/Mmf4/tzUm4QpiTnDGaBVDM6e8uApJkdk8aSxbyhPjVYv+PF1YbFskXJwGZzzvb2mvXihJf7WxaLOaW+h5FzdDOyj1v2XUfTzGkXS5zXBBdxY8R2B1K0KCnIGRACoyv6fk/d1AxDjxaSojCTuj1JhNCMvSXHhNESH0YQHjIkAkpPnGldV3TjgUoUU6EsCWIoORY1y7qidpm1KhAiIJIgSEnSCVM4QmxQWuLCFavFDJUhxWlByzhiDBSupVquKFVNPZ+xPj6haVqEFgQZIHtUsYSxx9oedbwGr8lDhDEQSo3wgtzMMIcIM0myA86NCD0xrt1+i+8HqtzS9wOuzxCgMAGlHS5IfG4JYopf2NQz+oCPmoghCk/MeyQJNzSUVUkUtwjRoY1CfMFx9iEg0pT9IzqMyWg9cXdjmrL6RrbEIBESjFZIOUWlUg5IrTGyJiuPlh6RF2QCRioKXSKR9NayPl7T9R3zusENPaUxCClJKZK8ADlp74WKMIG8UFIgC/Xlza+MFPUR1t0iTYmREoknKHDeslouiLMC+/QlxZ0VUivi3pEc6GVNsRZsbvZUpUeKhCwFwTvc4EgU1Bpcv2N72XF0tALlQQVylDgH1n95Mi7DgUoqduOOGASz+THe2MmKKhV7IfA+cndWcit6ds8fUz88pXx3xeVwTUoB11v0siHrBWRoR8+6kPSza5btmpfnz7i9egYRZv0cH9YkFLrw5H2inp0iixlWdezySC4M69lDbm4tjZ5RRMucY7b7nst4RbaWYei4d9/TzE+p/H1euo7UFdTFHMqSVE/rlelL+osdIu+R4VUKNadeWnp7oPcRUsMhHtBixb7rOOwqYm4Y2NHLDptH9pvMopU4DVeXN5xJQ6bGWUP0gjF5TNKsdY00By76C+6oY8gnBL/A+szGPqWLlhc3t7SzOa+9cp92XuH7A4XWzGYzLq9uefbyhjv3T9nsn/Hg5AFCjQxpj1KSxfoBtWmRqsS5xOp4yeh2SCVIVhBuI3Ho6LlFtq+yzho9d0QytpfMm0uKUHK5EYgckX6gPDrhsBl49Svv8ODhIz750494891XuVSO6x/csDoyvPKdb/KT7/+Uj/7oT3nzdM3Pf+PbXN90PPvB+5y0Zwx2g8wRmUZSTpRGoUXBzNSk0WO9oy4aEJIxB9IX5eSpu95je0m2hpv+Bgk0bcKHu5MMJ0h2m4guJARFGvaEsAV5QKgTfAoYdQ0oEGDTlnYB8/UKGY/pbyTjYUc3XLPffMJXvvqApu6ASKUbDImr0RKV4+i0YLjMpDERDo7g9riwY/TDlG3O8Ml1z4N1z1uzL+6BAp0bsp7s1bGL2DhOSYKkJ8soI4URaK8xdcE+BUpRoCjQyoPoGMcDlZhRVgX74SWKikpKkpimvzFZFpXBRj25L1JCJoFMFTFHIo4gE22hEBmkqGiqanIsZEshJa2CSihWesmpWnO3PKGVhqYoqXVJqQsaI0k5YAzk5NBG4rzAR4mO88mb4XbUjSSLiPeJlCBFR84O+UW8I/gwbYBTT+ol0VuUFkBBTAqfAqKIuCggetqiIYuCGKd70XLydji74+TkBJIA5sRUo0WB1nF63so5utgipEBkgYh5EqXlSehjUsYGN23ag0c1AlPIKZ4iepTylEYxbh1qPp16Rjw55EmS6DyGL/co/70247NqgRIV7PdYd4m1tzSr19n2t1xtLmjmmuV6i9KSsftyxrG7jcyLDYW7g5QlTlhs6AihmCgAIuDbz1GiJCdNQpJI2HEgjpZxCHgzI0tLHyVjiEgkczMjZdhlT1nWyP0OXwRUMyebijGVFCKzMIFSgaDFVgkdNZUBVSeishhlGA6T1HO+XLM+XmGuJAnB6foBdVnx+PGnPH78ATHsqWYZgmN3GBl6IDcoHfnRz/4t915ZIKSgHxw/++knmKLhtUcP8cLwl3/2I/6TX/9VLnfPOTm+x9XFC3Sx5+7JMYWTHFdv8vTiMUM+ZVSv0kdFpQ5UBiigz57CJbTYss8JZ2sqDDORQI8MhUXYBYgKpTWb7gmiG6ma1ylVMyle/YhS77A9KNTJc4Q8xltL3z8nJ0tlznDhBl98xL1XR5bNW7RzRYgKkRrIjm58HxA0J+d0uxsef3aDaOegBHEc0QFK/Rpdu2S/2ZBCQ1uvUUVG15aqkvR7wXh7TFX2bP1HWG+xgycMfGFcNRgJIg8oY0nuPdargsFv8b7HhcgYIR/29PkutztB+/rAVXeNMTNMari46ljee8CN65G7S+7fO+Ps7HsvhAAAIABJREFU1TVOdjx78Zjz62vK+RFXFx1te0IUDaWp2I+fsQ0bsixZFQtKndBHgsVS8of//A85fu0XOF7D5dNP6K6f0mhBXe2w8oIuV9y5/xrJdVxcbrEuUNdLZvMlNniG4cB4GNhvr4lpoDAFUiistQgx6a+XyzVNVSOEhAwiO6I7gCjQWtF10+JrqppxGIlCU9UlELDe4wElJoOZHxwyS+qyZlXNmXmDDgGjJJOKVGEDKCkpjUYbSakCfTegRUEl56SQSdGR4sReFUojpebeyV1ClqwfPJyO6pIgRklSX6js6wPi42vGBwuK1QKxPQe7J+aOvhdIaRCHJaYUpKDoNudomajKgvEwcPniirqoEdU14zggpSdKS4olMc8ZXEZWByJPEXJFv82MaY/QYvouxpGUHIW8gygPCOXQqkbmEkExiRnUwDBeUeo5Kt1FEVFEYuymjozKqHyECGuqYiCrx2Tq6fNnRWGqL45XHUJ5mmqB64/w4YCpJYWWk9xIVPjBUZdg+xuihbqVCJlwweNToqxmZFdjWJD8QKIHDFXVAru/fp7OZ2ucjSyXR0gZIfTEuCc4gxKJ0kwbrdK0GBrsGABNtZwMp8F2WN8zX1XsDwPtosH1HYedo53dRUjL5dVzjG45u3OXF+c/QReRmDRdF8F8+eVAmB2bq5qYTqiaGYKaQz4gK0shNCbNwHfU1ZxBOC73e67P/4rl/ojNZk8RLzHZQa5BTYucS55kNohSUxnNOi+oZoKh6xkOAy8uRraD5Z2vCfbhhsIMFDvFzdVTsh5ZHJ1QmQZ98Zz75et4+4xN94xKgL285XYzojYOe7Pl/rtvMj74eW4vL9C0mKqYTKaDoz9sKUvD8+stQi953W7ZlgI5W5H1MYebSIoWuQj0Zcd+6PBBsFisSTKzGTZsxi2iqsit4eOXL5lXr2LPA7oMjGNHdJbj+QmzYLmz9Pg+cby6T1FLrPPsO+iDwQbLx4//GGksb737Doul5Pb2I8oicXJ0nw8eP+Hl7SW6nXF+dcGDY1gvRrIAnxJFrclC4qxEqR2IAahQuqecZ5zMvHzynL89vonvA1GBPqnROVNHx4P1kt3xIz6WN5yi+bOL3+WN+YJRFhzdL3n08E3kKPjwp7/Hb/7m/8Bv/k//M3duFrzzjx7wk09v+cFP/4zXVnt+/Wu/yIXf8m/++A+5f/oKezsQU+a0PiI6T2ctUSmG4QtCT5LMdEmOAZcdKTuEAVVIZG4g9UgZGIctKRbkCBcXVzx58oz18dvsdwJBQlYSPwRMmchmj+MaFaGmoWhbYg/OBXTTcLQ8ZrZYcXMZOb94xs3Fjzg+Erz9tXepV2fsyTSrOfVsyeXlwCFGiiITpKRsdmg0N/YFh9u/InRPaf0MHVuudpcc60dsui274ZaVWlEWK+S8Z9Wu2D67IJV7vOyY12uknQhGjbL40KOUwTQFLgwIp9CiJieN9SMpZJZLjYt7ClUR7RqfbhAqooSgUCVS1UhgCAM5TBvJLCQxjGQsRhcU6gG7ziKL6W8VfDFF8mJGusR6sWae1zSq5mw1w28dOrTUVUtbG0qj8FFi/XT6p0sxpSCwhLHG2TVVo/DxFucOFKal0JoQp98RUmD9FKAxusWNlu6wxdtEUbYoLUk4pJAoscAOO47WCjsMFCWTCyNnnKuRupr6QzqTQ4mRmrLQ1CUYqZHZIMQOJVpG9wRdVEhzD2n0NITKkSFcoNUCNwqMPiM5j+MAKqKNIfqICy8oVgpdz+iHOX3fQeqpdKYsBPt9z+pvajOOHxhkgUWhRUR6x2l/xeOfPuEQZ3zle9/DFyNPzx9z6AZg/v8uHtYTbeCm3yJzpJAZNXj8weELi7rbIvuIsYnoPZ7IqB3e72HYk13Atwf6MnNx6Aippio1XfgpMQnm/F2u9h1lKtFiQ70cqVcKWSwZvETXjlnVsN/1NIs08ayFwo8QRIGsDUJamoVC5jlDb9F1wf2HZ9TKsLu65oNhy8l6QaEFV9dXnF9vyHiq1qD1gCk0F+cf853v/TpPPjnHjgNlVTJrA/7wjJ/88VPmdw37pueknvGzj39CCIpHZy1HKJo0IutnxPaHKPGUtn6FTjQE1UwNYXZQFLjQ0B1gN1rm9RKBIjlDzqfM1SlePqFTz9j3B4q2R80EfbwgW49RLVIcsw0dwmfulPe4vfW4oSPGAYFjtLe4seC1d/8Bs/Y5S73m+nxS1Xp9zZg+xabIq+v/ELc5519++H1cLql85PL8mpt9T7k44mbY8+7dIx6/+JiT0yNMFNhOYr3nMESSzQRfEdzIze4lw3igkAOrOmFipkygU0mrTmiqGuO32EOB1YFsRpK4ptNbTpdvc+1G9MrycjciEORhPx2JVXAIHV4K3njr69xuNszrNZuXTzlsHEVYcLm/JixLPgs3vH18Qi33vLi+pOscRkM0mde/+gYn7RG/+/v/nPrOGa+9fsQP/83POL+wmNkDRB14snmG8Xt+8fUV2+GCp91nWFdR6BVFUdANHh8s/W7P9dU1hREslu1kDu0swXtW6zX9OEwl3KuLqT+RIPkB0kBVSTY31yzXR2QEg7Msj08hCZy3CK3IAkLwXG83aATLomEmDSYJ0jiia0NlZoQhsdtb7iyXVEogU4SgyNkwxgMieWbtCTkIuv0lioKmOmHWnNK2c+7eO6PQJaJtoGzYnV+Ts8TUM3QsgIL+8iWtdFRnBSIO+O4AUSCrCjPsiO4WFzpmr7zB9skz0ugwzRzfW3ZXt8zKguGwpxslzvcUpobYEpIgiIExbZFB0/dHlHUgK0thDKqU+AhDXxDcjHalqRpHcB0kM5UVU0SpQFkYUljTlFOGWuk8TWucJYYSpeboUiPFFaWpCe4hUjp0jijJhNcUCXKaqCbSEfItbVOSg+LQg9GGo6OCzf6GgjWF1AS9QWtLokLkhkIqyiKi5GHKGzInx8XkHUjjlx7FZSuI+4k+lUXA2ZGcFfV8wTAeJmlRmtwAxBEpIqnQBDVD2pLt5paCJd2+R5gaRgX9iPCBGDsOe02ODad3Kwb7HK01oOiHW3q/4+jotS8vDUEgq3OCLRHqHrNly8XGc3TaMjOaICxJXOJjz2x2zJFseP8vf0I6fsiD995Bzxyb8yuG7sA+96imom2WXI2OYlaitcbvapr5AiFGpHSE3YEPP3rGy//ln/L2N1/hnftv4y+ukKLi57/2bWSt+eGPf8DZ6i6LUuLr+1x0t7Snaz775Gfs7Sdk5qTxEeGzHe3q+7z/0+/z1tcfIueBkBZEm6j0Pcqy5vFnP6MfPqR57+vURw/ITmF3Fwh7y53Fit14Qmos/qybJCt9wfm1wnlBu5ZEIk9fevqhYUw3VLM11gq6UeNcBAl3ztYM1rGsK95+4116n+mHkquba56eXxHlwOUTxTs/f4fVcWR3nSjjWyzKRDruCVrywb96n8WipS7OKMmIMWHlQC4KlJpx6CD5DehEWUmkXxMPK0RfMGs35NfucJMjl7cbXnugkSqTcgAixVHF2SuvIk/u8Se/92e89eojHpyu+MEPPuY//u/+S25F5pOffMB3f/Xb/M5f/TnNJ45f+Qen3P973+N//2//Md+dvcLf/uZ3uRh3fPgHP+bR+lUa06Cl4XjeMOy3iFLRmIKb4QClwwaPKQ2tbvDe45wgJYMQkAbYhAGtC07mD6eYQ3L0/Z7bm0s++bDh9VffY/3ayOYicDHcYMyB9WnBom3w+ZjMMY3SoGFUAoxitVxRiJZhl7i93PLhBz9iPr/h4Suv0Y+PuBluOX7lGFPd5XZbMvpbTHnBvLzLSTtjaA1/9v2nPHmx4SZabBvYdPB8f85rJxUnpydcbz/hkxc/4OxdzxvvfZvCvs3TP/8AOs+sOmG4KpCFRZcjqTB0tsaOhrNGYdyBM1nQVzdTrC/VNKZl2bb4NOKGjpOjJf0hkm2LlJmQPWMeyHlgTIlsHaVU1EVLSpEhT2bLaAW6UqhokFnBGPEuYoyiKAtqWTKXijsLyVIsqP2rnMwKtOwwMSG9JopIUWhCcng8fR+IPkFWCOHI6gqp1zAsyFHjsWg1nSR6b/BekITGRgt2yXBYMbprysZPUc1UIERB01RYa9GmQ6odTXUfpQyqcDg/UcfaZgWpwVlPpQWFlNSFptACGSMGjbMVMTna9hjr7uCEwDQ7kI5g5yjTgMv40NHMBC5s8H7AMEPJE+zosO451bpGmoo0KJzPCKAsFKbMmPT/BTb8/7EZT/sjVHRU+YBqWm7jnD+9usDT8Pd/49c5//wZn37yOWMvWa/vAOGvrz3ff8Tp/B3qsiOlPVFWCFVTH1uICbe9QYglAU8sRtAJVRpyXjOUks6eY/UL6N9kngPeJdxgGMtXCSlRpWu02XKxWZFmS147OWYtDap/SV2WJCt4ce6ZL06IIeCDJaWIKCqa2YrkB/q+o60LjKo5DJHV0TFaeQ43t1xdX/DNr/8ci/mc//N3fof9biDnArJBZkNVKc5fdPytX/yPePbpC5SsWdRztttzDt0BVR9xUJm2aXj9+BHvn3+CCzUnrGjiMUGewLqg9Jr5cMurd98gi5qz+YycZoxZ4U1kieBiE/ChoPCJw35gbxTSgKZGe8VCW+Tpnpsbg1ZvICjpg8eLa3TakMYTjpY1qnjAuA/02wEpFSl5yAOzxZz3vn5C5JbGnqD2Izfv3xKrkvJUM6uOWZo18xz4LG1ZGM/1/pqtgG068PL2kvHpp6S3HvHH//a3MErylfd+mXm5+WLjMlAXgrPVXWpjePLkR+w2miefXBP3jrkuqI1B2kRTFpzN52xudswWiSJ2dCkgVY1OdzlESTtbcZ17bDToVOOUJ1YBWWQKJWlKw+uvf4PH28jZV75LXTk+H55yEDvMqkWkyPbmOQ8ffQXiiic3T9h0gaPVitOj11mdvMN8fo8f/Nn/yu3lDd/7h/81v/3P/glhD4u6pbAjdjsQw5yvffOXeemv+fTJE7SoWSzukqNkt9ugdeTi4hluf8vpK69QlgZnLTEEykKjdI3Ugrou2fd7rB8J3lMoTdu2GDXn0Fvu3rtPTJkxDLSLJf04EtyUoXT+gBISJSU5T8XdkANCTnZGmTRbK6mMZb4AIUdub2Gu5izrClM4ZNpRzhz2IDjsXsVzB1Mcc+fOipOzU2bzlqIFP39Ad3nN/GRBPL9Exh2mrihLBcESuh3dkyvan3tIMzr2z14iVYleNqQcid4y8wOxXtM/ucZuI3U5x24tduyojWDWKg67S0R+HaMtKZcIowjxhiFsQa5w4xGBcxS7SSgWFgSfSTjKSlJXAqF37LtAdAeqxmMqRQglwZYTwz0fQGWKQqD1pI8XacqsFjpTKA1xjUgarUdSsLTlCkk1ZRwZUcXEF09kympFjAVa/z/RPDgcBMYco0xGoxHpeLJ/BiBHhFDsNyNluSaEyHLdIeSO/iBx4ctN/Bg9MTt8FKToEChMOSOKgq6/prmzQheajR/IQ6JatkStsbaH/R7tPbO2wmaN8yPukFEpUJeamBODvWY2V8zmR3z6+ENWR/VEc0oSpU5w7vjLi4h6ADmzOjKUleL68powwr3120gST64/px/hzt019fyM1EVuu8T1T37AO9/6Kk87ja8ln73/I+7cnXNUnfHs+lNsKbl6/Dn1oub0lTmXFy85eTCnqZbc3LQ4OdAdEs8+fMYxpwzlS37h53+Jy6cf8NnLJ2z3W2p9zPzeMcfmIe88aAjxllZF9jdHqJiogqAeR376u084u/8I8oKXl88w6QlFNAhZcTtanHJU5RGf+8TqxQeUUaH7PZEDg+ggJUoBWra89vYJnz3ecCcaTu9/HbTi4uolty9/zPF6xtnRQ77x5ptcbc+53u/ZH3q2u2c8ubZcvRT8j//9f8Ns+R7dZseBp3T6rxjNxxy2R5zMvsX+akNVW5bzR2hxiks35M1HXOwD3/zaN7je/YCjM0Puj/ns8z3LO8ccLV5B5Zbd7obZbMCYJc2sQqUDMi+5erbh+fOnHL1V8mT3IaddpFJvgnlI4iGlbGnekczu72n+4gmf3/2Mrxx/m//rX/5TvvIr3+DuL/wSH/3p7+N1x1vf/Q7/5B/9Y/7em0e8/Q+/x3/1n/4mv1E84j/4jf+ClxvJn/zub3Ovsbz29iMuzjdUNxZVltx6yd4mBIalWlHqHU6VZCnIUjNqjVY1EYFPCW8Dx/Wa3fCccX+FEIq2PmZuZjg3cvlyzwfvf8D6zqvYzUC/t5ycPaRRD6hmGqc3uHjJbKY5uDPqheQwJpROONfTj57x0PHG66+yOJqzvXXo+nO+9u5b7HrD88+fERK8+c59yPfIqUAer/n89645fFghN0fk/XPs+Y7jg2UxJF77pa8SL56TZMX6+BHt+j6+rImc0BzNpuGkchQnA8pXVKqmJKHSjth61nVLP0qyTjAoajljzCNu2KGloZANi+I+vgMTVjjTE5UjCYEkk1VG2ICUhoRgzGB0Sakqsp9zcHucvMIsDSm2jINAaU2hBHOtmRc1c7WgjCuO52u215/y8J1fwO4qamWYNxURqGbNFCWO4IZEspl5tSLJQDfeENKAyxvyF6Iebwu0kuQw9fGiKAlujvc9Y7xBFYK6uk+MDs8lQdzQ70uqsgZapGi53Z9jCoO0JSnMkWlObTx9307du2hpG03KGTcKSqMQBtx2SVE4irIBMZvQruMRGUVOCtUcCPEZutJIcZdoBSCQEoT0TLMYDWry2GRVU1QWEQXRCQavOD56gy+PVP49NuPD/FNSNIjQQogQNzR8ynt/6z/j+bMf8uLiGTE46nKOyhpY/vW11bUjtpZOOnKdaQwspKbOkWgShyJyT9dEVRJVDUIghSFRsJHHLIsTFJZztSX7llFvSPYlXt5BysSYfozf38WLC9ayQB0Ch5RBOQYNoZ+hJYTDZ+ghUM/nmNZQLqZi1GAHJDOMXJIYma00St/FDYFYlPzC19fsbi/5wV/+kDt3T5EmI7WnLWfM6jnWBX7lW9/i7tk9QjjB+S3R9cisODiIZcU37j3kq9/6CstW0jx/yqIpSfWAueNYnjq06bmNa/yJ+79Ze5NYW9f0vuv3tl+32t2f7rZ1q+yqclPGiRNbsY1ANAJZookERBaCEQIJCQllAAMGaaRICISYBCFQlCGQgBBMEMSJlWAbu8rVuKpu1W3PPeeeZner/bq3ZfDdRClPEkTWcEtr7y2tpfd9vud5/r8f9ablbP6AVhzJ5YCixHQVQ6hoSsUmfMZm+zmkE4KReLFH0FNgCU7R9jWVfUySLVkIanuKJJBjT1NbwpDYH54y54x57bi/25LjgvXpG5xd1oxpwNsZ97c3fPCd38baNcuzLxGqE7Jc0iw1ez5Alz+imrfM85LN6y1uzEgJbbfnRz/+kCAsDx8/Ztc6bu7+CD96CJJlNcc/GZg3jq498OL5R+gkIRSEzlBUa87mS8Z2T7u9Y94YchwR2lCqgv0wcntoCQrsYsaLjz/jOA7YJiKqCi8rfIAiV5xdvkOXS6LpsCeKb/34+xzurzkVJSUKnOTBe1+BxQoGxTIptmOHPX2Pq8c/xelC8Mn3/0+2x0v+zK/8Mn/zr/0lmotHXLypkHFg6EZUNjy6eofjUfHs5Y5Cn+H7xHjosFZgcuD6xeeQA2+8+SZSTgKq46HHSIE1gtE7Dv0e1ETO0IVGaYWRmqwLkqpo1pZj76gqO+G+2i1Eh8gJUiCHkSwE0hZEEchKEnNijAKVPTlpZlKwrh9BGxhERtsRbyL7aHBDxaKokb0jpQIj5zy4+hLnlxXLk3rS1ctMKjzHwbNcLBlGx9D3NKs1xihwk/hJasvqxBI3PWqfQc8YbcC1N8hDS1KCMVXE0OF8C/nI4dAiRaKsC6TQPH92i5IWaTtCPuL9SMqSLm7pwyRVSUKS1Y5uf05ZlcR0i/MRhMUYhVA7/LDC95bV5R2uKxm74ovO+JGqqinMFc4NuHDL3H6VnCXSjEBAG4FWZgpR5iPKtBRqjRaQ8oZEj5Alvj8BtSbLDbaQkA3RB3xI06jWlkhtOHQ7DJOGuhumgDTGYasSnUrmzQlDH4mxpN3OMFbTzDSw/QfnabuXhFBQN2u865Blhy4HgkgUM4mPA8NdpDl9QJE0o0uM44gkUgtN22XUSY3aB9zhQEyZ5EaEEZRlSdcnusFj9J6yqDnuHUhBWa7QJnHonv3E3XA4vmJZv4UQksPujpQP/My7b3J47cgy4VKgri6nUFrsaESL7e/5p770p3n4aMlQfoW2KHhnJmg3t3z48VNe3L7iZggs5wap5uzuFpyv3iGMA7vNEYHmjTcf89nnn7C79fz++7+DtUtuY0ASqIs5Dx+9yfXuOeHkLZ7uP+D0wRwb54h+RjUMyBBABj599Ycke8q7Vw/ZdzNCV7CsCjKSvh+gOTA72SN2V3DUBEpOT95BysRxf82xTVQ+k1694qsX77Adf4jWUBTQHgLD1lNlxZeerCn0jCdXb1KqF/zc1wu2/QnPny8Z2rcwIvAnvnHGo5+eceQOpyTtsMb3X6MpLmD2HPSnKFuizWNMfU7nJe3gCVmzLC7wyiD1JfSZDz/+kMePTijqjFJ7krjHpZcs1m9Q2jMUBc7vkPaAXN4Ri4FwFFzkn+Ikf53D7gR7VZLchiK9hGJBr+d0Ab50+oBnz55yvd/zH/2FP89/89//j8xKwy/8wq/yP/x3f533Zht+8z/8D/iNP/+f8efOF/wr//a/xzc//hYff/xNfvGnz3n45M/yu9/5A6KH5BOxvWVeS1RyRNfRyAofTtE5MowdY5r2mZOMX+D6IsYkJC1zKxAsCYzkcEvMDkQm+oaXz+64+fEemVvc2HOXRkTdsyzOMasSac6JaUatZ+yHV2SVuNnckbeBsqg5OVnR2owtBfXqlIePrtheC55/eENRW9798pKiVjx/WVDVVxx+8BkHv2BvXvKDj/4u7e3HnJ6VXNuO87e/wqV6gjhpUQuBCwNtSOhzi9L3U3B8eML27tuUG4vsE117h4sH0A5dCrZdi1EztrsDhU6UhcIaGByEeCDEnqo0jN6R6WkYpjxIyEhKctbE4ClEQpeBY3vDGCqyqjCqoqklQ0okEWm7FqMK6tJSZcFcV5zUC+ZqxjsP3+bmk1e88/AJQz9SlnPqWqHUiB8yri9wwUJWExQgHgl5R/AW1000t6EfcWHPg8tHbO8H+lEgUSAhcIcqJDFkcjIoLRnTMwa3h9Sg5duMDKjiQGENIQiqcolUM1KyCK0pCoHyGeXh/OKEzfY1s9WM7WG6R6pyRlIZuXBUi5LN8Y5m0WPinK4NZHGkniXGvUbkNymbW2J+iQ8SYyxKKLIYUXVPXe0R8R38sAdnsNKhVEcYWwbnqMOcf9TrH39nfH+JMIZYwo6OLBseXfwZbGj58Y+uidriZaLPN/THLaif/wfvTeKEsHuNOBqq1Zr6vMRVntYZtDF8eXnOceGJVpOkRYQIrkPJA2XqaTAs0hoxSO4OBaNZYNwd0o8MMbKLV2x3a9Zzj3eRV9dbZvOC9Unm+OIp3WZkuVhxHTInFz+LlAItMzFmunYkxcSDiwskmdvNnqKantICESEFVTXns+dPefj4XWyz4Ec/fp/HD96iLhR1UTGfP+LkbMGzF+/z5vmvMFt0fPr093ks36Gw50h1xuWDB7z14DHC7zGLK4y1nMzOmRUP2A+Kvt9ysW54+uKW4vScm2wx/Qmm9Wgj0bUmlZG435KGlpae6/v3yc5jdEaYTJQlVr8H2SCio7B3SOHJYY1IFSpprBRU8znd9n20eMLt4ccM7sjD82/w6NG7qPJI35fodsmPv/O7zOuEiHNO6yt0k+jHG6q0YiavuN98SDlv+HzzlNMzePh4xt1B8oc/OPLJRy+4qC55/vTIodsxX420fY+JK2aFZHfYc9zukcMl2gd8H2hMxayoqKQiDCMqGebVEqng2AeCLwiNZTs842b4nOXlObvQ8uzFS06erBlriTFTSCdHBeWC6vIRd/0BuyjoNq+4+/AlZ6dXFHXFbt/ileSqmHF/c8t2dGx3LyjrK/7EL36N+RL+6DvfolAFhT7yw+/9EdqsuLgUKBHY7xO9amguTtEVvPjgezQxE0SHsiNSlux3jsPuwHI+YzYrGYaOYRxoWz/tX9vpsBJIjFEEYD6fI4XCSDUFM7MkZUtOGWEsIBiGjn7ocH2L9x4hmTS/IZCjJwUPxiDFBPF0PlJnxeP5JewPEDvm63NEKomixklBSB7X9zyx7/Lk4QNOV484P5tTlICI+ChJwaKyZWUyUihkBFGsUKqc9MldT/SZ+XyF6LeMhw16WWMKy/hiR7zfo4RALkqE0bT3WwRAbpCxJMVE2wlylhR6Tt+PSHPPEDpSrgmxIcYLZJ7h4x6hrgmjR+kRXR6J8Q4tBKQZAsvoDiQ21CuLyhdIMaCtQssGJQpk1pAyJMHJ8jEijeQoJqmSaFBColUHekNyFuPfppnlqWAOgqKsKCvLTdszjoKiEYhsGccWLSua8gQlIdKzPW5YLR9jMFxfP2U219TViowixRIRKw7HAVNtyQKqZYUt1og/hoodhpZmPgcSQipiVKSQUKVldjFn8/KaMAbO336L+HqDy4EoJCoqEBLvDP3uyPZ2oNYFbnSMUaGLTMg9+62n0AX9sEHqRPQWgUUwknKL0T+ZCVoXX2Vez9jsDgyHAdNYDi81p4tLvv3R32N+OsPoKxbNmiRHUr7m7FHDl77xS1w+esDndx2dLrj68s+jsFx/9gmH3/0/+PD9P0ReaXQh2LbXHJevmDcFUnpCcCidMNrw02+v+faPf4hpJD/8wac8ubziyVcuuDw5YUw7vvmtv82jR5fMZwteXyeSekh9dYY7bnj6yTOGccZ8vuHp0yV6/oLF6oLD/sB2PFBVgqW5YGG/TCchtT+guHobN0v4tqMUe5oMMYOTCVtbAIdpAAAgAElEQVRtacJjHj24ILgXjN2O0zOFsYr4FFZ1jc63PLq8ZL44QeuOfn3HwUgeXDzk3/x3/nVEkPTO8+xl4LjVCGEprCSy5b59zqPzfxb0A8RyZGnOqY5zbJoz3v+QV+OPefP857nd3PP2W6ecXVlEdITulvnSgK0oxJIQWpSsEeEKP7R0+4bjdkahIq9f3/BH47f4+SZz3nyZsU3UdUltGmpm1LNTbviIb37vb/Ln/uJ/yifbI1UY+PqDr3HZv8X7f+f7/Pv/8V/kr/yN3+adpx2/+V/+Vf7wt7/L/UcveHx1wmxZ8Tt/97fwxyPrkzn9vOC498SjpxQNFDVeJLxICAFKGRppEFIQg8d7RyZjrKEfG5LsiHlAmyVSGmKW+BgYfc/zT15w8+R3MPKM/U6x/+gD3kt7vrz4BRbrB6imoR0y68qQzYyb/YammZPogYgUjqqqCCJjLpZ8etNy//qO1ZOS84sG2wgOzhONYJQHtgfP3csbfvDR32G/uMecXLAfM2q8580rhV5/yhv2PXRjWJ2sWF49xtsKaWuaRwvSK6h8hb5/yhieIfRA0gknSoyoMAzMpOGiPiWoLW6MKLWisaeMrqUbe4Z4oKhKjF3SZXAu4Qj4FAkxETVYozFNiUoDpZcEPxJyoi4rVLrEhQOwYV4ZRE7UsmKpZ5wWJzw8vaSUgYdnD2jMQ7QUmHIkS4NPBarIKJMQ6UAMUJYaIUayckBGlQkXS8gzjKhwoyWmnpgTIU1hVVG0qNSQxBZhb9D6gjSswFuUFmgN0lv6wVCIh2xuPVePDCm3DKMjxZoYLNIUNNVADj1GNeRUUDZ5CpHmQNcrmpkh2VsYLDEWE+5SHBGiIwcL/pJcBJQpcf1AIiKNJsuITxGjF2j5HjGMxLAnBNDSY7RAq5pMwXaT+EeV4//4aMNqgr+rlCgCaCWxFXzw+Qv6uJtwL8khvCOFgn94W729u0aSwc4RRY10nqwFRbn4glNsUH5GhQUtITuQk7FORQ3RkINmIVaIJiF8RnSnKCJiPNAOHevF5xQZ1qXCxUh73HPsEzInalNCzpytF8ybyY6kigJT1EipMSpSVpr+uMVIQSErumFHyB22ydzc3qCKknd/6quoTz9ltThnVldIEmRBUc7xceDhW3+Kk+YbDO4FRWmoi4qiLsgyUihDfSb5/PkGWUTKpqDNEdkOEAwITzvzxPRl6FeIomBkBJ0xciJYjEaTdWJwhpBqYt7R7vYQBMrUZBMI6XtcnF3QjSNpzMjCUM4juspIIelCy35XchwaON7SD5arq8ecnkV690Nur3dU9WM+fvq/oBawGWvO14/Y+0wxOuqqwgjN3WZDSG9wYvfcV9folSFry9F7ZsLQiAJKxXA4ULdLUlHRHzpc3LBPirS1zFWJcAf0eIqIA8k7snVkCShJYS1ZtJAVUa5QjaKLRw4xE+0aadf80WcfToGvPKcfA0XOjGMPyrBaF9il4uXnn7NarRi7A0PcInXN6DvaYYudaVxSjA6k0Lje8nO/+DWCH/jkg1cMvsSUMz774Hc5f3DG219/h9C1CD1SSoERhiokXnz6Pkexp2pqhs4jR090HcEljJm41F3bczzuCCmgtEVKhZIKoyeD5ZgmGYKPAW0LvA+QMjkFfBzwzlOYktEl/HhAfHEoKCaMXkwJ5z0CQVFUWKVJY0DITFM2rM2MHI9IKbFUCK/RQiODoNQN83LB6WzNu6ePeXD1CCmmUV5wAoRAFaBMmFTqnSSo6f+0VTM9NAye4AMpZ9LQcnh1ZPVowaBbwv0taj8gosQbTe49zUIyDh2FqdGqYAwjwUciHsTUtSwWiTFEQizJ0pC1QKkSEefEtIZ8Q1F+htEzkIE8nCKTRimFlJBSQ1L3FKaYdqnlgpxAAlolFBItlwhToOSREHqkqMkkMj1KCZSA5M+wokagcE4y9hEhNUqBlFCYSY5UWkWWnrHV2FJhVSCEgBSGWaXRpsMNjqapUNIipEabTIwBIUe8B9ICn0eKcsIExvSTWCxTZMqFIYwtMSdIXyBDB4WZWbQuKLPCuQPt/SvMqqYsS/KxJwDCwuvtNSrVWCuJKZBNxKlM2CeGseV0vSSEnmEMk/5ZjDjf44LD6D9mBLUWKRzNoifZwOg00lR4OlYnJaqCUgUqE9lnCE3D6smKhz97gVor7ndPMVph6ykfs7hY8vZ7b5PigZvrz3n29CXN6hKVLMFBWZVYY9nvdlyev0Pabnly9jaOPV2/4eYmcHM64/xizvb5CHuQtuPgbwnJkQSMQyL6zNVlTXY9Ny8HPrjpWF+25CjJuaSuatbrBWnQuMOI00+ZtZpaCFS8Z1Eo1uen5NSxC/c0s0s+6ySlk2x3L2jmMFtcTpezqbjfvubu7pq333sTO5vhwwKRZ8TQcXPzlN/4l/8FLs6/wne//SOy3jLKPaNuSeNACnuGuOf07Am6qtHzBdXaUGrFwQ0cjx0vXz8jiGv0TLGQI6frBa6P4DVGVBRxiRYW/BxZ9AjVY8s5u71nd2gZ3D2mmHGze03bbjm/OKEWp8S0oBMGWSlUFsxszV1/4Gd/+ef51X/tN/jLf/m/5te+8Q1UaHj28Uf8c//8L/DNFx/xe//7f8t/9Vf+c/7w/U/oPnnGm6snXI97vvfN51yWp1T1KYf2nuv9PSgNZIQEoQWCSNF3EwkEAEVGE5lWVlIGn6Aw9wg0MSqQkZh7cnII0pT5cYFPPxg5e3Bkd8jc7V7zcLuCYYNJt0iZUeaClHYc2iNltSYCxljIk3wuY6iaFXk8oe+fsTpfUlYGUZRoO0e7iuunzwm8z/Mf3PL9D3+Adxt0FwitJ/SBlEaqE0dZ3PHe134eI09RZUMxn5N1RVVeoCKoUxg+GgjqDh8FNj1Ai8gQW3LyVHKOTwazLMl9JAiBDy2DvyfkjmpWM4yRoR8xdST1EZ2mgH6pIlEnpLYEn1AuUcaCUQdGIi4ERNSErPFZUDQlRVVCsDSiZl3OWZdzqrjExBWVESh5RCkFqcT7CqEMtogg/BcK+YiScxCCECQQUGaYJG5GoeScw06g9Cmy6BnchpAPqAQ+HMgpIlOJkp4sxwkrS0UaFSlCqReIHJhXBbi/j4GOCOkoS4sqLFJnBjeiTT2tflZqwiEOkEaBqWvG7o6mLgg+Tue1bBB5iR8CqjwQ9RS0j2JEWYEUM6KT+DQiZ2B0wB0tfrCEkBE6kYUE5PS9FP+oJZX/D8X4vCwIaaR3LUpOHe3g7znuBlLqSamAbIlJkLL/ife68BJ3mIFuMcZjZhknGqQ9YvIM6TQ2gqQnhpEh9wyMWFWSsyVEySGOCAwSTyEVoyoZgqMPUClDWWXGUTBmh1SOgowUJfP5OYvl9CGsVmtmMwfWIJUCEYlpMlx1x4H+4KjLipwD3jlG54g+MTjPYn1K7wauHl1xvpyjSYx9ZnADQeww9oKrJwv6QyDvFI/Kn2G1aEh24OAPzHRBoRR3168otCCLwKa75xgzLi9ZS43YDRgUhg7fCayegWRir3Ya7zNaQyoL6nFJrbZ0dIQIOSZSd0dmz0CksBDNKT7VjFVJ8JYkClCS433HyD05CFarBzRNQ9dtGNw1ITrubjzt4ZZqsSCrdxlIjMeXLPyMSjT0+ZZ+bGkayaEdWcwv0XWFi5lCC5bLMx4+MByHAPmeoU9sbhr6o6BUgT7tcJ2iWT/meP+SIkFlplGTRDJttwm0UfjQUc9qgtyQy4Kh63HKEQrog+PVboMuFUEPZC/o8wilZbZeUp3UHI53HLc3vPHoko8++4QYPGW1oBs7Dr7n7PxikvCkzObwmvOHl5yeXvHy1WuGwXN+9ojvf+97FLNTzi5P6B20rsY5RfAtzo20Y0839ggZ6I+3iGQn1JbIKA0Szeg8wU0FVmVLYgYhNTM7p9IlnoQOHqEMKXucyySfISZymmQJVhlyGhiGnhCGLzBPgiTFlIjPgiw0OWdShCwEhbSUqqAUU5I8W0GMk37d+0ghDXO14tHiCY/PnnAyP2FWW5pizejuJga4MxPpughfcO4HcBXyrKHb7BGlpdCSOO7I4wFbatJxhyrEVGRuesThSBKZYAQ5BbRX3O86YnBgDM71xORJhAlhqQXd6FBIIp6kIqOTSFWR5UgWO6SGFDJlMWMMHpnKKfWvJAimEWewFOUFhZUMbou1l4hQAp6cOyI7RE4YUxG8QcYaU2hc7sh4pCyRoiREKAuNd/10aamG0s6wCmI4UljN6EBkS3QGTUQmCRFkBkRAGkHOA0olVAVJDCRhIRliEkgRsUVJiJIYzfQZpWnk/g+/mmaG0oYUEt47SAElEiJPGjurFIxhCl6hEVHiBg/jiJk17IcDVBLfTyGjmDNdDngXKEZBYefMmhU3d1uy8KQ8lUNCOYwAmxc/eb77e6RqsEVNUwmQA+VcY2xAbCqKVLMoLSmNBAH6bMXq595l8ajks3bES8nrpxuafeD8ckVZFlw8fIfZasbr99/n2dPf4v7mBWWTObs4R2vJ/d2e7pi4urrks+4TUFDIgjEmdkPPD589o82CcPTMyxnbrcQx0oY7bCnRQiBNoDAFQ5ihy4h3juGguM4vKOY11ewxSq2I/RERO5ANvuiQGMLQg9XoWQlCIVtJlRrc0OPSaxZrQ86KYZRkCaaa8emzI48evYleCW63iaaG1gXutzt2h2uWazi2Rzw9ORr2/S0+ZAoj0DaCN1j9BlFWVMsRO18RtoHt3Ybb++e0boNdzChmNTH3KCKMidIGCuMIgwc0yUOpT/EhIuTUad73gfsucnXMFIUmLSw/+OhHNMWaxewS3e9RIWKkpT/uOT9d8rV/5t/lw//7u7zTrFisL7m+PuDmCfHeGf/rX/sv+Lf+1V9F1hd88M3/jbfKgaHPuL1nwQxNYNNu2WyvqaXCqJIheAQZmyWNsgzF1OEWKeJjIMeI1RJrBSGlqbAyZtrXnVBPyKlvQBABBSQDm8M95bngejew297TbjvCLuC3nqQ3iKZAiJGyKglyRvQTa96YASkcPhikLKiCp0iSqlCTjChadveBu+sXhP0N2Wm6bUviGp87Xm3uaO975kqzaqbczs/+9C9wdv4VirgilyWhzEQi0R+p1SkuKjJ3FMphK0hjwieFUXNCHBEkyCN+HBDJUBSGkAaG4Mgh4UaFNWu82OHClhAOSDV5CGKWEDNGWsbxQHQ9SgREcqgMGo1zIykfkGmklg01C6pqxlo1nFYrFmaJSQX4CcNrhYbkESohDQgz4QqHwaFQyGiRzBFpJOZEioocBdpkEj1ZHnGxZ7U8JSSPTIk8GnyncOMepTQSQ0otIXQoUZHSgA891hQUqkGTUVZQyhoXOhAZoc1E5zORmAxKayBOa5ZBINWEYlQmQejJziKLiTolcoEyCikl3glCzkCi7zSFzZiiRyqPdwofIipkhJHE3BKCIPslOY8EMRDjkSG0VMvin1wxXknFKCNjgpwtUhuG8SVFriBXeK9BaFJWhPiTY8zR78h7UCYTZGKQBrxAqYFsBoy5RARPHDti7hjpaQn0EcglKSpaH9Emknyc2NsmgHQIm5jpU7SuMKXAqEShPaXRzKoV88UKXWq6EapZiTYBTAnSEFIkywElFbuDQwFCZ9pjhxsy3k37VVU1p5ktcNsbnrz5mNNVRXAd3SHTdgNRBM7PHlE0BjceMaVlUZ2wWE4sz9BVFKrkuHvO/d09Z5envL57ze29o6hHSD1B1syCRZstIXpcf4qeZYIf6cfMOMbpIaMMSCUxJlMqwWI+40CP7w6osCNIz3G/I800TbXGp0g/RsgBz0hWmk1/xJodSq6o5gWDdwzHlhBakhi4vt3jekUmUZglzz77MU2pYX6FSIGi2JPzEStOcD5TF6dYtaCPI43xrE8WxByRNzuOg+fY3nDcH5EYdKnpB49qB8aim/bSykAhFpRSUUmLFRaRMkQ1PcWLgqR7hhjpciDIjE+e3XCgjYFlXeJETxA1STrKqqRelEgV+OyTj7FZs5xbbm+fczI/wxQVOQ6U85LF6QJ3iIRxwCXPg8eXtIfuiwcfRX/YcPvqM372Gz+HNkeGzQuCX5JCJviEix0h9og8InxkaFvKQiHRxKzJTEW3kBljS2bzGltaXAgkJIUpMcp8IU5R9IOfBD7Zk2KYNOspIcV0qTs/WWKVlIj493UwGUGeWkhCfiGvEeiUaZRlJi1VVogoGaRERxBGMZcND+s3uVg+4Y3zh1yenGHLEiKIJHExY9SkvM9f/I0cI8EHpIhIJRmHA1pYbLQIPyBDR3aZmBPVvGQ4tKgQycGTjCfJCN2UD+hipJCKFDvGPk/MbTHRG3KQhJQJIyArXL4hZIXKk2cg5j1CtWQUhAWDO2BEjdYBIT0hTKIKbWqsmiNxyKiRWiDktAYjUAgZyXkk5wIp5mhlMGqaSAhhKHVF8AopJORJjIHOGC0ojEFLwRAUUQREIaeWu5sKdyREkdFGENOItBU5ATEhbEJKiRCSHDU55KmJYiUyKhSClKbfJ9RPGjit+WJqojUiT6xwoeNkK6YkDgE86GyR1Qw3uulnmUlU40eqlea4H3HBThbgnBFKoGRmMZshkHg/UM8M+/2IFAWmtAijYJz95Pke95S6QcoSI6ApJbaRCCIxKwo/o1Q1t67D1YbVG5dcfO0hptTsdwfWzZqX2+dc37zChTMen58xX5yxevMhMlu+vtnw7e/8PwzHaywzgoPjfk9ZLYh4nJZ0hx2lXhKjxgXPy1d37LYdj85XzIqHbEJk3EWCc5iFxTQCWQpStoymYXZZEO+PZFdy2BzwKdLUO7b2HtFllus57aYizjO9dyQfEUKTqowgYtOME7uGYiTlxHy94m4T2A0jPkZu7g68fOH4lV/7KW4PL7DDAln17MKOg9uDTgx+z3H7innluT8WeFegtKGqDEorqnxCjo8IGmTRIWRif9xzv3vJcXxF1iN1U1PbmqQc2YNRgaLOSOvxfkcULZ6KMJ4S856kN/jYERAMwXC/7zh9cILVCz755AO+/M41RRnRfaYcBLk45xDvuXz3jHd/9hf5G3/1f+KX/9Sf4nrXo7TAnpb8/vvf5vHFmn/x1/4sf+t//j2q/hZ3EhiOCesrrCzY3r9m3++IKXDazEgJhJZkmSeJFRJfViQXprxXt8NqhdYaIQQRz5SjK4g5oaRAICf8q7JEkQg5Ag4Xjgy9nnjsWdHdj9w921M3LUWSqPWRtKhYVWsODrJKFFpNYpysGJAMwTP4PYU0WO3RyuIc7HcDu/0NZRm4vw7cb1+gi0h713McRlCZaqlZzC0Prh7w1bf/JDlfUao5uShx2pNFNyGecyIjUFWmXkwrVp4ROSbwTNM6ldA5EkaPECukEmgtJ9W9qHFdgdKWshYcjvcIZRDaMI33At4PkBwufrFGoS3KR4yAJDNjGCZuOZG5qFiLOQs7Y64bZqqhyAWVrCYUrgpUpiZEgdYZoR2IhEgJ7xxSmy/W4gQxqsmOnICsSSKQhSKEqSgXuiOOAU8kZIhDJMUvSFVoxvGI8xGjBORIwrEwNUpOd7lUgSwNyBotPdIaUNM8JSaDlCUxtwghiUEgkkCZjC2neyIGixuHaSKCRuiAUBmVFa6zCHpENuRUgYz4KBh9IuaMEIphODKEgDYVKSWkdKTkcD4QAhjV/JMrxiMgZEFhG1zQxOgZYqKwERkX+K4jiWH6wvwxffPh4FD6iG0a2uOIDq9pYkRj6TiQ5hXlfk5wEdAk2ZBI9IdIVANWlpggEbMDIUUSHm0j60JQFCWkc4RcsTyTlAqk8NjSUM8apAqEFFnP5wgFPpZUxWRmCtGDSEidGF2ibgp6d2C/64lBo3VJVdcUhUIIw+XFFecXc0Z3QGqJiIFCljSzMxbzkt22pS7OiO5IswZ0h+h7ZiEyHPf86JNvMVpJbk54+v3v0N9nThcDrduwFyWXy6+xOG05bB2FrOj9Bh8ibZvo+4AUiXluMDND6/ek7FnMLOO4Z2j3FDrRK0Xrxmn8vUr47oh3A0ZqRBbs7uEYAw/1koWeM4yvGccW6QK+C9ztNtwNjq5tWbvH9OFTPvn8+zx84y1yFhwHwRuXV7jxjrGvMdmDjFihCEgqM3UBhiGSMrxuZxy3G3LwVM0CnzSjlzQJdrtbslJoJRBjYi4qiul5eio2naReXnI9DER5TjcGdq6dih8naMcelxO+KIhBMWpBUYFWgHMc7l7z9NNnfP2rf5quu6e73/Mnf/2X6EKHlCNvPLyiXi754PVTjm7k6sHbVKbg+vYFpyfnHDZ3fO+P/oCri4KL04Ifffg+zu3ILhD91FGo8SAT264lokiUJCGwdWBwkpQVQlvqUjNv5iilGX2grAzeT4eiD/1E+CEzdCNte2SxLoixJ4SEFDOymNH3B0LuKXTCCoOIkzEtZv9FsTx1kgpTMLOWJkNDps6COllsMAQXWNlzlnbBTy/f5UvnP8PJ5UOaUiGUJyhHkQsgEm1D0A1We0SO5CwniUYUKOVgd4eSHhslqY1IJxHB0o9H6nmN8S39TmHLijF6lOyn8WNSdIPHkqiqGcd+esCRxpBUpHc94xgpa0WKkRTOGOIdtg6QR3Iw5Gjx6Q5pFYNbMO13DgipAEfkCCrSzDQyDcTRMJMPGMaOLEeUUhhdUZgzwhgJ0dOsNanboNBIYTCqplANu7bH2BI39hhVIcrVpIDFTdOIrHDJU8wkqgiIPGJVw0AgaYESmmEvaJoT/LEnjB5ZVWg9R2VDToEsPbYwJCWQFqyW4ECoGmH/2DHtPUPw5EJjCRgjSFrgvCflzLjvMdbSCElnIqk7YoUkFgV3mztOa0k/TGsKQ5xxDD2CkoUusUUPOdD1W3LKVEXF/bBHSUFpaiSJLv7kmoosLOXCIuJIigN6UTEOgkiPrQIzCT4L7kIiNyUP3jpl8VZNclBpeFgUuLOS33v+Mc8/v6eIPU8u3yLoOf3pFf/Sb/4b7Idrdi8+Z/PimsGBd/D43TW74ZrV/IrddiQEhxsHSIkcAt1hT6ck91njloZ4DydmhuosKIWYC5IOVCJTJYPpRzYefLJ0m8y1fwXDluXsLR5efIln98+Yz8+4395QKsOyXFCNgRRGrDxhfXXJXtyx9A9p2wPBKUIsePXylh9+930u12c8erTgb//ux/zSl+YMpqVLR3ShOV0ukcIwHg6UUtINmbo+pywytsjkXGHtGS5oRn+DiGtimziMN7R5Q1aBQgsWFszoWOpzAiOxviNYg1aKnCNejnTiiN7dU84DSUzc7tpm6goGcUAtl8gk8K3HGklKA3EIhN1ALnrCvKU5rdndblg9eIf56orXH3yXpjTc3t/zyR/8Dv/JX/hL/MFf/xbXf/v3+Oo//ZBnNy9Y6lOCLHj+6jXOtayrOUrNkCLjck9pE2jwOXAMjkyB0ZaqKvHjQFM15CQIISKSRkjNQEKIQFlKiF8UR1KRpSUCSpQc2o64G5jnkXp2znjv+OzDT7FlyUO+TLh1qPcazqsZWe2QavI/qCwZR4EmM7qBfogsVyWFdQiVGUaIUVLUc6JK/Pj57/Dxs++gVhVjG3i8OuVqseRsaaiawNd/5ivMy4JDcIhFRmiwuUSkEhmg7w7MlzBcXmDqwH3nUWNG5Y7cbVBGI6sZItRYBCEXONeBzBhVo7VG2UyOHiMqZDJYc0oQmcRIlj0+j5AiWUVscTLhBqUG4UhiJGqJsXNsTCyLmrOyYK4tVtSYVKCjpDIFVV0Ae2wxopNFWEmMHdl3KFWhyAg1EqPH9TCVxSOoRDbQc0DIitAViDSnOwjaMdJHT8wtUniUqomiJ4uKviuIOZNkgRQWqzONbnCpxKWILCRdTig5Q+s4ZbZMjw0lgUwIDq3rSfyTw7SaF0eEyri0xHmQg6CuPZHwxYRZTJNaoQlux2JR0fcaZE3wFW50KJMwuuKwe8UQlpw0M5z4DK073CAJ0WJUg+/hJ5lY/z+K8cqc07qBMIyU1tHHlthekuwNURzJKtP3Eikt9bz4Cd+QUwPzuUYXHaoQiOKOw/AZtn0PWT3i1e1HnHCOkgU+gTAFpq7o+gO2BFt7juOGorpA6z1l3VEIjbZL5rMCoeYUZUWzyhipcS6TCQjdMXiYzWdEDvixpmxgUc5ww4B3LVoLUis4mVck5wltQhPRZaKaKaqqIifF2AfOThqUGlBCMXSaoR3RVrM6WbLbfM447plVa0T02HyG70p2N5n9piUlx+//vWt+7dd/hW9++9vcvx4I4xGZDwxOEWVksRTY7pztTeZs3VCYE4S4IeZP2LfX7LY1y7JBbCzazvDjgmHYgFLUsxnD/o5m7rh+teOrX/l1ZNZUZUKIESknRTResHKKi9U7JL8jtS0zkfD7A+P9iA4VKh+oiw3RJV5/NnC6XCC6aV5RLE8Zdpa7F4Yw/wOa6gSlNN5tcT6jMCyLt0nNCZuX36VxI7GsGbqBOiZs26EjNHWDjoEyZRp/QQoDclnSu4SNcDU/ndBAIrLXLWH0BAP7vqXzA4HIsTuS1aSdT1mS6TB6zax+g+gNr28/QejEOz/1gN/6O/8X6/VX+H9Ze5Nf27I8v+uzut2f5t5z77vv3dfEi3gRkREZmVlZ5Upju0oYgUUjW8LCSFiAGMAM/wMIMTADS4gRSEyYIGQJEIKJBRQC7BKgKldRdlbnzIysyMx478Xrbn+63a6WwQlBBVNqz7e0B2evvc5vfb+fz4P37/GTP/onkDKa+WN2l3v2NyPFUcP50Qnr3Z6Ts2O6Tc+rlxcoFfjk0494+fJLdpsdu42nMFtsuiI3GsERw64g2Pt0focpI6YwBDfSzCtMVpBiIoZAUSuyzNBd77CWQzbNC7CJYYoEMWDDNXkFma5JrjzEGkRAK48goaNAorEhYkPARw8iHLToUVBhWPiMUitUFsiKEmVr0tRQpYqPT3O+c/YJR7Pv8Ev3PqQuWmTpCNfgqHoAACAASURBVBOk2GDygqF7hxKSYlmTlxXgcJv1IQ5RG7ROdO2eyrQEn4CGdn+La0dEzDD5CUYm1jf7wzGeyWi3kswcHRrowWGyiaG7xZgVU5wgv2ASa4QGwRzpT4CcKdxA/oLCQBIBO14f7HsyUumComyIeUa//QBprtHaIVNF4HCcKaImBoXWidzs6f2eLKswqsDImsI07O0NzWIgb27Z7BKFeUpKGjsKnNVkWcEY30EqOFqUjN4Sk8CKQx48OMvp8hhrPSLkRFkwTC2YnEwegTf07TVV0KQER6v77HxAKgMxElIAITF5TdSJfhzRyqCMIMT0dazo/70OslaFHSyFyhBSIojkKuB2dxTzgBAtzk4Mwx1KBqSaY0fJfnvH8b2nbG8GZkcKpCC4g1E0yInWtoxtST1zNEvNfm8p64qUAkhLIiNG/43nacpjiqwm+Y4gAsPQ8dVXis8ez9i718yeVjx/c4MRGcZkROPJ5pKhtZwFw9r33H/vmM/EKa/evOL29UuKkLP7xVvOP7vPx88+ozk5p24q3nz5hv265ehoSSMtRi8ZwgX3TxdM0XO9Huj7HqUElc7ZXe+Qu0T9/jHeSbbJcmsH5rJmkde43cj54gwzQjz5CaPJ6bcdQ+9xe8jzmpPjh6w3r5nPA7MguFMbysVDtGhQO4upRrKHkls3kNaJt23PTbymeXRKO+35h3/0e/ibNf/Wv/YvYLe3GAz3Hhdcri1myliJkuWp47NnD/nqS0nMC4YafNiR8ojKjpBxhZY1r1/+BOc094+fEDtI2yPi3RGqXbPKEqdVzvaupTk9Yucs123kTN1Qy4i3c5CJfXvJ0cwQ7IKqeIRJVxRMHJcj95ZzinDOfD7x5ENBXeYoMYdxib1bocyGijX3l6e8dCNn/8yHXPz0C5ZPz/j93/hNuu0l/8Z/8Lf4439yx3/5X/yH/Dv/6r/MnTviJK/pXl/w9u4tW205X84gRoZ9RwqB09MV+27PNDkkBuUENmYcrQpCcMyyFa5zJDEihEej0WKGFBGPP6yLShJiwIdEjOJrKYwgaYmxJZN/B5mna1vuru+4vXqFyTyJe9w7OsM8+gwhSowrET5jsp51v8ULS/KeB7MjMAFSSZk1KG9wvsduHOO4493rNcbU7C62HNeGDz855/zhKZUqeXr6AYt5gzou6d5uD98+eci0224kWE8KsFjNeWAM00+/IiOxnw6kHNWcMU+aJKHXPYW3KGNRMSP5wzTWxz02dBTFkpubQ4kzsCX66ZDdERoV5pisgHCHmw4dldaNeCVBzSmombZbHj5YcDKrKXzB0fwRpTxFxQyj7KHMToUKZ+DmRDbINEBSyFQiMYgQcFNkGiNaC4xWOH/g7nuhQQr6rmXqLziaZ7Sbkm2bwBiy2kDVYa3FB0deSERMyJijdHEwqpuEy1r6u5HFg+/S9xMPckGcNmipKFOGGiQtByqKi4JCP8ZHsHZAqkCpKwg547QhM3NmzQnDbk8QhqzK8XGg79c01ZJpHAGJtQfaXlZ4pOkI0WJdIjjFbDbipgui02jzhG23ZXQ9i2PPdn9B9We1GdcsKfQOVUucqJG2wum3BHFMiBO5kSTZY+Md3dTDn5rK58EiE/TTAu9P8FNBNJajfMm8WtD9yYbysSRknlRKgtzj2hu0EkyjYJwiq4fnhAnwDymyiCx6UAHSfZLIKeqBIi8ITjNNjoikyWbUdUXX9SSgqhvAczte4bxG5QuqhUTIwFfvMoqsYHIDZf0hJrtDGoePOdMw0Cwds6Xi9jKy3QyEaFmuKoROvHj+HIVmUT/i+u0N83rO7nbLl7/4BW/frVGq5GQlsG3J2eqU//a/+rv8yi//Gm1/w8W7LYKG+fKU2fyKrb5g/S6S5RukOUakI6b9Md3uhs225WZ3TSVnDFvN/fcfMcaE70dwApndJ42B1WykrDy56Zj6wLxekmU13SAp8wTVW5483DJsXiI44Xq7BzlSnkjyUXPKY2685OqrwHc/OibJG/bTC2bNA1bzkmH/BikjzdF92v2E3W9YLkqyXOMmT/KWSsOj02NefPEVeV0ytIFaKmbSIJIjk4cegt50eLvlZH6MlhVJJ2K07MJbjhaKWw9WzbibRkxe0uPY2xYrI8IIYgIfEm6yRF0xf3jKMLVsNzuctxTVOW/ejCQx44NPn7K+k+zXJfVsiR8Nb19/RVVa9ELzxc/+gF/59X+Wdrfh5198ydSOPH78mM3dFT/96edkZkZTZ4y9ZzF/hlKJdnfLurtA6QwbE5998pdYb3Ysmjl1XdAPLbc3t+TGsF47Xr9+zoMH50QSfe8QcY0RI0IcVMKkhiIrUbFBY5HZgQHv7BaBR3OIoKQEKQkO2QYOx9gyUYUE04b57Jh23aN9xSxlvN/c55cffY8//+j7nFT54Y+s0EgTmPxASBZdBGQTiNuCejVjosPbW9p3b9FJUyyPEOQk6yAEXJsxtmvqZsD2FttPGDWhTc+wU4y7hmx+i7U9hV7hLThuQF2ixYjMa/q0Q5Q7hlEh1Tl2lAipqJeabnxLMpYQG9T0iL4VOHdHZjZkmYMg8E4zTJ5icUFKHmKPUJJczVFxhdaCKfTo9ARGgZz2ZFmBUQIpHUKuMdpRqvuEzlApQ0oTylikscTUklQJbknTKBICEbcUZUnnJC4olvNzfBvIVU7XjxQnM2JvUDonJkE37ZgfZ8CAyQ+TFRUEAosyIEWGt5FhnPBSkFDkswbfD2gpEVn2jbVYlDmZDxQyx4+O1jqUhEIJ2n2HLCUqr2jXHf1Wo1VDFB6fbnny4DG3+zu220seP/o+f/LiK4a9Y3X8ECEku+6Spj5itC1Hp0fcXHSEFChKRZZppJA0s28aOOfVA0J/mD7t28hNf8eTx/dQcc1MLujtITo1qwxiUULTYGRDJzrG6ZLFexJrT/i4WZLSKZ//yY94/uZ/4en5nL9S/Pu8+OGGj57+ZS5ufsLdemTye3r7gp89f8nJyRNOFwX3ZMPdduKsekbbW+62W/qph1JzFzvWry8PJTxlmC8W2M2ey8uJxmQ8XZ2jasnFz+4xuh1CNuRygY4FYbBcvPsFk6/5pe/+NX7yi+e81zwj9iODbOlNjd8t4PUF73+wpMuW/PDtz/nVP/cp3u2Q7cCnH3zA5fwd8w/PuHhzx3vn73H9TrDrJnab13h7zer8MRftjn0oCeuJ7STQ9QNknVM0DdEmfvRHP+HFl/+Ev/hrHyPFl/zh72zYvHiJYkNVtjixYVfkTCuLzF4wdRuWmWJVnlHGmq3rmdIN9+9rmiInujkZmrrqWRaWI3KO1ZIPzo+IUXB7c83JyVP2txM3d28x2eesHsy4d/qXWQ9n6HnH0eQof/XP89/8R/8Zi8bzT//bf5NtW/Ef/62/yb/3r/+LpNkxl3/QcffVW6RrydXIvcIStWJ7c8eyXjANlhgEmSjRujzE1bKAFTsKmVhv9+RGILU7rH5SIlRAyh4XM1xwSA5yrRACY3DYcIiBSa0xhQGxI9MH9bx3A+12w+3rBuUqfGzx+Z4HH75HyDSZVkjhcaaD2Y4ydxwxoeQZvhJcTVBpTxon7nZrLi4ucKbn4affQwwF68uXNMeJ++8d8fjZI+4v30fsKlanK678BfvyGKXn2GiIbsQ6Swo9RSkJTSTOI/4PBatnH2FWd9jdDj1Zpm2LmCCbcjZToowJN7X/D6avqFcMa0s37SlnOft2RMoeSYZ1Ehcs5SzRj+84WpwwdImq0Fg9kdKEFI7KKE5OHlKnipV+iB8Uxt87DJkyS64KjJrIRAA/4FKPF1sK0RCDZBr2KB3RuSAmg5SBLO+ZvGVwliRykizouh1GlwhpcDbhQ4IUDySTCUqxInQbmBL5MoL1pGDIMkcuAoKC3VRy78QgxY4oElm0RGHxrqRzBo0iO5qRokQqz5g6YjjgarOsQirB5DbUC0uWPP3YkmUFVXHEzd2WYZxYHj1g7BIi1EQjcWOHJDHanpgCUig2dxMpNci+outfMZvNuFu/JWWWamYZvT1AOv6sNuO5gVzVSLOgGwQqbfH1c4Q6p7MbOhtJYY6gJKrum4Dz41PWYyKmS/LqjnlVU8wyBn5OkB9SzH+FxEhWK8bcM/gWG3oaaRiHSHFyj1EpwnSHiTUZS6SukWZACHXQrCvAZ7Q7S5ZphDRMg6KeyQO7kuODnlQt8EGicWgJxkrW6zuKBHHsydSESC3RLWmHApEGTs5Klseaze2eL378jrMHx5yeSAZ3w+1lh58Kzu9/xp/8+EuGbks8cfz0ix/xwx/+I1anKz781vv8xt//e/y1f/7f5D/9T/4OWlp261t8suz3I85HVFVzcbEluQH6nH17hck9lVmQyRW5OkNyTZCespZcv3nJH/zkSx6cnVBHRZg0QWhmRvDhB98i2oR1gnlxj0KXB6JGncgLw6z+LrfTQL34Pm33miQCi/KEpq6wosULydn1d7j3yQ2PHmm2d8e48ARTGvIGol7TtpGte0qWX6IFHC9WEAwqDgjRsb4LzGaP+ez7ji9fv6J5cAo7y9D3lFIjkmS/7bnXLMnlnFqdM673CD2g5grmx/jmnEoEwvWPGGRiO+7wmcBPMNiRoqpINpES7LuBj779PuM40O5b9m2H1BkPTk/50c8+58OPv0We5/z853/CyZMTTILLr37K6Lc8OD/h6tUlJ08/QbiCz//gJd71rFY1zjmuXlyymN0/qMvDa05Xn5CkZLJ7AhKdV1in+Of+yl/l7dUN8+WCsoK3r77g8t0FIJjP5+R5fmiFx56bq0vquqbI50gWkAUQim4wWKWZ/B122hK8B6FQSoOPyAAySUJIyBTQJHQQKF+gRE3IR6xwdFvN0/Qr/NrxD/jl++/znUePeHL2ABEbvO2I2Q3We3KeEqclURwWF1xidqogOlTK6LYTws0PohkbkflEdFsyVWNb0M6jhUN9TS9QasLaDtcmZDWg1YLtvqVuIl5MBOvBLQjxBCkMZBN2eoxM59ipJ6rbA6s2BZI8nAJoYYjpBqFamjLRlAWZOMKPBq01Ud5R6hnEmuByREgIaREiEYclvi3JqhnO3VDmGSaLKAUEjR8LmvyU4CYGf8NsViFiJNqS6EuUCuRlRYqeSM/QFwfygZDUWaAwDpF2RJXYjzBfPWQaJXm+Q2cj/XDolKzOnjIOh9znEDfo2tN3jszU1HWDzsG6QGFKYooIBN3QYUyG/v/EVDo/kcZIpUuSUIej3+ix7UQYHVZlHM1nbG6vEd5gmgqTS6TN2VxG9jJwdu+Uy8tD0ezBgwrYMUyC5eIBzcxQ6CcE61guE96CiAajFUJN7Lv1N55H4hiGiXHqiF6wKBYU0XHbej746Nd4db1loQPMJeZpTfWsJHNX7IVlKwImO2ORlYS44+l3AqYa+dlPNry+eMVv/G9/B3OyZH7yBMcpTE9Za8X+pmVqNRuvEceeUsNH337M/nbN29fXpGLi/vII5w1vL2/YhB3j7o5PP/42IkzYTU+lDU8ePaL3Heu+J+Q7ytzgRlisJIbA2HfcvZ344OGnfP7D32f18Blu2GPdiIs79jcbtneOTz/8gJQHfvt//vs8fnqK7w3tdMBjLueObrPFxBN+8//6Q04/nvFZI5DlhJcR5CnL5tf4/CctUrwg3m147+lfoK8HyvwMNwgu316zubtBhDmr5tvMipx290cU51uKasDblrgdGa4TVVYxNxKpDtIi10rGYaTf73DCo/0ptt/Tu0tk9RCF4b377yNDQBUXfPK9Lb/7O2+QRvD589/luFyR1Ym8yAgq58b9nNMHgWMa8sU5v/u//hZ/8Qe/zkff+ZSXv/iK/+5v/23+3X/pr3P8+K/y27/1e5Sbz1nKG6bcUeUZtcpZdwOr5YroPaujI4ZuwFlPWdUonTGOI/P6Hpt1T5oapAwcz5aMI4QISnF4x2OGFBqJoJAFSUEmHS4GUIqooB22uNBTmBprw8FI6UZuL9YwFVi7wxaWZy/fsnhyhqlLLBGUodH3MEbTaMW8qrnrAq/fvGEbrhDeYfcjOrZIDx+drnj+aiSvBx49Pef80YecLN5nMTujmGsm74i24Xw+oMWIa1uwiRyBJyNXFdMQiUlw+ukKHwVqvUDcTnDV8eL2Tyijw9kNvnJIv6QqPTbuGX1Lt2vQsqYd1+RNRjXXpP5DbNiBvCDR0fcFsGTf70hMhKjxUUHU5DJyXGQ8ambMzIo0wv17K2S05NpTlTWFmqOiQkpLMj1JDqR4yERLk2OHPUN/xyKbM00Z+50jSuh6hxQFCIcPzymbjn1r6aw+YG/lG6zxRCmQukSbhtFuCUnTyx2ickSXQ2ERRUIjWYYKm/ac2oF6ndNpyeL8HjIDV2uysyXqsuf6ckeZ5Qg5Io0CX7LfgveW2aImzwt0ynB2gyk0t5vX+JBRlg3TIBlbSVMuILTMF4bJtvR7gZINWZYfJHCNZH9zhSksQ9vSj55iplFa4OyhL/ZnthmfVQvGUWGHRFnsQI90V4/JqpHRwr1Zw+An9oNlcOIbm/HxakOU93BlxeAH9uOWWTHDkJHGS1bVPybXJ4RQIUJBns0QZond9Tw4PULOCl7evqVSC3T1jihucf6EMh6h6juamWJoNZv2EqMrjNb46HA2st0GILFa3mdyG8bW000eYypMlTH2gWEfKLMZIWnySqNERtcKhAqsziLNXHD9JvKjP37F40dLHpzPaLcdV68sdtKcrJb8o9/9B1jX8vLNzzlar/itf/iPmAZYnC54d/FT3rx6yRe/+Mf88Ie/z/FqRTcciprOCkJydMOatxd77KZhXgy8fWUI4zGLoysQoI3iwVnF283E9m6NlHuaWUG730CqDhli0zM7Uhyt5qw31ywWgrKxCLEhYinyBfPZe2Qm8OLtc/JmzyxfU9cWIw8Wx7YNFOWM1cPnzPKP8ZPj7HSFziI+KkKqUYUiupZhsBAqhFIMO8s4DfgQyHNDOatRZcbeXnF+V5GnjNa1JAlzUzMjJ2qP1CVje4tTlmIuyWZzUlUw4FmHrxii56rdw3zB3WbLJD3RgLeBfhzIdEVvJ+bLBSenc7788hc4bxHKMVqLNhDFwPJozs+//IKnZ8+Ygufm5pKuHanLFW7K6NqWv/D9M/7+b/xdNtuG4+Yh0Uc6e81ifg+dLbi8+zEny6c0RcbFzRtubzckV3C0+DZPnjxj342Y3DJ01zz/8iW+d1RZRV4UhxIdEo1gt17TVCWzusQFmLwlLxJRWmxqcZM5IJ04QooaIR0prYkevA9EEYhEhIhIKb7GVgkKEWC03M+P+SR/n7/+vb/BL51+wr2yJKfHt5fEwkFWIsSMYlXix4hRCS00kQzX56TkENNA1JZMOUQ+EWwkDo6+T+yuPPPjNe1wRSFr4lBhxw3eBpTICK4EDiaySXqcG9jtPVJWwIyEOQhw2g151uLJEbEikYhIYpwOPGEfyExDngYGP2K0pSxqhJwYph0uehpzjFKGaFuMOUQ7EhNR7EEMqGxLqQpm8zm226D1MUIcEV0GKWKMx5hIN1oE9del3UQKFqMlSjdM1oHpMXrFtr3AzCoyUyBdhh011kt0WZJXEVNFdtevUbNTQKBkpJ7DlK6RWUHfJ6p6jhICI1uUkEQSQSZUbjBlzbDd47qJLMsRUuLtN9GGzjlKodleXGHmc8p5QXID3boj+YC3E961TO6aOteUc8sUIt12R5VJvAUljzHZyMLMacwZk/UkNbGoSuy0YRw6pgnmsxJrO6J3RHcgVjh7/I3nWd89Z7mcU84ELh4oIv10x/Je5K79nCFW3D95xGXX8u7zntmDlk9PHyG2G/RoCHZkdloha1CDIDs74Yg/z8s3j/nhz/53ju09zK3j3vweT05OuJ9De9RycbXjyzdf8oGu8NoQymN2nSLkK1b3Gu6fn7LdXGHNNXr3jJubGza3FqsSMzMjNw1XFwPr7paL3TUfPzuiVDXTbkClFiUsuRZEV/KLL16S6cjDh8eMucOJgjQlluWeo/dHXux/nz/8Lcd3Pzri6H7Ou5vn6KrGEnn+7i2z5RE/f/GGSmecLyqy4z3bS0dl7nM0K2G3QR93fPnqR5ws3qM8rZluFkSncXFDv7nE2zuQV2zWl/TbI+pGs20l3SDIVU1dLHE2olOiFAkXEk1RcLXe0/d7mioym1Ws71p0IYl6op4dIwZD2dxy9thw/uh74J+w329ZLE/48R9f861nOcvyPbw1jNOGvH7J7ORjXsuaZvGCj3+l5mT+q/z2f/07fP73/kf+xg8e8/Qv/gr/0//w35PdXlM2x/hpxQIPvqPveoyEqqgIMjANEyFGqnmN9Y5u6DE6Y+gkw9iyaA58aCNqnNrgU0+MBilmFJknqYLgPFIkYkqIr9fGEAOTdWQ6R4cPCHrAxw25yRFC4vyO3b7FO8Hu5z3v/fAe361+gMozvASREo3WKCGRuWIz7mjXNcYJ+nagHw7K9KPzEhEr1hd3nJ01fPqDX+f47JR7Rw9Zze9RFQVTnNi+mzgtz8njnnH0hGCxWIKyCCPx8jCdLpSme5ST1iPN7Bhfjbx684bd9QWz42P8XCFtzxTvSD6i85yiSvTjDmRNpZbsdzuivkPKO0IoiWmJlsd4WqSJTD0IIXBsCExUec1JccJSNZjBUWctWVOxqBNxyNHpFOkPxfGuHw7aeSVBzAnhED1EHAqmKlcEAlJAjJG+H3H+UNDHGfAVaubY3l2gszm7Ycc4ObLsBCFKnE/Y1BKTQ6kS7xxlsSCJOYWeU7DAqJrFwvOzF7c05cSDswd0SbDurjCFplk9JKoVN68ieamo6pxur5EyYMrpkL4YJnw6JvMPaFtHkR0xjhPD2FOUoE2k27fU82OSb5nijiwvGPsJKWpCtAxDT54phNjhY4dOgmEYyfMG7zzOKYxeodT0Z7gZL9+jzALXmzdsNxuycs5R/YBu/Bmr4pysTBj3Bmfv8NM3M4VDKihnHVI7DAHjMmonmS8eIk2OryJ1WeGToMgMpqlJSKw25LM5Q/JU+ZxC1uj8kEsEi9SR6CXe5vTdxDjuMHnC7xTKGMo6ZxolUgq8H9jdRqbxBuqKKAw3mw1lMXF0mrG9GxjjDXmy5PIYrzPmdcVs1rDbdLx8fkFdzrl3eo/deuDViw3b9cF+uN895/rmFS9ffU4/tUQsr9+84OT0CZvt7sDJLR/xm//g/4RUYrKGybZMg8eNHqE00RpsH4lxTUyw287JjQWzQxeH9nhIG2ZFwXrdM7rEUbkgWkWGIZcRoQWz2SeEsMT6NdYFujZQVzVFvqTMjqnNOTc375jLh5xqBWOJLjVtbBncnlwWLING8z4hKopmSa5PkWpCiz02buinSNdndPsNU+dZLOpDSzt5RFT0PYzWk3TPvdmC1ZP3uXrxjhAO+VfhepKzLJsl67blfHnE5C09BhUyGBVRWKoM7vqJ23RMFgdidvih9+OIdR5JwuhEu9/xwUff4uLNC+zQ4fEkAdoUXF5e0MxL7ORp6gqdB95++TNuNpcUdcmiWfH2zTs++v4P+Px3f8rmZuL+2VN0KghhpGqWHJ/W/M7v/hHL42NSNOy7DftdwqgVx6slR0dz9sNLrteXxOjYb+6IziG8YgoJbx0pcUDHmRnaKGZ1xTB0uJgQ+hCv8smC2JOkRcnsULqVA9Fb3JhIEZLUBBUP09AQ8VGjg0YFw7Fc8On8e/zlR9/n+6tvcX70gNpUpCSJZoHOFFECuSANc7wzBLGGOKF0hZE5wbUEDr6AYCNl3dC3A1JofLD04wb8wUI5RUNuFMH1xBgOjGARkdJjlKaPAzLlpLBCyiVJ7nDyFVFtUPIYlT3B+4gqb7DT52gtSWlDZARRQsgx5hHGF0T1c0y2xpiM5CqSr9HKIpTA+T25WJCiJKUdiIBMJVofU5WKkPcoMpryAYGET+0h2iMMxpREf5Du5GXB1BaUBrzaEmKHEIGymTNOFcO0Z3Fcg2yYpoR0gRQmogg0D465u7vDRo1RNXl1KLomvyAJgx0TTWZQukeXBWmKZLpCqkiInik4BBI5aZLzRJXIqxIbwoEs9KeuIjfQOtpuz6wuUT7hbUcgkoA4Brq7liKv0ZnATwE7eqLTyKqmySI+WjKZyIUjL1uE8ugEVb4g+pp+2HK0PIGQEVyHyQKZyYCSrP7mZ0PgQXiyokJ6ydBOoBpmUnC5vyVfaEI1YKaeU2rmg2S8GOhCYGYMNk+8u3x3gJqmmnqpMWWDrAz9+Jivnt9SLO9o5jXJaMRiyZQLYlpTyhXrPbjJ8+LzHxEE5EWGqBJhn1Mlw5/75Adc3gz83t0t/X7NIBRutoTCUITIma55MJ8T7CN2055l0WAoCW6PUICM3FztOFouuOx2bG9GZosZy5MZpiqYxp5sd82H5yu8cHz+5R8jVYNwFZOXnD27T9nMuBuv+NWPT3k/r9GxAb9hm66QxQbVBK63ERcKVqef8fJyzfBuy+OH90hh4O7qDZmc8er6mpcv33E0bxmGPXU8ZKedb+nHlnKWI4QjFoZGrkhWElNAmZK8DAidmIY9g8tZzu+j8zmm7jl5bHhQPuPR/e/ysx/fQZjhR4nROVmZk1ceu5/o1hPH948ZMUzZhoU33Hv2l/jN//z/4N2Pf8gnv/6Q+59+xu/99mv86w3ffvqMn7x7iVMtwQeKoCikYYwaGRVd12FKgzHgvEUpKLU+FNPDQJ4rijJj7Cfs5NEyIrOMCIdemJhQRpKiJQlPShGE/xoBGPCuJ89qjK4YXCBTGiHk14x/gZssSkTevXnOl3+85Mnjh8iyQtQ5xkBJAjkiVOL5VYey75EVGjlBcAGRC9RCkYuKso6cxI8JZU1RzijLiir3CHra3nP/3lO277ZQ9PSxY9IH22VIgqqc4bynEBUhwD4OCA1KOnTjWDwpMeNjrp+/JsSDa4FswqeAcyCCwEXJfn9FVc3IcsHkciY/EnEI3kf+MgAAIABJREFUnQMlkoIYe0zuIBl0eEJmRiqVsRArTrN7NKqGVtIcnRPb+nDqSoY2HqEc0SSM0ggZgAIpNEKOjHaPDZ6ilEy+Q2mByh0+hQNFbdoT7AGxerMfUdkZea7Y7q/R4pjgmq+jxx1TtztM5I2FEMkSKJ2olECLQHQT41CxKs9ZPZtxuXuH6GdkWQ1J0F7sSNZRFJEsg77bkhc5eV7i3IiSUFczyrIB2TIME4UpEUlSZRnTOBHCwGxuSK6jt3tM0txcBarmGK0149jifYvKmkNJVS1x/lAcTfKOlCJC1kiRYadv9n7+f23GBRkhrdHZRCMa6vqUy+GWQh2zXJ2y6de4tkG7B8zywPWfunfRzAhc0U97dD6jKE8weU0IYFjQqBWODJMrlNYH1rSR6FVDO07k1YKjYk5yI8ocHaQwWqMziw8lwRlIPZKS/T6QhKbWGRHN5C3GaF6/vebqdYeSAZE7lBmpi4IiGi7Xd9zcrMlrQyaO2O8CdX2YmPWtZbvucX7gg6fPuLncs7674fb2mn27ZxwPOu+2veOrr6755Fuf8sc//PEBoaV67OBp13v8pHj79vLr6XuN3bd47ymzgizP8G4i6pwsC6QkGEfH7foKKw3NcY7JND4IkvUIo1nee0SY0oG1mefUhaYpJdmiY/CObGYZXM883UOQobVEmp5+/AV2c8Hy/hOGsGdmMhgdOYqZWmCNQmQTyUdiZolKEk2NZE7yOcm3pNAR0g1Kt5SVJMskbTsikGhZkpFTZzlOdIeXq6o4Oj4iVxm4QBYlmT9wPOvJIHJPlAXFckmqIKiDYn4/aXYE2vIlZlT45Jmcw06eFAU6y0gRyjInyzW/+NlzymIFIiMmgdQZu90t7z37mH7f8+Dkfd48f0G3HSnyGpUpdv0dx2cVuoi8fv6SKlvi7ERWTjSzmsTIT376hyA0H334q4z2K67fXVJXR4dJrLZc3z1nvbkjJYN3Hi0EPo0UZXNglXqH0uawANQN0zTSThsSnixXSJ2wk8NODiMzhASZMryfiKEnBUeKB4LFAfkcIASyaDhmzola8P7snF99+G2+f/oJ32ne4yyvaYcN2UKANhzYJQrkhM49qU+4wZBVhnE3ERVIEwl2JG9qppsNQiXSFJFpJLqIjYnoArWpmIaD5ECME4kWO4UDz0X2pDCQgobMgRSIbMRUntFNeKcJaYmXGlPviWFHpEUZQUwBYyClOX4sKYxAyCvGsCApT0QQgkSkQyEoK8rDBtZ/3QGId4QgIVZIUaKlQYuS6GZMHubLEe8SMQikNgdzrexICmQMZEVFGC1SS7SfIakQ+mDhlVKRlwNFtsDGg5/Ax4jUhqZeIIJEoxnGnnJRoPOKOCWSTwSh0LmEaNGZICpJSooUPD4FhIpoc0A2ejuQaXOIBbmJA/HwmxltviaFCMXB7jla3DiBEtjJIVLCt4ksayAJxn1AEmkqjfWJeWnYdWuwNYvZDKUTTBERJD5YhIhkuUQo6NoRnWuQE0keTuiCar/xOLP6mBgEdpIIYdBCovCImKF0TaZzSBO4lnTtmX56i80kxaeKtu/p2p62H9CFQRiByiR5USPGgu98+C3C5gv2uxv6tWFSBWJWk5+c0IQOJ3J82lKkAu8DXdsz9iM3/R39fsLUGd/7c7+ECze8/+SE65sb1vs96+3E6EaaqubevSOu3ryjJPFodQJRMLmRlDxCV/iQEMbw9vodN3ZEpgUflAVzpRCyoMzuc3pyhGTDZGvm+YIuODb7DUEXzGYzhu0N33r4HiujmBnDsT7iZrrmarpjR+SmPyJlM7brltJk/PTLH9HEmtur2eE3IDXD9JaT+yVSJYSy+NjTjWtSOGB5myLjuKzYbTdMasZsccbVzRZV76hESSYTLsFs7qnLkeOzI4TJMLPEUfYRUhVM0wof76irhnF0lLVB+AI7RtwUkaJC13M204aZ1Ohizu71O+RkefrsE2Zzwx/86AXXX/yCT77/Hl+9bTFjoioSTgucFJgkyMiY3ITJD6QX6xwifZ3zBkQSoBR1foKKGTJtiM6T5zVK5QQ8k+tIwSB1hkwKIwxJJZQIRBGJIpGiPmBQSaggUcIQ42GQI1OFdTlBb8h85PbdFa++eEnIZhT372MWM3zQBCkRo6ehQ+iAjYk6S2h5+KMyy0uMNlSrEhtOaD2YLEckzWgjJBDesJ82BNVByJEhIINAxwODq0ShVAA3EIZDhltXBT5ETJFx8ux9wul9eplIFzdcX18RgyQzGu8dbkpImWGymhBbSApChkgGkkWYCVRH309keoHvaqqyJglHmc0ohaSRkuM6I4sKaRpSOpws56bFxwzvDIYDRlKbgI8TKR2QgiEEfJQkSoLXtPsNUnWMzhE4FGnHYBndLWG6wyVPPTtm1++RKpCpyH53gcktOlcMviAzc5I5EHWSUuisROQzQsoOJyApsJzP2Y2eQWiavIKgCN2EMhM5jqAKjGhwNhCkxclAiAKdVQgVcewPpDCVkLokJnH4RkSBUTlKCfb7niQKYpKMk2d2VBHcQfiohD5I1zgMumKSSHEgSSqhUSpDadi7/s9uM47cI6SlLDOqmSDhUDJS1icIIjGAlhV5BjbuvnFrUyfGMMMGjZEFuTEo5XF+zXF9D2NmdC5QZSVZMDBxENkUhjwvqIqDzMPlAaQ60DOkIElQIuHTHVF0RN+QhELlmqgSvbWMsWezmXj78i3DzlLmFRiJMTk7o7gIA7vtDUrmnD9+xObOovKauirwFtbdjruba0wmaduO/Xag7Vq27WtuN3eMPiBS5NWbV4SQ8/arls21pSlqZBoY2jV9t8VbTUgelQukhnGayEzGspqjtGbneoyGWXFECjuk6WiHCd8q1OyUrD4jjBqVRkyRMY6WQmmqqqCez5iXDbUWkF8DCZEEmS7JywqtJSF4uv2AnSa00Dgsw+TIVCDaCUyJNDkiRYbRMy8qgh9ZbxyLpaU4CNKIMULImJUrfFAYKciUJIUZSmZoXeBCwiJxMTGJkqmZKGcLVG/JY0IhmKYJayfmkyUFRSZqolKM2tNLy+A8m3HPOrYMYcRZDi92CAghkUKTmYIQEk/ef8Rme0e7GzlaNLhomfqBlDJm1YJ5fYrtCowQ3Fy8RGpJkdV4H+it5fzJGZdv39BNIyfLU3SeM18UKBW4uLrg+uKWf+rX/xXef/Y+P/rRG7zXSAUxjezbLfvdNZMdybIKYiAGj4oCSESRQCuysqBuZgzDcKBxREeuD2ZON07EEDFKUBc1w9DjXEdwI6RwkPgc4KKICCIFCgQPsiM+bd7n4+Ypn60+4pfOP+N8vuLIFMjQoZPH/N+svdmObFl+n/etcY8x5nDyjDV2dTeLLTZFt8WmLTU1EIQ1wBZg+sKAb/wEfgT6AXzhhzBgwJB8KQggQdlSi+KkHsgmu6ur6lSdMfPkEOMe1+SLfUyyABs2IMVtxI7YkRl77bX+6//7vhyEVHgHfhyQyaHMjDDeIkxAxprUR7w6ooSCOOJ6gR86UAlHz9gdUdKQYpp6vmXGcd9Orxk9SSRIgoiY2LApI0SmivxbM94Yr5kaxkpEOoGoGP1k5NQmTVz1FNAiQ4qcJCxaB1I6MAqLVoYkKkJSyBRQMmGkwodEoWuE6cCpt8dbBAJwpGggTuqgmBKgIGm0qrDW4IYjeWEY/YhSEmE9KUakUgglEEpDnAKzNluQosGIkR5PMhKd5ZgsI3Yj0idEZhC5ZfARHRPaRESWUIUh7Ma34/bEBZdCEIIgpoSxkhQiQ9dN5tkIfhyRWT651v/aY2hbiAFT2Kn64gWSjKgSg2+oJBhpGJGkoCAktFJoq2ilIENhTE6IHh1BCAlE/OgZ3EA+E8SjwPmIFz1lpQlxgmcKEzHmq+cjKafzEGbi3YdIITVJSLL5DH/0eOUwMoMx4Z5dkVaO6uIRXjri7g3+bkc3n2FnC+qUIVWCXDN/+JizNzccP7ni5ZsrGhTleMpyvaYOFbMMDqcKKQwhgHNTELZpB47DwPremr5z3B5ueXBxjhhGCpVxdxzfUq4Mz1/fst/2LM87vGxwQU/imKgYXcCWAW96Ns017e2O+fIe68Zid3NsG8nUSDkvafd7KnOOPk8Mr18RDweUDmTs6ZsDmfiYoAJjZvDBTRIWVZOEZOhLSm04mymGwzXH/R1ZHbjZvSCkjCgEYxgpZjnvvPeQbtszNNCnHh86clFSVCv6wRGjRMic3gecHCdzLhBDAJWRlxWzeYnJ57hkkUaT6YIYFX07onRiVuVcvbhiNZ+h8IQh4rwENRLla3ScE5qH6LBkaAZMURCOiZsvr9k+fcr7J3P6Ad40t5zpkUxYgoQgp+sPmK6r8JatLRVKKCSQQoAo3powBZKAlRqSQCMwShBRuEEgpMEIAwKMsBNaOY0kpgmRFpOJV8XpNw8B5yElBQiiSIzeM1NLjruepz//FEzGBYJaKTwlAZAB6rWiFy1CSgppKBGUdk6RzzAzSNYQD4aFmvIufpRs+mlnSiTHmI6YOQzjAmEkIgaUdBAd0TnyXND3E34wl5Y0BkICOaso1hXt3Y7Ze/dpmhb1KpJUgU+CICJRxMm/Ii3RBxIBIRwpKgRyYmSHNI0l0mF0Rm4mAECdCZa24MTOKaRBJkVRZrTDRK7JrEW4QEiGGCwxdMToCF6CjMCA6yURTUTTtpGujyTR4EIkypzD8Ug77hmHPTI6dJnwsqftO+pckEKDFY5MgIqCISW0qlEKyuKU4CNaZwhmxKBJsUfEEbIZ7qDRQiKzcaLoOInEgo2I5HDDES1BCoVziSRAWYFQCu8ExOke6eKI9yNSSSRxMlqPYmr9Kmp6t8MWCR93OAchOmRKkCZ5VjSW/jBQ2oS1GZKJsx5TS+Q/YpuK0EesytGsSWJH222YlRnK5NzubjEGFrmkGT3u+NUPzsspSLVQp6gioJSb/plGkLKGNh0IgyaZHKQkeokTAWLi9P4CZRLRB4ydqAAuBcbwdgWDY4gbXAz0XqGLCqk9w9jTu45u2PDy+SVvXm4RMZDpGpUbvIf20NC1G7RRvP/hL3EII+2x40SXtMfA0HYMw5H9bsN6ueLZl69YLWaEdGSze83muCOKDN8OfP7p55wtH/Fnf/bnXFycElKiaxra44bDYYdSBUIlinzqZ/c+cbZespqtiChEzJnNW2ZmBW/bLw77iA+eGAIiZYCiqiF0nqurG+49uM+8LqnnS4psgfKBmBpUqFAR1usMazOS8LT9QNuMjH3B6WrNZvOGHEmvLUFGZNGDdvg+Eg8lsZgTxshhHxCMUDRoPdm5EgXL2WO8tlipSB7KXKE1oHp8bBijQKgF0S04jh0yBMo4bZSlGGj6luBG6DpaP0OHwPX1hmFwuNixCzds7B2bww7XZ2hGhn5icSslESKR3k6w7j98wL//wQ8oqxPyosB3HT50ZLri/v33kWKBLRSX15/hwxVZMSdETXCKvFiRZQU3r15j8pLFfEW9nvTuN7dX3G53PHrybX7t136T6+tP2NzeTDbNsMON3USPcZDnJd63SCFomoF5OS1WEoosz7FZQVnMeHN5Dclj84xAomsdcQyUpcZmCqsNjesJroEUkcKSJJMIJwpM0pyoOQ+KFd9efch3Tj/m45OPeDx/zMKsMAqoBf1uQ7VYInWBVNkkyukdKEGiJPVXyFxNchs3THY3azFRcby8JSfRti3EnObYU9cKKRIptIxxoPcDQjQgNIIMrSPE9JcT3RB7oteQCpIYafsRbTUmkyQPMRa0fcTIHtIkjkAqYjII5CQa8gJSiTICYypitIgEgohKkRAgjILcFvj4muRPMdqgrSPR4/1UvRYmkeuKGCtkkiip0TJHREUMFq3nWNW8DcWmt+mwHkFAyJwkc8AjfEmUDpUUUhtUZjGZwYfJFCpioKhXDCEQw0BKAWMkJjOgIiMChCIlh1QDSWvwEikNUktInpQ6fHJ47yBT2Fzjmq+qlMeupcoLRILgW6TKMDpn6Eec79FVwaRp6gkp/SVFgmCpKkPqInk2Yxg3JAQ+KEJSJJkQQlPkisO+nXYDrMAaiY/5JDkkUOSzr5yPj9PumNaS8HahWRY1SA2qg8ExDoF8WZNlksa3DC+vGU9P0O8G8tCz37yhc3tSiuTjEi091UJAnFGfn7LeX/DyxRv2+zuOfUPojqxNxVxU1PfO6P3IXdNgYwG9IR07umNDOI48/9NPuTre8u75BcvZkuXcYLcN7nrDMAZ++tkXLPKCrBNcXr/hJJ+Ra02gwMmAkA2eHbO64th2+Hjg+vqKY7PHmpzTVcPpeYWSlkxY5OwMc3VkJiQqeGhaYi95ebVncRI5yyruYiLYknJ+j9xKirxA+j2PHq558eoZUtUgPNvjZ4SUUVTnWH1BlWes1+c8u35FGAQ6N5hCYuSMUZZcb1+xqktCGgntJcsi0PcB1zuMcBijCINCpAXDkCOSItMZ6A7igBaRQmvAcX17zfsfLRF6YBwVTYTAHrs/8KF8j+d3I+u9JpHRNR1vPvkpan/N/drw7oPH/Ivv/5j8RCBzSDJHxohIGoUlxB6jp4mwTAYlJVqlSXzzttI47VZFkndoExCCqcqbEloqNApjBEoIhJx6u12MxBBIIkzm2uDIbYkIczJrCek45VqixqeIkg4RoDKn7Icdr19cUpQl5WxqxxJ6hVMCFdPbXnNHlufoNEMlTyamEL7IR/oEvYtUVuCjZxwlxxaO+4ZcO6p1IllNMya8ToDAaE30gcG3ZConaMvoHTM153h3h7A9zA2xKmg2PcWDFd2rC7KsQclE67rJdaATw9iiU4GMMxADQneEMAAWQgZJU1hDCC1VLchNQGGYZYp1tWCu1qQ+R6kCqzNG5yBZUpwhlSShCCnRh0mA44JFiUTCMQ4QdSRKR9sFRh8IYktMjpRmNM2e1m8ggVUFygbGt+2NMeS44KmqCikk3o8U1lHYSK4thczxQmIxyJCRokKRiKlnSGBShomJmDqE0UhRkGLGEARGHBjdhryssUXJ4EZiijjvEV6gVcnYO7R0dK0DPEorXOgZ+xGCREqJNop902EzzaE5Ep1BpIQSnpASOkGIOVF0YCNJzCEVxOhJqcHqrxYw/sMm47HAmgInxBR49JpsHrnrDpAMi4VipCU0BfO4AvdXx57YNePxjnJZkwpNi5u+gC55+XLD/GRGrheYMtK6gcF5lJGsswohBpK2HGPCxJKYPKPv6Meeth9wQdGNS1Tu6dUW1R+JhwIXRo7DJVeXz7h8dUduJfvtkV5ZEJ6728nQVlZn3H/vY/LTFS9ur3myPqO9umaXenrfE3yaOMPHA8t1RmDHixdPub7aI5Sm71v+/Ed/we3ra+g81UJTrhyXVw3HQ8t4TDAW6Cqn625Z1zU4wfniPg8uHlCXGVFoTquCvH6BCIK6eI/+6FAqkRhJQ6TdXROxFGtNGCT3VMZc9JzYJaWY2J4UINIZx8PAvfWKykoa19MT6MeeZtgT+iOZ3zDeXSLkgnH2Ib5oKFSDSB2uSVTZfQ5mgxl2GDmyvxlIuaPIM8g1sgSldixzCOMZYZyzWs/x3DCEK4y22JBRV08YO0E5dsjMkOX5VDkeHWupMWPAtS2uynnx/A16uUMe7tD9HcXoyHcjqh+Yh4CJawYv2DUbYvJIPdkoi6LCuYH93R3f+Pbf4LjZcdj2aCpWqxUX75xw199iTeTT5z8lLw1CeYbxgNULHpysGQ93KJVYLe6xfvSQJFq++OwZby4blqff5nu/8Y8wueUn//77tLvn7PvA0G2nimMqMCJDe0HXbZFGIVSFXTyaOLcaisLgfUe7u8W4jnpW0gbHYWwJYZKpaDvDj552d6TpBqzNSQR8SigShZxEJff1KX//9D/hl86+yXdOP+Ld4pT5fEGwgt4fKMo54yJHvJaYYsmQQOjJ8JlUxOYZ7nhD6hu8zJDaE4eRJCTJFrgu4a4Glg8X7HZ7Mi2JGAYHSkWsFqA9cegwNqAMxCBQwU9MdAlaZhw6TxLZlGz3I4hzrC4RsmVkQ3I91gikuSKl+0hZTvi9kAhRgzMIL7AqUuQ7RLJveeH6rVZ+4mMHlyHUOTo5YI1mRBFIsiAqhYsDWh4pyyV9tKjOoQtFCO3kCcg0g+jJhOAwjJgQ0Ou3im0nkNIQMjspj/0OO7c0e8jmS6xRRDcSDBhr0cNIyjVpHygKw+gCA4kiaXAgy4zS5gxNC8rQ0U1ISlMjRE7yDWUuOYxH0uiZLc/QwuFpvjIWhxgQeY4eerpuh8ozpKoZjgEpLbK8z5vXDYuVoHM7ooFIRMZEZTOOqcG3LYWqKJcPuL3Z0ztFMS+Z1ZbxbiCGimyeYY6e1E3yIhFBOiB91cBpaoVQHjcOeJcQRYk+j4hbwXHzJafn77N70RCDQ69OUHHJ8fNXiIvXqFNDVPdIace4+xIXtsTZQxb1ijWOpoGZfpdvvltzzzzjk6ef83z/nM3+lvmTD9i3F9xbPuRy+4p6PcPryNg6MmOQIXB3/ZqXz37GB+9/jZs3b9BFTlRQZyX3q8SXL16ybQ/0oaR93nFnFE8eRPJcsVzNOX94xosvWmbFPS5OVyhzhRCJu8sdm+1T8izjW9/6JfpDx9c+eIdj8xKZ1eS1oiwXiJTz5nbg9WdfsBt/zjdsQapOkIuPKOcdMU8UZSTLel5/fsd8/TGfXj3n4p2vkSG5vr1EmI6H997Hqkecnj3g6dNLDscXzBYDTTNOfeJG8OXr51S1xRQzrp7f8OGTNcvqHlf9liZIrJ4RjwNNt+NVL7j/5JQstaDmoBIiKGx/j1psePXmklBoklV0XnNwt+yHhvgWNTuMmv2LP6a5OMO9MbTPfgaHS1bLJSfnF/zk2TOCO3BRfkDXHCfEYN8ikse+/azR3U6SFFfQjyOeDqEEqBop5hTiSKlLtu2RZHcTAcnNkN6iJRQyQ8tEDJIk7CRYw06hduUxucR7h/Rysn/7cSI0qanqHoMixoI8B20tucjwTeLwZuDuyzusrVlKhTopECtNLldkOqK1xsc1vR+m90k9zWXLop5zHUaCm8y6AkdKDWPcYrMZ+ewebvB0B0fwWxZ1SWYszkn6ITGGSF6c0R17ApHWBZI84N2IH0DnJfZcYT5cc7gyNC9/8tZE6hjcQAiBUnqMdCAUiCVeH0lRIqJDcqAuJV3nMOoEq5aodGBhTzFhRTcarCyoqwXWKkw/kJmapoeUj8jcE8NAN24x+hQfIkEkYkyMBIhTO6VzhqZPeLkFcUAzYpUmpISnA+VwvUbQYUREphlRygncMI6kKFkvZlhpqPQZwQnm9ZyQIlEEpAEhDV4YtIhEuSHLlwz9ApMpoupJHgwVMvNTS40Eazza9AinaPaR4AOnZxnD1lHUDfvNiqpe0vSXuHFAKVDJIxXorCMEw+EoCL6eCjrKk2gR0SPSgvEAp480nlv6tiSOAiUUxkhy+f891f7/PRnPzQVOdOhspIyKYaeRzAit4+H5GSrTbPYHRHtEew/8NQLA3Z6LrGYcFcfeYZAUZUF3ACcSrvFw5qeLTUGSEVUFUi4Yipojnpv4BuN30x8/OPwYid4y9AbfJXzjAE0Xj0TR0LaOly/u+Plnzzk7W3F78xznbynl1/niyz/FC09W3+MQOx4VLT/8/u/wzQ9+lZ/++DmBIyczjYieu8MecsPiZMFNJ5D+yPd/93eZWYuyhhc3b/j5s89YLtfYOmMuFXLX4DY7BucopGSVFcQgOKB4VM+x2jJf1lws5swKTZEZqvqUGD4Ak2HmRy7VS3Z6T1Q5IZa04xxDxXGAW79HPc7YZx5jBV50lOZAOe/Z7hTn763x43MiJ6QwGRvx4FuBtQ1KnXIYjux2ZzTsqKoBwtnENDc9yIaHYseXzLi83rEwDV08grfUacm7iwuqMnB9qKZQ2/kMs5SotEJ0FpyjNJbYjriTE3K5RGhNktMqWjIQRCK3BSadk0bHIgT0rObEnzLS4lKL8wO7mx27m5Z//2c/5uVPXzNohVQLlLGs8pJ379/jkx/+kPN5jhBb7u6uCF3B/YuHvPf4AzIh+dmf/oRf/PqvsJBf49X1Daf3VtgywxqLLlZcvrlCz09Zrz9C1Wf8+N/+HqN3fONv/DLf+tbfoioFv/+v/xd+8smPSMEydHfTJLsskFIzdD19kEQKiIqT0wvKQiOMIjMKnRK7Q0fjRzYCorW0245MFCxmCxRwt3tFH3ZIo5HWMLiAiB4lE6VS3JM1X5u/wz9+9Gv8kw++x0LMECJgKk0ojgQi2ZjA9DAErJE4BXk+ww1T64mQJSpK+qZnd2hYDnOIPYPvyWYVUozcXL/GZDPe3Al0NufueE2MithMWQ5EIrFlHGE2O6M5OmIw2CwgjKBzW8buiLRz+mpB5rfIfY9JZzQ7Syolaibwes8wHDipvk4ShrZrkZKpPUEMCNORlxopRtJ4Tj8MzGYVPgyMQ4/SgjzPaNsdQQgynUA8AyRSzkEUBOFJJPCnhOEEW3gGKYg+IWREFQmTOZQa2HaOqn5AYSVjGPABlCrQeYVROfuQqOYLmnZPXkwKaucgeIPOappdhxQKEXpmpwrfSbSqUFohtYUUGLqGYegmu6wWZHaqZjWjp85XjLEF4VBjR7aeE2PP2FncUHxlLB7bklglNpsNOhnyrCR4j3N7FvMFma1w7hLncpSs0NqTmYhVjpCOSCEJXpLPKtr9LYmO+bokLxPjsUMqxdnZGcPY4iW0TUc5qzFVjhsjh83hK+fTHFtm85wYA8E78rxEDDOuXj1F5CVutNTLkaAG3HggJYOVd3TXkVl7QV0vCLHj5uoz9LFCjCUcFxwazaF/RbYuMfXH6C7nvjS4q4LPLp/z+z/4c77+QeBd/xAzeO7PV6gQGPPEVh64296xvH+GbTPu9tccmyPlfEW9WOKCoG9G1rNzMrWkOfa8fHVNrmDsBx4/vsAUlpfDnrQ8AAAgAElEQVSXL8kKyYeP72MivG8ecH19g/M9RVHRtJ4/+ZNPWC1OyLMHXF0fMOUb3ntvwkv2rWa73QFPefP6jkfL/5xHH/8yY9ywKAaqvKJ3gpcvd+j5jMvmNd/8+iPSeCTGgtnJEqk1QpXMVhX/+7/8n/it//q/4u7zHtdm3G6O1GFEqo6729f8yrf/IXdXN5RLjV2t+ez1M4QcMUvF5vqWT3/yOffOH/J6e4upJe8sH+DCFf7okKFEZpCWii83DScXj8nljLtPt6TgOPYd+9RzcXbG7XXLH/3gM97/lR1DOhCzhtnylNKuub7Z8eryc775i/dpt9ekIcMN0wJaZQ5pe4bgMOWCMWo6t5+07JTIaElBE2JPuRB03R3jIMh0SZ5ZEAUpBHw4TgFOligFLnZoMzHCeVuZFV4xy5YoHdluGqJq0Ebjh5IQFco4TBnxvsBySYgV49BzvL3my5C42R656A78zd/4LkGdYbrDlKmwCakghUgXRpIIDCZOxDJtGIYBJSVVXTMv5yyqJQjIMEghGYbXPH6SUdmKdqdo+4DWluhzdneJvNCkdEVMAe/VlBWzLXppkJlGPC65+Jv36dQnhJ3FtJLkAiEOIG/ZDnt0sWDoFVlpELEjDSBChu867q9OKcW72DSAi+Qipypqcj1HJQMicjw2pDQQ6RmDJ7kRY6bsoEr3cX2FVB1dJ0gIornkOASObc7oBa0/cOxblsscxUgfew7jMGW8jJxsq7HmZD2bRG7eIro5tTpBWovyJWVZEb2n63cs1zlj34DUaFMghCK4kSEdKO0KGUvKyhDpSdEhpUfpAVFkxGZEBcF4K1F6QaJDqhGRw6AEUjeEmGHzHM8GbUe0KSFKRr9lGDaU44A8Rs7PVjRuR1IR7zXOFcjMk6oD3BTEwwkuZnh6/NiQXD3tvBbb/3iT8WCekRUnyOyM3mfUZw2vtp/AuKLOHYMfKA3YM0tUgd9/8dcOlhbvJdoWyJhwQ4spJYu55c3uNWVd0cvXtPIlySxQ9gRdntCnAeNfkm5BHir2YoMtBDG5SewTBlw39T1FOrR0HHYa5wP79prd/kuWqwY3GpI7oTkcOLpXDGNG5xLtsCWvPE//4lPO12e8fvlH/M6/+j3+7j/4Tb687Xnx4hm+G1nXFX/4O5/yne98i5eXT3nx+jnL9YpDd+T27o55WSD7gUfn9/j8s5/RdR0iSWQ/EmY1x9MZx+0r5ArGEeazGU9+4T7FQuEFJK1Z1oIim9Ol14y0rO0Z/mbOMHj61CLiDaY7EIqBi/s1P3t64F69oBk2VEZSc4baLyj1HU37mrX6NqV1dP0fE/yIIFEWkllxQSgMvavIVzvWF0tkgrh5Q6YPnGjD4G/oiwuKoeGdi4JBSQ5hoNQZK1uTmoy9WbLQW2Zzi7Sesb+DTKFrRfIWk68p9Ix5MRDlQNvvGQNYu6DI7hGTRFvJMB7ZNC+w65zTx/cpioKYBtp+R/SO/jCyudzxzvlDHp4+5Pp44Ogc3TCQYiBb1Lze3PD1X/iIv/jhSzJbcXq2Zr40dO0tX35+w0lVcPP6E3Z3G+bVDM2WjBITcu5e7NHR8XBxn69/49v8r//sn3Mxm/HxL/0mJ4+eMLpLXn35Z/zsh3/I6DqkasmREKE9Njg/koRAqQpEwXvvfXMSVMiAiJHtYcPn25tpaRoicoDqKDgpz+h8z759Td/vCaMiMUOojJDuyGzkgSh5qJd8VH+T//T+3+bvfvgtPqxWiMFNLSFVDlXJ1CybEDpj5zyLpGGxxJ9m+DeXhKEnKzNsUZHuwPWOrJ5TOkkaOharmsH3tHd3KNES8iNhWLLI1rj9LfO5xrs3+PEAXiPiiqLuCXQ4pkHJUxCRuCSJ9ChhyNsBkeWwXtPGLzAmokRG8BbhEkV2n+hPGeMb+mHDvK7JTIb3A6NvSGpCZBVFhYsjoz9QVTnGzHF+pGv3rNYKmx0Iw4I41FR1wsWemBxWz+i5ZL6KhGODcomoB4yQkBRJzsnMHDGMJHvJfL3n5lawWK5Q0ZBSQlqDbx0SQRMi1fyMwQVk0kjliHJEiZEQjuSrBUZlkAwT1hCIiTAGlJITE915tFbEMIJTKFkjhCXtoA+GwmTQOeK8xh88QoPJvyr9KWs4tC/RdqC0JSF0HJueEBqMruibgFQOrQviWCJjy9h7em8wuaJclBhjqcsZT5++oKyXWHMCDsK4JVuvGbqBMiu43G6o6snMitKkTED31XuDMRarS/ywg+gpckVsE845FqfrSQbmI6MbEEKRCYtxjuOrnnfma/7g6Z/w+uovOJtZhIwcL/+Mq/hDZu8m/GWkyv5LirOG5alCs6Rr7rjWiX3v2W0+5/f3OQ+enNGNR6qZpQgRK2qy8JDd7Y6T+oLn1x13Nz0hibe+gAEhEh998A7GaH70ox/h+4SICdF5hpuBXdeh1STIed04nlxc8PDshncePeDqJuN2X3N5veXPf/qU65fPebn9OWVdkKcjtN/lOh9p2xuO3YH3H3zI5dUXvHn2gsPmGa39ABFrOHyJ6a65T8annzV87e99TD7vuXqx4c2LW9599z4hJf7Nv/tDxlDw8cff5U9/8px2O+K6Let7D2mbhuPmjifnp2Qug3ZGXi356ecjXs24OF0gwkBPw9k7M/Jiy9XzL3j5MrGanxHGkih68uoSme0YvOK0WFHwChOOrB99wM8+v2LbRObrOaG55OpWMuprnn3xR9DmPP7oAbFq2D1/xq7teP+D9wjHDpMURfV/t1MJksjpxoEuGDJzRt/0KCknR0GKKDkg1ECM0B+mVrD1WoHtOezeYOQSRUYKCqMrXEyUlaUPB0LoyPOKZN+2uI2CKpvRdAcWs0RKOcNYTcxnFfEIOtcz9kcqCV48BZkjBos73rFNDdEEPvjGh5izLxAPvkH0CqUSUk6pFB0CDKCFZOj3mByKSlGWNfO5QirFsVV0Q09II0YkPvjaCbk2uDbinUMkQXQVyXua5pLjYYsSiXplqWuHzBsap0DMiVmAey0X9+4h0i9z+/krNldv8E4wJIvThn2zZ+lz7DhOIW8tKEuo1ESwuVfl5Ckhmgvm84kWJVWOGz1d15FnBqMCJldIHZFZQumSNGiazuNii8oGdoeemDS2hHZ07Jtbxj6i9IxxvMGqDe1hpNAL+nbEKI/KcpQRICSFOUExY1kVdM1Ilc0pbP1WMZwwmaAPkdPTM/rOIclRsiA4hXMCq2qkHFEYYgRBS8BPO6tBI0IkdwLpc2IWicXAEHOIGhkMjJ7hMpCVGYMb6YdLDpstUloyG9HGEdIBIStiJigWM47DDlN4YhxI9NM462vk5gmr1SV+iPTNinzuqU8atDkQo2Vov1pQ+X96qN/+7d/+f32y+9n//JdPxh//FjIXmHoAsSW5SO8qavMQmyeGPhKCQimFNYIfbf+qz/Gd2hGkxqMJSJKEMbYMsaNc54ypQ2fnSLskmhwKO7E+vXgbFOkgvEbGjEIWCC/ou5G2dUQhUIUiWggmIoSHVGGzOeuzmtXpCUkopB4RYs52t6ELEhCUMrHSGh1g21zzBz/+XU7XlutnX3D55XOGpkMrQeuOvL57iRcDr14+Q/qIP/Q0XYsXiUJnzHRBCJHPX7wgKDkxroXmyf0LHp2f8uqLZ9TVnOXZiq9/4wPun69Z5JazKud0tqSoHlAv7iNUgQ8naJvoxx3RW4iS5BpS27JeXSBlQUotu80l87xiZmYoL4mDROzP0bFHZ58T/Ehhn+D7U1JcMFvVLO41dF98QSUuuDjPce6Wl1++xvc5Vf2YlM15fnhKvjwhjp5iKSDekHUNpagQxSkHpalMYFPdUa4XQI6OFXmaUYqayuRo5ZgtFIotM1tjXE4eM/IIOnQI11GrChkq0EdW8wVnJ6fM6gKlIKU4BVxnC+bVgjo/4Wtf+4hvfOND3ntywcXpjMwmfvTjH3B6/wE3uyP1zBLikWousWXi2Gw47A8024bC2EnIlBwCT2FyluWaZTW9z/qk4F/9m3/BvXc0v/adX58WiG5He9zwgz/+Ps+f/ZRZVeI7wTg0xMgUFtGG+eqUx++8z/nFA8axxw0N++0Vm+trmrstshkpPeTCslgv6BnphgP9YccwRJy0TOymhji0vFec8936l/jvvvFP+Yfn3+PvX/wd/rNHv8qD8gyfHFvdk3TC55oBgQwWmWBUDbM6Q4gpXNIkj7g5kmUlKitw+57m6pbIVDHOR8+w39OMHdvdlqFpyLXBjxKbv2HoOsZjMUmjQoHr5oRxRVEUeLGnHw5ILRjGhFCWECNJCrK8ImGotWOUt3Scc2wXqHQOLsd1LVL0nKzfox8diFvyrKfMS3JVY2WFNRWZrQi+RETLMDZUdYkUGWE0xLHAiCW5rVHCMgyBPCsIXqCUQkjP6I9U+QoVa6Q80rYdQWWUak4IiT412KKnP16Tyjkl54TCY2XEh4GoI0Ilut2G5fkKVWv8bg95jQiRpBNkIILDSAVlgVJzGgcyiqn/NYUJt8a0FS7fRkvHwZHCSJYplJZ03R6TC4LviG4ADW2zxxSeJEb+7eVfVVa+s6zBL/FjTVWsGYaBrjtS1zOUhrYZKcqSxXxG30cQAWMlSmuS0GR6jtWn3Fy35EVNMcux5RR4Db0j5Rl46PYHstUMIcEoi1AaLxSZKPg/vvkv//J8fuPpP0EkiXMDSieyXNIddlg7x5SgbeLm+ogkp8xypE+M+8TpueUYAle7EVsoCtMjhgZ8JAnFyzc3FO0p2aLhsI/kChZLz8gRnzRPHn3Ay89+zvbuBbvbayozQ8sZxzax70aCBjLPTfOKGA15aQjJc3N7Q3PskMJCUDS7EREN97/5Dk4kuui5a/YMYqRcFbRhx/XxBS07lg+eMDu/IJ/NOTk94+L8HutZxZN7JxRyIItHqvIh169btneeYdyT9EvmVYU/zAnpFffO7vO1J99E8hqp7sjKiiiXHP3A9773X/DH//ozhq3nzeYFyuZU5YIsF0jt+d7f+Q3++T/73/jowzN2d3c8Pjsn9A3DsOPxB/e53t9xtb/FZJJSJRZ2RKiMdjQQMpaLh2xuOr58+prN5jjhN11EdB22r6jlLyKlY+h/zto+hFjz0+dPeXq7g0zx6KzmfvmIoT3n+3/0x2Ryyz/42/+UzUvLq794TTi01PMZN69fkYaemSnIlcUNIyF6XHT4CEqtsAa888zzNdEnpBwQskcbQZaX+NiDcGixeCueyrCqxho52XHDQJ5l9H2DNZo8Lxg7R/JQ2JIyq2j2R6T1VKVEhjmutyidUDogxNSfLiVoKjTvUFcX0+5fHBiGPcfDDdElHsy/TbXKqLJ8or0AUkmU1ShrILPshhaToK4XFFmF95KmcfR9QKucsppTZDXGFBw2kbELZEZSFBaiQqgRIXdIAet7J/gUCCmCyJGyJsmMbBaRBTSDxdjH3N41dJsDYt8x3O7xvcdWht1wRXkaUL6kSDMKZpTihJP8G1ixYlUuEWNFlh+nhfI4kZ+0Usznc4Sa7NaDg9FHYpzyaz6MROlRZsH1XcKJHQf3gsvbW8ZOI5Om91cge4Zjycye0TZXGK0o8wsKu8JqQaYrCgt+dGQ8QqU5ZWFQKiGkw+QjWkmIljo/p2kTxtYYWzKFqAJVpZnNJ1eEkI4h7sly8RaRm0AKdGkY+oKxPbCsAq4ZiYMkBolLAofAKP82X3REaUNmFigt8anFxwEpl+y6LaNTdOGSLFfMyydoMSOFgTIT7G6hqGeMvkHaI9oYpAToIQ74oaL+7u9RfP1/+B//gyfj2ae/NQHYQ05/VJhUEKQgqT3KJqp6gdY5Ao1Qhh9s/urm8a0TQ/IKqyqqYkmVz9FkGFlzsn6MTitm5xl5vsCqBbmqyI1EcsRWntaMDIWlyjRaM4UjfCRJTTVfoWxNUa7I8yVFnViezlidzSmrmuDOEemMrHYMYUMSPSYPlJkiF4rQtTTtK+62V3in6beO4+aOPC8o32Lorq8v8X7gzeULjrd3WD0xoDUS4SM+Ss7feYdPPvucylr2dxuE1szunTI7myOSo7sJPCpP+fajM7716DGVWLCer6mXlllhOFNLtJeYmFPoM1LcMbhLRNKE0U72Pm0JMrE8szh3gJiRfAnKEnRijB1mFCwX5wy+RWuD0ZO9rCjBZILbzZG9z5FnB7aj5upux2Z/h1FztJzTNnt8aICvY9IUhFBxSaUuUGKGE4K8zqdJ7PgeWdJoOZJpyegVQyggXxHKnM4MCC5AW4bQITUIJYlCYjJLMQdh7lhXJyyr2RQGDZ4YA1priqKkyAqstdjTNarSFKVmXmUsMkuN5Mn5PfqmYb/ZEmJPXa8ZnEaIgtXJCdvtJY+frNlvd8SY0aG4ePQEWy5pBoFQOVEl/s8/+APmFw/51V//LmFMKAZ2ty/48Q/+iJev3lCXJfvra8LoicoQg6Cqljx+8hHvffAL7I4N3XDg9uYlY3+gORxoYkDkGWVVYoTiZL2g6Q8kRob+QPQdSjkkjjQ6ZjHjH7336/y37/xj/vuP/xt+ZfFtztRD1os581XguLtkLBKz0xWqH8lyTVQeZI80EW3ziTndNDjDRHdwAoxkGHqG7Q5chwsDy2VNe32LH0ZaNxBjIlMZudDI1GFixWH7Gm02xBjwHpIYkfkOmR3ZXWuScCgVCMGT5QapHUm0IDqECex0xtCM5AOsqwYlWhIliHN80BAD/diizYEyl7gO+kYgQkaezRBkuF5jiiNKD5SFwNpJrU5MSJmYzy1KDoxuwh2SBMoYpBETgUZYohdAjxQrdJlhdZi2M5XA6BrXSLLViuR7TF2QXCRJSVQSHzxWKsxqQUjQbBqKE4MPLSGB0DnKZQgKmpDIjSHaBN4jUpgwiVYRg5/oKW4KnoJGSVApkUIiKEWuFPvbO0yRYYKg6wd0VhCD5t9d3/7lePq3loaUIkUB6f9i7U2eNMvO+7znzHf4xpwqq6t6bgAECBIESZG2LFtiyGFzZS38H3jrpf8ob7z00lY4QmHalmhBhggQBMAeqquHqsrhG+54Ri9uWWZ7YSvCzIjc5Y24kZnfOe857/t7Hnr64YGSBfvtDT6eKSWjVQsk+r5HG8Nqt6Jaa+Z5ZLPb8erbb2hWjs1Vg7SJImZKCuQgUKsGpxzDuWd7e80wDMgCUluyVIQh8D//3v/4797nn/7mz+m6HqUkTe0IfmI8BerVbrmwiJ7Jw/rtSNZ0PqNEjShr5qzZPNvRlS9J/gUyHih5ZoyRPsx0wwWjfKDQcHPzAbMs5LbB7q44nwOtbPEl0p97Nus1MU34NJCkJ4mCkBqJo6lafPR470k5E2Oi6zru7h+Yp5m2bUkD5EliSs22vuCiuaQSNXkqbNs985gY3gyYYtBFkcMyd1q3LdvLLdfPr9ld76hbyRC/RlUHlM2UUKGE4s2bF7Ttmu/97prnzzLdcCKJBuX2zL5Q24ph+JzT8CUvXw2chjf88Hd+n2dP32eeTuwvC13/Ndr0jKcTV6v3eXXsEE7yzu01pY/cffmCy3XLxx98hFAHtMv08TVCdbSV5fXX90znyFdff83xcI+fD8z+ETMnttqwecdTXTvmpPnNb37D6/s7+umMsTPWdhg5sK9a/uqvvkA38F/+s3+MK5d8/lev6b/6Fh3OIBLTCS7q58QxMvt7XJ3JFKK3KNmw3SRKHKiNQSHJMS65FdzbNaKhcnrRpss1YY7sNpdvi+eEtZIYMlJmKleTI+SosarGqnqxFMeIVAllH+gPK7TY4KqMkokYZ0KY0UahxBrTFEKZmNKBmKaFDCc3yAj96RsqfaK6esbuYo+2miwySktq5zDaIBBLx9EptNIUoUgZclmITFIbYorMwdMfgTwvlBitqJzGNosUZ+yhqS31bs08WaZRQ1mkNbvtFSKt6U89SilcOKPSxHDuuD+emXThkM6MseNpe8Nm3OIwrOqZVR3YVIqb60IRdzhXoWxHlgVrNhhTgxDEmAjB0w8jCEMsmhAlXR+JaUK6mTHMvDmeGcsbuvmRUx+IuZDUyMgjp3DgcTzg1oJAh2trhLPIWmKUoi0rNvUayURdSYKXVHWDMgsqVMk1ii2qbNFyy+HY0awWjLC2E8aNKBspqbwNpqul4J73SLF+mycq5KRI8kCcFaLAdrUh+sXpEaJnCkfmcEaJmRJ3y/9aBQJFyYoQYJo9KY9cNNCoa/pzZNXu6YZMN2Z8MZzCTLIzlBU+ONb7pRuRoyHPhuQzJSRW/+hf/L8W4//eYyqmdqAV4S2hwLgVsmRWrSTMAlu1pDzig4dsvvOspIGyBCFl46h0wmGZGEEb2raibRpynZjtkeI8ym0wssVZwzhN5KyIRuNjZkwFTMV63bDdXeJDwDmDNYZZWtCZkhNqhMRyius6OLXfovUV83FmOntmNeGNpJIOHh+J04kpetb7FrVSDLFn6ntUTKhxSV1nqTGVJUqBnzxCSHbrLY9v7rHa0I1nAgkrF5/g6eHEGCIXNy22UWw//Iiw2qBkYXO9XoJr0ZMNzPOZuQwgLjHiirZ6RphPyDKhhKBYS8gTmprr1TWi78gkUjgzDJYSYUxf0Z+2bLZbNmtB9j3b9RaYeXh4w/1XmkqtOfUvmeaOyt1QWodXma+7zwg5sNmv6R8ekGtJy5Y57wiuQtJj4gl9HjiLS+o6M5eJzBkfDsRUofUWw8Ra1WgCg5goURGKo7YarfKSSLdyQVRFRyUsGk1IAVUKtbFUuqZQKCmRQ8BVnr1ylPqKuWrZyJaN2tBUL5iyJ8iJN18HmvUlx26k7ye8f2DoIxLL4fiAEJaLqw85PdzTrgP73S05ef7tz/8Nz975mH/4D/+cv/3Nr7heaYah4/Pf/JIXn/2CLCvmXqKSpqiEXd1Sm4rbm6esNntefvktD8cHLq5qmtpgkJQQMbZGu4qcM15MkHqOhzukluQSyWRcKtzIlvfrD/lHT/4j/tmP/pxLKt69fsJ4uqO+KFSVQYiM3lS4/YrkJ/I0ousGt/yWEKqiiIrh9WtEo0hTwKWCFJnJnwlhokwD8+TRbUM6dxxPB4yxKL1sHHP2CGGwrAleofNqQZV6RcwBYdLCnh4zqBmQ5GxwThPzCdSMMpkSLSI1WBMQKxDTwBQiqUiE7FEqo7XA2f9rnWiw2oCWpGxQWqGkIsZAU2lKWWGEYx4Tuq5RUuPLTJhHoCFGSUwB6kLl5FsCkaaq9oQw4GpNfzCsLwIYS5wNQtTUTmEMpFVEaYHMjmkEUyqMtSi5KJN1JQFDf55od+8gxAxKIsQyiiIMzKNHSPmWtW4pBIrIIAWFTHw7KpZSRhQwYqEoBJ9ACURT0x3OiGwo0jEfJiSWkuQi1fk7X9YUBvFAs9vyeH9gDiNWbQCFVNCuK4Yz+GFYCE51i1AVcwi4ekvJS9fg+vYZYRoQaEiKHAOyBlfVDIeO9cUOYqYyjjzHBS9mFHP8Lt1FqeVWXJqKog3DqSDymqwTua8I88B6W2FrwfDQMw5nrp82HMevqELL4AUhPpASlFCRJrF4BJLk0b8g3a2o1EvOd1uoWoStaVeRD969oqfwOj2yMpZv719TckQ6hWtbnHbc351w1Oh2RYqC7jRRuQapPKnrmOaRUx/YXtaM80hximIFolLMamQaO5qq4s040PU9/jgCGWVBOUWzWrHd79nurxAis796h+4+INWeWN5AGcErGqk5nxTv3H7EOCv+5tNHPv3iFXV1g1WKv/n5z/jpT55xe/kh53TLy/FL/sHv/Rm31x/QnQaGU2R3tcb3gT/+8Z/xs//tZzSV4jENVDvLpq04vfTcbG7YrS653L3H4fS4FKiiXYLP2VArz/a25e7xmpxX7Hd7pGxItYYnArlfo8S70PXUXOI5cnp8JMREu2uI7Y7THLi6XfMf/+F/wqtvZpqrFRudye5EGiF3mlWtmP1rVnUD+YIUBeSEq8A6qBR03tC0G87da5QqIBpQFYnM5Htsqah0gxIJZyUpjZQcEQJEcTjdoGSHSIUcBVoZlDBAIZZIyh5jBFMuSGHRyoHySDIxF2KUiLz8/DQdkcai4zVWb1AiQZ4RWVIeBK9+dYT3XnBxe0PTbpC5LLQkJDpl8IlVVhQ5czrdY2yDrVdoV4GQnPsD09QhjWLlLlAsdCqtC0oXSnKkXFDS0dRXhLkQosdUjtWqwVWO8QRpljhtkGjk7oLmHcHNWFDacP/yS+LXZxpdUaYRXWkqpWhcxdpWrO0llbiklFvmUdLWEGcQoiYXCCkQciCzHCZihhAjs8/M0SNSQIrImI68Pr9EVoJpspRcU8oS5I8pE/BUzpHDmlo3S4DTGkpq0BhqI9BERN5gxArdJKxNkCtAI1VGqZ6CRymPNBNCrlGqQmSLKBYjM6I6UlLGVoVYJlq5JstIYUZpAV6TekVVZYTSvD72TKPEKIkxkeIFeQK3XoM2lH4mBUfJAaUEWmt0rsmMjLFh6N9g6z0pVQh5wtaJkg153C57YBooKiHFBuSIJCCkIseGwHdzNv+/inFtC0kEpExULQQ/YasKU2W89xQxY5ynKoEU/x/PqjWbdU2QoCqFasGrQhwGdCuJOiOiocSKYg1RKpIsWLMIOtQIdUn0jWCOkoxdYPu7LetNzTQlrCk4s4SufErkDE1rQd1TVRC9453bDwlzoNcDeRMpKjL6kcPjkWmWtGHi8umGul2TfKE/jxCX9prPEesM29UaZw0pJqzTaOMwUtDfH8l+IovMatdilURMAyULXNPy5NZRa8m777yPQmLMSF1rcqqYyorZNQQ5M8dlJh65wdQ30A0I3eFsIZaCCC0qrmiamUfeLEayBD5A9BJVW4bJsrtpGELCMTHEgYe7V3zxxZd0Hei8pRSBqwPNlUNkyTQHEALNGj216PYrerVBK0cKd+So0FYgpMJHAeOAyD0yWUgbxlAQtka7hvB2MRS5UKYO6ewS2jASrTQUjS9NEssAACAASURBVEwCvKSWDUJYci6UXBaGuBIUIcklo7VaeM4lEKWAusZKh5IOaSsmWXgyH+nTQMuZr9+8WZCDITD0CasqHr6dGLuMazJlDGhXUGFiPN9xPPWsWsVPfvx9pvMbYvdAHx3ffPEbPv/8t+QYEToxj0caXVNvtqjtnov1JVXVMEwjucxcX+2YfY81K4wU5FaSM8iYIUYIkcNwIuilxWmS5sps+dHuE368+T6f6Gv+8Ts/5ePqCuEMSXhkG6lsQiPJscY2FVoZxscD1lkoCjGz2NWEII0H4nymubpm+voB5+yC0vOJPBTimMkl07Yt/ZevyVqCVdgiyEIwiYJPC6fYly8QVaaUHVJnCIWUNDEb5tCj3Qah78mmw8gdYyfReou2gsRE4YjuPbq+Zqpgmk7L57MkRJzQ0qHVwsfNuaakCqULUoCU+S0accZaRRYa0EsRJcRiOVMzq60m5JFEIcuAbTpIy2cKoVB6Ca2KvIJyIOOQSeFzWFjBSiGVRlQNaRToqkXMniQ1igW3hpaEFDBKoaVFtWtKFggt3tpGM8Ik8jxTm4asJaUs36LIhc2eIiGEJVxWEkpqck7M04DMBa1qcpgYxhPbVc0cBmIYEMZBGgnpuzQVSo2iEH3DPGSUdFSVo5AxxuJczTxlSBJja1xTkwXMBbbrC053J9arWwgOP004q5Elk2VGWonIGZ8T9apFpIQpilkkSs6olNDquza5IgpCs4xHRUFKhsrWFD0BEgrUrSaGmXHuKTIhXCF1I9V0ycvPO8J6DXIgpohPEwiJKYLWTPTdPb2L3BVNu7vCbBuqVmMuFI9nx5NeU5zlzcvCOKkFs1Yyrk2gAjEH9psVMUNVC6SuGWbNMM+oLJBK8+r1gav1lqbdUJRYwJDDwHg+U9qWx+6MsIbflJkv/Yhzkv12w5WX9INE5zWXmy2tM0TTs9tnhLrE6BmZzvhD5vbyezx5pnm477l7Ffny5YHJP4JMCHqe/+CfkuQFVxe3fBBWfO/jP+DLT7/g9asvudy1aFHR1FvKvEMKx7F/wc0msF8JSB1RRZ5//BFBwpmB/hxY5YZmbZjmif544uZyhas9fVqz2l6y315TvKbeWXbv37C9+ojzZ5dsxG9w5lu+fT1wf9RUTeZ607K7eUaSkpWV1HXmNAT21ztepXt8nxDeIlUmx4Kra0LOKKnIKWOdpYhCipFYFCI3lKgRzBgtFhShXNClOY9ED3UryWHB4c3TjNYGoWZinhCyoQSBtgqRl3EuYRa/QyqBmD3OtpRxT70WaBEYp4A0GaMUWdmFYqQ8Ku9AaCbhsfaMKIKSFl5/KZrhteDx558zPv+Adr1C2yXvlQRkIYhSEpWCuXB87FA6U7eKqlWgFWMfyAXquqJuC3lyVM5ibCEkyTBYUoqst45K7xkeX6GVwLoKbQ2pFFL2wAjljOAdjBXYnWT9UQWrHWXdE8xENUrmrx9YW7t0lkWFFQotII4SJ57g8xtErihBEtCkEggpgciE7ElZMMWAlAuoAkaGecB3mSAGgpwJoyZFScn3jGOPKorKGFrXoI3BFI3LEkeLSZqCxmmBUpmcIpQtJW6pmogAcgaIyLLIA4XQlFLY7hpiCmitEeLts1kh2S6CI7FYV7Vesou5ZEQ2pCg4TnDVZpxVdI8dImasqRBSMGbBHArBa3I5LLjZ1JBTQcgZRKaUQiyJYm+Zp8+x+kzIEbLHKIGkUJKgLQ2H5HH1cdmLY0RkIC0UMGXl318xXkREKIESEpk1c+ep9xuknlFaQgKFxgqHL+E7z65UiyYzloAUYgGwY9BZUsmKMQpCn0hCUUxF1pDEjCAyJ0UMGmssMiWcVFhjcKuG9aZFO4FRCkQhykzKBYFBioRQEWchjZ66ylzsP2AeI73rF2yNhnPX0bSPBCTtkw1tYwhjYHh8JGvIVpFSZLPdcHm1ZbuyDN2JGDy2rlG2Zjp7hCgYIxBZcHt1gR8GWiO53K+5ubnh6qrGisLlriKMke3mCiscYwiIrLF6RQJ0uWROJ+bUkbBEDElmhIuIUIhR4PFYF/AioIVaNvZxJs2Ky2ZPQSOE5uGxZ9Mkvn38mpdffsWrN0eSgDh3XLU7lLEMk+fkB6YcsLpi5zaILPEGUko8Tm8wJSC8Iuct2GuyqomzXyRGkeXmqUhkrpBlQUx5JGPwrKLGGZAWRIlQ7CLoiAlypl01jEkTwkTOGaUkCElKiUKhtvqturylL4EgJSiFkAmRLNuLC945P0NFwYX6imP3kt4PTHPEjxNVs+X1N18TZ4+ykv78mp1b4SOcHgcmX3j3vWdIC59+9gtsG/j682/49G8/49SdqSpL8SNWjZj2KdubDzGNwukVc/DENLK7qCipMHRQ2TUpzRSxbAYlBEQKQGYaOky74sbuuI0rfnL1Ef/h7Z/w490PuDCG26ZB0aOailmkJQkvIGVAK6SRMGfSyaOeXJIA3s4l55DIpyOoQtEgTyPsDV5CHhPxHAg+41bLTX3qJuS+JoiCCQkhIkJnEJJhCqALWitGP+MqjRIQfCEGucgShMFYsxTeSVBKgxANgkAuZ6SayFEicosoPdaqpRhPS6GkpETKDnLC6t3bWxGP1HEJvxaQIkP2SF2RcsGadukoZI80iXbdMI2RUgx1XdA2MZwSuQiME8v4hbf4WWEqQSwalwVCSwqFXDJIQ9aCcBipVhU6RIpZ1JYlL7zwrDPlbTdngQ1UFAki+SU8qxXGaqwSJFeQOS7WRGEQZQlplVIQUpDTjNCCGDx+HLDWLfOZ4yJZqlc1w7cHMIKSPSlkYviut0FLyegt86goxWKtwTlFFgGlNDEKbLUcREpqKEAWCeMMyhlSzqzXW9I0v73JV2QfSTmhtSLO07KhKIma46L9FnIxI8e0sOz/ztc4j+i340MhZIS0uCoTdCbECatmhGoZzhOZQtVW9HMhhIp0qun7DtmsmPMbpjTjGRFaY1MiaXiYRk7TCWUitg7Y+QapN6hKUa1WXO836KpCniwn4bkfTnSHjjkoKmuwSJpGMgfNZlujXYsZA8PkQcw4W/Pw+Miz1rE2K1Sl8GFCKE9RmuF4ojufUW1DlyeMl2zXNTgDp9PCUDcVrVnMisP4QLOSVNUVVilk6Jlzz8YE3OrIOBu+Or3h/nDmeOjZ7Sv+5B/9mNX1LXf3lpTgdv8ur15/yy//5q8hj3zw0ZamzsxDoes6TO05n1/x/N2n6Cx5eNNT13ueffB9fv63f0WV3jDGQC2Xcanp9IrT/YFnP/gYVSfee/+a66c3rJtbSmjRjWF9scfIS4ov7NaBYk4MGNR6y9WtZP9kTzYrulS4bDK+fMvle8+4uL5gOP+c/jyy1hIrM1OSGLVhzh2FGWHK0hFMmhQVUyxobZj9iDMWpeKyjpWAkSCNI/iydATNMuMrkWglySKRosepFTkqpFULo1zOZCLLEHhadMVSU/KeIs6gTxThUcItuRKzuA1SDjRqS8iFIgJaxrcH6uX2OpeZnDTHv37B8Xe+Yf/uE8SFRZgl/1aEACHIRlHGSJwCWXukmBcjbeXQSmOsZt02OKfxQWO0QcnMNCW8F28P0pbu8UCOI9aAMZoiM5EZoQ2UhE8DUi6ypGIF7Cqcu2BvFUo1hE+P2DvBrrpEO43MDisFWgbi5FlVDaVISANOXDCFjC8ZkGilmMPiaMhFYGxC4vFloA9n+mlizstFwfE8UTeFmA8k0aPleukIuApkQQuByQojG0QWaCsxWi54SWGRSqGVQJWGJeu+XDwZaVGyxtqGoR+xbY2I43IpxIgUBajIaUvhTEqSnAxBjgvXPAtKTKQyEmUh5IiaNeSCYgl8xqhIMWFcZp4Ck3/AOBBJgoxAJmdBzqB0QNsBq2tKHii5IHPFoq0OODehcBAEzVYjSk8JNZTmbTE/UNm/R7RhQqKVRWSB94s8xFhLocY5DUFSQiEHR56/G7ffOcvxPC0s7CBJ50DwYNlhupZQIpPrETYgfYcUmhI0MjmSS3irEJs9Jt5TG4l0Gt0Yqkox50jRFd4nvI+kkGkqgxQz43gkTIrjm5n91uGsIbrIelctyugxooRif31FfbXFp0B394rp7jUyRaSRuKlwlSX7/Y7nz58SYs/Xr16SCKzbFbJIvil3BLXGCE05HvjB7TPuHl+xv7zkg+cf8OTyGm0rtEzoasaTaHbPyWMhTG8QwrOWG0oeUKJCMHPoH5mGlhgMsSgmziSZ8TxyYkCJLd609CEgoif5jAwK6TuKemAaGh4PR+Y58vLzAw/3giKvCMWTlKG+HvCD4c1wzyG/Xt5Jb3EV9G7NebpkfZ44xzvWe4cqDlk8wc2kDUzZsLOOwZ+wKmGFIOeOMq8QdkdOliEkLt2aQiHFTCwB4wSukhSRybmAXlpbYwiUnDHLlr9oZSULhi0nbLOiMDEXj8fj5UxipjaS9588Y0XF7ZXEl45ff/aaTz//hvP9HX4OjF1HVlD8GikGmAZkaZF6x/rilqwafvnrz8k5MoSOv/31L+jOM6peIVREqIn9bofc7Ng82WNQHB87SppZtQpjIi9efYPVF4sC+XwipIkoE4GJxIyxjko6nqYNf7b/CT9tPuQ/ePdHfNQ+YaVaSltx8GfkpgI50SoNwuC9JCvQq0COknyO6KCR0jKFHmUgMiz/y8OSK/DduEgQUsDHSBhO+GlAaIN1K+7v7llryZALc+hQIROVpEiFtJngC5X+Prkc6OZvMPUOTIR0RiBx9pqH8YBmRwwbkjeL9KUel8UxzijZEhqHyDM6PrBx1bJhach62eTQM0Im2tYQi2QKESkiUi1qa6UrpvEBqzShZIL3CCVR2iGEIkZJTg4lGtabRPKCECaUEWibEULg/UxKE+0q4FNCmjWVaRcTW4YiDKl4So5gQMwJ27aAJHTDQn66acl5ACFBRaQViCjJEVKSaFNh64oSPeiMLolUyiK9kRKKRAlJzpEYA9o5YpgQWSDlIrHIc6RpW4ow+C7RXl8wHiZKEMhcw99hjUu1dGMAXD1gTIW0lhwmUJruNLPZNgglmDr577TjTd1SwsD2QpPykaTkUhBoQRgKIRREo4ljRFtNyokQ5sVKVzmkFKR5JpXvtj6ncUAbCRSiXwp33Qa8kAz9I9VuCer5ebmVatuKN2eBLGvO3Rl9FanqzKk/44sHU1AqYHXhOHkQt8xqZCAQyp5xGsmxUKWGbFu2m6esNmti9wJdPTDejZwPj4wHyXr3hJvNLUpY2kqy23ps3VC3gRBn7h8SVW3J1MjKo8yMtgrtoGm3pP2al19+hYsVj51HZs/uyZ7L1qKZ8DGirh2P4o4WjUThpzvev32XyhXSJJHlht3VQFU9cDptefd9w9fpLxH3Azf2CT/50Q/4J3/6J/z6s0/pw55zF2hXnr/4F/+cMAp++Dsfs9pJ2pXg88//mneffoirz6S8QjbPefOy5/xa8Mc//RF1uOD4xWuePV0zG8VRdmTfMY2vicmTykyOnt3mPTbmQ4S/xspr6mSQj4FH35PpYOVJ1fs8+aSmlMz11kERvHxxoKoMH/3ogqsnipv3P0Kwo+vTchPtLE4st96Lo8OS8owQmRBGhKgx2jJPPXUT6LsjF+2KGJexN3KCojCyRZhMjp62VczTiKsXC3FOGVksRtYEGRd7sZMUWfB5gqJQxuJ0TUzL5dw4zsj1jKstRrSQHVJ4svT4XlKrjJAFIW6QpSHkgZDOhBIQquDcie6x8O1nL7n44XvU7SWYBVWoZUEiqWWF14K2cW+lYAJtMsZkGmepGwMiIUqNUJGYBWOv6McEKtK2FcGPfPv6l+ya3RISZTmQIAKLcaJajKy2Z/I1o3B4KZHVhssnV6yHDW+++gzbKlbtDbksZuHGaCoJc/DIUpBFA6+pqg1jnykpow1vxW6JjAApmGPPPA50c6H3I72/o5t6lF1xmt9Qb9aUEFm1LU7vkHJFUomcl7GTVXVByiBlwVqDlAaBwboWpSKVi/izoK02FOGxUi2YR7X4OcZxJAVB22zwwS8EE5MRJILvkdoTY0XJFj9PSF2gFGBG28TGCEqGxy4Si0QpwRQhzhlCZLsOTPPEPEdWq5aYC0IvBtUcNRKBrQWq/C3Ovw9ComTB6g0xFOZ4pFpHxnnAqEwlb/DhgMwbtNpTxECWB4T6/6ap/PtLf1yNMAUxBEou6FUFZiD1jqw6ih4oNmEqjW0VvPi/n109tdjWcpgKIcM4jBxfJ9htqH3hNH+BKC3FrJhDJlWOZmPZ1BalJEkkpE54LSlGg5YUEclxeMsv3dEdz8xpwNU1c5YQVsy9pD99C/Ge29v3efXmjNIbKlkT4iOyGrjYNFT1E5Tb8HD3W1QV+f6PP+bUPePuoUdQ8fzd91AmY7RgGgZ2F09RZqaxgvF8QOWB55tnfPVNxx/9+B+w32penS642u35+Pr7bJtrXvsXbKXgyr7P5+rESZ2wOhCcILJiEA2jdqT0kpwPlCKY+w41RfSs8ZPgMHe08wp/v0eyYV1lvuw/I/QPVEVS6w2no6aSGw7HiSjhi1dfEUukaSzECak7UvUU3Z657+7ehjUeaM2efVVRAW+Od8zqkcMoeKKfMM+O0UhyHajNt+zDkcv179JsModjJts1fRcJEzgnQICPE6atOIiKVA4YMaMoy0KbHEq0KB3php4kJUiI3tB3BQpUVYWrJf0UOAeB7AdSsqQSyT5ixkiVDJ4z5XJGrVueTR/h1o7t/jOUCPjpjvPJI/QGnw/LYSwpHl/PXFxuuLxZkf3Iy7/5mquLa7btip/9y3+LVDOXF2bBOWlDXG+5ul0Oa00N3TGC9tQ6UrqZ14/3CKsozcTh9VeIwVOpCqUglqVb0wyGSz7hP3vnj/gvfvjnfLh+F5UGMDBajfQz67qmKoqu1ahcyGFGiwRJkPpCwdEfR5qbPSIMlDevYNssKuAhkmNkOs1c6Yp7c0QOML9VnKvGUZkNY1fAe871hJwVVvRMOlLiHjlakj2gUKjmq4UMk7b0Y0UqZ5RS1HVDimBcJKRMkh7dtKQcmYkobTHVipQ1fj6hqo7avMs8C5RMaC0RaHyQCLXDre4x7Zk8RVTwaLHMfWagajccp8C2EeQSUdaTskZJhxAN0+ipK4M2mczMMAnMyqF1IcRI7MCKCqUzUMHxRHpagAFNWgr6kMnnM+2qwtseBUhlGGOmFMPK7pmtW9jGplBnQSzjYqV8GzyTbulXB2nQwRFigtLhxYwUAotGFM1wfkSpHZNco/yJalMTUqI/v0HIM5Ws6e8TY0i0IaB0g9GQ0/CdtfjxYWRzeUnpA9buSStJkhFbNG6953R8TbW9oTvek6cHzOUG3bQUvxxo6kpzOvRot8baFpEqdBFQaqRvGeeBzUoy9h2+zKhW4CrLPAcOc4dCfOd92rVm6ntkThivGYYA7z8hvCnE80vKSuKnDoPA0UJYo6zncp359fgSuX9KU2XqvMVUhRQn+tMJgiPEka2biN3E3b0hzXesN4W62aDMib6b+N6TC/xpxWkliDqw1zV5pRnnSBA933Rf8E7zY4oP1LVgvck0MZOCxKkGWPNks0Xta7Z6TfEHMAVTt2ixwlpB9c1nxG8V42Fkv95xs9kulxC1Zne5JubCJAvFGnbb91DpXaY7uYSb15mDhYvr73H5/ClltPxYX/OD54bVSnN9IzmnyF/+q1/x2Rcvef78+3z+4iWHly+4vr6gco7txffxnWU4v2D/4RX/+suB3/39PyD2V8x3L3nn4ppP/uCP+W//+/+OCzx62vJ4OBPCl7jLnvXtiubqA/qYGcsDl2rH3WcZqV+xa98QVWYOhXOoqGXLcZTI9feophcwtHzx+Tf4+cDeWJ4+3fJH7/+UiOKi+pASBbEakaZD4YjFUYSmqSXz7FGxYfY9VS3ROpP8vNCGvEcUi48NMTp0paF4xrHDzw9crBzFr2BWGJVJ0UOpcGK/zPr5HmxCaE1KBiErnN0w+0DKGa0s0XvadkAFS4oWLd8WxDIg0fggCDnj64I2BZsW4+zoYQ4RUFzsnhHzmXduPd/84lN2T294Ugmq965QQiJKRGVPpWrayw9p1kvIUb3twPkwYquGplnRdR0hSzCZo5/pxkWas14rtLG8ehnxU0ZvzpRYsBh0bJn6C0JU2LVnnm+QoiDre4oIiCGhg6QWjlQs+A2GMyV9jvFXGK1QeiIjUNaQzRviPCDEntfTHSbXrN7+PiffoWVFH2qGlJjDiVzumSmcwkwfB+Sq8OrwW1bbZqkgs0QEi5AL0jfNkIKmsjXBCwyCuhLUIqMlZCxhkmz2tyjRkeQ969ZgqMj+rTVZ7sgZTBWx1YRrGsb7miITJS3MdF16UlSgBFIl4qwJPhOiR6mCqw05PqJcSw6eOM+025oUJSHDnOH8eGTVrqjXjiIrTp2naS1KacrbUSWVr2nY0PNA1QZgQ5EjMUn8vKOMF/hZcHNzpmRN9Fty8SAfl5HkuF9QxH9fxbjWCrInlYyPEecqICN0RHNDygHEgPcnpt5/51nnK4bgiTYjnWDTaN4vDXMBKwTSaJT4mNP9RHSB+sbS1paJzDgWNldXZBJKfEKKlhAiw9BzOJxpNy3d9IosJ5Q6MPgbXp8OTPFEzDNzidw+fZ8XD5nhpNi3La/e3C8fsqtbmrqhHxbVuK3WfPLJT2lNy3US/OjHFZttyzR5TgfPu8+f8OmnP+O9d6+oXc3p8Rvupeb3/+BDrt55j5///Gf86e/9IceHjt3thzx/d0+7lnTDiU28Rm233FeJZ4eGZlpzfzrRFo9QhePjN4yV4MLcMN97Xt3/DWTH6fTAEO4w9cRFqBBXW3arNa9PB/I4ce0NXa6YU2D0HZ/a1/xk9Xu0MSOmiZUeGVcTwVjyYJHhght9ybkfcM6yGjas0gXaXiDiluPrnu7xS9ofPqeavs9np47Vxcxu1SFzYoxPcfp32NQTh2miVI6AYQiS8zmgh0jUibbWKFM4dge2G0shk0pm9kvglCKxWnFxueXU35MFdGFgDB4tNeSK7uTfzuXCMSbGWC2ShZyQWRKSxNU7/KlnLVvm04ZGXPPR7QXidxtUqfhf//X/zpgOGLnn/HhEYHj+7D0Egi+++BxtHc45Spn4xS9/xeWTNcRrpnnC1JLNvmXyI44V19s1WmSm9Ao9Zw79RCaxvbpCHR7gsefQj+TK0slEnAbqZHnffsyfrD/iT5+/x3/+oz/hvatr/NQzhAUZV9eakgTZaUIIVLKFbsC6NcF3UMDomjhMeHHG+hN+OmLaiuF4JgaLM5KqOjOf3pDzh8ydAxYev63q5b2Hbxi6I7X8CMyMnweKfxddjyg3kDkwzYow3KD1BT4+olUhpGV2MBfNHAQCjyqaRl4ziV8i9QGVnyLKijRPhGlGCUsjLCvlMTySMMisKZOmZGitRDEQ/Ib51BDzG6zNSCpycBRgmjKN+R3685HN5pphPlFEeHtLJBAS5rmg1AriGufukbJQQoPBUtUe70c2zQ3H8wHbtig0uSSyBCkNVlpKvcK2jlQUc5nQKVJJS3EV5KXtHaaJul5T0hKYRQgyghATws+UUnD1CpDkMIIASaLkmVAiVlaIfIHXA8kPOL2iG98w+QklNKtVg5KGEGY2O03gW6SzYLYY476znl7sbzmcJ1IXuXj2BKUi83wEV1OK4ubyCfPhSCiQqxpTr1GiZp4DMkP0ULkVbr0iJ5inI6lMi8zEDqxkZg43ODMxhAHUHqRb/i5BYdfdd95HxArrErIEfDqT7EhWDSKuSNJjNlfMocEouejNVQddxZvDJeJi5PXpW9qYWK02+MFyON8zjK/I+hWXu2vuHk4EvsaqpwyHiEgZmSWPs6beGtqLT7h78yvO3St262uOdzvkKbLfWM7+Bd88fIXkFygueO/jD0DAqT+zbQXEE2OnWK8FUjwwnxWV3rGqBI02COUQ2ycMw4gpPS8bx7pqmabEmcBVteKd1TNevPqavK9Qx8yL3/6Wu/Vr1pd7Lq6ucK5lup9453uO9kpyGre4R8sf/N6HrJodr74+8Ntff0rfrfj1r79k4p7PvnhgPma+Hb/B/qbjnR9KtvZHVNWeYRa89/5Pubn8Q371+W+xNyuq/Y7/6X/5C37x13/Jf/Nf/1f88//hX1HRsVtt2O+eIKLj6y8mfvn4GZ883fPzr16RzVfctiOu3eDUiKs8cv+M0X/EcH7Fv/mLf0nvE++9e8EnP9ixqm5ppeXp7ZrzUDicJd/7Tz/i7v8Y8Y8zugSEznTnjhQTSjyF/5O1N2m2LL3O856v381pbpt9VgsSPQHQFmnKlOwQIzjyP/AfdNgeWQPPHHJQtkRZIYIiAKIIoAqoysrMe/N2p9nN13uwM2QW7YEjqD3PjHvP3Wfv9a213ufJzVKkG0FOa5K31DLTNpVxGjg9f8QweLSxRB+ptdDont51KHUELJSWaUiY9hTjOpIPxHygcY5c5GKbzAmJYj56lFQ41SKLZN1sOIwPONlSRcYZS4lAqQgKmkzfaPrGcTwk1qseasYKxenqBKELOd2gVYPL58zzwOtfvEKvN1wKxerlmv5kRQiSXibsdsPNzcS6a6lC4ENC1Mo0ZG7LgFIW10MRlZIColSsNrTWMM8zw+zpTy4IXUvn1gg94+OBUHeQGnxqcaZlGH7LibK00aJLQopM1Ympmxg2E3JQeNeTxZ62fYZUHeN0i9TXKLsnHTeQDdR7jvVAKRrSksmrtvAg3zKKeQnKz4k5zUzekwK4tOJJ/4i+afDDA9uzDiEDed5TwhGjG1wn2PQzfeNQuaORT7HyKVY0SDUi2hHBnuIf0TZn7OevaJsDymypWIR9AHFB155R9Z77+wwi0a96pkFxf+vZrkFqQS4zbdvi4x4hQYoZqQrWrkkPTxnuIoUd27Vbwqg5EoWguAajPubh/sjzlxdcvb3m/BJKrgRfqWTcKiLqBbtpIKuCcpur6wAAIABJREFU7RzTMSBqwmiL00szKAiQRMZDw/GYOD3VlDoxB4mWG5T8Zs7mH1WM51opcRlPtr0DtfzQUx7ozwzSQ5wNqA7TfXPH8WE6Q5TMWldKmomhIs0ahKbRjtOUeB1/wWp9SRIb/NCyu21oXvSM+Q4dBpzoOPC3C+oLRaJgnCEmDbXl9nqPUILr+BkVhc4aHSSX9pzVoeM3X/yOs2cbfvnlT8mzYd2uULvC/jgzzp4kRn7yox8TxyO6OJpOol1i9gcO8z0ffesFoo585wdPGY73jIcDyihefvgdHj39lNdfvuHbL74Npse0ig+eP6I7NaA9rtuSpopza6xyTG7gze0V221HmSPDMCLtCZuseTgcuYsTjYhUVyltYPQBlWD78TlfPvySVbFsLj4gjF9wdZs4DlukaejbI2dt4su7v6OzL3lx9hFuVNzefMmUEqLvSFYQzQMMHY085533xDKyFgElIspuWD/9LuL+lLj9LVKMjJOjbzdYZaj+geq/4O3xEc/b73MYH5jmjNKVzZNmCaisBLrPzDWgECi9Zn8YkVT6VuMaiwCmcebtNYy1JcSZeVqwb0ZDDRk/JbS0SKkYxY5pGLHOLcE8oZGrjpQGalSoJBCMbFcWIxQinxLCB/z81z9nHgJxAonm8eUTxmEkhIC1lq5rGId7huMNWgvaXpBzRjqH0g2y9qyaNY0U7N7ecHw4UKOAGimiMgnw9zva7Bn3O6pe09gN0+6O79tH/NOnP+ZPnv1TfnLyMSfR8Gj1nCx2+PaOZt1hpUXWQlYgO0vZZWQEMQuEEFQstQbS9IC/P9CfrIg3d1AForXk4YEYJ4pZkdMWI2bmYyT6iX5VSGGkBkcumRIHRHLoLpLx6AaK2RPrvGQtpAVhEbRU+RbtPJUVCIVpB6oYyElDuiRPCmEKMlwgQsa0R4SKlCCo2SCbHUGcEnXA+wI4lLSUKilC05hFS26dRIkI8QQZlx15rQTKSHJJFO6QuSEXxThmjAPXGpSWKBSgqWUJyVrOyGnAmBlBQ/QOIRI+vYNyQtCR6hPKKlALLYApLNxjFMIXqhJQKykEsk/oRqKcRvgloTiJRGstQiycYdN32L4jTYF5mlBIGtuAysxjAARu42AWPNwOmAtYi8S7u1u02dLZS0odGad7XCNpO8PDDk43L5gmyCKS/0ES//bmFe3ZOcb1VBXJ44TMIM97JIb9+IBzDiUN7rzHFEE5eqRUNG1HzZ5pLJhuWTWUolBNJZeZmI40rFB2okwVsFgrCcdAGASuFazOvvluqBmUbggJfHGY1lJrJg1XnD87g+aE/dcjJ71BdoUxjsSw4+V3V/z1z65I3walvsaKhLYJ296jQkSpP2A+3BKGiXfvHvPkwxVNI1HyyDSPlDkh5Qve7t5y8tTxYX7E8b6iokfnEREFjZZ8+vEPefOrv2J7euDtF4am69mennL+7JL9+gHbjMR5xWe/+Jxij8zhDRQH/pRQPbd5pt1uKEPl/Ikj1ciXX70lpETNivvLiXdf75ii5rc//4xV/45Pz76N6Xrud1e8+frA7330IfvrU0T5gKG+5tMf/THrC8v91R1X+4EiNUrM/It/9k/5i7/4lzzeXnCnOh6GHX/7y5mzkyv+7E//S3yZoNlx/mzL3fHIkHfYk5lxC8d3mT/5kz/lV29vaFc9H3dnNKph3Vhef/0VX736W1ot+dVn/xd9V3iy/RifJat+sSFr1bNye14+3XF1/QlXd/+a7//ohGcnay7PnxBmwdvXOw7ziD+94cOf/CHm4kP+j3/1PzJ9FThJl8xSMRw85+cSZCXGAQPEKKhlxLWRVSepSaCLAlEwVhKCJ6WyrDhZg9WGUiVzqGxXC7EkpD2IhBQKqyxWaWpzYBwHtFbEMNE7R+taFJLkA2U64uhJZaTpNSlkjLAUFDlX1o0j1AnFgC4a0rhM0oRCih6lBXe7G1x7wvBwhW4j5fqGr/71f8SSeHT5Q/wgKPocxQPFL4V4SJWKJAtJColpDgz7ifvdFYfg6XvJer1ivV7TO4lkJoY9tp/ZbHuke8nhMC5SIQypZFrt8IfAm6++ot/sydsXtGaDVZWURyID8qXlqXqB+NUp4usDjTony8gUbwg5sdHf4/prjzMTVY6IugLlyTKRZMLLSJJwP+8Y0kjIEz4cQUX0WtKh0cFjmQjHilIGZy/YDUdMyZy0FmcdKitcWtGEc5TsMaJF6YxzBzarTN/3HAZNDT1N03GcPNIZtNq8f0cMVDVS84YUFpb89lQT5p55rJhmpOkj43hAKYuPga5rOB4DwVuQkkxBPHrFu1f39I2gdaeEe4WoGVtHSonAmtkqdg/QdIqKpFSDsVAI5JJp+8TV7UTbOaSGbqWYpgktFa0pjNOezlpIPYiB09MGKdxipjZgXSHGbxKo/lHFeMkV0JScqLXg+oYwHNBSQJopuS6EDteg3DeTo7aPKLkELBMJbMUaS7YNWkHXNTT5FHcKpjlS1cysZ+ZS6ZoGo8H7PZUzqlxjrUXLyDQdkAbubm+YpyNTvKXMM7fXM9MgOH90wuX3e/7Pn/4vdPqcm59n3r75HZdPHzO1mtc3nr7b8vEnf8DJ6e9x/zDw9MkJq2ZmOEaOA9Sy5ez0hLOLFTl5/EFTQqLvGh5ffEi7PiWKjH2d6TdPeXP7wA++/yEvnz3m3k+MuUGZDf5wz/lmTYyB65sbSo7UmKlTJB93pG7PsXtJHgLyWDiULdPxGtIBLT07L9A3iR80f0TwHnHzGmN72ssL2vVEmyqldMSsGA/36FZyJ0emes9BDljTsy6PiLuG8fxL4lTx8iuKW6GVo4jK/nBHqoLuUcXfXOO9xKQGmfZMWS0HqOx5/eZv6C7+CUJ8hs+RM3PBxp3R9ac4Z0klInnPg5+PCLV0h0pOFLHs9QkERQrGyVNMZX+4RymB0JWQAz4UVJVIMof9gZJn4qA53Z5i1w0YSZGKMUSyqIT9gSDfUdOMLYaTZsWzi3P+6z/+E/7l//ZvmdI7Gt2R4gSlUkvgcBwYxh3Pnj2jlCU5fdgfefT4MSGwrEAlgZ8D1S57cLf3dzw+f8Hd7ciQH0jG40NCijVKn5GHO368fs73n/8hf7z+AT88/5Tn56esG8843jJog6iaxmwxzZqaCnGeKErSOIOvR9I44kplf3eLbRskmen+nuoTK3PGsYKqDuEloizIsDQfCT5jbGQYrpEyIKrCaktJEgIoLP0qYN3EOC9FaU2F6COiRrQWCGERoeKngGlX+BAxTpPSivp+D7TWjHY74CkinSP0blEMi4qRFhqJW93TRYMFfBDL/y9mhAYwiBJQpSKqI5YdWjpSmlEqoZxEyo4wS3KNrLcrfJqwtsXZ5j2dIRHJNK3kOOw43T5j2B2IoUAj0XZCWLDqlLu7CecGZLNBxISShvL+dxfzEhouWqO8R2gNUuHHkRgizWpDKw3CLeIS2fWQM2V51JOpeB8wWi0Tljky3d0hu4iRDlkXUkrYv0MpyGXLfAhk/HubaGUcZqYxc3FxztXtA9vNC25vHuhWK4RskKID/h9vg2TNdv2U48OAkC1CVnQFrQx1ygw5sD1/hDocqVYR9iNxHqlOYEWHsgunnCKpWVKKJsZADArKGrE9QaVrDiHTthvwER8DqoP1SiLkNzv1qRzwY8GYHtctawIyavzwS9ZPPuJ2F+gbWPWSXDPDGKFkdqHjHf+K3/v9b5HaGTEbVNzS6ZauMxzkA4c3R1zT8+nvrykqIOUifgrzxO1tZJpeka3hdFtRnSYd75H9DutnqrScr884P3/B06bw9fUvSGFPAG7mA9oWHj1ec/ao4/bVhu/94TmHKbO7aVCpZ06WXdhx67/i7OKUxx89RR1+w5uHe6a44+nZE548XvOrN5/x0//4H3i8OWEi8tF3/wukOOe3f/uKMHva7ox/8+4tq5Md3/3O7/jht/+IbbHc/fKem9t3lOlI20k++eEzqpI8fffP0Ks7yn0mvAnkoHjz5R3//i//LTlG4refI+xIewoXckURHdYYNucj8djy8JBZn2aG+3swPa8+f8P9wxs2ZwMrPGvRcXl5xuXpzMmHL3hy8iNCNoQ48rQ95bT7iP/5f/hfuRkKd8evWMmZu4d7dqOnxMzl+JjD1z/FPJ2JN/8d+998xondsbIabOHkciLnLUZpunUh+BnXCqxpkZyQvaLwhq5bM44DzrVIWdEajNIoKYnzRG12VJFBZZSb8HNY9o9Fj5YNNWpqnTH09O2aIU8oaaDoJfSOBjK2PSKzw48KowW1DCjtFzNsbpD1AuFnTro1x+GW/qQjq0xMIyUmjPJ0bmKcLjk96Zknjz/ec/s3n3P2cs3pH/0eud3T6cI0S7TQDPOAkIaSBDFkalG8u73hYb+jniyHuE4JjHMoJPM+YKrjo+ffwjYN7+4OS/i2KEo4QWZNGSK/++VfosvEZnVJaqF2Gl0MJShyqsjTTK8l+V5x/GoiqSt2+yOqtmy7lzw8zHQrGOcbWqk47maCiETS8t7NnqAyt3c3RFGWyUAJy2caNCkrVnZFtzohjAOuUezur0l5wnAGnOK0pDGVTdOy7TZAR6qQCNRqEfUM686Q44hsIdYDtnUoA4UDJfconhLzNYfDW9b9I4ScyKUw7AdKDnSriTCesL8f6VeSTGa1NsQ0k6koIM4FNfToOdD3aw63S3NLNZ4sBkIcqbVg1JqYj8vU0J8hhQQ5IahYbZF6jxaK3jXUHBeIibCAINdMraCsYZ4Hzs8+5Ob6DqVnbKOoReIncF3/n68Yl0oSE9Ral5eKn9+rnyvT3ZKQNk6g1GKW+/vX2gaO48SxgnSGRm+RBSqFsR4YThUNGi83JLuBTmKbAcRbrNwQvUY00Nqy4IuUpZbEPD4wD7A/VELOPNzfM43vCFGg3IYpzPzis9dc3ydK/R1vX/8Oawv5/pp26Fi1jznfvmAePYO74fxyRYyZz1+/w/uEc1vOTi452fZUZoKP3O8GnNuw6pcOL0ZQksc5yXTY88HHzzh7tMV1CisNcT9hj4GNPmdMlUHe4vwOxCPeHZtlL8kW/LSnTg/M4cCBK+bdO3wYSRVQjzih4URntN+jG8u6X3HnB4zpUPTYKMgpEGZP009INXH7sEOaLUa2SDK+7IC3rOcVtymQ2HNuBNM8MsaBWCvObtiUNVfbA+7mCZPf4bZrUmoJ0TElzc3NzI82u+UmW3VAJBfPNA2UnDBOLd1jQOtKisvubBVi2eUtiVIKrVuDFggi1IKSLX4OTGOEUli1DXMeGY4PxHFG+pYhCZTYoFcNhzRShEc0gA6osiHNFbJAobnYXvLBE8/zi8d8dn+N7SW73Q1SGaRU6Pcqteu31zTdCiUVxjqGB01MiWl+oHKLcy37Q2Sa9giX+PLuZ8QK1jY4WkL2VCtYqZZ//smf80/sC/705fd4aZ7TSYsSfkFebk9x3aLyFW5LbjV1nBBCvl+VqcR5xjQGUmQe75FmjUmafNAop6h398DMME90ZUNMaiEK1IiQe4JfOuoSzbDXQFmEG9Xj54xIK5S7Iia9sG3VFUUoVD2lREnhnm7riakg9QbjQFtQ741s4v24TXIBzc9QokXlF4usSXiE6FCyBxFprEKJSNFL0AkCUoEUiug9prWkPJO8wzhou+UwgBBLQFFF1v0jfDwihaFfdQihiCkRU0bKhfAipSOJShFiUV2TSSVSlMSngHSGbi0ppiWH/WIKLZIqJNYZjHMEUUizR24cIsalaDca23XvxV4LNcVaQzl6UkkIo9FKkVLCKENKAZULslQEFnIhhZk5J8Kw4P2OU8L4hu0GpEmkOiJNYL0xhDCy3mpCPqAbcH1FWrXoof/edfFkQ6x7ihpw/XvB0agRIZHHibPnl/gasKJScqbIgmkV0gpy9iit0WZBM87jkUoikwCBrC1yIwmfF7JNaKeZribcqUbbQhpmpumbHgnvZ9yqp9RAzgHXOB7eTjRG0zqF9ImTtcES2Y8zshpOzs/4qy9+xwc/fIJ2W6Z5hUoHShkQWrPaPGUYH/D5wOE4MV7dcXrZsznZEOfA4A8Iabi6vkb4C+RHDUEOYDXbZ4+RreJ4X/C7I6cvI5cnl9TyQ95cf8Vhv0NIzdlFy3rVkw5naDny6PJTnoSIfQ77ac/d4UA7NqyP3+Lq3TseNm/oywnf+/ATLpsdYSz89jcHfvP1KzQnSPEICMxTy6uHV0y7A+Mh4eMtYrFw861v/ffEdMvXd3uuru9JMdK2LSu35eRS8+vf/IZ//sf/FbfHv+YLXtHLNWEoXH39Oe9e/x3Pnn7Ek+cvOX9yxtoKfvfF15ja8PTJI1KdGUZPGuHkg8rcHdg97NH9zMvNGZv2I5pVRzpMvHj5lP5RS6MamtVjjN8gc+Ht7pZ/9+/+gr/+1f/En/2L77DtLxBhz83uHtEWticr1L6wuz8y3Wbu/v1beB0gZqQTSKHJWLTLSD2AiLh6gsBAhVrD0n3MlpIXBGjOaUGY5rzYNYExJWq2tG3DPChyXdE1y24wZaCkHaUKFBnbGEK8QxiY4xGFRim1IDdNRSlL8BO2aQk+0BiLxJHSIrLKyeMMWDswjQEte+z791KIlpV+wdqdIM8O+OiRImCY2F/d8NUv3tJ961Paj3vmKeCalvvrd4gsEUhqThgp0a1i+vqBx49P0E8uqCnRNgqjLFZLGmWxxtB2ghBHnAq4VhO8ZkoQYkEiUEbTGIuSDeiZKgdq6ZHK4fQFSRtiHKgnFvv8jPmrK7JoAMVhumE/XVPZovQl+3nPrI8UmQgZBl84+kISgTHtELZg9QqR1thaEXUJvGYRuJt2qKKw5RybtpzYl/S2pTctvdmiS4MODkyLdhJnLShLBQKFMRwRJiJkQ57SImxLguTfU2y6RPIdMb1BiadoZfHHRCkjQkZKXahrtmmpApyV+NmTUkK8/5wEcLjbsd4WTFO4exixjUMJQckLTrdxPYEBmCihQzpJjhWRW6TWSHmkpI5WFQwgquE4DAjZUKpiDoJu/RghK9bAYX9cfgaVCCGhlEMby/5w4PI/VzGeS0EgscZQcqTEQCkGUQo5RnLJGAwCSPmb+zEpTJSckbJBqoYqFT4lRhJzFQSlqZwzy5lsJ5TbIuUjqp8xJjIzYNUZSq2ISTH7zBQi0xi5fziCWBGDZ56OvH29Byb61Q0pWL76dcRHmMotUleq6BjGA7JISDN/d/9rnn8w8XH3ki9/9475GKihcnrSs+4tbSuwTeE4zNSSWZ1oOmvRwiAUJJEgyUWssT3wyaeP0c6hmhYZJnxO+KpZt5oxHZj8wGa9Yv8wUeeIqBWBpFA4ilvevb6i0Y6DD4gCprRUDImK9BqxecRqXZjkSA6WbWs41Bvu44DVa5p2y1gfyEaiZKRRGVEzsVRmkUkmU48TlS1GC6QxHO7f4MtIs+po+45xbvEkrLyh5IHjfkUiIHwilICqAi0nWvshzlpSmCnNSM6FWjqMWlHCgrJauY4wzaRcqLAE+IrAxww1EnzEaU1re8AQ57iMoZSmWEXyGSU0PkSIhnkcUTvQJRCoSJfo+gZ9IqlBs5s9kcMS0FGBy5OGj56uuH59wRgmUkrIsqTypdRY46glk2PiOE90XUXme1IKxDQidKUSGEfPFCZgYvZHXN9hhEaHhku1Ym1b/uTlj/nzsz/iB+0THq9aei2R0lOdxHaP0LpH1gcEHqHUsoIgMsoosIYwToRpol05cg4LbzfMpKCoKZE1+IeRQ5ooWcA0U4xdeKgpIYUmRYnSmRAnRN2Qa0DWsByYqkKmFdOQiDksqwjVQG2oVVGzoeQLUBFKxE8azYYcABOopCVUIx1VSHJsQe9R6kBOjlojQg3L/exfENVMMUdwAtDk3FCFpghLkhnlNHn2GN0ihEUps6AaSUi94A2VVuz3hfOzbim+40TKi2DHup4QCsaeM/oZ27QUP1BrJmdDKoZqEs1aodUWXyqpvC+WS6FWSEota1E5UWvFaI3fj5RSMa5DGQ3Bk6jYpiGHgKgVqkBqu+x1jzMlFcbjQFMl2jmKsOS6p1aPqgahNlSVlhUK3ZKloSSJ0g3aBVIM5BxxvaBMmfVqjWk0tWqiz994nird4nOibTdINFVkqszkOSzowFXP7bsrzrBLl1FJqIv0JOVIqWLhn4eZEhPCFLQpVFHBj4QAqi4HjRgjNUUEjnnKTLuJ9SP7zZdD7ShZowxIEYn+wDzA+foxxmg2fSGHxBTCe/KFpbaGuD3yyXcf8zZOlCgRVaCUxpiWlTGMQLc5cL27RtQTtDaM0zvmMC6h9H6DbU4Y7l9xOH2EV5J206NbTRMy02Fkfthzdzfy7MULLs4/pF1ZjuMD0zyBKNy9G0ijQ5h3bEXDWdux6c54J3tKkjg1sFWV/dtInDy2PeHZpkOlzKt8x8PDLXHeY/qe1/u3iBy5ewchVKTUBD0T08iL8w/Y7ydeff1rhvmGU/OM+4e3nJ5tuTz5CKELzWoDRvLi98/wv33Bp0LghxFdHRLD9e2X2K4iuzc87Geu3mWu39yxsoJNk7G2ZbzfY2XCqhd8/vorPrx4Ru80Vk/0raJfPYf1mtWZwHSCbfchMXfsru74/Ivf8pvjbxmPr/iDn3yLpx8+p8hn3B5+S8MdGsGmcZy0sF2doUvk65/976zkgSLyYmiUilIdPo7Ybo2WhTHeIYXE2c1y35X6fhK24AeFrJQaEQJKidQqUVKTQo90ZpHBSYsSlcqAEAWhKiW8n8RVRUnLpEoICVJR5RKezKVQI0gpQSSMkVQUuUhKFUuwTmaMPCWFPc50lAjaFZxZiEtKGbSuGLFhnivUgnUt8xC5/vUbnnzxBncG0rYIn6mxYLQhs9BJ2taAgrPzlssnG/JWQnYYKtYIurbBmYXpn0JcxD5twxwSoVa8CGQ3Y6XAbs/x41umGjiREifi0szCgmyxBspGwHOBoCXPEsqeeRgYxyM+ZRoxcByu0XbN6E9J+oG5HNmlmb0fKDIxlYwtipoqIQVk9XQKTNOhVIOfM43pkDWz6iW9HrAKWmvpmkqjFE5plCwIAUZJkJIiHAXNMEaaxgEZpTO15KVBkj2FcfFMFM16tWX/MOC6TC6CnBMgMdkh7JGqJwqF2UOKAj+F5bmsNKUIglix6XuGOVNZ3iEKQUkVcqE3lRhA1hNsl9HmiCirJRhaI0o58rxGlTuc1qQioY4o4SgLZRylO0Jcwss+HLGNQkqLEBUplga10d98hv+jivGSMkpZJIXoB5TrGO5GlCpIHaiAUD1VKN7Pov/TNeYMUtM3DRiFz56xzIyygC6IWijagKgY1WC0ptRCKInFztdTSgvJEabEMAWO05HDuGc4TktRXCI5T+i8SHPCuCPkzG4nofSYRiBSwdRCyZLdMOCnzwkhk3lANYmba0/fbLk82yJFizU9WhtijAyD52SzppaKUhpRHVVlSo7EMdG0K/q1w5iK0o6MYtgfmPYzlDX7eMXWQHwXCCcrdvdf44cZkS1FKWZVSI3n+uYtF5sPSEkgi8RUjawCURJ5EsRtRhu1kCwKdFUzFUUpgiorOIVKLUYtevCcZypQlYYCtRQ8BlsMMRlu5oE7n3BNT9ufYfqGm11YjIFuQKee8TCSmkSpBVnhg4vHCGcQYqKWQq4ZqFCW9HFJlRQTtjfUoPDeE3OgCoHRbnlJRUGaR6ooqJox1pJTAumRJqItVOkRKi8dggNQIJfM4XBAhRnb98haMJ3B9C2heKQxRJkQYkILOO0N3/noKa9fDfzii8/4T23GWqklkdIiMkppJufM7JcgRi2JmALFF4Kflm5sCHR9h24MVliaouir5nHziB89/RH/zbOf8F19ygcn50hpQE9UI1CuBdvhM6ickAJUkbB/T2Eykloz0/6AeH+yDzkvnZVQKCFRy0T2lVBg/xBYr04Z5xltMlV6chnRlAWDJROpTDRuRYosoRwsVRikBR8lRXQYnRBx2TOWoi5876KoVQCOnKDrFXMcqDUhqGixjHp9nCE9W+yRZlGhI+NiAyUjkRAkQoKWBUFByEX4RFZYJbFKEKp7TwC0pCRALmIxUEixwYeClA22XRHD8X0hnjF2MXXmGSx2YWybwrQfoWiEbcBKmlZDyYR5ohpDVQKp1bImVTJRlwWzmBKmMQgqKSeQBqk0NReET9ArpFakwwy1vuekKyhiYXTnjBaSkguZRMlmCabXRf6gmhahA41Y8im1SIRqEFSkFGjtOB5HTpqF/qK0QciMH0ey/2ZrPOeKcQ6DJIRKziCEotaK7lrS5Ck+UhqHlpqKIMUCBVCalFgmcjGjqOS0MP2lqFQ5EXaVthU00hHHiLCCNBfGIRJjwf0DSpcyq0WEVMrSXMiBtjXorlvY9koyBY/Kixa8atjLI5ffbXHbK8zdYt0VSqJlhxAbIpV1f+DiyYopXCzTBy3YDwemecQYh2gkKUUmf8Vx0Ay54TBFVqsCBDIPzHHH568GpNnS2o6nz18yxxXjeGAaKuNOcv/wjm4zMD1kQj9QXEfvGs7Xpxzmyj7s6duGZC1da3Cq0Pca04Kykb6T+LhnHCOXbrGVPjwcwSz8983pio8/ecTN9RUx3/HmbubqeOTN61/x/OUTQg3c3b+j6SyubQjzPd968T32m4aSjmy6Dc60fP6Voukv0E4x7zIqaV4+e4HWA8hInlt0zKzOJb/+5RuOdxL3wTlNmxFSIHqD1Jru2SlR73DKIbpTrr/Y87Of/Zxf/N3fcNcmXr6UfHryPdZbSTCCMTm2+TG1KlamZX3iISqMqvjwCu08U5FUoVFKEGOi5IkUWnIVCFiK5KIpmeXQaSzUTK4L1SjGgFaGnPN78oRCSShlQum6kFFqoWaJEj2yGlIG9IGSK03bM4e4mBfFMnUXQixEkxiRuKWxQFiQhmIxqUrZo+tyQ6dUFlMky/dBKb3IiJDUrGhMT41+MXwjqSEUiZJaAAAgAElEQVQxX428++uvePzyEv3U4OcjzhqEkviU0KpinKWowvMXFzS9ozqJFj2UhDMLX1zrFh+Py3OVDqSkyvx+rbegG8l8CLy5OmLFjtMtOL3GaU0pywSsZtBocJZ0mshZoe9OUWSGqz1+HmlWiqkceZiv0SKw94oSZgITx7LjyB4lNEI3KNktfzvpkVVhpMWKFlEszljWtkOkyGm3pbMaJQxaGaxdOtVOtaRgEEJg9CKDSkRCUqRYodGU4qlAjpIqBKUuZKyUlgNGazbcHw60vSAVsRiMWURMuQZSLUgghOXAJuVCxZFqQZc6A0a27MYBYy3GaoSoCMPCUG9mmAtOXmDda6SMKHvKlCKIjHM9uyPLc1oL6ixom4ZSNaIKhCzkFMk5QF3Y5Nvtlmnagchoo5eMg/7mNPH/6/r/XYxT6qJ7rpWSFyVtmAK2VygZF6GEgZoUVTTf/KeiQylJ0zZUHfF+AjUhpEBrmHIiKWjNCU72kCNTuUMaT5ItUm2XsGg6MoyBYZoYpyPTNJBzxU8TqcT3XTJBqR1zKhymAd0bkg+s2hVlvkfnA4cwc/swcDzMGGN4/XXmOHqmseUnP/oxq5XCOYWWjpI194fFZmic5fBQUY1FKUvMSxjVCU2WhfX5GX5MbDrNYRy4u75nuvdoXfj69td0F5eEh8Rtm7gOd8zHu+Wz0ptl6iAFY5rY+wlTVwgClYJUFYtY9nfTWw5jB9KQ88DOK3Kw9PV0GUvLxKZbNNZVFqYyU4XBqpaWjMue2khs9IwPgcN8QLme1fqCtu+oasKXQFMKUneofgP+LUJnJGCEZbXqibKhTDc4scK064UGIpd1pTAXklh4zIdxKRjnOJDe2waNWVHFoo9t+iW801oJKuBWEdUUpIyUOGN7S44VZRdBQwqFeRwRo+ScBlUlPnlatyaHiLEdKa8oFawsbBvD77/4iN9+uOc3V79iHli6mgKgULJ/v7KQUcZQxfz+Ps+k5PF+Qsn3XygUF5szYsjoSXAqLS82J3x//fv8+Sd/xsfNY2zZgczYZkVQiqorQltynYhpoFQWUkes1PuC7CSigTQN+MOBjTTEWIhZEHxFKgkpk9NMiZnU9kSfkCvNXAtdDovcoI6oKhAiUVEIqSkygVLEoqlLHYY0E2Ua0eoRUCklo6TBWI+UI0UWqtAgWqSKuG5PDXtSXBTUVrdYKwjRY8WWkmeE2qNUQAhBLg6KwrUDclToqpBVUd/Tc3Jmsdcah8qVWssie7CSaZ7QKlBlIiSJ0SfMIdE0HUhNKZKKRhuLMQ0pJZQRVBnR1kAZSb4gisQs4jta23G8PxLmO1rzCGkUSitEKaRayQqKrIiS0a3B+4C0BmUcQkrS5LE+oM56Yorv1+uWZ6HIhZIieQ6LwKpb4Y8HUghgJEobZAbqjO4LtSpMVQziiFYNSiUQCURZut0eatFQKzGBdIWchv/XmkquBescYo4knyhVLEhIp9CrluH2jq4akpSIvBySSyyEGLC9XV5cSiOrRiIJ8whWIpwE4RFHj99I2twS5oBa9YS9p8wRt1r+vn//Ms4sB/4cERm00LhtRyAQD2XhBkuF1R25wlwOzO3Ik2+fsJsTK/sEqxLFBqTuqXlNCSN9Gzh/ZJDyCbvD7zjuMqpWnLIoWuIg2O0Xkcvd7obBr6nVk84MjfPEdCArwe9eD/jha779vcrWfEhntzi7ZdVYdsIT4oGSDe+uEvFsBmdp3Zqm0QxJ4pXAnZyztQIpEhmFazvWq56+a5k7z/HdgENztjkl546UDigqrltxcX7G+ZMNbh3oVie8vZq4H7/k1e4t+3zk9e1bXr96xeXJY/7g+99Bion/9k9/zG/kSK6BTbelZtic3vD0+Q+4vnqDE4YPP7ygXTcc/Mz9zT357oHLtWWfEj/9Dz/l+598RJGC3fyAUhG9ekqSFrVR+FhIaIYY+MVnP+Pf/Owvubp9w8uPP+CT7RkubpCbQq871rdbZLNFoDEykrs9DouxDrvtOJYbapZIYxcjLfOSw8gzOVY2m3Ooy/c3p0jJhaoS2kDImZwLsGR2pDTL6krKuHam5AFl7LK+Vli+d0JDaREoqjySc2XTtSzuzuWZUkuh1oI1mlQrJbYYeUL2O6QJSLnw8q3tIFhSGVDaYAzvud4CsBijSVmSo6O1liIX4Y2PEisSeYC7n10h/lAxm0BtJrq+J+VELAkjQLcarKTdaDIJJ9UyPa6JqjJUiQ+JKQakKSghYdRINaFMWMRRtePN1YGf/9WvefnsDd/5+EOU+hYoR9VASogUUSmCiSRTqGuF/dDRmI6hOOIAJsJ4mPC5sBuuOIQZkfRymJMj0s443aFYYWuPqAGtEk50KNEujYW82FhNURi3Yu2e0Nh+sRSrRSImdY8y62UVSAq00kgZKHlZSTW6UHOlJEvygloyqEJFL7K1kNE6Me0TUg2UdMo4LCt1xkpKTYQZctIUrRBVI4XB6KUJKWSBOtG5gEgKUSfaFRirmUMBIzCNJquMrAKtJFIIRF3WpIQsKA1aC0IacHaBhqQKrrOEaWk+SLWAEayOTMFj3RnaNKThGqUz8n1uQPAPTGn/mGJcqfcnzJporMEf9zTOoY3BJ4XrVyitCCkT0zc5tCsumMpMqJYqBUq3bIUk+kwIFa8Uc9E8PmkwKnM4TsQkaS8vOJY9frplvT5nf3+LDywhrbrsHIfZk7Pl9mYkRMM7P+CaDcpskOWOrhuJ/kjNmosX/zdr7/FsTXbd2a1j09zM6579bHkUqwACIOjVzVa0YbQUHdJQY/1fGmogRUgaKELdimh2KMRQk2wRIAgCJFi+6vPPXps+j9Ega8DStJnz+268wT25z96/vdZD7u+/4n7zFS4mlMUlQ2fYbzoO1Sc8fft9zi8taWpJ0oi2A/3g2e/v+L0//JivvvqKoXfM5yXQUx8rFIonD8/59MsvycI563wNInB99YpqVzMeD3j3gu6w44uuR8kMd33g9s39FJdJRtIUbDQMncLaHN84svkjEtMyNK9ADFDMqHvFXMPVYUdqC9roeHm4IxkN57M5aWpRLpAUF9w2A04dpsLCGdI4I1M5Oi9pq89oZYm0BRdaURQrdJ7RiZq6bVioEp0skDHlaK4xa0MucxghINhUgGrQMqdAk+Y5XdcjBWjjGENClJK69oxbR5oHqmZPNziUmlEUhrIsp25+8IzRYrwgCkk+y0FY+n6gHUAnJX3XgBUoq+hcR9NViFEy1wtylXFzs+XsYs7Y5ygtsSpj6Pb4fk+pDSub8t47z/n1mznffLFl7B2CgFQCrSV+HFFGgAikaUqenlLXNSE2k6mVgBYZ69U5ZZpwqK94mJzzG+uP+NHZD/jd9Yd8VJwgRo/PLuhjS6J6tNAIn2CEJIg9SRiI+pzBB+RQ0/YNdpaQSEld7XF1Q1aesW86vIs0VY9JFFKA8xGNx6uBLImTYMkMDL3HxwFBRIjIODbIuMbqFV1/RBiLlJIgBhAdLhqk9tjM0Q0VoxdktsQmIESk82HKdooD2jgEGVqCYyIkSQpkKDGyI0uOdP0BFXN0zBDCAR0Ij9EJMc2J0uK/PWa0kUQx4HzEmJzWgzDPiX2BTTT9GNBmBsIzdBtm8xahLYyRse/wTqJViTEWiHTdnnJREMSIFwOuteTJghB60A4lZgx1YOxbrJrMv6OauvXReUJwRJWAjIg4NY77piNfnKJkxhgibhgxw8RPr+o9pSkIIRDw4EYkkkQr/BiJ1kKMmDRBZTB2EddGdAykuWd712KCxuYZWsgpv63chMYae8qVIMgjQRpiSMjIscbB/w+L5YUmekkMhuACIUZEalBlTtAS2QaycsYhemLdoaKYOpFSoK2gqXpm6Qx6QfQaPyZYm2FUyuCO5GrH1TCSGzdpwc0SxBXFDPKTJePhuy8WZcbpvuA80cdJViIFXWgIriSOlnQuEUHTVC1NMlC+o9AzRXP9hFX5gCF8jlQJKEPAoZMOFSytCxgjyM0Zg6w4WUViEFR1ZHe8QbOidgU3z5+RpD1FekazHRn0QMQymy/47NWW62++Zn1pwQbK8gmGNdFL5ivB5cOP+LtffsnV9iWDnTM7yWi941jds+t3DOkMPRfkusM1kl5BmqSs2wW77Mg26bAm4UE2Z7Ve83zzDZfrt3h8+oDZzGAKR0SzvvwIK+b88qc/4+3vGy5Pf4tXz295+ewbiJIHl+/x07/8GT/50Yf4cEfvPdU+4XCbE70i6Eu6zjPLU4SwPH1SUHVQDW9h0yeY5V9zUcD/9h8+JUsdl2cddXfDy9fPSOTIx8mMxaMPaA4zpGm5alvK/RW/+rs/5+vtM4plweO54sxJxkLSZysW48es7KcYcYd3Dd617J1nsVqQJ0t6OeP1bsMjM0MoR9f3hGAx4nTKgcuOxOQ43xJpQPrJHEmPlFOMYeynybL3U5dYKEPVNxglCNISnGAYR2yWoU3Ex2qaZmcz0mxB1TS4byMro3MYlYIIdG2D0TOUyCEZEOxQskUEgRAlSoKRGpKa+hhYFpf4WJEkETf6KZJnFYwegWCswI8jwmck6Rqleob2gNh0bD+752534Hv/5TvTJKkH9a0/Q2tBMrOMTiO0QA81KjqiEgSlGEOk7UcChjRP8KMl1ZbgNuQWxtFwuJdcf9Nx8+KGuX3OzF4wRkUIEsSIMGCFRwyB5tAgVKAoJ0Z+kq0ZnaDewu1XLwmVwEdNExv62MIQJuxootFqhpGGKEbkWCNjxEqLTjKUTklkJFNwVljaXc352SVSCUY/kOoLimQ1XXISg04cUR3AgY9zxlYzDhPyOJ25yVQ9nuC6gM32SNNOsp0hAQ8Rxc31NZdvR4Zjym53w8kFZDNJXTvqoUcLyTBORuyu7okiZYwCF3oGl5AtFvRuSTJTpKWbxJRDQAlFYjL84DDKMfpXGFcQxTAJfKzFJoa6vUdqsFlJN/T4mJAICd+KmAQOJQzWCPY7OD1N2O2uGYaRXKX4MdC3O2zy3Zr4P6sYj75DWYUk4LsRvUxQsqe+sSxPZshxYOhq2qbDjd89rK2/RWY9Li4YfEkwp3hbEcYDh6qhLFPyokO6is4rghDoxFLvHUNIyRcl3XFLigM5gpy0uX3dMjQ1dXCYlcQ3PeerS7RWzKwkS1IG39K5MP3w3EB4I0ntW6TLOXkxpxt6urpBqxk/+Ohj5qsTOqcg1YzhgAqO3/2tp7hDx7NfN/zm77zH3eYbutrw8HzFap3warvHzE9RMkGWBUO14atf/JIkV1TxwItvXnIxe4fPfn5FdmY5Zq95dvX3zMgow5KgasLJmlN9QXcfWT3USHU/xT6cJbc5M2Hwu9coTjhNluyOLX4c8Ns9tRTs0ogyK3QW2XZfc3n+iK7WhHFBliwwoQTPJGU5+Zfc3r4ke5RRGIURgqqt2FWeuk8QZsRID26PHQvSkKP1nkEfGZxmbJccjMKLZ4ziXYy4IE1ScA3O7xEqQ3BOkszxHLl9vaFve4Q06GTEsUemgaIU3N69YHb6Nnk24I4W6y0ytojGk/pLhrqbdLaLNUZGxNjSuZeMrWe9WLFtau4OO0KqyUqJawZSYKY9jhTf5GSJ4b2zx/zug0fcvmzYhQnRKcT0gw/RsJw/pKqvKQtNjG/wKhAwyDDjfLHm5MmK+/7Ai2d3/Gj+Ef/qyT/lJw8+5J31mjNj8YctuUlQNhJshhMaKT1SD4xK0IYEs63J7BazzOBQk6oBFQyhDozdDnfYMeoZopvoMSYcQW3xEmLSE3XANZ7EnhBCj44HhlBjrEQJQd0OaJMw9p4gjyQzjw8RPxhMSFEix8UKoRTkbwh0WPWIfhAMXUoQlhAGTheCOIzEHkSbE8Oc3CrCODA2I1p3SAqEHmgryWKxmNCJoSUwqdRxOePQg1MYu2VeatyY4J0gMSPCXhN1TqwS1idzqroCafFBIaVmWVySK0UbD7SDJjlb0Y8HbJ5DlLSHBjlm2OwBm1evEVKS5dDoaaydFylSw3F7z2J+ihsDnW8weYLMDciA7T3RSuKhJSmXHA6HaWHJg6cnEIgyMpYpthHkztIzkKQRZyKeAd166FsUhi71qM7TpZCPGXFoEUlApwX93R51X8FbDxlDQdh1SOkJg6H1gVYHYiopVEq6Trk71vheE4VF2O+2xo+yIhMQ5xF2O5IxJclnDOtI+7cvWYoUNxPETYe2JaGrGccRkc5IQgKuIj1JebV7gZaG1fkaJSKDqwhZxOUn6KsbxrXiqPecFQUqyfC9xIWpe/cPn7EZsElBNwZcsORJAocDNl0wSIiuJy+XXNXXHC7usR8MyA9a6jcNQ9+zz2t24RWlneFjTUCTpyvwj0mOjvXiG1yjKAvJ6ObUtaBtjxzba+ruS7x4yNXVgUeXisZtGUfNbDEnKRa0+1uGcUc/zvj3/+ElxdmGiydHTk7WnC8L3n5QMPaepXrAlagxrWT79Ss6RkYrScoTEucQQ8WMDHm6ZtN9jh4SHqZz9PkTmhGuX9zQycD2cI3tTrB94PE68PBC0Dae4WXFJgp69YJ3P4x8/53fRh5SzvuvubQgz6A3b3jnt1eYInLs52w3P8e7ltXsXXL1PmPzPmt95MX9C37/9/8rrt8cCfsDcjxQlDknH7yF23zK772refjgX0Ka8Ve/+Hs+++SeMss5NT1ld4UxW7pxwcnJQ758/n8T7l/xJIeTxznrtwzVDGaZIhcOk31DSGp0dPihJXQ1b9mStXgKYs3d188Rh1uk1iR6CSIlEDFpoOl3EAeq7oCUcgqwKY/MBGVZstsewEWsWYNfkGUDzm3BCdblOaPo6fsEm9YoVSPCCt9ORa4RGS4aoplMvpGevIDjPlJXKTGmCL1kcA/w7ob5MqPq7rEzcH7KUyuV44OZCjJfYXyk3inI1kQFwjgQEREcmcpB3nOsI8Ts26z5gEkV2Szjz/+PP+XB+w9wPzpFyDmCkiSJeNsRbI0IHbk+YV8bok0YvhWg+RjovQMVMTqlayYxjoq3MJRIzqmahq+vXnJUA/MPHjB/7ym39m3O+0AmHVo7UJMRWtlLXr+8I18OpHJPNitITYK2M/LFGcfH8Jf/9hXG5egso2+v6GaQRkMxOGw40MmKmxBI85wzb7jkgpmd4nNWpMyTJ8xtD0aSxEuErElkiTUVnhsiKVa9T1O3GJtRj/3UrZcRh0SNAtWWxOipq1eTRKyfOOcx9KAkJHN2246sFCRmzm31nPWFRVjPsXNEDKdFRj+MNN2AtpZOtpTFjBAGYtuSp5FCBV68+TWLywvwiq6pOFkuCNFybDxKLUjEHWkRqfZHsvQSY2tMViHlQGwki/QUNQaGLhJFwJRPaOIdfWjJ0hylTnh29QWPipJuu8EPLfNSkqYZrtcEPyDVd630/1nFuHMzXIxoEYlOYNWcdtxi0579YY+oJcpojF5g0u/+2UN6glZu6iR1W1LhyXOJyBTjrODVMHARP6A+bmjkgd54hlQRSk0ltrTzlMFLkjEjbEfC0NO5lk2sUesZj1jgQkp4tKBqDozdhjJPOVldMvqITjpAcPPNK955J+G3ThfYzNJ0FdvtPcJHnl68z/npQ6wYmOeK3BrSNCPVjuoIP//pX/Pk7Q/4m19+ymZzz29+/weU5+9yv7vn67/+GX/8b/6IP/mLP+OPn/wb/vSvP+N1e+ChFxzevOGzT/6OZ/lX3Nzfk7Vrxi6w20jkeUEnBly4YT46erdFJi11rVisHuPDDmEORFvjVIpJV5hFibArxvY1s7zkncs1dX9kd9xzd3fHW6fvsjhNgQ02hdn8MUPToXVFMcvp25xj53hQrsgXOT6V7HYbXD9SRINJNS+PG4o6cLu94fzyKc5LZuaEvs9ojhUiHElFz5ffeP7onx9w/JzBPWTcF8gqJU0VJttRFD0xeq43vyDKI23ryPMHnCW/gTxOy4b7+5rT80vefPMVi2KO0oquh64xKN0izUh0Z8xSQ9fcUu2u0TwmzeFq8ykxziCBerhntnmXIu2punv2Y4eymj5eoWNGWrzNe2/v+P4h5ZMvv2C32xBiwKaG2aqkqhrGMUXEc+5ub5BJxvrBAqs1rq7Z7W853u75g6e/zb947w/44ep7PM5PmQmF73rmRUnXtpgYyOY54zDi+2lcKo1EdoosNaAVrpW01QbpDNksYegk29czjJPc312hRMHhIJBJRhgUo9O07YhO7widwHcOYV8jhMOGHCUCXhi68ATCHplsQBm8OMWJBplWiGCRzqLkwDBGbPMRbh+wZsDGcYqeMaLkgOuXxC4lSxtQgZQFQQzItMbaERMUbvQYI8gKT5I52kpCWGDlAilHrAavaop5Spae0zXgQgQR0TojTaDqb8jzgratUNoilfp2vD2ZImNa0neBzJyxcYqCGUJo2tjhY8tcgbcHhuY1y8sHGCsRXZwmdF1LVd2RpSXe1wihCAG0nrj1LkSc80QXsEIw1g1a64mlL2AYBlCStJhN9sqmpe97TJpAPqPfbybzqdCMLsLCkt413GnHSV4w1hFPMvUA9yMhKtK3zwi+I2w2lO88pL9rGA8jOjGUuWFXH1CnJ9SHAyZIgogoNYP43a6KEQWuldOkIC5RuULIiLnydGGE985oXxyR9YBaOMYxEnowwYEfWRVz7l7fYIThZLki+sDxuCUqz/ysIPbTwlFdHbg8fUAYBcMRotNonRLjdxc4Z6mmGzZI5ZnlE5quamuSfYGxkJ4r7u4/xTzynL+nEStD/1owhGekhWJ7eE66KLGc4rzChxbCkegPrLORl7dHvNijVw7DHG/BDgNpM9BVKbrMOFs8oto1pHlGHnLuW8Gh2zBGxXiY06maVGhuX77kcPuM4elDzNNLDncNZ2crxPqcP7x4xLOrK643bxjbEakT6tmMg/ecz5asY87dG8+D5Y/QMSLyEVse8cuC3S5jv63YHVqypKfPA5QKzEOiT5nbBV/96lOOVct8uWKd1Nzef06Wd5yuLZ9+9TWP3v1DDq3HzAu+ev4LLuYfIM1UsI1sUIXl86vnFPIdnv1qC+OO5cWSi4eS+dk5uvsJ/+5PUv74v3nA6+0vOc9/j6++bIjjHd9sbulNSzXbooLjN793SkXOp89vGVePeLRMuFifkscTFrakyDTlfEHdvWZ+ckVXV99ymEsyK+jC33DqHlN/Pue0+W1E6tklFYiRbFxgzIJmK5jnS5STeN/i6abRvRIc9rBczjnsR87XH7LZNvRVi5KgVUtgix8FhjWiP2FRCPp+2lsi9AjbkmUHdvcFqvtXqMUd/bhhqEaEGLDpCKqhHz5hMV/hncC1KbMF1P6aEEdkWNBVK4rkbRan33Bz8OjVgj7uEb4hcRI7LiaxYLhnlQrO8qd07Bm4x8gFcbzkzesDej5yffWSZ3+24uyfFqQX0w6KCpLB53id4LuWWdbSDwXjMOI8SCPRRuKjIEZoxxptBMQTgt2zP2y52zjqg2ToNxi9gXg65bqNoe5SlDJkaYLODG+uDzi1wcxGlDxnuxuwiSG7XGPLM3T2Dv/1+W/y5//uf2Z3/QUL6SjFmqptuG8O5FmJtWvYPmNhCt46eRdd15hUkZo10i2IRLohRWcNMj8wNqegK0zIYLxgGDsa0UxISpGiAkTfo1WPSKfJVjcExt5CsCR5YH98TZ4l04VkaNnv75lla4yE5nicSDO2JIrA0PfU3YAvB7T0LIochobBHzBRMaIRdkZIFPc+IZ05TtOcqhuR+ozjkGGFZmECyvU4O6NvWk7Wjxn9gOSAlhotzpBKU3dXZMVAqd+j6jY4rjHWo9wMG2ZYLAs7J4YlUd6RlXNMGuhGxzBEdJKj0n9E6Y+wIyG6aeySBKJqibJj8HsEOcGnhGARo5xG/v/g8eKIxALDtKAlYOgFXXAki4xF+mAys+EJscMmATmbsR06Hq4uubsf0GOOEI6qE9zVlr5fUdqcEEGdJRArCtVjFYjyMYv5mnmZU7ctMZaslpZMCS5XP6H2A8d+RxZqTp485fXXt9RjwdnFxzT9lnylcD6h7QKj3POrX3xJmqz407/4X6iqFR9/8C94+Pgpr1/8mhcvnvPgex/w5YuW4VgQguX/+ff/J+88WfDs5gVfv7plSNZYCV/+/d9zcvoY0jWHeiBut8zzSSHfR8n+uGB76EG9IomKPJsTZYG0O0Te4qKli5G53CCFQ+Qp2SoimzncQ673nJwEZsljrr95xtvvP2DoA17keCcY9xYlSzK1ozIju6Zh9+KGGBxaKVRqsVLwWJ1zaD0fffg9/vazn7I6K2n6kSwtWM1PGdqerz6/w6YDp8vf4eZmQyevSNMCIQraZs7F5QX3m69p2gPD0HJzPYAseeN6Xl+94Mc/OuH65RsWM8v11c/RUrIfGu77AUlClq5o+huKvMGrGc6tMVKTJ0u8rOmbmsE7sszy7Nlr9I0mPlhRuECZzcn1krpqsAgGYCdaTn7wmPe7LfebZ3RtxIWIVANNd40bBY8efw9jMh6Ub5GUGaPu2e2vkHXNmT/jj578Lv/6w3/OR8U7zGxKQkS7aZRvywVYO+0nDhXD0KGjxDee7uhI8hKiwjct2IgipW5qRCYQJuD8a1KVU2YXHKuOtGyI1AS3BAQ2r5BqBLGhj/fIGBBRQlTENsejEHYk1Rd0ziP0jnQWaeqU6MUUh1CC6B6QZoK6jijpyNMW3zcoZkhKxuBJZEYbhonYwpRRRkWUUWgj0SElEZ6m6pByPmX6hWBwEi81aZ4RQ4ViQdu/YfQKrZeYpMf5kegz4riksI5jfWC1Pp06HE1FlpakSUoPVE1PCAaXNiwTizCKpm2I/UCWppgkxR0GRjRJuqRtGiRzJGbaug+CNFmihOGw3yHyBCE0QhiktCjlQSmsVtRtMy1ZCvDeE6JHKYXSmjD0HA87TJZg85R2c0R0AUJglIGY51ib4N7cMn/rFFGPiNxhQiR0U3cte3DGYZ4mWFIAACAASURBVOgI9xuWxSmIhLa5J4QRZRKMVCRyEgt574mdx1mD1t8u5f6DJ8+B3k85x3RCKjaHA0Km5OsS2haxO5KclNTCEcaBVAishb6uUMaSCoPQAt8NmDxDqIgfIsKVdHXNLDunH1oYHVWzR6mIzTQy7nFD8913Q9T43iJVgpYz+thxl7xiIRXF7ITn1RH95Aw+OHKVfMX99WvKdk4/5pDdk6pz5vpddndv6McjWTIni49om4H79tW0xD0ktNuANAf8vmF3dc/1JjLKkUvbIQm8qQ4s00vqtuZ+e6QfItIkMA5kRaC0OaPxXF4UPHn8GK0zXr6pWJycM8aEG+EYG0WpT3nltrzZ7gm3FbOoWT+cET9csVhVxFjRijtsGVnP16yXP2a8WvOzX/01y3WCaxs+fnBO7pYMB0WaWkZuOLR3vHi152Fy4Bd/+TWz+UNqWyKJnMkHuJtXvN68QB3e4rF+n+PZC/JFhiWl3XVcv7ziZz/9K8rlE773g/f4/u8uMLIk6Z5Q3S3pq8/5Z//6AfnyQ9TxBxxqQWZT1pcbzt8JfP+9pxhfUe1GYvs7vLzZo2XO0/OJGqY8jNVInBmitrRB4kPBwr7DUoMaJX4UHJxhvjhj+4tbPvnLP+PtE0tRKAIZbiyRKlIdr8nnAa1r/LeYUKICbTEmQQXJsb4jhoTb+0/x8g5lIkrMkaHADwKhPEFck6YPqA9LilnOwI6ARMoUN44ks2ui/b/Q6kcwfo9MbQnqDco2CNPj40iS52w2r8jKlOhSknBB8JPufJYEkvwFVdAYG0jMtBPgo2H0NcfQ8CB7wv5NR7vPyFcvCO0Jsv8AqSswn7Au9hSz3+DZq3te/ccvyN67JHtQIMOIGCPWzBilQaUOESvSmUKMjn4M9J2m7QX325q6HujdyMnJGhdfo/SKN1ctb17fcHv3il/9zU/Z3n3Bj370FklSEigwuZ/22XSJazWj+oaelupoWJQDNm8xNieaSV0//3Bk/u6KH3b/LZ/9p1/z7PNfMxMttvTskpx9O1A6y/cff0DeK5LRkxQpRlmMTsnmI0q/ZDw8gO5jWCQEFJJy2t+LHS4G3AAm04QQaJqOtnEktsAF6P3AapGDcmjj8aL99n8ocIPB9RJjA94HhqaFzDBLl/RNRxQeowzLdI6sO6J1kF2w9yNjMgnXxNBjw5HUjdgwpxFwqEaG4MlnAh8bkJJBafrWsVYPkfqWKPdTdj0qiGq6VNQRY87RieP6ZsPjJyl15al3I2kSSLOOob3FxgyRbMkLT3Albd8SGMBEnNNUVcHiH6sYN7rARwfRIRW0jUOKnHI+cH/bE5wmn+UYbXDhu4d1ITLckNAPILVBpRqBJMsrenVLoROwOeMgMWaOsANj6DDB0V/XhCZC7HALiZYtyxm4uWYUPV5KUiFI7AxjFW4QE7LoW3yRsQkPH5U4XzErLsBXlF3GTF9QVXtevHxF5hc8Xr/N7s2etJSM+4E2vuRFfaSvaxal5Pb4OX/9y894cPl93v1oxlfPPuF4d0uRL8Bk/Me/+At+8sPv8z/+T/8DfbNjqGa8ft3y/LrCC0/rBFVl+fCDx3x5+5KOlrlcEskY+ozmPieWCYe9Jc9XIFIcA3XvMcMJqZpzMdtRuT1HzuhETeolRViR2h6WlipbUvVv6OOB7330Q4xN6Lp7kqSkLBZAy93mCzJ7wiwr2VUHyqzADQNBK6KWKASPFiXzs5qrrztW5SMu8gVdM2CiwqSSyrXcDjX/5Ifvs9ls8WNOkq/p+gr0lnwW+OLZhrJcoeQJ+/uG+ghfPv+GXVWxPlkzjjWX6wtiU7Lf3/Pk0Tvsq3sQR2azFK01abKgPWrSdMbYbxmqiFYzkqxnHAdkWDKGA91woDkoHmY3SLfAOwkm4A1Ye4Kr7phnI64PfPj0MZs3dzRHx+19xeglzo+U8wXz2Smbuw6bG5weqKo7qu0dl+map8UT/ounv8f75dsUImORTFnvKastaOuObD5jCB1VeyAvc2LV4/uIkSlKHLm5PrIs50i9pd5PqMc4Dgxtj2sbstWCfrxG57f4XhDHBf0ocN7hsQhRovWE0RMiI4pppOfDJFMx8g4/vkGPJbn9iOG4R7kWowzSKUJ0qLSi7SO28IzdDmlKrIkEvyPGA6ks0cqi7J7e9czSU8auRSmJYLrUQUDbI4w5Vmf4cUcUB2ymydKSLEvY3R/QaonWb9OHA1IfcVEjZfotm3tPaDOyueVw6IHIvFwQo6DrW2KYCCtJXqAXBt9XdBKMEaQ6Q0bB4Dz17Z7TywcEWeHit90YLVEGEHq62IuWwd9RJu/gXUD6b9GEQiHURC0RTObP4CdMq9IKbSa6Q304IITA6onMMg6R1BTIdsB5h1iXiGPPwfWsg6QeWtKVIe47pAvock4sZvRfbChMhpzPqXYVOD8ZZRM7CTvGSNv1eBfRQSKVwkeHUt+NqSRK4HWc9nhcIHYTnk0uPQLL/vk9ZQGUmqHpSYTAJJLR9ex2Gy4uHxGUIcSANhbXtWgRsYUB2RFiwxAEQkq8i1iZYcyErR2GhnH4LqarH3qkESAD/Vjhiby9/h18t6XfVxTLDPHEcjPsifWak7Ci8S3HqkHHirxYst/V1MMVOj0iTU07dPSD51G55tk3I81xg0ohXyrqUCPUPbkemBfvcDhsqYeBk/lqkqz0AfyErVMBGEcyoKsanBy4fO+C8ycrunbgUbpis/2crmnp528RC8Pd3T17t0fmkXSm8AzYtwKvj7/Ed5fs7u9JTxUXxSlpcsnKZrz75AuSswUpp4T9knfeOuX26paDjzx8a87Lu1+RLQU/efxjquEzThdnpNkcpXIym7IoC6qx4eEw0m8bnjef0T2/4+HTJ1w+eEqSSmaXkvX7mosHM9aPZixXb/Pik2eEB5GPf/QxYdYhBs/XX1YTpSgeOT/P+U3+gCyDxycl1dWGMp9xvMoYh455ORDayNWblrZ7zflZJEvWaPmQw16yWj5GhoLIPZEblHaU9l04Gj77T3/D+bzFmow4rGEUiDCAjSwWC+q6pT6OnK/PaeojUsYpGhg8McwYe8uyWOJ6CeZycphEjSQSYo8KKbNsTvAgxD0u3E2FpV8zdhIX9mT5CZ2rCfI5KvsSa8B5jYxLlC+w3RLfHUnkHOUjWgd6sUfZSVgTQkBJQ9e8ixiOGCwypmg7I5vNQY7U2x5Zzyneu2C73SLUlnTdI2LJMLyPsXu8PmALT7jd0X5zYFcuSReGpFSYbECpHqsMQzdDDBl+GGjahm7sqZqRm9t72qEDPVIKUAqOx5axBzf21PUNRWn5wff/GevTMwZSChvQqUYYSdUeub1qcYOdEMdWYsQJYUjBB3A9WjuSwtBsN7z/R0uyBx+Q/FLw4mf/L/W2wUuQqiJ0R6R4xCIrOVlZGiexXJJqiWQD/WNwp+jkgE5ShtETYoJzBQIYmaSGWcxQ8QnR53TDLc5VKGsxNsV5xzCMWJkjZEHfVhOdRDmEiYixQNtJBBRjmJZ9x46IhzgQMDhVYPWRGLbo0GDtDolhQDIwToZNmxGShC4YynyODQO+bYghoG1GkafI5Dnu+IjDcYtOHJJLXJ8yjDsGXpPnHbk9x7eOroLUaHw+4lxPXU+XrbQYkKJAmCNdf0/bj5MAU2aMo0aqf8TOeCAgJCgk0Xn6vmNuEmSY0dZHhNCkaUeMI95/txiv61tELBExIIMg9hIXJUmxoOv3eJlPKMPRg5h4x10Y6IJk27X0SmBmIEiRUZMqyagNbd9RtzXl2QU6GopswdB0uNijzIBJNQ/OViwWhsNOE5jTdJ4oPHf7W169uaVqBoITpO6ey9NTDuORpq5pqwHpCjQnfPHmM17ffMIvfnbFj//7/47XLzfstxWjh0Oz5eXzZ7S7Gz77IvK//6//lo8++ohvbmq2NzXjZsdhvKaWJWq+4Pq4p9lvKOcZRhiO7bRsUM5rolCYJDCEI8nshLbf4ULHLM/JizmjH0n7jMQLNk1OzBboco4IYF2CaTd4uZyWbPML6oOhmK0JoaUfBpTyLJZnmKzk+tPPqKuWXXNkvlyhosR4RVEW1M5h55LlyYKHZ6eIMDLmARdHXKwRVvD0/aek+SlDUGTFEh8MJp0TVc/NZs+XX9zwkx//HnXfsNtvuL57ydXtNzS9BzXw4qVhbO55ObZcPHzIYXtPMVuQpRnxW8ZnKSCohF5d0R80KuR456d8cJmg7cg3r35J5ypWp4/YHRraUZG6FlsElAHfdljl0WgGl8Jiw9MnOa9eW7abaYEvzTPyQrE/vCLESN2A3/eotucpC35cfo9/cvJjPpaPOesSiiyhMClKRiIRkBwPR7J1SXecCkupNUNoIUxsfrrNRPzxA+K4ZxwsaabAj7iuQSHxvabvJVgxseXHSBiHibahRiIVUqRElSJtZIweJHjVE0KPoidNE9oRCBqlLEIHwrcoOyU13kNmZ1Td3WQXUznj2CO1RkiL85Y4dgjl0BpsavDBofSE4PMBfBjRMuBGTwyaNC8IaIITRJcQ+hkyrpDGY9OEsZ8jZfptgS0mEVScIkxCrBFCkiYarTV1XTMMI7OiwCYpfTdCzGnjQCoNSsbJWDoMJIklZCPWjgy9xZiS4PrpnBASKSTBTYzfLJ2TFQXt0MMwgJvEUzqCH4dp2So6xtERpUQqi5za5IgQycuSvm+RBJIkQzee6KbFSYkktiN6PmPYH0nzHBy4YZhkJzJlODQkMZLOU471DVaBLXKETZHW4sceN3q093jvKZOMoCWDF0T53WM6jN9GY77Nu3ppkNm0TN9uKrwAmduJWe810lo619J3HcksJYpIN/YTkSXLqDZHYnBYFG3TkMzSaeISBIQJG+acJ0lTtJ0IK//w8fJb7Bc9oxumzzYLxj7gtCd7V/FKfM795hvkOCKM5HXzmn7c8kD/Fod6TzfekiQFlguGOtB0d1gLmztNXW+YzSuE9Tgn8C4wLwryLODcnt3+QJkneNHR9jXODVgbyDJDDDX5pea2rWnamtOHK7yTjL1hnp9TGMlXn/8tiZ6mkLuqYtcGhClYlDNmixyUJ52vqG9u6DdblknJm+srOueZyTXz5TmPn36M4RLZn9MfWnq9pVMtu93A5pMalQXOztZol/Ng+UOaxFA1R6Q/UvmGl9U9l48eY80KOx9xWYPuLEmWI7TGRzg5ueRHP/4JVzcv+OC9B1w/2yPqjpmqcN0193eRPDyivXmJySq2hzu+/uILimLGyeKCICW7UbLbXLPiE6w9YfBzrja39M2RMonkakWsTulEQu+vWc1KgssJ45wQ8ylSZZf81Z/8nPJ2zsJqrFJEExj9JGtLVE516KeIWNviekOqFgTpcGEEFFmaormgq/fMZin9qAGBtgYrBX5McOMk3/Ei4lxDoELSg4ggkglR5+dYaUE2hLFEkGL0iLIOpRqGdI9351g9B+cxSHw0iODQ3iCkZOgGknCPKQp612PtiJYd0jmUtOgsh1VPrho69qQyRw45MSp0CHTOEsaEWefQZs/hszvu9wOXHz3k4qOTyb/gHXEEZInvA2ECyKCEIE0Ny1VOGTVB9sxmnoRTVBw57A7UxwPH/cjDJ5f81u9/hNIZXuZILTAmQcuMbuhpDhtC35JnkXmxRIcSpxp8aPHeI4RkREOSoY3l8r1z7CxjPpN88+svuHr+grQ78Hhe8jBfM5MJRbYkDoYkalSI+HZBoubIpIIQGDqNCzdoLuhdgo+g7YxATjc4Alu62BPUAZukKG2JIZ1QsHZk6CukyoiMDM5My55BI6VCxIBQBvCTHyE4hJITgSs0SO3QVuB7UHGO9Iah8oSoMDKixIgKK2ZEUjeSRUsbFL3UuDBgfGCuBFEk1G3AS4c27fRu66bvLtIVg3PU+x0ny4xUK5q6xzuHlBqtc6Rc0g4bpHdoUsbKYiUoWiL36MSQZ8U/ZjHeIdWEhAtDgxADSmqOux7nA1kKztf4NuDj+J3P9htBkjLd4lRkFAOd6zA+ZziOZDbh2DcopUFFfJCTDCCMZIlDygFtFK7vSTNFMwba+kDoR+Zpiko9JhtJbIXEY7WlLFJWZxmrk5T2ODI0ATd4/LBkc/MZ19ev6RpPame0vmeWG4Jv2O5uefbqJdIbVrMT8J5f/M3P2Oxes9++YbEwfPbpJ1gdudu+4vbmOTMhWCyX/OKXn/Dm5T1nZzXBV+zvNvR1j4iB47Dl/MEpx/qAD55x8NNLDgdSok1GCAPOdXRdpB8Ghk4xjhKhAmkaUXWGMA5jM2xak6c5mZnRuwFkxAuBsZHTs7fZHhqCs8wXM7SZuN9CpCwXj3l29Wtev36N6x1NDASpmaUZQRnGzQFpFSYI1osSZTzVsaUfAzEopC4ojWYxM6AShlESkdhE0fqG/XbDmzc77u4q7rZXBHHL/eEZL19/zX67JQhDXSXc3SmkP/x/rL1Hj2Vbeqb3LLvdcREnTPp7b9YtQxaLVewWyCbRAgSpBQ4EQYAGGuj3aajfIDXQErrRZIsGZFWxrk0bPo7dblkNdoLCZU8EsBPIWUbgIE+cFd/+1vs+D/iOLDXD8BUvX7xk0VzQDzNC7icD4/KCh/stpViT04BQEVtZhK84dLeMLkzlXOO43m4w7sCz6oI6z6AfyfGIsgqVLFpPh/HZ8pSL03Oum4ExaVAKkRS73RZrDH3sKQNcqiU/mX/GL09/yo/nn/G8OadAoYuJiU9OSCkRUqOkADLBe5q6ILtAdBGRE9G3tNsjRW0JuSfvA0pmQBPcSA4DhZY430LW9MeGepFJeUuWFiU1qEBMkJD4ZMhJM8ZAVhPZG2kRcoHLJaLMUO8YR4/SFUImcvITvjcaEGIyBmaIMZHQkEugJgJx2KJMjakdQjmM0ggCUjmUEQQ/J45n+CGgm+n1WWPpQs849miZkWokUZAESFkgsBNvXMYJ16mnfLi2FW70SGXJnzB8AkEIEakjutAIpabyupRINRlGc87/iBiUdUnYjFRFSVCZlB0CNWGp4oARAqmnTksaumnzDSipkEqSwvR+hOAnn0JRTIN4mjBpWhmULRgPW2Z1SYqQBkeWIKxBdp4gMvViQTgcsaYg9D1CaaRSZO8RMVIvZ8TkCcd+ipMUCqEmDnjMGVOW04O10iiriDlN16ZJ/vAsHtM0cMdAYsJ0CakQoyIkT9loUpcnwZfMeB8JISG0pm5m+OAnDvPE95wKvRKknt6nmCbTspYSmfOErxQSlEAq+Z8VOKWd6DYpCqSUSAkh30853YuC6/qaN4+/Jg8PaBHo48hu2JL6kpgMm4ePaJupzJzkFL1/5NDf0qQT/DhycLcYjhgacrToWNLYC1zOPLRvsHqBMZaQMmNsaXRJNoKUMmVTElJklzNh21MZSR4GtE8Upebm8Y4QR548f0FQmcP377EZirqirhWrpuBssUSnzKgqzNJMiLv2SE4jQm0Yc8Oz56+Qw4zNbYeqFSllqlnB42bg4+0j9SqSYqCRcxazM8rKUhQF7eHIh9t7PjzeEk2mcJnzkyfsnOTR9Xxze8N9N7KarVgvLxhuJGET6B4feP/NPV+eWWL/yNtvB0JYIqWk23zHLC/49//u39Id3/DLX/wBJM+Ht3vev79mPtOM455Fc8HHN45+21GqwMxMVKtwPLI5tKScefQ7rDpSKIOy5WQDffOe9rt7zrVFG43PkXHYUho7ldZ8RMnIMGzRRqD1gMjiE9YuTz8f6Uj0hpwyphgm7ioGJRMki6DGGEWKI1IqclIoWZFzANrpnweJED1Gqykiq0DrSI4V+IqcMtJ8RZYKYoOkgqQpTEHKkZRGrCkmipatCElS2RlGjyQfIYIxFaVeQh3ZHHqaRY1KBb43hKjJKiFtgRsTWpXk1LN7e0d7c0dpMydPKvRJA0JOsUIJ0GOtoBaShKRGYgrIIpJwFJXAJouRksNcc3pak/NTzi4M9XyJVAVCFZNEJxUc95qHjwPtpqeaXTFfVmg1SdhUEYgu4yK4FJH6iDWSKDRVoXl2VmN++UvKxZrZbMb9bzWzUbCcLWjMihwX+H7EqEBiGojRFTF6yI6c55AqEgEfOmIW6EKQZaQbWlxIjD6ibUQViZQOOH/A2AUyT11NHw9UM4MPnmGY0LyVKUk4lDBkFIMbSGj0px6Olg4jE1oYjuGAsIYsJWFMWGmojIVcElCIFBBS4NxARmGUQWWQ2YODMVl02ZFiQonlZG+1E6ZVyoq2P1LbihiPkOeIXE0/p2qYnBIhI3RBtxs4axrInsIqshSECEYr1H9J6Y8QEiGmK+qcMkYbsk8cDz1ayelDkKdtWfwnBk4x2knrrCRJTQxqRJjYvr1h4Qv2KVDNDNJMsp8YDMiANUcGkXFjIIqJJBrDSPA9UsBysUKKxGK5ZPv4QApzCtPQNAuWixkxOoau57jfEn2kHyJ3H2857o6ErPGuwxrLcbenOwTevPuWb9++Yb06JfSPPNy+5/37f8D7xHKlCOGGd29/h1Get999zft371ifX3B2esFf/ae/BiW5fv8NRiQeHvf4MdIUJSeN4tXLC/7217fIosALhYuT4KTQhsIKfDji3BHrNX0b0bqGPBLjFA2ytiLrEVPOmK0a6tqQk8eNB3xsUSZRN4KmWnK/eWR9cUrW5fQXiZQG2zxlu/2/+HB/MyF+pMGNgbQ+RUhHuzvw9HRNdhWl7nEENu2Ac4ayqKgLC+mAsY7BZZxvp7xXCOyON1xfv+f+bk90luvrjyTznsftLduHHdlnpE6M3Y6NTIjgqE3Nw3bDOG7QNjMuBPNakIhTU71a0x/AziNCOqRNZCfxPjL6jrq6pG9vGLuewzCgFVzkNdAQg6bQI34YKIsCnx4wsmHZCC7WO05We+52HS5kgoOxd4gQKWTguT3h57PP+cXqp/y4ecFaVayrCh8CSut/FENICZAmO5z3aCGxusB3A8llRI4417O/75i/UggisQehW2IoScGTfEIiSfmA0IL8CVc36eUz6ZMoDmYkMd2kyLQg5Q4hO4Q0kGpiVoQARdXj5YExGQoppiuykCBkpPgkzVENEk0MWyCB/MTXlZ7oE8bOUToR44DIM0ROKDzKTA/KQxuwZaCeSVJ2WFlMNwXSIaQg4xC6AlEjZEfOHUJMaveUP1EKmKNLST4GhLCklBFZIIUkAylP4o4sRwolSCZPMZMkkNISpaHIDdgF5GsECW0EwY9kBMboiRue1CSTSB7xSUAk5WTlU1JObOKUiCky/bYUkD8JrHKe5D45kzNoWzDseqTM5FKDFMjBMxpJbQqScQQ3sXR1oSAmku8nK29TsX97TZFKIiUpBRSJHMDHRDWfE8KI1YasIAzj9N7kHx7k0TtkYyGOSJtJGXIQxKTJVlHFhD84wrrExwExZLTSmGrShIcYECqTSZOuW9vpAc0UyCxp+w4EmKIkRU+OAWULlBKfbml+eL5rZej7kZym72FkJro7fKzoZpmP4zu2jw/UaqLX9KMm7ecoo2kPGw6blvVZDfHAMI704wY3DkS/xceekBTjEYjTkmcMkwnWjxbXNtPrFhIjErOywWiNj5FD21KZks1+RyEL5lVAxQF3ONA+HkiD4fr6PVE5PAk1jkjfcbo+nbTZKlOlxMoUuMFzWp4ilpbDvqNp5qxqTakSmBYlBYvY4HNHyJmyPsOmmu6Q2Pd7goCb+z1WXHH+vOasXFCZOfdecu03pD5wuL9ivjyjMhUf7u7oR8nN3QOV2fLFy+dYaXn77Q1SZu7fXTFsD+TTMx4fHunuHjlZwMf9LeN4Tx9X/Oa3/8D5WuLGwM37W95/9xZjBir9gu3GI8QVh4drTDegJPR9JKkjvmgJY8DIc8arOxYLz2peIEXJ/lHw+O1ImSK56nGmBiCMAVlWaGPwuUUrQe9HmqJGfhJbuTDJ4aQSxNgTfGQ1myNyi5IGreafeioSW1pSPkxCq6SRokBm+4nLryaJkVSk0GALQRgKdDWiTMQHgx9KpPIo2xA/SdhhWgxIKQnRkDKkJNDGoswC13ZUuUAnO2EDxUjWFiVryqS4aa9YNhf4rmeyDSRCUmQtcGmDLTRD1LT3G3o5sP9GcnjZUD37EdlY0NNnNueA0ZO0LAtJQkzCozyJxJRKaAWptTRNw9OXp6zOSwqjyVFjS0ndTJbJrtPcvjtw9f0V2d+zPnfMZkuiywTRoYQgiqkEnElTjChFkgYpFWUhSc8uMHXN0io+5hr/dovQFmVmeGeRYcLVJhEIeWSMe/rOUdVgqoDzBudGYnIgJ1pNItN1B5pagZDT0iMnUuynm4JcMnaRprF0wxTrdH0gqfxJ7tejTZxkT17ivKcs50imiAtkpIAcK0I4UNiIEg1CS0qbsDoRnSTknignK7ILHi09RshPk68mo/BDpJllwlZNkaw0olUmI3GjhChRZoZre0KQFEUBYcSnRMoOLT1SepzrsMUlUgeUgZAVUCJESYiJf+It/s/+/P8exrWagUgkN0IqMVri+56cM1VtiWnECIsShqH/J9eYykMpydoSkgChJ2NTrlmKM0r3/ylUpY50oSOIiDGGrU9kJfGjJ88b+v0B6T3LxjJqhaoMhZhj8wVvrjc8m5/QNBZbWAQlh22LEh43bOjbwNX9dxyPPd3o2HV3HPqOH33xJX/zd98wq0p+87u/JqSB2iQeb/Z89/WvqSqNMTVPnv6ID++/4fHxGz6+fcfj1QPeJVyC6+trusMNZmG5vztQ5JKjT4iYOW8Mv/fT11QLxVeVJio7mSi1QpMojcZoxfZwT84OssYNnvlFhRsEJEPKc3LjkK6kKCSL+RJdWQ79jt1xhx9GaiNYz07oDkfGYWQ+X+BCxXGwxFRT1ganJDEGNscdvgvUqmQhDcduwKXEsD8yl9NGc//xHlOs2G6hrGpUNSNlgUstWXq2jwdcvGexSOxvPNv9DZvNBw77HfP6ku3jhr1/5HhIaFGzeT3w8wAAIABJREFUnCmyCPR+4LAJpF5ztlrTnB+J2fDxekPya2S+RErDcqnZiSO1meFDRFeC4BzHtqM79mi5YtEort7dYHWcDjpR4gL0QU6M7HrB4e4dJ40gDiO2OWXRVJytH1iuNFePO2I0eFd8GsMyL+0Jv1p8wb9c/YyfzV+zVHOWEirpsFox7YkFQmskgjCM+HHAdy11VROGiOsDMUw65BQCMoELI1VpSc4Rcof4tCiJoyaMAVtGojhgCkM3KCQliIiPI54Kq2co3ZPFHqXPsNmhiw6lKoJr6HsN9BitOR4m4YDAkeMIn4yuSXcURUmMW4xqiC6SkqPQAm0GsuvJoprkWSREBJESSggUBpHVpKzXHzk5nSO1pmvjZEi0eSpniQqSxTQSRUkct0gcIpcIpuJUiAmRKwrVgxoRyk787jSZOsuqmaRV3iELaHSFN5IwDAifEcqQlKW2mpDU9BlJCqNL3OgJwSOVYuqOaKAkuB6tJ874NORCShFyngZ/CdpYYsyImKfhE0HOcSqNVjUpJaT3yHlJNorsAjmnadEQArooGY4t5UmJDJ44ehDAwhLlVJhcNCv2UZBSoIgRYiTmjCoLwqadBnGZCW6cNoD8E8649xTNHLp2eih0k94+FSCzId/uyQKCAH8cKUVJUZRICb4fKcqCse8QMhG8RwqFVAaJIMeWnCcGtFGSwXtklGgsKltiDKj0Q5tcjkzfj4wWxfTL61CwMxt28ci428KoGWWJ9w2505SbgfL1Nxz23yCDRkaBd/e4EHBOk0PF0d9zHI4U4ud0PRzaI5GeLI7EOOC6ObRL5OyIUZLgRk5qizGKtnOMw0j0B/puy0wumZ8sSHnkuO944++QuqcPA+VMcv2+5cLCev2cJy8ukd4T2o7CZ7pjj5KGp/Mz9tZxfX/LzK5ZMEP2S+zZjJvra9SxYaFOOYZ7zptzVN7SrltklelTYt8KNnd31CdfcqIbQhwwKvP8Ys3pqgJ5YNacstsPvP/mLWfnT4ipIAdHFj2DumcfHymyZBgH6krwePSkQ48AVHfg3Vffcfm55as3b8i2Yl4/YfugaPcfOW5v+YOfP+Nw6Hh3deTbt3/HPCuqYUF/KNgcPSqOXJzUKBJVMbDvd4RlJi9KxqPgcCe4mJ8SLPRICllQK4G2EucU0UesSaSkmdVnGMqpN1MZlEhkHEoKjDRIm1nOV7SdIAaLrc4gg1COehY4tj0iXJKiwlpBihEjq2lzmQUiSYb9KWUxkkKLSHYSXOVI5IGcA4W4RGBB9uTcTXCJYKfBDY13CVspog3YmPDDESVmKFNOZWo5GaaDkxSqJBwaUpewhUfIkeAVKRSTcG6xZxgbxrEnxQP77xyb5zXrnz8jL1ckCWpwk/XZiuk2VSQSmUKF6QxVauL0W4XbBqSWLE4rSi+Ig6SyBaXuWM8UrS952I98vL7hcfOGs9WRk8UFIp/iAS96UpTk6FEiYZUBKqJrycVILDVRL1A5sNSWmficlVhwX13Rvr1iHD0GWNUSdMB58M7g3ZHO9VSLNVjPkA/4KNEioKUjuBKRG8IQKFYRKQJKBdyQkclS6gpCZmi3NM0CJSNudKRk0LokBfCuo6oNRhXEmPA5sawLglPEOJJEBAzGz7H5SJUlIq5AeowZQAdS0JQ+k4xC2QIvEyqNpBQR0iB0TVIW6Q4UskbFDDER4h6jJTJV5FFRCEvQAWnOCTlSWo/KfgJAICltphtbTOVIWSNVTcSRhZ7OcgQxiv9yw7gsJhVpiD1GJUDQtrsJDVdbbu9uUFIhpGEcf7jJ+b594LOzcxayQXaC1I+YOiOqSFMWBH1kPQ8UdcMxDkg9UM0EDy7w6Ofct576tEHHR+rlHKH1ZOHKiiAkl69f8H//5V9QNzNevg7MFgVetByHPbY0jBtLqZbc7L9m9ziyubvn/v4drdsyWzTcXQ+kTrPZOA5X3/LFj5+yf7jhcfOAsf6TnEjy4oXmb/7mL4hh5OP7t7TdSFk06Md7vO/xOSK6grs0onTH5aLg9fqU108vmT0p+O31G57/6CU3b7eoYLG6IuBJUpOCZXdXUNg1+13LsXtk4WYozijVcxRP2Y/X0zVdbEgmoJVFekd2R4gKZSusMgS5ZWw1j7cV5YmiWASiyOhCo+aKnkiZNVYIzl8+Z3ayZuwcMnpOz5/Q+8DD3RY3PNCYxLy+QKmeft8zFgW6mfP2bkv74T2r84rt9oHDcc/x+MjQD8hcc7I8QYgNPiissTx7fkn2gr73JH9g0+6RYo/jmtX5Jb9+t0WIgbJ4SzOz1Okljw8RPyY+e33K48ahs2HzsKVtH7DG0JTPuT1+TVknmqbk1jtEKMhJobOD4Mltg5KSx35Dri/xQ4XVicVsTV1NJSZpSkaXqfWKL5495ffKE37PPuV185IX9SVkePrsjEBPaU4AwRAiWSmkELihp+9aTGFoFnNuPr4nh0xZFJOq2CfOL0/YiYHDviUOO4SxnxS6CkEiiRY3LKnL12zbO4QeEWpE6RYfBD5krB6nbVBS0zYpS8Q4B0qUyJRmjx8CC/UlPjwiixadSxQrEIGQA85/RhoDyr5DigOxbVCpQnmD1hIbDZhAUfe0LlDoFVkIClMics3YJXyAyj7Dqjk3H7ecri/xfo9QPYhI1wXq4il23tIefsNua3h+8WNsNRBzyzBagqs5uXSkfKRqFOPYIqPBFBZdVqiy5LDdUs4bjJrRH3ssgiwsyUKOgTz0pMZCOk6ZeakRMqN0ZOw7/KGjaWbE6ClrS4geW9X4FCd0YcrQSdSnuIcpCowtORyOEDVGVJ/+vzMxZqqmYbd5ZB41sVIkH5DjSLIWnTJOQakMhS6RszPcxzvYJ9TZjM6A6jpWMwNVJGWHMhrppwykUprReUiZtt2xmF2SUsBQIil+OIyHAm0XhDbgQz9lV8sCM9P0V4H+mLAvatyupToo6ucrYpE5bjY0VYkfRnKMlFXFYddiTEkmE1xCJE1tKrq+hSJTGo2uLVn4yXQcIypWP3g9YXT43k2dIpFBGErzjNv5G7bhDn8Y2fvMqEdCe0B3nouTApEtOX3g/PwpoV8wdHO6sMXlHUILBCfsx0Aa35PdAZMsIg643BNzIIqRNL/m4vwVEui2kTD2GAmlVlg1mXRPlyue6kv26UhaVtwPI3t/JAWHdxuEkjxdnlMvTlnpzOlqweP2FldEmqWiVp7dYYt5Nidef0S4r4ltIOdXmHhKVjXXu2/o3k25dsmcYAObwzWBwBeff0lIk0p8tzL8+PI1/SZyvblh6zpOL5/wZz/5U65vv+Wvv3rDN1+/I/rIyUlkvZwjheXJyQnnZyveza8JJI7mCOeJvYd48PhDz0P3iIiKr74b+I/f/pbL1RohBwb/HjUPmOKEv/wu4fw17fY9j28CL9dPKNXIAstMK8ZhhxgtpSmxfkcaAjGe0B0tksS8BCMSUtRkEZkXe2oqQrHgQTja0HOeamZNjVAFvu/QVpNJKGkhGxSCssw0xtJ1A9ZqgnigqGrcUDMOme6YSf4cJRYslpbDgenCKndI7bC6ZEgWn95TNpKQHTk+I8oRbTdTx4UVRZUJ6oDvFGVxOT3gqgGle1IaEQB6RhgGqvoJwcrJHh1HpEvkUbMfB2Ynhllc0G4nbLKQcioISlBaMS/WZLnBmEz0gaFtIRzYv/1Ae39P8XJGNzpm0aDNYerG5QRIBBqNIkeFCAYXA4d9xokjmAGRFcYsqW1k3ViM1JQysBkNh/GGcjHw5fKM52eXLFeWj+8Mxewcb39NVAekNBRxQR1LSAldnzKGQJcdpjxixp6mnDF7uqRQhjh6/KNDHfdoscEojZOBlByYiFQJqweSSlx9rNltHKt1gBxxXcQYKApNLgqUhCG0CDWCFIi8QqYlUgvqpuGwHVkun7HbD+iyIIQpIrQoT8hpYPQTUxwSPo6MvgcZqW3G7w8Iu6KYCUQdGdqAERmTQXqFjgtCVZLDkXzYYwuLzw0hCUQA40AxUFeR9vhAoU9gaAgxI8wRY1vqypJCRZ/3BGURZaLtA8lJpKyQ2XPcbSnMOc0is9lFslTTbTZmEhsSqX4opf/nDeO5ykivUHkGLiGOI2DR5UgUGVMu2R12DOGWpH6YGR8eFP7c4O1IFJ4oMmosiOOO2UkJYsY2BrxQ9Kpg4wXdEJBNx0x+z+havpj/Gbt8QBpNwjCET2pSW7K73RFuC/7wv/5zTl9ExnRHOBwRwVLUiq17ZNO3HMMjD/srNv0DG3eD0ZFnTz7jeBjYbQdubh75/Gev2B8HHm97krcU9imtu+NwuOLvf33g1avPeffdW9r9lGn23nPwDZWdU6kN0rSIoeHZ7CmfXSz4/LNTzp+uOfrMk5PXbHcti88b7u4+chgfGdIIcoY3kmx2POy21PNzbH3BZnSYMsPqgVxUzLoZwrRUtcCkGVIllB1BdKSUiBR8GDcc7284Oz1nt/0N2/41I4bZquLF8xW50zx//oq/tN8zm8HTswXH/Y6ZqVHVkrYPSLPEbd7w49eCh93XBCtIcklBQrkN3UEQuprdURJ9xvePFNrg2pK+jZiyRJkF3ahZ5MxeRk6fPsGNkXD7iOz2E4JSWNZPfspx6xn6a0pt2D62aP0BSstNV/Or5y/49nbD4/u/41l1Bp1jUQrmTxrK08ztIfAvfvUrjtsrjvuWx27HMDh8mlFLgfaP2P47GqVIcoYue4IuOF1WPF2smHnDICvM3PL7uuJPNqd8sT7ly9MnXJQLpJMsqifU8il9vgUt8YceT0QYSZID6XDPSitUU9A+XDFzI+SadjdJcJT0XO0GGl0z7hJanxKH3XS4KZCSSdvcB6T+Flu/oa7X7I8ZwRPqQmLNDpErhjGhV4HWb5gVF4zHOyojKe2S3WgZ44aDvybqEa3WkGq6sUWoQNEkivSIVpbjrmJ1uibMHcMw4pMgD8WUqasSQ5emzbqsEIXGC0GKA94fEQSCXBFFwhYlw9CT9Egzq1Fyyg+i97hDD2HB85dzUj7iPxVEvTii5wlVLVD7FXvvkV6QnEc1JbkoyD4z03OSrOjDEZRFDxFnPakSaF9jDoqD61g2GVkEOt+hlAFRoqXE+xE/RurGEPwRKV7iekkQEdvUqBxoHzaUZUk3dKgCQveAyhElwI2BMWRmy5Op/NQP1LpC1iV51xOjJ5YKU0n8vqMpDSEmdFkTjy26lBPDtpDMnOZ4OCLmJ4RGUD2MhHaA0qBn0+2KSQYvFTk7crslZU9SFcQfLjf0UhG3PYyKuI3IpUTpQHq7w4eR1U9fEb++otAK96rCyohsR5QAIQT32yOXT58SYqBuLK47IEXG1IZcKA77kcInqDLtoaN/9JTrU7TOCD+Q5pc/eD3lqqQ+XODiCGpapgzpkbuHkfeHdyBOuNkJbJVYVBX1/BTzpESVhsP+BQ93Nzh/RRAlWUHMU2FPM2fuK95udzydVdTFyH7oMamiMieA4doXPKnh+rpF+hM0CXeYsJ/rpuIQvmO5vOBkZfns5DVFtWTz0DL0fqLL7D3L84bnLzVtfM/FYkE6gogKMatolmDMJSJEKnmDCYLfX/w5v377H9m5Led5gzpWvL174HffX3N7+44XT1+w+4sPLKoVL5+/wtod68sZi2aGOH3FwzFwsjCI68ylOeUnT3/C+ewFh0eJdtf86z/+gmUzp1oarq/fEn3m4tkLnpz/PnVxS1EceaqeMNNr1hcNbuj49u17/urue97dbjm8/8C//NVn/P5PX+JuN4xHyXc3e3579Z71+pJfPf8RX3/1jlfViuIQeHV+Tlka9mJH6kasHjhrBP3dkSfFBVIISgNZFbisyNYQvcLGhBaJzu2xWnCiIYlAYRyDPzLsz7l8bknxgTzUyByprKUsFwydwQ1rMkeE3DITa+pcIkRLVC1K1xRckNIN80rT7jbMlxeEVE+pOm+oEFSLgiokbGU5HO8w+RQhnpPVFI3RSWHcSJEkeRQoscAqSwiO5DoKnbBJcezfMq8OWKsga5AFIUtillTFjPEYgSNFWSC0ZPQ9KQUaXWKU4ma7Y7lWyN0R7QcEiWF0vPvqA/7/+Fv+5Pw55bMVvd6TMCAqyJIsJU4k2nDkoizZfLhBPD9H7TNyUKzrBcVKIIXHKsM4JA7BcFAn7B5aHh73BOUplyWunPPQl7S2xeojtl8zU2ck4xkt7D7dOA7uEd0Hij4zKz3JVmRrCMqTS8Np/SWVPuXr//3f8vrJBfdhD+MCORjSOBBkpihm7O4GlrN7bPEWLWu8LwnGYOaRze4tq+ZL9tueQ3tgNquZLwqkUTjfoUyiMifc3+wJoodkcPsSbQNF01OXB0LqiVnT2AsIJ8Q+UCmFyCXuCP1gaRYFh33DTC2IviULCdQYmZC6o1GJ7bFDyBJbzCmtIsSOmI4I5bBVQXtc4UbH2bpgu/kOrQ0hlIRxRlUXiKqj3VyzXJ4S3SXjOJnGo3C4WCCs5sgBpefIQhPbDpM02Y2oHLHWEo4/JGL9s4bxFKYrfCnzRB0IHdJmlHiOGzJh3JBDRoUamQPw9h+/tlq09GMgbixKSErtsLWnqBfctT2qcOihZH8z4uuEahLYwJA0Vv+EF08DSu9ZCIUtK1qX8V4g7YwhGb6/uuFf/Js/4OSVQ/BA6g/IHJEysds4jgdPcB2WhvVqjpKaH73+MWenS7rjnrdv/gPztcSWp+zuA0N4wFSepGEcBsYwYnTNcv4Eq+e4zmG1JJsanxI+tQR/4MnzS4yd44fMH//pL3n94oRSGUI/xQNOX5VcXd0QuoaTYs2b9+/ZddNmoRIzyHeE3NKcnRHUnvnsFBU0yhUw1Cj5hJTvScFxdnbG4+MjfSeIWVLUkqJShGHBojxnc/wt2X6DEm8pyp8g0yuOuwKi5fz8S3T57zg/e83N1SOr5QmL+QqEJbHDiTvWZ3s+XD1j6J9xcXmOiIqgHaLOmPmeImyx83ekXBJHx+1+T5aB1ZOS2WLOcfgH9g8jIiY+//KP6HpH197SDw+EeJiKRu0WW24p63Nefb7m/vqGEBKHwwH/7itO1jVX7wXff33Lf/X5l2yOhmY2Y9k4dBwwoeSXf/JnPFy94dVsxe2x47fvbjCzgXr+iJe3zGZ7jNxi1RlBZuyyoiBymWtOT0844GjKIy/zK/5k/od8dgLPZ6+o0nPUcEFlFxSVIIi7iUtdOJTfUutTRNL4Q2DsambzAlzg9l3LupZU9Rv6XcHYWoLsUeaB0c2xpUKoLaU4AWb4kPA+EUJAmETXrhE20fYdo2vw5p5SZ4Qs2Lc31Kse8owUzz810ht89oz9PSEaqqKg0A2yWhFTi6l22CbhPbgxo2WirEqiN58Kww6lwFr1qVg1xcMG17FenXB7/4DVJfOmIespYycVJDOSCCijQGrq2ZycoT0E3KColnO0vUCIFp8CptB0Q4tUmnrxhBgF5CVj9y1SKaw2pKymkngO5BimmziXKRYVLgRSSMQ4FSw1hmFsqU8KNo/XpL6gqTVFCW3ckOWRZlFRFUv8IDnuFLp4YL4+oSgNIXi881RlQ8qJECH1Hi08KQlkLkBVqJQYh4w2HnAk4VFCkfspN05ZQmXR9wdynRlrRbjeU5wtppKllBTGMBwOGGUBMZECrEUngQ+Ovh1QxqLKhruPt6zPTtjuNpTNKTEkQvhh7C9nUFpyGHuSiAhtiClhYmJd1xy6HVFHZMqsVIFzniTCtEFMI/NFxdi3WFsyDB4pC1KCfvDk7KlFQ64U7W6PP/YsVmf0KTF2A7XJ2PKHtKyhfwTdUTcaVWjGg6EdCj701+w+e8PV2//E5eoLTmcLchi5ax/YbgTLcc37hw/oxYa6BHFsiHuBSyOD6mnTlloGLpaG88sV+03Lk/kFKTuOboeaOU77kf11weZ6w6sfJ8o6YQ00Zcl8tkab/x7vLaUe0WbFyfk5Lu3wcUsIPf3YcPHkBUkJ3r59y7wwjCFzXjynqE5xuePNu99wvr6gGX7O7/3C8/52xyKdUFvByfIUM55Rti8R/ff86OKEgMTKS2JueX/zFe0w8N+9/B/53Vf/G7/+m6/5X/7n/5VtGthaTW3gvnsgP1aQFT/7/TUvP18ws3/IMAysZy8wOnOyWiLEgVevLLPyjJ/96CU6RAzn/Gbzgb9785GvfvsPWOf5n/78j/jR5YKnJy/49/eZ/+fbv+fdx/ecnK75N//qX/O7//BXrOYrtEvMjOX4uCEVC5bVCWfnDeOjI/LZJFzpHzi7rKY4Wudwrkcng/dbqmJO7FaIPCfnjJCeUteUYo6ImeVZw3C8plGvSd6g9I7KClSe46JGqchi1VDogsNDZOwqbFFjZ6dEBP3YURjN0GW0WKE5R4iAi3uC2FE2Ge0X+LHhcOwRdo8qdhhryUkSQiCrRBwXWGvQ2uJGjw/DFGMTYIxFS81Z+ScMhzcUdsW8WdMOd8ThwKw6pTBz7g6/QZVnzJtTQnCE0CJEQulMkp4sB1RR0IuO1WLGeEgcx5H7t3tu/s+/5ad/+secP6mQwlMN4lP/QYNISJWQwuCPHafzEw5ZoMpMWRdIK9AGtDDILMghYhMcD46rX/8WddixWihmWjLKFlFp1lVJYTVHo/AhEZ3CZQf2kZAeSV6iVEaUjs4VzJVCR0/MEYqa5rMlNlheXv0RV3/7FVpB9D2IkdkyMaYRUz4ypluQr1nP/xXOPRDSO4QcSf45dV2iyx3umLB6NpU8x0sykhgPjBja8J6zJ0+5fjdS1IFycUDKAqgZhwGjLkkJpOkZ81tOZ0+JzhAGidKCxUmLi9cY65Eq08xAqymWkz8tMI7tOOES1YjniJGGnAMpekRWSGlItECgaw0xNugKiqIjyy1RCLo2YcVnxCFjrELkIzEeEcojlCHHgq4/sDppIA1U5RRZLAtJypkQRrT+4e3mP2sYJ03RRyEgTokkbJUp/Q0yRZLqEDYwCIHLP8w4ti5QDIl+HMixYzHLnK5ntOOBoztwUq6JhULInqIQCG0wQpBKT2+3RGNwNDxZP+Xu4Z6kIsvTJZ3XDKPi5avnvPxsDfqRsB9hKFFZElJkv8uQLih04qQ64ezzZ3hxIEZL3zl82PKTH/0RV1f3fPaF4PZmh3Ov2R8+0g2P0+CRLVI2zJoFVx+ukUpRaYk2DT4m+niLloKfv/4Jm/uRrB0/enLKWWPwJMJJRVUs+HDzEX2mKWXk6v0DzKEsLogq82H/gWwys2rGcNOizjJeDMzOziiWJaE8MtNvGccp0ztbWFofWCQFxYzumPBJ8dmrFXcPD/z970Z+/otf8OHjdwztbzg9KVFfPKEoDVmu+G/+2/+Bb3/zDVkpTPHpECwbZuuazntq/wd893iFdpnVSkA+4oVGFS9oiiWvL3u24y/YPlzx3ff/wOrijBD0RII5Qn/YoZGY6pL7zXsetjeklPBDT0gDWQ7MqhMePnqIJxADTQNKQAyC7cMBoxLfdH9DZRqcvWHoHN3jDBdfYWYvWZUWnW/5/MUZ1x8WWOWo/BV2c4WoI670bIsFqVhQVOeUIlLoNfNGc9x9x922IwnJk3nDL0TFa5M4rxUnVjPTI3V5TzXrkbYm+KdIThjHI67dYdcjIgpy59Amk3Mg7wQ5POKzJT4sCAOQW8hHFA2RTyr63DDmLTkWxNwT5J6kBEqsyHKLrSUuNliVQdSMIZE8LJfnjP6a6AxaOZK8o2wsXRdJPrNa1hz2I9vDkbOzFd4JkpsjlUbEI4IDVblG5BqrC7re05QnpE9P7wiJ6zqkiTR1CTlRWkNRWISauNxWlsQ4UhVnOLdHYFmenjKGDT460ApTRrLa48hkJZFCoYsSERLSGKRRHPtHtPP46KnqCpUm0pKwmsRUppRSoBGYsiL5EZKjMCVSW8igSomwEryiqiJCJvpjQCSLVUuyz2SduLn9yLxuUEKQQouKFYrpMFNKElzE6JKyaXCHgugdfpw2fFUlyWpE24LgLCRN6Mfp/SrtVGTPArmqEEZTZ4hNSSJOKC6jkGVB2rVYoyEKnPMUQiHM/8vae3xJtmb3dfvz14VNU776uX5t1ZIIipBZEtcitJYm4oz/qwYaiIQMJFEkCIDtzetnymZVZWREXPdZDW52E6+nQEzTrMyMm58553f2NhzPZ+biub54xPDuTFU1+HmGoilZIIjwJ3Qqqy05RqyVxAJijiA1+bJDlMT81QtWTctkDVEWKAUlG6Sp8NNI19YMp+MSqZARaQQpB4SASrWcQkQXCR/OnAlUjcSeAiJnYuew4tt0l+QLUhWMKeRSuBsDv/Sv+eA95WR59uAJQcM34ytM1jSi5fzVmWP6gJ97rrYb9ptrjkrzcvrAXeixrlA5RZk1lpH35y/IpmFXObQQTFJy9BmmLTbCP//zf8anP34EKLpWU1mYToW7d2vsZkJzYnWxB9ViqyfEWBinHoQi5gvm0yM26v/hsrvg/fRbhEwoPZFHxXa1o2lm6jpzWq3RNyeu9Y7EwM35Jb7c0awzP/gu1O6SGB3H1pOyQZqBqrnli1/9Gw7f3PCv/qf/lnL6gp/+TLK7UHQbRbpr6FbPGcc7nm4/p4sXXG0e0deeW6WorKSpL/jdb97w/e//93SrA7ZMqLhiug2cDwEVW773naf81z9u+bMffIeH1U/4y7/6GV+/fcOgIpvrSy7Nmhd/+yvKyePPA7t6y75aQSm0umItWozs6J4Y7j68xNmazX7LeZ6WAW5dqLLCyhrpBrpKU8tLYkgINSGkRWZDSZLVelgEcP1jzMYyi5c0jViKWVOgMgN185Qgjkz5PfV6i06WkjICj3MTZX3Dxn5Cf5xxzQe0uyVNHXFcU0pNJRJz9GRuwUzU1RZVWvKkCSES5hlXGVxjlhw3GamAXBBiGdouKVOkYJpes74QqJIZTu+BQGUN8+gZ7g6sVlu8ukNZSxERlwUFC9KRs0Ow53QKYNeMxxuwEWk8pu8Rx5GPySYoAAAgAElEQVSf/h9/yX/12b/ENpoYPFkIRIkUBLEIJpYi1H53wVfHd+zRNLWFKBBCY1xFiWCEpFKa0+nEuqupOk1dQTaJKQZi8hhpmUJPVIGTv6FEsfDsVYUpmnGOFOsRdSKKE1NsaXVL3awp1ZagLdXHBvPZx6hXkvjht4R8Q84zOsuFaDfM+LFC7gNZvyH4EZH3qNIQR0vVBobwimGscPqSQiSx2KVLWuMHjasT43Tk4eNnHIbfYVcTpWh831JiRyHhbOT2wwviXMh+uWQlOSBlxChLSAOrtSLmG5YTakvJGpJdMIrqhFaaIjK5JEqWLJNahhwVYTb4oWIuv+XhtafcTgRvUVSQHD4IWrtjLhFSj1ELsJCcF5+FMqSiKCkj8cSU0EKT4wyqkHPEB4+U314z/0GHcVH+fpm9oK2GJJniFm/OpAQ53QK3yDTd/2GWV1U1BPGeKYxoHG254tRX9PNMu7vgPAvmqcHXA6GamJUh2g7TtDS2QYgJLVruxkgwFVlGQg4UCW2lllznaaCIGSs1qlJMMeL9jO0Em4sV87AjnCKrbseU7jiee453CqN/gLna8Pjha2z3jt32zO3tkbuTxIcNMgvmyXM6e1y14tXLr3n25DFaZKIojHFG1lt26zXf//GP+M2vv+bx1SUfffYpRk70p4mUKySBnUto1+K95mQLmhkfz4gUaUVhe3nJT3/xDRdXe45xMcY1tqEpGhsERWsOxyPf/9FD5hxx1QOaqWE2twR3xlnN9cUDfvnF31Ctttx9aHFiR70WTMNX/OoXgs/0T3j6qeHx848Yhi8p6hZTC4RtUJWi6gQVl4Q7zX/+8Wccz+/JPVTmGaZuKDIR/Zmr3SO28siHTrG/2iGNYvIz5/5MGAMr+x3m48DXh69IRaIkpBjQWtLUa/q+QtLhx543b96w7hQXVw/pzzeM48iq3eLYo9JE3Ux8+ebnzEdJU3+MbmESGmSNKxtklogm0pRI5w4M0x1355GHzUe4fIm1CeUkwmoI75nmHe9OA4fTLStVqN5nHj94xpPVUzZS0+SOtWtZtx3ONCBbXKVR6kQcR5zaIUKLn94SxldI7TgPNWruWZktQ5+Q/RkpFxhTilsiGTCEVHCmZRo1RfYgBEWsQM5E+RbpMsP4fXLeMJWXCKmRRSPUhE9HpHCY5kzKd0jlOPdQ0kOsakn+QF3LRSeeJHMfkXJCK4mSM1ZDVRdyGMklIzUolyjRk0VEKokynhg1VlnOpwGlLKVAiOH+gJmRyiJEhZIBoRVSSFLOFFHQViKNAjkjxEIvatsLclioIUUWSk4oJZCqIKoK55qFkoJA6CWLmQUoa7FVBVMg5uXZKQJSSBAKqMI0zzR2hZEwTwNDP1A5g5aSaRwZUib5zOp6xzR5pnNPzgXjKiBzHoaFxKE1siRSPi7vSdLkoDG6hbIQZGK8RehCmSFribJ6IVz6gNcCSsQEiXQKnwNSFLQSIArG6GVASzqmOWCR+DlgjMVqQ+xHpFCAxM+JtlkxzBGjCopvtzinYSSmM6t1gzIVOS+0KwT4fkBXGrmtsFOC04hpO4RxSyZc2gXFqTQpRayzJAJCCJS2CNug554pzlQhs7+6JCkgerRWKNvyJ043dK7IwpFjJhZPViO++TX7Z4KfvR1oxg7nKrIHYxuUWXGcEq4K6MrhfWaYTiQtkW2PIWNoEGfJnI7o9RpdVTTNDt/Py1CpMlQqs3t8xZ//d5+wvu4QqiLOKyrjUCWj80QuAivusOIa2V8SMMxTQleJrm7JQiNNw8G+ptt8ydubO9YPHvDim5ec3n3gwYNP2a07pnBLFE+5vHXIlSY/V/Tn1+ATNTumlLh6+ucQFYfTzP6jO6Zp5tx7ehGReP7ZX/w3fOfZE/71//JX/JPvXpDiHYY1DPCzn/4dN+Pv+Of/4n9GqS1TeE8fC8OgmAeLn2YCJ549fMJw1MSpQouW0L9gryN/9nGDap7y/U+e8INH/xlv30h++eoF0zBBFugoMXMgHN+zrzp6V9hWLf48oJ1FiIiUAVfVWF2Q6ozWkFJLCoqSEkIVnLI4tWHfXYMYqOzA7eElzioqt1tQmP4M1FRux2h7hBjYrx8giiV7UCpQu0BMdyTAuWty9gj7Fi0gh5r5uEG4FlFB4oAWFSW3SCFxVUCJhHOaISlclTCNXC7GWZFTpDAi5YRzDqmqpfMoCtoYhFy6S/GemiRQtG2LomGeJ5RW5CxQytE2Fe/fv0dKgxEtcRLkYjBaEHPC+whCYpyi79/TNtccxUgKEzF5RAjgM6/+9rccf/2O3cfPyNYTy4J5NGqxAecMSWrGkrkdejQL6k8pgXOWkgQlSgoGIcApzfXHD4nCE/JAmAd0KlilibJQImyE41RahI5UlaKpLAJBbo7Lui4uSObMkBd0dY4a5xtK9pimsPvuM/ov4Ot3v0SKCa08swdjOsLgEGmNj5GQ3oGQKNUuzoUy46eKORgyA4iJFGq8UBg9UuQIxZCyWqzr9haj1uT5kpAmUvI4GzGmoHVDmi4wMgIeoQOqAEUi5QAhY9gzjxFQCK0oOSCYQUSatuJ8HnBugxCGeUhIJTFKkkvifPJYtyP7K063CwLTKIFSkFmkYTF5hLojxRFYQRQo3aJRSJbiUVMva47SCj9HhFgGjlNOKCEp5R8xpiKEQCxkX4pQ6KojTTPGvIPsiXMgJ0GMhiQz8J+qOUN4zc6tUDKgpCYKeP3uTBIFW1vq1SWhmgkL9ICmLsg6ksRIFoaJiaAP+OzIRZDi0hrvmhVz8EglaW3NOBRUVZHVQpCQBrbXCklEqpqmmqm0QxWPsAUhWhSKpjZ0caJpLqnNLbvdmdk/IsWRFCfG4ciXX39F3aw43O559vAJjbVQeqbpyNA/4Nmjj3iyu+TWveCHzz7msr4g+juE0mRq/Bi4tN+jGPji5iuMqWi7FX0f8F5Qr3aEIlHAykBTAhUCIyuEXhMxhHFis37G6WD46JPnfPXN7+nHEzFH2m7NetVRkiIGx/OPd3z961c0uuLhY8dxfM/Ld2948dqwvvoYUxrqesv1g8eo2CHZIOiwxoIqdPYCUSb2zTVeNZQkMWrAmFuiDMzRUtXXrNs167UilMBpOOJcjwaEh5mBvD0SZovTLcMwM40z8zRTVYlhHDidXyLwbPdPQRg2u5qm00RfMEZAKBihefGFIDuBWkeEOyHKLXMP9XbFaTpjhaC3hYGE6CNlgs6uFmNjXajxdJNlToaZE4e7rxmO79hywcfND/n8+iGNkMTzJZcPH3Gx26CNJWeJUBbBSAgHUszk4GAe8P2IP7UIo5njiBszdlVx9Dc44RfWdtGk1JFLpOgjWYEwFhEy0pyJEVLokKohyiOqaEIUFHkmi0WFLuU9+jCBEh1V3XI+98TUomwg6VtiOpKyRSmLFhU5VEg5YF1BiIQsFilriBaJhhJpmpqUEilnRJIoqamrpZ1WMth7dnMuYLSBHMkF6qZZcIZVwZfE3fE9ttFQNDkrlHJoFRj7SOhH9Lom54Iko4pA46jNBTJbVKsoUhOJaK2REkqOZKHI2iCMYz4dyUYgtCWkiBAglcAzk4WmVQ1C3lFKRAoHuYKyXGLCPLPf71CuUCYJWUASlFjuB9IjTVNBjpyPZ/wUqZt2efaYCD5RpERkxzwJ6qZD2UgpCSnUMqxTEoQMGrIS5DlSdL6/lAiy9wghiDGAuZ+pl5Kc4j3DHEIICBzBR9brDh8mRJFoFiLP33/5aVz+ViQSmZIFJWeElCglqJuaIApGSWTRYDRRRSJnjJVAISVPyoJK1ct6qiRSOUggb3vMtsEYi4mSWWRSo5ah+Sni/fTtzSHNpFSDUChdcI2GlHl3eslp7Jl9YbNeQVSM6URMHyjqliAVqrFMdU0JgjyNmClyIS2urhjFhAk7IgaTFXkeyWKm2zbsd5c0bcfFo2se85BMy/FuoHYtzl/gj5Lh5oY0fWA+PcFtFcPQQ62p3AqtOqRWCFeQDvwwsF//GccPb2l2a8zde6wQbK87xrln3V5w6g+c+4wTHd/ZfMJBd7x8/4bb4UQ/vedh/QO++N2RR59eoeQl0+T5cPue8/iBp08veXz1lJ//fy/40Q9/wLMHO47HW47ngUGcCG3BZ02fHO+++j2rdubQHxjHkXGYUFi+/70fo8aau9c3bF3hm1cv6G9+TRq+Ye0mNqsLLlafcHPo+F//37/i9zev6O9ukT7SJMMWw6ZYtAepa7qqZQxlwVEajdFQuYJAsqqe4eSKXAr77h47KkesiZQYieFyIZK4HinXkPdkf82CnHuH01um2VNXDarsWR5hT8wTOQsqLshRIExP5QzT3EAyCJWRIiBND0osa2O5QhZFTopCxNiEUYVSJpRSkNYI1kwhIZVHFokSNdq4ezHNjJaSyjmkFEQflkO9VQihFldEWfCcdb1GIJiGGZ+Wg7qrVku0TAlyUoS4IFJjXvj9UhuMsQgvsWgKBhlqtE8Ur4gpcPjNLb/93/4DP2xa2keGKDOLmkIic8QgcdKAT5iYydoyzBlREilISvLEVDC2kGXBVYpWtZyTJPgFhdhkSaUMoWTImQqFr9ZoHWmMRAlNSZmqqckYwqwJxVDkTEgTcYhsRYXVmiRnNo+e8CtGfBoR9zGWEhMljQihaNeJEDS1eYTWy0C8KAWlBTlKFFuq2qNEhryYhIUCSiKlEaWuUNLx/sMLmvoxxA0kTSm3ZDGhdLt4O6otIY1IIYglkrJAYlBqKeyESSJzg9aGkiOQgIyPYXENuJYYBTEkjGtQSuGDZw4BbSxdYzmfNMnXJEakLjhTk2LBz2esncnJI0Qi3keclNKIookBUsxUtiLOAW1qUgwoteB0SxF/PJj/Ix7GF4X0AiS2SKeJIZNVWQQLaqmMIRqk6IDX/+lr1cQ0WzIGpSRTHvDTmXazZwYEiclMBL3QEozQGKXuMX/5Pt+lkGUmjpmcaqzrULRoLdG1JJDAWny0+OTJRVK5Fc1G8uHdAR8M69ZBchhRYxLUjcKamqabKFxC0LRdTZg1yU/k1DNPd7y9+ZLJ97TrDcF7njx4ysV6h8jv6E/v8OMFH3/nR9SVZ7dpefLwCW2zY5QQksWPmjgLXL0mGhjja5Iu4AxezIuoQ+24Ox5p2wZtJGEel1YIGq0qlDakNGGcpSDQRiG15A8XLmslVa2Zg+Tp48+5OX3B1y9/zk8+/x+wrqWSHje/5c37n3P55pLH15esmo8wpcEPmRIbSBXjWVCvods85njzG5SsMW7F7PvlHyJ7BJagBWqq77nQhTlGnFlhdUsOnpwndCfw4hlBR+RlYOw94zTh40TKM+9uInNfGOZbUrhAym65wcqJVI64tcckxeQLY1/hmkzII7M/MI1bjsqSVEIpiFNimCL9pKipkLZFqkL2A9pUyKyZfOacEkV7zm/PpA+JJ+0V33/4jMfummau0Pstm12DtQofMrlk6kqT40SYEyIqQvDk7Ck+IZFEHynZE2PCRL2QPpjJzKRUSClRhCKx0H1SEkilF2sl5yX3y46SLkhBI+1AFD1GaqQwiJwpKVHKEhmZxoGcF/uaoCbEWwRntNviZ4XIBiWhqgzGaIIvkCVaq4VZz5I5RhSQGcmySAq55JkXxnfBmpp5HFFSLoxwsXye1BXEhX1fiHhfqLo1pbD8bsIipGA8TVSuRSpDCiNaykWrLtSycKORVUOeCwmBVAtZpiBAabK+rxSPM2a1IseyoM/uqSlZJoQxiKzI2SFFRmuxMMRFWjaFLOm6zbJhuUUsJFDEkEklYyuHMYo4ecLYU1iqXMosMbcQEkhNJS0SBVmgrKEUCUJScoF7TrDShhIjJSWkkQgtljx68IgCRuuFZmA0OaQ/iqIoBUEh+BkhBJWz9MMRrduFX/8nJmUrJVpKckjEkijhns++alBVhYiLFTaJgraGLAQle6SMKGWW9yzOKOnuO5oapRyiGKbhSOxH6kc7RFb0X7/DXnSUWpODgHkk58O3fp4YD/jkcbrBaYlEc3dS3BzPOLO8b8ehR+lCEifsdEBnTy2+S449IWakkPghIoLB2RopND6dqJVhFgWnBdsOVvsLLndPuWyfUZsNzfWe8LVAiIKNFbWpkN7Q30ammwICjv3EfKihLbiLTLtRSGEoReNMQ5ADrq5YmWse7jsa2/HkoSXGkdVKw6FQNx3v3v8aqR3byys2u4bsBHe9J043lHpEhgMPNobv7DbUbsM09ryT0I+aTy+fkMOE8xM//PTHJCkossbLGyZG9g9W6FvBzdtfEs6Z4STw44F5OjCeP+CcYWsec3zZc/jqLWZT8frLv0VNN9Q6YXRDOWjefjnxd7/5t/zVv/93jOcD+MgGw0427GXDVtRLt81pVq5G+IRxjkpppMikNONsS2VWaFokCaPMIqZzDlWNDMeZaTrT1i0xe6qqRpSaXBbdvdE7yFeUfEarcn/5X6JQi4EzU1KFFBEhFCJpNBWCQs6BIgpKW6SWxDRhrUGUdukAlUX4I6UgTAJjFCUbCpocjwiZQWqU0AtPPM6QwchF9rIQTJZ1Tkr1R5wqMiIYyCjIlrL06aA4Srpf++SMRixejuQXzwQGkeRiWpYN03gkxAknJEo5Zl0YKUyHE7/+y/+Lxz98RHf1PYoG9HJIy6GAspTMEq1BoEzLPIyUOEOKlDwTSsKWZWje3f9fC6+odQXSoEpBloIJEamXCrrWAqdrtFAQMzFktNkSc2AuE0hFyZqUM14IJh8QRlB0IYuJPp6QQpFp8MUj0ozMCWeWLug4LLZUIQrkCSUjyhqS6BGyQ7EjxiPWzH/sqJZsoUw4WzMNYRGSMSJEjxABwTKznhLEMGKsI/u8eDmKIf/BY5NrcuoJccRWFVqVJQpdMlJqSpF4XxAOEMsFSioFQi/D8TlTigYiWhaEntFypCAJwRJnTQkKYTIlt2ijFzFcmUHkhUCVwPtEWynGYUbIxekCEik1iwwtUfKfLOL/kMM4YpFeFATCGJCKLBVRXJIYwUSUE5hiKOXbHBdnG45HsK5BCEmUB4QrmM0KX0+cyw1zMCQtSEXgvcJog3QCymmppJZrSvlAGj3KdFjdEJMkSo2yklMaMZVjPkykGNHOUJkWkSLH257sG1ZdRxEKxAqlJVVbcK7G1RKtKs53A6vukjRu8cOJEu8YR8vp+JaPvvMRrl0hcTx5+JwHF1ekacXp0CLFcx49/Jzb299x/egp26trTLti0mHhnoZEFBlEYAiRrDQpB6awKH4rp1hbw6lkNrsdPi+FNoRcIgYio2TEVIZpPtOsKvr5QFU3rFfXwAkhAiklvHA8e/Yxv/7f/y39+I6iIz53IJ5Tu4rzeMfr1y94/uSCrnlAHiXC9RRjSNESfMLlSCFSykQRAakzgokyT4SgUNIiRWaYB+pKMc1nfJio2xYhDMdpwjqLcZbTuSHlA9t1onI9ddCEopiDJJUtkymEw8hwzJT1immsmYNCV4V272iU5tXvDuidX1jCp8BRj3wwI0WMnIczzx895NCfmN/dEceI3m2QnWZIJ0RvaXLNyRimfCaJEf9+5Phipjo3fHb9gOdrRzvtWOuHbJ4pqirihzPjLJHa3CO/JtKoUcUSY0+ZBEoVdD2S5xmVlsNhCBodK2LJC9YoGXK2KGNIQmGsY7rLlGIJoSWJE9IcEEIjwiNyFJjm/b1MwCKKIpPuK7EVUmdOhyPNSqLMSAo7ytyhjMQ4yzR5tEjkktDSLJtJiUgh0FqSC6SyyHt8PFO3yyagpEBSljyjkihjQcp7eY5dBDEUpNSkLNGyJsWJECKVa0CIZTNWEqkhi0BKA6vtDkphnj3GWrTVJOGZwhHXFoSuSMO0IGWUJKe0MJONpmi5UIJ8pKsd0+GMFBolFYWAtMuGVvpCkvVyCFcepRajZsoBqSU5a6a50Kw1MURSzqRUKBJcVYEsi3kzg2okwix2zxzvrZJGoZWmsgUIS7u41hQhwC8tSV1XSCGJtz3YxbwpclnQlqWgEbiqogx+eRZmv1S8y3LRokBOBWc1MSwbklZL9TzFby/kTWWYJk8KS6ynlLjYYIUkq4Xj7kzD8XxEuwIsByJFjUQtl6Z7+11i6TQokchzYTpNCKcxCMZx5m4euBIt5EyKLM+h/HZOJcYjvsxYVRCqxs+Z02nGDyC6LULOnOYBJxVCZERS1OKaNj5iHH6HzBOiqvE+k4slFYcKECl03US73vDkasfTB1uuHjyhc4/Q0xIVk75lHI4YN7HWK1wwjIeR8P6EOHkwmbff/I7Ofo/N4zWqU/hTIqYRVXckZ0jZLoOYQfJg85gkGrYPn5DLLefTC4qpIWl0GbjY7dg8WiGcROeGi/VD1sUxd4F+PPBPf/JnlNzSNQ19nJHOgNtyJff8/tWv+O6zFVUxHMJAXRs2ZU2Tax5srmgK3L76msftNfSZ7arjUCZmUbG7sNTiNee7jIsGMY+09g1dbei6h5S85v3LyM//48/4Nz//W0o5s0kFpzsuTctaWGo0Xd2h0dRVhSqCpAydaxalfQgkX1CVRNkJVQSVXBFnkEJS6xZja5L+QIhn2sYxhh7rHOSRwoiWAqvWpJAwyiFLQKsTUlpiXNwJ2nqKiOQQcNqRJo0igz5RxEzKjpS3NLJiDi+pHZDyYuZGLMWBIilBo51a5DZa4YQAaZZiAhEpMkJnqqJJOUIqS6WyLNVwBISwDLBrJ1B2IgWFyBKpElqBVoIyCISYliiXkguKNi+xPi3lwsGeJ6yVvDu9QYqJWkWS8hQ1EeaBKk+8/fXPuPnFD3n6X3wX1RqUFRQfiSHhyYw5U/KMMWop1uRCnCLIQMmRJDKJQFUbrJLEaaYqBa0dUcCQZkqO2CIxVjOKhPAsewuGUqalup0cY/TL9zItItil+1oU/ZSJ2dOoirvzAd0Kqm7NmAvz0CNioHKCnDPzKBAiEPMtJLl0PjXkuIjgkBMxdvgw46pF9pRTRYwaJSukFAzDQFutUWom8w6KRhWFQOAnEAhSOSK1IkYH1Iiy8OpjuM+BlwljNaUEfBwRQmNVfR+fTPdMfrV0FcodMWuEVCgt723oPdYKlEpIJQgh4+eJ6DVSlEUSxw6je8I83Q+Ecm9TFcQciWnZW0tZZEpFLAUakAQ/Lxe+f6zDeLkPqRQJSklyWFTcdXFMYQQURSvQkdkfv/W1fpb3djZJYiLFntW2ZizvCaLBNmuy68B5hPaUFImDwAqD14FjHjmngWksoGpcV2M7xZgip74nVYbNVUtMS0vF3rN+wzzw7vWJ6S5TVZl5zmgzI6mpG02znkixoPSaVG7YXGg0q8XYlTNpWjKfbbviwePvEopC0vLsyVPWTYu/TaxlS7d+jpCO86Hl+cPPaasOoSCVSFEB3YCcoe8H3pxuSPFASQOpv2MlHJvVBrvSdL4lB8nxw5HHT65ZW4d1kqA9E5l9pTmf4f27mf2lwpmK/U6h1cIFnsYEUuDyxMpd8vlnn/DFq79GthuUfMJ4dlxtrjidvsLPzyAlsjhQtZGcZ0qpMa4F7RmOLwjFUDUKbUBNG1LeIl1AyolpCCAH9rvPePsm0VU1zili8dha42SDzDVbO9GLmlWj8Pkdt8MrDucZUTq6VY3IB664YBxGbt4eKGLCVBUPd89xVYMUPaYZaC7eEF41MD1klo7b+oywiipa/KownN5xOr1Cyx6rW1IY6AeNqNaE8YjOPaoq7NaGX/3y77i5+YZHTceP1s9Ynxyucuy2e1oBcCTJgrQOZ1pKLoRppKTE6CUxJUxZqpqJjJTLcGGWlpBuEakQ0h6pbxElLgZMc0KyJmfDGF8j8uViBNMN2jqkKYQ5LVneYBB5eQ5LjggixmisVZxOM0LuaLrC+XSLRtJUEiVrkm/Q2tOtNPOomKaI0gtz1xiLVi0lrvHRk0uhlIQ19RJBK4roCzFOqCpjjSVFqJqKqrGEOP+xoi+VoQRF8JBSYbNfM8VhOXQajdCQk2e1a6CSpGnGh4hyBsRS5SlqQFT1clnIy8ekguITIueFCasFafBIxL3ZLWClhpAoZUZpQaAQQ2E2B6ySixb+D9X9vHjyTsMBqTVZt/eVDe4/TzKHtPCog0QVg632ZF+IZQYJtjJIHSjMGG2IsRDmmdIYEALp02K56xQqFNKhRz/ck6SEuHDDxb3pU2hNLtP9QSCTU0BJyCTmcaKudqTZM5zucM6QU8TP4e9N3ywvUSLD+cTK7HGmJupILhk1RYZxJluDrTrmu9eYlUKvagQOhmUdFrrgmnaJQKmCFBlZRtIEYob60QXpdOb8YURvV0gtmU49ISqqqkLEPyEDJIO0ElQmhMA8TbTmgGkGvj4PWK0XC98gGbNF6JZu9xHn01uaKmGDWqqCIZG1R8gBYwTPr9c8v2rYXX+Hxw8+Z796jk4rxtvIcIoLx/9dogRB6C/Reqb4QP9VYnyjMKViGO5489sjH/+TFU5Cpxq++f1bqAwXT2rm6S3tZYOWG/CalCbqtcLVMM+LpKTRa968u+XR1Wd89JNPme5gOmasb+lWDVQXxMFieMOz63/K71685M3bdxxvbxiH91QNDMMjFB9j2wNvz68xjaK1a3Ro8X3C3liq444fXn6CLD3V7oxptny4rUn5AZvthhQ0Tx5f8viBpLInPvvcksYtSu+4vR351S/+A//u//47FCPf/+QScZyQueOBaXEUppJwXQN9YKUcwzDSSMOFbTHaEVVGFBAp4OqEFQmVNWSJpKCKQvmKSkbWG8V+3fHyxQ5RKrRRaAtKBmTp0Q3Ms6CVzxB8oHCkMnuEeISyEdSRu/PIdrtdmNzJLIPedUfOkv7c04gaP+6wWLTrkXpAIpClgmQwJpHTTBa3SGGo6muC75jnSMqebMBZh9Xj/TB7Iv/xMP6HqmVBqbxUtf2B1tXkpIhpOfCRD6zXBvQByhNSEpSiAIEUGaUChQQcMNpzjAOXq4Z+errJ5xgAACAASURBVM85nhhiT0gzbW05zvDqb3/Bj/7iX1Dtr5b1TgMJpiJIcjFNrlYV4d4y7sczkUIpFqwgI7DqApkjJfYoaZeOW8nkEDB6Kbo4ZyklMx3SUtmXoHRBEQnqzBQ8TjUYvUXrsOBqfWA6n5CTQNY1mTMPvrfitr9k+s2Z4XAmDSca7chJMZ8zm0tBpUdsalG0CBwpWpRMaOtJ5TVKHnH1EgkewwEfNV29ZhjvyKXHqA2KTJgCJRu0cSgd8AO01Z4QPqBMpDAhhEaJJT4aynuELEhVk0LNNAXCHNFGUSzLzFbRxHsylxDl3tyaoRSkWroj5EAOIMIF0zhTyoyQAW16QhnIyaL0DqkKMS2xaKRCCHsfrZwY55GqciizRC5jzmip0OpeJRj/dBX/BxzGWepmIMvCWh6npbXTBPz84Z62IslxiaB86zDue3AjUb6nYIjZ8eFOIfwRpTTNrPDphuOHQHE1otZEc6bMZ0SdyWbH+5vIkCv2DzZ4C8fha85jTymavXlGHD3TdAcItN7gR8nrl2/48tcfePjwOa6ruXsXMfXIelfQskPkhqqd6LqaOD/E6BmRFbf+BcgR73tOpzt2m2sePviYD4ee62tD23TM00CMlrZ7zPp6z9cvbiiuYrXdQ10R1EgvZz6kSBYNcqf5+rc/x8uENxW3xx7lLpCT5nQXyHPPfr/jN7//FVdPd6yuBdVaQonLYlTVzP7M8dwTwoHP5RUlJ5ABV89oNzGFI1/dvOCZfc62+ohzG/jm5hd8ffNbHj7UXD5qkVnzdP9j3r2E7Qo2G8P797c41+FqyThNiLjjQsE7/w3x0PB4+5hVWxjrO/roKUnTWUs2a3IWXF5skcqgbE1IAitGYoyLQtyeePLokts3J+L5gkqtudgth7FvvvoVVm+gvKNuJVP4ksPR05anXJfnvH93wYOLhGpu6ORHTJ1kpfZsmzUuK86HO/za8ab/isM3XzDPiWjXvDw7/NuK7+nHPNmt6G9/yZAK+/33+Oo3b/nX/+ffUIfE//jZf8mn/jFX+YqnHzdo84quPOV4rslqwrYjUnjOR8V067A2Ms/vqRpLJ9Yc+5G70eNQpClQHEtraxwx+9eUMkPMFAI+1AjVcj4HYs4Yc4PVerFSZoNIGs9L1vWe83SmaUfipEh4lLRY61DVa1RYYatL5n5El2vaTmN0IZeJUF4wnKFpL1itJZMfmAePLi1arFDCLWxwq7jrD1xeb/BxpK1rog+EGNFW4VrDNMxoaqSRxOwRaqkeh1hod5bjm9doPaJ0IkV/HyPTkGtIlpwiXXfNhzevqVrDartCWkkshYylWz0mzhphln6kRC/VnzghU0JKhwJyWGgrOUSapiF7RYqJIjNCC5TWGG24m4/ousXVljRnYogUFCnPFJFwzuDThNCK2jm0rfGxcHt7oN3ukTowzhNCSk5DD0DdtVR1R/Ce/nRHVVUL6UVVuCwRSlEqiRCCcp6hSKKR2EUAzh+G2IUQICBOE+RMKQVnHVmn5ZInM13TECZP9DPGaOZ5JpPRyvGng/h+mnDGLpSAIpBZLFUgKQhaYiOENx8IgNp2CAFxOFO8R2iFUopu3TFNE0Y5so+kOUIStI1bihr9SL1e4boGMfdLRwOJP2c0229vIuIKWTmELIzjRD94xug53L7CuZb+HOiFJWXF2nge1IXjqWdOBz55fsGpn5iOr9h3ie88uObBfs2q2/PRp48J+XustEB1e4beoU6KcIwIJalWK77+69+BaNmuDgyHAxwaxvdHxDyh2ODfP+fTZ4l9N/LhkBC65d1Lj2yhcRq7aoim4vXLV1w93oObGFNiHjfIco2pHMfpS5TLfPzxX7AfDP/x5V8TFNydzsz9zKP9cwaz4+Gngr/54u/44qdv2KzPVPYtqzbRVg9QKXCxdxzOFcJ+ydNPP2W6bSl41tsTXfeWFBXd/hLbPqTuLnjx9b+n2T2ncQ9IGao68uzTJ7z+8sC6/T6q9ITgePPizG9+8zN+++qW/WPBfnTs+g24S4gnGu9pmhV1V3E3Tjyu1zTSYCvBdrMlDTMqNhi3IuaBYR7IZYe0HdoWkh0w0qBlTR418VxothKTGhrxHJ0NRmRKLMuFPoA2NeiXSBOYh5a6LmQGtM5oW9NPNcaNVLXh8LqwqS9Z5swSUmqsk5jqDmFGUmlQWZBLg8ARo6LEhJIFZwXhfEGIlmZXgTyThL+/0CvWK8ndNwNV1VGEYeinBQmr9RLPSR6lBYJAmh1T8Iv1NlmkqJfoWfb4c0uzD/S3PSkNSBkouRBzRumGtmqQ2qC6ADOMB8OHUINb0znDu7dfsX/wnLe/+D2nn39Fu28Qa4UwGiWWWZFWaLKPbKzjzdRTwkSYe0ReYkhKamIuVEoyjwORmeQks00kn0jJUzWOSWSyTmifqGtN8ROiCDQtlezATZgisKJCiIFiJnwYSH6krSJ76QiHb1htV7jPI5W9IIq3TGNkzBMhQmMrhv73cPuI7fUnKM5IUShl5v9n7b1+Zduy+7xv5pUq7HDyOX1Tk92X3SZNGaIEwxZkwwbsv9WAn22DkmzakkzSphianW7feM49YcdKK83oh7VBsv0iCOB63rVRC1U115hjjt/3jf4KUzmMgehPkLfk+QmzP+LDiFQtAoOkoq5PxHRPShZnGrQTFJEIQRHzkYLC6gvGwVM1hZCHB5DBEmLFLGSU/pSYpoLSHUY5yAKfPLUuxKiYx0JUkqpplgaICBSVMBb8/QohrxnmK1KwSFEtQXfhMHJNnDNme0uRIyEHtNhArhE0aGXQStHPB5q2Ag1TPxFCIGVN5SRS5KV2/scqxqVcgh2UgggCIypCkkylUDUvUOnIkDz94EA54PrvXmvUkWkuHCdHlitCUvThwPmLLatJIHtH1EdOhx1eSVRXozuNijD3GXRBhIrtkw6dHfs3e/rTAVfD2aMzbt6P6G3HCUXrJL/5+nt+9TevOdxe8dMff0x9ceL1h++Q+oxH3RZEx/E0UuSRFxdrhBgxCWTOCAIfvpuY5kLbPGP95BOkvOOTz37M7b/7E55uE+PuQG0M7eUjlJDM9/dsMDRuTx6/RuWP2e9uqIPiqdCM/ffs7xLz9QRbQ/rwHVU40J92pPuJWnSsL9e01Yqz9WNU07AribUz+BjYiMy6avnlW89hUGzP1nz9zRWbTcO6vcQqxTSNiHxHO3/P7eEDfiU5vAlsteX+F3/J8NXXfPzDn/DDn/yE0+FI84MlPa7zR5w9uWAYrvDTiUY/5pQbivqGizozxwNjdGizJXnJ3CekMAzeMtze8/z5K4bxjiHssOKI0YamFYBbGoOnV4SywqefIdw7Ks5I+w37/i2vLrfcvFsxVzUvXq757ruvmE474uGWq9d/wfNPXvDh2CLbz6nTmsvnjhqDyIKQImkKHMeBr6/2nLUv+ebLP6aSNR8/qXhcTxj/S759AzlEfu+zn/DVv/sF/+ZP/w9eWsEfPfsJn9efsi5rXny0Rpm4II6qAR1Hig+kPhLLUhA1dc377+95/HjLPH7gdjqSvMSVhNQBnxwOwcgOc3ZJKiPj2OJTT3F3WNvhpxdk8Q5ZLZ0JbY4oIxiiYeolbfMM5Bo/D9i6QjpJ9A70EjKbh+c4XiLEDUL1bM+3zJMn9o6UNgQ0XdacScNwGslpTd0+JuWZVBROW1QViN49hOgqRNkwZ0VKw0JdwKJTogwjzcsz+nDERMPUa6TpaDpHHAdClnSPXlHfH/DaE4tatMvKYFYtcldxGG8421QMDYRaon1agqvSoqxDjhlKz6meWVeOREKUghQaoS0mJE4bTbg7sZ0bstBkmSkCctb43nC2sZQzT/vGkWvHIJaOt9MaI6Dvr9HNMv4xjYJQG2zTEmfPfNhTqYLKI1dXb9j+8BX5uITCstYgLWkWTENGr87RdcXp7RXVM7VYPv1InD21dMx+xD17gnw9E1RE1w55GuE4kTcV5fEa/8VrmnaFlILp5kDKHnvWYZuafOzx1x8Y+p720TnSGbRPzP5ECb99xFkVGFrB5CKVNuQxEueE9BanM1UtuD95VhctWg+ESSBSoVobytmK8eqekDXNrCkyUkIka8gmoOYddai5rS2XmxXTMLCfRlzMuJyZU+bkf/uxcfQDLZZ5llzfD9zvv+eytfyz9l/wxfEL6AS7w8I331wKVO1JsfBP2md8cumwLwVd+895fPE5JrcY0VB3l8RTRlRnaOmY3r+niy33HxTj0VB3kiQbrl87ntk74vWKeQ/pVEhjS4yJLG85v7xEHx6j7g3nL57yq2/fkoaRtRyprhTm9oJvf/6ay39RMR5HDtd3fPzDZ5ziwF0vKVlx9ybz0aNXfPjL/5t/9etvSKcd82ngOI3IxtA//5IP79/z9Nkrru7fcWY/ous6jHmGW3VUXSHme2r5jHO1prl8iZYeaQ2vfnxB1Tm+/fIDLy9rbrr3fP74p3xzNeMPz+kuK1CFYRo4f+64treoscU9+4jbv/2G17/8il/98k+5vv4Fn20kSj/neBypi+FidU4qa5h7NAUXBZ3rOFutCDdHahqc35J1TfAN40FShKNuOlJUlPSEOB9ZrwvjdEcqmaZ5RD+faNqPefthj7EnXN0QBqhMxXqriPqEyBHCBWG6xzQDbfuCaVb4fCLn60VcJyqmY8Xq7IIo7kgM6KJodEPXVRwniW0Naa6IqkcpT3kIxxWrmIeK0tYc7yaenq0YjnvQBqsqjJNYGbn79gbV/i6irvDxGne5jGxZrRfe9DiS5jWTS0yxxnSXLFbMjFSJIhN93yOVotWfMuhfMR5HlNugpCSUI33+Cq8GyvhPMTuBb79Atz3PxZohBnb9Gx4/3vK4foZPgkc/6/HmCvGjJ5hnDtkoGldwIdBuH3E7FfY5sNEfM959ST/8BvOq4NSWTfUU4yPXx5GybhYpW3ZUulBtgZQwqSIFKApqmZG1RSQoXiLLAEPGiRU3wxv6bLioYCtbhFyBm5B1BX6Nnybqc4NpHC/yC3Z3Z3z9zR8zqzu2sqXrJHW+w8ofMpqLpelaekpluDnN1McVF+1TRJkYDvdE0WBZ0yFA9gwiUORjRIDajKAVvliCL4gy8mSzIk8R5EioIzMTOU2YWLCyQcbHtG3m6u6alCq69YbCiJBHQkr4SaCrjyniBmEM3RmEMOBnTUiJXDIhaPyUaLpzjruB8wsWj046LiFTYdic19zuO4xRdK5immZcBTHtORwCQrcIVZHrgBKGbafY3Y2Qa4rYULTAVv+IAc4sWAKauSApFFmQcoHHUwbCaDnt1ox7Afq3dwHHfMM0vyLLyCy/YoqRmJ9hJ4XiwHi8wsdbGucoKTCeTkxRkI2mmI5Tvlu6xaJw9f7XjD7g2nO0fcRXX+2p2wGu3lPZmj9//Zq//NmfUoLi93/0Lznb/Jjd/RWbleUUfgPlU774+T3GSl58VBH8kbGXhEPDsycr/td//T8z9IqXL1/iXEKbEy9fPuJ4PPLZ737Gh7eviUEjnCbnSAojMQaK2rO7mnh0/hF31xGpLxDljiwLefWEMe0RhzukUxxdS0awm/ccQmCzlpxvV8yrHe6oeayesVET03TAnj0ldWfMdqbdvuHD6S1v3/8BMl6ychFbtzRVR6UH7k8nEIW3rwfsehkjKWUJKt3cvuMwDUTV8vFHf8DVFzuqTzq0AxUtMqwZfU8SPas2U+aOMl/Q2oYwHxmPJ0L0lGDQVnCaX/PkQvPh+1+xOyTOz14x7ATjNGMNaDEhRcJuMsMpkmKHVK9QukHZjCk1pm74wSefcrZLRDLnT5+h1mfEbNHqjKsPFS+ffkojVjy7uOfm5jv6GLBOk5h59+5bhv7E88evGPyWoy989PnHtBeak+iZVcNF+xnSH/mTf/t/cf9t5r8wP+Hzixd82jzlqdyyXtVUoSGMik23RpWRUixSbpE5M843zOUdOQaU6piHpatszRnGtAS/KO7XW9Big5EGyZHhYEFptFrjp44prwj5CtO9o7FPiKmh5Fuyr0F02PqeMd6SOXJ2tkFgIVk0FpEEoR+Z/T3U37NpPyHO55yOA9FbrGqpGkulNJXyHPsZIRoKR1JYuOYhJYY00p2tiOU9dbVoqXV9IJdFXJC1Yi4TTmyIPhG8QamGoT9CMVhbKAxM4y2Xz15RpplD9NSmRUuFOV8hlWE+7gnFo6wl5Yx8IJikOS5d3ErgY8AKyCgsy8OCWEhooijEcUYLRWcaTm7Gp4hWdnlM5owsgrZuKMpw9+EtBEXnapRKCDxynsgJ2q7Cth3TOOGagGwKggkhC3Vbk5JgHhPQUNszxvwWV9llzCQv2DJXKezKAgVrJQpJmAMxPNyPElR1RR5HROfQRjHtBuTssZXFVA3hNKFNBUKSA2jtluwNgnl/Yjz1yLZBK4kuS/c/K411CeEU3P79ehqNYn2+hRGUsEgnEDIsc4raIEqmdo6UJsZhxtZrSioM+wGdxVKYHE8EXSF9JKSIrmoUhmEYyXrArArkGT8k2voR8XBHLifcqizh8n94lYLIHpkCtTrwdJ35wdlLfmRr/ssnv8v99J5Hn2xZXzRMLhDrilcvf5+r92/ZXgg2Tz8irp8z50DxA8SERzHqierDNbN3FC+4u7/i/npgtWrZdGeEt7esUkeZbjiNM5VsiRSELqRY6IeILIkcTpyd/w5f319h857N5gyB4Ltf37Pvf83n//T3WPkf8Is/+dc8/f3f5S/+31+zf5+RvaPWUOp7/vKLO7782ZfkcMeHwxVKSs6aFZVK/M3f/BWhcbz7zcCr1Zbqd78nnx4xe0EYjpQ58+r5I27fvifEexrTcn16T1e1nHTH0K+w4Yyrwxe8+uiMa/UNQns+/tyS/Ayz49n2Ai0Vu7+65/TuwC//7P9E73b8+vWXHHYHNqy4KM9IPtA931N8TSUfodMB2xmscTjdIXHMQ6A5b/DTSJADqgSkeY2rZ2r7iDC1FD3SbX5BHNZMNxdQztFNQriZtutxzXv0ccdq1UGcqBuH0kcikRAsJVhEjCAitbsgC4M0BREVJXbUesuxHDiGHSRJozsqtaXkxDRO+LLHtoGurom9ZpwKVdsS8tIUNMZRjEaXxNMfHBhud2y7jxnDiSxmxjGzOybOu6f0+S22VgzXCpGapQ6ZMwKD0ysGf8KUCl2ByFcUMlpKtFwGg7vaEYPkTv4pXj/C6wltZrRsEdMKOTXYIpjSd9Sr10h1YqO2zKGCUrCbDWfrV3Bo+fTZH7K7sdQ/n6jHe9J+4vjS0Z8ZrNCsZQfGsXY1h13i/rhjYmKzWhNrhVnVvL/6gJCKajRIMaBUQsmOFC459fe0m4HKZSgWU2v8LJhDJJNReoMkcnN4z+E00m0yvrVgwCaBToopzygRaAwoBionmZ9vaD/9jM2vXqOuf4lVimQSuqk4+nfUZoWrNbk4IhprMqYIVAloUSNlZsy3kDSUR+T5ksGPNOsblEnMY4fWFvRxGYman7CTA7hMmhNyrhaiGInsEroVODny/sOyGXR1wVWF414BBqESSo/Y7sTd9UzdZO5uBqpWUmR4oGo5Egfq7SLlqcWAthvG4UjOEiXXpJR49/1AvdLU7oz94Zaua4hJEIJCiMBwumF79ojUS8xKcXfIxHiGcw6tFKUoDveR9T9WMY4QC+1WiIcgg0JaKGFAVjDsj6CPnD8prLYV/D9//9J2/Kc4vWMWO5yCxmTm/B26jEy3Twiyp6nXCDXQ1gmjFWN2zLMm5JHuTJOz59dv3qAbhVxXfOj3fP/N97TdGvqefnfDqjrjy9/cUPoLPvn4Ja9eXfL23de8fP6M4/FLSlZ8f3sixJ5HT59R/AXXbwakGHj37Xf89V8feP9+5Ke//0dsV2vKHFFKsVqtuL3+gC4tN7c71qsVyhbmeCTnCaE6clkTimZMGZM8Rjak7MhJI7LGNonGCob9jkpXfHi/o4yKeQzcccWzfYubLvloc8lslpGXNm85Sxued1vcZuLNL+6wV47aXONPhqvbDXfzB84fZbqNWdS60XF5aZENfDEnYh7opz395JnSwF//9Z9xGo9c2I/5qrT8wR99zvH716TZYM1jpNY0QvL4Jbz/cIe2jqZ5wuxHhiFR2UJMIzkUkj1nf7MjHEeu7/YYbdCVRaqK6nLLkArmrkf5e+oU6Xc9w7EnJ8vlWY1VdxTxl9zrp4hiUWLHpj4hZFrCGMYzhC8ZhonhxmLTSJwOHLPnFBNX/YitOl5cfsK3f/W3/Pinn3Lx+JLKbVFSoOVMmq7pv+3Z/wfB//hH/5LnpwPn5THPzQ/Y1i1+vkU3mRIzppoJg2d/uEXpjFaFlCJpahBpReccJR2Q2eLzQFJHpC1UtIQ5sZu+o3JbQt+jqp7CiZwtUjsEE4g7tFtsX1JKkBLPPYkeIzvC+BSrOyplyXFcArTyiBA1QmzQrkHbD1R1YEYSpiVQZauAUD3ea7zQFOWJuQdRWG9rfNiTgkdry5wUSm5YdxpTOuaxIZERsqBqgUiOSHkwagqkXHjiRlUoYUl5XpTQSpL6CVU1GF2TCgizBKWm8YBuHU3TIvoZqSWgCESkVkhryTmCUYxTpNM1QhrydKRohagcWml0kcT7E66tlvciJIWF6iSFxEhFmQP9ceCy/R2MrQnpRAoLTzwFj1m12DYS/ZHTrkYUh6osfuiZpp6qcaQ48OQHK3y+JczTMm+ZE6mkZaxGQgoT0zSh5UJjKBSsVGgpwRmkyBAzZtMhjUH0PVkIknPIIhivDmzWa5AKZr/QDxpNCjPzMBPnSLVdUTlH2vfLvVYWwkQRv93cGKSgFpq4PzJIj6x4QEJOOC0YDifiJNFOApqMoAhJKYbsIVjBqlvRzwPz7Q2rJ09RUuP7A0iPli1Kr+j3I9O0Z70CqcIi08j1QpL5B1dbS0SMmGxZyccYYVlpSxYaUTvYvKIBVDaUqiNVa/I3ju1uxl1sMatPMPce+jtUayBXDF8dEa8nel0Y+iPrriXvZ3Q/4ZSEfWHc77iszrl6faDR56CgNpLjNKARPD1/zuQVNBJ0RsyBjsxGW8agKVOPEwY9eP79//RnNBuD/LamfJuRfc+UbrhNNzTrhI016v4Nl5cVnXhJa8HKmeMwccorfrx9jEwHtHvE27/5nuK+oN5WtOsLxPUzvvk68e3Xv+bFR8/5D//7X3FRPmP7aubJj+5Q7sRXX/yc5oeX/JDf4e14T9WaxZ+RM0N/Yp4OVPkFX/5vX/Dd8Wesx5FuXGM+rDgTFavVBmcuUDlw0VmYK5Reccz3yLDG5hUNBU1hGjzV6hNKGUHuMPqGupyhxKdoDUKPNNULGGuchFTvkLIHWZF8Q23P8SdYV+eoVFCqWygZLGbKUgpadNg6Yqwkp5Z+jEidkdqBEAxlQmPQUZMpJBGYVVqoQNFgvWQMPStzyWEnUHqLPy05iyQCpQxoXWFlhLhitYoM87egJUZbjJYYlZjDDZVVDLtMXUVKrMhJIk0AZuJosFVk+8JxfzPhR0VttyhtmMPMOJ5oWoMvE+d+jYoanwSOCmsaMp4pf082M1O8pZ5/REofyGVGsaNxI7Y2rJzhyIFHTzVbak7HzPD1iN4rzG2N+6zhuMmILsG8w68NfRixlcRR0yXLebfBGsMuBmJd6IymRMUwwhROpHJgtbWY1QYYcQ7iyULRmHomixMpjggKzBPpvqHfCxoFVQ210lRSEeKIKHFhZk8e5Ez1yND+QGPON/hbw1xmztYX6LLkhsZ5REtFCpbTsabpEt35gTRo5tlTlKLwDKM0ynpiukOIgNPtYilHPGAc1XJat94ThzWdXjHxmtjMSLGiJI0zAisLw0mi5QZnHEn0nPojSlcUHjrbZcTHM1JYLZuv7JiZcY3GKE0I9cIADwkhapLfEaRAGbHw0nMGOVGvDVZlpj5Q1c2DK8OSs4AyUdmCCBEtM9NxjakselWYgue+H9EqUrn5P1pi/yegDRVCsMyMAyiFAPJUCJNFqZr1NpHjRN//dtq+rmdO4T1hHojZUrQB5Zn7PU5doioHDMhcI0tFzhlNQFuNLBWyKMJwS46FMjv29z1XN+8ZTrfcvB7wAZ4+fcHXr3/Omzdv+OzTP+TR+Rm3t98uu/1t5LufXePyS4p8S9VpDrt7/AimCvzmqz9H+IZaP+LJkx+C9Ozvr6mt4tHTDSklprlAPLA/JJ5cvmQcbpl7icZi6xPCRJK64zR2VPmCYO5BHxZJSdKMp2sqExnCPZvKclt6RDnRthJXt0yD4UOU/Oij5+ioGKeE6Bq2qxV2fYazPZOOzGWPmwu0mckbmnKJEhUmZey0Zr1+jHADV7sPOO3YhdMi4sgFEjhb6I/f8PrNd/zOH/5XvH1j2VQFJydSOWEqizKKu1Oh3mqkAGstVd3Qtg39cMd+v+PJ45cI66i7iZX1CD8wj3ccd4HhzmAOTzHdJa8qTc43TGFk5kDQeaHJKJjmc6YB3Dix2izz5PtxJJWMsxVpCuhyRIWRvUj0SpObJyQkIUcq13Pa3/PL7z/w7c2BP/ydH5FOt5g40HDGfBs5vfvAK3XBH738r/kD9YqqOaJCTWUVqglklTnMhbOLR5xO75jGE5OfML6m6BpyQnBE6kBKFcEHpKwQRZImSCSk9hyPPTlr6pXEhwYZBDHXJHhIXye03EIUhJIo5Q7FAevCwqKeBEYYrInc795R24rKVWitKHgKiw22pDUltg8SroJxBSEtKQtQE0pvUEYzTidM6dD6jJR6ikggLD5PdG5NTgdQA2EG5Srkw+ydKi1J7NGuJou0jIwIS0mWGDSlQGUkKQRCylSuJccl4O3HmVQ82kqqRpNERBlBiguHWxSJVMuSUygUA3WpEFMiikVco6why+V/ybpa0u1CLGiuIiipIHNBKUmJmWkaqV2NWh2Y8gmZQT2guGIyKLUiRU2MBVcrokzEMCIlOFcRcsFULcoYfMpI+jCSEgAAIABJREFUoQGJEMust5KLHGKaRrz31E1Lnj1ZCxRLVzxLwTR7OmUIjQXvMTmTK4uoFHmaifseLi+IOVHSMvMsKKScKCWjrcY8CJR280TTNEgBQiny/29mvBSWh2QMxDRhtEO3jpwKOWbmYaa2HdZVJANCGyQLrnH2E0ZVC51g3C/c+xQX3nwEW60pKTFNR4iRtlnhh0wOBUUmlfkBB/YPrlyjpX4IxwWs0DTqnD7uFhFUvSb2hWlfmIdIUTtsEJCOmLcdOVxx++GGOM2sVy3SR8Yv31OPjrx2VKLg7ETKoEQDe8X9aWKOmfUmg3eQJaJmwbAlUFKzXnfIU0aXhhACOivaXNFhySXhpGbVPoE9uOPMo4sXDG9uaKOgcU85DRF5ggszIWVHefzP8PmWVzKgi2LMBeEil1VBToopdZjZU8VAjBFdDPGY+eC/xYcBiWMfD8j7A958y1ff3XE1rmnslrv9zI9/7yO+/rff8PKfvMSLxNv37xnuEllArBLTl7/g7udfMpZ7Lu0FRmoedU+J4YicZroysGnPERSmEpFR0paXSJ1wWuC0QaGprcYKjanXpLmgS4NTayQtOU6QZ4xe5F9KjQi5f+hKCoSESjWEudC5Cp/u0TYuJzlotOxwOpHjkjJzpmZKAi3F36mrFIKKwKQFQ4w4K2l0RktBSpJZKZIWqKhQRZHigfW6I6WRrDzgl3CeLph8wekgQQ6YWhFjoaQaJRVaeRACowW7a8n20UiWM7JYlJWkMpFFwtkKNRd08FipsRwhFkyOaCdYrWqu3x0JTUvCUsoLYkhICSJpXF6T4j1lfoauDsgo8ENNJTYLehmJnM84q1s6u0IJg5OaMjnylcT3E9ONZ2h6mp9eEH5QM10vs+IXzy4R2qBXmXrVEX2hdhXCKUpSDFPhOM70/kRWI517QpQdMlcLUpcHzKrQpGw4DR6lFVI7XBWXAOwoKUWhKourKoyuyOhlLS4KIQwrXdG2NVE09NRspGC+l4hSONusuD9NWDXTuplOH2nrDeSGECeMukSohjkNpFyIYcPkb6kqgwjtsnlzJ2IaAYvSLUkIcr5H5QmyR2hHkiBJUAJpiuSsEXoC2TINmbre4P1EiAGwaFkxhx5VNUiV0dqS0iKfE6IgZUBKxXxaUZs1pIGYLEpmck6E6EklYLRCyUgUnpzTEh6dR2SR1LUlzAvAYUDQiB4tBHmMNCIThWeOnlT/x0vt/zTpz0N3vFAeGMWQ8wxlja1WJGDwET/89jFmshNzUCS2ZCXBDKhm5uTDYtuLgkq3JAo5ZBAWqysm76maDBSGfURrgT9NDLsDw+6OcXhPZMbYM3aHG97dvOXiYkvXaWI6IkumrjVvvzvw+pv3PD5bbEiTT4z+lpjAVpn377/h8eYzktjx8qOP2O3vqJBs2wu0lLx7d8V3r79Ds0aqFcM0MgyRMgSMDGilCMEQ+h5pvyOcrmmaglYSLx3jIg3H+z1RdqTRk6MkqgblOpSqGQNsbKKOipBbjJkQPtAog3aSUQzEIlBuhZEtdXvG6XRL2zXopDFZY/Vi/bLFcPX+DcYmmmbNWAViWI7mVRH4447ddGC/f8Kbrwrh8TPWbUNlBDqzjAgBZRCsVxtSsRjjlg5bmbAuoVQmnhJWWIppSAKGOTARUUIh+gl/eM/NqqFIz34/EzPkArl4/Air5pxUJJVKbEyNyzMq5QcZiQGhkcVi1SWVHlBF0FUt0xS5Ox6Y0YRK09ye+KHSdEdJay+5iB1N0MSdwJQX/LD9hI/rT9iKjGg1MVh03ZC1YBwtIUl8OJKj53SXUaWiCEPKBcRMiAeMrpinhT1tbCaXgZwVuQhKGclSIu2GqCLFFcYwoJRDSUmRAxDR4gLYknO/6LZVhaYmR4mPA11bYZ2E0wyyQWpHEYaSA4iMKIoS14hco1RPkSeELiAriBopLK5R5ChQqUKrRMknlMwUG8lyCUYWlfGjRFKjdUHbevlsERgrSUVSfEJphZBLAZwLSK0XfF5eOljFaUQo+JSQ1pFDBFGwXYNSgt57am2J40SOBds0CLMYy5ZCU0CIpBQp1qCEXQycIZCniVIZIomUl5O4nBIlxuVL9KA8AEHTdOjGMgw9pmh0FpQiKVKiK4eQEVc9dLGVoKR/kKbXcumsDB5QKG0fivGFgCKlooT0UOAZZNUQx3GxgAq5yInK3zsYhFbEYUDlgnIaoSUxemTJIApTGLEpoLRgMT4lpBHIojEFSkrkB8qCzhmh9CLb+Ydr8ZzIdsY4gfML8UlpBSKSpoRAYdsF7RULD+9NIKRESE0eJuLKUUmN6BpCmBc7qpBI6RB5xocBlQpts2b0HqU0JYWF6SvNb72fIjKISBaFyEQRHklCqoBtthzHSJUNwQfi7FEWrNb0J414a+F0pL+9RpSO3Ct0DuiUUCvHcCx0K0voA8Vn9AMjPkwR5TTOFLr6EXM/stnWpJhRyoGMhDSjjMGWmvGUaIwlzwUdDGWaENmzcivUrPjk/JxwPHIcBlZbhwbMDM6tOV895v4YuOgK89GxvcgEH6H32OJpV4V+zlSlphYnctUxji12Psfmmjkd2Pf3nG9fUHrNY+MQZdmcHPfvKOczT3/0n3F8PaP7wPw68SGMXP3iGn8aqJ5vcU8uSF8GnsRLLk1kY54tNsXqSFYZQ8e6WlOZirvjkW7VQjSk4RKlZ4zxFOWQuqZqjlQyY4xijg1KGZQCpTxgiemMgqJZTUQfSFOHUBanF9ypEmnZVBeB1RIhlqJPYJcgdwz4eY9xFX6QpDhQ8kLlRoEwkKVFSY+VE85UaGMJsSwCMhKVFkRqcsgoPSOlAwoiCRA1QihiEEg8wgzEFGntmtkfl+C8tOSkaeqO6CPSzsTUIMyMlBGEohSNqkZSXpHTdpHCKE0sIEQmkhepzxCYo6QRGaHA2Jqc93gfkFJTqy1zzGTfkvQ1IFFG4LRlUQtMaHni4slTtLlkngey1RhjKBniboD7kdnf0KfMKZ6R00SzWdFtzxGuwlQTQi6IVYGgMpYSLSX3KBmorCAWw3ScqIWmMh0MbvFdiEAGUjEgA0IKoELrHUVIZqk4KYHUEuscxjlKTmRh0JVZnAhIrFj4/HNMZJGJ0VOInIYPeJGQwlLQOJfRshBmSWLAmBFR1qiyQpAXnCqS2iyyNT8nlFWUUuNsixIVw+gRclqEY8U9iAkTUi746ylLlHBolTn1J4zZPtCzFiSzkhJnW3wGU3mMMOQ0I5JgHgRSZ5TypJhJRZOLwmiHkJngFSkvoIGcFf0UaLYCpScGn/BTQSlF8zCGkoPBqMwwQqgCiAYfM9oKpDTIVNCl+8crxhfG+ENHCx64wwkhQdYgsl4QhlJRt/VvvTbrDMaywOAiWSVAk0XNyY9EsWNdXqKlJWYJUS4PfiYUCT8F8igQzcQ8jUzhiC8zQyq0ZxtCyeyOt0jjOD97Rs4z43hL2264udqzu99xf/+eruu5fRfIamaOkVQE7cpRcuDq6i0//fxzrq6/pkhDuznHWcfxMPFXf/szpM6QRlbNGbvjNXc3d9R5pl7XpNxyvz9xGiamdMfU95yH51h5gVeS4DJVqUjRMmdDOBwW9jgSiiUnyRxHcjLkOVAENK1eEsTWoF1imPZUuWJ2EtedgZHMt1eIsUbFFYiGWUzsDze42eLHI2Hucbal6zKlHPA+MfcjeZzAzezuvqamoUSHPxecr2qayhKdQUvF3d0RyOTiUVoTgiBFg1I1Ie1hWAjGvjiyNBQlsHagEhKXI3E6MnxIRO4RWWAEKFVhlUX6jBgKZso8bi+ofaAKgY1xCBxaGkwtmIeAzC1P7BpHZmMqQpm4GSKnUKi6R3A4sN42RDrWec1FamkK6HbF9txwUZ1jo8bqCmmmBfHkxDJGECRxDGQ3I6aAnBTKQSmeWArg8XNGSUXMkSLzMtMc07KRRJKTxtYNgUjvM6ksIiypZpQo5DIjSkJrjxAZXyJaWoxaobIk+RGVT7SVI3pFbR+jtUbIZd4/lxnJjBQt0iikypSSEQ/d7odf2TI/rAQhCoS0KBMWc5i0D+zTjDE1MU2koojZ4jpNUQvWEFiMdrkhPgQpU15sZlIVtAVsWUZeSoNoKsJ+pFQWYRa0H0KgnCH7mQzgDBxYusFOg9MUPyOLQBSxcFu1QtUGqTIpBEQI6LKgqIYwUlUrckmItNx3SZFQJLay6Loix0gpkugDVosFX6UTSklUvYh+pKgIYXEkSJHxfiSKTLPdooViOh0pWiKNXYybSi3mtLxId5TSCPkgczAa5okiChkW5bp6KOKBOAWEUBitlrBpirjKgFjIMyIXipKIGBA5IZSEAjKX5R7aaumGp4zQDlF+G4slHvCP0km0WHjJKUZS8hQkrmpZLJsJhFm6limilEBrzXC4RzWLyCjVhXSaF925sYv8KUlE1qQwUVLAWMhJEpIkJ4HTv20EjfmEkdUi6oAlNxAncAYn1/TjCZ8DSkOtDEqDsYacNPFo0WJADwOUllIUWTmkW+NthTYDUkqG07xw7vWy4Vu+8gYlDXVVMfTvEFqRo0FqSxEQ4qKCN9LS94L1Y4ufM3mGPGeMSNRaUSWLqyRv7wZyjDSmRoZF6qLbFbapEacdnfC0ehErQU877Uk5IbXDioDLgcqtyAmcrlDJ4qxE1hYzOzrx6MHwt2X0NeepYozvqLTh8fNXvPn37zlrLPe/3vH25hp5fWK9Ejih0dHSpY6qG6jEI4q9ZEg9WRyRYoWRG5rKIMqMDjXn1Zp+8sxW47RDsDzvhGuxladWBVMWuQ66pjAjxEMAW1UL8reKzElSikVJjdFikXKVhfFf0sK4RjgEcvlclSRPmpImnF0zDQmhIwuUz6GFXNbSuFAmrNFYY5GyZZ4ncgpLF98qvDCUXDA2ACOIvIwQqJqSHX4YUXJEmD3aVctaXPLfeRWkqhaKUc7Y1UAp55QSl7UTB8KgzIwfJdOQEdRQNN57tFYIIcl5oj8eQWSsUKSSqOzEHPuluaXEQliKoKwgpoYsZ4wFqwsigyiFroXtpSCIeaGwKBA6o5OgihCmiLgd6X9+w+3NDvFKs/mDlmbVINxizxTRU5uKMbPIh2RC2YRVy/xzHjV3H3pqaaiaijJbSmUoZQkrSqGpKvnQx1jWQSmX07NJB6yemWWNMvUiq8sCKWoyM0UYMpkcTygxUVTCl5nawpT2aKfQYskeFSCmhMBgzSOKFAgmanH2MF3RU4sNGgvSE1IiJYfWFqXMsiZGj7Z6GXUTbqHp5Lw0ZYQlF4nRgpQVfk64qhDiuPyNVGi9KO1FatB2gMgilMoaPymUybg64MMMOhLlRJGOxESMbvHpCIPMDWHeo5QlxjtCFORs0CYv/hVlULoGMaCmQGKFqCXJabJIy4kdCpP/ETvjJT8U5GUJchYKuSSs2VJsIvlAIKIrTVv/NofWSkntMol7UojE0RJO5zSrM26nG4oaOY4rNm5NEWY5UjQTbSc5zDP9XBYVbTxQRE+SI0EWRHVOtTnj+t2vkcry/OnH+FHhY8KVwDDe8e7tdxyP72jbirtd5hdf/cUSdDJrNpvHbM9qTqcTb9+947/7b/85/+ZP/hU//vw/p65rQpz59s33/PH/8uf89//Df8PV7deUC4hR8c23X3Gxajg73xJL5tvdL9j7PXmaGE73DL7F6Yi2BjtbcszoMhDHe2QckOkE/oTMFl0qCoqbfuAuByqj0KrhJGty49BWYY+KM3XBSR7RK8X++CUEBSeDTppE4e6YGcYD/TBQGcX1fiBnsNbQ1B059szTAZ8T0WYOdzvW8g6Uw/sdflxxefkYZS6WkK4Y2R9GSlkhxSKRMUYxe8nplNE5oaQkjpG2rqj0iqxBxhGNp9pobj9M3B9ueXz+CFEETtR05pwSZ15/fY+JjqcvNqgQKKahWV1iTEuOnkpP9P6KON5j1UtEAd1D5So+Oncc9h9obUWSW1qzpjJrxDSxNg0r3T6IVgL/H2tv8itblt3nfbs/bTS3eV2+bCqrYVWRNAiRogUBFgx7YE889n9pwGMLkuGiaVtCySWVySpWZlX2r7ttNKfbrQfnEWBSQ/GMbwCBQNwda6+1ft8ndOTNdwfq3TXCZ6Q8QVkgCVScyaczrumYhpm+0iwyECKQNRRFTo4sCtgRpGaOkEJLLjNFZqTaYCvDeXxH8I5cFjbbayjjyiWVDVppjFuIeaT4BSUsWjpkAspCpQ26tBwfLJvdhqzu32vQm/f/phFrG5QZ+HtuqZYOXfak7IEJbQwhSLKEjCDHHqXV2pGSa3dZGcXsPabJCH1GNlv8spByQmERcd0JliITI4Qyv/9hAWwkKg8l4GNEto4lHqibDdIYchFQyqqtngpmWyOrNdBIfG92M4ISCjIViAW0BmcQBVLJlBDWToK1/L1QQdsVZVZKQsjyXsscccJhqorz6QjDiMgBbTRG8t4Ma8BY4gJhWIglUlUSCcQQCTLj2oY8z8xxwtUNwmqKVkizSntijCBBa02RCmaPbA3KzwjEKiYqBaccJXrKkshLhM6ths6YoAhcW4MEJyRaJEJOqPS+o16g5EIWqyCoalvmeSYJEFLyj30RSiqyFGQJsqzc+3mI5BLoukuM0wynG4xrMbplDAM5ByrjKBIIaRWgJLFye9XK4ZVqLSjSnNHKEPJEWAZUW73/QQel1h34f/gswVPLZt0lzxJTtZxjIJuaZm6psubELbZbL9lpySQ0dpOZ5zMmjzQykZaZPEwEbdbmgvdcXK1CldmveEopPUKu1tD5LAiThRLQRhDzjDIa4QEERmm8T5h6XTera0s4jmtXXSp629BoSSU1d+OIVhe04Y4uS0LSzHLFlsVloLcWVRzJecJZYIVCVbBkQSkNvQkE9Q6tLzERKn2Jygkj1stEUD0EQ+VGyD1eOfZyw+VFh7iu8A/QvJEM8g4mD69f8eyq4/rTD5kuGw7nE58+k7y+f00VdixCI3WmKhaVWgo9OXuMylw0z2lLx5S+pOkHKrklBctSPFpmhFZUWpPmgFUr/SxltX5/i8SoTIiC6dQRwkzlJMbKdUM1rROPLNO6Qy4MVjfItGrqndaE2OKqirppWOYZawWpLAg0RluEEExzJGtL0pokLE7UKD+veRDnwNp1MiQlUnlQK3ff1Q6tIS4J5QLGGKaxpb/cEUJAaQMpI5XEOfDxSJEJWy+IVPCLJYsVMmBUTUhbpFiYHm+pqw5JZphmhFPrNM1IxmmkNQaTNeOSkPIRa2ekchSRmeIjPg+0m0BZHD4qrNGIbBFJ0eiOq90lttIcppHeOoIu+BTW6YJ1NErSDQPLu4Hl9zcMh4pnH21pr/XaxAwFLdcpXoisUjoTKI0hTZJhXPMLw+lE3XTM84GmrmhEC0ikEChhUGpdqzBC4oxesbrCY8qEiQkRLCiDUCuMzxeNqABqxpyZwz27vaXqFD4oUmWoo1yDmrlaLzTJEstM27Yo8ZIpvsPaiUp5oCGWHq0McZmpO4dyiSUqpNb4uBDDADpTmQpV1uZTZiLJhBAGhcJqkGbidJhWN0ce3zdkJNa0WCWhZEQxCATzMqHEeknI2a3nZomkUlbSiZxYYkQS17M+Qy4ZISR1rUFoFr8gqGmbBqXT+wmDRGjHtJwpKlCkIImAc4LoIykuaJlJaUD9UxXjvFeQrqPOAjojhQDzjOBvSMmjXY1E4w/+ey81UWHGZzTFosUD0XiS87iLbzkfXkH4S8JY8SjukJVCVgaygyA5zgfMridG+b5AMpiS2UhF31k2rmP/8U84HBaKt7T7S9puj1/ueXz4jE3boMuH7K8kv/irf8/l9Ufc3tySUqL70HJxbfjVf/qP/OXP/0f+1//lf+NHf/QB1hZsfeT1zR3/+y/+A2/e3fF4PPDVl/fs+4/46u0fODxkrl2DngLn+Q2HV7/jdE7kpSN7x018hzORtu9x7SXjfGAMRxyFdveMr7++oc1roaKFIc8NDsV8f4AnP8aKl9ScaIKinls8n5A3ATEFquYND7cHjPqEXMAKqHwk399SVxofBh5u3lHbnlevvyZF0LKmtjWSkePpSJwUYmc4nu6JJSPLUwbTkR/BJcmTdmS3y6QwoIXh9HBHVTmatsJ7uH0z4DYDL7fXpHFmEyU6ZGSu0KZjmCb85Nm5O54++xE6XmBQ1NpSloG728/4kydP6dweNWk4FXZ9izsKVFmZzbNXXLY/QO8tD2eFWka0P9LVGtf0bKuKpttQ94ZeKhpRoUREiVUrPE9ntKqo2g+pnEToO/JwxC8ThBqJoUwDtX1gmQZiFAgHedqRvQMCQj2g23uihFC2hJwY0xtkZUnRkKLGiJUPTd5jdCJxs+LYBksMHbXbIA3kOJF8JPpMUQXEiI+FHBVt+wwhG1w10nYLPiZSNJQooXQIrREyIVVkGR2UCm0CyqyhHJmhsRcsyaHsjHALcY5oUwhMFKkwpqNQEPTUrSLlTJh7YlgQZUQCaU4kVRApM09nhFswViNEYo6ZVCK1sZwTdMBSa1TtIL3vEmeQY0aIGmfrlXyiJdIISvFr0ZkTzBmRJe7Fc8bHB+LdGWVX+1oW65a8nTy7brdyfwssJaydNa1IKRNLRgFRSFzsqZVFZEg5UNQqJZvjA9oUjD5hnUGamTAtOCfp+i1FaHzUHI/w0dVzQnoAA8qq9czLBa0sKEHM68qMTDMyBjCOrNegT/ELXmbkWJAJinFrwMcXpDJIqyFCJTXIQvQLSmsIUFJGSslSQHcdImcygewMOIUo38diVZstjyUgEaRKEadMWhaEWVeBypIZ/cTlZrMKkHJZ5T5VZjqO7K73+FNg8RFbGaaSQYNxDmTNuLzD7BWqKkgsyyDwQ0LqhK0LyX8/UFqZZ2QvyCGipcBIBcVx6++57ArH+ZGrv/iQaTpx99WBcpbsP+jont4yfvWAP1UovUc5iVpm9FyoasNmV8gopmlaWftGY11EiIIqEKYZySPkgtUKQUSbhNaZkkCXipgKlZTstuv64xgjyiT63oGuECEhlGC7v6QeXzHmjJIQ24KRAaaZeki45imv05FiO56fA0VveC0E5+GB/RJ48uwFd+Y57ZKQmxuGm5ltd03bVRynb0A+cnH9EeO0fpZ/el0x+Qn5/AVpt+ebv33Nk33h3fEdy+GeH714wXZzjbl8zjGeWL56oLv8gNOkaLs9Qmb29Q9J+R02Z1yRyOTXC9PFU1TVs5ULjckY5wkxMU/gYgHdYRR4kSApKt1SmUDWeZ2mVAumFGJYqDvPru8pYUcYZ0q5RZuCzwppMiF7KhtRyaNkREhJER3SbDkOI0lIUA3OWHIMeB/IRVIqwINcFCmBvLKIjUaGjJQFfCJFR86GECxV2VBypGTJssAye7QTNLXi3UOFCQJTBZzSxCmt9io1rTCAUCPyFmXPqKggFZRYkEKCN9QuEdiTRCaUEdlmhCkEkRiXxBJrNu1THvO3nPOGkgxaC2ypEd6QHhZckGxqzViBni/QRSFZqCvPblfT7iUpgxB7kg100hLmQiqZ0Ra8FOxMhUqCQVle/fvPuPuwwl1JxJMOHwJP9w1zKZQgiI8T/olYtwvmwP1xYJwesbXhZlzIw8DLjyW1kxgEORhSVISx5nBYUCLTtg1KZVxW6CIxqWD8OlFTnWKMivvDQtNahvvIu4dM9WTPy5c1TdVBqfA3j4izYDjc4uRC1Wdap8nTDik02XyJlhGrt4TJkwnoxkAZyHlEqydoW+HLiC8wDxBjRb+1KH3C5CO59HjRkXVkiRMuj1S6BdmRgkfWep3oklYjaArEApXVzMsjKUdCPKGrhiwLuokYrRAyrbZTsUcKs66PJoOuBDEG4rIgxICrDPePR7ruGTEmhunM9dMnSKV4eDzhl4zULX6j6evMeDvgVMVW+3XyguL1eeD5P1kxnvN6E5ACqdXazZFQlq8wrmIeZ4QGGXty+P4doN1fcDd9C1oyz4nB37G96rg7QhEvyO4Njh9CSGsIS0rquuM4SpTZotuWWs+czUec72ask/zwpaKuRnw+8fpO88M//hm3pwlrC8v0isYqri//jOV8YNgMBK/4i3/xX3McbnG2ZtP3YDy/+MVf01YvOZ8XZv8NP/j0v2I89ZweBP/xP/wNv/g3/yf/4l/+z/zud28J6UzVZH75r/8vnl3/gFL3fDt/xdevvuLNaPn8y8+42D4jTZrjw3dYKbnaPme/14R6RLDgp8QDNXLzAuIbjvMdWR9om5bSFj7/9sx//+mfYtwjkxDU13vUpSbmdyh3z7MK6neXhPgT3lA4tjXHusbHkdPhQBEnpnMixpntdsPNu5Z5nJE2oGVmGiLC1FxIhZD31BcSkwKnh4CXheu9QooHvv684sn1Jcauwa+m1vglcXM4gsx8+HLHeNoSjoZnu2vsnIhxIJyOiJL48Qef8HB7Q3iruNhucNKxnA9UxdCZKz6yP6EVHflUgxXrKHSaqeqJpjYoUTEsCs6Cl1c73p6+I8fE1eYFIgvGw8hFVbN3O97dvqPe9MTha5S4ZAqewIB2ijAW3n377/joeo84PuP+6FHaMc+J6D3ONgQxcHNfkKZliq9QcV7FNbkgU0a7S6bxyJQeEbZCmY45a7KyCCWZcsCEDbtNxXB4w3X3p4T5DmMPVD0YNZK9IMYakZ7SWEFTFZTx5Lh2zuv+ihAOtPs7piWj0wssNdKewSSSWjuQIXQIEnVlKekF2pzRZiEFSQgCU3nOc2bXv2SMt4Qg0PYJ0lrQBWJGVwNCdxQPx/FrunaDLS1pDMzhRPtsw+n0gHSS/mqDOC6EMZMwFLnKLapOIP1Crg2kQPaZVAQUic4a1dUgJeN8ohYCbVaaCii0MSgCAs04rwz0LhZE0yA0eOXxYSYcBuq6ItQZpxQxLChlsc6SM+t403uatiPd3SCdpiSNFDXWGZQSnPwJazPSLsy+XtfN8zoaV8bi/UQSgf2kfKN7AAAgAElEQVRlDWpiSSNFKawQqBUCg3KKMXmST1Su5TgdqVLBtJriLHnOzOcT5nKLjhnbbhmUoSwFGxXWtSSVmYeRKmRkXHfei6socUamgLUVhzhztd3i394hi4K6QZhESeF752mpKw4PJ2zdoNqWkhaMj1SNhRg5nSeavkVIxe3NLcYVqo0gCU/fOIoQlMNI2XVMx4EgE1VlyHnhfDhijaG7+IDHuy8w1oOCqtWEAMfzjKu/v6Zi6hOZSAqCvGhy0uhw4pOfO25f/9+0T7eoj66YvjyR4oFNqaiWI+nWoaqeLK8w44msXjF1kqns0XLLCys4DAFrC31t8Mu6RiJLhYgVTgvi8sBu+4TD1ydefLDneHqkaRvSrLl7c6RvrqDMNP1I4glL1Fh7oKlbtNoxPQoOp0e2P9hz/FrRbJ6jo6TODTYuHLlh82nDcD/A7x642FWM3boqdQXs25a7PDPJBXMXaJ9cMJw+outGbP24Bgr9jmfXey6eXvCHL0bquqEbKpZ+YukSYk5cvFu4+JMPOZ8XfuLWQNr1y4BvFOZtTX9Tsb3seHnxc5a549I8EIdb/LJBaEGpF3BbKiFpzcQ4f8umlki7gdCjl0w1H8AfafodS9YIl0jxhmbzDpF7wryjMjXTotEMtP2Mkhty0Hh/D2XGiharO4y44HGYcL1n8QFBQwmCaVbMIbPZPuU0vma77VhmQd0agoyIItG5BTlRmoVcAqT3BVHUwAJmICtP0+yZR0Xba7Sp6PoNsx8YzxMpSarWcjoXtlcR3dQc7yx9ZVFlJPqZJWukVfgh0rlrhuNnNL1Yw/ch4+cT2phVYqXfEubVgFwb8z7AF6iUpL9wCDFwfpjY1jNh6QjLBZGKLGdKe8KaM0v6M/x0xMgNOXuUHGisopd7ymPDIjPdlUKdN5TWghswccalCRE9g1oIwqLEjleff4P7raX52Z6rzcdsTEWvKu4fB+4eAoZAudtxHB4YhgNlWXClsNk4Xt9+jrQtw+EabyVFaErKiDIgsyDPA8rOSLnFmkS1aZAqUkLCh5bhWKAEbm5mfvubd+z3Ldk3RKP58M8/oUlvcdFw+Oot0/gdxmxhc6CUBFK/n5A5GrfB05MWjRQtKd1TxLxO+mKhqVqMkgSRkAZCXAP/TeXY1g3BXzISKe6eVgW03HFaDEsZQUZM8Gz2he1Fz9df3rDdXFDXnlz8KmDzBiEEcWxoakUOmtpJCh4pNVJsiczc3w+0TYs1AqM6chrISax0OBPwU2IphY4tMd7S1objw5mMJktBkplp0rwQLed7x1JmzrXiHBVikVQy0/H9M/O/qBjPef1rJQTMAa8LZggIeQEM1LkjeUGKI7E6fO+19uyp1cxJKgbruJcVj1Fg5FOMnThP35KkJpUXFLPHtjVq70gE6u0FphcswvM0NzztKionaK41ud7xeBdIduD5Dz/kR4ea2+E1cfMSaxqkzLy9ecAfH9k2ihf8iLdvfgPPDwzTPa+/e4vJlifXn/C3v/89/8P/9Bf8u//0/7Btt/zir7/gN7/+DduLjn/+r/b8H//23/LRxQ/5f//qV7x5c8vP//xT2N7z2bff8Pu/e8XwmLkykuNXf0XtntOUp2TtOMUTw5s3nI+Jq/3H1Ns993f31JuKdwHmuaN2ipAnxofCbrvl228/Z/90Q7d5jrGGaZKcHuHStLxNd7w9HNB9gzu95Y96zTM0d2fH4rfEr35N9/RTnv/gUw6n3zKKzzkrzykJTB7R7oy8BRqBDTtO3xQ2Fy3dVtDyCvnqFmE3KLvDLxM5PkNsnxC5R1aPdBaWs+HLv/uOP7v6SzZtJk23WLWwe16hL/cMbw6kL2/Ye6jbDU831+gswLRMx4E4jVxUHzKcRi52HXWx5BSwMaNHSR4Nsze0ybC5ruiGA8tSIbSirSTarGSMZcqIcWFvJbV2LO6K0d9ThMKUHYyS4fSKy+aSHC13w1+jc4+gIqWFaZ4Is8bJBuYHdD7Sip7oJN4dCEnh/TXDYw02sb8yPL4bcMrROkNIgRQizla03cjpMNDULwhyZsp7iC34hDSKqvE83k5cX24I4QFTeopfaOoVSTn6G9q6Z5qeASBri3UCsGQWBMt7/a5jniJCG0xdSFFTyg5pG4rcEec7ai0Y5gMyFLQTiH5VO+dTREiNMoZYJcavvmNb77DXe5ZpIeGp9zWzDBilqLprCi1CrSgq9IRyljFOtM0Vx/tH2meXzCnghKQikpsCnSbMB8xB4U4j4aJDxRq1ZMCsJB3l6V7sEG/fYu9H4vMdui2IN/eIeUJet9A45G2Eugeh6Hew3B6ZUkJebNa0/3f32KeXnCpBVTSxskgpCGlhWgbMuaBefMwXbxOffNAxmIW0hLVbrhRmkAzzRK8bJh2wSZBsA8XCXJDREZoaYwTidMMyP0LnSFuJshK5RAgac3lBEkd0ryBrqrmQQ4AqQ6dgHCi3d6T9FWK/oXn0xLMghkA2C6ia/rEQq7forqO933D2j8RjQfyjY3oRgadVjxgC0oEumSgyJTpIK/HC1E/xEvQmYWuDNR1i0Sz3J95MX/HR5Qv8fIJ2xE1yVUNUNa7akaZHTt98SbKectEzDzNKZpwtyCgYwvcnn+dDQvh1lVBuC1yCNlviQ0SfduQ//pTx6EivoKNle9XipwNDp7lUkKXn7WLQ4zVaB1pXEGUg3xmqXcVx8NSdXHXXZ09baWw9M4R7+t1L3nwzYtVTUuipqpVsMPtEKpHdi8IkbrBiy+Pbb3m6NShdEeMqbGr7mn7vuX3zG/JmQ7PfYVCk5UglB2rXwdueh9t3cAGq3+Hiibp1LONC8oVPtx+iteHOHvDHSO23aNMikgeR2XYS6xRmPPK0qtCi5fPzgSf7hl21Z75zqOy5/O5z5NNPSacD4jQy/eAjhsUh/3Dm2TmjdEA82bD7JjOnwp4ab+/QVYuUPeezoNv3DLePGNeRZSGJGqkzpfGgDZoLlriuRtX0VO01IipCFiwlEP2JtmGV2U2WOQrmeeTqySV6bziGE8Fo4pyRtcDJHh8XjJtBZpRQ9EoS/JF5CTgb6fqGlQ+qIQVSmlEpUDUXjH4BWXM6Q7/rGM4T42OhstcsbUXjthxvM3lzR27PBFGQWlAbQ0XhJB7RbMjnVzg1ItgjjEargBCRODtIC0porPwpx7sTynhslRAmsIQJZRJzbFa4hK44+oWSF6yR1E5BLpQ4kaXCh5Zub4gpcX//Fr8sPH/6McMh4/qF7SwZptfIWlJvWqp+ldoVIamqBj8v+E6ggCJrFiwhzJQMpoqIcuZjvbB7/gHf/fI31B9o8pVj8/JjunMmRzjrzEftji++O5LUCLVCih6VIMdHdttCc/2ct/Mjx9/XXDw1PO1hM2WmbJi8ZFcuOPeevmjaxTI3mrFKaCwbEzmWieOsufnNOw6nr7h0HSo3HO4PfPnddzwVjvnuiLAjuZro1RN62VPrGiN6vJiQYuHl5ZbhlJj8CWUlWV4Rc4fUI22vGYaBym5oRE0RASE9QihyrAnjhBYeIRe0cRQR1yaKLkgTECnS2Cc83AoKFmkGpKgpviETQXu21Z5B3FD8ukFQ15Jh9BweRxInNvua/WbB2BsozxiHA+P0SLuxtL0hxgC+phYZ5TJ+LtRtiz8/UlJk4zrq2nGeDsQUWe4TH1xdUsqRUByhXLCEGaG/+qcrxmVJ5CLfL8gXrDXk80wRKw9ZGvMeGbPqtv/h0+yf8by9ZHn3GfU88UR8QBgsoi28eTiimhf4CqagUVc7lm3hlA+8tJfsnGbaL3S8gPlMd7nDGMuSIvfLzDEFPvzJT3G1Y1Eg9RV2OaL8LcInXjxpuf70xTqqP07s3E+YxCsOg0RTUOmO4+EVP//ZJ/ztrz9jOh0ZDn/g/uGGp0+v+bOf/pgvfvlv6Djy5v7v+NXf/JJ/9if/jI+rP2f+6h2PX/wtaolEL/jw0/+Wx/oakd4S/QlBIOTI2R/IS+Dm1Uw/7nCtYj4u1OpA1RRUWUOEVatRbeTLr79A+h/w8qd/jBkVoT4jKlD9xyzNgcY8cLp7g2v2jE3Fd/GGcf4DXfVblr3i+HDH7spyeuz5+MOf8dUfvuDu9UTmEnfp0M81IRxWHaxJjMkjfUXVbjBViw+ebbK8+rtf8cnLP6GITN9XNOYKnRVxStTqgeXL37H/0XOsEWx2W4xU+JwwzYawePquY+80w/GWafZYLLasnFCZJ55edTT1juDPbNv15pgmRVgEtg7Um4QVntMJql6Qy0zKijCY9ySchZgF50dHDoXTeGR/0RNC5vQw4MeV6uDjSJkHdE7EObGcA0sU5FKBhTHO2G7Lw+mMbSr84QC5X8eW/I5izxj9Rxwed5T6NdQKwYAMd6AKRr9kmQq5PJJSTQwSV0WcERiVyWlkPAe2G4cUkMPlKmoRFSkFcl4PGeccIaQVBSjWACOAnzKLF2y3LaYSDPMJ6SRKV4xTIkdN3Upsd+ToNb3cEJfX6C1Ys1l1wKkgnKRuJNP9gflB0W2vkcIxDQvRjyiTEY0iTjNWSoSGKQxUWqw20FjIIdJuOnJKVPsNIha0z2QlKWYNOaqkSSWxLBNL8jRIcg6klBFLRhqFa2qW85E8JYQ0+CWBlMgEWUgUZg0qSo2Ujvk0IJZETCCtQSlDDBmRwPsAUaHbFtM2+OORuHi0cxgbmB7f8cHHl8gqYqfIkhe8kJAW5ClgK7PuRfsBs2sQJPATyxxYYsb1BjUkGt0SnaC/MCxjXNGoOiJ1Yvaeut6SpwUhJ6I3KGNAwnye8ONEVTdYVzFOI3aemfKMchVWPGEaZ+reYkpg8A94qdC5x4eBHE/fP7SniZAE7rIlp4AQCdNrkBBZKES0TOQcqVWhLBPDsJAWi8qSy6un6/c1GpTZrsx7BDlmcngk50DTXdJhePftHUoLXKNQJlAUNGb3vffTdoo8CZR06KpGVi08fcG7u19ixonNbzxerN8Dd7kndh2HB0Objwwlsdx7VEi01xIfFCyOSrcM8h3zQ8e8FK4uW6QYV4lGlgSfsLaiUHj7+h0f/Fii7UvK9IIcA9besr08EpOi0v+c8/kPaLOsCM7ZMU1rBsE6icgbnJbst5dMZ4+wCmlYucmxcDod8LPnpz//Kee3fyBmgw41SluEnTgfR4zpqdoO9ANOnlBig58L2hTqRvJwf8SpH1OLHZkzl7KhrTqEr2GSNJefUNqRTRSk7iWn4Ssqd4V/kzHHhO6umMYa9XDG7D0yJsS5xmiJrTJCTdhUsK7igQNtfUXCoao1fJ2CIuR1ypKI1FVFzgHp1tUUZQqVK0xDJucOKQWunSDcIOoJ3IEYatTs6JqKpCTkgca4NUAtM8bWaF1RWD0Rfa+pWwjhBGWl+bhWIIqjBEtMghI3zPGeanMkTBpSS9/vqDvBuEQOhwM+WrbVNceHA6iKrmmQJXM83pClpqksy3RB8XtSWh0GMa1CQlcVxObEkr/kPC9IZajbHqUMy5wQ2aJVg5VHPAeUOZJLJCcFOFIQlLKQ4pkw7emvHafjxPF0Q1Vbnj27xC+BJG4w7gI/Q7vpqPoa5QxoA8iV3KQUBEFdOYiRWDxCZnQFuTjmsXA+KVLacnn5FX/z9T03v/4V6Ydb/uLygmNKyFL4qFH4cVq7rabmnGZKo9heXBG94cXFh2i5J3xxz3T/jlOR9GVL125JJaP7QlEjndZsZMPIgkiODTuWJBnTgWeblvQsYP67P+Kbv8rc/uF33L/6Lee7r7G25cuTYKMVF4fMpdkw1W9ouwD2miI8L56/wC8H5iXj6j2H6UDd1SjtWOZEU22Yh+O6V/1+9/88TMhSqCuQ6hGpFT4pYlLkKtM2iTgl4lLIc0sWNTHdIJ2nCZfkZUMoB4R8RApBnlryUihBMsRCs+045AlfVgyrzpomW2Z9IKUNJSgmf6Ddrl3xeYQQ1/O12UASr0g58nBbYcVzJDPTcCKXgPeF7D9F9/8fUxyIQZFEIBVPiprG/vifrhhHgBCsyBtASrESVXIHeU3nlhzJ8T9vxzdZcZ4G/HygiIS2PdMcsJzZuobgBVEoxJVBNpnGWNrtE1JTEdqJLZKZS7ismETk5DN+KJwGePHxJ2y7mvH+hs3WcDwP+DSTF4GKPdvdhtRqJr9FdW/ZtBXHeUVT6bLQNYHLC83uquGzz15TVxIjLZf7F1xfbal3lvNjT920DA+f86MPnvOv/uV/gxQPHO9uaUpPFILrD5+xbRTuskXzASIbvF8IMTDXLTf+nuGUGN7dUW8dRSYuXL0yfWMm9Q3+aCj+Wz752Q949IqjqTjImdZLyrwn5YWu7xnu7tHF8eT5C8IyorXDskH45xj7lJe7V3z3+gtMueCq7ylXmnqZOQ0BPzuKH9hWL2ipcVIhk0c83lGWGeGv0ChSqWjGDf71zOnhgasPX9BtagxgXMRtJSMLMk6Es2I6Vmi7o02a+jyi0kCVIqII6nBFDAubxiBLWgUnpqdxPTGccZuE8445K4TJ2BLJqiCcJT0sZK0xusWPa1eJsnJtS4kYO6INTKcZfMtyAL+MyDzT1ZnoJ/yYUaYl+pocAiVZUlAkUchqYVzu8V4zJBBLZI4nKgtKCWIQWN3TOcPD/UC3r1DMxDBiTUfV7CjLjhQKlejQpaLZjnh/pnKK2lni0pEmQ2UFiDN1W2Hrluw3pHhGyBPWWpQWCNJ7hq5GKtbLrxY4NAVBKZrKbZCqQShDFgvaaYyzUCLNVSSeX9Mpw4Mv6H5LGT1ra0ATkyDFggWoVzrBPA+IklHGECJID1IqKHkdIyuNNAVZ/j4zogkhYfqGdH+iLIHUVWA1ughYMqSV5UplUFJQlMRISY4JfEB3NcknCBJhNGRFmhK5KDAVMiv0mNcwaVEQQZsaVa9yIYqi5IytaoTULElCU3N4OGF8xBhHNAXVCIbbe/oXNdlPaFHIUlGkWFPpKWGUXVGLWTBHTQkRW1Y+MTbjXIE4g0x4K6nRRB8QWSKdARUJw0jjekrRpChI0a+yoyIggcZg9PvjNiUgUcTqb6AockiIviacT5QwkaoesYT1/brvNzeG5Nm0e6aHR1TrUE1FEevoPWe98tFFTYoTVmqm6UzMA9KOKG1RHWihOD6eVjrD44yUikrXONkwpTO6Moz3B+LpEVs5bNODdsQUIH///aQyo5RhJd4anK1J+RU5PqJ3Ehm+oXEO9i2iS3geyOYARbG8rhE2YXczMq/77qiI2WXKXUtZ1s+OaDCiQkgPpaxsYmVYlsDlEwfLE+ZzTVVBKAWVa3pnSGXkeHqNjBVtn8lRU1RN8IaYTjjbErzGKcXh7ivq+glC9qRYQdFIKTB25oMXGi3PyKmj0gGnA/McIBW6piEyIZ1mmhoqdU1IJ6QI6NKRpx4ZD8CJIkY0F+xag2srJhaGcmIphdZ06JNANoLdx4aud8hv32HNHXrfgChUQ6a8SHTFIBa7okfxCJFo+0gsd2jdUIrG1KwFjYccLFa3SFOYyoCUmnE6YmyFVBqpKnLWaDkiVUKYGW0CISmceEKaG2SSVMWTzwGpLMpolilDMljnAEtKGqthComSQNGxhAFrK8R78g9itXQrIah0oIwak6/xaUHbgmkCWcHweOBi/4IjkdkPKKNQRlPIxJjW9Vg/YVwkLAqJRMgFgYf4HkeqwNorpnnCNQatGkrWLIskhhaFYDwVkGdE1qjSkfFImVACCgnoIG/p+gWlEjkmrLF0fUPbOXLICCx+dKhKoIxEVxXamtWpIjQxQ4wFbQxlKEhWk68SK9N6CZFpmphDwJiOD7o9hynz7e+/Zfur3/J0/xJ98REvf/QcawLf+oTWR9K80G5bnm5qUhpoLrdom4liodlZpgTDMjEcLOgNuwx1YykcKLYjOkeKhjgmij+uAccwM58tTiR2veB+v+VdskyjZlx6hkdFJ1uuK4/rPNZ06NJiqor6QmKVRVcSZVo0NWVpsF4hDgbVCvomYaRi9IXaduS4oDWkEhFoBAZRAu2mMMaI9w6PpdEtQo6osuYTpBtZpmtcLTD9SPJnchRo2WItlCI4zwtJJnbbLafhhKsSInu0VSt+N09Q9ixxbezU7glaJLQyCL1meVJwDI8TRVaEeQDe0mxaNBrvC34RKKOQ9pYc15ohiBF0glIhS0tR/0gW8V9UjMv3qJ+UV2ytzyAUQmQQcg3V2IIoYj08/8ETZAETcFIRo0UkSVGRmONaiFuPcg27NtPvLapvCSYi60zuOqZcIbNEKyg6M40T5ykjVIuzFY/Hhbg4lvsTZREY2aJ7R1t37K81USQ2tlk7mjliykhla/bbLV2juHhiV323fElYErKsAZbKSXStMLpjOXk685ynux/x0cUP+e7u16BnttdbNrmiMg2dFnQfvOR0PCJNz3kcGIcjOk3EJmP8xMPwyJXdkURCrdoPbB6Qy4Ecr9huXnLJM6ZoUeeJfJqJwlJ8oNcLS06E2NNsPyQPUOUTLiV8MHh/jc6SbSXJu0S6eUCViNteUs2FN2VmKj22sdgk6XWkUonsFSU0dGzYLN0qI5Jf86QrpPkelwTq3CBkRGpL3TUE2dBj+cBcr92mMWBLoLES3SlcWxGGByq9JzEz5hEnDbJoXKXodw5J4PZmor9skZMmJIEqES1WnNyyGOTjgrw0lBgRWUCeyHkmLhNkjWkdOk9ral+0pGFmHg7rwVQrRAnM00KYwJiKwB2jT6TcIGziFG4Z0zty6vDCorVkSSDdiBGS7Ctc6dAMqHLElQvickLkHqM7rDAEeUI1I8rXWFXRmA3xdIk0GaFX2U3fs5JGMFTNivfCTCgREMpgtCKnuGK5pMRavQpl8hoyMUazLAtCGIxpV0yfFCuCT0tQhSIyVsNZCGrVobInpBElM1YZolQs4YA1etUnS0dSFVpNSBEQuhDKgkqGQiDFgJCZWBJCCKxZcWB+yRSjgDU4WEqmiHVNoaRCXDwyF4SU6EpTFk8WBW0dxQeW4UzSrCz5XChOoZGEsCC0QjpLQaGixyuBCGvRI60iG0MuibwsIArKqJW+JCDJNfyllEJoBURyTjRKg4r484zqa0QWqGyQWZK1QABMM7JSxLSgxMrB1VKsXHK/rNITpbG2IY2ZElbOtbSCEhW6KEockabGT2btTMdAYcUiGmPWtZWUkaKQRMSIFikkKZ8RJRCTI8UFmTTIhpQPqJzWff9/8Aiznq86g7IG5RQhLoS0YHWN1AVkWGk/CFIaKSKhTL12imJB/f/svUmPbVl6nvesfnfnnGhum8lMFktkmWIVDMiGZIEW/Bc89U/ywBOPPfDEA/8Ee2KD4ECiLZiATIrFKlaTWdndvDe6c3a3eg9WFMUs2GIZFmAD1gZiEEAEIuKcHWuv9X3v9zxVI9DPaLrUDnrIlqlXGiEgx5XD0aKVJpdCCQppe0z/3d9HSk3XdaQg2NaF8KEwRYmZe/TpimWbGV1PliNlN4gU6Wvf0HPxgjs5ajcQHxM1BUSvKabizESMC0Uq4rZgtKDEiqi011MIvPf0bqTUDSEN6xrRymLNREweITLaBJI3aNURUkEpjdaaUjVStvtHSoURFfV8D8VSqFlilSKlwOsXJ9b5A0KMDMORkGZ8mlEGDifH4zkzuRPz43tK/9QGFotuBCjlub7u2beE0weE9C3nbzoyFqMdSmeqyPSnjoe7r7n6o9fkywn1dKHHNPxnNjhxIKA4nhw5CfYAVWioEqUCxjyjNvueJD3gmvq7iOf3taJ1YhgG1q1F36BSs6MUDaKhLKXU1ASKKySOnHnmd0dSqsjSyBzJx+cqsqSUZ7xmKpTsmY4jKe8oDbF4lFKY50PbvmWGYUSy0vWVnCNS7UgjSbUjrz1KRpDQHzWZtWXjqQg6hDTk2CHrCVG6doCQESkzIFBSU4siboXqeiBiukotAapCyLZ+QUaoQvQBoRVGeWoNlALimX+hhaSWjLGJeS5Aoe8GlDTEuCLUjhJHUjD0t7Zx92XD8klpEMpAzMRcsVZRYqJUTU40CU0tbfBWVKTYqSVwkBO9uuLLdx/4mz/7KR/rj/jDf/aGp+6eVy8mumhRrseMJ4beMhiNGx01d0gFl7wwTgc0icdv7rjcr9ybe66mA13vWGLFNc8kqhpCLaTqG78azfttQ6XI2+4VP/aBx6cLl9njC2gWbAnEJ0F/pTn7d7waP8FWh9lH+u5EWATjOGFdzy5h0j0xeqSuGCXZLislCrrDyOP6niozSgtU1ZSiQAn6SeC3GVOfZZBZA6LF4SQImRsSVnQIEUjslJoQQiGlIReFp0X0rDliakUk38zJnQOlKSIiq6SImXG8JkWBUJJCQImIsZnoQ8P5dhJrBEIMSBzP3FrCXhjNRDFQo0VKjZEDVQiEcNRn2su/u804ut27tbVcCBVQ5BIQtUBJVBKIQvnu8D8RQZUVo470ObcKuyp4cSDXje7UMQxX9NbQWUnSlZA25FbxcuBSDKdpRVVHXNoQZJEWOwxs5yfuLguVjqIiHQPGarrRcriyjatZJWaE3TdEVKmSzk68fGHoOzhcwxY9B6tIQSJrpJcJpxOIyNbPhKEw2T/go9cfYc3MQRXqlcFPkjBX0tkzTgeM0Bh1g3EHsszUsiAXgSmZnorqR27thE8RSbNjjxqMn5n9I6+HjxiyoHLGiYUSduY5EcLMi76ShMZnS5U9OSRU8Yi6gapos6HWQph7Tn1mVe9aVW68Qh4L6+MHXGz/GIMaOGiFLmuTOQnFkARXe2VwjklkVBbUYulLx3hOqLhje83RDtR0ZDIdN2qg1ECdngfeCNQU2yFj6NABpNBM3Yji2RUlJDULYkzUWhHpBHlrgxe5IoMmVUFSGrVlagAtMlZWctjw207aE1ZpRFDsc4YS0PqesG8UP1NqwgMpQiwSXzeMlCQ2vGidmFoCJc2EspGjphsmQl0xukMJgSgJRWki9xRwfcMvxWgY7A1aSMT6RrMAACAASURBVGJoeUTnLHvd6GyC0rinSoxkLykl0A2t9ZlSh3zG8ym7U2X+W6NhSpFaK0o3YghUam34Oa17fNgQUiAtpBKpUiGVpqJJSJSW1E0Q60jRhp5CzLHh63TDW1UMthsoWZK1pFAxWvOMRG0oxFwolMZ2TYWkwEiJQlGKIiRwk6KsK6VEhNEoyd8eHmLy9GiE0UijyZcdrHnmdrfFjRBahaZEkOYZQ1UbR90aagWREtkq9HMFO5cEqonBSgytQi4hBI+zklQ91klULeSUSBSc1GjdEajUrKiqAxSiCERRJECWJt8RY9d4vlK0ny8qslbyvlONeX5YS+KS2+thRHugF4HTjpIDynXkojFKsceFkjJ936OqJOTGHaZUQgw4cwJZydlDDuQ9kXVF7AIRBEJkhBYN1/Z3LlWaplro9jrVXCFB8one/Pq+aRjaXApVCKQ2SOWasKlUtiVgTQcIjLOUUgg1UGRtHQyfsKpDTG1of4ueGhN9N/Ebvw6l2IZ9JLe1wAvS3OOKpB/6RgySHSFVBBFbJdYcUcIghxVERiTdDi5WIFTL22vTo00EDd4/YaxFiIKSEmsNsTTltKwntF0QKrOvGWcVzvz69cv0OrKsUNJACCvWbAgdkRVqreSy0nUdfbl9Zut7tBWUXAhhpR+alj5tFnNwVGtJ2SJMj1SVlMGZEVUVnQHnBFpqcm4ISK3BWEvJDZWpTcYXRS8UWhkGU0lyodMHcrDI7gH16hr/4YLYNvSz4wKxoIeOkiyGAmNGSUVO7UBp5EQtoPsNYUGUjlosUiRQuS2+SqCNwAwWdWmbHoGiFP23m2plmh12Dwlj+9aJEJ6UPJlM1ztK1lRRGy++ZHJeGqNeCFIsaAVGS/bkUUYhKpSayQiEUOQaQGqozQeQS0CKHik6SjGkkhjsS3YfWjW5GMiZSusUInWjASlHTh1aeYRcqFU0PKISIBR+B9uPbJcHDr1t3bpnGIXUhZwCiNSU8UogVUKU9Mz2lwghkDKT6oJTU6Mg2fq8PktqzSgDwzAgUAhrkSIjtaEK2eIQQmOsIdeWKhAmUhKkXIihEZuUKq3rTKEkTy2KThhkkLz/1QN/+Wd/iRtu+D31h9z2I3rx9L1i6EaUBiES0lT2Isg+Yaxmso28s9SNy+O3fDCew2BBDOSq0Nimvc8VJTLZSorvmDfPU/wVP7i5RX5buPv8jvPdB9J2RuQFYwNrWqlpYIgaHSLuYLBqQogmRpRSIa1AGlA2I1VGqoAUULNkWxaUNE0mVgsxepztEcWSSnvvemmJ+4pjaAaH7EFk0IqCRWZQdkbqFsMSKJRq6NNWXIDe9hQqoXiwIGzr0FLb+5eBfUsYO1KrRJkWtRY0K2nOASEzWkusqyirEVhqFuRcnu8BEGIgh9JwlkisVuTa5JhCZvzmf5sd9m93iSqe7ZgKoR1snlLazchzJrTW0pBj8bscWmsUdVYYdY3oA0XP1B2oB5yNHKcben1LVZplW4llp+jCsmfCvFBdIl8pLv6ax7vI4jN0z8a5D3fse6T2kmPfYY3COs04KYa+UJOm7zpMN+NTIRcPSMbxipuT43TqMS6zhUjZA93xhBYw9CudyYgQWM9fIl8qTqd/yHTc+PDt/87NONE7zdP+wP22MXuPtG94XGaMvSbliMTTqYIQClsaL/fNeMUBgwqlaeatJSmL3Dd0iVyniFjO7KIwdR01FkJaESU1O1Z1uHoh7vdYdaDGjhgqws1M+o6cd84frrm6Sbw1A2m17Z+/D6z9TCgVGw1HNXLEQCp0VqN0h0JwSJmb8cioB2JYGOxrenmNWgRyhWFSHHtHXS3HY49VbRMwDANCtOyvT5mUC6M9EMOFGhRWddTk2wYHyX5J+OAbI3Q1pPhIrhdykFTvKMIhC1ATYdkwOIwt+CUSlgJVoAdP9pnLwxPjAXK5x2/NpGiUIyXN08VjekfRF9a4IHSmGsnuEzHsOCco2SCKYTAD+3yhNwZTLGSPUAtKruRsmY5HiqrkODYterywbTun/i2dVkS+xFhBjE/0R5BZkcOIkO0h5XpNWUtD3pGQWjTeaWzmuZwL0mikVtTWz6U94QxSdnS9xDgN+vkQ00421KIoaCSCcokwDGQFOkA2QzOJklGiIOSAVIa07oTkm5hC8HyKt1jRsaSn1hJWluw3cBorLTU12ZFwPUoL4ry2qIVp8xeSiheFUCOTUFT9zA8vFS3/DSpQKYVSbenJIiFFocaMsrJVv2TjkOcYyNrSKUEsiVRiO1QUQS2l8XcFUAvaWXyNGFHbuvBc2RSup1RPKhXtRmoxDb+oVaNBldLERhJKzOhqSTQLpqA0PrqArGjIQ79CBmMdQgpKys3WqQU5AUWi7L9RzBcyNRayT5TaDLjkSkz5+bCvyFU0UktXKFbh04beN4yzTSD1G5zxsmWKsxRdUbkgQ4UkEEmiscQUKKkJuVItCGNRRrZOXAUtJet24XQ6EuKKtoqUE0G26iDJENeAsVPD3+lCyhuSiiyRtH0XbZiLJWYQVFynEJ1m95GuA6cLONcqjckjJLSp0wEtBHI84vd7jIloaynSAZkaIkkkhPIIo4ihsZHl85CgVpIqdbNymoTSI6UItKnkshGTwhioKlNlxbr0jCKtFLuibHiOfWWE3NFGk7djmxeoO93gSDFx3s7cnm4JPlPThL7uiCk0DrU+klNhWwtXxyN+m9szqBtby13k1n2QHbIqrN2pNSGKpShD0g6Hpa8VL3ecGTmfE4c/eEUWjvL4DUqsyM4gYyQzI06SPhT8OZBNRbuubSYzSDGQo8cNkqIikhMUiRQRVERIGk5T1MYJb1A0lNaIIhrWsNRmaa2BkGf6SZKjRwrfNt0YDuOI3yVF7fROt4NK2dFaN6lYpWVu94YilNZhjWHbfItqqIpxlcLaqs9CobWllAFZRqoKSPmIk1ec10BBgRihJKRswpNSE0UEkDs5udaVV4mcNVRQpiJFZA8FoztirIjatf/Z3DbaUhZiTU3IpnqsNpQMNbf1RUqBlIJSC8FHenvAWEBnqkggNUqNCNE1QpQu7FUglUZZS6k8F1MkWhuokVJzW3tqpsqMkBlBRtSEyAFdKqVI5n3HyUynJOvm+etf/IxoPYfvTxw/fkXMG9fCYUpFSYkwki3vLEmxbZlXtwNOZJLpibnjco506on66iWZDiE0Ug8kkZEy0dkKxfBwsfz0518i1df8k4+/x1/9+AvufvIr6uURWxZSmNFGsyuBlokSPLfdLb0Y0dpiOo3qNH0/UOVGrBmhNCUmzHNnZveR1l2w5JzR2hBLwHSWmhXBJ3KRhKAIF8lx0GiVKLmJn4Rx1NIhasX2C1J7vDcIJdHKorR8nrnaGfSBOQaKNBRbEIOgpoxIAiMEnZQsOdF3B/xaGKaWomrdIE0MG0pXhHBI6RqDPFdC9lQKUmu0hioT+yW0zX8EZRKVnVwlsnYo8RsV6v8nm3FyGwiqRrejfo3kWujcAFmC3Kk1QCjE8t18zNVBcX8vGYaJqGfmkoleMq8z3XFHBni6aISObPM7hDR0h49YlMNNj1w5idg/4uv1G+anJ3yOZL9iVscxCVztEGKkLwNRnrFdz2gmXC7korH9kb1E/O4xwDR26KNl7DqG3tD1ms++/ILhlHnzsmN0A8oaUvbsy0h/bBX7m8MJvyaSukIfR+yS6TbDNF3wVwmPItuB8eh5fPeeunuUd/T0vDkKPv9qYXIdxzwio6JTHSdzJMaZ6J/4wc0nyIeF+Skijr/Di/h9+ouiygtdP0Duebx/j06VG7vyYV7I9lM01+ito7t7oM6edYZD/5pBXjN7T4xnlEwcXlf2B8XTvhMvD+QisNLRmxcM5iWdnuiNxkro+5e8uI6o5FBBIxIQK3ZJmHlHzjP6+hojHUIU4iIagUM6uq5DlEDYmmK+sLKH0qgTqmunT7nh9zPWXhPXM2me8eWMqiDr0Myu8dlgGB8p8cC2O8KmEVmidOsWlDwT05laXjLvM/OWMK6nsy3Lt6ZAVwzIzJ5o1cEKviRKqag8kELlZviIuBdE0AhbKORmo9PX6KoRWXOaNI/zPTpOTVhTQQmLUhprDVpek0OPtgUtHBmJ7gLWSXLUaCspa2jvl/FIOqihDQjlNmvR92N7uOWKEBIhDVJJpC101lFRFGFwVhHjTkoRaxRKOaJXdGVjuB4Ijzt1EfSnA8HP5LwjlUTUSDbt8LVeLgz9kZL35xN8Iu9LG/KxFrQhnyPKaNAtRuJjZhquqX6j7AnZGapu7F4Rc1snagEFSEnethY9UYYcYqM4jBOuH5ravlPNGuojzoxkkSkpNa54DBTTHoiKSlYgbVNus+3N8iYNnXUgQEsI+4xBYvomjPClVcJqkahDT9yfIxmdQ2jQT4IsBHXo2M8Lrm9RCZR7NqAarOrYBBQs/v6M0gnRX1GKpNSAtYUcAjV2jaRyFOR3M7JUpGtGOb8s6HEi54ysEm070Ds1G3LQFDTOKLZUWeOZF90A9ci+nhH6u5vfNSXefHTL+uEd0pqWVwkbWmeEDOQ8k3JCqEQRCaULShZqrm0NLxLnJLUE9v1CJ3qErmijkLpnX1Zc0YhOEkVAKIHpelSSpF2w/UbL1dgBlWNrHXeSohXz/czN9JLoZdvwpGadrVmw19qyt1PB0LPsYPqMFYKQJBGBMJq4X6gUtJSYzjTUqGw7yJwzUrX4gLv5nBr+gFAkwyHi94XoLVretK+tHm0XSmgxAW2eu09St06BrNSS2faVwWk655AoRNZY2ZFiZBiPrPtOSgplBMbJNriXM8YqrK2ENSNrj7OWmNomVgjQqh2swya5vnrL/f0ZO2XkqOHsML4gpwFfPlCKZ/zB73H3TaRfQJpbtDKodWdjRt4UpnNmflyoR0fXV4ywlK2SYkYrSQ4GaZoFVdcJiYHS8JhKWnKJeF+oWHKxaDqUTWixkrZCLZYUCzElkJEsIqVWhBjR4tDY3zkidSGVgFQSXQeUcEjRoxyAZL88IoSiH3qUdEghiClQhaR3AzFFtFFU0Yaogw8tTpMcKl0R9QfcINi8RJYOKx1CrKS0UERmOhn8/EihQ1bRIkeprSfaVbTJ2JTw8czhcECrnuAjtSqEaDMnyUes6zF2RYiBsFdytc9G0vJM9hCk0DqCdvRs3jc+tVJt2LX2VHlHzBllxPP69+tOoqQgoFSKaAefWkdS2kBsGFuQNZD8TMkrAlDC8LDecRgUnYeHfSMEj/5648c//XP0py/55MUtpjuhpKXTBqMla058uBT2OHF3r5Fyx/SaNSkuc+aoN0RKlJywToHryHg6aeiAsmfun878+f/6r/hPvtexfCn553/yL/Ff/ZxDCXgtWXxGhZFbO2LFB5RKnK6/j6ktbjvJESc9Wlq8KBRtKKInVtrMTNqo/pHxMOJsK752biTttRl8UyTGRCkWLyPkgBI7Eoge0BplNdJVTE1IdaKkjpQfUWbFqAGjR4TMxHxm2yvGTlwfXvDw+ISInn3dm4dg6NBOMQ5ncnlEmR6tFdZqUozksmNcIidJqYrsFYMayHVGKlqhDI0ylcgDIT1xc/x95n2hZE+phZIFQiU6+++wMl5KQlJaDCXtyJqeaQ/nVoGSoZ2+tUCY7xo477cnlJUcDOy+UIPC9AdC+JJgJHOJ/OQXf8XVFw9MoyGoa94Jzc3HryhXhUcjmX96ocrE8rSzk+iOAnfqiMpSRebh8nP0x59SvKJ2B0SdgJ3pFNBmZv1GEvehVb80jQ7SKXLceZoT776949N/8Iab20qnMk6/ZYuF2s2cpo8Z7cbdL/8VaXW8ef1D3j1+RVhXjL7GqVus8jw8/pRIZp1Hru01Pt+Rl4TbB1TMvHYv+Wh8ha4do7EMrmNQHRjF4e0nzOeV2d8hteQHH1Wm5Qv68Yo6FmoBuZ24MieW/Q7jC7co3t+9w20aVzry1weuD5n3v7rj9uo/4N37P8UhGeTEC/eC0mvu5pnT/UDnXjDYnq4bmcYJ2WLHjGakV1e8XyauT1cs84wulaFLdBacNVgbOU0d6ksLfYvzRM4wCKKmaXJHR3UBzpVT/zF+3ollxftAKBWjD5jc46SlxjPLHIlRNNGIC1Bn/GOLD6gU2ePXLOe+VTCcptbMcs7EEpFGM18Ej0Wg9IEl7OT960b2GA7M+yObf+CjN9/nabmnyEAVgSoyRh8QekCInt5BETtBRKqMz5nwF5S1o+8SKm8wV4aSKKtFqrf0slBzxocL1o6sS+TmOOC3kVoE1hW6AWLMxLwjhKNz11Q5U2tCaYWQ7YAAguFwZNs2UiytYmUkUmeKWsnRklKPNiNKSrZ1ptSIVO00X2olq0g/3fLtTz+n7xXFXNBho2ApZSSvM2Jy2BJgeUAZTQo70o6Uolk/LJhJYycDfsEKiRYCQoAY0EoiNfhvVoTt0c4SUiTW3O7RUnEYqtUQEmneUYeJElPLlwqB7Cy1CpYc6K8m2NrGCqWQFUrOhJwoVqOGnhQiNRWk1AipELVChJgyXd8jqiSGiBkNylqkU0jbETe4u7vj9c2J1BtECeT4nCm0AqllGwjTEqE69rDSnw7Y4FHFkKUiyIgSokVlRCCzUpKgxgxWgTSUkihJ0OIhCaEUYd+QVmGsQfhIjRFlFZfLws14gK7RgdK2IkLFjD3R7+B3pNJY7Zg3DyHgpuE766kYHIiCzImiNHsuiKxxbiBnQwiqycS0QdZIyYmU2+B0Xgqq0wz2lnVdKWZA6APWOrJM7OeVuIM7WqoTbWy4SrSZSEmyLp6qvru+u06TlrVVvYUm7oUrbTE3b1iXhRQ/oIRCqROZxqUfUQTTo/iCKg2Yl8TLV23DPd5S1UjNnyHkASnbcPO+eaBQK22AT7UM6fxwy3DyWHVsFXErUGJhW79m6F/ibGVfJYUz3WAo1ZFLolLYY0Qysi0VM2T6QzMcps1SQo9IisvTHdpKDteO9fzE6eVr1u2Oms+Mh8LYHXn49sxxesnj/dcMciSV1GRXKpPVI8YoepHAPmHGR5QewRckATsGoqrEAvaFQQ6W/Rc/YegyYjpQyoAwBWTE9BK7F3rVEWSHUJJaBFVUlNoJeWMa37DtO0q3zYwsllohhojUGh8TvTIcj7fEUPChoLNCiAElPVnsJHFB2tpEaPkKosVhUFqSlp3iQSjHsi1ojph+bHG5UlF6IaXE8cbycP+E7o483H+JkpKu65C1UlPTm1e5gzhRw2tEvpDze2r+gMRS2ahC4IYDxB5ipiSP0DvaSbTpiecrpLDsa0bJG4oqaK2QSpJyQtmdkD5H2Z6SBFJJYtqotaCcZjKCnH5toL0Q04pSlpo1ORkkmio23Lhg+hmhG1WpHw8I0VNCh1UT276Qs+Fw6FnWGXJBqBYZyzlTawVV23ruNSVUcqxoUZtEUVS0kyRZWJaZVAImaj6aXoJW3D3eoe8VD3/2V0zf/xE3+QDf89iDQBRPWgWdm+iN4hefnTnvO7K7449/+APSlnj/fsGVC9+mjc713LiIUtB5C1i2FHl8WonnhR9dv+Gfvf4R/8N/8z/xV//iX3IV3zOoNyhGpHO8GI9cxZ4wG04vb0hpYDp02P5AVNdYc83ZZ9zB4XrLfsl0BjSR8BxLdL1oMVESRh+oJbLsAXKEDLYa4rZgu0TRj5TakZ9FkFaBMZGiMiH+OjKiqMKgdAIV2iB9PlCnijOCy+O3mASiBIapJyTFEjb2TXJyb9nTV6QicfqGffWkHBBSoWRPSg5RB9D3VHOm1mYoLqm2A2u6Yt9f0nW/xBiFUgNxH6jVAInKI9L8/Vvt33ozXkVCG03SlXW/cMgCrQUkQwpNX11yJWdJLf13vnfcXmCsJ9mMHW9Il5W7xx/jJourn/Czn/6cT8dHhKqs5xGhNa/fOGR/4embgTp/yuf+rxnye85R8PLtR3z08RtkgfOm+fazn/HH//RH/OL+zKvb19zcJqp54BzBMOLfzdTLwqvXloetxxmNkZFcNzKFDx9m/uiH/5jrV4IcFsbhiBOZg1145XbyFrn7rPLwyxv+wffe8s1nP6Y+foXpDeEokDu8nl7wza++ZeivEOIGWS2HFxXbJ9S3ki1ckKPAMdPJSpSRvN5j+yPjcULZK4b5h/zg9MS79Wf06/dw8Qp1WdCLpR/eYj+yKL2yT5b1fqJbEj+yKyb+lCgrN29H1P6W//DVyOR/gZw+Zp0vWJ94Yd5g7T/C6jNvvucJ8ZumgrWvydlRYubQO95cv0Rlye9/+jlxuSeZYzu5lkesA2VOvP9qpp/e4q6/wumJ+TFS08D+qClItBXUCZwpxPgNgQdyTpRYMdUCkvX8AGi+vnvidz+5xauAKmBxkBQhrezr16jao9drfIrE9ERFEFdNzq0NlErbvM3bn/Morxhl3+7BqhntyGhfkPM7dErAztgpQlno+4pSjuxBmp4iMrFu9CfFYZmwYsAaBWrnnL6mO/4eMf0+2YxcvXpi0JIULqS4Y9QVwcPpSpCyRXFknCxFrOQM6zIwjJb16ZFhigj7Gfs8YNTQOh6ysG1bq/YZg4qZGCNCGKTSIAu5RGIuKFNRxlNkwfUSZ28ouVBibn9bNLz/6pdMdqP2E0Lfgn9Ey4AYA3GN6EmzPNzz4voG9ogULbYddw9pZTi9QnaK8/snpnGgKsm+zCghGKaBGFfS/cbw6RukNqjzE6FGKBVTBYN0FGuRW6JHkYyi+ILRhmIkKAkhNuzX0JMenzC6IxeeZQxN6DOcrhDHE+XxAYGiSkVOhVoqyjisEAg7sD+eEdKgk0IKSaqZvDzBJfPi9QtEqU0VzgZHjfQSkT25wO4ESAlJo8Yrkg5YkRBVUbVDuo59CfS1o4aEUCOlQEobwiaqcOy7pldHhNupauHhrjCgEbpVXnPYWrzCarZtg+MtYfd4r1De06lAPdzw2U+/4XdvNWp6xe4d+/Y1rtfI3zBwXmmFKIHUS3qn2baVgKcbetLuKXVHCoORlZITu1/INSCfNwPDVc/6xRM+eKopzQ4rE2E/U+YL43hDlBNG9SzvvuHQGbRrEaLpdMDa77rktvDE1Gm0MuxJkJPEGctX8QtejyMTR+IeKXkmdZIoBf6ssNcD4bpDbxfkmnlaBMPJMfSVfbsnywNWXDfiTCmUWKmlYARopRrpRGokb1GqcPHf0LsjYZWIPHF7q8nlwldfXTiMrxDmW6y7ZblYfGhZTlkFo3vFVjwPyzvcGBnHA1toXZ7j1JHlCZ8i/eHAa7nwePcTkJVDP6LNQFgTlTMP559z/fKWZf+GfnAsy0KMlYO7pUSLER3rI8j6GtfdY7cjIjmydtRkeLj/Gb//T/+Q9T28Cq9QfWmdMCpJNf080XCZnxiMZS0rpAOKgNALNVasPYAp6NxRS0XolexFQ4LqSj/1lL2SudC5gVIjVWRSasPXAFJYJLf0+pYSE93gqf0H8l6QaaCztpmWUWTZUUol5g2sRAqLKANKFNbZ8+L2E8JaUYyIIhHFoaRkDzO6G6j5hDSSPf6K0U0Uf6IUiXU7uR7wZUcazbYERtuTYxN+qTRQ6gGrL1ibOV8eGA8Tymxo4yi55zI3atHtdIMQEx8+LAzjQNf35Lyy+YWcKlp1z0SaE5IBqyd89oS4UXJF64nBHSnyPfv5xNX1K9LeKp62W8m8x1/geLhBOocr7dATUyb6jFCG7jCBgZwDJfwMpQSd6iA79g2WxYOyoCExc11HXouPucyBEx575VieFv7mLz7ns7/8a47j97meLtgaMMcDYjyyigH7YuTpL97xF//b5/zxP3lFd+y5DyufffEt5vLA+sNHTm9GBhG5iIQwI2wXIj1FvcZeCi8eBP/df/3f8tU3X/LGVqRQyPwZ18pibM/m77iMEy9uXzH6MzcYTrzBJovYA7iMlhKkQLiOskViri1A4TS2aETdSCFxfXtFpWf3z1E4A46EzgvnGarrWfOMdh4lT+TVEGcFQZM7QfSZbljoD1DiS2QVbRi+7IQt0SdLcRV0h0c01nusJC/oq2ZA8uHuc/rBUYvm/fuf41wP9Ch6hqmnc4nzZUHrK5Iv5LS3uQoBUhaE3RmnmV69JHKH6V6yrRvYR6QulDgQto//3s32b78ZXxNRF3TfMemJdZ/pXEcViRwWVJaoakg1kuX5O9+bpkJnRx4ez8R9R5WITBa/K/TpgePQccxX7L7gZYDpATl2xHXEWM23n/0LPuoM/uPX6GKYVE+4PHKZv+XhMfMP//F/yuV0QJoj6gqezgUdR0Ynubt8xnjTo65uQR44dg/sThBTJc+FxWtuPx34wXUibj3d9S0vlOApSR6KJNTIcp/4+qs7dnPmUiJ3218S0pHressLN7G/fMW34j32laO3I1fuBWLeiE87nBeMT1h1g6ivMPnINGVqF6mhcqMPTFUz1Uf0i6+J3ZlDesklfcNYO/pk0Mqg64LOHyi2w9prerlRYuGoXiFVR6iKUQvcVcTsK100HBbDtjmGk2M8dijj6ZUlzoaXL/5jnp5+yYvbEzUfkTiUTmgb6foJUf6IoEfk7cqyF4wYEbZ1QwZrqGlHnW8QUyRET2EiVrAuMR0z/uGe/WxQLweqe4ffbvBpx8rE0Cmm4Yn5acfq13zxN79gPCWm40Aqicu2EuKOUAMhW8yQuSxfM46vuGz3bOk90hS0uuG8ZQ6nQpaFj+0F7zt2AYnMuuxsD19zOG647gX5mfZxsLcMZqRmydM28zQ/cf3yGi0tvRwJvUTbhFQbNcFV/xabImv453zy6orkj+QYn18vQ46C3rwlR4/WnlQz1KfnEZJKrhdSHhgP7ZDRuQmZQFpHDp6wnQlCY44nkjJIW1Ap4UZDErRhxewRbsTIQN4r8tAzOEW8q60a5QREQRoSdt2h77CHge39O0SsSGup3iJODvntBWEVpncsH+7oDyc0AzXvaKupg8WLxHFwLDrTSY3VEoyhOgXvnrCfyIosUgAAIABJREFU9siDgIeNh7igFIyx5ZTz5DAICIZgBsxjIJ8cJSayj1Qh0V4w2Y5aFB5LArosidtGTh7bKeog2O++ZIwn7ntNpwudD0QCwRZs1vDMNXYny7ysmH5AzRETM3QW5sSsJZOeiI+JwTo2nYkmY2LFLAn7yUse/Ma1saQdmHp8DtT1TJeB3vDUByYvEZ2E2SK7gUpC7gGjJPNyput6itNcBY8YBlL2pP1CSTum0+SnBw5asC/fkvKOs5qUNPMOtmy8fjVyiZ68JxAXxrcv4LK26svfucq1YZ6fGGXHtlVE0YxOkpJnCwuHzmCFRHQD/pyIc6uG29sOITNp1nx4/8T17Wv2UhBeItZE3hNewHDV0V1WtFb01x1pj2AVUltkTGTx4Tu/z3/1X/yXv+1j5N9fv+31j/7f/gX+/fX/hUsBH/3tZ62K/a/5E/41fwLf0j7+z67/CP40wZ/+z0AP038O3wD//fI/ws/+LT+wA/6z5w/g7v/yCz/wK375dz7/X/7ev+X/91e84t+2Uv7fGOCEWio5RIoPGGNa6T0XpFIIJQmbJ+dM33Xf+d7BXbGsHlEU1gQSns5ofvf6D/n6/EuM+YazeoPfFpTVkCXzeaM79lx3idBluk+u6MstS3lk2x95ipon33H9Uc/Vpx0/++uf8OLqlg8/S0h9oJsUu670bkREwbGvJPVE6SNXYmSusLvE21HwB7/zli+XyHFwvB4Fl7ryzVpYF03dDF+evyVdX/Bf3BP8RwT3O8R1JZCoTjI6zbhkPnnZYYWiLFtrz8SR+XzHMp+x4cCLY0dN7zHCNgyVM/TuGpWOuCI5uBsu5YHBvcaIGyZeomMk7YWUEpO5RYQLOQvWesZdgdYL0mVc3yGsxQZD0jccVEcRG8EqcpXY4Bid4zBFHtaKqRsvDteww3HUbahQWAY3UqqnVJBipsg7jFWMZkAj2NYV7x95+ztXfP3zlX5pmCipHhicQQCP78IzESJy96uFyX2CyD3T+HOMWyh+YLm3pFxwx3eobsCnmfsnhd8tMRmEDaAfyfWJzVeoBx7mX1BlatlAr9jKwvH4km1+4vrlx9RVojgwOoh1Zi8LbrD0HezBEzfJYZjobUfaWqX+xe01trcYZ6i1DUKNQxPpyHjAGktRF5RawPeEvaPvND5VYtBopRgH84yRk636SEBUS04aLQes60k+UYrgclEch5cY0wZWS00opXHWMR6PbOtO2jamcSSVTMwJpRzGnkihYnRl3WfcYMjCE2tEOYMZHSIVRM1t5lNLKAmrJVIJpNVUK4m5Yowmhkgqlb4/UFIh7BtCgO0V83bP8fCS1TjKfmEvYPsrKII4J9TYo6zkcnfHKEeupgOSSllWCgJlHPP5gs4VDFAjzhmEqqRUKFRELvh9wx5u0LbQdZYSQ4vCSUWtCuVGtN8pfud4c2qEiC1ilEY5jdgLafdYZ6DXmLlgUqEqQdUaaSXqsjNaxxIu1LCjTsMz1aehGPNkqcljdk+yirglpG445JIh+ECUntxNyGoRo2uYkpKpolJUJUWPsxrVa9gCe1wwqimZRXWUKFjSxtUNUFtO3Korol9aXrZvaEarB/ZtxbgZYTVSanxO5PobA/HCUBTENaBsB12HCB6xbIzKsTuFLBXun4je44YO6TRhrdRtx8iF12+PZPl/sPcuO5ZtWZrWN+9zrbUvZu7m7ufEiThxhcwsSkJ0EC1aPAC04A3oVIN34A14CmhVBzqgEhIgVaOAKsiorEqyojIiI+Jc/GJm+7Yu8zZoTItMRQopEimbZ0recTc3Nzfbe64x5/jH92047VA41rnSCLx6vef0/j2v3txTtiuyVYyPnQYzX8ll5nD4/wHh+m59t75b363v1h9cf/eb8VpAaVrppE/7Uoi30gUltG40U0rQv//swI8ry/bI8RDJZU9+rgzGotTCqByt/ISZAZxFbMPKHlceiPWe7TbjiahHg9ivmQYhtY4me7e74839kd/8q99STomtfiRzJLiMMie00mjtOc2CmSxKNyRbbvMZbTRvDjvuh8DTs+H5cub7f6w555VvHiEvG+W6cPqQ4fnI21d7/vz6DaevPhBugk6C3mvkZVL4uBvRYYOsWDdNWSrRD0h8x1UZRK5E51HlFS5lXKxMfmJwB3SdaAijiVyvDStHQo741eBpNF2QtsC8MGhFLqVLeYzvkiXlMXbEWY+uM6OJ7PTI0/Mzx3GkVI3XjgHDfLvwZnxFGBbS5hEcToQmFakWFgUmE7wmtQvRV9KWUGi0NniBaBrr7ZG8VqYwkJeV3XRPOmdSWXFWKKnzkqMGH37N7dmS1g1rAkZFpGqcGZiv3+BtIWNpUqhmQ3QGA1rf0Wqhqd9gvaYuA7pNOK9x/kKVE8bMHA+vUO0EkpmGRmoNJeDHgCTFbnhLTY9UOaDFYFUvvpttGA3BaaZpYp5ntHTUXUuWJi98X9165q8dQO3RHowWyjyi2oj3inn7LSITwd6DVLTSmCgYM6P0Fa0zeRWmQ2RON8LkqVI61lVplHVoullQq54B/R3pQGso7UYWhRonND3yYaymoBDtcT6gbSVkoQyd3tLSiuYlFqIyqnYKDaKQBsZ4TLCkkqjSoFWUan0gegLzVWK+auLbO5oIunVkF9r1Nu+yMr19jc8VWRaKNLAGUxttLahpInqDkgWtPK2s1E1oSlFxrCnjdULpTNkqqkErtTN3jaVtAuIoMuOMoonQSnuh02hyLdS6MtgRkJ4VdZZWCrVmSq6YbcG/GpE6E18f0CIYJTSnKE1QqQ8F+iFQW0aJQlTP65vQESoyFNy0Q82K6jMMBl7yy8rRCTEusOYVe5tRgyEtCV0NqunOea7QUqMVoVIR1chbwRjBWHpulUargjbgvaXmjSaCC7+fGW9b5nq5sJ/2pFIxzqKMJ61nwhSo0jqPWfr3xNiOx1QVavZYdWSZL1TXmN4MtNsJHa8M3qCcJmjL1iy2NDQrdvC05YYkwboRSd8V49+t79Z367v197n+7gOctdKHZzTOx27iLI2UMsEZFKC1RhDa3waNv0D4rbXUUnFKcTftmcvMfTwi6xmfEtvYWE1BtUYsHrnAZjrn9bBOPL4+Iz5gTCA6j5k0sma+fn/izZu7rmKfAj4ovO7K4NPjjVdvf8gtGVRKBGvBL0zWM+kdKRs+nq4cXwa6fvVec/44Y2vjm68f+fWvP/DvfvHv0NYLWQStBFky2lis9VjlcMag3UAI0FahXBvWW9AZNVTalGntRFkLO0Z0huC+IKgDVitErhgURmm8jTgFQWVYrkgrHcNshLx5DruBJgtTNERlqBu0bLGLxzOQW2EaCjpXaJbgJobYH+4auN4quwN4Y0jbyhh3SOkCIkRR14IfLSo3JDXicEDaDUpjSyvbunYJyNxwTrHOz3jlSKeVZe05fD00nIF1Toh+w8rKtjz3z69GtM40PWNMpoihqm9INVDS0PmwRvpgZhsp1THs72gpUZvGRcF7haiAKkekWmIMLOuBYBas1bSk0TJibT84Snbsd4GcFVY5pCqcNmgNtRWCd4BglSGGSC1gTEPrThOwLpK2iPGB8bADN6MxWK8xuiC6s5Y1gTAqUspIG3HGoUwipRtNEi66Pi1eK4GIMaqzvlunjeQtgwhxGFi2jRACRpuX95TpyCY0aduwKTE4gwkaHRU4oW6CbqCjA61ot6VHSww0Wv8zbSg5I9L576VunVWuG6UVaIXBabKytEvtB0hvka0gVaFMp1NIqjjrUbtI+fqRcrlB0BhvaeuGFYXxAaFRq8KtrRfiRaOtRxmHcoIKDr2tlGXF29B/ftLZ1iWXXmgOgfKyp+gXi19tQkMwzqKNpm0VZR140yVBqVC10Aw4Ax6Fip784YKKFnygaUGLBmUQU6i54LTvvHvo5k/RNA1RW2rK5LH1ToN0gQ+2Y8W006THGdcqNkSWS0GLoOizCopKSQ1dPeu6YgNY3TDKIsVQNiiyYLRHS8QSWZcLTRSK36dTpduMVgrjLLbW/l4VQWLoQ7DrhvKOajWq9cuRWgu1NJxRKNX669EPaPei7C6RIkIqjeEwcVpP3LkdzgakamppGC24YNBi+a//yX/Dh69+zSSKECI6DqQGNQteFOiEHAbkaaY5x3B3YLvOXYIzDqRloaWVca9Y5spy3djtPJILOYEJE34CSWdCeMflvIHZsA6McS+dJ8XleuLo96iHHdv5RrCWnDu2UzkFXuFvG7ns8feFdL4hW0MPDrOLqGxwSfGUvuKwe+D8fCbGF8lNE5wPOO+xIfLNt99ytA5tPU01lBe01+SsWG+K4DTjVMg1IvMZowVMJDXHuq0cBkGMwO5Afp8JfqK9stRDxdEwnxKn24lxHMnnhnK1D3hjyKmwLDPHww5nLdtaoBla3fpQs7ZUydiosdZyu2RolWlnaG1g3QqlzYzjjtq6Jn4+XVFVMHpDUDTb3+tcVmZpHA53fPjV19x9/3NUBakN6x0axbLM3L96xdOnR0IIhBhZ15WUF+JkKa3RpLLfHTtZrAjDNGHjQE6F+enCm7dvuc43Ui7s9nvmbUWU4L1Ho5i/PeFf9SHo9WOi1oLddTJm26Behd1B8fHpyuH4mqZU5/fbgBLLckmoajHhStx7Uq5Ye6Bm6QQpk7HBYsOe6/OGyQWVN7RpmNEgXpFbxSrFaAMikVUazTm0tnjrcdrQaqXRqBrSfGWaRpTq+FKUxQ0TtSryuuG15vF0xjrBG0vNC2V5puWFtBmSOOb6yF9++gue5gtzTTQriK1c1xNiFU/XG8aPzOqZwB0Pxx/w9t2P2N19H9LAT+5fcYwjl7kR6jM3Vv70qz/n//zFP+V4J3z/7Zc8vY+MYjHr1yxzITjD3U4TTGO5ZJwZ+5BlSbRsqTWinGEYYT9OqHVkMkcOMTINE8aOWHqN56YBv+vWSaVU9zEY6WhvdDcX28rl40ZdFUOoSIb5kpC20erCtq2dvpcMnx5/Q5xmxvGevHmkVYwVapkI04Cdrli15/oI1mZslC7DwzP4St4cMFDKTOHCODlEDOuqsXpH4oatfTrDWU1umSINYz3WBOZbQulAru+5271jWyqV9cWbEcibMO0qyzyRauL+1Y6ynaEufb/FcL5khn/0X/39FOO0zkJWAiZqSi59cKw0ihKs1WhrkVJfLE5/s7al4ewBrRRazZ1rbQ7kZ8XeOnK4oKpwlZW6ziQFud2jmibGii5wsIE2HNm0QZxDj5ZmG8/nC2PUvLoPLLNgdcApRS2ZZVtY18r3fzDy/sMjw04wA0xHj9eBnCqnbeV0Xvniyz2f3if+7OfPHBzk+covf/kVl9uJV//hP+SbX/4V3qiO5DLgYyBajW+VaCM3HdHOIk1hh0KMjnI7QwDuPI0DZbnh3IypO7x6h1Ue0U+IXFFqpLQFHw1GViKZlhu1gcND1cwXw3EYkXzFG7BojO0MY73NGK3I1jOMje3pym5/BzbgvWBNo+aKEY9qK7r2G30zNHICpRVQKaXgrWNJK944THG0+UqpmbRspC0xTpZSBWc1y2kjRMO2PJFTBt3IyoC31JpZc6atgiDdbMdCqzdyniFXtN4htSJ6pWmFyIA0R22CsoLGghxp9YbSBesTxjVy0uRlxHvdhQct4L0DteGVQ5TBqIoOvUA43AfWuYJ2GF6IHHSAc4yBrRTiMGCVo5WIDxvKXhASxr2irgY7aPzOsRWN6IqNK0ZncuuvZ60cxmdqXjrKS8f+Zs0Vowa8Hzkvz/jhd4dWKE1Aa4IP5C3jtMXHgct8ZRjH/pCsClTAewMtIbwIgpTCeAW+UpXQkmCroJSFF8oCojsBXLrO3nhDySvKWEqp1Jxxg8NYQ6saMZ19vtxWpNS+IZqXm/qakVRpAQyGIQyI0WzzQts24u6A9Z58vWK1wXjFeplpZcOsffjOWItxHU9nve0WtEqPfsCLTAOKFKQKRgtm9KSaML0/06kxTcBofAyQpd86K42gegHa6B270ZJrxWIotVG2nvFWpRf8goatoKhoazFYSl0RVfvgoFa0BhSh1YZyhrq9EGxeBmeJniYNvRbM5PvNdBWUAa0Lrc3UWqklosR0/KJXxAAimrxBLYZSbozDDsMRiqVstx4NrL8PGq8pE4eJ2mr/P6ZKrRWznyjrgpkTZncgl4pa+utEoAu1lKK1DT9o7KBpVJwfKFvrAivbYIiU6zN6OLyIUzaUURitoZZ+kFKQUuE47LAuoJ0l54RSBWs9mIk5dxmRPwyduZ5Tl2a4BreVEIWSAqgZ7RLWHVnTQipXoldIPYB5QVEqS5V+qDGmGyfTUgCNHx1rWsltRRdLSitoYZh2FMmsecOrI1Iazhiy6p0VBFLK6GL7/JP8jgcNLfd/12hANaok/GCpTWG9opSXw+mmyKkyhAFvFHnOJBai81h6U0SpjEjGuSO5JUQLximkVoxomtNcq3C8LHjTqG1AypWqMqIEa3qBbXVnetdSMUr1bpYIIhmoaAvw8p6XLvNqTb1IeTK1VZRuKKS7DUqlGw00RgWaeGouIII1gbIZgt112ylXWs0oNaGUZss3ahtxkY4/FHm5uLBoe0DlRE4L21yhOoxS6JfnmAjY0ZBIVErvUr7Q2pRSqJb712YrWnu60qgr01sF3SwhuA4FqI5hlJf/F10eplSPzam1QybkxetgupSq0Xoh7vt7tBTBUMktMY4ebaBRaal167hSyOAx+oX3Lu1FKgSllt4JNYoqFR0EHQ01ZUTR8Zv0zrNWiloa3jq06rWUFo2SXmCmkuh8EYPWG94JVRkyjVYbowmdiqPAqh3VX1Hzinn+Bpdm/Fff8Obu3+NOhIf7lYcUqXnliYlDek1cPCV94On6F5yvK2H/lqAv7PxE9EeCjbS2kZgZD5Z1XfAvzg7B9qFwFTF1wLtIzonKSAi7PpyLoE1DqYq0l30C1SPOLzHnRhfq0Byp3IhxYF0SYwh4n0hJoCmcdWyrAi19v7CRrSiK/I1ltdaKUaBVdwI0oeep6W4IrQzbDF3TudBIHQRQHSIarQRlMiktBBvx2L7X40FLd2+YxhAhrQ2lI9UYzKDQxXRTshqwQVDhkfRYmPYTVr3IyJS8fA8MuD/MGdd/8CP+uhjvUoxukBWoPcdstO0mRd3RZEYbjDK/91fXlPFDxDqPsZEY9kQ/4bTFSuAuvmM8vkYXA9dMvqys64LR8CpGvKqU0DjKW/Z1YmqKoQm2gJXCH/3kgZ0TBgwhKdRquJwrH08LPgS252euX3/EiybXG7pZrlvht8/vefz0W5g3bmni5//iW37+v/2c9Zr56qu/4vzxa77/6jUPD3dssvHaW9ryiBss02AZ2HD5gpYN7zxZ+S4p2R8Ig8Xa/DLQ6NkdBkxYMGEhxhFRG1VdaU0QGUAr5m1GOahyxfsZLRuqGIwMmObI5wvluqGSRXIAIryovpucSelT31hNJFU4vL6jaSHVxrKVrmMOkZxu1M1gtSPnjVYVLUPJiZxuzJfE7flMNIrleWY5XdmuVyRltAitbKzXrdtXWySvjdqeUfoRZVZK0Tw9bYhRrPyGpT53WQ6K1BY2zqRmOF8ia94o2/cx1hKmDe0KSnmC3+EDxEGxzgbdDkzxrt/GopEm5NQLK01jCBVlPIgieMMYHU5rrNZYG9EyYRhwxhNCROkuOkGrF2GDZX88UFoX75jgUE6DsSgTaUrjBshsFDGITti4ol0hpUqMO2yUbg4Vh4kF3PxygnbE8BZpR0oJOBcxdqAUQ6o96qSdp9VGcLEbE43p6YbWC63fmeekzsQpop3vQg1lQdQLF7jRMCixnWqg+sdI6wV9bS82xyZYrVnXhSaCtF4oa2PwYehioucn9AA0g2vmpSi6ovINrRReWzSaMm+01qU7ytkuqRFQpmPd8npB9EYrM8oUbADtKkUtKFuQtVGTYHR4Mf0JohtVMlpV6rIguv8+TZBSqaXRAO0c2vZDX5E+nFtSpYnGuEAYJ8K4Z1kz4jxqrSjvEQy6e1CoDerlhk/g44D2XcqjUWiv0cFgsZBypyc4j+QMrjPwZc1I6zptVzs9IN1WlBSgy4dAyGVDSDSZ0bpilXTetSnAiwVQ9a6jMYa8ZZRYRLoJ8vc2bWPQundIGr8jYGi0t6y3G6o0zBhBK0iVXCpiDM55aqnk1E2avUhvNNXILdHYcEGxloKvI9iBqhtlu2KjRZxjuSRqKmzzQhw82vUirNQFbSrWQ6OA17RSaEoRxqlbUyugO5/ZKANKkGaprbHbjyhlUMrhnOuWSDtQZaBIBruALWjnUXqiVMtaEsc3AxIa6/NH8MI8n6EW4jhgh4Cvmq0UNCuQsFa/oOQqQues17ritEGqxagBWs/rW2s6ypeEqI0QG8um+p5gHShHTYb1tjANDWc2tusN9IzxkZIDedNYB36o1JZoovsAs9c0e0bUghRhviyYnWNkIt0sSgf8yz4l0vcD733HfqZE+10sVHfkodIF5zytvuyP+oLzUFJEpKFtAaUQEqiVVj3S7EvhOiJqoqkIEjHFMTaLWjfudpFWVrIUslRyShijUVqzpg00VKkd5Wg0IQ74sEPh2ZZKyZUY+2v6d1+z84awD8x5punG7jDRpBfjlobKibKeGXYbzu6YL5YmGWVuoDaUMjg/EGIgpz1DuAOEOPjefa+FKgs2LJjh1FnmArV2xGyrYI3Hu4hCs20LgUppK2bv0VOgCpStoqtGcEgYwSuM03hvcdYgVHLdEN0wwSBtw40OFS1bqx3j6m03ykpBG6GWTLAJpwt5fWa9nahJoWSPqA2JjzwvV1Lp5lXvBENGtY3RKqIqREnYcuONumenFdFVjoPi86ny5d5wFw89/nc74dYbcWuMq+PYRt4Nd3xx+D538YDxjeYPxHAgWt9jx1kzDTu0SWxzQ5c9u2Dw4wJu6XvLRjfCxkKyhjVB2wQtFW0rxrauqke64bY0pPaDlDQFWKQNaOOIO8+6VlAK7bsbQTFA+4zbNYIGO0BtO643x1YsTQ9UFUn1QlMzKWVy3nox2/Rf/yqbJa8DuWS2/BFjK87sKOtEWru92LiEtQG0BwZycmgOUEfSpslZejfIGaz2pGXt9b6yNK3QrhKjoEojuE94u1BToiRHzRO1DFQMyv8tc9v/x/o734ynrbdu/dgNV0q6eXF/2DGviZb7aR1t+VskLnbHgNaFNRWWtULz7A+BVM4sW0PPr/iwfstmPsOPO5zyOL/Ha8tlOdEeLC1mNqW45BM+eLzZkfLG3YMjHu74l3/+NeNx4GEsbPOF+ekjSObu8+/x85//KV988SPSUjjGPWm98uuvL/z2NzcmW/mTn3r+7a/+kv/lf/wX1OsZ2o8Z7Y0v3+34o5/8CXo26Gvj9XHsPN2ksW3DKouuwnZt2OnQGbutc8zT+YKuC6MZaSZwa79GK0NJd0ioPF7+NUM7sht+SLR7lH5kTTO+GNpacVPPmyoZkDJiqvDKrIT0gegKt3LDDHty1TQcrTlaUsSwsc62n5xlQVRiXkH6pTXBJPK24OkCiJILtdiXgbWVtF1JrTAerzy9v/H0PnA8eIx/onEGKmsaqfkzivpAHCZojducsL5Hd27r2vmz445FPtLSQ8f8lX4DM4wj006h/RPWDqjtwOXpGe8NMY4Me4vSF77+9rc4+z2C/YwpPGO8IOIoGaxO3N1rdnGHrgdSeSah+oMvCEYK67ahrOEwvmM5pX5y14K2/aEvCKIquQnj/oBxXWYRp5WGUMuAeYlF6HDDRccyF6zbobTF6EjLA3kFexiY05W6PKBRhMNKq8/UbUO7iBsHtjURphXrI8rvYVM4X/C+d5RKboyDpW4Z6zw5Z5zz/UZIbTSTScuFOO3IxrPlhlWeYAyVjdZWTPAvtkOF9pFaCqq+RDsUmPwy42E6Y38aduSSyCVjrMU7Tzo/Y1+/7S4ZecRKhlJBBcygMK4hq5C2DYVi3E0vtMKNMhecd2gboGhMc7gxwLrRlAU0ughFNIP3pKUSXOxiFFXJqtK0EFzAVk2eZ7a04ocAqVLWTLMKYyJWG0rN1JppQyAs/UZarKFah/IOszVIBfPZK8zTjIudAY1SWG2oubLUzPRqR1sWVDDI1rohbygoK7hsYF6paqYsCnJFfL9Z1aIx4lluM3Ut2ApsglOF9ToDBud2Pc6kZnK9st8fKamQNjA2o11C5UYMh66H5sxablg3oLL5XdPgb5a3bHntX3/dUD5Cg+3pTJtXwqt7NiptSUzaM0sBtzHuKst8YtkCVgdy87i4I90uUBzBR4yOXMuFw6RRTsg3i9P3aDNR6o1SFy5nTYuNVw93uLxwPj1SrSWMB5wJtFIxg6CXhWwVON27HMajVKAmQy0d8ziMhZQau/0d16cLqiqcG6gFlBKUTKzrjKiCdw6lPCjTi6JB4w8j6ZuPZFMZtWZF8DHivKfM/fUZtadkQZeItEjLC9qpPh9QE0pNUBSlXHrc8qXL26SRasU7h/cDp6cLJhaayRijMCWQs0aLIy8Fi0bXI+M0IGtlTWcwmdGNjPZAvlrmOnN8B8oFmgvkLLSPCwedyQ9HzL++4MJ7Ep5h3NFqpaYKojHe0UrreDwqWtkea9IO5RraJLx2lKLw5g1KNE1uaLFoPEatIAarLDZqWjI4bbp1dFuxMqLHiWtZKS4x3inKbaFuHlf6QHp74SjHUEhb7Sba36lwlQIMLa+UvBAHy7SLpMuFra0ouvgHpXDeIyhqbtTcI2LWaAyNXFJ/f6hAmCq5feLuEKk5AJ5SDNd6Q+eF2gJ1vRF3YL1DkSi5Iw1FBBcNUoUqmto8tIhqCt0MBo2oDasWBu94Xhpi+v1ko9+sBh9JRnesKgXjLcFFEEVat84rdz0eJ9dCQyPaoZRDqW68zWWj1oSzgZxXtLh+q6t3FLkxL1e0Ujh/x+mmqW1jm0ewIFS0WIIKOAVzvvSCPFim9JZzOeJ9wbtBhIX8AAAgAElEQVSR++kHTCrgdCbJG3h7Qq3AWtnt4Is392SeWU5XJvaM4QnDHdFAkADVY+qZISpuT8LrcMchWlrKRHUkt4lWd6jxQMknXt3foYrjdrnid/0iQ5uGtR1r2GcMoSJ99kkplNV9H2gDx+MdZtDISwdSO4V9MahWmTHWENyRNSVyMmhVUHYhy0YrFR8S4jZuc8EqR/A7kBfDsw5s1WN8oqEoWTGNE8ZMXK+JLWV8ELRyDLFQ8o2KIbXE3qp+ICwXVGtYF6hlwKVIW8CaiVVmkjph7DOTGVDPO4boSaWBOuFiwWgFxiB4tBr4Q+vvHlMptedwmu7DSEWQ2rqFUOuXW0bT2275908BW96zVdMpE+6R1maMD9S6Y7erhOkr+HXB7w+UJJhcuHMZJRdmKRzGe3Z15eP6ib3uhJOyLVibGfd3/Nv/+1t201uCX5GwcD39tgsZ3IEPX32iesPrH9/zp//sn/Pv/+w/4J/9/Od8ePqGu/0908MbnufMf//f/Q/84hd/xn/5j/5znGsM9gv2P7xn+vKOX3/654zHxILnw9fv+d7xp6g7R9OFlumCgrWxGz3XOfP820fclrFZ4YvF5oCsE5O97wzp9hERS0tHTLRYs3bGs+iXrLFGlYW0ZlrbuKWCTsKb+Ib5g2D0wNoKdRtRWqhpoS5XJG24emO9wXGauD6d8CH0n0lTqAy3yw1pFVVOlKb6bUpLKOmn9s6DFtbHe9byK4bJop3idq3UbcI4j4QLi/olkgXj+sP0vFaCGjAKztsZ5SrXvOD0DygeXJjZ7TzOKYSF5RrItz13n0HRZ9ADRkeCC2hR1ASBLznuBg4PXzN/9TMaf0UYExSPtD2vHnY4O/Px278EAsJbYtgRfCHNV0rWPLw9cpufETVh7IVh/7ozQGsjhgHtNEXBljK1CX7yhFGo2YA4rDI417j3urd5jSUGT17foqrBKMGGRJXAso6EMTFNEePumM+Rsla8h9PzicOdZ84rxu1ItxtKOfwworViPS1o0T3mFTSiFRXpN7EF1mtDBcMYRkw8YF1gvZ3RNKQmat2gGpqLlDVhcuvoxNaw1mOCo0hhnTOTDcxpYRx8p7+U1p8+pQ94NuUYHjznf/MN05c/5vFyY6cUbvBUH9CbYbmdekG7ZMz9HkWmPJ4pa8YeAjp6lqeEqQNK+Y7niwFFF5A479Da0+YnNEJtvcBdcka0YjeMyJpI5xXzMHaPQen5WOt819y3Qk39MJOdYMSA1bRSKdQu8kgFHyN4x9I2fMrI4FCTQVeItZInz8VttG/fc/jZ9whPA01DtoVCYVwmWpvxu0xpDa89y7IhreJtgBXapbAqjb5tjGagVHpcAghh6BEYo4CGNo2ULogOxLE/tJtkrLFoYzlfLzRJxKGz1+f8+/Y2cQqrNb6B+H5DX68bXBZevXkNh5Hzx2fWpxvx9VtstbSl0YpnCAO35ZGqLoTdwFpXDA2j+y15bhuT2+PixLYkmhTcwdDaCqLxu4m8fSLujri4gzyQ1obbB4z2KCrWK5o6ECpkL1A1XivqKFRz7XEWWxnNK3wEF9+wrRmBF7OdRdCs242WcpchGYvTA7U2lLuirerRu3Pj9jSz//H32d4/crx7oOTM9nzDBceihQHHTd4T9YG8NXJZcSI4q4jDhq+FZWmk+ok4jlgbyNLjCw2DxaPcgfn0FV/+6AuW67VH8iRjHbx+PVLLwi0X3M5hxx2364w2/bCjjUXbxnL9hPUOZz+nxoRWI+W6oLaZ6Y3nlGCoMzGeKdtEWfvhVQTqS3FonMW9xCC892zLDdqAKcc+v7XLrOkR5+56rpxGzaZ/35SiFocyDvRClrVbgLmxasDA5A3WCC1ldnrH4/yIPnrEacgKI5paCtZatlxfNPY9ctFq7xCVmnE+8PruAWmFy+kZ53aE4RWlNebziWkqRBvJqvD48QlrNc7ETpBqDRscfnBYqzH2iKqems80l6lSUNXh1GuqPVHbBoyslxmaQmtLzVBKRI0D4k606roZ2TRqqgiakh2YyhAKSt/hlxersNYY5zCjwY0jLW3INtNC70iheoGP6lE8pTvMwhjDtkF0YAg9npErKa8gPVJFyUi0iF7Y0kaWEzaeiKEh8pYxHflQ/gwTTzS9IZK7XZRAWQ2yaYIKTN6jt7/g9TByv3/gwTskP2PjP6BcBhhPLPUdpT1SqFiJyHrgcXEMUXE0Gnu2vHv1Q9aUmOcTQTu+ePWOefmInx4Zhh1pnkAck9kQeyWrG2q/MOrAhEU1RVVC3EWc75IjJNDKy2GkAb1f/9eRv1T67aBXGpaKDwpjDZoJ7TPWZky8oV3CaMPgTyg5Y0fDVuFyUZQcGI7vuF03TheQeuI4qD6jYwrDOKDcnnl7Yr9/h7bvWDfB+YUwVPygEAJpcyw3jdt7iJX5+ozbDNEPjMMDEjVrywy3HckJ+fiBYbLY0w49R6y/YA435imjqQxxIqVKzV3cZpVjuWUuTwuv/76Kce8iTYR1XnANUilEF2klUWvFekspmVo1Rv3+p1VuJQyWdV7xccDbI0Kl6meWTfHpo8Y1zz0jNewoQ6Vaze2S+SK+Jf9iY/p8zzo1ThbmKFzGxsWMcI3cvRF++sNKuwZuc8USkMFzahWZE//Jf/wf8b/+0/+WYX/gH/+Tf8zT14nDYeFuv5HXxv/8P/3vxEH4T/+z/4I//gc/43T+FYcQONiAez7RVgvlJ5iP79mrG2KvxPIZtU08p0oUy+tp4vmvfsX7X73HrDvOpwWVMyo/0eYbanEcrecyP3N7Lrz77C3GfOS2fMu6GLQ4XHN9WKBUcr2QDQzjDjU06rCw6sp8u/Uf3BCom2I3jjiVkTYjufL0m4i0Cy4fcXZH2RqojOREuhXIjt3+jtvyhFZ35KzxPjHPV+brhsESjxuYSJ41u/GB+fyIMx6s5basLPMVNxyJ08anT4VlvTAdMv4obMmTboHj7hWoM7UVdseIMjOSAnW9RyuPl4IdLzgFl/UDwxBoRWFNRCshlYXjzmOapi07ni//Bz/44h+yLgUjhf0rTwiZ2/yRcedR+cdswyfuv3jD/Pgt87YSwgOaA9v2iZo8w2DBCD54pAiiNFU0bvBcT594+Pwd3/z219TqcdagpdDqhhaHdXvOT0+Muwh1JSfQOuKDZryfUe6CrAuHN3vUuHB5rqylEceR8TCwnBs5KXbxR+TF9UyarJRa+u2qMYy7kZQS4f6AuqyE4HokomaGoVJ8xsTG8nwibXvaJli/xyJodcHH0lusS4KckWDYakZXjcZ0ikkDgufy9C1v77/H/PETzg8MMSK5kdYN9yZQvj3RXh/Qk4FrQoY7sHvqUtmuN4xUxv0evRS2slIpeB/wyrIhBG+x+or1lbVdKe3So1tB05ZCbjO3p4X7t29JpxPGarI0TPAo6xFlwThkO+NiYF1X2DKerr2urbFu/WbKK4VrFYma6hR6FlwWilFsAfR+ID0+EWph2yn8FNAlsT5dWGXl7tU7Ulk4/PQHfDp9w/jsCa9HzKiRpOAJUp7Rw0y+BYZ4pN2W3g010J4uyJIZPn8gpoJWjVoi42RArazbM/Ny5tXDT1lv8PHDI4eDx1iP5hVaHNQzm2SOwXH72nA43uGCgqWym/bAt3+9n+4fjnzzi1/xJuxoOFLakC0xxogcRp5Pz9wny9N+xzJZ4qlhcmLlTL1tvPvyh5y+/cRSKuF+IkRQZiMjVDy+gLqzXH7xnuPhnqQarlakZZoRdtMecY7r5QPX989M4x3Dbk9pimXOaBo1fmSvG+EwgCoY46kYWk2oZhimwO0poTZLksQ6L2hRxBDR2pBKQStLXQr73cB1mXHK4byjsbCuZ9Z5ZXR7/HQPp0oLOyQr8nllbYnoDFNTfLpdMaF0YcmlD1HbVtFaEWNAXS23y0bwe4zakYtQVEF78M5Q6wzN4v1Muf4GtkhLYD143/PCog7czk98/sWRp+eKkor15cWQGahJ8/T0xI//6Kds60KzM601ghOU0lySI6QFczRs1+9x92B4Pl/xfiTGCWmQy4JWBu81l22FmsjbhDMOYxPKZHIyTMM7Uj73FryJtJqoVVDagZ6pAm3eM98UbhKsekWwK8Xe2GQj3FlK2fHp6onj92l2JQyZtlVup0K53fBxxDpBm0zKCaM02mishagKS7ryfHlkCCPDQZPXlbydMT4wjRHXKtt5ZZz2yKDBgDK95W5iBCpbXtmuCqMGcn3GWFDmFbVYUrqCPqEJvH74AZ8+fGBdF1693iFkNjLW9YiesW/6fh0aPiaKStTVkGZHFdcP+jvNOBywTdBao4OGaJAAUjKmCmKO1CSoVmgFwGBMh1K0Ugh+wJjIckqkpTIMER88yvS4Tp43DIpLeWJdFwavMc5T0j3paihy5nL9mkkNJP8F1Sy0fKKUDZqhVni4f6CpZ+b8kXB8za49MLRXmPKAfvicb0zl3R34NuDNQm4DzmWKf+SX6t8wHQK71w/45cQkX/Dp9ucoIwzHCS+Kx8cPBPOGxgMpJFI4kzEId3jliPUT6ulbjg9/wsfHQhzgGBV6PaHUEeKB0ixpky7E0Qqle7a+toq2BucsJZ9BHVnOhRgtGkMukVIFYx27eEdN/6r/ufqClg/oVXVLZyn4AKlcuWwn7o7fo2UYhwlKoZZn5tuKUfs+m0FCaekXyBL6QayW3knWlf1wx6ovmF0mtISqT9AWREaEgayFok60y+eo5UZVM0uqZLEErdECoWpW/RnXmzCEAW030nqmtDNGZw6H2x+ssf/OxbgJeyytiyxyojWNmBG5n3E3UGvBls4Iz+X3cypK9miXKU5Q44hyA+X91wxt5OubxQxvuDPvEVswGiKG3BoLjWEfGMxKaRfSB9iqoh0F/3phHM+MO8OXX/yI623h0yOoumDDPV525Dnx+Wdv+dP/619y/qZCvlKW/4fPv/fHHKYvcHUjXRJffvYWpQw//tn/y9qbNVeSXWl2a5/R3e8AIKZMVrIGY0vdkkz//6+0TGbdbKqqSGZmRAC4g7ufcevhXLKNLZl1PRQe4yFgAK67H9/7+9b6wOyfSSZTj8pVlLe2EkLg8/lK1cK3S+RYO257HxMlBzEeubNhz8LOjq4r5fYGacQU6ib4qkzxSE+dyQu1JGrzY/XfLaEazGQxuXFLB1CDMQntXwnVMOWImWG7vdFMxZcj55dnjDZyb+zNUfuBy+5B4Cl+5vX7hY/PJ4QbpeyIb/jJkEqlecN++5VqztjqcIA7KrntfL9lwtPKrhPpXlE7YUxFbGdrnevV8U9/94lv3/8z8XDGhwPHw4QTUL2zxCvLuVPYiOnv8Als+IlbgWorxwhLqGzXEzkJ1luOs+f2/keM3pnDB4z5TNoXfBB6+c60/O/oBsodf3D46KiXRs0f8R8Nev3PfHB/T/laaeXE8jzhA7xd/8TL+YV0TITDgjEOvRSKVOTJcrAL99dvfPhNYH1/Z5obs1+oeZRN3DxjzwculzdynDg+vXBfNzTe8X4fnYmtI3Lg5csXvr9tfOgf8Nc7LddR7guB2Z65FJjptKcb8egxb4V67fQYCacD+u3CNVbcW8OjuO5otVIaYB1T9lyLoweLvVzx3tHmbWRws0XJvN/f8D2D98QpcsiChkorCa6Pm/rBMcVIudzwn57pXdkvN8Q6jn//A3q98+uffuX42xN1tYgPiAp9v9LrlenoqB+eqG8JV3Zkn5isR7VTyorsN+rc8dnDZWNbGtP0hG0HZHdoyaS6cx5hQLCWXTvOBhbrhzFzv7PtifbBYLNgS2ebDNm4gRM0lViHzIitobVSPx5xa6WvDfUWPy2Yy43t9c7x5Yn0PWPPE8JCzStVDPbTM1jP8brB1Dj+0VI/GtpHj60O8x1KvuN+emG/WGIK7GknyAKi1H2n1I3lx8/U94qeKlW+kXPHm4nelHzrzO5MuiYu141w/gjLAW+F1r6T2htmvrFMn+n5C9Z4pmkmXSfEXfGHv5X+cD1AOpC8YbLCVDy1B6o32HZE98wrleg9+n4faFLn8PET3lUoI2l+OEykdaVYjzYotiNTxiZPW+84adj9hp/9INw0jxVHdisLM28/fyN8eGH5zSe2twuuN+ZJKaWynH4krd9xk6OnndILxAnfDkjt5OzGi2bY0T2xOEfXTGsr2iIWQ89XlsPCz+tXnuOE04379U5TwctE7HDdv5Fy5/PzQqg7r+kVG5Rpg/btRvuH32D1lful8vLDzJa+YuaIm07UzMjmHgqy/ivH4yfeSmU6RWYM5V7Z3oTzjx8o6cLZnuje4/2E7Dr6URh6Lfi5c71+5zf8PXG64PKCC5FqCvvbFZs9T08/wJNDf75h/UzdM00EZy12u1MEwunM4cmxXq5kuRNipPTC7bLjl5knP9F0Z34+U77eIK6YpyPGBeol0abA1ISEIxQQ61Dv6FKRsuPEcs3K8dD5cLLk/UoLM9obmsFZj07CdhuWYjNFpH5Bb55aXxH5yuROrK8bzy8T9M7t+43z8wvGG1rb6Lnh3EI4LKy3V2rNTPGAGEeXDk7YVgfhHY4v5LUh3NGSEY0YPQANiTPr5We8LphjoZSKtEhAsOaGtoo9LWz5wnyK+EXZ2gXnDMt5QZvn/X3lqGaoze1CThFpYViE643T08vDzNip+45Yi30+0tCR1Sfg/AlOC/l2Z7GGUq/0aDDWI9VgSsPME1tPzOIpsjGfVoxu5N3RKqCR118Tp7PH7DNLqfTtO61vI74RJrpR1u+/BzYOsg6hVz3TtYM0zCTcLisfnp9o6crH5xOexjl4Phw+YHtEpoabAmkNaN7Z2hXHQuk/4tz/Qqz/zPz2yvE4AY5j/oAtjtAjxlZ0XjlMoOJJ2WOlMIXfQF6p7Y1iG8pCv1c+Bs/Bv+NdIJuFze64l4Xjp9/x7b/8iZePC7284Uon4gla6FmgTkR/RHsHV/EsiHNUvTMMD41c3nHyf3Dh99iQqWXG2gth+o6tGdEj1I/YvWOO7yCQ6htoxajH4hF/YVomTLqRN8faZuLhgOl3WrujpmCennnfrsS4UN4d67crxw9Hui0oyoRHf35FZ2V6/n+wnLjfQG1hnsG5wJbPEG7Qf4/TLxwOM7fLNoq/7gChsDwtlH+vw7jKRm8W7Z6u0HrC+B3dBS3Cftux2jDW0e3fhhwldmRrnORAdTNZDVVnfL3w4xHegmd/98guxEOkGGG9Jj6GQN5eKf6Zkyl80sT5MHOfhIsV4hwJ04l8adStsqQTZsp002lOKFZ5/f4Ljs755SMvnxc+7+98evnMMp1oaUN65+PHz2AMv/3pt0Mb7Ss+Rqx4+tpI643Tj5/5NScO8ciExU8e3Ipqw2jA2xdu7Z95+aL86e0P7GWj3HbM3TCXA1MIrOudy/YLnz7/huw6l9cVbxYW3yntgml/h7HvqP9nWglEu1BRWun0LWNFMdnQ2hNFIjuKpJWa6pi2NiGEP7EcPK9v/xfOBG77O851qjb2LPRaMf6OXjqbj5hSSCnRpGNEmQTMwXF7dyynxG37A9ZOqDpSqXQaHz8eyWsl9v/E5C5IvNO1kLPD6JFDOGPqM+0uTNOKJSB6Y54DSMB54bi8082f2fIXPnw4cH//Ge8OzPEHDE9oLSzHymkOvH+1fP4UyLcr3kWcDZRcyHXjy28+ccl37PKJ96+V5alwfF5QMayXjV4by3nm9uuvLPIjrSXUwDRNmGC53xOHwzO17lzXzvPTR1q/UMjYOBPnE+neET1wWDwlG7yLxNmjuZJyxdgD4fDMlleOh5mSLtzvXxFZRhO99cHEvmf04zMUpfQONY2puBmZ/fvtxvEfPlK+33DzTEppNO6tHVVrVaYwYebA7duVaZlH0bM10rpTc8aEhWk+sKYduyZa60P5rIKzgWoMRkbD+3ZdefrwQrrfEbW4bslvF/q+c1wWnPO4bJhcwFSl1wymP0pSSquVYAydMT1CFeM8wiiF7raittKN4JaItULdEyntgxoUI/tlpaEY77FmwoillUwuyrQ8EaeJvN/oOSFuxlqHWAsYjBjEOEpN2MkhqZBTwoaAeM++7YiBxUZqqzg/pjR9uyF1FMt6DOQtEYyHZhE3RE6mVEqppFY5zpF926lbZlqeCFj2+3egEOaA8WdK22n1irdHyj7jnaGmQtozirDMC9t2Q6WyLB4XlJaEVgJGP2DNmf3eiM835tPKmm+E8IIz/kGD+O9f+/bG88uZXjZaEVpdUVeJh4X19s+ISxyPyzAj+/HgaFppOia9pd7B7IjxODcISt46jvNMtxPJN+xaoBbMpyO2VzSVR7HYI/1AuSk2PrMcP9FWgysTmhIZhWmmFSXaiS142tdX3PMJYyyaGt1VrHTCovTuWE5gjJL2AzSDMSPO09uB63bn4+cf8E3ZLiuFhwnUOZbo2W2mslNLozXBiQNp2OAIMrFfVnbdCYeNnkakcJo8IkrNw6J73S5M8UfSDmoN3j+jeaPrK3GpiIX3b1dmAuiRWjOlpRH9swvWn7h+v3M4nMFX0lZg1ISpNZO08HxccMuZ2yVh2+DTOzsiValWem/My4Gah0yq5sqyvOBrQFpnmiy536nV4KbIulXqZnFHj3Qz6B1UqBuYiFQw9khJQnX7oCn1I63C6bnS+4a3zzQzEQ+DwJLWTKnvtN3x4ZOnN2Xbdoy/Ep3DqGDrRG8rxmVUJyijazAiCg3tnuBOEAtIgT4xxwV0o1EQItoC+3YnnjdS+gXxkdbyQMx2aOUO0gl8gnZHzZWSLbUZfKhYPPQDoIjIg+JjQAchxjvz2J5BjJFaBTt3wlRIa6KmjrMHlilinBBdZb1tSHA0YzB9xEtqUwgGZwO2OmyxtEkgTHgz4rotN0qD2BhxUMYgUntHbEDMoygoAxggRGL8isQb6bLRm0NkKNrv2RLs37OlP3KXSA2v6HQf/o3qMLIwTZZr+8bzT5/QtBPMM5M94E3EGGVeQHjDuplSGk9PB7ZrQtk5HGbe3gtTdGj1dAyBJ5w3+FnwLtDKRCob3je8iXjzAcwV8Sfokda+QSs4+TPJT9jyO2x7Qtory//2I+4//ET/48pTypxWx365wXziVixxPuFMp9cVYzutDwGdkUcvxsigrxAH8cS+cVxeUPOKmVYEO1CV4jFmYWOlmEzzwnoveOaxbXKRJTyhpnH9emWenhFvmWTDcUWtQJgxGExLzIeCJfPLz9+GvM1a6g55V/LdMLuf2LY/YmwipUQ0Hh8AEi15vM50DVjzO/a9sl5WIGF8BgyKY70F/L/XYby3TC0GVYexni4VN830XZAMBotYGca9/+F/lVzIfUwzaZm6FRQhHD3eVK6lcJwqbgqUZqilcFqU4+nM7//4B3q4EU//ESmdJZwhKDe5g1WSKJQbIoVOZ3FCM0qmYCnU1lnOJ+z5M9PR8dt/+F85H18INkCd8VbGBduV43lmXV+xdkhUemrkXFimZZSk/MTp5SNePLlVnC54G7C2o7xTk8Xq3zGFleR+YS8J6Tvd3Hi9ZZZ4Bv+R9y1y8Hec7kz9Ruwnijnwtv6CF+G8LNgA25bobSZOT3gfSXml9U7vBdVAL9BKQ3XD2BUxK/X+yhw/Um6V+9ZJPuOnwfjcRVnTzhlLbnagv8yNVjJdHRCoRpiio6TM7ZJpuoBzeO+JxqOiTG4hbZljeEL7BKYNBJHMiC5onbB15uB3np+E9Lay70I4nbAxYtgp6YCUM88vEWeFXU84OyNmQXwn2rFmdDhcO+LNhjtPgy7ROwgcP5xRa3CMCE03F0KcsXZM+FW2gU+r4+Eopg7kVTBgBe0GvMWGhbe3CzJ9HFzvZnGu4qIHq+z5HWMNIgvOTpRiB5awQWuG8JAvWRxWGMSAaLDWjSxuE+zhgHm7or4Ta+C+V6KxGCtDdJPT44IUCGFE79DBGRYZhS1nwBkMgnP+QWzoo7uBxRCI4YBpHUkF+qBziJXxb64zuWFqBcPkF0w3OBnbFNNkiF2cG+v1x8PO6hDNoB3xwr5lfAyUruAdiKHkgnUG60YmXKvQZoMzE7NVJBo0F/J2J5XMEg9o3fHBY1G6EdDRutfBlxomUelsORGcwxpHzxnMcBq03mklY71HgqWtg+Aj3kLrtJqHfTIpVQf7HpRWCgZwPj4wbRkvDrCj9CmCrgmwuCmSrwkvBv1LSU0SjRWRPmRNIuzXN4LJwEK6Cc4NLrbxGdFOl0LOiehnjHq0OlpdAcWYgGogeMgl0/ugCYHQmwX5W+jVul84TWe8f2JLCa1KdAbtjXXbWJaZ3oWclcV5am10RgEQhF46qg7nZ/K6Ys2gh0h3WLVkL6Q/v2JChOXE/ssrlhlRT90rPtZRdpY+/uZtHIJyKehkCceJmgXbLd6Ol4lBwykY6eA7Le0U3bF2xh4X0vWNdQXvF+YQ6b1yu+4YawjLCb2vlNYxMYIRSquEGAYVpSr324XD50/UXzY8ATfNaGv4XunBcDof4EEYkW6Q3rB2kIBK8Uxz4PLzlemTpdbvtNIx1jDNR7TNaO4gG00HEcXa08hJd3BSqWxMp4VaLDEeaPlO6grOMp0P2OioWqi74DCIGeK80sbLkJhBu7nfbvQOpsv4nHT5ay/LiyGXyt46Ph4pmrHGQVNqK4NUk5UaQfeOLJG6FnAePxWcu1Faw/uP3G8V9DtqMq2fH8xyqMXjeWYKgfv6hvWKsXncB2xAvKGUHe/iILJoY5oHFShnoWaLi6BtDAlUG/E4kdeESMdZxstGEWJzmAe61XBkgKgbKiMwpX0U7Kwr0J7RJiDj3o9YxA652pY2ns5n9j0P8Z2YgdLsYIzgbMG6yP2a8dYyzQYDGNOwLpLLQCEfPr9QSqFVaHsHY3A+Yl2gv614CWTtWD++B7XRmlJRrBqcBlpV6AY10GqitwKmYYMQDjc0KHXrGN3HIE88SifXRMpDApfbTpNBrSnV0auFPlGbYG0Z/O5CSxIAACAASURBVHtdCBw5x88s8YhQaLVj2gsldYJv9FCoBbRnrBkRUGcDh2Xm7btiw8j2VxWKyuh8WEH5MyEuGO04fkvVK3t1FK1orBiZqO2F+56ReCceFvzBY+MnyB+5fP/K7GfkfmVyCj2xUSm5oUZwAnSl1orzEZXxTBdvMVisdMgZciCEnYZgmLFGHyZ4cN5w8om+F+r9wmyOlHRnihGrhbpdwSpSlL74MTxaE7vIGBa4MH7X943uztSuHOKZKZiBRbR9HLh14/X9O8/nA04aW8q4eMCqpfWKFnngNxvGpeFOyXFE01CM61hrBkHj3+swXoqOtZAHlUqMFrD0bTBBfQhgoJuGmr+djLdrR54XjKvoesfsG1iHPTn2yw67cpwm8I52bbgmhBCx3lBT5cP8gbw1TvaAmIncK3OLdCypC1aEOM+s204IExUZhYleeHl+xjrhw4cPrPnGly8/cpgH21p6Zpk9+77irKXpzr4nzscTTjvX+4V123h5ecbimKcj17iRc8X2kfWjK7ndKKUAE/RI8B8Qc0dlo7SNWjdqsXg/4+TAfVVsMMziESqlJYpZgIwTYV2FGAOdcSOtwJo7tSe2dqf2DVFDqBGTPa1bes2Dq63P1BIoeUUbpNoofUiDsgr4QElKEsOTCEl2qiQcE0Y8RSwlQZhuvL4lnp9+Q+8J9zgAaWNIgqQR/DtdKrk3xHqci+jjZ4rhStd3vHtBYqM1i5MZZz3oTt4qvS2E2dH3K8v8TKuRpg5nxyRIa6fXincdaWAWNxB8RRAXCMcn0rrjJbKbzuEcsd5Tm1LLQNFNIdKKobdhrKQILnqEgVmS4Kmq9GyYfzhR7yuYGWd1ZEG1o6OFgj4efnvdQUA8o5RnoOaK8Y607UTjCOEwzJp0UI9ayzRZjHRyUmxwWJvp2gaWyXriPNFyI04Tad0wwQ0TZa+01gZSsRZaGSUjFPK+jya+cYgxWPHUngcjWwUTRv69bYnaM8E7em+ICNNyoKSCxT6MlXWs4L1QU4XaR4bywYk11kEwtNKQhykUIxgj5DbygFhL3zNSgNkgErA5IUZo+0bPBeMsjmH1FW9xbmAce88DBdj7uM+Ywl9Y8C5EjB2SImFscWobc6gwH1BTENUhGmqdXgvOGKxzsO3jsKEdaX34DowB+Qs2UGgy7iMDVav0Nn5HLhhyzUQ3IyFQckKmV8QV0IlWwzBbPoqypWRKveEnMKZgehnFtjqun3k6Id2N7oNRrFNEGhaP94Hr9o41HzC6gHkfLOXyt7fp3htiBCuWXsGY8bsZpcKZ6F/GVqVZWje0NMREVgK9VEpWjAxySm+FsBzRqqRc8bMivZN7Zvl4RiikdGNenpGmw+p6tCgFoSCa0dbodUNsH8IpDyYL3VhcEapzaGl0VSyCCNRWEOfH31gmSnvQKnSUJrsYqt45ej+MwykDgvOWpkpNGdUHxq4obipYr0gR1DhwDuMbclsJxwUfQaURfAd2aAzsmgoxzgPdaQrTPLHtGZrHu2V8Rmobwx5zHwMHY3E2QFd6z+w5EadAUUPXjjeBai6oHZ9ba4TMTi6N6E609A0TR+FPRBAxODu2Y/pwd3jr6AxkoMVhjad3odSB+YwTuCgYN64XGoiL2NIpPqBlQ00Fs49ConGIdPTRtehdx8TYzuSsiGxgMsYI82IH9z575jmSSxwWZ2uxRtjbjbjEIbtR8HHQfHod/GdjLaVacqkYWzFOUTWMS1sZgWuL6IyTBemDftFqAemIcWOzlreBAXUNQ6MCKoUOdOMQOk7tgy0+BhdWx/vyXzaCYhwxOvaSH1jBiTDFwe8vDW0d7RDjhHX+EbFVnHWotYgMjK62hosLtawY78akYFSOB0Tm4UDINVNzH90YbSiKC3ZQW5ySyo2e5lGk1bEFqlrp2lGzk/kVtXeCBrQcqClgdbDma0+Y7jnML0z1xCQHFv+JEObBw2+GXs8DIekSGCXdFa1gjcfKkSkcR0S2GPwho/1GbxOtz7RmsVJwPhPcEzQZHPo+ozL44E0+IMEhtaDbDduOIJUihu3XO2b9Rr8n1BuqNqwxaK4EM6K5WIO4MJ6nfZiCeeBVTXCDR6+JVsugkNiG1MHwF5swMo+BpEKUCSeFWixujqRW6F3H9rtnpmiGAMruA07ROzUzcKzWoi2Q1o6bPELHEwhOBjf+QXepdWTL3fwwb4dIJ4zoqAg4GUI6U3Gm4HzBMZHK2BiL7UDH2b/Fff//ff2bOePaLWLAB8W4RJwctQy8WatjKmbcmOZJ/x8lFUNOopqhJZwUjE+IVdKdIWyxJ6QFDErwDm8OpFvl4I98OP6OfNt4OS6cLBxy57kGvsiJZ5k4ugNLPDNNM26awA2VgfeWl5czXSvnpwPOwNOycD5PLAfHNHmmKdK7Mk2R2+1CLYVgHeW6sl1uNIaYxRTBdUvqnaRtMNLJlPLK/frGfk/jIa53xGbEguLYNs/9MjPZH7B9RlrBSKV0Q9YTuz6xNk+qO84fCFNgy98pdcPFRjjeUf8L9/IzqRUqlaqZppnaK6l09s2wrY5tm/DxE6UacttwTtBm0Rqo2dKyMMcZ1BMcqO70khCtGKlYOw4Ie6o4pzjXOJ0cPijOKd4qhor0RHSKdxlnx9RZm8eIJ8TOtFzx4RXhRm+VGCzHgyM4gyVgxNPYEL+N7kHNzJPDuBE7MCZiJAxJgK64mDA90PpQojvviNNCl0gqwwiIh+V0GNzbXv86VQ4xMqbiBmM8qMN4h5hxWBVnyDUxxxkbofWCSqFJGYc37JjemQlrAznttLZjbMNPgp8sWAUzMF0l6VizEek6puSqSimF6bzgWuOWM8GGkY7rld4qwnioaWl0Y8Yh0chfr1BVJdc8Dnbb/pg09kFAAcRZRCw1V7oO422rQ4QjYh8P8k7XSkkrYsAER8kJeqPVTCsFaw3qzIMXrvRaETO4whiD8R4fI30vD3bwEGOMu8m4AeVcx8sTZhTPbjt/sbtaNczzAcEgzlPrEOyYB4s3p53aCjZauqng9SEdebwRIGjttFzpMCIlwdFbw8UwcH8103sd+LRch8iodmoXtI1crLUDXddywTtLtx1o1Px42PM4kOeRR+9OUGfI64qScTYiHGhlvCDZYLDWs28Z6wZlQtUMOZGYx+fW4h+0ipLuPMhXGFNxYUwEW82EcCSXhrgNZaf1v52qxLAgamkpDStmiIgN1Cp4O40Nk3qiP1KLRWRYi1U7rRZySaNvUBrOOlwYXOVc6pj6bg13XPCnQM9XjM+YkMCsiNkxk0NbYTJC23Zy2unCg6lsxt9CBGKAtVKMIN2gTagPEhfdEuMT1kJPFZGZaYkYD7V3RBxhBmeFfF9J+44VcEaxpmGkPuyAAyE2TR7qjtFB+OoWJCg934iHSG2OXh3WNazdqGVnu3e0WZajpbAxP7exfSkWYybETaTShnBMLqjrWBcRM2Qh4iqNyrYXfFhQUcRltPZxfQ6iKKhSdafkhNcwPr+90fo4vFprcc5RU8E8Dn/OOaxpIIVOHVSKZlHxOB/pNePnjpiKaB+TWnVIG8MZo9BZMWFFbEYbtDLwgNt2RUTRdiD4z4/76o51GesL02knpZXeAtYs1DyPgcbjENT6OHDXvqGiGJmpxQ6UoAfrDNozNe8E59HWqK3RqlJTo+b6V6FP7x5nx2Go90RnCKaMi+z7BTEZVcX6DRdWdChwUDMik+jDMFvLQGGav3gVGNN8Z+jqBks86MhFWwM20PHU1rHmEVlb94FBdRa3TMMmXApl37CzB2fpuY57Sh+uA2Ugg6V11Izta215bIO6QzTizIG8C9omWpqgV3q1GNwYxtSCqgPbyf0bxndiWOjFQx/3NG8L0TUmd+TkP+N0ZrInnBwx5oANB/x8orUJdKFUQ2uRliI0h1E74qJiua/vhOAR20D2YQJGoaUBf7ALRj/R6jO1rSDK5BpH61naR+YaifIrXr5he4KSybed9U9/pPzrfyXmKy1f0eCoxpJxiHpCN9jKEKIxro2/WNvFjO6YeEM3AweoZkdsoFfPchiDKWefMeZMrY6mC1VncGdUFpoEttJYayZRqLbSbUb1FSN3XAxgRxRKaoM66HWT7ThTaGWF/vAh4IEIGjkeX2imgG+4RWg2k1npLmNip5pCNeMFHm1YO4YszvchmqqK0f852vDffBgP3uC9BYF5WQAl52E1cp7RtG8FYWjF/+abzA4nK6bsWPHY+YA6pW4VW2fiEqkimGyw2nBLJh4Vt0Z+eP57drnyFGeOTx8xJuCacGbiozvz+XgkeEvqBXN2MAVKHyvo5+cPpH0jeocR5bRMLFbwJnFYDIfDgZYteXO0HHl/vROssN5e+flPfySviefDmf26sq0bv/z8M5ROdBPeR1o1bLexfrHM5HtgXxOtf8XaGyklLlfhlgPNZEr5mWgTT4tgzDtqNtQuiD1jjNJqpKSJZTngJ7BO6H2n8SsufGUKM4dw5hTOHILByTu0X0b7t+xoqeh0xx023FLIvYJOeDky+5kldJy+sRw9nydovhBZOJtnfAj4UDmHgvUg9Ue+fH7GxXesSwTnccZjjTDHCasLs/9E3Z+w9QtWT0OoExzOTeT1gOv/RIgKGgguEIIdBcq24MyJaT6h+jTa27Ljl5X5CGIs271gTceHx5ureKw9kLKh9oDxC6VXVEYefpkP1F4G9ixccFMizgFjO0W+cXpplJpHJKA/puI2YJwgrjMfAuv+nWkxlH5nz++UfgdbcdEwzRMhHrm8Fpyc8XYZExwx4CzxMJHTxhTsXyMUIsMdN262IMcZsxXMHDHN0JqiRvDB4awZBjcR9pqwItReab1gzbBJNh4THB4cV2NYlnnk350DEbbrSjjOhIcRsT5ylNrGDa9pJZV92Dxrxhml94KxiguCGMU5j48BP8UHf9yiRthzZtsTxnlqKqi15EcEyBkzfm6UXCp0ZVJPuyfKlqENEYOVMQFuKkiMqBpy6rQiaDVoM4DH+JmuBuMDcZrY7nfaPlBXoowXhzCKjtRCrx0zTVDqWI/7kS0v1zu6BEzpiI1DhKQWxYwsdm1/QeLSc6LuO+odRaCkDFuG0ujOcE8bkgq+/YTVL0AYog53IRwSTe/UYln8b5H2zH4P1DIRwzMhzGAa2/4NFzbmw44J+8B3hUrXna28Mx+E1t/pesG4hMr+EGj896/T8RN5ryMuEMDaQm8jB47Z6dzxoeOnTjc7blJMqKRyobMBCesq2/7OcvQYdlQ3xIGIQzIcXz5iiqdusLx8xpkJow63nOg24CSyMLO97+QquMMTaiNlUyQLYjp28ZSUKLkjfgJ1tAy12Uc/wBP8iX0f8rh5OeCDA6kYV/FeaDWhWjGqaMtoS3jTmYOBVjAIx9PwBtQCpa7YWHBO2W+Z1gRjd+7XNuQi2EFrKYltv+GjHS+CfefwAvv6jsgdN+2oy+QCogFrHN59wjmhaRl0iNYfUa5Oqgkf3EDd9Y62RiuNlodJdooL0mF7fWeZD6MbUR9RDDMm5Nu+jejN46BiMYTowXb27QKahi3XG7RVjIWmBtWAMDZeUDGm4IOOA7bviIHWEqV/p8tlmCSNR8wNG9ch7ewBISJ4eh3kljAXqn6n8ysmvIIb90TVBe0vVBTxK9hCayNy4f2MArW/0/uVyZ3Ju4zipqn0Nq5zHzdElP22EYLQ+gVxF4y7YmwdL+CyY52lbM9onzBmhv4ReMJ6A3ZMO7U30Ma2bQh2RBKaMi8z3huu1yvBRaYwY42n1UypGXEy0L/iqTXTbyu+dVSE5gQ1oK3Qyk5fLN02pFYkZ+iVJpWqBckJqZliG3F2BOcem4JOfQiy1tsdWmeOC2JuOHencyPlG3vaaR1yFkqJiJzQAEkuaHxH4zu7Xsi9YJzh7fYzqX0lxIyYNkRv/oCfF4quo/CoStMj2udxT+2N3nb29R0kcz4/kXfDPL0wB0uwCSPXgZ1u/0DPn9H2hSoVCYnuGdFkfSOWOzZ5clWu+gv3/DP5dsXURLAbbnul//qVmDqYQI0RXQJYfcSdRyHdOTcO40Yw3mG8pYtSmqXrEevBhydUNqYD4xwRDoTwBHrAmGH8RYft0tAx0rBmICyNLdz1lXR/Q3IbqQAxwzKbEk534mmUzml3nOtj6t4MtXpaj1i74N3CdmfYY3vG2kcsWIYRWNTSc0DbTK/jBc9PgWkesaBWPWWf/qdn7H9zTKXqHVGH9CFOsFbR+kpYHMFb1tsKYgjTjHd/+42PJyXrO00Npi3DKimd5AzLj2f0eqGuBvHfsNIQIt40fvjHyB/+2wqm8fmHZ1IPZOJYF3hPN4bDk+cWVy73C/EorGUgkaYpMoWFf/nXf+E//Z//kVoLRoSn4wEJ7pEhS/z+D/+VbdvGilwLL9Nn/vBf/oVeKqdpJn27s283Lk35lz/+K7/xR/xyRGdQPWLaTFnvNBohXFgvb9x+cVy/duCd+eM7rSuXPHPGEcJOTSumHTidBSPfqGXHGUOc3ilrYAovlHZhiRNaLE7B07HlHaN3kIroEV3HW57vHt88KpG2/0h1F1TuqDFMR0/Zd0zrHOczFiH3d4pVpHicnAhhQvo7pbyTwzrWXjiceWK/1nFgCctQaZuhBfaThfCVlOH5+TMmFsJ8B1FKgpzgy08faeG/8XoxiGnEU6aqJe9CNJ9xcqb1mSl4tvXPzM+OOCf29Z1SVp4On2lNmc6Bsu44H0nG0tTR1Q1Yf9rJWfH1iVpX5uXEXjZar0zzhDZYr5YvP/zI5Z6ZwuDkDotbwAWh7I2CZQkgWSnJY/08okstITZho6XuV1qvhHigl7FCxhtctNSaiFExkim9MJ0tthn23KlSeH45Q69s11eWf/xCfb9gnScuEWWs3ktLGHWojxgDTTutC1QdavM5gBq26x13iKB14EQZxkkJjvXtjfP5J2S9YqXjZ09dM6KNMHnECpOLSNuhF8IyilpmmYZsoRd07Vy/v3OYFkpVjIm46FED3Y5JfwfUWyod1zvBWR4b42GuVBAV2Cun85l6u/11nZv3jImGdN+Ypo/sKdGyxRAH2hJo2bAVi1kCTvdh+dsTEgM2eIII6h2aMk3ruOmlDHlMxMVbSBmjQkaZcMOOV5Vtu2OCHYUxZZQTo6PcVuY400rGWYtYaGseQpD7O8fTTPl+RXun9R3rHM49ofcjTTPSf2U6FJzs3C4b2vtDpGO5bze8t2zbRoyVGBYabsRciPTq6LWwnBy/vn3n08cf6HlG+h0b/r8zk/v9zoeXA1kLvZQx0dHx8mY87PtOyYr1w9A4LHgjF/ry8sTb5Y35dIYws16u0IUYAf6MPcJWrsR7oS8eN0XsWx0T54OnU+ia0ZY5nk+81w21yhQiNWfKvpF8G5PzAPNuaFao90zvin86EHpj3e4clmd6u2P8Bv2IdssAt++0UrGmMy8LpUDKGbRjjaUrpD1zeP5AaV/RdiavnXAU/JRoyZCuSm+eJ9e4pj4swPXAbd/pRnj5ElhOjsv3TLAe035iv35F/TuOio8nJlmwpXI+zVz3RN1Xeo84u4AarIV4MNy2Nz5+/if2teNapXch+DBQn3thA57PH2jvO3vKhMOMdkEZkTN5bE988BRv6XRaMrjTjOhKya/E2JDZsV8Tsw5rb22BjkFItHajmkQwATl2tqYYM6G60JtAsRhtnM6fuLxfsHWh3DzSBNVAY2Ry17cnkO+EmIdwa1kJbkHaDBhcUNRv0HcwJ2o90HvCuhWVTKmWnnUULU2jth3n4tDad5DeETdRkh0RIzey30p/xActrR04n36LM5V1KzR9G4ZvmUEmEIPKRN6vOCOUkvDmLzl1GUz13gbSTjrL/Mx6yyznSOl3qiZiXLAu0vdK4cpkLNZFtj6m3M45vLXo2kgl4TtEZ3FGHmbWNjT3tSHNolLppTHNM60quWzs6xXVFR8LzisxCOvXmTjd2fNlUIacw7iVdK9EfouWC9ft/8a6gqhFykToJ5yF05wprHx5+keeTtOIccQdiQYTDFo2rF+oTTGuYN1XyvbrQwQ1c/C/w9ZfWK+eafkI9obWgXN0xtD7B4L+hJu+40yk9QUjC82808N1dNXaZ2o9gv+KuB11DoIbm7w1k/bA4fgBrFLWRu0O87QgkwXWh8G9gRhqrZRWscv/y9qbNEtyXel2a5/W3SPiNtkgAZIPRZq9sqeRNJP+/1jz0mOpXolFEEwA2dwmItz9tFuDEywTOKkySTOY4VoOovE4Z+/vWyverqAKpoJvLNMHWs7Mh0e26+gPiWmodBBFU8UUqEmwzOhVcX652agbcui0o9LPDu8a9u4TYgXbJiiO3hU7O+r+nrx5vvn2LefrZWBApeHiGHQ8PX9kcW+IfeLlaWVZ7jG20lNH1TCbSK4Zls+j15ELk5toPdI7+GDI/fn/v8M41lBLo+aMX46kdCb4GWon50prYGSsgbv5O/WnJlIGbIDeMZcytOyPgb1W+o8X1Ad6+D1iLkSTsO3AX78U/FG5N9+wFsPh5Qlvr5xmRwiBVcDGwCk4tJ4wZePr5SOTG6i+7XwehsEig0qyJ2yccebA55+f+eP/8d/57//0T3z/+2+5v/fkbePTR8fXH6+46NC0k3VliY5/++M/c/n0mfCbI1I7L19fQDo+GI4ezs9nPn185scf/ohJO3m/4LTxXh44mgPhbrw2X780VAIP7xY2K+RdsCXyfvG4NtHMNqgk7R9pRrC6Y9qETfcUW+ny84Dic6LniEGxvmFCJvWPXK9/5eHxw4hXeMP5+gOHw01soA3DQst37MbyTjwXv2MXw5SFtjvW3rm30MwfoX7PFL6luiu1nxnqCaGo4f3be37+JXF8mDieLK0ckSxgN0J4wb0TJHa27cDp7sh8eibTKdVwOnqOx58o+guv2/dUfcV4i/d3Y+WqnSVErLxh1xfiXWaaPB//9JH7d98jcWLdXwhb4nR3YL1W0uvKfOC2+nWIreT+gjOWu7sHzq8rbmmkXVmswU0zxTnS9UI6bzx++B1m6bx8+gXvItNyxIghZw8ayRus1yfefOMQ+zPajviw4KKlSSalC4dD4Je//oyfF+6O76mXim2NZTY876886IFKoF1fWEynM3TUyEhguGXQH+Z3d7i94aOF2uhNsSbglwPkjhPDdFjAQNkyJk64ydFSHja9spK2C3Eawiahor2CcQj2Vi7qeGdIpWDFcEtLg7W4YiF1rBpKb7RWsN1iVKk58/JyYbm7G+QB70b/gnF5wMJ0XCip0vMK0pDTwn5ZmaYwBBbSCcvM9adnqpuxdkzVrRi6FXLNbNuVcDcNWsT1zLQsaKpUaagbGVqlcvn8mdPbB9Q6+uWKWwJER82FuiXi8UC+llGEmxS9JtQMwYw2A3tHQqC2Dis3+QSYOiILbTK8fv3MIbwlFsjWUHcGgWRRjEnsteCmBTELzglpL7R+ZVlGTvdyfeZ6vfLb332PyMzlXIZufbE0rRjTubtb6OuZvRSWhydMfKIlQ4hvSf3Xm8bX8088PC6YrrTUcWEak8S6ge3gjtS8ok1ZDsvIS6rB2glUkfmR9PMzD+/vqFuD5rDGjOjLdsRME+uPH/F+IR4ntpczthaMt6h26pqIhxOX6yvLLByZB32kmRELECGXgnOjnBbmwLVnWtuw3mLnDmXHKqT1gvROnI9oMrS0j15AhOgjwTGkKuIwNtAw9DJkT9otKoFULEjCB8Eej5SU6dcV0xx6mAnFc1w2RI+kcuFanjg8PHJ6/C01ndn3J06n7yn6hXlWcl3QFsFEbKzk60rQR9azYbp7IXjwIaNN0OZweiLYGYjs6a/4Zrl7fM9+3ji/vhLnmePpW9bnz/z813/l+3/8b1gbxmdyZNlQgRADKWdMvNmBkyFtCWOU4+FASRXbwceZ149fePzth2FRbg1RwalQDcTSSYzDd2emS6bWlV4yGMVMB9rXT7dtzTgMSw9YDGI3VCpCI29H2v4B6zN5r8OuGNugXsgBYxtNCypP2Mmi1VGzIk7w9i3eQW8rTTeMOY14UttwRjH23bg4uoJqw5ppUFG007oj553H35wp1414umXOm8GGlc4ZZccvln0Tem88vL3j65eX27Z1bEF77/TWeXv/33h++jM+ZLCABry/J7iJsl0wNrEsR3KulN4Jdh7dk94p64VSG0ub6FXx00STgmkd1xnRvKgQhLYmLq9fOUzfIVgME04MQmQynXQNnM8XRE+odrytMGWKKFk6zjeM9eTacGVhsoFezaC/0nGy0/bCIu8xl99gpsC0OGQyiBeCt5ijwwJdPVt9Ia+BaN9xPGy86guhvjKHlZ8+/oBLH5irw4YMRlATsW6G+JUwP9OKgfIW0yambmjN8ZIT533DtCtHn4jFkC+Ji5no4YgJM8U7rtr57p3S9jOP9+8R98qan+iqBHmglArOUnsbFuXqMFYGr95bqim4kGlVMP33XPc/spwsfTuAe8W4zxRvsS7w7Yfv+fnnDWcd1/UFguBmQzIdl75j11fstDJPF6K3BH1DuixsF0vsM/54ZToYvjx/RfGgoxNS9srWrnzzzTv26wtildo2VI/jWEtDdWwuxT+BLhh3QNtG4cuIK0ljmkYs+O9Oxf/vD+Nijli/j8Z//kprFjFHhI31cua43GGcH5nRv8uMvyQltiN+EXa3kaZC8EcihU/PHwly5OHbe2g7vUeaCez9yp1/xS8nPr78yB+W/4m0w3nbSQa68+S7SJ0rr6y4+yPlciW6iheh50zPDW8nvnx54ZfnX/hf/ud/5Om68fMP/8K//Z9/5sc/fyFvwv468fWnynV95mJfMCgvn3fWGHn37p58eaV8eea3hyPn7crlunEfTvg5o7ag5QQ4fvn0F7R3fvq3jE0HDs4SYkd04+tLYTm+JT6OvzXd018z90aYXURSoFrDFB7ZyxP3D5leHLZFDCvdfUHu3pJ2aDLj5UQNG6NJjgAAIABJREFUGWNWms90zZRcuZ8eOH/OOPmGNRd8tMRJ0dIo14APvwP3yrEb6l2mvvwLsMB8wnHCZAfTjMmPTLOi5kzflVICIQTiHCip8fTVodzh3QNfv6wcD43jYaY25bJ35ntHln9B9ff45Qlr7lhfOm4qxOPK5VXI2+95/AOc/3IEudJ1+/cim+mV0r/g5oVtfU/Z/i/uThbnX9n7hdIrrntMPBAOHS1n9mvk9HgAl2nNEuwbvDFU3XHe0llwc0X2MyknMgapjeN8jzm+5ed//t+5O35LvJtI6QpaiAdP3q6seybOB/zynsuXF5ypGLuRW+WSLrx9/w1cM9odwb6hpQPSd6wTqmusunL3GpHDkYclUPMKeJo2MJ24zIgYyjUNxm0IWAc1jyKi95FtTYSuHB8eKKLsZeQnXTBDnayF092BvWwjuzbPtLaPmEtwqLFIXNgvz9xPyyCTdKEKlFww1hLdRP74zDEsOONoeWe2yy2C0ghimOaF7gdZwDlLzgmDo8ggV8zRcb1emJYjQY583J959+Yt2kByx4mQ9yuuNdyU0S6kdKbqwLa50NGemB9mUvpEROh6Q5ZNERRq2mhWsIBYzzllTvFID+NvtbYx6TfC3D3bthIfO61ecMEhVshboq2ZZb5nv1w4lMhTe+FhOeAatFzYupDpvLGB+vWZZpXolJ4h54KaRHcrx3f/le1yZN8KQVakD720uEEnCvEwogjbQJXFuLClxrTMHA6GrXzG+xOk36PlCVxHdz8id8uv0YbTAbzz5K+JLp5WBZFbrrxXyusZawW1A61njAyUYtvQUknnjTBVen8hlUqcJqQrjYpEoa6vnBzIKSI9Yq5Xrj4QXOSoHu2N7WlnevgdBYfkRn0+o2KwhxmNgugFd3/k+q8/cH04MYcDvD3QWkbrlSplbMiWlUM8QXa8PH+m1UYMB6wGUnnGhZk9V1BLw1FKR6zibGDyB67XBnyg6Y8cQ+TaZ9JF8GnncOrkh5n8OXCcTlz3v7LnJ+4f7onLgcvLynaF2XyHdZW/fircuczx8ED3AwtIz3geefq68vBfhiG4pjG4GBfCzuvliekYefrlF8L0BuuumLAMM6SPhMc3nF930p75hz/8jl06rlREZVyOdcRVrPc8vzxzOswYM6ydxShdgeLRMuHNe9b9GdFOTs90N9Gs4IDZHDlXh26dC425W5pRjHcEG6l2xPpISknKMYKRPkhQZkyU94tlPilTPHC+fMUfP9HKQI5auyAcEPeK2gumeVqTwXWfPGlrrBdFd4vXNIqTZxA3YV2iS8YYsARK3bC+ofqJ6e4tz58rxo4iXGuVWg+s5/fk6wunOVG3+/E5N5WmnV7vOdwdKPZHVOso5Gkjl4yIx7kAAsE7Wk3QPC070CM+Vkrf2VthmmfSl8beE+7hNGJH6mBXSs2sqRIlYnaFDnrvSTnjc8OrIZhAnnRsCb9eeHx4z+Wlk/crNaeB8PSZbf1Mqw4kEU/KflWcm9E2sV0Nl+wp7QvF/CtiLrRj5q/PVw7TW/zsOV8vTPbAQ3iLRE+ef8aY3xDdI7keWVfPbjvLcqF3ZXbfIzpT5BPbtlFoY5ueH8lt582bib00ptMTW45cV4fRC95+BVdZ8v9KXzNLNMyHJ85lZstHXDAcfaOVR3b93zjzFSHhTSXFxuvUOFrB7Sv1y879h295XRtzPOGKp9WdqnVc0u2MMWOLYYBeKmoGytfKzL6fmeYP/PT5j5xOME0HvBeMm9jWD2Pz2Rx6aehrH79V/gb4kkznQndXkitofEt9+h2tOfJiyG2lknmwFgg8P39lOT7wN4JVVcF7z7Iccb5xLe8wSelxITmwrmNDRJi5rIbWHUtWUjqAMUioOBeoLbOtGzH+x4nw/zzasJ6xAiKRXJTWBbd4/LoT7ExtQusJNR0bfk1TKZdn4ili3ExfR4GjT5X9+cKyHZjuPlDbhSnOqOy0facUy3T/hse3C59+maA/jRuZcUwM+2TIgcuL8vBN4FI3tqqEZSGvyvNzYr3uvP9WqO1K+fJE+6XwPz7+yNl85NP6I5/Ov6Cpcvy88Zc/7Xz3u3esurHtDVc33oS3ZE48f3nlpAvlkohvE19efuD47nuinSnFoC8e97URd8fHn195uRZiTYTZkcrf3tgJ0k4Mht52jsc71HZUhaIVusFhie6Kd4LqTulCZ8K5A1YyXF/h8sq3373hdf0TxJneD7Q6YUoj9n0UN82VXj9zN79BWkAStJ7RUKjxJ6wa4tI4f105un/AbB1MZxYgGmp+5XiY2PdCCAtOMp0NbxtTECwdIxZ2B3nFTkp4nKg5k9edyR4x7Ui7KPNJEHPk9boxTcp8CLR04Ol84O7xBNOfx+uUQPOCVE+tG2srPCwHLs8vMAnh9MhUlNQ6sheW3CgBilTOFN4hiASaDG28qYayK00a7ujwzaBfEunOwOlIrB1bE7t11KaE7ZnTfCA+dsplg6q4GEeG1lSOd/eoCtfrM/HkBuotJfq+o/YAPJLSD8TgOOvGGwFnKqUruXlOPLDVxPHNHVu6IuLx4mkWujcE61kvL3hniFXJB8HnoW7OvYLzLN5Tz1f2u0B0HndN7Mbf2umDjzsVQZLjKQTifM/2/IzUjkuK047MdWiIw8z5shPxoIoPJ8RZ0uWKxMx2cuhTplqD6pHcE8k0xEXmvdG/npl/+wHtHXccDH1nJ6yJXPaNiCPkym4Cd/IOmz2ZHVzFqmB3Ic9vSM+d+IcP8M8/YO+nYQnsiiXQPgndHUkPHvnTT9h/+IDJhb3uZAfHbAgP96gVTup4ZuXoT/itUq5ptPmjZc0X7OtXyumBYE60vdBMBWfwb060c8VfCvrYeDAn2peNl16p0WKs4VDhct05es/yKIgTpFqMGJwE4umOetlYeeX+sNCyQ8IZG4bCvGtmmQYJJtwOl43AvHSsW8m5om1onHe+4E8zaz/T/RPWRWxYfvU81XBPv1a21yfkzRH/cD8oJJ+e0O2CPljC8Uh5WqFkJAitNureCA+RopkgFuvuSU/POFHkGOjeEV6vXEvj9M07hEgplXoIzBGCgOaNYhvuTUCvZ6yxpLyiJMxhgUnJ2zaIEzkTj4dRiKodEw/03dNeEprBWMUeH6ghkC5nwhTxxoJRcj/j7ib2nz8Rf/s9vzz9hfePR/Y61NqzFfL2C8XOTFtGHg6w3CFfnllcQkLnQkfPmeP9A51XytoJ/h7yA10smOsoV915coSZRG8LMr+hlis9X5gPhhSuxLeGujkcjeu2shzuqNrZtoz1E8HdcT2f6WqY39+zpwLREibQvFLXyvJ4pLqdKUXyesY7f+uvgHGB88sL0kYn6/L6grcT4RBQGqVt5LRBe2EKOxdTceGEqiL1AtqpesSkQvWNoxRUVqL7jtJkXGJ0xswzX542HuKCeE+WwCzzKFxKYjp4nHWka2GK96g2ujT6rToptiJWKQ3y3nC2Eu0b8nOj5TNWV9SCP73BJkNZKkYFvUB3kdwTUirRHtj3Z06nt+yvxxFdINH6FTQzzzsHl+ia2ZKj9ISfAsY6hEbVnaenJ3xl0HCMoxuP8zOIG4V0gfm4wOsVjTv2dEKtonvDVkWcsvlEe+tY+jSyxNrBdroK0huTC8TDke3plfnes1Nofce3ivSJ1o8UJozrGPsnSPd4c6FoYzkMXGndhet+zxzg+hro5kI3C6/bTG6VZM5k+YnWLizTKP5y+Y67uwPdXkn1F6b4ysG9hfKVt+9/C3qAMJG6AV8Jh4JIx9hHrq9jCGinhDpDykJpBamVg6lkmwhzgoshnSOmL0woxsHkJ0J/oNYXlsM9vb/hJf+MbUrYO3vqHJYDT9tKaQoyg11p/EDP3wDfUqeCmzJuesv+HAdRxZ1RpzgfMWaitzpoRuvOIQRMztjoaFYoNyLfFE+cP/7I/RIxeFJSVDpqx3lFU2c6FlRmkhbmt4baBL1tm1r3NP3A+vkTx3tPtp69elwyhCiEQyBLp11e6QmYDNZVcnthDhNWIpfnzGoDh8OE00wQJYji7ULaM/v6RPTCKTKkXfML0Mhrx7sT0Sy0Fgl9Yv8Pztj/6QKnc0dKn9g38OpYHhZMXzlfLoiRcSNFCN7j/u6fndxv8OEdvRmMgXmJGOspu/JwP+EPTxijlJJYLxvrNSHAPJ346adnHh9nLusVL+AVpHZIFfbChMc2CNZxnA8YjgOkbzrxVoL88S8fOcwH/uV//BMvrx85n3fO143SE2E6kJph6y98ef1E6ZaiiWArbK98/fFPvHz9iZ9++QEzd8whYUKlF6irgwzqXnhKP/Hzpy/8/Nd/ZvFn5ggqna1nshTiwfBwhKO9cLQrWs7kmsgCzRvU7eT+zF4uXJ4mXP/A3dFgzc/0/IKpBqOfmA6N81a4Xg1Olei+EtxnrN9xfuEwnyg54O3MNBW6PlHrBeeUeWl0+ZnJKVozy9QxVmn1Rhkxid6fke4pJRPjTNoropbDcsS7MCxoIjhnSJdKCydifIutC00j6iPeG2zfaOHKfExse8G5N3h/P5BybsfFzHTwtLLQdcdFw4jBjHXowA8NBfcyO8Q5mgi9NEQMdooE67HzhGmKWWbED2WAtvFltMEgTkZBpzRS3fHLEYyhaEZtZYoePSzsz1emN2+omimtYEIYmMScyTfKQWsd6xx2WcitsW0r2htTiOxfX1CUOUacM5i602qi6bDKBmeIB4e0jcv5abx+eae3TjAeXRN5K4PYshXA0HJHxA6sH4b6ckUfF0IZpJPcOzRFU6elSmkNnCVdVpZpRlMe1J8bPUTMKH7lVGCaRjDFjux8742adlxwuLcn9PmCt575u0eMQD6fyeuVLoLxAZpHdQeT2baKMdMgQLiKcx1tDtyJsl6ZIhSTb9IQT2ueHh3eZNQZ6nXgwkqvdPrIlvdOd4agBkonPNzBlkZRLASCH2i55gayQnrHy4gw9DYyqMZYGh3TOzkXvCxo3aBnelFaNRhvWNevGKMoypqfSeUFbyqzG2gvfzwiN7pBuTKy4sFhjIUOJVesGFwYcZLL+YyxgaqN3BLGRFo+kbdICIZUvhIjHI6e3hvbuY7La3X4qCgbKSWm6QFrF9L+awOnMVfgiviONdBbopYN1OHsCZEJkY51nRAjKcF+zRipMBlYd6bDDMYwq0PFDkVNNWgaVjm1SkqvwI6PBqNCWQv7OkgRuTau1xXnAiKOaR4WyNZ0yDlkgTokWQYHvVPrRm87IgWxneYNogabG+Q+hHEGGoPQ07fKfPoOq53o77D+HYYJaRbahJEHrCrinrA+U9uYoKOeWhx5H4i70rZRjnYVsRnnN4w9o7xibUK6UPbx26R4yn5F+jYwpLuy7YXlOLoVe24sxzv8NNCznUScOsbv+LjhwpWO4ntlagq5sefEfJyZ1JJfM1tJlBwGyrUOcpFxgOncne4QnallGlSJ5mlboHbH8XFG05m6N5bHR1o7j+KyHjD9SC+BYI9sW8I6JZdX1D4hVLwNhEXJ/SO1/oSfB/mst8q6v1DawLb21qldB2PbeZoqXRtiB0vcSsZicLpgjR8FfbnQZKeKoiZg7YSXHeaC1kDZLN1VYMUbwzTdj1JpFXJppPzCvDRi9KRN2TflMB+QblmvKzFa7h4tpT2DyTg3CFExnIjLERsdKV3Hc7eP84nH3boUiV4S8zLhgxuRHmPwMWKco7fCfHcCFO0DpSpGUWnUngftqSZctCR9ohcI8hYrD3QMpZ0p6TNlX7H2gdoutH7FTV/o8oltf2LdV5RG8AdcWHFaKdeM6S8EdyaaQjCJ4F6or4GJhVS+su4/kNMzWgOO9yzxjug60R+J5gPTdA/YgU907oY4HKbTfd9HVMYK1vpRyncQgo5LxPYNkt/Rq8VPZ5a7V2J01P23rJcDxj8j7kzTC0aOaJtABefBusQyCzQl+gNW/IgjmozqlT1/YVsN56eZbX3Cmq9or0ib6A1yfaGxgQzgh8Eg3UML9BrQFjDiEAyIIc4LYZoHWlcE7x2Hw0Q4GZrd6JpwTnDGINVQd0NNAekzOV85HiytbWzlI3b5iLpntj2xbQVcppQj1h8xXmgkQggEN2MkImJpNVF7Yl0VlbENytmCTLjoqHrBR6HJwBuvCUJ8RKynyYaNia1c/sMz9n8ebYgFHxAb8IyyFvtGpSPWgHa0tpEJNb92DbnYaa1RMqiaoZFuCWMHxk6swQqkdSNt4/DnnUOrIe8GGzb2PROMYbKOgYrN9G3HqzK7wOQ8wTl68cMmaBWkUFJFu6FLGeSC2JhU+WY+8fv33/Dh8Ui0G3/4L++gvCD5K6FdqaVwvRa2rxu8XnD9jJhO6/f48B2pe0q2aJ5IWdh0Zc0vBPVM2oguAwx9b12wNRDjCQkT1Rp2HTbDAbIfSnAfDuO2WDt1C6RzoK5gasZTbgxpy0tq2OkBqQusEd8DMQgSEk4OOGOATk2jDKPa6a3Si9BzQPoFLQM7h93pJtO5MVmDJ3pQEXIuA8uGYGwEGVNkMZaujeWwYZaE8ZBTJWVDlwXn7rFyRO2CSh1kEetQEao2MI24CKmstOoQZpb5AWtnencIEzHcoW1CexwiIOeovUNpiLXIMhGMH9i91CB4xDdEFcowA4jv4KEXpSYlS0VdQaUhISLTYfBofcd5HVm15ujWghP+Bth21pL3nVoK/nCkM0RCXRvWDcrQfnnFGCF4R7R2vN5/y3KKMAr2mV5XrLSB8zOKE4NmpayZOR5Q7NiW7G0gCl3Eu4golNZhjpgmZO2D9mEdlE6/5pHpjZ5eKhFL74PO4qxFvKNbQyl1GA5rxd4Y38bJyL9Jw0RHQWAvmGAxAXI6Q0tEZ4jeob1RyYg41HhEBmqO3pEqWCw+KLnspJQwYsmtgYCTwZnW6HDGY6LD7BmCQU1Htd26DY3iB8/eNdDoqdd9UGmMHcxrFLWGVMbmYMLRah2Z4TwKh00VWxUbAlahpULJK73vSFfKDrmtdPtKu8mcbAxYY/ENvAg1CvHuQM07Qh+HPrgV724SKgYdYPy3YP1AY/U20/tE1/GZ0W5x1uJcpt8Y2dpHXEHUEtygH1gZCFAjw13wq2fxKrRqsdOgQ0gbPP6OxfgFayK96SiwxQnFI8w4f4+WgKqnlEZaX8DsKGeMuWJtpfeRzy55R/uGDYq92SrL3tBsqBV6F1CLMYFWQUxEuxu5XpkwJoI6eht8elVotaI6REHiAF8xJqPlipeCmErpG7UnrFXqfsXNEdMSzgdqH8Vgq0rrndI7znTEDArIvjdUDcrApVnbibHRzCulrYgb8hpj5EbSsVgBqw4tGR+WcfEgww0n2KshuhPOHTBWh9TGHOjF0bIZ6m0bqaXd0Gt2mHC14W4yGCuO4EFaI5hlIFOdjImzZHAZfMGHSlwMkPB+dK+0ZrQmVEBtGMQx8RQTbr91w6fRa0XZBt0HEJ1p+T29PVBSH4xnY7HqcWpRayi9YhFciGDGs70poxxpRv9GRHFeBoITxTZFakc0Y+0YTpRWRrHbK/iO9Uq7Cntz7OsXRK/YOGM0jgOHz6SycTjeUVuh6gvYC10LvY+MtbGebb3eDt6dEAXnldp2Sk2YW3TPRKg6YjcOj/SG6AZ9o5VE2io5CXF+AImkAmoXugwxVbALro1hhHOjZ6WiNK10aYiFrhnxgg0BCmiSgQ4Ugw0GbzstbWOQVyu9TVhzpDdPzmOnYMOGSsE4pdQjKo4mhqqGioxNjfVgG9tusG4eF4K2A5UQFG07wbyjrW8GEUciYgYdyBiPaqQWIQRLqYm8KzSP0TDiZrrg5R7LjFGIwY6+jk7jjKQ7SAIMVr9B6/14VhlPk456iMuIUNWyc3dnMHYD+u0Zl6n6Sk6Gmhe2dafVdbznZXQYqEMu1Ru3AvQ4YLfWaLXQWhkdpMoYRlmLBIcGh5pRyjVAjB6iw0WPtWZk8yt4iXhmpEVolmm60vUVNWecU1phOFncitgr58srJlbUZVpnlJ27JdeVbl6Yj20UMFNgz5U4H0ilseZXquy4GDDuwLpnjO/0fkTbG5AIttJlp/RC11+nRf4/HcZ7z9ggxHkY59KWKddCmCecd6OB1tpYN/1dUr3JhVY7rXpU/e3DnnDBgfFgLPRGTQ2nbjCfjeV6LpyO95R6BmXIfZzDKWjKSC64rpymGaNC73qb2lqcdwObljvH04Hp2Hl4N3O6P/HmtPDdm0d+9+0HPrxfON015skSXCa4Cz2d2fYr65opZ9DNcDhEiumUfkDkgZKH/bI3SPsQw/S+cpwnTGt4Gs5UvFEiFtscrXhKmcCcQOahyxW5ge8FH4ZtLUxC7c9s247W0ULvXEAMrQdyMUzLjBWHFodUh5WOtRv0ijMNKDfDF5ibSr0WoeWA14TTcXHpVLq5UvUmDAn3OJ9w3rHnDR89rfchWGnwN/FG7Znj44LRoYvO0ql6kyD4sfLuTcbDVW6ZVdKYVPqI84FSE3TFSLyZIh2l6dD0Tke6OqyZqGUcplpp0MF4j8QwEFSpQO10a+iuQevYbsZrZirGK2kraDfoZG4PWb2VkIQ+ZJxDVtI6vYO6AfNXwzDlOffvGDIb/E1OoeOLGPw4ZLRx4QDwZlx0VIay3aogKKlttLYzTw7tdaiAMZS9UFpnOt5Rexs63jysfNaFYbftSo/j71HG4bYqNkaoClvBTRMahzxESgORYVIf50O6M4AQl5EX937QVbreGup2ZJPbXmDydGnodqWmCyYocfJ4gVoSJoCooakQohtmxTYQivQx6SvbMzoF6B4tNwuj64hUWq10AuLsmIw4O7Yat729qI6co3ScMWgeghFEMAMEjvphjiy3SZ7NgyvRaqPXG6FBBN0Lbor0lCgp01oeP9qt01Ih1R0boJYCzSJ+gZvZ0AAtCiKVWldM6NQyLtrWWYy1OO/HNN4YSq3EOGPshLEHRCYaHSTT+5XeK0s8DFnY1pBuCd4zVOKNmoEeB0sc6FTg12jDfjVAwB2WMQ3UoTPvRrHRYAS0mGFMNgF3Y8NbP2Oy4JYjeUv0tNFsRshYxpq7drmRPTpovSHD9P/x3o7yr7WOeVr+HSPXS4duMHiMccPKKw3jhgWxd0X7kECJnVB1+NvFrGobdlBVemnj82MGyrO7jZ4q3ipNd4zqWHubSuaKRxF7AjwlpyG6cQ3jOtPkmKKlSyMVEOPpfQwVerO0bAd5pEWkCNYe8bGBKdQ6pDFWDFO4p+YJY/Mw5uoAGWjrQ6ajZpBrzAR4+lZBxqrdGIsXT88bjY4LB7wRfIROGWxyY9E+hlitN1pLhAmMCcNa2CrOO2q9CdmC0MhoGxKx3hq1KEij1EaMC6oe9J7eLdp2at0ozRDNO1x9oGqkqmJViNMM1pBaRg04P4Q2pZYbq9vdOOZmANy70to6crndkLMMj4O7bTNRWu60PiyU3gnWGkQZQzsqpW0cjgu91/Hdahtd65hK+kjad1J+4XCayDnTqxL8RN4zOe1Yq2ALWEO7CcnszWisKBjFBks3Su0VM92Krk5Qy0200/DBo/uG3i7QxtjhGKBjvRkbEFHEgnOnsZWvO7XlIQpzkTimUXQpty6dR9tCLxERzxRnnJ3Z845qpOiEWRrVePYWSc1R+kTTt8jSOG+WEE5YOw28K4ZgRyk9uhO9enywNB0/7tYNGk+rhpQKzgvaM9slAzvW7hiTMQjBTFhRxH4lTjecX/GkNVBKwc4/4ZdXtL6l5eWmq2+INYibwCz07oFCCK8gXweCuS3kkintmd4cxihdPqFa0BLoRdG6I9pxMlwnvZvbtFtpLVPrIPQYLZgGNMV6h97M0+IHcQfG80FlwtoFbYbZR6J1TN4TQsA4N0rRThk/e+0mlHOIMiyfKOdLJuso9u4pj+9vg5R3ct0xVghhIuUd58aGofVGynlcDNxwcKzr6Itpm7DWjziXacDts9D/46P2f/4wLgVrC9YPWxJbZTs3pmnB2sE0M2asidr2a0lFKR1nF4RpZGX9YKVa53DRYHwZaCQCc1yYY6BXuJ4zjw8nammE4MfBxpgxSW4j+xrEEp0bGlvtTLMhToYQAlM8ouo5nGZ++/0j88Fxd/+eN++/4fhwTzguHN89cHr/yJ8/fcQfZyR4Pr+8sOYLuV25XF/pamG6IwdPtYleL/R9Gwxwe6G1Z3oqaOmIzXS1GJ2IRolhw80Z6xv1mtGLsOgdk73DmEi1hmYVkULrLyCFaTGY6RNmfsIto6md2ChyHa9Dc0iv2LBi5zNdXmh5xTagX6GDxTJNig07zuuwvQGqidkvA/RvpvGlINO1ot1Dn1EKzlm8t1jbaS3fGLY3BJI3dCouvsdsHuMCsjhc7HiXIWzksKLtdSh2jeAnQVxDrcG4GWMsMQxBg3GdzmAqFx0rTzcJXQphNuRywYZAvZUMXQhgLIVOed2wztGN3MQt4MTefrA7xkFaM85F4t2EkduEfr/Q9lfcMTDjqGKhDa4xRpFgEWcHdUPBuoD3AertIe48YV5Q61jXnWDD4G9XRbodDxnrATsm161BdJQ6lMwwioetdmrKgxPuHFXr+G4wiiyI3Exl48IgXdHe6Gkcvp0PSFWoHYme7gyqCrkiZsR2WhmWXHEWHzxhmqit3Sa5dby3oghD8mNLx785kVvCrRu2V0y0oySaM602puVEq1caaTCjibefsB3RTK0KtTK9vYOuRB0Co24ZlILLRu5tTCiniHiPDDw5VUbUyDD+dwdMqshhGqbBfFNSLzPWOkKMtJwo1w0nI8uNCM4PcVS9bEPudF2pJWHFDVZ7zdB39lxYjo+U/IpuO43b5c4oymDGpk9fx3QjelTGFNxZi3UWP0XquKmScybGCCyIdZhQMW5HbEXJiNmJwVNToFfBOU8Mo5RaUuJ6veCswbtxuKjtStfzr56nUrdRIJoN1oHpQ6ojHtwymNk0QXsYkiMHNla6WzGyMy1+oD9vYiLnFkySbEwBAAAgAElEQVSfaDs0LePzZx2tQt8KBoO3DieDSQ9DxBTnmbyncaltFbkVhZFOY0V1w8dB6mlVAY/IRO+DvRvauKgVPMYvaLPY6vA6YWRG/Imiif3ccMZi7Rh+aHOIs4MzncBOkd4zqismZEyoOC8EF6FNlDZRyz3G3INOA3vXCiVXnLH0FOg5ADPiV3K9UnKHG5GqFmE7GzAr8dhQe6HLdRgBbUV7Hn4N58i5IY2xEbRKF0GaUtJGC5a9NqIxeO9uIL+I0TvqNtHqif0i5NzxzhLMQimO0sbGhCZc9oH6DaahJiNYqBO9zNBneg2EcEINIGU4KtwFYwu1V7xdaHug9glw0AtqdrpJKAUxDeeHobb/TYCidrD51YKxiAk0Hd6CnIYx1IqM6WSzY2I/FYJNeP+Ad/f0utIYRC5pHusaXXZ6b1i70OrY0i0Hj3XK9XoeAqLJknOh7h3Nhn7belo3po4QQGGe3bAdeo+6gI0zhzf3hPuACYku43u0nABzRu0Ff+qI36jlGes8KobaOl0VYx0uTLgQx/PUGFoezwxv8yiaMiI9WgfDO4TRW7JuZ0+XG9LREvwd2t6wpUTHYn3GhgsiiV7HBbyXgLQZkU6voFR6H5t12+/x/R3+/2btTZYky7Iru3X712hjZm7uHhnZE6wiSAonpJATzvmv/ADyKzgqIQUFAZAoIBOZkR7u1qjqa257OLgKoBJCEdYgbRI+8XAxE7X37j1n77XamTA0/LgyhonaBGVUV9jfiVw5Z5TOaN2IMYF5wwwvOH/F+Q3nEoqdWheUSiidyXUlR4eUGeXeUP73NGrvgkjfElk3oMxMSoacYJ4m1vUNJOK9oTYhpkip613Q9IYy35BWiGsfXIpcMHrDmT5UqrUP71qTbg2tFS2CVQrdf+T44Hq3zrQ+aHCqW5ZQaJmhDKSlcZrOHO+eAuMVOmjEKlr0HKYHkJF1WxnG7i/ZV8O+DCgVuC4RpQa2tKLsiuhCLY60TsQt9JRA+ZFpHLokD0Hj7heKSslrH/zeBrQqWHfF2YJqDlWPWM53O+2f6TBuvUNSJa07pVWOZuit5tbY44Z1Ghdcn1bmPx2Na+tRpmD9jrWp67vVGaue2CK4ySE1EfyMc4ZadvJesNpR6kbwjwTv+o223Q9DRjN6x+gsad/JJeNCwAYFtuJGw/Fhxvouk3h4fEaZ/udxemY6PDJOBzQnrPpECCMfn3/Nb/5m42/++gfeq2YdIjf+ig+f3pGtMtfP2LJQ9T8hpzfaYafonRQv7C8XZr6jpp+h9C+Q/JGhfMdRf8fkjhgxaIRp0uT6hjJXwrji3DtGXxitQ+efMowBzBs5f0SbZ4rLlCCo4RNVH7G6MOhIXlbWtKIPDTMLUhX5fSAtD1j5TEsPSD3izAlnh7tqueLtgDUn9nRlnCzSPLQRZz3GFnJZ0XTyw/PHD+zxgrGVMBh8sHcMHXhv2PMrYm/YsGL9ivZ7P3A3g+SRoD915bextCoM44wxlhRXXKgMQVN3jzUDtbWOeXMKE/ohuNZuWOtaYTohI7hu0GyNRKOtO9P5iL1Lb7TtshelFFr1iQGabu0cJ3yoUDN5U9QYsHhKveDtrU/Dd49VFi0Cd1V6/xL84EEJWtP11cr06U8SLJ37W+WfLxi+4/YaSCzU3Dh+/tyttWtC6bstMya8UUxTQG7vNF0RCqM1fWIgiUoFq7FNaCKkVnF7QX889ZVxaf1wUiq1VlJK90O8dFV9iqQUAWgi1BjvGm5FKRXr+o1fSf+MVAVzGEit9LiGsRjn/lXf7boqOC4bYRxQtdNLUinUKhjMndLxSNAakTe8Kxg0ki1SuvbY+NwnqiH0nHJqCBaxPZ87qwBaUfa1by9GT1l26l7QzqOapiohWMO+77SU72tqQe5bj3i9ISmjgLJ/wcgD1hyxtqDkQlpbj4IcGy1V2N+xLiFTJftKURVVFfXLjg4PuMN3fYJmFU3JPad8NyY6h3UWbU2/lN8V48bJfWrY6TO1Sh9QuG5QrEVj1YlWFW7IDIdITDda7VEI+TebRut2Com4Q14ddQNpFeMtZhzIMWIRhsH3qWjuuMBKojmob1dWSYhR1GWn+S7wyLcdE/r3hVh0C6QdWunRDmUK6ITzBq2h5J1cdnwwaN26Idz2srhCEffYcZVNqPdoT5NGyrnH4nyhlCuGDeqCsKFsQduKUongoKTA68sO1aNb4HaJ3K4J2oDmyOU1YYdATQlNIwwe6z2CIu+Zbb3RrACW2mAcDj3CUwvaCLn0aEcqV0Q3SquscUEbmOYZpQwv394o0qeDxnTTsLUeUOSUqbURgkOksu4Lfh7BWpqCilBpuGnAGM3L5RXxtttstcFa36dtVWhVevSr9Oe5Vu+okKhGUWPCq41sMjnOmPWMH8598yMZpXcwF0y40fSOVEvLZyR+ouYBpStuiGC/scY/9l6GGGqLlPYN63em2XZjYMs9a6wttWpy6rEo0YAXtDuhOGPtTMn/vFkpqGIhWbSumPkD5QJ+bBS10JZGToFUumDFB81t+RE/OAb/ESXHOx51obYF5zzH05llWbB3HvX1+o73nmkaEWloBa2+QQUpB2K2FIkUc6GNEXMYUcMHTBjY3i4MYUQ11b0KPuCmudtQq2BsIKXKHnvvwNkBqz2tCDkLxjjieqPWiLEK888bkrpR2w1pGSMOox2taLZlp5YCLbHtL+T6DRtuNPPCrBXyHvDlysg7PidcuTLY3yC3hcf5R3J6J20VozzBaqwSzvMnrAwc5i7BQ3fDKLofxl3oE2lp8X6h6mbslmeoM1p8X37WQFu/h/KhR41c6WIy8yvS+onlVnrkpAhpV2gmlC5glv7fOkD6KTr/JXV7prYbOvw96IjUE9reSOVK2g6k3bDetr7hl6FfxnTHSUKilNw333rEqgNGDpD7lL4/Myqx7ux1AyNoAyKFWhKmQTCOlirWDp1lbzw6jCgfyNLL3u/XjaY6GQVRLNcr660XLf1oaP7vWNIf79z4yBYvxJRBWTCVW/wtlplcvkBbqWXhcNwZhiv7ciOvM7N/QmpDqwvBKtLVEy+OliLGfGHwf8bDOMmj84QqI7kolGocP4zkmNn3HT8EjOkltyr/BsU1bKT6I0rt9/VsI+0NEeH9dUe3T93I56Cq3E1TzvLwfKBJpKR+CEylm8+Ct4zh/o22RlxXpnFimqbO07WWMBqMTygbeXz8yB9/v/Hxw885nSy0hcEZng4nghIGKp/nJ85u4D/99X/gf/2f/yf+3fdPzC3y6eEzp+dfs41nLrKQ85XnceRzeGRSj9Q0EZdG3S69CT98xIxvmPmv8cPvMWVBrYXTNOCmSvYLeoJWLXI9Mm6/4LH9dxzMX3A6OG5vje3tpwTzPVb/mpZ/SYwjpRZc+69Ia2UcvqLNj1yulfX6HS39HK0OKHMj1xf89E7hC7d16Xl+vRHLN1JbCOHAmhZaPdFaw5rM4I54d8A4hfJ9VaPVQIyRUiPH84B1grWGEAIxJpzzqFWwD2ekVertSpOIHgWnM/p6RXmQ4lECykRyWXoJRM8d1G+6AZE20epALoYQjgzDmZw1VXoefzqckZRw1qKD65nj1D8LtIoeQ58YVw3eklTpk99mkaTwkyOrDE1Ro8fhmI4Of6iU2xsbFrVP1C0yj8JgLWWLxG1DG40bxx7B0QpaJu9L/567N5fDYe7aeNd14CJQjaU53bdIVdDGgQ891yuWZY00IHhPCAEVLKVE0H2tn7eVJqVjnrztk3pnaa/viFGEacCK6vEYrdG256VVKn0yazXOuK53F+kT4hjZUqS0yn4/kBtlUGiMaFQVUs7Uk4NvNyQ2Fu/QfuzrTTuA91QtbPsLqlqMO4GurOsrMRWadAuZCg37PJP/6StrEYpx6FQp241ddsJhxvtDN9mZXkA12vXSDrqXVlufQZAzdVBYAWojt0KOEXm5kIOmfrsgd6lRi5maE6g+5Y8v/QVuEFru8qlSG610tfXt8nvm+QDbAOWK0wNDOFGVIwo0raEVjt7jH0bsoGnqnldXna2+pYjylgaMxyOiNZhXjNkQgZL7izL4iW1zoAaaWjsZAP0vem8MPDw/o7XBONUvwgLDcPyT56lSD6QU2BahJDBacBbQgSoj0hzGFdywk+uKiMH6E2F6xMtEbg5nR1pNDA8DdtJoV3GjZjxP/ZBRCj5MaG1p0u6f9YY2PSsPwratOK8xRlFbpqSFEhegMfkP1OyQ0qdg1iiMrYjaELXghkp2j8TF4ZeB+CJUdSQPD0R7pNWZkI44RuZzJTiNrr08ZqaMmzzz+MhwsKAVOTUkG2gTtY3EqFi3BbEbjz8zoL9Q6xth7Nz+VsE6hbIFsT+ixx/RfmFbDNNw4vgwYqwhrf3dM0wbRh/I6URJZ0qcKfuAFI8zQzfnxhthUMjBobCoJBij8E8H9DRz+fKVT+eRpCspF4wBG0q3TtpX0G/MJ4VSwrYkZD9g9RmlfY+hVIMdPHbcubz/LeZcKSqSygV0xJqJnEeMemBZIjbc0PaNZdtIaWQanklZkdn71NoKyky0eMbITAge5yylFLZtAzTBT3g3osT2wmXp3RXRCWOFVjtZyijX9eZonA1or7m8fkWUYdszTmuc7b/brVrQFjf0TTltQKrjtizs+4J3hvPhTI0T29oIgyGnC/OkOJxCz6knTSsDpk2Mg6fqheFk0X7E+A8Y21nWMb7R1DO0Dzg+cXuxGHkmqI+0faa2B2o5EUtGW9spQKr3dlqDWu+RiAI6O0RFMldq21ANnJ7x4xltLcvrC6n+PWlfURSC7Z+Py9tCa5FD+Evq/pH35YXUFNmsFHuh2JWkIrE1tP4LmvqA1obJHRidwvsLIbxhtED+QEoHtr0gKqOcw9gRo33fTOqepx+GAaUqUh4p2xP77cB+myjrCacfmO6UHmkDVk+Y8CPi/qYfgNsDoiLDXDg+3hjGlRYrOgdO05kwaG7bH3j+HKiystw2gjkxuBlpihw9662x7SuoQmWjqUgTQ0mGvIMzA86NVFHkXNFaYXSj5ZVaVqyxGOswtiOVrbXYYWA4HhkOhw5n0CvDBGG05FzYk6LJgNFHFDMxCnu5UKQQDp1q9+2PEamJ89POcHrlen2H9BnvZpw2fPnDhRQL1keU3UlxIt/+W6bDK8ul0Ipwmvvvft5HQnAo99LfN/IVjaalA3n37PtKqa9Yv2P0n56J/7++/sulPymjfc9mq72w2n6zpzaO04y0nm5MtbKnP42plDT0A9baUW2aSpOVVP/Ap+8fWLdXmg4ok1C64bTHD57pALEo9mXnw8NMjBeM1VjngMblthDWDXfWnKeJW4qEweOcIe0bKcHx5BAy83TCW888KNQh8Pq6cv0a4VD57qdnnm5H/o//83/nf/nf/muMjaS9cB6eOI0P7G9vPA4WdXV8mP8bwpy4yCuqRGzLTMcLy9Hy8lcZk955nB44hF+jmyOKIiuD3RWPZiCQKaWyJ8GNAyjP236lXX7gZz/zjKFyCp/ACZf4HzFaGHnANg/qr5nGoefOuDHPCSmGy2bwTjg9OYwItwsM4WfgdmIu5G3C8MxxmGiSKfrGMJ+BHaMbxjRKTSQEFyDLxlAfefn6I8fzhDOm57W1xdh7jvGeXXZ2pKaCN0dscD3/umfS9o7RFTU9M48HSr6ibH+waT0wz7DfXrFy5Lq9gbbkuuBUwOiGKJiOmj1HhgfNfr0yPsxU08k9LSXCPbogUsn7BtnBsU9HWqzYaHt+0AlNFyQFdnchjDN59ZSYOT7OuFPly3/4f5jOH5kff0ZebhgBUYaUCj5YDg8HpAnvr99wDhQVoaG9MOApW0assJWVcZ76BElrqA2JBaUmbsuCdY5xnFhqQg8Wk0Fq56467/GmFz1kT6hpAgExCrzCZNWLy97QTjPm240yeJrvq3AtgmsgwcPooVTW20JwAdc0LVXGxxlrAml7I+eMxVC3TNx3ckrYyXJ6PLP/3d/C5wda1YgZ2NNOTjcwINYy2hMxvXBdE6fyhConxlPATor4suL9R5gL6fWGe/wVGgX3Fn01GrUPZBVwg6bsC7LfMMcZhK6cnhy5ZKwG5wxtdCiEYQp90rpFUsv4psjrigwGcR6VE9ZojDedM5wLuQhtqXijeX1PjGcNspLWhKkPOAc1/Za6O8o0ky4C/p5/tobx8QzbNzYfsS9XbDj0yFITJGcMgFas+8ZxmMg5gxpxriJ1Y9sTkn/SjaTqlTDMSDyh1IC1ICoT041YElIUe4RxnEl6pexrN9L9Z1+iNH7S+JZwKnVZDx7RnpjB6dC3JGTQBh8CzWXW/EK4NDifmPWEKgp9PhMXoa29EGaiZphnGo1yXagtMrgHtB2IsfTJoAAoQgh9orit1JqpqaC0x1mP0j2rWVPGWNNJB/euhhjdzYhm6xSUbadIQvuxr5abkIsiGEXaBTNbaCvb6yvNrJi5ewkoQjgFbul3OJfI1ZDriLSAtBEtlnk4gXtEyo3xdCCVV7TX1HIhS+L58S/49sMrT0+/YkkXcobjcQIRbtc31ovm9HhAeKPkAeW3Xmw0jTAVtBaM66VT67vXodREi42YEnYQrK5c3xe2deXp5594//qKzgNGWxBoSvV8cdVI9tS9UEojHCDv35C2MRxOUEd43ZGWsccJFo/s535BsxkxiSrvWDeQ8pXzyUHV+HDAhRMtzcQdxtP3SGrM48C6WvbXRk2N8QGMDkiFvG/YEcJg+6Ajt74pFEjlgg0b0HXhojXcn4md0WIwuTJ/OOPwxJxgNDjRBG3xPpDVjoji5frKPLzhg0KLRjGjcaxrJKfWD/biaGVl/tRdBSXl3mtohVzfMe6JmALjFGiyIu1KXSrpVaH0RBgS4/GR+vrC6AXFSpPYu0E0nBVKzoRpwiQoKVJqJ2hZrQl2YFsWWAN6MtixUVcoOyRFj8zZA+X6RuEREAa/dtFLsph6QutKy4mmf+SyfsCPnjUbtnIlmY3sBJFH5nPk9e2N0cIwVerukO0TbvqMFhgeXtGhEsLPO1quWWgjIJRy6xl8Dt2q2lbc9Iq4F6pOtDiCNKy9UfQ31qVHPZRqaLd1O6V+ZvafO/0lFIbwwPb+iOOGsrGXeG3l6fmBt8tXpslR2tg3qu1G4cqyPQERZxYIv0abkWzegUd0OqHLAes8xljEJlJZaDUikjuCGQd1oKXuSHAhkFIjtwpNgbhO+zlolrx3L4qaERZkj7SW8FJ4PpwI4SOX3/89314rH58NSv1Dxydvj+ToGaZCjIZL/RuePzxCO1NSQIlDm0Ksv+ca4fPpl6z1C9p4Yo0k9Y7RimBOjIfvuV1Xagu8XypPT40s35gHjzXfkxbdN1d/rsP4MDRivbDd9m7omz7w/o9fOZx6YTLXyrbv1Kpxw/in5/gdrHnHut7x3NeerTqefoKbPJf3H7FmwI8CTZNSL7corfj64zthmLsVMXgM5p7RKrimUbkSsD1/JEJjp4on7gNxqzx9dAxTX08evMebCNGTtKbqgsJzrhO/+f3/xV9+/zNKSyjJPMyeuXlajKx5ZTg+kOuKdwslZsL4gGn9pRe0xk3/wC/+8hu337xxtIbW/kALA4MZGMUwWEdVcC2Nx/MD7RbxWlB1Y3AOd/ieugvjeAX7f7MtgaBOGAl4o3FmpdaVigX/M0yBFr9h9YYaPaWdeH2beJpBZAPVBQzD5Ij1Ddobyp7w6khsR1r7DQ/zB9bLhFhwQ0TZSsMxHM7cXivjcMLZxnK7MU1nlLLse8bogZor4UERcuRSDeJnTFaUtVBqRrzjw/GI8hfefnAM4wkTCkVHqvmxF3C0Znuf8bPDjyNJ32g5s28WNQQclpJ20qWSlxX//ETadkpOGBHGppHHw/0lUUECGI0OBsm650mdIevMNA6Y4rB66pQRKRgrrDozRcXw+TNuF2q8dpNdgSwZrEIHRy4FTeN4nNFUypr71Ft17XEIBtGVZbtyfPqMGhpoRduglEhNG8qcUdpRa+X8dKKmbrZTYjsBZs9Mj0e2l3fGw5kshrgmmAzOesLbhv54Jv3uR/LTjNEaXYXSGoWKy0LQjst+4/zdE+9/91tySgyHI6Zq9LajnWO7Lfjgub1cmPxAmCbKslGrcBqPrH/4I+uo+fDdZ7791e8oM+TJoIzBA1VVjEmwWYJ7QElmnA1VG/YNavUcno7U1xubSgxDQq+Npgzu8AGvDfplZ33aOTwc2L99YzaG7AWbG7Z0MXZSGdkqlcI4BraS0CVjm0F5QxoM9ssrxjsOh4kSE23P5NKLcVZ1K+G633g6nhE1k8oNncAPFqcnaMLpceL15R/QZUYdK85FtDScs7hxYFsiQQJvm+Wn4SPN7jRp7NuG1MrxfLpHpAwYjfUO1QJSGhrPEFaW+AOx7jw8fEfcOgJWVCLGCtVjzYlgb6S0oHzhcivM4zOqnajZAv/wr8MN1fB+RueRuEbSmlFWsM8GXEGlRloEwoEwaCh7xyfrJ8QJYx3Ypp2cb7T1lRJCnz7tmrgrlGtom+5lxkJtKzlqRBw+DChUR8vNB2LeUUr13LvXvdegFNv2R6z27CVCDBjvsHhUc0gp7Kn0qd904D0mrBswGEzt8bTaGjUM2FWz1QBOoWpB2YnajtRiMVrY0yPX28qnwwNJLxib70XWiqGBFr788JV57v2EMBx4/ybkvTBMIPsB53fsEFDZcDy5/oxDQ1VYWzCmUun5UGmpdyCM7+XhVHh/TVjrmE7PvL698TB7NtMg9JhC+fqKioqf/PqXtPTOmAVzWKn38rrGw73Im7YL1kfCCLHBaA8YcyK3xJa+8Xy0XN5v+POJffsBo2fGo9BUIkZwbiZFGN2BWl+o0dK0odZ34m1lPM0cxw98+9vf8fz9Z6raCNOOsQEpE6J64d65/t7JcaXWglBxoXe8t6hwMveDnS8UlWjWgfIYGdC6sn67wjRwe3vBWY/4AblF9hSJY8UOlm9fVubpgXGOWJehOeIGe2xYDeOsWW6CNMcUPtNuitIyGHABlK7UrX82pN4Ls9V2pn3ROGUw40RUhXa7YrQmr5ESE1Yc1gTEKPwQUFsEKV3URMVogxKhlh7ZySkx6J1mPDlP5KVQ9oT2b11yZSz1/Qnz8R+xplCiJaYrShph0uQIb7cfsPbEh8fC6+VHajS9+6USWlm0mlmu/xEtr7j632PoRDijKtYtHCcLHAjuATN9wflnYlRdZ+80xmicNdRiWJcNYx1x6cVOowQ7QGnfIBvq/oFWNg7nwrp/Q6knBvdM5pVmvoL+jrQfeP1joLWV4MF5hegLYjdeXjacf0TigDVvpPIFySdanqjyDa0dafsJ6TgyzJCix8gJpS25vaFzxeiREOZu1C0CGIwdOyJVWVKOWCU9CkkiJ+mkPGV6Oyn3s+fx8czlfYXWGAeDkkZJmbXtrLvlF7/6H3h5/5HltlPW73g4GUrduW0vzOMnFDuy/Yx4OSLqhSQ/4MozbB/Yd8N8cixx5fHpl3z98QvaNQ4PDxgvpJJQtTIe506YagPXq4A6sOUFrb8xToGU9v/fw/Z/ufRHe8p2oUhifjyzX75hdMYfxp4VzQqKxmoI4U8xLsH6rnrVnfmrSmdF28EQ3xdOwyfy+gXKM01pmr0gZun4pXWj1r52Z3piX4T0dqPqivs0cAuG1+oZJTCZyG0L1KbBJVSIVNFM4SNBCcEkrKpEuZDsBXWIiIO1KopM/PJX/yN//7t/RIVAHR6IZUXzA4/6kQf97/nD+Ldc5gGvZqz6gVRGsv6AcU8c9Dfi7Y/oFnjNO58fFXPd+vTKjEiZMP5nVH5HVivam0660B8wyuLGF2w+oet3xLgTxgOIhWIoOZELyPyRyThYb/i6UNXKOH6m1QNVCXZcUPaCtRmjClIUKY04N+OdwdtASxF45dOHX/D6bce7gKIRb4JSgTEcqKvmmr7w4fmBlHbG8YwzjpQ3qiTG4YB2hi06tltEf1R3csyBpgJxt4xhJo4LgQHjLogudE+cAgmUAildODz9Hjs/U8KFur/j7dRz5TXS1BU3bmQzYR9PKBr1UtFVM8wDfDLsCVR6JYhHnRIUhd4LrQolJCqNo/Kkl0ieD1gTO1+6NHSDtDtiEQ4SuFnNPBq0ScjbO1TQw5miCnIVDAkOZ5JK5HXHOFCTIeWAHxzy7cp8+B7tLSoXaspIMph5RoJHvl5x00iyYN9jj6PYvmGYaoPzDE2xLhk7ONSyY0eDCoJtCzVE8vsVd3KYWCgWEIWqPQagR0PbCwfVV81y3Tg/nsFpqlSsFtr1Skk7h+OBsW3YT+eOi3QKoweUGTD5AV9rz+WphDkqLPeCje6lRTZL3hb8J4ECLSdEd0yaCwNUIcfIjCNU30kyAlYMRgxJCn44QYTx0kU6zQ+0mFCxIKMle8N021CTRYohqMQmUJrCN82IpjVHlQjKkLKhJdu51pLY9gutRIx2mOHA7esL1XQFeV7eERrzz3+CFk/7seK/zzhtuVXBugHfHGo1eGu57RdOIVA/NOzWo1JOZYpppAG4LJjnA/a3N7bniXLZ+6VDD5RSqaVymk/9wCEb42HExkpJG1UibhBoCbAEPZNlQSnBzPmer/zXr7zfGD5MFNMPh0ZKn0Sr2rnd1nJrF8bgKGVHpUzpJD/GO4puMCPXluCWcCeFPTo0YJcFRCPuEeSEefsnbjT0KgxKYSYhN8X2fmE+HlGxF/RVGNDWIKIxSncbraoMtlNcikCT+6YoR2qKxPCAn0bGeuLlhx84z8eOi8R2w2guiF+Z7MC6bmTrmOcjzjrytlFqZZwPxC/vZONQwyNUT1x38l4JZoTdoF8X/MORJVZsKni2Tu+Rie12Q5Mo2hAYyaWA6I5M84VqV5pTPZ6jDCVtjO4MyfS4k1K0UVhZ8MZzPgyUtytWWwgWydByY/5wRFtP/sdMnAIjDkmKojuUQOdGrDvmk0PeNNo1TG2gCg2HBBgAACAASURBVKVBLZVDeOR6XTHmjCmO1ixicxdLxQPbdce5ivWpIyDbGR02XGq0ZKnGEGKi6sLw9EDeC9ppfHimqkqUHiN1yjL4bm9F3Y2I1qLF9EvdMZKXAR3eSGbC2QBJ02KjFFA20HQjoDGngHGay/KFaRgJXhPTSqmG58dISRdKe6DlEzoV2rb3oZr37E0xPx5IucctlfZofKcHxUxOGcJIsJ4mCck9FqYwiOqYUisgaWebPbMfyMsNFTzGeWwGWQsyaXSzpGVHScWaHkesudCaommNdZY23CA9Ei+W2t4I85XgFWl33C474cmR48SaO/yAulDLgpbK7CeWPFO5sew/IRaDViuOhmXADRvL/nfoZHFuxA+vtKI4zAPncGRWH5GlcvzQ0ZaqjcTYLa2t3e4lWou3DyxLwg/1Tk1LlJapJfftk94xaurMcQdevYN7IlfNHl9AW1I6kpplHE8IDTNUsJnUIJUT2n4GvqDlyuB2brGQ2zPKZEZ7w/iJnA5oOXO9NpSaoRbc/EfcOGLUTF4a2EJzO7UoBmfBJDCGWhspXpgHT6NS4zvOaHToUIRSGmkVrB/R5hU77eibQ3gm1VcUkdwC23ZmCJmDW7g14X19I3jLshs0A5N3yNbY2sbpXLheNSHMaAtbETIrfvSkvDKpI6p9RdUbh2nG7g3ZeuRV6Y2aMlGOuLBQ7YZWI9aeUU3fEdF/RrShCL35H/oKUnJiGByYiLYZdOocV70Dy7/52/0lEffCvm1AZT4MvVzXDMttAb2j7NpvvjowHY7kDSwfmQ8jSitK3Nj3BVENPzrwimxgl0ZMhdgK2mpSXtm2FSWB4I4YuzMMGU1nXBpOePtAGEbCaNnSjhsMTb9i/MLz85GDc0hRFDOjzx9p441RB1T5gg8KNT2ipx0//yfa+IUfb7/luvzIcbCc7APsD6j6jFOPODzeKgwJrRLUgioPSHrEWc0wZRSd1+zMGdqI5QlkwtjWCRjqjE+atFUWIPmBYXzCygClIm2jsVFz4HA8AZohnDDaMYyCCzuoFe88SgwlN0quiNBLhtKAikghxcg0jZTSKLnrYVPqzXprAqI0OVXQO1qNaDndWaWZqm5ot6O0pjCR9pFaLN663koHjPHU4tEccHamSmdcW2uoKVNSxhlHTH21Y62j7gspblSbkFDBd36rLgtUoblK7gb0Hr2xFe1Uz1uusC8R7RvaD1jXaSu0Tk8xCurayDWhjCftDcRg/ADGIqVALIiqLDmC6hp240zHLAJ4hXIDsx9IpLvNTaFdFxO5IWDvZdDWOlJPN3Deo40mrhtKCXndcbpLjkopHU2JpaYB7R5RNaDHI3mPXXKkM9okrJP775OgvSW+XxnCgHjbL8BSu+2zdOlFXiMhDKh7PtJog7WuF2dzYRgCNfZcfkM6v71WqlSQRi4F0zozes+RvCUkN4wxaG9Iy41tWZgfHqjrfs9B95IopaJcj7jVZe9sfWO6yKtUmlVgDGHJVKu7JIYKeYDm6dmdiKJgbKNki6QF0kLLGzVuqFzxxqOUQ8STdkWMpRdHZaKmiVIszhe25UJLM9ZN1FRBafS9rNrdCQ2MxonChI48LLfYBwp+gCVBcHjR1FpppWGNILIjKuHHznJXGtb9gvPgXJeclVL6RMtpfLC4cURpS5O+8BcrNP2nDc7xeKKkQs4VEzx2dPcsdy8t79t2zzC2++G2I/Od0SgDogTJEeNd15wrBVJp0nPM2nYSzfq6oLTD+4Hge3m5SMZ5h9OavO/knPG+l8k6lq9n8mvTncAgumMsayLnldI2tMuEUbB3VM6+ruQ93WNvDtVgvS3sa6dRSMsoq9He90NRrcQYez+DiuGZXAXrDS1D3gWRhvWJUr8yuNQjHlsilYgcFPakMa7SqGh3wqyadf2GSMSahlLtjjX15NQ/Y0bN5JtA65Ggpi2iDUYbRjcgzZCqR3LDuk79ktZQziKtEV+vmDAxDAOt9C6BYHpJOWWs6Sg+lCXHhsFjtKYRaW3FaKhFg3SyVM5rJ1FUC2KxVlHKDe3bHRE6UVLnaWsNxmmWa0Iz4QbPsryjTEP0FaUTzgacCb2E2ADRKDEo1ck6KRVS6U6KVBbillG6c54lGVpU/WVClwSJFJTW3Zdwl3C11qi5T8JFFbyfOi9bhFIXRHWcnFYBH0aqdKKiCxY/DWhn+takdgu0DfeeTqu91Gn6ZbTTduhlVO16Z0drhnEkDP5+cWzUGCkpkdOC0QolhpY0JRpK0uRcKTURZktKK5ZeSEd2aF1al3bDFiPjxy63yQlqjYgI0vrPrspOq55WhVz/CaVfcOEV418QufYeg3RiiNIfSdnT6oA1E855tGtgSve7WBDlUdpirEHpSqsZBMqd3FVKpJS7zTztRGlEFRD9hJMjrmWkCW+3CdTcY0K2dqmWnFHK3e3TBtGRXBVb0qSYUTURrCMmQ1UHcrE45zFqoJVOaBMyqa093hgdJQVSUpQMyP3ZWjupTSQiqkeU/wWJiulIX1GUXDpHv/aoVKsCNLzvhfgYL1h/wbkV7wRFQ1olBDifPDXt1FyY/Jl5fkabiSrmfnErlGLZY2GNP7Cntw45aJVSO4UsxRUxO0UixkNjpcpGbV1CJ0Bhwas3VG7YMmKqIqiKVYkaEzr7P+NhHLDe48fpTr5o/cHYOuKoUybu7Ob6py+PUnbSXpCqUWi0FpzTtKLvdrmKdp3OghK8czgz0mJvNftJU80NiTd023GTwp4s1QlNwbov7DUSVaPROsZNFOPQZQvUjoMzFkQUTluCGRncmTE8sq4JhSVumuP4yGEYsCXR9tgxXH6iOEA3NKlzu/UjzpxxFqq6sJUrtRlsc7hiUdljzYi1ASOm2wHrVzQVW87YNkIGLRGnu0UNNGZ4RdlLzxK2jNL9A2e1w7XWH5BqAPOE2EeSyjRzA11oeULaGaXOKAIhOKwWjFK9RNkyRkeCn0lR4eyIUoKogrFgveq4MLUwT1NnNWuNNKHWitIW6wIpC3vMKLEEP6JEo7gf8EvBWIXQENFs64bG4PSAagHaAG2gZIOzE2DJqaLp4g4wSOXOLTb4MNMysFfiCnrwqMmTMXfyQMLZR5rySNHU0imxvfFu+wsyCcY6tBIUjiaV3CpVKZwHyOx7YZjc3awKTTxiB0QbtAg1RVpQFN3Z7S6ozj1VoMldOOQ8FiERkVo7TcFqmtF32YgGkb4CB5Q1GFSXtogg1pKWtRcVjUH7zr2l9MO4YsbaE1JNz1arTumwTjCqoWoX4uQmtGXHHSeq6VQY1YSqpV+qjSdeI8qNyC7UQp+qaIPUQk4rbvK0mHo3QBl061SPSuulSxLB9gN8vL8IrDYY71DB0PaNmgv2MHbaigjcP4fUhhiFrg3JuWfeg8FXwWiFeINSQtgLEgytaDDtfhChb9g00Axa3+Us24LKG7pEJO0gFX+X4tSmuN02mlIE2yUs2h4wbqbmxHJ9Z3p4RjVPKxWrOzGotkS8t/j9GLDGoZtCShcu9YmZx6wFHQKudJuuKYLTDqn3Apj1KOv6M640VFXoopDWOfbaGoyzfV2u9R2tZpAm5CodE/mffdlhpmVB1y7d0cbdS5X9Ul1yZ8jX2m252lictTijkFY6elAy4TDggsW4jqbtB8demqqlItuOBEe4//+b7lNCbSzWWvZ1Rd0xj/33vfXtlRQyDT0Hco1oVWglIi3RJIGuuEHjc6NeV9Ky9giiM/3fqZW0rQRtsBhKLljn8cOIKE0shSoV73ppGecQNVKSQWrD6oyzEaU2RG8ot9FqRrc+YS06UJVF6V5G1XpEthvlbhfW6s6qr9IPppW7RVSjWkSIVNsQrzHe4Y1jNL4PI1zrPH3djYDOWVRw1JyRNRJDlxaV3LclSglKVUrZsa5PnpUYcqxdRd9qd3RUQKT/LNuKtNjX8buQd4VqrqN8W0fG1daHB00KmIx2EdxGLgmtRpzrzoFW+/NQa43RA1J1p1soj9EOaYpa+iCmM54rtYDW8S6n6p8rqqWVfqkzrvbIY6u9AFwFb8dOP0qt06bQ7CVjhoBRCql3/0MwGG/Q0p0PrYG3XUqDdFSr1roTs6z+F3psE0GpLsBB9fOI+heCUc/jdz5+Pwj2y2el0bdKrepeIFf93dUdPN0jUCu0ZtDJY8hYXXGumzprU9RmabqCBaVqn1TLCqrS0X10GVBr1BLQ1WNUodVIawVRwv/L2rv0SrZl13nfXM+9d0ScRz7qVhWrRMi0pIYANwT4/3cNdwTBkC1AtmyaYtXlvZnnFbEf6zndWFGXLMKwCYjRTORBICPjrD3XmGOML1fFTxfwlS7g/AnvzwgnmgbUdezi6HZGokAYTBUA7UofEIZBKLbyy2enYlDj6GJRHF0drVm6RpQTXccz2BAxRCBj3Do+R/roytYJ5Yy1C8EKpm6coqfLwlYiyIQXvcPsxqWid+UoG1VXit4oFI488oRdN6zbQA96LYikcXnsg+xMd1hxw7rSDK1wh/UIrQxHqjOKDxvOePJWcS7hfSI6i1XBSmKeDwyOfBiM6czzPKqxpd8ri8M4P3Wh5xkXbmDeEAowrNC1jMH+qJ01ddQpuRmqBtQY1Ha6eLpxWLlhesN2wWrF6BBetSha7T/jMC6KOIvzYfSjGkNHad3TewC9B4BkGnV5//BnW6Wkhqgn3HHpvVZKUvY9czpFjHsg54h1gveNnjPWBIwr1C5UdmwrxCC4k6HPhhIMBeV6ewfXUW/IqUGzzJPnfIboM97MtDrqt1ovCBveKN4s9OZ5v73ivEfaF07+X9APS04JbYpVizTByley7XT/TFUP1eP4jOFXlMOxmGeCfOE4Gnva8c4yuYaX0dMrKsCK0xOuf8VbxbBDa6OVQiPaArgrxr+DfUfkdgehOKoM6MtpjpytMuHJOXCgtADiFuhfUIlsG6hajK0Y00YSvAe8BOiN4Bd6s6Mj3gnGNnwcypy4iosFesZKIwYZ2Fo7lCfjDLWXUalVTnhnQfZxwyzQyghoKoqYxJ5eCH50SxtxiHpqhlo7IThqO2i1YXQMzsZ4RAw1FYKdMC5SU8bKRMuO4GfcnyoEXQDr8O4JTQ5vDL02WpNBHexmpMOdsDw8UFOjp07JdYRBvGWaPa0edGOYpkheM1oNqo5+bwWy1oyLUXDYKYxhJFo6QikdYxvYTk13sABDou8K1ShNFLlTGlVHR7N4NxQz1QEPiR71btyiEZoIbp6x1g/mS78P1cZS9oS1YQzJJiCMLY7WjjpLXnectcO/O951gCx0gICMtWhqFLGwd1rpo2bNCD0fdE3I7EaXuR8hPaujdaWJQh+KogsOwwjcjVq/ARHCKqIVbzzdG5yL5FKGBeD+0KiA6+MhTBwKjzUD/jOU2wJmAGd6Dai2MYCYcq/vsvTi6L3Q+04/GpRx0REdnenWmjHQkNmP92HFQTG24BfFRsuxZkqpnL8sGAY0yKCgjdISqR1IgDCPYGI/BmkYCzg7mmz6PXwmBpkiwVgsDtTSu6F1i9iIiyecncl7pe0N78KdfjjqyZzz1FKprROnmdoatUNt/2jFKZaWO17ssJSoDGoiSquDsOr9aEHp2v/eZtCVfOyUXlA7VH7rLSIGrUrvHYmDwLmvNyZj0TlCg5IzVcCEeF/f96GKz/MY/HrDWsF6GYANmyFAqivOMlqPhFGneW/JkSOzf3/FKFyeHjDOUHqhtlFFeT6d0KL0qhhx+Gmh9pGRMG5cVFst6FTpYkmpYaQRwwjlaVdUR6NRlUwPigsLbTeUrUO/PwBbIfcrwZ7GQNIHkKT3UWxqZNAKazkIAdRkusnghsDj7dh51Vbws0HtEC+ctfgYRoVkzjhr2an0Uuj1LlhJG+RJzYj0e6hzXNS65gGXaTrUxK7Dv94+MJIJ9r5JPBKiQrAzVs6krd/rYA9sKPgoYCulXTG+0TVjrTLPM+mAWgNogCbkVDn2hLMeMQPC1WpFYASjrcEYR4hmiCzO4swQB+h9WKs8IKP22Bo/CK1YWhkDtpNAPxwV0DDyO+WoYGfcfMJFC5pIx4HBEtxEK0reM60P6udgTQyWBHQQc9/y2fEduVNOxQ8oS0uFWgq1DQVdW6O3htpx7jg73yF1DTEDGmWDwYcAxrOvFcdCzQknHu9GKK/pDSXjvbCvEYND7AcwPrMxL8s4r8xOrRHbv4IquXR6mxAZneHOn+/HY2FZLNNkESLaImIj0+UJtc+os4i9D72tM2rQx/ljrcVYBvsFA5NHgseLEMiIXskUqr3gwpk5dqTXAQAsnlpXVF4B7m1eBfoJa8dGZw4TWhRvAz7EQaWME9IMxhy46QZSUQ3U2sFvVPudZt456sqeNmrbQG8IGVrDunYXcT1aPFQz4GK5QRNoBppB+jinTAdnBGM7honeIs4YrFVEHdId3ghT0EF9b5FpMjhnyfmga75fNia6OrwJWE6czgbrjl+U9dbS2HAAR+6sm1JapTZP6x41FrVCbmNeaNqxoaF2p5tG6Tp66K2h8s9oUxnlGUPd+hMAJeeEaKA1AezwZtp7IOUfvKIb/+B8jFtxcJ6cC8eWsCZiLVS9Q1pCovPKvr/i5wAqlBzp7WF80N7RvKF6i0wLqVZq2Xm8LAjCsetQ1QJ4ZzkvZx4ulikEjkNYjysl74OsVys/f/sb9vI3fPkNxNip6WC/vlNbxjiDNx6HgX6im09k+URtA58sXiE62h44td/giiPLO9lW4nTBVcHkjrMR52Cez0Tz69EoYhsxnAhuGpQ7KWh3lPW/x/CMmDe8FQyB3iKlz1R/Yj5NTOEbZ/+dvlV6+kTrv6KaR4qNVApHvlJLQ9qEt3HQt0zGuwWnP1CLp/UNsQejHHisf11siK1M05nt9oJ3QwFo/cB6xUVBbMdaWE4LvdhfrCfoILQJZggTMh42rSpxcuR6xfgNNR/s6RtKwljHkRtNK3VLSP8T+a+NUKvzfHy846ziZk8MitOKoyJ2Z9cr7nFBdUPXzBRBxFJ7oOQx9EMhng3uPLN+DNAHOhQtGw30TsuZ89PM8baR1h1zH1L+1DWuopgpDuCQGQejiozhu4A7R9DG9eVG94Z4X+v2Ngh+zt3JmTAeJtbSgh12DJGxubCGum84hCnOg/p23zxBwceMykrO75R2oGJx7gJ9pmZPTeMiUlHy643p+QGtldAGGKLR0TzALGgniONoDfIYpLA6yHjlNgh8XtBS8SGiajBqsGZUf4mO350cBV0PJA/gEM7QSqYeO2KUOUxUa1DvR7d0rQNgpGBCQGujlIxE/wuIJZWDkg50TyQHfTuwxlFvid6O4edUyHsip416VPbtgy4zKoN4Z4xhEH03cllxNmHsCq5T8ob4GzJ/UPTKcW2cTmeyecWYAbtSdAz/A+tBtwpWEO8oR0W0Yc8BglBbRaJHU6VawS0BGx3GFsRmVDJdEsYrXQ+iB607Nd8GXCcOhWXARqDWCgghztQONt4vOP/g1eiUPQ3yrHbqfeiWO1baOjsqMu8AqK5Kb0PN39aNVDJ+mu698NBzpR6DOtm9pYtlv17xwWHmmXokUj7Gd1Icxz7sKSKCOy1s2zZsId4M1DwNOwlaN4wovRSMyvC6SkBxlGrIt43r6yvzshDmidwq+/194jyhztJSvW8YwHpP6R3EMs0LtQ/aYzyd2fvf4eYXXChYDZi6IH2iZIN3z5QeyeERayfMtmHSijEV+kHbPth9wPuJO3YXZwNGhqpr7WiRSuuODz/Q+0IvSssHpexj09Ysvcz4/kQTQ//ThaU39n2j7Qk7x7stzSIyIDfQaD0hZgBbnPP00vFm0IeHZarhQwXGELGvDe0daw+EDWFF9AZ6EEJgW/Po7cfg7Akjj5R8Yt9GRGxLL6hknIc9fVBKpeZBFb2XDwKVUvY7MK6Pz0qHfW+aJoKbKKkRgwG1lLIhFEIY371aKqoyfOZNqKWNeUE6IQZasnh/ojNEhHoMsIyLy7AG9nGxtGKpuSN4SmnkPOB+xg2LoCIDr66G1s398gudEaocbJJETdtQrWXkXgQzAncmUBOE0ClpI6dKSYa8G0oSFIf3Qi7vYDrr2mkoqo6SYN9utP7OZM+srwmjEefGJUIwQx03OrbZ/oPcDIV3kv4RdSsS+oD2dMf2apB0JurXe1A4jcFTHPMUWR6eUHmkVEctd4hfV6wJeD8jCM4NAUpVKbmRa6G1BCSsJILdcC5hXQM5UH2n1BulbrSWadWgdbpbXQowbIJGbojutG6ofWE7IAZlniqn04SY6U6MHmfRuIU0XCh0c/sFC5+LIR9htCQ1j3SHcw2xmdYOWt+A/T4MN0TAisHKEElEO6IdIx70E01PhHhCnBlbwdaAgHePePc4Kl7dIBqbvlBzxJqJ4CMIpPoBMtr/vD3Tav+l47z1g9Y+xoY33OjVUHKl6kqub5T6QamJfdsHMb0rzEqxjWoje4edhCyJ6v//21T+ycO4CYZuRseodaMbudNG16juWF9xvuJMBc3/6Kf1vlpwOOOotXN7v7GuYygWEcoBy0norbGvbeC1e0OYmU4JwbNlw1aUrIAPuHjiyI3HxxPP50jdtlFtpBVtHidnTvOZXN7AfvBxe8eYR3IprPtPrMePtF743a//B3r6xMv3P4K8sSywzIpzjW5Gk85b+d8w7RPb9Y+U8krKiZIVYzrn5zfs8n+S8iveXricLnfK1TECMM6jOjNNz1SpHDVT60yMn4hzxLgdIx8Y/0avM0H+FbQHor3g7YQNmRBX/P7Mvv6aj/KFGixTOJj6jqkfZP7IEf4G0x95fnrEho0QGrM/EeQRLZ5WE9N80M0V6xY6AeN2fKzjQdQeyLtDbOF8euTh/IyzgdrHYVeysq2FXIV1zfQuw5ZiRsOstQMMozr+rHeYpgkQVEdot9dOK5UYAtqHB0ykIVVHyt0bloeI9bAfBzYG5tki1eBsw+DvPuCxyrZ9puQrpSmmDyXDutH53LoS4zxQ6CWjrWKk48xMFyHrgTah50YxO15OUBv2ZAgnR3SCa43UCvFygaTk2xiEc21oUoKZcI9nNHV6VsLnC6FGalFaKlDaqPW7C2HNMBTVJdKjo9wtM+IE5H430jrsQ71Rch4q9KQjF6CFlPZROaagTcd7NR1blI+Nph1ZZo73GygUw3iP1hHDvQXAYoPgnGJNH1q1ZkQbITr6/SY/mjE2au/4EAl+GpCMBv0yutl9rhAtzUMrmXYciLcDYX06U9eNyQei92Ntp535cuG4boPkeF5gmUh31VamgA0Rc7e7+YuyflSoDufOGDzaroh5QbMhrYpbJopVDj0oDMT9x/sbNWemGDnHOHgI0WEMlNLozbDMD4Qp0lodeGZ3p6MC0XvmaWJPO4U2ssc0CAqTQb3cFXJDc9B7pfq779GaQV80huAD1lquHx/U1jhfLljrSGV0wDs72qByKeP76v2gjjqLj+5uKfj7V69p9IprQ/u44ABDpbeGlA5670zT2CINS0TH+8g0zSzLCXl4YE8Fawd0y5oIxg0acLfYcl8n+2GxcN4M4uKexnZDdfwOp0Rtddg9EGoqlNQ4L7/i+pq5nD7z8b4OP2sbFpk4heFdbw0fIvPlwnrsHK0gwTM/nIhz5Lh+3OnO45LSqqJ92M+sMaT9wBtLOCXiPOHDZ6ycqa2S6w2kEOMjVv5iEHDbmbYryzxxuTzg3ETrB+JueOdI+TuYFecrcXK44MdWQxfKzZH3BS4NYwu2Aquhrp7KGeIZF4W6/TzaPsw4g4rqWFtjyNqYsTTAWY8zQwz401ahtQb36j6jer/YcFdYDbkUrDXUmgZe3giT+zVefqAWRy4bNiTEv+GXK+Juo8KPhrUTMTzd8yGK4cyxFebZMcUBYxOpWNeYZou4gvOd2ncwg8ypCKUK67YibUabsl6/c9wqwRXC1O5WPI92hzUDjDQ83CBO8JMlzhZnO5N/gPJEKyPHY1ymk2ndAid8GCTtkhTnJsD8wlTAOJoavF9oKvQmw1KggjXhDoBxtK74KAOL7hkXWx1bEcQhdkKrJe/HgLYYM6yZjLrDmhO00XNf+YzEBYmV7nZKX6n1IIjjJI+c+TW9CcYEUEOtfQzG0sE1MI3UNvZe6PxAKU8oE2Ii+23ByxPkzKl/pt8WfLuwuJk5GKxNICtilGBORPkEOixJw/ss42J+p2V3HRtIeyhahm0sG4/wwAXlgf+K9L9j744uDmvtOAvcEJ2URqtp2Ktax2vB6EEXiI+f2EvFauUvvz4QreLijOpXyvaFEau64cI6bGuHp+cToidUAynDditoNmgBGAJI7YXeK9aA94Y7gHps1Oj3sy4NjzmZ7gvqN2ycMe535PSFrjMmCBIaRTMfHyspZYwx42y9X/TAMM8Lz58+YfwGZqPnT5QU6f1ORo4W6w9QQ7CPWLvjfMb0iJZALZlWXxDZmcNntJzQZuiaxra2V7SbYbGSPw/h/7+9/sltKiaMG3stefiPZSgvRgO0MoiECKV2jv0fIePUs96uxGkm50YqBz5MPD+fScfO7ZoIfkKLpVVHrydat6TWsX4lTkKtbxxqOM1n4hzJ3bB+ZPyXE7/57TMvL69I6WiF7VAm73h68pTynf0GSKaZA9WZ60egNghx4fe/vWDazn/4n/5n9r3xr//qf2TfC1d+Rvt3+vbB8b7R7M5hfqR5SNWxZIfc15Kfnv8d18dn5k//Hv32jbP8lpYKPXqIQtdK3oXgHb11gp8J8YafXwcYY38muo6bfqTr/4Jp/5aWziOkKILxCTv9BMdPdHlCzJn39YyfO8a+EVRx5Ym6L2h4x+iveJh+i7Ub2Cu5vWGtEP3AYBvziHE7yI6RB6ydEOmUdqP1TM8PGHNiuwmlCU4e8e40hm0Bax1vrx8jVFsLwRrq3jE6POqji9iS98LpYaZkxZkn9Ij01AhyYfYXju0NF4Qqnf3tg/l8wc+RWhN53Zgvj3irEJTyEhSG+QAAIABJREFUfxd4tNjpkaqNtmXmZCCP1Xo9L7SsFA4ISowO1wM5KWpnhMo0Fdyy8P3HD0yAh8sJdqXmTvgy077BNHsIiuaMaeBCpGghtYbk8b1tJSPimdxYYSY6NlueHs6wGOqPhThFeh8HWU0ZzYVswC8TOI/zhpozexlBxMUvyOOF9cdvrPXG5L7Q1jxWX91SVyVvSvATb7cbOnnKekW0YVy9+/kd/cd34pcHajqwudKDhd5xKrgQ6Gro+4Zaz7IEJDVsr5RWEK1YazkamKPiTxN6K2zHQQgzwVl6K6xH5uIeKI8PuP2NIIJGQb1iesfJYAGs7zsTjms5eHx+wminSYUw7Dk5ZebnT7QjUbTT31b88wV3ntHrTv3DC/6/+xUcBWccJb+DFoINnJYLvVmuH5XTEsi8k/s7tex4cRg8vVucueDNmaI7TipbvbGE30MK9HxjfnZMDwvvf1sQ7wiTozqh1YqXcYCvpbFcJrR2MAaZHI2OsY4QHVp25OGE+eMrh+9IB60dMaNLundH3hvePkBvOB8otdA1DW+rNcQYyXflz7qAjx7vFc0JK39+nvaUiPM8cgaljmHf2OHzZvhn3RTAGrTU4Tvuw6pkjcMaC7eV7ePKXAPWDeNtFyVLw+u4hOoXT/5Y6aVC6BhpuGZwMVJ1dJ9/++knzucLcZru/uY21szHmXoc2IcLRlY6HUPBmIp1BmuEEgJTGFvU/cjMS2SeZqR3jlTGpe08oy+jYSNtO36sdji2fVhypkg9Jh5On0jpDdwNfMH2M9Z+Ipw9P7/9RzyOz/Yv+Dh2wuURLUq5rdhgOH2OlJ/eOLrDuYXaB1dBAesdU3RcX9+I0eDdIzV90Msr1lSm04Q7KQ0PBTQJ8WnB5IaEeAeUAdFwtArfVsLnR3wz5JxR1zBOUDFYO3EcaYTUNN9zQ41a7fCRt8Y8t9GUEe0Ax5kbVTdUE8ZEtAe8fSBtB/N8oWRD423ABM2FpoaeHR/JsF8hfB15AmMMvSZqy8ynCVDiaeL27Ua8Q1e6Dm/yFCfaqqwfB89fJ8qmtJpGvaXxbGuhloZteQyzRsGNy0NtI3MCE5oLjStdDfP5gVoSvTVMHyFwa4ZdrLXOhMVaSzydRk95KpSqTOIAZVlmeh3BPu6XYL3ndMR0Ju/H1skJNWekO6yL4ANGYd0y58tMZ4QJPTp4IHsi7xDdzFX/E/PpwnZ7pBdHqx7bC7YFXrf/xGyf6F1x5jONPMLcTcbF06z08kSzV1ycKWWEv2vfaPUb5+dOMIbTqaHtfyW6f8slPDDZBaNC2ioaYXno+FihfoxigTtWvt8tdut6YwqOngcDpE8XqIVSd1o6aCUPS0V7xNmDh6ndM37TUPPNO8atwAOCQD8w/RPWN/zccHOk0AnZwW6J5sw1v6JSUTlofQWpw9Knjnas1P6OdxMxNjCZ1Bw1QU4rDtASaVi0W8TeR1IzLqi9jw2Ltv5LlfBQcD0wY8ON1F+YwjNF3phPFlSpOUCdePr0heNI7PUVYz84nZVSHPmo3NaN2jMtJIw0an6ilXls6lvCuFHx2vrB959/pKcLT4+/IrVtcA1Kp1SL934IZJxJrxu4hNiDiQdaPVNWwzT/o5n4v2UYFxkJcxWh9eHJDNGhTZBuf1H+eh1K3T98/fzjC5fHM6OtA5ydMVheX76xLDMiAWt/Zj8s4g3WO2r2xDCB+Y5vv2e9Ni4Xy+XsgExZC90vWHdm187x9ob1MyV5uo4vVNdAa5aHZ3h7h15n/vD6f+DsxOXxM5OPpI9XXn76zjIHvj7O2Pk7L2//O6l9Qs1Ca28cmzJNv8Oc/z3B/Bt8fSJIJ5qJYCb29oa47yznifXvfoN3XzG04Z1vDucyMn9D+r9msk9cLt9x0xWrE6U4VE+Y5hDdKeULXcH7giUOX1h5pLcnuntnciuxwLYHNATwJ6Qnpl4xfuNbsiT3NyznhbI/0NMZyCwnZQmRt9fC4QTTB9kK3zCmkHalFc95eSZEHZSs6EazRvSjqomx7s5HAa2jSUcesPaBfEf/2rBh3YFtD9RthqcH4lQox5XabxgneD8hEqmpcQoPfFz/wJf5B0rpXN/fcA688bx8/+DzX/6GcvuR0q5M9onWX4c1oO2YXrFB6dLw5wqb56g7wQeMd/QC+75zOi2jPsxbZD94OkWKN5QCsRTOy8JeIO3feTg/0nvnyAl3zzjE3jluCXsWpgdHXl/G/5efUTcUfRC8L+TtjdpgmgQncdA4dVgE9B7SYz9QB+VjJQaPPy/UY0ffBxzjtDxB7dScsZOjIZRtVLXVsvP48IlyXXHRcew7VkcdWa8FdwrM0ZNvG/PDA0nGQGbFgHekA0L1mGWiH3l4XXOmO4ObZmzqKEo/CuZhxh6N3Osvif2eMyqWppGyK7EpakeYqeZESRkrQqxg1MC645Z4r7QrmMmj0XO8vePnCPOMpINCZz6dcecLKo5eGtPljBXP+v2dGCy3bR3+fr/gJNJTIKUPvGscrx+QE+QDNR6xFm/9OLQNlHZQsxC+nMa/91CciahzXN/fmCTy3pQp2GHlyWPrAODniFiPtoy6YZOwTpA0YCg9nqA5KII3HvHCoT8TpqEAlmPFMIaVZirNZJpTTDOjHh9BfEDKznq9MZ8e8dECI+A75Pe/f0Ucex4uxIDDBkezwn6sBO9YlgUArfUXJL2LFmxHqmAdHB9vPF8eMO9je+eiR+3YbshaCarIr85s//kVr4rKqKUNDao0ch4hUe0Q5uWXlgNrIthOur0wO6jpg/kcyZqw3qMKaa+DDttG4H693ZicRyrUo9BLJW+JOUZazyOvIqNxxLsxVLWSmZdpNLVUB/6KWCHnCTGB+Kj4+M52K/T9CT8L1ipBOrXe2Ld3Wtp4PD9jzBdyesc7i7aFUfKidBlKvokGsYnoI5o7JVn2FIjTCPG3t0ZtjS4VHwTblWsr+GKRpuzbMVo8jJClEj890356HzkUdLSMYIalo3aMUXrfEf2EdxX0Sm87IpZSTiBfqN1y1FdsmxhPY4foQqvjArBtLzycI1kzVmasOaH4QVV1no/1O8+fDcmuEAv5CKTD4cMJxbJuV5xzLKfnUTWbhmrpg6PXhveFZXlAZGzRYrzQgd6VJQaczphSwBrEGqwLI4PTDdxBfqavqGxI+ATuRD8M1gkugsaKN4637y9IG80eIcTR+V0zuVTcNNFyRWsjnGbKtjGkVhnBc7UYcay3it8anPwISUuj506VSleQXJhOd2/wNtTM4XSrtDwsHrh3Jqt4PSFxnFfRR6zrlPxt1AtbS+8fePlM50C13r3sQ9Qq5YS1N0r7DwT/jDOfqW0ho9S60utXtPyO5bKOICd9bJndCeO+YCTgZiXvG+l24/TwA4ijlUbveqdCF3ofm6SSKkkU0xXbFGkZsTs1RPZ0oZQXnP0GojR2FIdpn9F6RqYPojsh7YQL30do8ZgwvrAfN6xacCe+XxupCrZDcAmzHPQ2LGm5Ka29IVKR/oa2laxnhM/M7sRxVM6xA5bcduZlmDlrG41Bo31nqP7IPbxvBaSPpipNo9IXQ68BZx8xrqN9G80zNPKRmZ9OyPoDtRacdCgr4q7Ey07Hce1fiK7htIL9RO47pXe6OhwRGxu1Kz5+xy8OqW3kHsloORCzsh6PPISDmidoz4jJhNDAvKLa7mCm/+/XP9mmUku5p79lwD9CIE4TwopxN7A3xK9jGAv7n/2sdwv0URFTUoY2ViJxsvzxx/9KyZ31ZQADWg6UIvhTxT8mlIqfd9puuDwEtH6QPn7G5J3LPJFK4ce3V+y0UKqg7uD581di/Mrry4Fzwr4nXt//wPX4Ge+eefr0O8Ii7OWPo4C+n/l8+SuEyOsLvH37DftPF9aXzuvReQ8LH3XjfP13uD8smC1yuMLVXbnWD/JasUeD+h2dV1b/SnXvRJ+JMkBGU7jgQ8JPf0tKmePjxL5uWHNjXj4Q+41ezjRNNG7M80wIFmcNmESz76ixHO0zW7/w+Hzj0f41y35QXh231GjPb1ye3/iL338d5MR+kMsHzkZ6O/H2puyb8HD5DefzhU+fPnGan7BmIqWDXDbmORB84Lb9TJw7xh9gdxpXmn7Q9J3S3/n6dUHkC34S/PKGuOsYHvQZL5/xNiL2jSo/4z4Z1vxGKQfW2lHBVT5Q3sC98PT4hG2G23VH/Mx0vtBbw1o/BtHc0GWm1xl3GNpr5njrhOUzu2Z8+IzJdayL5gnvFtphyNcDZcefOikfSB8XgFK3MQh0R2+V97cPwvSJeTH4GAZt1HrMNA8f/F6ZTCBeIsUckG/sH+8ceUOcMjsH1nHLb5BX3DwjZaOljYZigmc+LUyXE+Ic5bbim3LxE9451DOUTDrNAlbZ9xvO3QEyboRVfDDEZf5lpah9qGO9esreyLcbfDnh1kQ7Mjyd6bmOB9a9wrIkxRPxy8LHyxupFo7jAGPxccaI53R6xJRhqdFeMTpqH1M6oMPp4ZEmjuN9A1VkCrjoUK2j09aNsI21doRPg6cfB5ThZWy9UVPBx4l9u41O5NphjrTaKN/eabcD8/svHH/3QggdMZUl/sD59BXVxvv7j6z7Gw8XS14DcvPENhPaCFnWI90fhgnxB2ZKOKk8/+ozJq60/ges3fDTM+Ap+Q9cngOtF5rqnfznKHvDmTjw4HbAgkQFHxd0bxwvK21e6C8HGUvQiAszzp8x4YLxZ7w9M8+feH/ZacXh4oVpeb67PRRnLdrGgPsn9HPe99FO0vglb/CnV75lRCzT5TIq8taddoy/b4whxMh+u43tQ8n0rhhnwAmtJXot7OsH09OZXA72/UZtBRuGLabuicU5XtsNUytTDMQlYOnU7SAdx72KU3h8fISmrLeVvGdEBWuA9iMxfJDLd2rfhnVMA7VEWl5oacA9MBa6cDo/QO2Q69isGIv2zsf6ca8iZXhG7/Vm1ljispByIh0/M51nSjuQsBPmDipsH4LhzOUhINPBi/4twTvCLRCOwVQIMlM/OulBaHJjzS/Y2JnPAeftsDMVMOaM6mnA2qIlnA320mhuY7v+iKk3pgDhEtk/Vpq30BVJw4ozPVxweWzG6sdKK5k+OmUBRji6gjGjotBaJZcrrRbQgOiM2ImiByHqaMjxF+b5E/N0wTqhsaJsIBlrHYYLZX2gpoj2SuednF4RU6jtj/gAvS7kqxkAGiK9Wm5rIcYHahOcO1GrpbVRz1jrynCVXxHjmZbLPZswUaqjlIKS0Z440hW0UHJmOxL7Xql1dIA3rszGIDkSpoWsK8Zc8a5grKMTQEcY+fL8zHHsbOtKGx3LwIBDde2kvI1e8HqgFKxT7N02lnPB2YVeBMHd2zGGnaPUDWM7YgvaIvtWMLYzn8FPo9/fuc7i4yhsyJ9I2x+Z5hUTXulmpVTH25vHnyzuPPJVKone7nkqGRuenAK5VIyNRIT2/pV2e6AluYeVnyh6kPSdPe/4MA/7gdux00GYAdeokmj1win+FYKl5ES9hzhrrUNg+1NJgFiiFGzYqdPBETrNTszecvLfsW5H56/gLnSN9O7BKGqGvcQ7MDRM97g4Y/zozb9wQqohXM4UKxxHxVZL5Ac8/wIjE719oP0DqiPKDzh9omdHLh9k+SMmrDR9w4WGtTOqERMvIGdqcTTG7wLYsZG/W39gbP5K7rRDkB4I5kRJB1P0o9UnR6SfsfIAnACllEztN6xPdC2jdUYck3smuGdQx1F+AmkjBGsE7Z6SF0o/yEUp3fL9pfJx3bltG615gn8ev5dV2PDUOXO4lWRg7Y4Dg05KsX9Opf9vGsZbCaAOHy02dMTLoORVwU8TYhZqfmK7ndj3P1fGi4L4hW48Yh3GCSndOLYb3jjISsmJ47ahRyGowTdHei8E/8TL64baBlLI2yP0J0wUbm3DXSacOh6nwLYWLo8G6xI174O4VT3/5f/aCdNvqUfj8/SJk3S8qdhoIXbOz8JaV3ie+euX/8zr+3/kKP8FY9+wtvD+8dc0+xO7/YZ5yvhHxfoHrDxgZcLKRFzObD0RJ4/flUczY7VSq0HaZ0xz9PQTMx7JHtMf8PZf0uWRrAlsovcXKCtznKgktnqlScU5wXcIGywKrh3se+fID1RzQnxAe6SsZ6IspK1SShgWkzDIaWID4k8sT2fOp4PeXkFXSrqyrx8Iyul0wk8ze2vIIhRRpniiFUOtDpUZHx84XZ5JpZH3AxcN/RBqGEOl9k6ukEWoe2B5+Iy+ZHQ6Ue9drxIDh7ewC1VOWPeJ76L4OA20/AF76oSmtFzw9pHJzfQMxwa2WU7RoU44+gK3Otao08D92mOnX1f2rdCnE9SOvr1zWDjEkw+PPQq+bqSuuOmRcFS2d0EnAzZizRkxniQ7t1ax84xxJ1xS6npGlxMmWNg69WOsnJdPX9k+DqzNZLFomEEcOWcyZdy80zaaV1qhWgE3WgkoE+19BIKpGWme7k7UJmgegRXxC1IM2dqxHXgbVUrdKDobwueJqoamZ8o+0vRiG9EopjTanpjmRj/fPb9xQYsZiog4uhEO17AB0raitaDejlR9LVgD6oS27jAXHq+JW03IaRlqSBKmHvH+RPUztg9Fo9XRooD3o8XgtjJpo4RKfS00M2Gypck9yFgbYoReKqkViiy0fsZaT68r+Xal77D4C60Vcu44Pyq0cm90GTWCLlhy3bi+H7TyzOnrr2hZaTjc40x8VqT+ROsHN2dwsxkE2aOCQLWVrd8wsRPmQDoSLStq/UjKO8FMFlcSNjLUywfPkQ/IFqkBGN/TbirLQwQzhu7WxyXNhwjNcuzK1Cfi8yO9bIivtLyOnmXin5/FmrFnj2mVWgu5taFQj5scrbYx/ApM3uHn0cVMUaoYRBx+mpGsjAZ3C+qx2WHeh5L75oTLFrBhQpcJzY1SEjk2nBdKeaOzjSD/Xig1IRGYArmOqjv6GW+f6UXwNpLXnX7sRNco7TvuMVHtjekxktOBqkHFDVXTGroztK0wnWF9v9LzRncbdrHE+QmSp1SPcc8ca0cLBOtBG7ntqK1ogESlvQru5IfKtd+GDc0Kuadh0cgFlyaamZAwUUulrPtQFK2lTHYQc8OKhspy/gRl4fZ2QARzVg5NcLKYnFgUbFO6CsY5JBU4DjQqYg5cFHIq5CSIXdDZkulMPmDY2JJB7OhethKIwY/zen/l4Ww4rj9hW8GEN5rZqHWG+hnTFvSI2L7QpCKXAzN1ahbyzTBfTmzXFdtn8I6+Ce0YdNQYOho+mLzSbpkmCXsSNOeBK+9gqsP0A+t/4DBX6EqwjmYzMg8LU1kraVOsfSLE51FNmBNOD6yuiK7EeaLYwNHBYpinE3F+pDMahQY99YJdLmQdF+nFWqQUWjqQ3nAlIzWxPH5mS+DMhOsBrZGSPenoOAFcRKbLGN5fLGU/oYxKRRGLiYHjY6PuGaOOfR0hTu8fCNNnbrd76wlju357tRy3iXx4agEfPWKVXLaR7zAvWJvwbsKYhTac0whKWXd8/0viXBG/U5qQ0hO0XxHtM7OHxTmm3Jikj/dEEVsxHUw6EaNS5BtF6wh4G6UcZWy9ekGopJSwvpJbINeKaiK4Mdjuh+EofjTRFIu0BSOg5pXcvrHuhm5/y4/vleIEZkslcaSdVDstdKazEpyi7R3jX8DfwH+A2+ltoZavxPhrKkp132jxlZ2NrSe6LXg7U94i+XuhbT8z2Y6uoLvH6YS712SL3it1a8XZURBBMxh1+B7Q3dLzaHFyi2JmxU0WbyNOHZcnz3EMcNHD0zK28lYwzuBcQMRwJuMl0NpfcLRISo2AcLIF216Y5IxTj9FnUstoOFjzNja1uuHCStdKl5n18HQNiHScHvjecN3R8z9nmwr3D0cEEUPrwlE6Ys3/w9q79EiSZOmV5155qaqZuXtEZGRWVTenC2QTAwKzmv//I2Y3Aw5BNIfVnZWZ8XB3M9OHvO4sxIqo4oa9aNsEIoBwdzNzUxWR+33noH6m90QtgpkS09/SVC4f3LioqBBCxekbJf/Gdn9nSRHjbZRUHliyMdI26j44rMe+cbmcuJVKRlA3GrEqnug7S1owccjJ4ydP6xlkWPR+/uUbezHUjVjG0zlxchHXDOvjhEkIpGBjHXQciN1R2bDeKTus75V5+oCpJ54mutsJwYgRhIPS3sBmsN8x4NIHUcMompFp+k7ODbUZFw80NNSNsV23gNk08q0+oJLxrtOKp9fxyzKQa40QM17B+4WSJ4wZtBPjwTx1JpeIupD3UXaqPSMuo/5A/I5LmfliiN4pZafsAzcYo+N0jsTZk2ujt0iaP+P0CZULvU1j1ywR9QPFdr3fWC4zfjqPE+t0AeeobajI3WQEHWWugbMKg/UdI+Yc+SjE0wUljoz5Amih1ceJkYNWR86XnjnKFRdAbeAPh+whE30hs1HXRncCFWwbkFUXBQX6vVFLx7k68tMaic6jjJOVeVnY398Gdz04jiZDQiMV217xdpDDdRRG7geWFe8Dzgu0gh3bwO1VJXAe6IcQEDx9q+TbRhcb/GERmhvsZ5MHTaUL7A0rgnsIQpx4NAzphxMZmD6G0MFPgU6j7ju9ZiQoGgNmQq+FYgfBO/qWH2KjTqsZKKh48I79diUlYd/fidGj8mAAq2dbr3Q/RD/mZVy83PgTHSS+yo7u6/iLc9TSUNNRkDHQFAaN0QvTYcNeKANpqRX8PEFuw/GgikdwXh8Iw4Y6RR5kENWDUr+Ry2/UfEW64jlBUazuWN/Yd6O3ido8LnhcFEodEoveBRcPvFPqrSAlksIHnJwp7zuTTIRwQlvjuBe8jhPb0ddwoxCL4P08GO+ioAxsWlC0D8Zwb2Vsph6FI1rGegFt1H7gosdEyYeh7oTzJ5BReB5io47zE7f3IULyvmGP1+xvLtrTAjKNWEwYWEgQRB/vuXejH7BnfAy4MOJmNTfC6fIwwin1ttLl0cfsw6QqVSAUOkqsM9Uy+7FT8ihxm2uU1og6fierQc8Nax17lOuUQG1Kl0qjYBbZ7+1x2j+wer2N+FZI4ZHxzLRegY44QxzUmrHjCbGZvHdUIupmTAcSteQrvQW8B2vlQUBZsD5hFkB0kEBcwQcjxWWUnf9S3tOEaELVmGdBu4J6aqnkPCAEMYSRMf4LrUF2xMdReKSjQExPNEa8ohegBSQPXrmEDjLEJke5j9fZ/CBRSXhIViJdIZw8x+0NCw31UBv0nhEdmN3ba8NLGpKzHClr5P7qaMUTogetGBvVvhNcROw0TpltR2Rnnj0uJfK+kWJ6dL82VAvODa553tu4dvod70Z3hyZE7wd3vEW8TuTiUecpWx3Rk6FBG9O6OnCZ6gwRxpS2uhH7sgPkwAcP3mNOH9ObTkPpMjCfokKTQHKJ/f2GSwFNEeljkxNUx3XQCtaALriYkEf/QfqgP4kXVNYHVKBDOQDDuYizRNkdJY8NRUoe50bZ/i9SPGyU3q3DrexkM4pVQoIQC9bfkXajbxvJAuoctTp699QGuTZK5SHQaQNswJXGSuWG+Ds+rXQ2nM+o/0ZKB2IDzerDeE5dRpypFUWDYv4hxxGPahhYUTXUEq0YoiOu43TF9YIviq8QqUR3kLyRCEjeoGe8eqKfcA7wV3J/R2MY74kZTsb73x/I1zg7jnxDrDFPJ5yfMYu05ul9wvmJZgPIgDAiX66hOkF7YV0r67aTc+XYbzg5wLYhR6IOvn3Lg0FOfgjtRqyv9zo+aF2wamDgvKJR0AA4oWPU1hEi2IwQ8G6iFg82BEUqE14SwdkgubhvNHsnBIh+sMy9BugOp3eEjAsrtbbRT7BOK437m+LDQKtaV/JRx4GS2cBG1ofQ6N9qMa7wwMuMexE6hDshjfZ0a0LrGZ8q58vfnuRM81hUeByuGz3v1G3HmaIouewYI9vZrJDzwb7nR2FkR+QghcC+Gy4W3KR0XZCwYG7Hx8SaO34ZTG6IIJF1NX7+8xvn85mcMy8fPhFmQXygFU/Zh4UxlyvzeZgIoz/xtHwkhZlWC/tth+Y4Tx+Z4zPRL7RS0IclqjehtY1SGmqXR/U9U1oDBrfb5EatEy680D3o5LGwU/kOlnESwATawjSdBse5eKJbEBucXSFBjBRzoBNCwKnD0fDamLwxR4dzM7UMa2XvRkoJ793DKNdHxroNs5p1QXDEOJOmBVVPyQUfPPM0o16HEMINZJmogXRqzbRWOX04gU+U5nBhmBFbq6gIqh0fNnoehb0kjhTCaMI/YgkWHVYrQhnINy102RFfxs9JRq1St43cC34C5yrioQdHyzu+b+wxU68Z1PASEAI4RRMkOvv7xoHDO/CtE3SgBHk0tVWMXDZOTwt126l5GEHFMm7rzDVQbMO0sb2uONcIKjgxkB3tK8532tHxLDSGPllrhy1DGZxknKepgh9GOMVBM1opDyudH8glFBcco8syuhrqOtYPKpUY3LggiY0by8O8OBjYGdgIEewo0B2tj8yvjw7pQ2JirYBUxFXiPFTovXQUz347CE/PY5pDwIUFTSfQCN1BSlg96NRBVaojFjBECjZ+11ynaSe7TlorakOl0B+0A9KM3vtY5PeGyLhRWW/0Xh//bkPA03d62SjbPvKqTgkejv2GtYzXzLE5hAXvpwfRAQRPDCfMjOnZ0XPHd0+wME46qqPthmuO8/RC220Ic+KQ2HQG+aMNTuWg8vT+QJXZKCIGHS3/1gghQh0RCnXD8GatPaRZ/UEpsPH8gsP/Zdxu4/mjHWudXBrWbEhgpD/QZH/1mCekQWdsTMf3UwiKHXnYB1Vp6/FgiHfqUUYXJSWO4/H1ahmv1WOj+JefTWbFt8FuLr1Q7iujKxYQU2qHYIEQ5yFuQaAJJg4TpZcCAbqrVMbPs24biBBSAje41lYDwZ041lHQdGqIVKAi2jF7jHb7QuugamBCa9BaprbbSEuHA+cqPgTMAt0SwjSoGgJJDXdWpM7r506OAAAgAElEQVQcq0FQdA6gAc9Eb5W0xFGCU7DeBl/cOxBjv68E7+nSsSYoDrOBi43JEfxM3pXoZ/I104fmdBQJnQy8Y6tUL9jRBq53K7ig+PBA+3UjTML2+g7pMhY+JT4WJY1jt0Ed8TOtKNZOtBbZbxEriRBkxAtCptmKqiHNoVVptaChMF+GEwCXiZOR84H6/cFGrjQrWBFqN+ISkepYv6+YDpyt0hhA8bEQSylR9x3sGB6FNrCf6KPYrDu17dQGEOnmRrVMH4jk4EnzTDMbBBAM/oIsdEruhmfQrvAeSQlR99j0B0iBppCvN1wfBwfNGb0VXO+kEMdUKl/pRx6yNd0QtyKug3nqXqnbSoiBlBSjDNpSztzvb+T9nZiE1gvlGPhG7MC5hlDH5wWlVkZk0BytRgxHo1J7o5vDBcP0DXFKo1DreM7OZ0LcMNYhgPJGWAxJHj8n4nnBzxNdla7K0SrNZPRiHlNHTB5IVhBNQ+LmHPloeLcPRLIJ1spjkdhxruBlGshKMljC9Y94WfDhhvGdZUlYF2pRhIED9F5oteDEgVWcJrx+wvoLrb5g7QlxRpivVPuNlCJOz1iZ8HYi6RPSE2t5p4Q7zQklK720YZr1Bz08xGSPe5z10aOordBaGQe2Nq7Vo+DZ/gdBxuCx+DcaRisQ/QxN6AVaGWuE4ALy4Pk3lGYHLn7B+505DTt8N0O9p9iVNB3U8k6KHbUJZfQeWzP21VAt1PYbznVKLbQ+ItbjYxFQXf5Va+x/1UMQgnODQWoFDUY6+UGFeCCFxPdHLOJ/yjjmNG6SeNruqLcJyQun6cK+F7YtYeLJbSe3O3vZWPdCb4BUvDNu1xVZYQqGJGFziXUK5FDoImxrRus+RqJ+oRTj559f2TfH5elC73C+fKRR2W1jL566PWFFyXylRaPYTEpPfHr5HcscaO1Kq29cThD8wenkR2HAHFYdLSesLDgmaruBvhOiIm7i2AuNhkpAbSH4ZzQGav+MuDPNfQfdcVpxWlAZJrVT+vSwTfUh3GkZK+DtA7V+GGu7PlCS44AuoD0i3SNdEYvUAlM643XhtPxAcM9YX7A20+uE1ZkYJuKk5LaPhn0fu1oTI8SGSxuddxo30mL4ZPAXo5sIp9MJjUZtldILuJEtF22oRo7NUBdYTsuQkPjwUF0b2oxlObOtG7kMDXMr/XGi6VBnQ+/tPfVeKXcjzT+M0ylWuhYayvHeaauRBXwHZRjY3BSwMNTkST3b7R0ND1Z27mPx2xpiI5t67Hf8kgiLJ3/5OkyQrUIFxwek/ICUE5on9reDcPbENDTEkFHLNCouJuq9DhkR0PcDKZ0pJEQ8uMBRKj4kWh55YIoNMkAvxBTwj0KUxsGoreUYJ4RSsV4GWs9slDWjJ/jAcNR01BgRBR0lxGH3A3VjfBymGRXhODLTtNCbcj5/wMdpaIHawD9KU+LzRzhkWGXdgpvOGJG2Q5OAU8OlQEiRulec+sH8tYb3Qu8Z80ah0o99fF03Nm2qgVoMyYI4ox15CDhqo5XyEG8olErLmXJXtCxIHWQB5zbQN478RmuNEPwDIZpZTo7ejJoHtnBY8jpx+gO5KunyhASh2Y7JhunBXjfSciIXQT2gnVJH5jzEQLOxORgX14yJUWvBHGj0w87aK/PlQr9tQyajE5Bo1dOKIDKEUd0KzhdgRX3GecNMqFkRH2l1Zz4P+x19aKXN/S0qtsSCq3daglJ14P684ryCV+g2FNKtQ4W8ZXodWci8b7T+kDyl8JC4jLGtSaPkO52A1XGCqTJheQzLRRRnaTCsm9LFU9pAkbmHmbPUxv1+ZboM82nH42IDPUhpIoQL3eL4nj2i3ZP3gogxT3GI2VrGOcEHxaXvqBunZJ1XjvqdbmWg7gy86+NEUADs0UnomCjBR2jgu6f5RFtHZ8SdOv48NlXUTsuV1iNVGt7rMEDHgAlsxzFiEw/LtOMCPQ8MqIA8TIXWPNQTeb9DangPXcbkU1qiH0o4XZCa6bbR6oqLGecPqMdDwZ2xbLj0iVwcTiLSF/IWKNl4eplQNyaN1TJhyqPo/9ik1NZRf8baC0al9S9YLowToPH5rKUzzQlR4XY/ECeIBpp00MwUHOIUCR8ob2dabkjcqeVGKxsahh7e5EqM0OuO0zu0FWc73mVcENI0Jr+1tiGhSW4IvZxnHF+C857ldEb943s+JjoujomwtYoJpNOJWjrqwihSO0cTwfow1bZ9bAaaNbJVSs1YHdIlVMnvhZ6V3h3iG01XTHZEKtY2nO3sOdN6ppb1YbEtrOudI1/xfjC3p56ZzWDv1KuR70oriZiesRC51o1mji4C3h6HVzK45qFQeKX2irc/IJIQcQ/rZEIJOD0T4+9x4YKbE/FyJp3PI1L2wPV2ILex4RGJ1L+IaUxoVcehjQn0E+t2o4kHn+gBmivsTbnuiXtWis7DaO2gZaUeCbWEE0hxGpuXXhFztDrsp1PyGNBK53Ke8C5R8sxxBGqbQCMad/C/YXrHu4kgz7RjhnLBW8LLhvgbei40tSEb2oVjf9hHJ48LHcEhMmRMZoXW7lgvKH5MAPqYptU6egmllOFbcDI8IV4RKsEJIo1SVrxrTEmIwRAypawcOSGSmPyJJZ7wMmNtpnWPuYMq35nTNPpWfmKZA8EN22+vGy7cKPmKhp/HdENsbCwkYxIwe6a1y7/dYlzDEF+0BuvaqXVC/QuYZzs21ENIDvEPZfZfPfwEVe40brQ+hCAvL2dMNvb2jgQlzAENbdx4ZGQgt/VgSqPQ9O3rDY6O0MjWuZkNjJj39NYQ7fT9wLtMl1fe95+5Hl9ZLoE9f+OHH0/8+vVfyPJOvv0C2zecVY7jTNR/RK6RT+XEBznx9EGJqaIUpqR8+viM9WHUGhOCMZZv9hVzvw6NsnbSUin7jNQfH1atTm+eqDPnD1+xPlH3j5hmWllI8gciF7QqahPed0p+R+lMYSLvglgkBv+4gRtmO+iVaan4UPABNAx8UtdGLndiEo6ycTqd6T3S+0IrJ/Y1kbc0MFiSmMInhGUwbm2j9nXwbA/l2E9Ye0LlmZheUEmjDa9KmiPPH5849ju9HKTUCdNGOmemi4MwsR4z0/mPmPfU2455P0bTx7B3+ufLWECnQD7uQ24QziDP9PqC2idi+sT+vtPyzvn5D0iaaA5a6/SsOH8hLs/oIcyXT9juud/fKe5AY4ASyFvDhcqnz2f6vbO93lnvK6ULojM0Y1s35tOF3jJa4ClFtBt7gzrP4GamcqK9ZsLk0eeF5qGpgI/QldI7Yfaw34jJU9eN2/1GpuOnCTOjrgdta1jpXF+v1NxwuDFOTR4U8tvGuu4YdSyIWsUYN5reOi4Ndq81AR9wLmAoXQwXBGmC1emxkKu4MNBp4ifMTXRbB8KsCN4/02vCqlDzzrF/p+avxFCwqVD3V2q7Yv0+tMbljXK8UmVjmU80JzSDfhjl6Pj5RFjOHNs2uM6+4V3nCB1TY/Zh4DVrJV/XEVVxIxrWa6ftBct9fMrUYblxv64ca8elL7j5T4h/p9SREzcRjmPHEOZLo/TbGHe3obCubeN6+5XL8xP1zZPTlf5sbL6Q1aghcG0VXQLV36npyjw/YcUjPeH9E+KfRhNez9Sb4XQZbOhWxkmyDn62iMCUqNsx7L2+ICHTbae1sRAlXegEpumFdm/QOuqHEVV5LFTqwXwZEYKyV7SOTerfHG70DfYbbYLGiLKIV7xBeDmP6c62I8uEPiYv5gbH/suvvxLCIJmgQ7JlvdHLTisrjYI0o/YK9RiYSBeG2XRM7QkqxPOZ27dXJieDYDQnIkLftjG9mRbeXldq7Xg15uQQM47bnXy94r1QtooYpBTHAu+vFi9jQuSYpydM38Zovw7XgaiRZhAKU1qoRTGEXDO4gukB2vAhkNdO2ZSmE3Ubi+1wisgUx6I2HzQqtxu46JjniV7LILYwSmQv5wvr7UqcEsl9pOc+ZCR+IDpLy8zziNLEYOPr8zDNVuO4Z0Q9bkok58l5R2wmMKHdD3qHKev6jflDxDvhXr6hfqMcB8d24MPBclpxDrb9jp/e8THj3I4LFReVbon7daH3J5Zzo8tv1FzHBFWUvEPLM6fpH9lvz9RjIoZnjBE9MhLJTYirkCpl2zhNw7ZZDmgl4MOJUtOY4NZIL0P2Z9VjWQcfPeQxIbGJWiHNgk8VDaBuQvU0IjJtvEalFPKRB5qzDzqGk6EObNFx+uEDdTuwrSAh0FKgYEgzUkyEKaLB4VTwAuIU8yPu4oC6OVIM4x0Jni5GtTrKntpIfmJb94droOFECc49MspjkwfQkmOXTqWP2IUdSL/S8i/E/hsf5uvoutiZ41hYN2E7MnsuHOtCzZ8wGtPpjI+GWedYjbwry9lzesqElFjvL9Qu4AIdT8cjGjAzTvOMw5PSgopDpA4DtI5rkQuCqTyY/IXatgeG9YSPF9w8UMHwE7AgvuFjw4eK6g6sTGFiiZ/wvhPSlTgdOO2oQAgOR+LtNY9JIEIuRrVC16+Y/kZrnfvVI/ZM3k5QfqBnpdZfsPYVb2F0qdrO6/bfEfeKsyHcO7ZOb0NR752iD8Z9q25ch3vAWkdkuEqmGIjej+svNkbdbpDTXBzUK+eM4IXaDtLkCBGcN0IYdm3kJ6Q/Y9uPpKCI24jpREo/UuvEsV24v34kpRPHUen8mTD/QpdvrNsbrR1s1wlnHxEOQuz0HqllxgQsfmdrf/q3W4zTRrsd19FYCKdCmFZqV8SBi8MtbOZH5OSvHmGq41TNZnLr7PWdva2oe2GZf6RwR7QQkwCV2jK1Ft6vN7op673Sq6PPDnygmtJd4zQb4eaQdcd85T03MI+TQPAz0/RESs9cTp/5r//5X0j+B/Z14ucc+aoVppVlcbyVJ9rv/5F/8n/G/d6TeSIfC15euCz/wBL+Pf34A29fIr1OIA3cO6YbZg7hGasfObLjaN+Q9CvN/UqTK6ZXRDYk/0DPkc7PI5PXEuOV6jjGiNdPY2dYiuBCpvUNFY/3AVix8g2yw+f/jb79O+r+kdvqOdpE9x+pPGO+kGbDhYPS3zHZR1ZRCvNJUV+Y0hkQ1nUnxqE7t0dqP8ZIa0ZtRkxp0EWss5dMB9I8EaeJ1o22HUjtTC6Mi6IfC/ajddLTifjxidvbG03Bqw5VvI484fr2xtPnj/gY+PJrIZ1/xIKwlW+U/o20FPyktE2Z0u8QvXL9/hu5CNYilIItB/5zZ15Xvt4r+duVqmBOcd3wzTh65fn5Bd433m93vI+jqBpmcoH7dvD09AR4rm/fCW5GouBMsLqz6p+plz/juHG7/8zzHy/0BnspVOeR+ITJhRgW8vqd04tH2sr+7Yb5gDzNWNTx+hTjslxweyeK4lIaMQMUTWPMaHvHuxkTo+zrgxwRQBy9dvx8xmsiaOAojd4ghDhOCrOCBvZW8DGwrSNi1aqSiw1MVDdEhJwzqp5t2yn7PvjgjBvk7J+pxyj2RHmil0g7PFITk144xyeOtxtZHeITAUcrIwdsXbHmCGEius78nHAfIv6SENfp6512v+G9IKeIDY84PsShOjaHd4nH7pJjPej6C608c7z9R477H9n3C7kEQvgdt/uFYuAnx7EGxJ6IMTx6EW+cTk+DhBK/Mk+R9etXFCGkIS/qTUjTMnKR3g8kqrwynSrLMxB3ut5o7TuNd6ZTZ99XgnqCKL1WvPN4H9m3lZjSIwogg/xgEH0aY/U6UG8uOvKxDQV1C4hrTBeoskGP3NdAz53W7yiJ3v92xCl3YxeP0lmejXgeC2264UIY41VVppTQhzrcO4cqnM9nzpfL0E/nxhQTMY5ibWuMm5BcYUr0m0fylUqh70o/jNxWynon/fiJfV2R2xt9AgtCu++4Unn+9GHYBCmcZ6XcId8a1I2av7BvXwhEWl3pNeO9PmRhD5Nic7TmCO5CdP+B66uQ/N8R9A/M6YXgPOUo7FvBp2MY82z0mdSN3oJzwyNZ2mCsz4sHu5EmDzzRygesX5CgpE+BXDaePz3z+voV6w1TxcXEfDpzfbvx6eMnNCitZvb7RDkcnUKnUI6Ad4Haf8FJwOsHrEbqkWnthrkbXe+glVYFyws4wfVhtexO8V3RrkwfPsB24FMcMR39Tpq/kqYb2/2AfmY6R4JP1PwMKL046v0FK08c/L/MP/zfRPd72v0/ESaIUwT7SKszElbEH9z3byzPEMMnynGh1uGH2G5QSwS7j8Med0a5EIInJsF5R/BjEmU2JjBjR26UnDmOg9Y7pRWcYxB+QqC2RrMGOvK82/XGfl/x6jgvJ07LmeQjlMZ+XVnf74SYcN5TWyXESG0V4yE3A3ya4ei48zIITkAURwie5mA9dvqaiWdP+HAgqWDqUH+h20wuOgqW+RMijt4cavF/CAqnOKOS2LYGjA4DsjGdMnFaiWnF+4JVxfMTlL+nGfjLvyDxz/jQmNLEtFTc9JXlZKQUuO+V1tOIqKQ3kq/E/nvs+EzJB6JDXEcbBGErQJUR9dXBVhJTjvIOBJyPaMiIX+kt0Wpnyz+TUmLiRshf4H6jvxvuuHF233lOO4v7jm6Fdj/h+IjKaRBlbOL2zSH5R1q+cGwyDhYZm5UUz3g5cezgvcOFDPqGqiPoB5zOiLxwiv+J4F6Q8Avnl19ZTldc+Jku/w/W3rGayJtR9k7fJzRPuKJwFPZ1B3NgSggzoAObap5SjHy00S9rDbo9Dkl1TMZ1TMhFHLSIyEzwJ4I7oyz0ljCLhHjm+eUj6fw6ek7tTJDEkO55sAtWPnCKf6DKO/7068Bltt/jeEIIiJyZ02ea+07eIrncqf3OkWHPSu6VrldKf/1fLrH/1ZxxtFKagY433/LM6/uds3cs52X0hY+GocQ4/c1/db5zlFe+vX4jiPLyfMEH5dvrd97Wjd//4e/YtivoQc6dbVsRUz5++IFtzazrgfMzUxSsOkoS6ieBnxxfbpk+r+hq6KaEZcMlY5YGvjD5G69v31G3Ue0bWOEHeSJNP9Hcytf7n/jwk6d+rfxjOrGvme/1AyY7IV6R6NCY2et3mhnXtXI6zXiNQ3AhG+7yG0X/mde3G4uOk6pjOzMtn3DJaBRev564PF2HRbJOxOXP9FYxPuDcE8UyIXiS+4Hr+1c0vuHnwUqtVegmeKmEWXh+fog8EN5uO3FaCEvg2Ct6vDA9J768fefl+SP7+jrEFVN6GPoa9XBMU6TaO3O8cF8rrSam+Yk4KUf/wvSkFKnsZcU5j6nh4mDUWjG2vbOkM8deuR+NKXyA1bOvN+pp5fNPkXX9J3r29OczsjMueMGPReG9sP2Q8LfKy48FLb8ObbycB11ZPZWV0r/y8vsEbUN6Jl0WIgyxyiVw1DvH+p3w90+Etxvh/AM+TJS3V471C8+/+xFj4e23L/gLTKcLEh334yAX4/TyTIiOuhXKtrKzQN3Qo6F1nATk3qgtoi8vEJTy5xX96OhmrGsh+Zk5eVp+hWCsv31BCYTTTHOdt/dvLDGNuMq6U/aNUiu6r5g4Oo0ewdHGydTlBG2llIyzMDCGQQaRQWC/r7TSiTEQzD3wj0a/Q02F+Fxo7o7TE2Uf8TANddjtSqSXytOPCzl/5/wk5GPHh4R3E8e2oR/B7l+wacOH9siMFiw2zBuG4/31nenHT4iXYe2MgZI3WinEJUE1pmnBzsvIv7qhju/rhqud+PGJ+/sVESP0UVbqj9Fyd8paClPriAn99vdsy3+j2VeSPmEy2PLdvUP8jcuHT3z9nrm8nOh8Q7ox6YJzJ47cmE+BMEXK90BpB8slwl4hN/7dx584vhfi6URkoeQ3bFrABs5M+iiMtxpJ/kQ/RpQkdIeLYWSjj2Hvs4e1/nS+YE051jvSHdOUqMdKyzfCBEf5Tozg3MyRoRUlOYdLkXo/Hv2AzuQXNI2b699civeN8B9+wt/LuGHh6Aa7g+m204OOmMWasWVMFvftTq/G09OF2/s7KsL1/Z3gPLUOg6YLYcRZchgTt76jRel06nHHqY2pei+srTCFGW2Z88uZ+1vG5dFVKdJpR+Y8f8R3Idcb1jfC9IzHw55HzNHCiARUOF8+UctgWdfWqK1wPj2xbr+y2zuff/j3tPpKOBmld+6vnXwE9v0bOk2PothCPQK9jDxrtoNwVrwaUhK9f6XiRl63eoIafgkwX7DtV67xzudPP3DcNsTpKMHmghdHWQ/ilLh+3VDnB8GHiPOO2huNfdB+ekFsg96wWoghMJ3OHHnHdcdaNk6nyJq/03pDbRqL1AZPTz+yVqF/u/Hy8ndwFAICLlJ2x35vfPjBCPKJr99uTHMhxR+53a5s9b9y+RhZ0jNtb2yshPMC7QmXdrA3+uFpNaPbhSk9E1Nl3d/AraRoWHNkubHoC+s3COmFIxdSAfUDw2i2oqr89uUX/vC7v8dapZQbqI5Oik/0Fum2EicbMZfuyNsoVYs3nKucTqeHJXI8WimAQwycCaqeGhp+K1jOyOVESHEQeY48IiiuQCmwnMm94nLGd8Pw1N7ppRKaEaYX0HeaOfLemKYJo7DnK2lq7HslJqEWobVOazdURoG91pEGSJMxV/A1IObZ1oNmEQ1PuCliGvjl/Q52J/WZmhPWFecborBvM/mAKn+C8F8QOaEWmKMjhozJf8ZYEE58/hwRPyZDSsBMqa0+ZGGje5FzRYgDHGCV1sZUocuwoLaqxAiqP9L0lSpXcg/U7DCXsABNN0qbR3xxjBDwdsWfVmaZKe1MChNxbvR+UHvEhwXvHdOkWD04X05s+29jod5kHNzsZ0JQzP1/dG7cb8ZpmuldMAIqnyjlxNPLCy68cjv+C12+E+ILk1zQNlN7gJAwBje/yzsxOqQpUiY6430anQqDqkgfcScnI7KrAriK0Gglc3meaXXAR+reH8Zjx/nple31zJLCAHDYO3v9SinfEFEuT8Yvv0KwT1RW1k2Yp4bITle4HxNE46hfwALbXnBmRK9gHkhM8fRvtxhvFscT8zayzOwsU33oKIbaXIMhNOx/iqkcr4nAmZenQD2E1s6cL2eS+2/89OEjbB9Z738aZAC9EF3FUE7nyLrv1F5QudLtmdfrnWuK7C9n9qXxuheiXeF+ZuoRLYmOw9GZp0wvB9JOvJwvqDlKjYSP4DjgZkz1M30S8uWfebueaHahul/BveEnI4aO8IbYineB3GbO+jJeDzG6GPteEbfg3Ef214M8L5yjYO43KgsqM/30f2HyfxD1E03+GfoL1hzVnmgWabLxdJ54e/uZdFZMnqnFEYOn6c6+Z7T/wLw0jvLONE0c6zglln6iHp7tvnEJT6z3+sjNK8JMr4oQEfHs+aBu/53nl9+x+N+NkZ58JcwwzZ7WYL9HPj79A20/6OX+OPkbtq/exopDVfGXF+7Hr+Pfa8A1ZfID9GC90G4HISQISn/fMQx7cOqnpyduVpljJCx/5Przz0yfPGkWpBVa29nrgQ8niC9cf/mV5fSM1UzuNzQElIXvP7/z/Wj8758m2A7u9xUzQ4OQ5kS771iIPP/+d+y3r6wcAzlWFRdm4suJ4+0L7dY4zR6vyyDA5I0QEyE8c/+eSenMnBbWX37BWmTyC8e+Uu8b4fyEN8XriXU9aLsw/fA06B0lj123AEE49oNwSpQdVDvOBm6qRihbhlvHuQBu4Bq9TaiPdD9OhbaykbcdsYZfFmQrtLaRTcbEJsJ8Wbj1nWWZuedMih4XHEfZyFvBRQFrI6v8YFNrh54rvRnmF47rFQlnrDi8OqQ6jnJwtMKzGh8+fODdGVu5I+WOAtPTibwr9/d3PIp/upCvZdgOWx7FrCnRnBH6OFlzs2H7wV6ADi4GuuvkvDO1EUlw7huWO65foDVUR4m27ROn8B+JXOjtn7jdv/F8mektcmw6ssQBpmmiHImj/MLl84/Uo2NlIrqPiAaEV9b1jfPHSN8Kze4c7aCaR5wf3HjJWB9Tu+DDIODgwEVaWRET/DzTf31HT4kmdyRc0Sajm22VhuLcE9v1RjqfR/a/dWpxFAvolCj7V04/XbDvgwTQLDNwEX+1GI+CPym8G+uqSAA/C+igpiCCBk++X9EudCooeCfjNKkWzucnsmQUwegPkpOyrStaAup3etiASKwHjZ1moHWQPzgc+9Z4+vGZYy9o89jj1KpbJS2N+1tj6ztPTzCdFlpzHAeYBnQKcGTm6UxuHbEwtNUuMM0jtrLnK61fCcsNwlfavSB9odVC61emqUL9jJ4c6iJ1y9COcW6qRjcjzRPiIX8dn6chsDoIMkqO5l7YVk8gEifHkfOQOOLo4hCMFCe883x9/cqSZsJstBpRd8Ynj0vvCIKWD7T+jpU7pRlBEq5FWvHEOFH2O+4cUdtQ83RZRma484joTGzf/hn0ylN84bg7rE6IMLKxfcUl49uvG/kwwmmUKzU2ootjItSF9RoIzzPxg3H/XrA+oSbkdiDayfIL54+BWhulGTE+Ee1Et0ZbvuDkxnHtuJNSygrlCSuXUaJFUQ+9PEGfCOEj+z5K/z4mRMMgajVwAoiSjx2RPk66naNbofZxSh6cIARaKYM08ujQVNoQTOXMlBaO1nAyyqyUipiRrRL8KJ9PLtIt070gVYimg7rmG0czWhVqCZBXyAfaGlorNe84H0mLcXsbNkuREf/sXWn7MH/6UHhvMz13Eg7TiPSK5TdyfmdOnc/nxsZnjEK3Ky27IbCh0fU76MFpmTH5P7nffoVecSGSQiIR8eEnvHtC5QoESh00OeccoqNfgxtRG1WHtgvl+DZe7x6BhAuVEBd6+YQL38k10O0jOmWmqVKobC1R20LF0eJXxBrlWMnlCkwct4mnj5F83Ij6gpDG5lwjSKL2ndZ3jrVydjOXy4K7j0190ZXav6PB6G2cRKf0BlpHYdIr1W3sxxtyuzKlM+o+Q52INLhdmZsQ5gu93sG/AwmVgLVhCnep4F3Dxws04VgLBvTG6KU/l54AACAASURBVMlIw9ngtxOHPK/IAdEPR0f3aFfK0SilM8d/4BR24I29ZnQS4rQjR8G2E3pMLE+J76+d09MzyzRR8kbvjrhUwtS5bndc/SPH8YUuDWs6fDkuE8KN2v/XaMN/9WLcz5Emjlb3was9MkEj4jPH3eNdJExC73f22/q3/9d9Hy1W7fgZVN+5Xr/h1LicTnz99jP7epBePoxxairUfvDnX/5EnCK32xUXb5zPP3LLmRqFdE6svREFSrlx2xcW32j3TlzO4B1IZ1mGSvy0RAorIhPBCuyVuhrRC9XB2X/gWL9QtpW8F0oNpPCBZb5wu25cnj7x9u3KPC90Gq1fQcr45ZDfYXSqfGdZFgQlZ5j0CfMfwD8xh78HDB8qZXuhukjykd4zzd7BCfsWgQUfG6044uzI+U6rhg8zftqY5ie+f3llmk4cx1dSUuZpoz8wRpeX0/h6KNEH9jqkB96PqEPyM9GGkrjU6zhR7RBkxmxcSJGDxjfC9DjN0EY9Mt08nTRwPxLZa6dp5nw5YQk0CxoTeGH77Upon/HPDk0LNVYsFzyKukFpmMRRHeR7JvnLI1M/lOpdYNsLn58+se8Z55T9/2ftXXok25Izu2X7ec5x98jXvZdFVjcbjabUM470//+FAEFoCU2CrGJV3syMCH+cs19mGmyvAksakIAYQA5yEpnh4b6PbbPP1rp6nFyIl49I6pTvbyQN/Ke//9+Qu6HjYFuNESq4yMLP1K8/4NPOncH+2nj5rysxzE5sH1D2tzkNeKuEoKg30sPQoLhzQ9Yd934nf4H2/oZ/G+jnM6iR1Qh+oHKDIdSH4xiZl3XDbxv99RV77CznBbckXq8/WJcVNQgWptCpjGnfixHaXIbuRyedheADY+9on+PJNjp9ONYtocdAGPS2wxJJOUI33GkFN7sCXW8ghrAwutBqJ8RKWjYgUY8ZVUlBwDpGIYTBYOBNSZ8ucCtz5DeMgdK9zZxzDKSTJ2ToVvD5jOoBvXJaM06MEiL8qJA35H0npEi9ZMp+EN4enD58QMMb3SqPo5JJxDVCgFGfVBXXuSxnjlHobaftk5kdBEp/53zyXO//SOsrP33+71g3jscrUEhnm4UDkRAV1kijwgKSBgNF1cGp07shW8ZfK7WPZwY1Yc4jBEzhca9sv1wm3eiJJh21Y8zx/WFKQDhqeUblLqCDUQzMsayRrg1lh5AZJdHbNMq5PNjr9UmmWgmi1HalG3j5y2M6f/wJvjuaCk6Ylt4ByQd0idj7Pi9wayQBFcVFh9jg+7df+fDykeM4iC6gqjNuUBoOj7dE9TvuWtiXjWF3Qh+YJJCBWGNYIkvkao77/sDrSjuMPiYKMDnhKDs+V4KzifALK0c7IDjy8owZhYVaB0fX58LVXMrSMTF0ZoNl+Uizz9xfB8FVUMdoEdNASka+bNybI+Ao5ZUte2KYmCQNgWZCL+D1O+spUkuYmFUOVBvdMo998PLS6MMoR+OcTlMs4ybRSNud29uVvGykcEXtZdJq6NgAcStmB6Pf0b4gpcz3T1dgpzvoh3JeN7osjGMQ4zPGNhSvhiwLpQjcwX1eGYfQx5WcI84p1h98+fDC7YfiveDiTnQ/g2vkbce1wP1NSG7l46cpMHrcInE94TVMmogPpPiR2t9wMpcGt208yTYd1YOuwv3NiM4Tzx5uF7yeGPGg953ehHVLfPnpEz/e/0DyAR82wjLpVxNLCr15epFJGuJBSEp80lBGM1yatB51QlflaJ01ByR4XAxzn6g1agTWQH+9Tkb3mgmXDVonDOXhOuFRSJcLLT1xsd1wbZ5TZVTU7zhzWA8kr1i9YT0Txpn6eOe8LJh/p7UAaoTU58/QhVpgWSO139AHLCmQglF7o2vH1GPuE9UWxmGYu9FaAiJQMBuIBlDPUd7JS6T2weiRl5cT55xxw0FzqP/G+VMHPSFrnJEUF+bSu1ea7oQYabQpwumD8oBhgndjwhSOhcf9gZcD7QE3Gm5UzB5PY+QJxh2//I4oFxZ3Ydc3SL+S0o61M6I/c+zw4VNltDdMLogstAb1qGwbuM3x42ujFMfl4ydev/+g17kMPtqN1q+42HHiOF82Ho9XTA6GBKpF/PJA5AdGxuXPHKMxSuUUX8gu0ccdNU+UBN6ISWnjOsU/Ktgw2njgxpx0pbw88b82QQ7mMByDE607vLtQDo+XTGsD7MKynHGWeX/9xulyUI+FVk+M3sFnUrjhF8Htn6hmnH/6Sq8nhjPSeU4aez3TxxnYIH/jfr+zns+09sZeHwR/wcsnbm8Pfvk3aux/v/SnFKiN4CI+bXPxzHvqw0EayMlNrvIRUfvLbys24fi4CD6hEgh5I502jnHw7ccfyGlaj4Z1ulWUSh+NGM+obAy3cf31TjUhfdnIHxLlOLgfB/f7hpbOjx+dHB2nPIiuYSYc3dOi5/7csD9lxyiBvSXqEhgvDZM7198f9EfgaAc+O4J/DoksQXFkSWifI6CUIiEIW1hZ3cK+v/L+9pU4Mjlc6N5BArVKLe+U/g2V72gfqAoadpo8kPg0mg5PIuC04PVA94obiXZExK/4LaF5LhTu1SHBcPHAO0fy8YlW66z5jDoFAc9lYrBUJt4pTsGGC5nt5ROtLYQ4GL3j3IaPiSFKbcaSP+F8x5uhziN4nAnBOUSU434nry8EK/CyEZYPWBsQjvnw+X7DkuHDCR8WjtR5+M7oijjBtsCB0u6Kv2xE6XjpPOSghYbLIMlIAmHZGF3IPjHshts6BKPtg1YhZFjsoFzf6aeM9o41mYekDXyKhPMvHN/egIhfA4cah3XMjfnALMLogl9/omnFFpBlw1jQJuQYAcHSQhl98m2dollw5wUngvVKKT9IqeNWg7qjoujJI6tHdgjOc+wF5y6E80oZyuEGunpcz3Cr1CcacpTC8HFKQvykYdQKCyvDgTtlegN1M/MfXELIU4Sggm+Otg+Shtn91ElhMb8R1sS7q7gDqLP7Mp5cXxc3RoHjceAxtA/MBbSC70KIkUdUSs7kHol7pOfzFDjdB90EnzNdB2GA3o4Jsp5pCqBj7WCUB7I62jcHfgFb6JKoOnDWWEW4HwcuGt2MoR4fOl4cWjd6XXGpMWLl0A98vpzJaXCUryA3cp4ZSywy1LP3TpILVgPeZZx32Cj4ceBGnQehLJhb8MsFLxnR2clx2eNrQ2xMvB7CaBUr86Hnc0H7jdQrI3ikOGS3WQSp4340hjpcFzgaKTokGeYfeL8TYwNXoTXCeSWIo4ohOeHzBvEvY38aV3idC49uBYmGdkWOjqkRP79MSUbTJ9JLJ8NeFtIp0+QgLSujDI5WJ6FnNKxVzDrBgaxGcwWiZ+eOhTsuTg69LI6y/5HzJoxj4IbSx43hr9jyQMKO9MSyfkZrpoUXHjdFyfg4aQ0uOaop9bETteN8JySdUbxeiaakGPGaqT0RNo/4RosVt1TWdcDZoe7A6gO5NkQTIyWqE4Y4fFjmEuzrlfDlAz04pDfCmJ1vM8PpldDe8GEjeUcQj5qjHR3dC84EXTK3243lZaPLhrWIHg2h4LKCnwQfmB1idYZsA1uN8bQmqilSIskl+hEgXDA2jgpH6Xg17t9fSd6T6sD2PrnqknAWJ9Eon2k2GPWdzT2w/ruJc80viA/s+9uUzUSHY6WXBekX3HB4G3gxVHdSnubhGOfC4ygP6vGKjp3kPBYdmiPaE2MI6sfEOoqbjPfqsDaIbiH6FbWOyJyxmFWENtG2KdIRzCfickEl0zViJGwo0TmO61zeX1LCB8FcR8PAZXDynHFXT5SVSVQeODHwkSGR6AIhw/74jjdDdBo5y5j4QquGPozhA0HeidHxOIzDlHg2YmxUP3B8wLnA2/uV0SO9RnoHCQphsB/Gy0sCHRy3B6MMgnmSD/Pz4o3SC3tVwiIzAqIVNY+TzOzTNmI0RCosnh4WmiXMHC4MWlC6WyYed7g/U1mIA4mGi4HRPDG+MA5jWEFRbHisJeiRUQ62bOTgsDaftxomYvZwQnGNsA18rHTdKSWgJSPjjA9fCOsnmlWc3QlqOI2oeBRFxAhBQPrMgssHmjb2MqhDGCo4Z8+dNfDygdHOPB59om/VY4fhS8VjmF2m6K1XtL5g+oljJB5dnxhMz2Nvc8Hdz4YRMp77CoLTjD4jvGYOR3giRXmit2d9FZOSYyCIMNoDrJJyJK/rxLCJ4uOGCZzXjGuCLxthfEZ1o3BwssxmwuZekfaDoBAIiHWcFqTCuP/NrJH4zroqhMi1Rl73yGP85XTz/1cxrq0ianhz0BUx6L2hw+OTey6nDBieEP9fxrjhifmEj+vTrgZpc1io3I87zl/Ylg/E4DEmp/EoA5GEBCOsAXWR2/c76jqWjaKN1joSO60+zRU08hJQGqXtM/+lwnJeUQY5BhavOF8YYWfEAwuN+rhy+/6D/b4zrOOjgn/QxzutTbao6tscQQJq0xKnYwovxmPn/v06xT8uYHaQIzg/acWmM1enWjiOMUfGuYEMhnbM5sEkPAgYzhzR9+diwhmxF/qYMgNTIYTJDHUW8Mwxp5gR/RQI2VhZ0gXxFdyY9k2fcGFmSZsKIbwQ3BlTnmIMxQVPWBZc6H/OYdkzk+aJeMnoEHo58NEBSlxWcG12+KVjoqAysWlnxVQo/XhupYNlj60ebQdBgdXh3FwO8dnjkoAfSBgT42VlZhFlHlg+d5BOb4q4SF4Dvh/sjxsWPE0Etalht9EIHzYkzCXfeIo4czObag0fBEfm9n2f7HLn8TGgOSA+g+bZXYgJawYu4F4SxkBtQPBInOxlTGltJ2c3X4fekRhxW8a8UNtgeS4oqXoczCXYNAsz9h0bA1mVlI3eChYUnxQninVlDHBjbooT/TQWuimSQafuWYfN/PLeMPN4mT+zAD540rLiJHH0yUYPYxJyzM3Ms8kyR7HrCZvWkdkF7Io3x7YsyBLna9Ud7bVA3tDD0GqIz7iY6X3Q94PgHNhAgpvMZZidwCfJm1oIixCDzez8qNAq1IFqIIRMRVE5PQlFTxGKNMwctcwITsxg/g7xOjuyaRIvnJs/+9Qfg8Mm5tjmmaF9oM1IfkNrwFzEp2XSTcafaOOKjI73gtnA0RAqZg1VxYmjPyreeUY0Aob0/iSuDAiCz5FeKvVRyHlj9BlRmWuGna6V6JWwQDvuDAT8igsL5vxfnsUIDGXQkWT4MCUno3a0diSGuUiGp5VK7zojYkwJ0nGf8pbjqFifuXyR6REQZ5OqGJSuB+I9GhSJkxiFd8RlcBzvbOv8XTD8dAckh4tQWyd5h8lE6Zl3k9UuTHmHTRrCXh+EHAiBiUSVgRd9it/ASWA/DsQLYRV88kgUnFd8ALdmdAy8m7EDwc+ojjlUHdodx6MRmkFMGAlRpR9XdDRCXOYZ2hu17dOm7ATxcwIgvc9lzmjElHAt0dqKWMAZOGRqs0VhMDOrTolbmp8ZGQxngKO3MSk7feJGTROjKjp0LtOOzrG/ktdAdgnVgYuOPhqlNvpwHK3jF/csUidNRv9U5CgYFR8rajN378VAKzbqfM0xjEqMnlIKIp16HNTjzugFMSV6T1wjFjy92HzO25xWOOfwOWJMUZWXgEiYTgAXJo4UZjPAR1yYojdlIiAnC3peaE3nknFvDevzsynegRfMDYYbE02nMs9eJpdfnmQTFyMSl7kY7aCVg1GngEgNus29qimyWkAUcZU65pIwTrEw35NHezCqsSwVH67zeSiC0PHhhnEjupU+5v7IlHDZjI3ImO6NUQkhTGOyTDSrc5No1cYbZoPkP1IP8HYnuEDvjtFnhDFEIWyTEqM9IpJxLqAik6Rl4HzG1CMjYlXQJs8zbQAFFyrmHkwQUaCOjqrSe6CNjSEbhBk11nrGRsCnSpKI1ws6TnQLEBWVijbox7RgimaEjHih945IZIxAbVDHg3yCdJp7es4vBP+C9xnvMtZfQL8wxgnrAd8nSKDp7NZ3e8WFV8QfdNs5xn0uAIdJe3LiaLWByVOe5HHicTYt007cnyd8Nibe1ORZe2HzvPA8PRZ1Oi28Q7xDGYQ0G8ghdWK+4f0Vx2My8wVIlS3CDBO5Ocl4EsucdLxvpDAvBZ4z0S3IM8I8gEaD0P/jinExcCKgih4HtXVamazj4APjaFOG4+X/Y+BUYD2fCMnhghGCIq5Q6w0dg8+ffiaE5YmnUXpXWmVujLc7Kc8fqYyCz45ug/vjQAVcrPOmFoQvXxwjeK6lcy8VtUEK8LJGtgin7Al0fHjgwwNHRw9lf3sQ3JVfv/0DS86oNZrON8Xe7kiAo93p1InQap0xlDoatXV887S70MRTpeBsR3pBAec3knxC2gdCUGrbsREQS7QCtd/nIppv9FFxPhFTJIRCSg1nxjgcVjynBEmUQKDtAiPgCHhx8yFGw9mKjUhaHV2vk/HqMkFOzzeJsj8OtrPH+grq8H7a/4LPrNtKa9/pNaDW8X6Oi/1Uc9EbiAjmHgxRskUGV2BgNhc03SVPG95l0GvDymAZbiLaFo94xdeDJYNKodXOSJEtLng83ex5u+2YP4ip03R+aAQwnQ8w7wMxJpz31NrwBhbStCI+edz+stDbD3JwpJdJK/FtKuJjcPQu3K4P0iq0cSMuJ3CC2SwKxAvqoR0Fh5DO25MgMLW8Uxro6H1aXkNItDGV6y4kHAFrSnWDAGTv6FrQ+4EwO81OlFHfUIP0JRGSMaqh0RAc0gVTxQxaa6SU5oHz/KN9oKMjKI0+c8O1TQlMcNP6J0LIaSKemuJKnYirAUPAZGJD+zCsNV5ePkw6R/CM0enaEA85RZL4eQ70TnncnyzuefOf3HNHPxqlF6IPOCcQHDYM9yQViPjZlY8FCR1Hn4ScMhiPQdsHYoEQFiw0fEqYy1NMIje8q0jP2L6yemXqkJS0bc9x+CwwvUzcWsSjvs2FKm24oQiOMozuPCmvjNIQ557vdTDm69bb7Di7EGbxNMpk8zqhD4fUCMVhIdLdwElF/HjyfxvrGkhr5Dh2ehvEdKHcwYqb2cI+lxJjing1jvfrLELMzd/7aH95FrtJazHsecER6Mxc4oB2KxCmgKfsxywMsp9Tx5vDlRPHXqjWcM8LHk7mkrA4WptoWR1zkXRKw+TPDww3jFEVEIYp45nPTXHFSaSXMT+z/YaEKUlxfl48nMyLWCsT+bj8dGaEKcXRoSge9YlBYFTj0b6zrTL10stCICM9gS4IJ6yGicxLTxa6Kt6Yr0MZ1KL4tFFuD7wkYlqovTLGIMQTwnnymvWG6ZzO+mC4oIjrmDQM5fLymfI60D5xaSFGsEivoM+cumlijPqcOnhqnftT3maWv8qNcQwkVqQrtDtJGjkExhj4PKeyLr3M10Q6tRdqmxK5vRy4CGlNDJtUEBvQSkGHknOeBkg9KP2dlAsibxOvaTqfR08MXBvTmlpKmaKuWUXjROZEAqPXNqNP42nldIJPDp8FF2eR2LXho39aet0U0QzB+QhMZrtpB6vzfSAF7yeu80/G1m5K733+3c/Giz1Z+GY2JYNiTwnT3LHDuScj3TMaCJFaDCMRwsT/jTYtiD4kvDZMhdqY0wcH2gzVTNsf7OU7IR+cLtPaijDNmzbQ0ch54e3tgXMJFzPEyBChYXSE2nTKZfDUwyN2wfuEslPaK2ZGjp943DvZGhsQu5KAHGeWeVkiXQvVxrx4OPckDD07vy7gZDbDxqhYEYIFnMx6yqeO+Yl+7s5TcGBtLqGPjaAnPBFrETs+4knE5TsxD0Q8o0/rqHdhFtsKfcyGg2kEC5h1ahvg6myclkDwg+0EcZ2itz42nHxAfMWHgxhWsGkNduFPZlaljW+YFZRvuPx/ofLPDPvBsBtDbzhpxODAhFo6QkAIwHx+qE7XivfTjqu9z/fLtM89i/IJpJ5CMg8SAP+0VctEaUZP652UFwaFkA58vCHuSvCNnCI+DWLYML3g+AC2TA66cyCOlFYk/xEbJ7z+FbUIpjshPohpn/bX/7BiHNA+MTKCpz9xZCGFSTxoAzHBh5np/It/JIWZk5QHaYGcV+oj0ffMaVtZT3dUvlHando6pkqKwrZljpuhbapkyYPl9EJIG/q0En7/dmVJkdN58OWnM8dQjgHiAjlFzmvC9Z0tOiLgxGZnqH4k6mfaNTBK4XQ++N3v/08+fvyFciilLvRxog6HC2f2/QUdn8ANlCshKOuysi7b8xei9FZptYI4Xm/vPPbHZENbYsu/cDq9kJY7ox08XhP7lbmdHl/peqdWN4kMUtGRZ1bQfQX3e5K/sQbQ+phYsOpxLhDCLBymKVNRazg/aK1wvybQD/NG6StI5X6/Th719pWjvTNNdQte0jOPOah7IIYLg/mA0rERoiD+YIyGcxsuFiTuuOftWHV2QliMnnfMCxocvU4slUPIKRIwOKYVjCRw7ByPB+7jBe6NsleKm4dt8oL/tHDs3zlGxcUwx6EyDyaQubBRx+wMi07rnndPAyTPZaEr/ryQNsOOg2SeHBasK8f7K3lNxGWZRUsEXGHwwEInZsFK4X4cxNOZ8T4YGvEuow3q3iaC72h8/PiZpjLRm7hpYevCqEqMczScvMO7QTsK3oQwAtYDHaFfjfjlI4bg3jwjntC2wN3Ny7CbHQCRWWi21uaBw2TK6iiYh1EbEU93hiTP0DGXSEOi3isPe2c1T61wHO9UPRA3NeZDD6w0tBwE54k5sT/utGeHd7RGfb9B75T9gXiZnTQH8qcu9F6oj8LysqLv71MIEwPjcWCPY9o+xXDdaC1xXIW+r9h+or55xt0TLHK/vhPCQGIHf+DiFZ8awlzmySmyLoE0/hbnzrSRCfEjzn/AOOPkBJoZRyBwQvLcm5DhcCqzkDFFloDEjvbr1Cq7WejiPTEtfza+Oe8nArBCHw7zfnbHRiMnTxuVbood/fk9FKwT3BQqtVYIIYNkWpWnZGl2N5ENbSc4MlIcThsqD1rfp231X339KeOfc5jkhNLoRwHnyT7RbwcSPfuxI2bkNRPSidEWoiqfXgaNP5JOSu9TyKQozQatDcZ4RkT8POfHmMWS2tQ9H29TS36/Gto3uk3qjsOQ3oj+AG8gxnpZ58T0aU2cmnZPeVROpwVOmZtOYcdoA7zHrysSF3rpuNNOXuf0wFJiFI8rC0E+UutCuwY6FaISgyCtE5iYs/Hs+vtlpbxf8d7YXj6Sli/gLs+i7k5eYE0/Mew2MWqyzM+M1Gf+ORL8hb2+M5d25+evN6UcU7oiDpzNTqiaUe+dYWDOwYAcEm5CF2j2wKsnh070BRvz/Hr57GnSKG2liXI/FNONFD8RwxnxjjZ2Yh6YG3ORdjSsFxywrRckLDSdk4HgI06fHfE5PMOHWWTFNPGh3gdynhKmMeYkIAY/xSVPGoxjXmr9cwqgDAggwehWZ8HaKmLPGINvmDSgTVGSc3MCO9O8eOeI6zLTaylME+0cX2E60YXeTTmQ9x4XJ6nFR4/KnHL1Vim1oAqqgnMZ07lEHHyeO1KqBO8wb1CN0SHkRHCCH3MZVXzAjk6Rd/Ya6eMnbveV2y1Tjk+o/g19fGIfhd7uHHUHl2ljodsJc2dMAiEK3W548Vh7YTRHe07nxT6BvuBjJeaDzb3wEgfn0DilxGk9zz0cXaglI2lH2el2TCNn9oTkEBTvDe03anlF64E3T5AVp3OCrmNhr6CSML+yLnDaCutS545IeYHygZw8Ph48Hm8UHgw/JVaLRNiNlQ8TypADzU1ogslEUNc2MBrracF04nnrDvvuqBqm7NAZDGGMG+r+ieH/Gb/sxPUg5u/EoLhxxkam153WpmCpt4YoeKnUcn8ayMG7hEicxBad5HfThjBwDrAxL43jSf3R+WcuvnqcD3OXys/3vOCfnfaZxuh9w9lfY/0XHB8RWaY8yTzeMqoRkQtwIqRMSEz3jvP05uhtwYV50bxfwdoybcLyio4Ho/3bpfa/uxg3VUyN3ju9d15eXubtzQv9aMiQZ+vfZj71X335Tbntd5omfPyIhDN9dHwwzpeZCY5bZz1Hcl5Y8plt+YD0jftrZn/d6PvCsn6g6sHr/Svvt1fKI+DGF7789BG1N75/PagVnI+kJxD+Zd1I4p+aaSWkeWDt9eB+vBGC8HLZ+P3v/5GPn/+G1l64vnvqvqDtBa0fCH5F/BtpvUIfOF3xZKwY2hT/4rjbr7TbV+xhFDbyx184nU4TZt/+mRH+Jz+uPxBxpLiQg2c7wbr8gte/o5UPT5X4Qi1njiK0kun7QjDPaTPEHNfrOyEkxDvS5p+TAqWrEFJi8E4IjuvbgfaNGBe6vdP1FbNB2Qfry0pprxy9PovQDdxG68rj+sqy/MR2jpTSKUfENGMOzO3gd2JywAJDaa0hJcGIuHXDlsTRKxaNuneyQtwWepjKdvfo2K3g80qPGd4bNhr+y4V+2xl1ZpRlGKftA1zOXL+9EnIm5ITEyU3O60KM8c9d8fW0TTygzdGdZU8Pgfu3d1II6OfPBBG802ceeGF0o9mNj59XrHuW8IL1gtSIckLjGViwa0UuiRYb9v4VdypTX94GWju9FJYlg/cMU1rv+BDBphSHEMliNFMsQBwNC37KVkrDKuAXlIH3ifv9YEkL0v9EH5LZOUmJ4Ga3M8b45N5CjBERqHWHIETn8SaQ3HNF+1nAe0erFXONLSXavcIKITlC3p4Mc4f1OqVJz0MvBsf2ss4J0dsVezS8g1oOzp8/TpW6TNnCGEZ5FAKBdD6hpUxDqAFNkWZ4AimtUBWzFe1zYrBlJYedEG/EpYBcyatRfv1vtPsvlEegl0ytkaoH4fI73OX/QPMfuFw8aseMhYji/MAnRX2hsuOzEM9K54pZYfQ+7YBxJW0fKcXjdMGnOCM0OlDncEsmMC9DPgY8U+RiCt5mxliCh5yx0qHqfFh0EJWnLEfR+5UQhbwm9KhTIW8GGDFkUjpzv1XGAS/Ly4waWZ0Psem7MAAAIABJREFUHPnLs9gBzTrOecYY1GPHtLOcVqxXzjFy3+/0UcnBEbOntM797Y7L7xz6D3g5cNLw6wONb5grczSvhij0NgjPmEHw8dkxbxzHDdFXvHjUbsRcGBboPVKPhlYjyxecvFBuAs8lsXX9RHQbvcBxKFt+4Xz+jJVGh2fmeHZu/ZrxS6C1Rky/gfALdU8MWxhVaceO8piip/4HyhyjTnzr6DgGIRpCm13OMEhi0Au91inACoFujbh0CI1SFcMhfvY6sQ30C4wLSpvGQN/B97mU2yq97eioRB+IwYMUTJVSd9pxezKYA70VTqeNiuBsoDKX4kNYGcNR6h1xlRRf5kTINx7vAxsVHwY5CUsKRBdIIXN7b2z5N9C+wABGwWHEtNI10eqJKF+o94w+NlI4kZcF5x2IcJQ2DcjlgCehpKsykFngO6HLXIDEQ4hhdqXdjEc+bleidxMXdz4xWpvd+doQ9Xh3mXnz7ilHnb8XqThXcHJnjBv4wBCIOROimySXVqdXQdyEBKhDxNNqoYyDox7TnOwdIQdiDozRZvwuZVLMWO1Y6zNC5AHpPPoPbt+UUho+N1qpPN4PSjlwoWO74+dzpv24E3ZlpbNSWEYhNSO3QazvnNMnyj5Qq4g/MHfH3APxgxw36kPYTuDSP9H5F4xOTmfO548E9wHRv+Jy/mWSeFjxoUJ8Y/iG2G9Y3G85ZU8+Czoia/7Ckj6jfeNxd/SWEV2pD+Fl+YJzDuOK819x8Q+ofiO4gLcFR0X8H7k/rjz2VwZfkfgrhDdG+BfC5Z9ZTpnk/h5XhdDf8VKoUqiL52s1RlzxBksdLGHHhcn+3taPvL7dUTu4fPCMCvUQsAUfFmBw3EHff0se/5nkQNw7td7YH1D2jdEzMn5GuzH2j7TXv8fV/4XF/xU5bGgfHI8HKUzQQIp5ToGto9Ywa4izJ7lPMdMndWpKzGw8DWVimBtzX8nZNP/6OckRMRzCqCdCNpp8xceGkxec/ganP2EGnV95HIpJnHVH8rggKI7eHb1DGxXswnoSSn3FCaSwIBpoZZKA/q2vfzdNxcxopYCTZ3ZLnst/4Aazq6oDlU5Mf/ltjU/4lGer3h2oNU4vHucXag3E/BODfyJvd8p40Hdl1DO9VE4fdk6LR+XEr+1KuQ+0f8bsxP44yGvlH/5HIbqf+PIbIzAQg4BgrfPrH7/y0+dPNB24sPJ+gCweZ4263zF1lF0pI/PT3/yWf/jd/86j/d8M+QPeIiJ/Q/S/YckrOeSn2rpiYyfnMylnSnWErKgMhg6+/foDd3nhct6IyRNcQTVwPDI5bDj5zrL+iojR2k8zLuK+kddOOA1G6DgLWF/YrwOpQnQrNcyOcDOb9IFl0GRKI8SfEb/itOD4jLrvnD/cCeuDoyrWz6T0gY8vlarQj/9EjCfc8gZBMB9nDjoVPv98pvOD9vhIPBk+Xhktou5EyoVoN/rxC/26oZeDZa+U4DG/IOMjvnjcIrQ/fMevH+ijzVTHmM8yfEAl4W2l152Xnz4ipZDPG857Shvc98Lly0fKrwchf2bZVtQVhAHasfG88W4buh8zGiVT1oHzOB9xwdO14yUzJAEOWQaPW8ONzrItfD79hvv3HywuzqJrKOiVcFkwOsf3Cpvn029+y/s//IGX3/w31J0Z5Tb52tEjoog3uh48Hjd8yEh4CmFCIgTHvr+y5YVSdoavePE0Gzg5cCbI0XD/GeT1O61eyX/7Qnq9ol6xkyB4QvDc953hB/n8mfAswsVNuomLgqrhlzO3P/6O5cvP1NYIHpx3cxSewOyFQ+/Y7V84/fe/xwXFUVAPgQXLCmvmeL/Ow0fmghLOE1pEW0eCJ68JApR64JzNTLWA957tcuH1x3c+fvrIdX/Q1DiHBaeGqkKMfP/29bk4NRj6jrYdOGj3yrE7hA+8f4+Uxz9yjge1Ppd2F896jnT9xBh/xeklkc1RNRIl0/1AAMkJlQreI9uK6EesXmm1o71h3rGeAiHvlOMbOQuS/pqAR73H/IwrjTbI3kNOWOtYPogpQfdozbj0QjsKOUWGXvGXzO31wOPJIUBTvJuRqq4FOngaYhspBiQ5xrhz7F/Ztsscgz8EykrMk838r79GLcScqftBtUFKnuiFXq4EHPv+IH/Y2HvFn04c9UEtV1K6wXrhcX/h/vXBf/5ff+b77X+yrAlnQrvN19e5qcEOKWENmuosyMxDd+QoPO47p/MHuoE6Q7URlm3y5q+zKcLw4CPWGhI9HuMoO43O5XKhvRWGOj5efsbXhgsOE2NoAZtmwXR64f3rH7i8fOI+brRHIQwjPadtp8uFm3sgecHVgyAzozJzyoqNK+oip7SCBerYIQ6COIQFLS8cxzc0/w7sb9lLZ1nyZMM3Za8P8haQNeDv8/k12gI28L7hYyL5C/Sd2r+BWwnBiKkQ4grm0FFw7sztdRDkyvLxA31cKbeF3hMh3xF/8ONfLiybY9nulDf4zW8/EgTu7zfMwYe//plv3//IS3hBqyNtG10fz8mJR1U5SsUssC0bt9cfODcImmZ3OUycoXMRHxf6uLHEyDCFMGOEPv9pR0MIW2YflRgCo86uY5BJdhqlkGNAW+e0PA2WvRGWjiwHAF0j4jzev1DLM+bYhTY6PrfZ9XZCecqCvPekNJsYpRR6MUKKmA3WU6b3AszIVCuF/aisGaasbqUelVb2+f8Is0t/u15ZP1ywt3lZUe1PQo6CQl5WWj74vmf66Z2UZpFZWmF0AyJ9RGpJfPZCeJ4JEoTaG6UUYkiU40oOCWuZ4/EDc0ZImRjB5FcqO8E+0x5fqK5zdiB+wgRGVXLYWMILwk55PMgfFrq9ARmfI8kPjv2dHBzbyXA8UB+oZeBcQkQZ9ZVtfWO4QDsc4f6JsBW6Lqg5XBDi+ZVyvPLjHbTr3MlYhRAdQRpnV9lcmrtJvaN+peWPaN/JunLafqa0b7iwcbTO4AfZn1nWwm2/o005r2dcNDzvtPqNt3tn2OcpVGKg7gCMkBudr1j8RucHS/wrxH+h1sxxdE7bQsob+9sNVx0q83Wfss0ZW6q18aee8p+idKYzKz6L9D9NFW1OcLyCCGIzmumjwx1n1rVztN+Dh7gkEIe0TNAvPPbA4A0XAqd84na702ukHJ7WHuRVCcuvXK8BJbK9KLW8I+UzIpnWXjltx39kMT5H1D5GUkzU+2N2JUcnjUQvg0N3nDji6S+3//GZtFW8q/RaGVXI4QtGpcnOchkkfgJvTwnEFRvvMBppe25puzeWNaLhhUcd7I932lbpw9PLwsdPF+r9B5cXwXmZ8og2bYP30uY4S8bMtOknxBKj/YHX169EAj/95r/y69c/InRGeZDsZ1a/4Z1H7cESt6kiHm/48BmvH3Ex0O1G+fGOvgtvveG3nQ9BiNYxt9DE047CUQKXDw/wxnh4wnJCu7EujpRB+0d0fGK/d/byHS+ZFIWQBot/YQkfuO2/Z7uc2Y9KcgmxSSjx7kyQlVqMnBeEwnLaOYrg9UzKK94lRm8YDyCS0gd8Vm73B+vpJ7wDlyDHE7UEbrd3xGcuHxwUYb+CS2dyfsHqN1p7RVRI20q4OtQlpBekC4uPczn1GtG/Xcn7nWH2ZEzP8VJ0ifaj0LdM/imif3xF1xVnEPdOE+EhsPww1svPdN0xq9PUp4PeBogRZXmKZyK+NR4ZTAKxCcl5wi+faY8HfjT6KdDvyrCGzyA5Mx6RponLl0S/PmbWL24giXp7UK8H69/9NbzfeCmFt/+ycvnjr5OJG2ZeTNW43t64fPqM83DeNno5IDvCgHGv7CfHNiL1+s72dx+o/+M7/kMm5Llh3glEEdrdWPNHrBWEhbAt4DvtKNASj+uduM6t/imTabRW8EFIp21equ6d9ifrsQguTHtu2+cDJl0ifDPkEHocuFphNLQJWpX4OfF+3NliRkQY+wF+JcSMEBh9qpG3Dx95vL4il2U2Hng6E56LKzlG7LjPUeHQuVRjRu8N65Vb2/kvP/2W99cbo2a0nxGpiBzEpaGm4N84nfrUsMeET8J62gh54fX9wfnyEQnK40clhhNBttkJEXtmBB1xOWNstOMr4jt7u4H+P6y9WZMkyZVmd+7VxRZ3jyWrCoWNIHuaMvz//4WLDEdIgo0B0FWVlRkR7m5mul4+qBeGAEeE/dAhkk/pGZGZ7mamevX7zoFlOhHMU+6g9orZQIFGHYtPewiq1ATiDCrs9w09z4gMy7BqpZnRJZO2gjQPxeMcBHXUnEnbncvzmW6Qc2Z+Wdn3GxJ0SGekk96vOEYmd8SKOpQEMYL8fYFTUVo3ApFcHwVJgf39SvCO6bTy9uWdy7RQ9kR9xHJ8eGJef8fPP/2Z59OMXRNBfk+vHlqm5/vok6zLeLh1Y9sTuRZC8IQwYzVQmzCfbtQDSne4031EYXyntY2i79BfOJ0cOjWO2xvdeSZRcAeijS537rfC0zKjzvN2e2NdJhQbuMhe0dkxn3a685Tbn5lfLrQg9BaBE5Y8pUamuVK7se0by+ToajSrY0NWKqrGdlROpwvr/EStB1in98rt9q907bx+/x/46V/unNdvUQ10GXQYFVjm76F4QliQGdhGcdM7hhApV+rtTs8H8fIJ74T1aUYeHQ/RkcL4dPqGXn8YKEqLHO2OqDKHJzChs+Nk4vrjzvNFmeIr9/c3WjbWp5nt4wNvnjEPvNH6MUrKPo5Jn+tYOQhxJp4D/f4F741chl7chYneOus6suZOR4ktzAFtHpzH1JFLGUM3jRz7TpgdOEdNg5xzWi6AUerB/X7nNJ8Y/0IHRMQWYtSBwVtOjInBsJUiA2ygNtFLpWXDeWGeZ1TGXUTc6APN4QTO2PZ3QhfScaDO4b2gOja62jOlbmOj2/ZHUbMhzmExUFslmsfWxO2jIHsnxgLeqC1w+5KxmCmfjVP8ln7cSeWO0om6IvbEtvcRJ4o/4/yJmgN5NyCy+IhR2OzO+aR8+cER4q9p+jGY/l0RN2P6mSJ/5Wn9Z0p9Bd9x7gUXngnLjA879+MvtOzw54iVwbbvGawpPixczhdqqmzvN07rinXgEQkR89Td01pALaCt8rwI2yGkOiF+Qk3J3aBfRocmblT/JyZ5H5tT/4SbLnykidP0e1pvvK6VYP9KxtNa5Dhu6HIjhpWPr47L5Te8f3ljWZTTGtj3wYA/8jshfMHNlcUWaoukkrDuCe5bmvtMD3+m7a9QX8Ypn5643xve3cEmjr1wf7+Oa9XyONmxQbMafQIdpUnhAR/4Za06CrY8+imGIDqACeJA/UAjWgUXIC5fcO4Tdv8NuXywrB0JNwTw8gm7O6apjOKu7HTbEBcJQTCbiL5R2xdi/IYjvTOFmZ6XYXQNFR9h2/6+9/Pf+vq3Z8ZrI/rBvmwl4Z1QcwIxam700oau1Tt6/fsfrPMb+EqzgPGE6InSEk1vxJMgk6eWZ+5vn2j7b/H2awJnpvCC1u+Y9Q84udDKhFEw+YLoG9FNHLfA+XIl879z7J5lOaNBSL1A8Hz6/nu6KClnWjt4OkWca2y3D7b7lWWZeP30LT99vvN8WfBdmfMfeJp/xen0gtivKOmV2j2mHuQVdMHNG9mu1GKc1gs5j8JobQchGk9PC0e+k0ri/HSC6R1OP5BaQtpvsePXWPpEup+5vSsftxv3/V+pbeJ8+u+JJ8PPCQ2FbD9xr38cnHYxWlZ6WQbpg0HLoA7ddKfSZTzw0r5S8wvYPCIq6SAdhSkEgn6g+hMtdxRBSFhP9BQ5dhmg//kdgiMdntYyaAE8PZ0Q3+DckOYx74jzDFao9o7FDds6MMM8bIw2R3T2qI4daZ+g7jfCOdCqYXkolGvaUSvE1dHLPoxtwuD2enmUp3QIopxCK7gp4qID86iXQcqohmgnRqUcmfnUafXguO8EDcQwkUvlfbuzPD/BNNN8pDlPjzaEAzURzmNBfP3rzzA9cT2g5zhwVc7TgNoby7KQUuL5/EIrnZYqTgzrmbJvzOuEHQ3nJyy4MTEKOgxiVYdx7YunuIXoF/RnyGukTx5rRi2FWivTvDCFSKtDoqCi9NYp1mEaRs7rdSOsZ3oZedGxOOlQBvM5vnpcgvXyHdh4SFpVKH7EbyZHeFrwcWK/H8w+Mi0LXZSSDa8L3XuIgVrK4KXb2Eh3OrU3Mo358sz7sbPM68gy9zam79HRc+b8zRPoV7bjr+S+Yc5o2ui+Ek8dmd7R5WeadpooEjrzuuD9MyVFWt+Y1zvHvdH1js6FKhvmDlzMqN/p8oH3d3r7QI6hR+4SxmcmONJ2R3Oi54yp0FXG5J6R9zUB7wJmkEuh14qrM1KHx8A0Y/UNJzup7hgz6cONfkSAmhPHfaMeld4FFyZarmgHYodQkV5xuTFrIJvQo8e84XoZr/sHzrhKoNQOLo78vEGreeBn1XF0w2ch3wq1AlWwEkk5cn97R7nTfOYoRt0Ckhd6G4W0GBytV0rKHMdBrZ1pWgh+oncZx7HxyvnySirvCO9oOaF9yMbe3jOlvjLNDhEj1WNsENaVXAu5VVycR5bbCZor9eNGSpmK0YohxQgE8DP431HkBWrEmeKiES4d5ju32x+x8wdqkEvGUKwJhgedcLoy+wu9eBpxCM8qlOxp1ePoOL3hHLT0Qs2OcK50/SCXRG8T3p8xdvbtK8F9R3ArZmU84i2M+19rtALYCSeeXg2NZ1rrWKn4MJFrYVkGy77UK1IVrwknGVpA+omn11HBfnvLPH0nVPmMuS/Ey0a8JPCJXBW4UFtkQEYeHGrvcE4ITpknj7VMXGZkimPx0g3PsBNa7xz7TqmN4zgotY7X4LAGOdchmhmd2EHH0oBqoHWldkHPJ75+3JhOZ67pQLwf3TDtOPcgphgYAhIwC6iu+HBB3YoTN2LiteLjxDwvI4bwoBM58eStkO4HNWdwyrzMD0uz4kRGhr1CSw1qGZIhDB8GdrmnhrqVSQV8fHD0Oy6CWz0u6LjuJ2P61RfudufHj43iA+50xuKZvc0k60wvO12fyE3pUkjlK83e8LGgQXHhwp5PmP7M8vwTYToAD7YQ3DOr+58I/T9yeRKwj2HhZmWZPPMaCf48sJDhneX5V/jJYxzUfqXalWYf3I/PIAeX55naMk3+iJ+uqARauWCcOfKVxF/o/gsyVWqOiEViFGJo0CpWEipXoi9c4hPVfkduvx/9j+0Li/xIvv/fzLGSunE9VnAz02qYHry/3ag1MU2R7ebwuhL0gpWZmhwiERe+Y9//R97f/5kjfTPuLasQ1htF/0RpByWtwBO17fj5hgujk1brOF3dj42Pjy/kvOMVeitYM8QcdI/ZiLc5P3C+vdvf+lSPVfmjHzSw24hDXEDcILKgMrpONLq90+UzpvuIXMo0ft/9jDv9mfPpiV4DOYH3yhQb09SZJh1CojJzPp8HXactTOF5EOe04dyJ2i7/fovxVkfbXR5/aL/fR0XNKSkl6BCXFTeN3fT/+8tsfbSmb3R9w00HGjriA+qngZ5zDT9tPH9qPL2MRnuMggs7y2pDjkHBK8xxJfhIbV9w4QcM4f7e+fXvPE0SWz5oAhI8H9ud+35H1fj0vNLSO9vtL1i/cl4XLudXPt4TZo7pdGPf/zdeTonLCcTfyfxIth8pbDRXMJ/JbSc3hbJgJXJvGebKN5eZ0IS9GV+2N1p7x0uj1Sfq8VuOj/9Ibg0XbpSUCaHhYwKpiMykYuT2mWI/83FN3K9KbyvCC8qFeVZqPgi6oH3By8I6nXEmAxWoDWuFlk+0fGI9zZwuRu13jr0h/YnJfcLVQNlAqxK9R/WKyAe9JnIqrJcb69kGjio5ti1RewXJ1LqR0oHXCzKtpFumxK/YlAcqSB1FBXZHXGwg10pDnlZab5AzqrDFilshzkK6J6p7FI7oNCn00Jl748MnYu/4OYIIOSVqLXjvCH6Y24xOqpkijoBDK0N5q412v42YwLceO24ExlTeWqB3mE8OP8O+d7o/0aNQTGi74d3M9PKKpIZ0OHzhUsZRV7HOkRulwbyeiNMyVOClUVPBm0PpmHaIjsmE1Drzyye2tw/882XY0PKdxsakx0DWhYIet2Gbm+50fwMtiAxqxvn1lWWeUYHWxkPzlwJUsXHkOb6P/5vqvD2iLE4gTp6Die3nL0yfJgIzJp7aH7ZanfBLwK0TZX+Uy0ojH4mO4OPMsY2ugfU+4ho2NgvWH0gwr8Qpsv/8FaKn10Y9EqU1cINWYtYI68T1y5VSEhoP3HLHLYlsB28fhcn/E3b8M9fcWT8tWAjgzoNB2xPB64A0tA/i+Qk3raQKzQLqV0TnwdduHoriKBg7bjb8KWJOOK4bykLelc6Z6Xz6rznaNhBx1jvkTG1Dpe0odC0kq6Ta0RbpmyDziR6VIH2UsPvoFgTn6HXg2abpxNvbO04d+IXeHdIqk284d+foX/BPfhRq24z36/8HbYgxFkZ7GTScPogLc5hJpdPV04+BbDQ8NRnON9ZvKmJvSOlo+J5rEoI7cP2NXG7j3uQcqsq6rn8rDKs6jEF0gECtC7frBm0i6BNT9EAbZcB1wc9DMDWFYWS07hFdgBPT9A3L6VekQ/G+Y/sN23eWdUJ9eGxkDdGZbhE2JUvASaDkxLREdIJcbkwR5ucJHgXTaV5oNhbj6ob5eAkvHHcI0zOtTpiBcxW1X2gU3xLdK9f9C8tlx2ml90HnUDdjNnHsHmEBzdSm5LI/sJQTzq246PB+Qvr5bwi21mf6EJ/i48q2J46PH8aJVWxYu0EdtsheDlrfUTljYoRLwjw0dESsnNFI5HawnGfu6UZcO/F8QKh0GdNCs18wdJHtpnj3CeuviM0o46TDqyOngorH+4APgThPxBhwMroR0iCIH+z6zrh/dyG4OIYJOD6+fhDmme6U5ek8NuYimAREztQSqFm53weBrLYyEJlxUGpqbYQwE5x/kFyM3hq9j0mmIQOR3PtAFLaKYNRSqaUAxoOa+uhOVEJww0YJtGp8vG+oBHrd+XotxDihllA/TgBqzzifSc0Q68R4sK6d9WEytdqIXphD4PrWkNlGlsB5YjhhPXIcBhqpCtd0xcd3jq2R0+jPacx0EuIjwV3YPk74NnOZlFMU/KMo262wzCdCWCj9je3jBn1k553og5wFzkfELRxbp5cZ18+0/Fgkhgk3D9FTtsj73bFeMuvpjtmdnA5ojXnqBHfH6h1qZ/ELXmZq9pQyYZyZ1++o3VDJBL8PSWA2Wg0E+S1o4PWbGci4cKP1hHUF9XSX0PVG9p8pbsPCRMoraX+i5Bd6v4A9o+03+Okgy7/QZafZO6l8IeUPmtWxkPXCftxorVKOAt2hTFhT2mNQ4XykY7T+cL/rgw4lMgqfTcb10XVIgx5A2dYN6w6O32DphV6mQX4h4NyCyErJE1GfWdY8OjQ8MYdfoawjom4drwM2YpaQ/jT8NvkrOSdKjqQj4GP491uM03Q0UNvAw2kO9HqifJSxmIwZ5ypSK/34+/a/dob2WwYep3cdUQI/uJm0ODizPhN8ZQqO2c9MfkJdoemOOWBydD8WfIYnZ2hVSQeIn+ixsR0HKhPLdEHxo9DTM0+nSOuFXI1uBe86cwhMePL1g/OsBE64vvK0eoIYzgYBpNBpKmg4kZsn1UizE356IS6f0PDMevqOlIQYzuTcSPnAuU53nVtNQ1RwPZhKpfZ3bDaK9xwdjlaGbW5Sohak3YmWsbLhtQ9cHJHWPc08fs7gvg7+ZoLjaLTuUHfhSH2gpeyCx1HzgNyrq2hIaOzkdB8SCjeBFtQ9ug7NmDzQG/koRP0W7WOSECfDpA3s0gw6TbgqWLqiUyS7IVZwPhKsobUQQiB/vSJ+xW4VrSAuggSm3Ec8px1gUCaPOQ+1IdXQcILJsScbO95QsX2BfkZVELkjVIrN1N3wTmmh4mhYLXQ1NE7k64Gp0qeZVjpxilg0eivI1uBQVCb8BCUU2pZxLdCaG8UyX6n7OxWHm06cUHpO5OPAFHR6yCFYCbqQ7u+4FTSAFKMdjZwrvTg0OupkhKNTtQ37qSnmoOYDvwqKcRyFEiLeAtoVow9e8eLwz0avQv5aqL1Tq9KZULfgTMh1w0fBncCq4iXgiUgVWi306HDvO0fr9KcFt99R62gMyCwwldEwT2CHDO74wPeC64hljAMXG2W70/FoGsUwvKE6MIXiQFPCtwh3T7AwSDIySuDXayJ8bRzbAXVhDo6WP2hHom9KvTOOVTfwPhKmUUAz32nWsCQs7ZXuX4YK3C9jQ+cdPij48WAIMlFt8M0lF3IeVIFgQkuZLKPrAQldB76t9EpzgwwVGCKLwzLBOZoohIb2gqQKW6WnwjEVZq2440bTipinPUz2IY7M7rREcrqOI1ffkZSxvdO7p08zMq84ecaaf7yHbjw7/tEXUSvbcSPnG97SIBN4g1LQXNBa6PUYBQ1v+OhGb6BlpDi0g2dDrTLNE60dUBKTdEIoOKlEFzi2O2I7PR9YHWQBHrZO1MOy0uOEBBsZSanE2QEVZSLjCD3SG5TcQNyQUyUh3xOcjWMqlOPOrI6A0o5COg66dCKG2c7cEwmjVY/qjDJDX4jhE9RA2mBaVtQbhUJphd4KTSrZNZo8hJqilNypXWl4qnjMTcOQmIx5OdPwSFe888Nim3akVFLNqLTxnnmFMLjZLSVKbXQ1pilgTmjJUfc2ylRTpnAftt8aiW4ZBI7isGKodHxIdLkiMggsIZ6AM2YTvZ/p/Rso31LvEWcd/IGJ4eqE2EROwnHv+OZxzZF3MGnAnWAd60pj6NRFIO1j4ioyiuaio7jZsHHqTYeSabWMz64fBctuFXOGRoVWmc4r7kFmGXCHNtwJvdFaZTqfx4mqlUfpvw1MnihVFIluxPRaIR8DXTeoF4b5ivlKlcqynrCm1OLoLdB7oJmni8fE0ZlHLEXHIMJE6dqoshEWIefMMlWq3cld6UVpZaP1n/HLNgbpNN/uAAAgAElEQVRA2ytUJehYvJVmNDnAv6HuwNIMbUSoWjNciPgpYtJHcb4WIkaPRqoTMbwQfcCx42Un6kH0wnFVprggMaIxjp+1FawaTRwSTrQ2olbosAA7cahA8J5ajVIrEgyRC7UqJh0fRzTDsVKPCZGASaEagOB6ReuG10LzmZsVms60skCbqUUo1YZcSlecDoak2jIoNTREC+obYRaknenZiHIQe8B1IYQ+cuA94eSE04Dzd8R9Qd07YjZKvQ26eJp2SgWVb8FeSE3Ilik0cjO67EDG8lg/Sh+xr9ISpumBy3xQV2SsAQRG+b3z6Lh4amn03h4T80DJMvw43tOs0FVw8wYyrmGRRi+C1IWgF5ycsEM4T0p0Bdd/8SAo6oQ9F0qbx0bSHKU3xEEIjjkKcyxIv/77LcbVFKcOq426HVhuY5f6cRDcMCH2mqi3A8v/UDgqO9b6Q6qwgkUwRXQcsVsBsYqXccygzuPjAm4UQKwbDqUp5NY5UiMdNpS2cqK2Qlw9H/dEShWVAXgXG7gtJ5V59ty3nSqCcxNeh/79yGOqEnC49MLq/wBupWaHlIXJPaHMqEzQHFYVNR283QBhVaZ5Yp6e2A6hNI+YJ2hANIwFU9+YpztqPyNdydao4WCriVxH2Uwf4Pgg46E0O08QJaiCHORyJeUIGmmyI+5AtXG/38mlIerHDaSP10/B44B6NKQHQnC4kEEzvcuwsCHj71gD1gYbfAqBuk/UQwl+BevEMLTnnUathltmcA0tGScdF59HVlhtHCF2Q3obsZNbGirt64H2BmGEYuZsA/xfQLw8AP82PjstDOLBZPBV6KvRWqEdDqenwajtByUfI49XhBgihCEc6r0MooZG8tHxkyNnh4sTqjNVHc1AErB5NMxoTOBvuJaGUS26sQHMmbbv9MWNSdC9UG4ZPMR1TC3y+w7OU9QNOVKcaQwkkzVoZrSmqAcohMrAUiUjSEDjNPLNbsS9LCxU79EWkaaDzqHA7MEntlKp7xmiDl5qFwxFOygVPztCNHIbamD3WGAIYF6Qr3fc6UyLjrrfcY8CKJPgFhv58i93Wh8TWOYJ8zKYtZYJszwiTZncHa6GsThzOuKhrVNaI4Yz5Sjk205wnskrwhCsHEfBPhu1t0GDwVH3Tj/GJthJpZYrUHi6nBCd8TIWtbjBK3fN08NCDJcR5bFGDDoW4/rLDW7Mw6FS9nGTdT2iWaFCWGZwD/rKbA9ShyHBDyRj6xgdizoY8nVsdq2CbxCMgQacPFIGw77pWAANjrEhbrz3PiolH8QYBju5FigNM08Og2rkecYIeDq2QNOG2N8PNyiN0tpgZZsQRIBGrRteEv14J2gfWd/QQQs9Z+q1oxYJvuH1SvSVZpnaE9o6rg+Rl1Oh1XHaoZrHoERlTCIt0ct9TIPPMz2O3HQrB1BxMvKYIkaTTlQHDnrKYwLaoN0P6p5HdvMyU60jfUTLrDXMKl0K7iFFW+kUHQ/YEQVV1Gasn8k3oTWYfKD1MWCoWSh7HTGLBcIaqH3H+wfr14bcieCRIGAQexw4V3MPCg5gddBStFPJA91ZGmE+DxpILdSc6N1oYsQ4cqut7PR8GzENCQ+Od0PDRJCZkmdaE3gIcJwXzIzWO9082EyrIyPivBvM56K47odQSseyS9I0pqYwBDDmUBlxPxd09C8eYqBm+nAJCDVXejsG/988uTZK61QTeoOoHivDceCngHjDJNMfxkdxQvSOME9oH1IjQVAZ0ZbWMyLGNAfUGVhhmvz4bDymmRYGfUnciPXUOoZC8gs6UY3mDsw3ptOEMd5nM6XLmGwOQZDQ+iC/NBuZ9NEXyahPqK8cm2P2ntZB9EzLjwgL4/3RFunVU/Iwh9Z2YFIx36mWxoRWO20fkh6zhrkOTmgmo0RZIaI0ecVcIMyBKTqCM7wktGe8DCfIvIax+XnQbdRGFLNYGRu9Hgjr2Ij3JlhVpDuCn8i5k3PGhYo4R+kFtOBCo9ZEb55jB8ETAlSgdgemo5PilSqeW3UUHKaZ/stnrzeMx/S4Z7w4rM1Yn3Hq8fogFPlCPYSWOmJpSO/6yGireqTPaP3Eoq+4LvQ84lgqFdWK1wKtEFxCeiFyoedILQ92vRVS7dTmxia+P4YL9sBHtw2koOZw5kj7ACKADGFZ649ToMFZH7+Gado5xqaS9ugedGTKhHN6VHP08T0Euhuf86Ck+xgmWxvXFGZ4H4lhoRTozRO64zx3nBgxnIghEmInzn2U4v//1tj/hnX4eKEfzdSaM/nYyPkLIj9htaJtYMHK3UjXzOC5/devY0+0xzGTdw7vx/lSr6M1X9uB65Xgddg8ZwdLIMHId9pEaBGreWQZb4W8NYJ6TouC7Vg17l9Haae0jVQ/aCSOksAFblumdOiaUfMIM8kcb7mwG/QqSHXE6Yn3AvfiKM2PhasGZpnIH3dmO1h0J9gOdqXrOxp21I+Ldts3pnllXl8wJqwokynOd1gcJZwwt3AcV2p5x2tmnpQQlFI6pTgcK70teP8J1YVaD1J5p1UHNHJuI7solVz2R04K9uOdKS4gmTBVfDCciwxA/YTK4CQH/0KYTuTSmaZn6gFmjjCtGJ5WA9O0wlTGQ6OOG4dZQ3OjuAUrB6YFt1wwnfDS8XZgtVCao5vnvn0drf0ybnK4gmkaNzqDtDfgTHfGDFi+04rRJVBjQfrG/KWj3wrH1uhSENcAR62B/WiEYMRJwUY2zoofY1wbC2ETwQejpMJ0jtRk1OrpFsDc2E1H5bi/M0llOhnIhl8bcfbI4dDNMX0X6Lqx/XijZiV8mvFrQLaGbAWbGjc9mJdvoayUDpWOBEdYZ5wIuTdih5oK7ijMHSZxRB+Z5pWcKrVUlqfL32x1rQ0Bi5OBceTobJbwNPzqiKHj7KDXnV4bs/NYcGipNAetFFofBswYPd6MtAun5wtWDkpXZFoQNbQ3fFyHrObtnaqDSuBe1jEZO0aBNqwT9X4g4kekw34pbymDduCptSPhiS1/sNefMam03sj5oLQhLylNaWYsF2FPndJP4D1uqehaSb0znS6cnl4QZlTPOLfgg6IxU+QKLuNCJOVMr+3BoNchKBMhP1jstTVStXFKYG6wgePKeXlGJeCmGcFzXG8EN9jHvTdKStTWiDEOx0Lr1LtSqkdCJMwR5yJzO7EXh/gV7Z3+eKCLG3i43o2WKiEsTP5EK+MkSDygDfMOyQAZooPDaE6RCOr+YTRehXV+RTjR60xLSk2N4iuyVPL9K5PzhPVEVzj2N/brjZyHxTbO4PyE857b9hkkgyq5OEodeevblllOZzQ64hrwE+ATpgcqFSMTvD4WX+M+48yPfHpXkt1Y3NB4y+THCZsMWkrtBe2G25R1eqaGhaTKUQpelSVGBKja6UWHO8ALqgWRR3dFGq00amoszzM9HdRsTP4J6jJoEm7mfLoQpkAqN9RX5sURIjg3sp8hDFa7c24Qh6w9iC7j+nMPysgcA4hSq2MKF1rzlDIeoU7cYGnTqTVhfEHkihVF8ivRPuElMfuEZKXeK70fj0m1jkJqWykp4HXCrFHSjW5XpjXh4htH+TPzWpmWSCmGOo9JBb8T1k48haFOj21YFnXChWeaDG7+KJM2fuFkqkamOGOMU4tSwMyjbh4OhS6oiw8KUx6b1ccgxWxw3FWUWhtmRogT87qMjbWN0yzLw0ppNjakzntUR5cguDJORIuOWFEYeeTW9yFv6WMY4qN7YHXHIn2UsytoHadBzbB6jDhLMdQ61ArZ0OppqVCOle0qBDcRoqc1o9cFJ9/S84WaI7h3mn2gfkf8hg8Np5HeZpwGNFxpZXxWhs9jyG9yVlqLdPFUqVh5HUXm/sEAMM1Yh1oMlZXzeSJOji4FyPjJmFbFxQauoKFikolxiGxK7pQktBwQW6gFrDfExmANbbTeKcUotVF7wrQ+4lrT8Ce4TJPBHu820+0Z6U90q+j0FYkf+JhQX0h5UKusjdio1YZTiBrRrrScoQsp39DQSb2RSOxWyGWC+okg31Dzw5jaV8r+Cu2Zbp2ghYv3+CSc1DG7dxxfqMcH2irSD2r7SqkfWFnJyWGysd3fqGVHJePk4RWxFacnehuSopLrKP0zPiPqKp0PgrNRem8VFxpxqqhLmFWCX8Y17lf+Jo56rAvUNToHcTZSc+wpcKSA6uDYB41EWZjdxOIcwTyfnmdO04KTsYGsvVOqx03f/nsuxivp2Lh/HLSseI04J9R74P5FON4C5TYKLXP8+2/rDKg2zIDNHtm0Tm8FaLSeYY30MI7XosDqA1P3lMPAL8jpiWU1RK+EuHG5CMusbLc7dVe+/JD4+Kx4XfC6okwgwvW6cV7+A//yx415PlNqILtEDR+IfEXqD2zb/0V43ekvO3Y+2NKPJN1IU+Iu71hMzMtKK9B6G0c/j6Y1/UzwE/MCqf7A+pTw8Re26oLzZ/z8xM/vQrMnXtYzc+3MZeZ5/QadZ3Zr1DLTulIqlBpBOmG+Iv6GkxNz/A1h3djTlfUkuJi5viWW6RWVyL51pL8wuU9YWXnEw4bU4yFc6nKj2ht7eeN2Hbzd6Vzw645xjJtyaxT5yrwILQTK3iBkNCwEPRFUhjo9QVeBOZB7HTzl1GlHGrY3Bx5l/uTQ8LBnyoT1GZhAA6UMjm5NcSziv36lpg1bCjbfKT//TMyGLQvXrwfTeUbI1C3RssP5GbEyysRVsByH4bR7POvYoUbl+t65XDr1vrP3z2BfUb3R40ELBbvt3L80vHyHlAv9OmxxFgq1Vww4XRZun9/wNeJfT7TuObZKQ1hfnjAqrd7Z62f8ujE9H2AJeUztJFVMBY5CoQ3esY6jLiudehSceE5xxUpmO27DeOf9UP9WxdKwyElvhMXRaqL1DWUszuWBDbSU2PdtLGq8osEhQel0tBS8RXAeUsLCgrmImqFm1A7bxwen6PE2iBZ1BnJBmiFzBIFUN7ol4iQc6Y1pFkQape6ESQixk46/4DysTxdyy3z9euX9a6EeAeeV+emDVBpz+D3vXwKdgHlPaoFcXojT90h0iDvTq0PCoEaYNLpWmq84Z/Aw5unDvNbqEEBY7zTro4ymil860RXC1JF55FddHPljf/aQPsZU/mEPbI2BuNKR2azXjUk93icsVIp1WjM0wGx36nylu2NQa6ziZ09cI+6xINn3g+BXgj/Ty5BOtKnR5sZiDi8TNjXa/U4yRzit+BDRfyhw0oRpmgZBomRa2hEq+JluK32DWjaqbuN9qobKcELkYoT4HWl/otsLwgXn1yEC84UuRqqZrx9fOV1W8MOIu5fEUTPiIE5CcMZ2/xhc+sZQy2ukJsgHlKq4OpO3Ru4MDvbJI5eOTTeWU6JnA3PsAlWVUivqlHmaUZFxMsUGNJwEHAuiJ1SXccojiTAXTt/8mlQSaMH6jSkk5thoNdEbvH/dMTJQUTce1iJ9yEIe/QAR6DIKyIhR+5D3+OBBhRAC1EIpNsyo46R6HE3XjIqNwYgVHAMN6aSgFHruuHah3ALeFCvvYIL3M85FRAy00u1gnachJOuBnNOgrLSJY1NUI6YJF3ZEj8E0T0O77ZZGD234Ckzp7PjJiMuECx1jo7WN1jf83HHeRk8rjKK7quE9iGS63dmOz9R2B3O0MiPtE0FfRj+ldUQcYkItjVI7ouMaG5fgMPemMk4Taq+gOl4jIBgBoFVKeSBVp7FDar3TW0PF4fQJ9ImUPLVEYMG7M04XevP06pF6GkOXPGPpgvYVqTOSL4T2CUkTyxq57v8L88v/yb38r5T+I6J3RD8I8YPc/jpOW1yltoTjhLQzdIeEgrkb0+w5PR+oS7ShXcaFipt3LHw8orRGLj/RyvB5lMPR8xNWXjFgWjdinOnoKLXK6GI0M0rrOO8HCIFxkmpVkcekutdRDqk5o32gbkMQvE70spK36UHvOJhOd6q9U3Jj24XSE8QrFm9sOZH2zvl8ZvIvUP9A545fv7BcOs5DTpWUCj4A7o7JF1R2VEbnpuaMaaJYpjOTKmwlonpijTP0wpF+YEt/Jk7CPD8RJo+5N1L74MgTphdynbjfPV1mdInYAjYXdPmKW/4zTf+E8UEML1w/PKVk4pyJYRS9S3sbNuaQcCGNgagcdHZaH8K0WsagsTdHSWAWcXpC+kLLAWWlHAtlC3gv+JDx4SDO4zlh3cYmzD+R+p3pBCITk7/gMHr7yhwrQSJ3aWz19xS+ofRE7wdkkF0I5e97lP+tr38z2rDVTm8jRhIksEwTR86EeaOUIU3oZsTF4cM/orjGUVSvbWDoFHpqoygyT3g3iA+1jd2ywuOo2tMqiB8X6e02c7hMqYVU39kTfHzsTPEFbOP3//Q9l/XCdKoc9ca2NZ7Ov+W//PmPPF2+Y7vOyLxRTRCbx7HsYVyWZ8R7lpdX/o//9BdW98I5voA1Wn9ndYFLCRQChTu+d4LNQzXtDqbQoDUu0xM9RXJWvm4bL8tKyzt5++DXv/sfuNWD//z2n/jDyzdMtqB2J1oZhfX+xHp6Jh+J6/4DwXmOPT52cwfzeUb7yjyt5PrBpDYwRZJwzlAZR3zqodSE2kqpGbcK4hu9K5SJnALNK6dL5fQy8f7zB2CEWHCT4nUifYnDVNqFvhf0eyPKhIZIiwVyoXRBWNCz0fMOeSK9dWqrzJ886oy1fqLvG8dRkDrMmRYU70e5JURGViTfKHxQfxY0XvDrK9qV9z921t/dsf0dqQazJ9832j2hGoiXBUFpRcmWkKXRmsc7cFopeWxuXr9Z2T4DqSGnF2Y9jfzdU2crifLTZ6KAewq0n37CM+x02Q6qJk7nE+0K158Sv339jnyphKtQfOR4hp47y3XB/XAjfpo5XES2F7i+oVJxGqlHIn57Jn35mbYGmtlgFwvUvdBy4enTJ8zg85cf0TBEP84pPRdaybhcKE/PhB8y9qtP1PsVij2OAgfK086OaavcP03M94MUx7G2k5FztWNsjJII7ZqZf/XNyIPXoYeu+45eM/r7X2H/83+B376y7VdigeACpXfKe2J5+Z6jXIcIIU6UNOJP4obqb55X3m9/4vXTmfv7j/QCls8E/YbgHSL/QpU/cop/4H57g/Bn4ulC50TpET9lLt/c2e6d2ybMvqGxIKEMJJpM+PWFGFYKP+Hi4Mo3hgZZRmsVN0WCc4hzzE8rbOkh6Qnj//V6o0olzCtlu7MuZ+hQ22Pz5MYEsKWDdN15Or/CadyktveNtFeevz3D/Y3pCfq203GIi7gY6DRaSTSDY89M8TS+X284oKkh3jMxc+R3eDKwSvMTFsKYrto/FDhbHkKRxfh6/QnLSohPOM7kd1jjxJ6+wnunZOXkvmc5KVU39lseNKn2J9RFJJ6I8wlrGXQfU9mScL4wTZEpzfQOrY3+QZg71j6Y48Jf//WvvP7TN+Q+fBPOuZEL98rzp8j+/gXRhTVOtFRwRFQjkLmVjfW/u3BrN4rtLP5CLaOMZ2EgKdVFpGV6HjIw9R66p9YxwfPemBfPbXsjTDIcCypEfeS6RNiOg7hMaDsNG24r1NZw3uEUah2bjDWe6b0PR0bPg/aiI5pJq2jwHLcNNyvUO8sihMdAobdMDJ7dMpfTheOLp5ad8NJHoe8KNT9jDZb1DceBqUe9H7ErNXpJ1AbIyhQc/w9rb9LjWpKl261t3WlIenNvREZmZTWohwdoJkH//z9oIk0Kgp6qpHyVFc0Nb0iec6zbWwNjJCprIAhQORCz8ECQTh4z2/Z9a/UqaPU0AvSEl0grgevHzun0hPZAr3EUrh14PyIGakZvN1orHLnjGIp2b2cwoRxwOf+OUjN7Mdb1aYhiwojLlOqwvtDyiD7Oc0dliGlcWPGcab0SdZQsUR4xulH27aYEN7oFIkLvhjklCA+c5IgbCRNGptk7yV+I6YI2GbEQCiEWahvxHu2jFOuQMa1Faa0gOMwlXLrR+ri5cDJ4zk4iMQjIxtNr5Jef/8DHj2eCvxOkQBfqceJokSksiFSCDMkasj5iKjdcuuOs493KkTvCGWdh3GJqRrwwTSu9eT6vnSV8Rwh3QnrHeEP1iTl9wYXG+Rx5fxNCnQlxRCbNZPS3TB6H7hURRzkcnoB3HWNH5aBbJkbBS6TXhVyuuKCkxfCh4byx3xa8e6Ztd1IUYiyIvdKOQWA6r8q//vq/8/svv+Pnf/2Fy3Lh9pFwYeZyXrmc3YgU/zbcKSs5r3i9MC0BHztqKyHckNCQACnWQUPLH5SWUTa+fD1zPZTgofZM7u9Uu+PjivMr+/bG5/7B6ZQetB3H/hnw7h9J/kLDszxVtvbfKe3OafqvtLJyXAdVxzlP5Y4aTNOwr05xoTWDpkPW0wQvBlow7lhXODzohBah605wB9Mi7LfjYW315H0nBk+M/i/QimWF2uB8WlC9j+Fb3ch1+Ep82FiPO/3zg/MEW+zgZkQu5AxH//zP24yH8IVlPej5F27Xd8L0Cj5B2FiXV/LRybmgRQk5/dXv5msbG3QTelVUjFqVaVqJfqb2Rvv1IK6J7jslwOY7d9c4fbkwC/DxRjqtzN994Vv64NePX/iMHQ0Te31nviycniCmN6w5olfOTwfXj1+5XxP/8Ld/5Of3/5VLujAdkdYcuXtKeOV8XgnHzv5/Zvpt4fQP/0jpd0r+Rjw5ihd+qnfkslC1sZtxlc5Fv/KVM669sfIHvjtXTi7i9CBpISZY5Jm5Lby//cyvu5H0H3Hr71F+oYcbpWwcOTy+jA3ndwjfSKcTrcyU4pA+jYWkbqRToe5Kb43TOXLcN6b4lfP5RKlXju0+iorzC7fjyg/P31P7MeD4HVDhdPqO6JXjs0A/4fxYaJ16WunAidIi1n9E0zORC6KNRqdpIN4m9HSDug4ZTUzkz4O8HfjJkaYVDPZaaB8zcT2BHagcqNzpKlgVggu0A0J7wiqQCuHZCGFDPwfRwP/dC/zbme+ePbf7JwuRGIVqle4ruBfyNqbcU3AszxO6ZbbrO00iy/kCaeb43Hg9fR1r9KMFrb5jrdBLZr08oVejqaBzJLaIuzdcvmMvnftn5fw3X5HJ8O8H0gJcIpKUWq60P/+ZL8uZw78TT4328YbzARdOqB9lEr9MFIOQRjHTeU85xsL/9PV7rDY+P97xk+f16zNaC6WM07n3QuzQLND3TPOBFJ6ITinHQa2VkDw4x7FlLv/1e7Z/ujH93YVgnr4fNNUxAXIHKZ75vF5Z/mhYb2NqoJ4UHMnO3NW4X6+8OkfcOiEuZIT9ujGpEC5w+2//xtP6HcEc235FQiS5iZorh74zucrkL/zpz44ffvcD8Wmn2f9BKXdUT+Rf/0eW9YM//emf+f3fv6Cm9FZZ0sy0BvbtA3qghxMepXslxATJIaeJ+fIK5qkF8JCcp8ngJwcRtOuYuDVFQqC2hSgr6Iz1QK/ju3R6/Z5ShZkZemc7NuK04MVTjoxEYYqJSqGXircvuL0gtyuqDUsr5VtFZCJoZn4N7DWju2K1U45OjA61RteCdx0o2LQiqrjSabNne7/z8mWhfZk435VcCl493v469rfvd9yyjAKhHpTeUS1MUsj1jeXrd0gB3XdSz7jTJ316wcoTMSj7lnHxC2JGPRKcvo5ibvuZ3u6A8OX1dRB0GqPDE+KYimLs28yxd5KfseGbQdVQPwREzgXy/UrxDl8alIYsMz0flLeN++2Ke52Z/6fvef/f/pnz4okCLjiajH10wNGrMvGCc0ZMN8Tdx/umw0xqOuN5RvkJ71cknClbJ7hITAETI6VCWIzjfcL6hLjRd0AfghCUEEEiiBnTPNPK6B2Jd9BH4dgtAyfKVNi3d+I0jwGSZDiUcjgUQ0tmz5WmgdRnkhf8stPuP7EsE9ftwPQE4deRJ9cnVEcJs7Vx+zw2PL+SwopIhrCznoWYznxcJ6b4u8fNz52IYU1oOWBeENmYQuUcvnL9vBGXgvd19LMQ1HXCeeZ4u6Moe77TmuHcC+gKVllOSnf1UTT2xJQwTbTmMamo2ZBgScC7gSj87f2S8Zej906cJ47rwfT4d9Ta6FCMRP6DB80o1jmH8w736Mj0rpQtM8+BFCLWIR9lUIlEcdIIEmjBcF4oeuDjSqsNlBHpE6itcvu3X/jhjxHv4P3XiXxMpAhxaig3rp878yWCnVnThdv+KxLzEOm0mWn25O0b2n7gtr3hgjEvK8mdyRnunxWJxpfvZmgF6wXXfkevgSo7svzfTMm43f6e2wd8f5mGgdh5fPDMySNBuG8btm2EMIMH6Y5eMqoZH+vIm6cVLZ1eMkJC2uC519JHed1deXoWcn6jqzDpK13vSPyRON3JTXlentH7zBQPXPwX1tMfyGXlvn2gc0ToBLnzsR+s0ysvlyeO8smeG3Ga8X5i3w9O6ZVyrXz97vdYZUj51hu5FK4fnb2cHijjPp6N7m8JwRD5hH7j5BMXnrh/3ImxM6mh/RfM3mBZ+bwH5vAVPzm6/xPanxD9w8CJsjOtfhzIeHQOZMQlh+5+FO/DVGhWcB5SUpp+YhYwV4CdhuLDRC2QJjcOhC2MArcTtDtKhjkVUoz0eoyBZ1U6nric8ctCiMLnjwLTPxHjF0J7pasbex63PZjw/0mb8XE15wZ2yHlMJlpf0HYfevYhPsRMB+rw3/+uKtbcwJ89rgR9CKTThZ4Pfn1747K84kJH7cBZJ4oQVbmsC42CX4z5Uvh1v3Gj05eJxgYpMy0LL89fsHah7o7GlXQKxPSFt29Xfv83M/fbz0T7yu3zG707UA+9M0lm294IwfPT25/4/R+ecP1Ku/4I7UpIieCNOBeW+RmuI6LRH1az7iv79QMvhRAqYp56KJf1e+px4tMmavIEGot753XZiOGNt7d34nxmuXzh6WnC2pX9XtFtpec/IiqE6cbpZdRjrIM/AyIs68y+VUoOoDPXj4Pt2phTGnkmV8n1Ywgfcqebo5aO2Z11DUzrzu1DKSXz+pLwQb+Lj38AACAASURBVKi1cbtWVCvLeWDMpnuk/G4lthsdHQSO0ggRkp9QUe7fKlMayuf57JnSiu2B2hqNnWW9EF7OcHh6deSeqaVw7JlJAiodjZ9MeaG9JiQu2EfE7GD++pUwRY63H1mnC35xSB4SFh8DpIBtB61COstDSnNQS6EdSjgbaUmUb5X5rEiZoChdPK0pvRSi68jrDOYo//Kv2PeOenxi9wuTOxOi59u3b3z9coYT0HeOA/C/kNzCWgLlllm+f2bfAov7H7j+98qcX3CnnRIaTWBaliEACR53KBMBPZR6FDRG1Afu397xeNaXE2Dk+46FSIgJv/iRwSxGvKyEo3FIJPj+MH7OxCWQ2xWdEmwNpkCQgDMhl8px7EzTE/EsHJ+VEBdMG+0tY+YIp5WEohIpHxvpD1/w2pkPpb6MVno4lPX5gn56nJ2J7sLHz9+Y5ifSdKJ3Zbt/oNGxrM98fnzy9BqYF+XYGiVPdHXkUnn6fuf+cSO6hdD+SO4b01pZT54oJ+7XNq4B/6jIh45MbVwIXpG5YrGSb8coaL36hxBkMM97abRSEe/RUomXE1v9JM0nJMnIrrfK+eUyeOGlwTI/NsyKf1h8vT3w+sljZpRSmTmQfBBVcXEouTV0dL/i4oS4QG8ZZ4LWYbpzkzzys41uitFHqdNH9DDydjB//4xfZn796RtfX34YBzZXULf9h8145mKv7PsnjoUpeCY/E1pn2zt5W/DnBbY7iTMtQ/OONL1T6htpvWD6gpuNtGREfqW2jdYzWk6oZea0PvKpMqyhFMQLIUTm+cz72ycvly9crzeW5xWc0axBG2V/qWemp5VwVFq5IcHGs10yz8+J6e+/R84eqFyWiCs7XQVNHnOOaJ52ZJy/M8XlYY8EbYPrm2aGFEUyp/h78p5ZYmLXG86PovvIhM7s153b7YPXlyFS6VqHWbWPvPOyrmO623WYpJuCZyDyensskoIEz3yasVxQRhRj9SfsaBwlM58vSGPgA9sntXrkSNTaCesd0wL6jA9C00Qz9yiad3xo4DJGJ/mJ7KexIcOGbdh54hyI9Uq2nzgtK6YF7ZlOHQVuWZniCW+KsxmtnXh+xkmjHJVSjekUoU1oNdbTzMfHN+ieGDc0fCKTQnpibl+450ZvC8EnJAy0cVVwcRTCAbwbluPOOLR5P/CKrdqQRHEdEAYbQwWwIeVxFXHjMGUtYXIgMiJEqoLViMNBc0j0aGs4FZxziA0imuoQezk506vik0d1orfOYL8JpYDM/wL6P/P2Y2A5dSy+gYybiH0rnE8zxoZPB869kaygBIx5FMtr5yjguJIWhoZeC71XQJiXIZKp7eAcZ5p4tDaWZca7Z1QSS3J0bXz9vUPswAdPVaNWoyEE8ygFmBFxhNVjxdAOTia8n+hdOLJidSOlRr4pFiou3Ukhoy2w3QTRM9ruxKWgtVFrx6cLwX/l7duN55fv6OXK0/J35OP3qO3Q+4is6XdEN7FOaRQVZZCbcplw8RmRE0rEycxxjNu0ptB08Oon73i6PPPj1nh5eeXnt3+l246Jw/TCfgvU/sQa/wvLfPDz+/+C94UQfsC7Fe07xT4wfiUtcLQnWrlw+fod0gqlXvF+JgVDeyAlx3Zs+DBR6j66PaKPMvcwYvYagRkvDEymHPgoOFYw4377JLgXkDtKJs2elAR9OAlEZybfKe1jWOiPMz5eSD5T7SD6FdWVGjJfvv4DwQs+zJRDKTUzO+Pl+T/cbv7/2Ywf5R1jTD3P6YTzif3YOE1CbVcMzxQcaoOK8O9/kneUenBs+6NAGPHBgwj7NhYamSOVgtCIgFNHTCvejKMbfllIMXB7/4m3W2Z7gT0a6nbOPyyU451jP2F2Ii3PtF0o953l6YVqE5d55np/p/ZI9ZUoRuxg94Zrnho863ff47vw+fMbt70j8YKTFRPP6TzTaTTXkKhEOzDpVFtQqXRNvDz9Pb/+6RccgSaFeQm4diDqOIU/wBHZSuejnpD1mXWOJDvQ/YNqE+IWwmw8vzSCn+j1Cz0LW92o9cpl+UqMZz7vv7CukV6FGByE0VaOcTwkoLLnQphOHMeB9wuOE6aR6GfEKRLemERoLY54g1Ti1PBhXA/3cqD6TLCOqA4BShtOe3eqeIbdTA4dm0wf8CkgRPrW6K3iUsL4oO+Vvvch5JAJuqClQoQUHdsR0SD4JGhvlHaM7JtP9GOUpnKrzN/P6LHRsiDhhPhAzZ+EwKOYB7eb0UsmTYkwX7h9fnJeI7ebkvwd7waWzRw415miYOmJ/WfBv3fiH78i27eBJlwS1qB+POgq7yPrecuV9euKCwnflHma6KuN8vH2TiufHFMmev9op9ugyBwViYFUOtaVXhSPQ2VMO8GzThEVHROepjjvx3W9a+hx4NVxihGTTuugYXwezQLFFPOe88srpe3jWno/CDoa4jFG3Mkj08x+/ZHT84VeDO4Ff1nwp4BeN3ZTpuLwX8643qjWsd5wrSGi2Czs9zeW2TC9IuyjMKt+UG/anfl0oraD/VDm5cyW75RScXLCBUevP+POd44fD3742wn8jdmdSOvCtDSwjUWFfIuDC9wr5gPWI/Kwq+VWsVwIzvBTQpuizkFVrLVBZooRtjEc8HLAMtHZBs7PgTwt5M8P/CDVgp8IaULUBjnDPKoNzWXkw5ND269YHnlYHyOybXi/Y/2gzV/o94JTJXpHd4O04cyIMQ6hkIxbkSFV8QN54JXp+wsY9M+N/oMQs0e60P7DZDz4CVWoTXHuEcvyOhjP7gRZ6NOB+oK4afCwbWQ5c/6Jp9eJ/V4ei0ai5UDPTwRnuJVhNe7KPCce2QnwNqgpKC4ObvQ0J+7XjcSKixHtSq4Nr450Mu73HzEcEo3r+ydinjkuhOmEfjP0/3pH3ivez9RWEZ/G+wJQGvRK8xXXBoqs5MfUS8baYV6H8+FzTMK7dtanQK0HuR+kOFOLMcUTd/czzj8oS9IHeEFHsXdZEv1og6le6zg8OY8a431IC3sdnOqSG6kNMZKGseHzfeT9c2m4NsQ7MRTMlFIirVXW9Mzt7eBymjF3px2XQRHBESdlWoZUykc/uOx6wewACYhNI6rUHXHpqI3prPiOqRCTjKKeNZyfye2K2Du9dcxWOoWqByqekDylfiDe4yeIoQ5kpT5Bm/AUqDIOTqFj5MdRxJAwyqrOO2yv5NyJTsbht1ZQxf12dBF5ECdG6bFrxxgbWXGDjOadH9GA1oc7Io1ImCAoRlr6KO2Zo2nBZNCdxBmmmdrK+Jv2gSZFBjFDtQ70Y3TUfjDrV47yDT95rvcb62nCuwBaWRbB7E6rCS+flFZwfsH66IngOjlXWj5zegqUK5TqH4XfPggz1lBNOL9S7Y7WJ2rJxPMnLgnaGrVFpmkhuN9xlA9672hX1PTBVVeCOFJM1NyQhRHNCY9TodNH4bUS8MMAOymtDkKNaaT1TJgrFn/GW+aolSXsBGcD59krz99NHPs3MONz/zPz045vL3h3xnmHuE+qddTNLPOZWjy1zUxJmGYlRKVbJkwztVTOlxO1ebp0plU4nQQ1Y9tvWDyQcIzYkg+UXDEeVKWwsqun8MTlNHPNC/lo+OSJ0wRauF8js/8bvPwN337qnE6FZX5jL5HSF6bzF6JPYwpOAgugEdOO9U4zT1OHMNPq+NyKDC+JiODdQDb6uOP0O1oxjt1h+rjtCZ24dFDws6PfLhgTSmGZgRYpm0HzmLzzHH5irr8fpDH5pJsjt4T57x6F3f/3n//PBc5p9vgAJuOaKPc3/OkTzQvHzejZHkUKox//YSZvjXzcKXkbSnbt9Fpo252cD56/fkFqoe53xIMlobhGupxQZBQW9j5y5tZ5f/uRf/5v/8S3H39hvzr6ceb265BcNB1lo9txjJO9g7gofulUGxkvtI6NghZyELr3vD698rJcKHnnXnayjsU2pRMhLKQUqOVglonneObsAtF31G/cyxtvt3/jur8Tl4SJ52ieXBNFZ7I59vxOshuvc6S3g9w+aVKpGtmPwJEbKUXAxkJAo/WNWgvWJ6J/xQWjy5Xey0N8MpThg5SygBkpOmpWgruMHNXkCWmUEeYlYeowbeRDKdkR/AIWcDbjWenNjQPSoey+4T7vFI3jQ0vD+YgLEdVCPoz1PBOkI36iNE/OFdqB9IpZGnGV7ZNyfGLspGTMU0DwlENoR0KzciwfAyOXoTnDnwR3d2PTJB3RQNON1u/D9Ng9+1EJoY9TbHfUe0X7wBuighdFRGmlMqWOUhG34vuC1xnnJ8SPTOj99kmjoO5AbVAsjCt6feclrhRR7sXDcSY5I9iFXheKCbIuFL+MuMT9VxyfpJeE9+D2QqwDsRm6QXC4kNhVKTYmqyFGuhrz6USrlaMW3DQRfBybM4QuHutKc46wFXpUkhg+KVUOctloZmgMuNzIHmTvSAj02rHSCVMinSf2bIg24uKoh+ItQhAKlZ6VFhzRjFaOgZWawJeCPzJNKrlnoosc24ZP6XF91/l8+2S77szThCn89OeRT6/cKHYQ14hLQtGMmxLmL+y5k9L3SHDExejmOPYV+jNmg2RhbcExPsveCcID/9bjEC6cO/jBE+5mI48vQpwm4jwNkkQpBIlImthzwVSY00rtikjANaEr1N6JUxpT8CPTS6XlTC/tcZ0uHJ+dsjXMu3EALWA1jXygm9Cj4LTjnOJEH92TNq5RbeBEvU9D4Xw05ADmidwz9r5z+vICVrDS6dlhuvzV43SeF2rLjEJiRWumHgfFZWw6WIPR9oyFRHdGikZwO6W+ATqMcVYxMvd7plU36CKpIqkzXyJZdxpGboZPZ+L0hMnCUYzSDtLkcQ5iGv0HHodG5xJIoKiwxJU939n7nWXynJeAhMberuj9RvvnD9yn0ohUE4hxbLa7ojkDxrS8Pjbfivj2+EdHpMFNeLcQw53gM133gbdzOnB8LlPar4j7YD07fGh0G3ZiP/bz9K5AQM1DV7SMxde5IV4yccg8U9vIrOfD03ICXbE+02qkN09KJ/at4CQCb0xREGuYFqaQ8PaE1gDsfzHnGn4U9Xok+gvoMAkex0HOO9pG7yFGCAlyzTg5EdwrraURXVQdwwVmcja6HSg3urZBP4kbSgYcIUw4H6l1SH/oMKdE9HHE9qg4N678TR1zehq0ihYp2aHqCNNvReBKzgfOOYL3uHEaH2t7H0zn3oaUDCdDnvX4XgqOTmI4jSraC60Y1hNOZlzwmBuuchWH/Dvz52/4XiOi6tBiaEmIhqE3Z8Z6xFTw4tGWyPtAFzpnuFBofaN3fayZ4wCo6jm2E1pe6TWMLKOrtD422qqJpoPGEaeMuDut39FecM6YJmNeDryPhNQHAUkMcUPdXnIk+DPqfxy0muKwHojxzLK+kuIZLwtiM6UItXha9ygOpdFtxwUjhEjyJ3qZx9CG9ugfzEPKNglNMmGKmEvUstJbfDgH7nTZaSrkktD+O2r5I72OQrTD6O1AJCOuIQ5KNrATySW8dvpecIyCJwxJXdZMk4NmmVwqORvLeqa2O2EylDCQoaGTgrKK4vsHlr8xu1EIDrEgYUelYUx4vkP0Ky4W3PIjW7mh/YLWZ+pxpuYA/oa5O2nqGGO4MA6Ov/kIEhCJk4C7Dxx0GK9UTVG3g78PgVNPeOeIcaCRWz+GsC2FIRPyATdBoxDnQIiCdxVnN7S+kawyrd9xtINuDpGRa4/RMacJivznbcZ9CiP37WDTA4+S/GhT0xboC9Y8vYL1v/7PtuLIRyUfSmsBYyx22/U6HgqaOW5XXI84XcaETSrqMz5GTD3eHrYyLdyPN37+9U/8+OO/0Pqdj+1Ok4RIwGRwQns/iN54Os2czzOlZ1xKhGniMj9xigtOFHOd9eUVWVbejhtVDD/PnNaZdXakqKznQEyR0sbp3rtBbxYbD65aGkom6y/4NHBYvR5ozThzBJkf+dU7Kcl4r2zk2Uozeo84i4P3bIlWRl5SrYIcQyhFoPaNYDDhqdfRaO/0YVy0MAxldmAERNwodDIMmKaKuEQpcUzb6n20jF3HTR0XR1hTc6ffMy17emijOe48/Wi0XDAxxEesVWLsMCUCjVAr7mho7RQnqAWcVwRPft9oplgckPwggjhHPTKIx7WKXyO53zF/jGl/DuTahjZeOrIKkgfmrweHesPKwFRikVKVdtjjdXrMArUJya0crTOnhGlAYVyRakNLoLYVaZ1IpXqDvg/utzd6uSFlY15XsqvQM9035iUQ2ygs1xDoPeGrYNa5Wid9fSLOJ6wFUI93AV/aeJ0+IGkakgcDQiBMgRAbYVGKgZYJaWNBcSZYb+R+oN7hyoGFgPSBiTMiWh3alBAdEaW2G14DPnn8PKboGAQ/4yZHf7uznCBPmSBhkG7C4BqrKD44zBstC2aerjPt4Q7wKWD9wA4lxnXcHJQC7aDfr3DsxBAHkmsvzAw8qEsTaZowGrVlpulMvyWm0zPiz/gw4x/Fb1VQ81QFP01YUdo0MGeioAVQRwyeFhSmBTuEXhuuKc48XSJNBknGnyfaUQmnE9Zs2ARjwseI1kYwGTIzBdGOhIKECq5hWnE903ojVoefAy2PZn6zQdHU3nDVIM70rFg3QhSUhkknTJ7a82D7a6c3wzQiVUY0wisxgJVC0cp6ecLKkBEpY0r7V8/i00D/OSeoCSVX8rbR8oZPcPQNqxVnhnjBhVGOz0WZ5hfMjYxqOQx9FN8IbpTw+iA1OHNjXte3Yel0GaGDOlSFeUlcPzemFPC/iYn6GJYEEagCfsJlRzVH8okQ4shhuzG9lLeCczNaH3yNMCI+g7zVh+gpDbW7hE46R3xQRNtfbmIke6KXkXGWhkaHuIC3gJkj7zsyC0t4IRejmEEa5Ukx8Cr0WsfnP4K5EcMT9yBWECmmeGV0pNpYNX0ALzZmuN4Nm1/rSBjWYU/A4/EM5nqzRlwmqjVK66TEKKYeG047YjIy26yP6awhQbGkaFLMNWothLhQy1jsmwQIEZNIqw47OlihaR+3n2tHpgfO8HE7ZlXQIqQYETVaH/Eb5wy0YjRwSpf+wD4O9rg2Ax3FPqeernGw/YOOyODjmYEDkUB3I1oSljSACT0AEcONuEr3Qyrj/DA923jWYA9muXsgGWUU8Xs7DZoM46a01YRqQLoMZLJz9N7pWkfcRQexKjrAKuIM720I9Gy8X/UBnXB+pmQd72mL1BppJdJLGEW/tuPTJ109Tcff39zjtQaPcx4nQgzCPC3Dc+LlweZeiOGZGM90PCqeaYoDFS0VcUqMI34n+IGECgW1g66jFG823rdulZRmmjoqefg54vidbsPwKzKhfXxHHQ7TNNCLmlCJbK1RxOihEWdBm0PpVCvUppgmtMy0POE4U+sj7WCB1t1YX9t4Vhk7afG0nonJCGGU1WttpAnCJEzzEDuKTgRJJG94NrT/REzvTFMBPQiysU6N2XuCCV4OYuikKaPkB57W6BrgN6Ru9uhDRtmqIiiQcaHgYx/2ax33LHEyQmhA4+HpHDcOBuJXuvvExUiYhkFYnIxnY0uAcBz6KHUKj8sgkAEjab2C87j1le6HXMtJILmZJSaWoKTBrf3P2Yy3h1I7JE+PbmTT2orS8H4m+AQo4oaR69//3D4avdqA/ROpHWov5JyJMpE/3tn3guiMlAlXAt6E2u5IAJ8mfJqQJuQjc5SD7dh4f/+Jo/7C2/5vnL6uIyzfC9I7E/CUIt8/XTilmbxl1vnEMq08nb9wWc5MHoIo5+cn3kvlX+9vxKcz58tXXi9feZoXpggvz+NBoD0y3BR9ZKC6Qw/BykTyEz40WmsE53B24PVOojKJG2zzlBh+sxMpntEuI98mgeROaDXEIrXmx0k1jqtkOWhtMLijnplspu8VLx6JioSO94pg5JJJ80zXAy8drVB3o5WxwWkakRow24lzoFlB0uC2aqtDlV0E9ZCioEvCm9HvRsuKuI6a0nIlzUrtMg5K+0YsGQ9k5+iSCHOFZshh+LAgD/13z31Mv6yCFLwZQc5k7si8kzD6m1GjQh/mRl2VkCP0BY0BYiP0hnWPuXFN5kQGC9o5iAOVJy1QnQwqhUSUTHPvdLtiVbE+cmNzEJgmfIcwhd+4kPjZ05NgueDdHTttiBek7Uio2OQomzFtDbSxn1amH77A4dDD0V1CY0BKoR2Dh49PuPYoGaU0GLzuALdB8iS3oLmi2Fic2iBsECP+2NHTCXbIXdGa8H0m+YkYPS7v9JiJu8OdEj46zOvYoLgFVcNdG/PLzCaN6BMkj8OPMhBGiitHzrh4wnqjV6gYGjzRT3gTju3G6emJcj3Y9wymRBpOK2qdWitPi+GOTpAVH8/UYrSj48Uzp5l+O7h8fYXw2zRa8EEISWl2oOLw04JrGV09eEGb0msHOjF0moMuZ2zreBcJbchPOp7SB6bOnUbshHWiH4UpRsIc6U6R3oa5EhvXl30c0F0Y6DtzY8PVa3uUjoeuVk0fchGl6IH0jExGaAc+GiZDRmLO42Ok9kpap5HRryPv6tpATrIosWZ879jTOMBZ9w9kYwH++kGuUaArdEdvfhArasOXEVu5tswUHEHHZKfZSOq0dmK9/EBDiVOk5EAMK+Id5gLIgtWA1YCzgKcR5MDZNg6m/SB5AYs459jveYhXBawO6oWjIL0QtI8EbD8R/AXU0wYrkuASXR2hC7ZMWFa8DLupPQQyJkKYprEhqQUVIywJMRtROUCtY0fGyUx5LKw+hRFB6IHahpLdzWeoC/thqPe4eUZ8hD6yuqUc4DsyGQQdMiIMMYgE8lFIBFQE6ZXGAbLjZB8H+wn2vBMcWGggZ1pPCMPvUFvHXCGunt4c5YAobkSdyoG3PJwbJMTNNKuE6ImrILPRfKdqw1SJUSj5jo+OJuNmzdxgZ8fe8WYP9KNiS4M4pEHokPJpHfK93iuqjVw6FmQ8i7rQmyJBUNdQKqp5SJ+EcXNwNKQGXFgI3lFdHbjR8ODmuwev3SvWC36a6Zbw/oR7YBd77TjTscEnIS6OWyLaIKd0HcMuFEcnb2BteaATO613Wn0MB4gPTPIwUbfWHv+vwrE1vBghHcSUx5Rez9DPtOw48mh+m81omQhBKDpu57UH2uFHZKffiOmKt0Q5hN4S2IJ3J6JfECJageZIKSEWCS4QnMdJIvgzp/OZrIVu3+Mj+NkgFsyVIbnqQ3ePq/il4N2O9Q1TQ2RCmNGqw4VQChZvhGjEOERdrZXRfO4R6TNWhmnXi+LNQ1vo+UTvEfMZFz9w/g3PNyRk1HWUPiRvOlGzH2ZaUfAbWTsVGb6UpjhTzCpTOo/1MwrJDcwnreLcwHR6PFEakziiOZz1sU+j4IMffUNxaIVJVmY3461j+omTHVOlZQ/Sye2Nzh2fRqG1HQGtM71O4yBjOsrdVMxXzDfQ8ewOfqQOei+YtnFDaUN2iHgs/oqEiAsLaRo3fL0mWvF4MXq/Eb0nhRNaA636wXH3K0oauQHPsJozPt/RJZKbCE6Zwn9iTKXTqdKIS+L15YWePOIDyEq1jp8KkjbiUji//DVN5du3n/Cu8/yUSKlyHL+wb2+kIOSt4voMfWXbD0o9AIfjjOrMbfvg8jxjTNTtoB2F/TOzvTW0TLz9fKMejadLYtt+ot4zZMdkE6dwGhPLXIgK5+R5mjw+KJWCSWeeAzXvvH/7hSUufHn+jnU9M8Un1viF5+V3fDn/gfKpBJ05xxdmVmZbSMw4SfQqbNcKeqLXcepO6QwSB7fbMo07tO9xGgn+F1IYEzQzj3MRNePYoBRF7UZM44vnSQgNR+aSvh8iGBJhUYQ7k3Osk8fHwfYN8oV5Xv4yaXBOAMOsIW4nLTfKIQR5IfkTwc70PVF2o2ZH7wsmidNzY4mQbKLe2ohRzBNrjJSPG7e7shePuxtOFu5FyQ4kCKFlQmzESWn3wno+c3KJYI7elZYz7b4TTwv584r4SP48CHHFS6IdlVI66bRy3HZinIc2+Ehgg28voqPQZZV4LsyLw086pm8SCNGRZmW7/0wIkev7O25tBMeQNZjiZkdaoGnj0MzpZR4567bTj7FoyWVmr59Mf27cTzP+nNg/8wOh6HFSKXqMB9hH58uXE6aF433H6jggtVJRhf1o7Pd9CCpMmeeJlEbWtu0d6UJMnflSsHhFZqGoAxLn+UIg0oInOM9n3pGjgjZi8kzLhBncPm7EMI8StYEONSriBi6uF0XiBQvf4beVlo0KQ5l9d2z3SJi+cv3pk/Q1ovuPiP/AzxWzTtkF5IzNY2KRtwPvVro/U+OZ7CP3knG9cnlauPcrKUA7Km9vd0oTLpcLU6yE0ycxNfCZuDhyOyA4fJqpTQh+RWQlRM8ynzAb0yH8sELW0lniitdGYWc5PQ8shnVCaKQo0D1lq8RJxibYdCDyfpuk9U4pIzbTf+M2+ycoExzQJHC3hGzKpzTks2P1jvPlL1OSkguqg9G7nEau93Y9sD4T3GXkLouMyJ0HcQXCjqwRN02gRjsytVTmyzNHOYZRrnTqnmnHXxfiy13J2wd1GzKB4APTtJDSQu3KtJ44n58GzcdHcm2UWghRmKbEcWRSWgg+ICKoDRtdmh1MikyeQw+K3vBpRu2VfJxo3eOi0Wrjdi28fn0e0hccrRV8DPg0kcs2DtnOIzIzp/PjFiejlmmtUQ7FpyGUgYZzRikbZiM7LAFqPeg5gi304mhHGxt6NxjPLmQkZnQKY8paFNvriB1Ex9YO5tMCzdjyG84PE6TzHuVxnrExRSylInSsRcrh6G3YAl2EXsFJwuxOaZnbdifXSlN9EEFsfIYY37UaO4c4KidqP9PKxBxWyJlQHWGP9ANiPBHiGVWP9nGaGLe6O60fpNNKChHpShfFkiC1jqt0Km2/g3WcF7x340ZWO+fzmd4Zt4Y6vvfDdukI0bM+n/nllx/JJTMtiRj9+Bx0oRZD+xAmlWL0NoZrPnlqtyrYNwAAIABJREFUN459xFGm1REn/3j9De88TiZUPU13otvo/kCax/UZvw5qVy9KqYNt3rXQ2jGGMtZG36SP5wxm9AO0rIAjJOXYDo5jR/WGC3diFOBCzTPbNXJ7d0h/QfQV689Yv1BywgWIE2g/Ue5n9rs++iuB6J/QZizpO8qhAxwwZ9J0B7vRW0Zswekr0jORRsCYJBB6hCMQNeHU6OUO/w9r7/ZjR5bd6X1rXyPiXDKTZFV1qXskjQwMxvCT//83/wOGAdsDWxrJI3V1s4pFZua5RMS+Lj/s0w23YGD0IAIECAJMZB6es2PttX7r+xjRrTCFRzyn0hmkE4PQchlLsDbgwoL1E71b0poGGaoozkyYNo/pFuuwVyo4IpoaWjJOGp2VVO80HfZSpI29B4l4P494V2Xsx2mDrTO3iafYkbLS7mPy4zQQrCfEjvFXlqdEmHa2/AshXpjmbxjWgT9lp+k6RHIcyJsnuojooKmlFayMysX1mbxuzDHh7Y1e3qipYvSFYH/L+v4JaT9ieKLsZ7S+oH3ID9P+kVInrtdK5Se6/WdKeaW3G0YLlgb2G8KQus0HNwRILZBTJBc/iCLSaC1TciGlNIzvvaE6XqveR80weP9/IiwxpklGH7GZyuH5gtpMKQH6C60s0D3eO5wbkaxS8sAsJxl0qd5HxKVbVP1/t8b+t9NUvGAnj8XC3lgFTuHAm/wLx/OPYBy9FbquGP32F//2+aNjnkG1kNO47TyfX3j9+sb1/Qs//tV3bFvhPB/IuVNqpitMS6SRef12wZjIYfJMGfK6cnu/E/3E9RXMBL/8Xpj9E/Y3B8QGVhVMrpjFUPPO+dOZUgqKYnLFloKviumG/frOtCUWe+DZTiiZzXrq7NHjgbsobyXRnTIH6IysXvTKwSp3n0nlxtlNFBkb8S5EetpJrRHcR07zjDfQ+SOH5a+Q/sJb+onJd2IUcn6jlpnZ/geij1zef8W5Ts0b6MiTK7+nWiHpC2Im2ia4slDjGK+qTJziB0r9lVpvHA7fU0qlFMXi0N5I7Qut/5ZDfIGS8e7A5faOkY4hkKsQp4B4T7tltrRSzY6NDesddc3c3x0qP2CmK+btGy02cEpx4I3jKJGE0PdAev9G+PgBUiOVFQkOg+V2X3n+4QUfHO/7FR895w8v9D2T1p3WhWrhKR6p9cZ8hvoGVkBCH7HwbEi9EKWzpsjxqaLVYF3AaKeu32i68Tx/z/u2012iXxTjZ8wSRgY/X1ABOQTcBH1vQyiiSrMO6wTSjuTO4fQBvV9xOOQ0KB3t60rfBf7jjK9X3GrY0kathWmyYJVUG+oi1kViPKCljI6rVeo66C/OB3rlcVP/RNqHrMH5PkaaCUpR2uTwSdlq4Un6WGx0DwnJVjASURyHwwnbYE0VcIi1Y4Rb7jQf2cUS94bzO+XQsAKTsehiKPLfeDlAcRF7O+OWZ0pLCBt+3jFh45Rm+hT43H7m++8+wFZYxNKa57qDPz6Rt/+CO35gCge+/ssfOTwvHE4TLSfW98zxw490s+JjfCw2CgiIBevNYwl4ITQl5Yab4uhS7DutKfSJOB25f/mJflDUO2xzaMlYCs5aehVSUvxp7EAZHxhMKOhi2FvjsMwwB7RsHLzwZjLSbzib0eNMTIUaM+HXb1ziJ9LdYavFHyZM8WzXxHI8cbtVTu7ItgvLNDTovTaCX8iucn+9EcLCut4IIbBvK84FJhehtPGwE8hdWawn7xu2gXV/eZD3/pXJntjLF6KfyFXZ9p0qgnVx7Gnsdaiz20bRzjRNLIfIvt4Bg/Uzva+I6VgUGO9JuxS6aaixGPsyTHXSqFRsn+h1ptULQmQ6BW7fVlxRrOlYY2hN2UvG+yesdPAbPtoxmWsBnMNYQ7eZLpbjYaKumZR2fJxxRmm5kOvOfHpiv2e8wjLN3Pd1KNUFSq1j0StYCoIXR0srCLAEmoNWG0cf4b4S5sH1d05oJZPuhZoqTizOu2H7zJHpYFg1QfVDUtOVyTe8K9xSZTkfgEKcA60VcsqI9rFQ5yzrdcNGh7SVJjvBeYIX7vcr0Xs6mbS/Yw8vmDaQdF0mJj+xFWW7NqbwCdMi4l7oaxr0FmNRgb46gpzJGpG2oG1kfYO3dGfYUuIUTqix9GqHslwsJtixXxT9yIEBKe+cn59B+1DFizwMtgHvZrY1UQWcd/SW6VJwFrAPEdd6JpeNKVqsfcT2slD3hUUPqF1BXgfjme/pudDbippMrcuIPKgSwjQWREVQfXSIpT9Y9zNoHoK/dex3iH1EqQi8Xv6B5TQzTxP9vSLuyrZulLyzzB4xCe0vqM40fkV9RrMBFazLhPnOff+KmDe8BOr9ibYviHSsvVHanV47y/GZS7ljn6Yx2WdHQh9yKjOzr0/M+pFavqHqWU5HSkuUBtFacq2c5pntPnaArHE46xEctfVB3HGPGJR4pDssK1YSBmjFjOe4CrQdL8q+H0fGm0ZrsN0rwVmUr2z5guLIFsIUwRZ6umKwtHpG5IyGxtY7tr4Na7AZ0wskIDZR6krghZP5kU12Sr2RU6dVpSF0d+O6Xkdef19INVBmIb7A/ZIoacHOv2VNr1wvd4zOROdxGFJOqPkZGxtUi5+/kcw/DZOvWahto9l3ov9xFL12wWij9s+UtiP8hnSfmeOE+Jm6T9Q9juiP17HoixvT5kdDTOyI+1k7TLAKdAzGOIyE8Tkx+ueLk1g7XvvqSe//ma4btX8jzuPiK8Zi8ZjSKbUQYySXSE31sZLbR1ZePcYs/37FeAgePwfqPbHdbvQQEDUczweiq9wul8F3tc+U7S/HqmZauedOr5FSPb0Zfv218vp64cPHE+/Xf8HY78irp1oLpmNchq48zd+x5Y21vOKY2G6ZbXtnb79wv38lLUd+fP6e2/5HLu93pu8PYwxqhGYNFUi5gDtgUKz1/Lq/koKlH2b29yth8Wga8o2fXn+mG8HaziQG33e+/eEnQq8YBLMXpNbBE5WZkh21GPLuaGbBugmH4E0AtyPO0Fzmsm4cD/+BaAK39f+k5e+Q/oGSLJsKx+VvYPqZ99f/g+/PfwuXeURfZj9uWbujb4J/ihRJOJNxRpDeyZvSXSAcLNX8A/umaP0OZ3/knv+JrbwS5YWQf6SmD9jDDesXevvGes1oueOPDkRpCfxhjEWlQV0Lhx8+jOWF9Ua6rHhZmD8Oxue2/oKfTxyWmYSlNAjWItbQLhvz4cTldsUdTxzmmXXfeXt/Q6MjvDxz+/IzVTtnG+gqGOOxZFLLHJ8nWHdyzjhG7rWkQpAJNy2EoIQeKHnof1sXtHeshdYa99uGn2eMF06fDnS709eEPD/h4ozRQrtfER+Zj56yr0gCxeCeHOqE/b3iV0/9nWNZDdf3QDha9Kjk143+dWc6n2AaXaf0+Ss1CP7osGE8WJyxtCZgPGE5UG9XluM8ljXrhomdw4eFsl5xsY/Oq3SsTUznhumN/CpY74nHI62vPM0HFoZkpxtFAdcd7vDC/XLl6TiMgdHPVGmjmK6Ngzjk2VN8xu8bagMaLO22IfeORMPtkvj4/fd8fv+F2DPqC/vrO7TM8rQgRfn8deOULb89fQe9kqXyvm+UBIt/4aN7Zuc/U0xhu79ymDKH5yM2Cq11Quyovz8WNSM5bVgf6arUnrBTo24reAMN0q644xH6RtWNppbFf4C9oTnhv3thyyvzchw5y6oIAlR8eODqWqeLGfxuN8Qkdd/QwxHg8UC08Pfv5O8n5D/9yFQ6+X/5X1n+599hnlf6NKHrzyhDXCLV4foB58/Ajpg37PRGr4K1M61a9r0RY8TIqIPm5QnvPJc+bI3ahf2+oVbQ2nl+eUH2Sr6tA4do/5KmoiUSl8a2mrEkZhmZRRsIUxjIvjbQXs4HjsuBsHhKvfPLH3/hh+//inVdwQrOGXqv1FawRvBToKTENB9Zpu8o+6+0vo4YXBfKPtCizx9/Q6nv9GaopXM4B3pTypqwziJmQqXDVLFSKTokNsFFwuSGMdYIad2Y4xCddIXtto56+nQcD0S9Id4hLmD2hncBbUrOI5YEHs2F6CJXBKtKrQnjDOcpYKpyva0skxvIQzVoHxi+MNshhHJKKiuOJxBDaZVgIrSRh50PlpJ3DA4fDbUKpZRHZ03pLTNNHmqn1k5ogZMwuusSwETerxvx40f2+pU87zQmjJ0wtg7xSx+L7Zf6RpwDpE5ON5oWuh8xnlwK994HYaM1puWhiFdD8J7iK/vtjrWWaRkwgiodayw+zKgqt+vKMk8cTmeOpxO9gerIyPqgSHVoF0AeKPYOVlHfsUx4O9P6huFKV3nQRBSjnpb9WNqcLhi5oTZAekbSkWQV9hWjiovzoFlY+8hde2wb6ENlLDlr71QKwVtq3WhtYDCt8WgzlKxIaDTJIBHthTlaWsloKVhhTFsomHzing/ktDLPFp0YdlMyvS/0/UfSDqeXHel/ZNOI1O/Q9gMiBeQnmv2JQ/4fub9/w7pOCI9sdh3F7nJIpPK/0+oPODezp0w4REQN633j4+GMsYymV3A0HZfs3oRaKiE4grMU7aS9EEQIwSJG6VUpSVnXlY8fz8i1YcxEPK7srxkjC8ti6fVCSTvevHCcnrmuv6dHIRGgLBgTsCZxvV/ws4C1vL1HnuMJbzpoxNsTdZtp3WFEKGXDy8o0J4JmSjYoTxziGWQj9Ve8aXinnHxkTZbbr/cxuZA7kn6H3SyfTgURYdsTW1o5Phd6raQ7tH7ldHqh1O/ZViGlnW5vPL/8Hb///Rt//TcvrPeK1CeknaAd8Faw5kZuvxDjC+u2jcaZXLFRsTHS1UOvGDW03pn9TM4VZ8dktLaGwZJzJidF+47IWDam9+Fe6EOa5+Lb2DVoR2odE5yx5Gqw5oANgR536t2hcgA2nLcDSQlY95dn+P/fr39zTMVgRsZLYZ4Xzocjuews8xHnLFOcEdzgYf+rr1q6o+mR69rZaqNbw5oK0+lAZifReXv/wvX6je1+Id0ulHVldo6WE5OzpPXKr1+uqE4syyeMOXK5VcQd+fqa+b///meW4294nhdCL7i8M9WG3Hd+PH1kysIzC2FV7L0z18hzeOYpnrB552yV+vULft84u87kBjReeyanFUvBu05tK52Cmo7xljB74sFineHtdqPURM6F129XrrdtPOSsY5k+4HzFiGeKB5AbyzSxLBMuvJH1v/D17SeW+Dsu3ybybqlaSGWllvpg5xr2ZEn9MrJ5xoFJ42FaO3tK3N4NzglmulHaGxAw+kwvE9oq55PSH+PBaQp8/fVnfLB4J4ONbBWMcHsVjHoOhz89gJScBkJoni1i3tk/Q3Yz4fwdtntsGfzXjStM75h+p0gjWEcPjm4tNRdUhJe//S2USm6V548H1vVGrxXpY2Q+HyPYxu3yjbyvlPVAa4acDCUHwOHnils6XQqnD5lazCh4pCHGMscXxB/QmsAo3j1huydvlZIaVh3eRGppGAzlmjEmYh7iEs1K3vLgmRuhfb1xcmd222lZcGKJT5bwbNj+sJG+NtohYxcwSSh7pfeGk5HrTa2T396xRhFvqbXhwpn58Ndo/ZG8f0TVkbbPOBniDnf/Df39AH0IbEyqJA9HG5DJ0WodmCzttFYx4pgPZ/Z15f3bV3qq5JRBlBhn0lvExwMCrG87ezIYeaFuC9tlkCQO9hOlO45awCSSfkXSFa2dhIdtwmlhv93Z3zv7u8P1J87zB87LjHDhev1H5pfOvfxKmJRlifjjE8UeKP3Icvpr7uvCNEVSydgHn3sg/wRVmJb5MVLsLIeFuu+kfUfEEOM0iov1zvF8BhZ8AGl3tDZUAyqOJhshQm2jIG/a8THgrcM0xSLctxXsKGjaVDjbzse/+4R9Nlz+6e8pPxjy1z9Qp51v7/+ClglnT0PSsn3FmXey/spydNgeCP43GOtoLdG1EKIjRs+23XHeME2et+srMXimKVK1UUXHz6tjEXC7XJlCRKyh/itjhKJsaR/nQclse6I3pavy+csXWhsGun3P+DhjrKOWTM0JYxzWBm7XlXmJ+GDAPAyaxiHNIW1hcp6u3wYGMD9h2hkjGcwviAguzjSFho6F2watdFQN0zJjwk5OFeVEKw6JIG4D2VEV0u65bhlpQi5tpINzp+aGisXGIRQL1mOd4/3Lr4wVdcUEz7TM5C3Rex/NEYBlxviA9o7JlakwjI8+0BnWvbo3NHcEGfnyIGAbzjV8KJRro+Yx1TAuYWyjbXZMO47j1U+pcLuNPO80TfQ+pmklZ+a4cN3+AEaY4gdanri9b5zPjlS+sKcb3p65byt+jhxOR2prfP32lWmJxMmN4qA22jo6/S4GnICUTHIVNQVZN9xkEGfQ2umtY6Y4zoIOZpoxajB4WuPxnhB6h9qE8+nDiNTkRm8wjJmKcUrKd/J+f8QSxr5K8BCCA4RSEsqwlc5xcLFVldYqwhC10CwiiVp+YZpWnC14G3HyhOEZb2dcOCBq0dJI2yB8/WmBuDfP/fWAqKDdknclxE4IBTTT2orz75zPR0rd+PXrZ6w00nahlPvYgdKBsWu8kvm/SPVXRAzWFYyt9DaT10+05mD+A3ttCH+Ds7+jSSXbf8YsPzOfZtb1e7r8gTiB9khJhuA8T08BsTslGxx/y7QcUBx7riAD06cI2zZQqvu+Iw6wClYei6B9ZLEDQKHmnWY2uhVaD5TmaQi4An57MPAjtwvUmqn9jdv6yvXSseaEyoXb9hkrJ5b+W8xa0dtn3HZhLoZDb0xlQd88B/ONnoS8DgxoaRe6fMYtX1iObxzODecT9COtnMh5pehPFH7PfftCSZZ9s5TixkQz7OS60csTvU2k+hPWKdH/iGFB5Q38z9TSePtWCdNMDCfeXg376hBTCCET+0J6c7wcI++vF2qtqLuy651NV3R65fjhGyorrSfCcmc5FKyJtHKg1TjoOWasdQpuLOx2HWfh4zKtvROjw7mI9YY4O0KYRnaesagdQqT1hHWd+eDR7nHyCaOfqGUa2EL/Rkk7ec8D2GAtIUamw4QPDpH/ft/731yM9wp1q6ha7PmEs4KahhqPmWfCfBxGr/qNbr/+xb99Pv5Hvn0prOuOCw0/ZzI3cl/Zc+Z6E97vK2t947Z/YcsrysT1kljvv6KsXN424vEb8fQVv9wIB8XPnuvtzn/9f/4rXVe++7RgY6dJofTEXja6gAkerCW3xp4ydgrIMlFCoMyBm03cuJO9EM4HehS6c1QCBc90fCKpUE0gm0i2E9kvbFpZ6ytF3mnmzmX9BXF3wlxxUTieItYI26UQ3ZnL/g98eftHnPkdvc9s6RvKZYx308zT8SPGX4mnz3T7yr4aanqm64HCTjK/sO2vBAfBndiS456UJgMn1nMm+hdaPiBM7HlHtRGiEKaOmHFRqMWOPHuNiJ2wbqb1SClukHBqpO8TqQDR0Oqdmq+joJ0nMI62F9Llxum3x6Fyvu1o6VgXsCGS3++U5iHAskTUC7fXb5AyT89nJDry7cb5eKZpoznBuEjTgb31S+B6fSOejlgGH3eaLcscRo5SB/Ncq9KKHznQMs44MTqiJybg59MoHpylbI37nsB2rCiaGnVrNOmYbui7YhdP/OGAvXX4teKOE+H7gP7zxnZYYH9HvEd16IItDm2d3jOyWOanI5M6qi1IGAizXgd67+nlibzdgcbb9YYxnhgt2J3Wb7R+ZV+/Yo1CK2hZqeXLeI88kEvrt680Gq0VihOqdgSDiKGUUaDZGCktYaST9hUjQohu5DSLQt2pl3eSFNzkHs8FQzhMHJ4CRu/cauLQJtZtYXs32LJwPjwxHwyX19/T3xvOTmjwHM8LfbvhU2LW8eCvMZBs5sP5r6j7B0L8a2wJTB6mF+VSfyYuCbdUxN4xroxLpHED1cmClSdqXcAIxjbSfseYSJyeMSaODuYc6d7RkuIOR+7bSqkNGybwHpU6yBJYgh0ElT9lA0UVyyioFMV0Yf1FWMMz62el/G8r/XPg8t3vsNNvmfIPLO5Hei20VunVUvfAfpvo7QN5j+iu3O83xByI00dCeKJ3y+1253xeMLby0x//EecyTodES6xheTnjZo9pjXK90fKOCZZG5V/3VEJMXC8Z56HWRu+KCw7nLNF7rDUD7ejdo0M4FptpsCwnVIXj6UB7GEFD8DjjaVmpqeFlLPTeLxvBGURWtN8Q6XgbMcC6vhOmI5ix1JpuCemwzDNiPLUL6+1C0jvaEz6Oh64QyKVQ8sDLTYczpTRKh1aUYCeinyml0UpH2kzVSElCz/q4eFaEjGFDfCYAJWXcYUGcQ4xAr7RtwxjDfHyiZqEWoaVOL4OS03uh9oLQmeOjs5/WgUJrlbqPgqqkfSxCd0erDWc94RE7E2NBG9bqQK5q5y6Fza3UuKJxRc1KsA3TdqJmfLsxHytiV5QNpFBaGkhBGYthyBFNdizkEUf2uhpiPGLsjDSHtQesmai5k7cyloWtx/vhgJiMI9hxPqU10UplmRfQjghc77ehzjSD691RrDU4bxAzVObeDkrRWLYcwpTeFXAYiTizQA2ICj5krL9R+5XGTNRPaB8IQvKQcpl4o/Mz+15Gfjw3ehv5XX1o4QWLqlByBdOYYiCnTPCD5lEz6IOqYfhE2Q/0NBGnj1g5YvoCZaHmA8F+xPqEDw2xN0q9k5OhlWmw6s1XxH9G/DSwxy6jtozcd1gAS+8d7xXkf+KeZrpv2GNBl0yylWzALMJNf0aMH9OvacFbj8MRfOT9dhuAgCkOKo1xiBqcOLyzlLoDmZq3cT7ZTq06GN7dIs5wPE3s2zb2HbSPbHk/I/UZJzPz0hBzQ2xgmg/grxT7GXUbWE9unsu2Y4LDhExqO/CCGsFNY5+kV8U7ZY47uXzDWMPlarjtd7rZCFMg+BPSFqiO4B1+cqhXqt+ocUODY8tn1Hyi+UL1wreL4/V+oJS/wtT/RNv/B6L/LTk59vU4kKhmQxkOABsuhMNXzPR7Qkgcz5ZiPkP8RrNX1rRDecZyHPZMewR1BO9xAj1XWlasGzEgayL7mqFDyYVaMvKIG5e601qj1kzro0ivrVF6G58LNdxvmbqdMO2HkclfbtjjZ3r4mdIr6/0Zbw3WZJwfzZPeH3I321D9d1zg1G4RdePGYATtDTM7bHymSSHLGzIlwsEi/i8XOK9vF4wa5inQ+8b9/g10GAFTznQNZAMyWRKF676y7oktN7Cen798QcUx2e+Y7PdQj+yrIW3DyBaM47REDtGwlo3qwBwmZI64ZeJ9vXLdr9zrHSbDefacvcX3htTE6RDI9ws/Pn0iFIvZG1M3zN0QUiNkZe6WqRt8N0SZcT0gBMRGrI+E6UDrBrFD2kCfoc9YnXBiaP1KaxFjn7inwd8M07CvoRVr88CG5ci+Kfu+4+OQFlzvN+6bktsnjBw4hDPWbFT3Tg0bxIIPHSeWKZ5GtsztlPZG7wbvzni30Grldr2DBkI0vF8S8+mMGkOpAjicFVruBHdBIqTq0XTE6wvBnzFTBN+p5Y6P4D8G7l+/UNMOCMYHnJvhmin+yHRcSBQsHdtHNllU2W/3ke/cMilnpqfzMKypHVneXPA4zDyz+COdO60PsZGxSimFWh2tGHyYqHXCiSJ93IMbndoSJj6kKmpp20oPQnhyOK/kbair3WwfqM5AWzqYzr5ulNLx80wvmVhBpjiyn3NA7JA2aHFQO8513IsfObNkYAGZHYqhpLHsZU4LwUOpaUhO3ISRCMUg1WC6RXTGme+gfaLUgHjFLWCjQEtozYSmsATUGfw8Pw59GXSc1tj2waCe54BFCNMM3pDyHecVyo6sBVlm/NlT1jda2TB+LJJtt4wjUG8be660daPVBgziwm3L9GWhl8ZRFJOvNL2TJFGswboF12fC0xFtN9RdqXbjvia2uwH7xPT8wjS5R9fN0WsZmDMMYDA2knN/oCvHuNQasHbo7Hs1qAf3MnMtBScWeRRc4iw2DoQeZkQThphzTH1Kq9Sc6ClR94wPYfx/bwlLZW/fkK+/EC93jDfYdOHt7QuyzNh8R7QNjJ7ZEHvD+Qt+vtP7lbKv5NSAQMeRcmPdEsY5/Dxzv20s84lleUZzpaYdNUB05N6gFrwdRfVe90GH0PaXZ3GaoG/Q3APdNQ5yK8Iyz1grtFaxAqWMyZkRizURZ0Y2clpmWkujK2dH8dNqH0QC3TAGShlLetjboyPnEE4YYyn5Pi673jzODKGr+fNZIky0nuh+RUwdQiIO0ANNOyEq8/FAvd8RYWR+axkLid7SZXSwUKUjhEfHW3UsRmltODE8qK5jkRXBtpE97laoOp4fpgh5L/RSMdpxBryzuMfPXbNSd0OpjMXfGboqOUPD0nTHz5bt3klbQpti8PTUSLcV+uCWh2gpOeHsB3qPg+dtRl4/7YKTDxg9oA3C8pE9G/a1Y01gmiLb/o6YhA0JP9VhRix3pK50SZjQWSaDaqLZgpGCqDwU3gOVGuMgmaWaR8QJRVvBUHEyaBPeCff1lRANSsG4Pgrysbk2ChpvHqN6QQtosdAD6CDEoB01b4i7MbrnDkMYO2XaqO4V079gnNAUek60prR6QtMLvbVHhzIjovjHJJqHhRMtwE7JO9YV9u2VViFtOhYtm6ekgftFNrzfoX8jxNEhDVNG5UbTdXxf5T8g9XfUdKLmeRCBbEfNjrVnpHzCmgBcUb7i3c7kLLZ5NBkCHtP/mWMo+Gawe8DtEZ8dvlhMgqlGcmm4MA3efBe0KaLCNC+UkpmfztAN2od6nS6IQq8VzTuK4qwdGMpu0Qb0isiIV6RNoAd626kl4WxB5Eop78McbEdM7XavlPRMaRF1RyQe6KGzy06RAwWLOdzRcCXzTuFClQ3tim0v+Pp3aPod1r6gvrG3TGqMBT0c2nesv1H6G2oNuc707DGbhUtg1pVTuOL2wGxWjof/xuQ+E10nRMNa/554uOIc+PktWwYKAAAgAElEQVSCmy6Utg2ilp8pErnvhpQ9btq4r38kmiNtW0jXQN8XtjXQW0N1p5VGLQnkhnHviFzobR9Rsib0YqB7RMczZpya46xAKtaase8pbUxPrMf7gPeD9jPHCRvuiP+Cmhvb3llvC2V/QfuBTiEGT4yK94MqWGql1oS1o8b7dyvGxViMDAnC3hsYg8yWajea2ZFgCcuBeDhi418W40Y2PjwvLNFBb2hTgpvxbqjYe2/4o+Oy71z3yj1nXm+vvN/eaeq53hpVK85MlKSUXHAG5slS64rWgu0BrwekWaKJHMLC5EYx0h9CIaOVaJXZKa4XpBdCtFijLPOEN4G6Q90UUcW5TuuJ+/2NEEcR2M2gDVQDVTrddnANExRMRWyh9YzqKBh7BW8iQh23PlvZdoO1T2C3gdirYPqCFcE7SHtFxKIM3rGxoGKpovg4qC77NjKfJiyYYEEqtErprxgzRiS1pT8vFtGFkhxaXnDeYXzltm742YHr1F4RgWmytJSwZiOcDqxJyUkxyuismo5ax35VQnyiItS3DW2MbKcRpGViz8hTpN5vdKfovg+EoRmKcd+hW4NumTjPqPdoabTaKQ1q78Qws6Zh6GutU5Id+UB4vLaPrkUsbPuG921g0TBgBHGFKontlh4FZuP46YRfhNa3wcc2FpmF1hJhObL7Qv52GaPY2WJwXH//FffDYSxbShjGz6pjPLtYJApsg2l6l5XmGj4MPml7dPhyzrSSMEYpJTHN85BwqEMK1LWhRZgmT2s3MIUGdAJYP5ipOeGCxedKXwaBR0IYt/h9xwVHqqOrYx+xo17rg0kNSuO+JspdsfsR/AsyHyjbTitQW+T23hANTO44PmfWMzEumaVU2i3h4kw8GiR0rLcI7nHYPTpz04RbJpr1tDzYv2bSx/v9RncVfzoM/n4xGCZqGTSHkchQhEYtg8rRuqKMXGXPnf1aqQV8cJg4cIwxeO6vG6LDJYBXOnVcdtRjTEXbwxPwsNrVXMbfPfBXvVQmLQSXkHZDtxvSMwdb8GVlzxu5XhAMxnpqa7RSOEwTtTWscaS14uyMWKG2TOsZY/908LuRyzRPWJ5oW4M6xEgmelSU/b5iahtZbjM63v5f5f60ZY7TAVEIxuOMRVC8sygdaw1op9YC6J+jPiL2ca5ArQXrhrSotrGUJWIxVh6xIcVNZcQ4TMS6I2IDjTbQra6Rc8f5QWyyxo9OUx0kJBcs3gecn7HGD2V6zw8VPUzTEesseRsLVkjHmUGnaa2Qyj6+ti0Y38CMy8UYeTlEJiiekizV6bjkl4YpbfzMTiAMhnW57nhvH6r2Ru/1gTcbbGa6Q6tHTMX58Pj6g/iBUWoBJJBLIoaBa/uTv6GkPIr6Ph7opRRmJwRAc6PnipFG05XuEpsminFoH9OB2jPWjslV08o0x0FBNkNEJEUY8j6HxBkrkZqUpBZpFm2CEYeRkUMeRd/DMujdg7tdCX50PLUncllRGnGyDMZqQ+RBVPrTrkXv5H2n1w7dYCQiYunSUOyD9dywj2mWdqHWRNOM8Z6GUu+P/QERbBvG06aDRR9C+PP/9UAij8941zLIXyjWRGoKCIac748iFsQ2fBh7EffbhrGGOHnW+xu1bg+p06DT9N7RMtPb+Pz33lDKw2jpRpzBBpB3Wk3QIrYekRqggZOGtw2tCeuEOHucF4wXVMbSqvMB7w/4cAIZltjelLTulC0TrOd0PJFzQQcvlV4eaYOqtKaIQC15OEyMozfBGT8Qnj1DT8NPUBekO7reoekQeHWht4Y1jBqFTqmD5OFNx7EjumNFiG7G0MlbZrYnvBqsWVA5gs44GzDaxuTJNGpTMAtNJrr4cWaYinfKYV6odXhHuoXWZoyeWU4wHQvrWhAmrF3GErpNqLmAGcQ8ZwNDzumwJuK9A1OGn8FO3PaNkp+5XR29RuouGF2J7oK3O70p+yb06qm1IirUZGgpYvoBqxO5lEcsruH9II4567DOjubMOA2xDyNyf1BWFHnEr4RSFGnPqFaMf8eHTKuWko6gz7jgsdMVoWNdG7+tQVtHe8W5/u9bjPPQ2IIMVvpATtBtRjv4+TiyqCYOOcL/55ef4fwUx7JMtVgdo0gQjOlEvxPCzv12H9lOgff1K5fbG7drYdsLe71Q+k5ZV6TAFA+EZWLfX8npggsLOUcckWg90Y6FCCMKHQT/OLgG67X3Ora154i4A8fTgTW9saUN6QNrUyjkUilF6OqHFtx2sAWxYwFEe0OwWOMJcaJ2S1WlUqnDiUWQAKZQBpAKYxxBFoRhNSs9UtqEWosNY6Ls3ESjYkPDzx3jC42E8XmMWEvHdo9pkV4srXW6VEq7PsD/E6oTcbL4sKNc6XXY4JwV0h0c4+EkD/Rh14rIWAprYcIeZ3JOQ3xixmi41zwkM81iphPtbad1A1PERsGw0+odnSzBwPa+4pYhOdLHYg5acd5QRenSRnSiC722YWjVhrMWax4FYAxoUXLRx4i0P1BYFaGDr0PWY/rowiDYYPDBoGsmrwmtBRMD8RgxXalrprWKjx6rjtI7MhkkVfLbigSLOzr6ttG2gnxaSLd3/OFATWUsCHqQCYy4sfjZO802mBV6RXOmt8E9pVf6lpBwJGdlimFkcHuF3Cm3FTM7dPa0mihtRXt9SHeGnlweKmomi/SGlvqYUukoYsOQ2IwH3WAPawXtgnSDZKXnnb0LpljicUZ2QYpFbEclUUvGHz19y5h4hGlYXX3wo2mVO/NhYrJmiFIOEwWDI+DsNCyf0SCxQ2FgnUzExulho+sPy1+jm4h2Ryl9fL91FI1GxoMZU1FTaX0UHM55pFda2am9YJ2j5cFzpeex+CmCtW5gHLUjbWzMS6/0IQPEGQZBojI+K7ViTSfnsbg2qUNzptUV73SQFwSk3EEqBjO+3zKkKf74xL6BLwH8wF1phdIKaipTHAWEGsXZQOv+Twfo+G0FdQaHsF9X1JhhfgyPyMm/yqn4yeLUozKWeo0YaEovlZLuODvGo13GZUlVqKqoB7yl9EZpmRAiEIZSG8HYwUbPWUBkTFHw9B4RGR3XWnegQrQULQSro7PkLUZ1kGzkwXruFmePgMP0P6nVC0aELnYIxkrFeUveN7z3WO8GA7vt2IOh2SHhUe0gZmSMm3lgCWVc4Bl4RVNGh16bRVxApjCmaPWOcXUslNohmOl9/MzahsWlI4/MtB+kDjOM08L4DPY0LKXeuIegR2l18K1HF3QQGZqakTP1Dm2Wso/OtZ8EtftYtjaG3h6vhSkYO5YsBUeMJ1oeki3nT/QeKFkAj/MTrYw/1+7oGhDTMbaOCSt97KL0hhFDs0NNLg9TrAkGbGe73/DGI4YHWciOZ7t5ECAqdJRWhUpFzOD/i+kP4o8gdqI2DzIigk07tVS6PmKhPZA3Hq9vxQQ7Lje6IyZjxWOaYNWQyzApWQnoYzlWpRE91NIpBYwziOiYQISOdeP8NloYfK55ZJeTpzX75wu8sZVeEq2/4uKwrw5oU0DbRNnDcAiwo1nIxWFkoqkhtwrSMAFqNYidaHTcBG6qqNtoZsMECMuEjfMQDtFBhVoMtQ6yZIwRbZa8DxSldqGPQRCC/BktaWWCbjENTBvCN20Z1fGcrLljzeikBz+abHSPISDaGUaI9sBVKhGwNSG14JgJ/oncCq16fP/IwcxEOxH8TIjTeP+YTJIr3SdSXVEEJ374G9pA7arM1OxxMiNdcbTR5TeBw1PE+Mh9F4oUujF0Fro6qnZqV4ybqA+x23gvzygLrdvB5deGyoo1C2k7YKxFzQ2VC2ru/L+svUmTZEmWXnf06vQGM3P3GHKo6kYXCJIQIX8C/z/X3FFAEC2orikrMyJ8MLP3no6XC/UqSvYGEEGvQzwjw9zsmeq933cOdqebg5I6Pbt3G3liXK5Xej3T20zt9f2cM7plRes4aDcLbXwf1C7jMK5CL0LNHa2MKCzQehpo0y7jfCGKjYINILYSfCf4TtsbojIwozIuyOjY0zv3b5gZH6epjumNyTpa75hDcX5B6ozzEyq881J/rW+W6LARpAtSJzwLzgpH2qglE6cdjm+4VlmCw4fGVp65pze+vnzhuv1Mzm9cjxekdlY5E/0HKhP52FDdmB9WrinTjUGton5IHNRDxoE7kaqnNM9WLE2V4Eab1rvPBOPY80+k/swSFCedXDLl6IT2QLlG8qF4sdiqzL0TtGHVEuSJdfoB5x7Yd0/pQtEKLuDDghdDMzcqjtoD65JwFFx/BD5QTSQZpepMxdNxeO8xRkEU4xPGbpgW6M1R9M4UAqFa9J5oWxqHmGlcOrpati3j5DImQu6GyCvOvjHP3zDA7avn8TQhuaLJIF3RXjlSh2Cpp0e6LYPa4sA4RUzH5ErdE8vFUacCv9zR04R5iljfMGWg1PblgnvuqFuZlhNM8wDj99GA73aUgfPceP36gq8GtKJa8BYmb8fGRIQcFVMaanZav2E040RBM4hQmuXkPFTD0er4sHiLGEvYDFIKIShtWtDe6G8d3cfhw3mD7I7uAsXema/v0afLieANbXvh9P0DuVaMJpbVjsmsWLqHVhr9bpAgGFeYZcZMdpBA0o5IwYbGHGSYy8IjufghTeCV2u60o2L6gftu5sBh+4WSBK1j2oEOtJVdVmiG+vGEvSdMKWireOeJcR5aZO3QMqpg4wnPBOopu6K3xHnuHFNDzZXzQ6Y/3wl2xk8FG74Rl0qNB/u3L0yP33G4ne4M1gnOepwNuNkizYNazOTYj/uYGF0iLJ4QPSYfxFRRa/DripGJ3icMJ2yfSdeDNjuMaZSaR1SlVWBYI1tvI9/t7PhyMjPoID64mFFJNIV8K6xmoh5vrI8OZ+sQ93Q7zI6lUHrGVGCKYwJXD1otdBOx/mFwya2Sa+TA02+e9jayi+G8cH3rvDZltZ3owuBJd0asylrqOnLQ9nZn+hRHqejWaG3wsr1JWF/pcUwcq0movWMng/FCbZVaG6FaWu60Ob4LNiI1N1L+NZ3KLSv77Up3I45hjIHaOW47PSecU6o2wjKPlj+OZgw6K91D1jG5tm6i7gIasN6houQELU+0HIZgq8zUrOP1KkovFtVKcQ7jM14btVXMZOiiSG+s0dD3RjkagiO3zmws9t1M6K3hnnf6dZAOXPSk+x1xFokBIxBMR2MhGYEqCA7l3cB6HKR0R0PDmYJUoTFiXkmhNcES3v9bFRMrpd042oEJM9hpxAvF0ssO5MET7n4gR7VhrB0W43erZt8OFr9SjuM9BNf+LuXSJggRYwJqPS1ECAvdBEqzdA2EcEY0MsmMaw7t8e/WWSPDyKrdgjo0T/S8EeeZIoa9Z8RCtEIpCbF+4CgduDD8EaobzlSSvP+/d0OWjnWDRNNsQJ2HEKi544yjNh3RuD4OCmIHorYWQ48e5xaar+DaQONpodc+qGISydVSVFE3/ow+ITo6CRZLFzPwry1hZsalgyHqabnT7ploHTk3lIC3KzShloJKwbsrqs8cexnkl15wMt4/rSWOXHg4FazmcWHRM62v1OYpvVJ1w/qDXt8wZnRDxi0xYIhj0FErLSmiC8KJe9np/qD4QpJGs0JzE70/Apm03wnOjUJtrxgtiIyYkohBNGE0Dcmam8F5mhkMe0+g3SsudIzR97iTee/KgLUR0UhNQ97UUqbm4TBAZRhlyzPWJWryhKAo+4gM4yjp/XCvhejcuNy0ISs0RKybBzyjJTScqT1gnUVMwvuCn6Hazv7uVqgyU7SjuhGlY5uQd0ftH9jTypfnnSVOkDK2NDxDhEVdKCngJ6GxUdp1CKB0RtoDvc+oPTj0lb0W9npQTOHIUPKK1ogpVy6LxdpGjAF1r9hlJze4b44jd6p5o+md3nbQg1SuuAkkKpVE6TvYTsQye2GvryNKWZS2C6YIRsZE34gDDZg2QR3ma2vGpl9Cxi87OMjVs5WOnw3TWjByxWrF14myDdOtYUSYrR1bnZaVKaz/dodxbWOK0YqOdbLxSJgRzIil6Du1MVjC/OvJ+BonvBla0mWJPD5esM7jw4KRhZ9+vlL7wuUc8PYrtf2RbL/wE3/kev4z3/JfsGXmej3wsfHxQ+Hp9EZoLzydviOYzxxHpvFCNokq0O1AM+VSmILn5ctXIkLfdpCfafJKyp2c6xAJlEdimJH5GbUbIoVgE2KeuV7/Be/rWCGZC75/D+l7aBMuwPnhwve/+YEvL3/g7f7/ktPvcdywqY5fuHX0UjhFJXDQcuV+65QMRjPBJZbZY/URauH++sy6GOhvcDjM9gDpRJAnWvpMSh4TLNhliCfkRpgPltmR80GYb4h/IU4H99vOfp2oxxlDHNGgIsj0CuuBmYWyJ6RWZt/AXXkrgx6zf/uZzx8uWNvI+xut7BinlL4TFyHV38N25vz4wByVuueBW5ML03Hidt95+PEjJt3fldYGPwdCjAQjzOKpufL0wxnVO6WnoS93o/Rj/YymRnndcD7w6NexcsoVW2ENkeoM+rphXaB3QclIGLnVt9cNuwgi8PLtADOyd60lfLSs5wWlU0oiRk9tBQkON/3/AgAbHG6d+fJff8+Hxwe6VoIIwZ/gWDm+NK73V9qSMAf01CjSCPURw4ydI+vlhLfgeuPlD3/CW4ubVjRO5NKodML3T7Qjs1wTrio+WNpsad4MfJK1Y88igZYBHOiYehoMvWb21y842zEknK2498uU9jutvKEU3OlMKAeshnK98aaFfgoEE/BtJsULP/35C5dlFEu1WZb5iaqNVK9D9etn+pw5PTrK/Rl37MhlRsKEszPx4QMxORoNP3tCHFMa7wXTMm2/EaPDB0vKB6fLeQyKASOO1g0p5XEYwg7dNqN407WPSTI6MoLved3pMuPlgo8R4yra0rCzWgv1Ru8R7y70lkZRpwiGyLx4RAay7+lxpabM/X5DW8C0B9LdUevOvm9ovVCOOAqhphBdYHYnei748BXcn1G30c2dkq+DrGJOaIOaDqSfSEfDSaIXxdqA8xHBQuo0I0yXC+2WoA2kYymFnH9NU9lvv9DkBesT/f1CaiePCQZjHujlO4xdOJ0/Y1hRrVipCKOMKFqJYR28YC34OFCk2j3BPiFmptVAKzM5KSVbepkwuuDcGeM/4cUjR6PdZ1JbsecL3Qu5gG0rx35nWSagU1tF+6CuqL7zrMXSOqh4UipoH+XMYeiMSPdoFrw7cX++E6LD+kYub5R2x1ozCsTN4/TTmEC5Ky7e6FxptWBa5Lgp3i+MZciw84oxmNag5IG7bI0pRow0WvbkVFA9MKbTikXUkNK3kRPXjJ+EOFmc7xibMZKo/UbjinLHSqX3CvKGn7/g4rcBL7AL9+0VKyv5cBhd8O6MyDQoJyXT2qD/hAWO9AvKnRDt2KhUB91zv9+ZF4ML2yCl1DAO8zom+s45ula0jwiUdk8+DPmwyLYS1wf8qRM0IPFpHJjyGyUXtCnejDy9F4sY4W/DXvM34oooraV30Uyl1QMxHecAM5jZBkucl/f8tEHreE2M0RFtcZXX7Y+EU+HyeKYbZT++IvaNedFheN1G8do6YZmmdw+DfRfDVFK6kzVhpoL6G3bZwF9pctDUUFuklguG3yD6I2n3pHynmb+C/xMufmFZDI+Xz8ynG+ozNs2k/IjjgdkviHdEExA3on/GRIw+UNMHtH1P9P9A9J/oXWitcDqdsb7iwoHKFWMPwuTIdSjuxd9QCtYrxleQhDEJFzo2gpFK6xu1jiK8GIeVhd4ipRXcdKPqK717UsqojlhsKQ10Jucxval6R01mszd0TcyXyhTf0OMPnP1XnPsTBy98OQqpnCj7iXSfoV7oaUbzjGkzwS54Ita6URIPHrHCkQrWBfwU6daw1zxiu2Rern8gtZ+YV3h4/IGcVnJdELcQ/cyknlA9rt6w7ZWIJdorc/iFSTKBwBSFy/Jb7vc31D1T65nrtwdoTyOunButK5UrVb6i2tH6gXQ7k44G9hfi+pexoehjS+jcsKKOLRB0xmc/TnY8l4iEMDMvDj811AxJULRnGjtF3wih4DCQI1IecP2Rlg2lbiAzhZ+5b5lcDLWNmKDImeMw/80z9n83Z5zaoPTBgzWGxljPWYUe3NAhAyZ6rLe/+tESlK4NzhYvERsX0rajy4Xn2ysvdeE/PvwDX78+87ZdSa3SdWHliV/+5crbAf1h5tIKYIjd8aCe76czTAGWD1AaRiJ+r8Q4mLkj0A/fto2jJFq64r3h3D/gilDTxtG/0uWKeMH5mUkWWvonttqp5hg33IcNc75xewm08hcez1/wlyfqzbO/ZWy/ItNG1m/AB7QJEcfFO4JN3OqGbsKHeWWSnVruA6XjJmKIqHaO440QfkZVWKYLun2PPS7EaPDRkWvnmn8Z2dJeSGWi5IPWA4EP2LKQj0I+7sRgoDzgJ0+tCdWB/Gta2fZEOilnK/Rni1sEcxK2XqgtM+nMR/cDcX6kvH3h65+vXE5P4AzbdqcDHz78I5iMyRbLynRZ6N9eKbev1LkQnCNmw6v9Eyf/v5K3g7zlsbJbAiE46m00mNfTCbsYnr9+4XJ6QNTRK6OQtyUCjtoqvNs7xco7Rm1ENOaHC7fX61ht1sblcUWsoSaY5hO4RumFdf6REAOvf/2ZeTmhrXF9+4oNgXV9INVh6JpDRGaH0YbDonPk5fmFT5dHaq3E00w8ysAlljomxWEhHZXL+pHS7/iolLpDMBgf0NKgVVq6s1+/8Q8//M+YOJEb4EdezXmHfr2y7QfnhxX5+sryYYUgI2eZobZOMAEt5p1kMNa8xkLphv1q+G7+8PcIRN0PjBjUW5yZUCfk5Jm3ifxbS339Ez4nZPoN2AW5vzC3Z7rv7HHF/WXj8mlC20G+brjzI+HzJ/TlLxys2NMjr//X/83H/+lHegCZhW4rt9tPTHWnm0dOlxM5F3LaECtYHzDe4mIgX6+IGFpJgCEEjyjU1KA7Jn8eFIXZD2V3BalDgGUNaG947+lH4UgW6rdxmTJ+kFJcwa0nzJeOOLhv3wjO4eVEMRu5vzCJx/LEfjvw88+U/JUlCNE/0o3hOO7M0442pTFETcPOlkZxKDk6C2v8nrIp9x65nFaOlglWsFbJNYwcuY71q7Rx8HNxARkeAc2F5j3hdCJ/ecWu80B0quLDv+KM60RNJ/RuiSFi5gTsiFOm4NnaM2FuhKUO2UW706ui20SUQa+oxzRst20jy0ASYpUQr8S1sl3vPHx64pdf/hOnp2n0hXjPlZtHlEzQxut25fTjP8LcaClByMDAOjofKCnj32MMudVB1Bh1U4qA18F8XteV4CfEBWqrtGRI146EGyFC9BdqBsvo3xij2JDxsXN9/YbRjej92AwWpVvBeEdNmTg7jI+IDomH0dEdp0Nv/V1/bem1DyNoHzQm7R1RxZuxvSBl7tsGfuDP/obgDCFS0sa8nocoJ4ELY2KpdUb8hTDNPL8+8/TdjDH/mVRPWDuGC7koaKRVizWDk296I/iK83nQcHRj226cTgtT7HixHPeCtStOJlTLiNcYGd2Dkmja8F7wtiNuBrNCfWV6EKqex/p+qkhaMKbSpdLRcWnpDS8GZx1SlHocIDrkc8aCZoIbEraSy9gSyYiH9S4jduNH3Em7eUcuDqQklvfI62d6fsTEzra/Eft5/FtaoeoLLo4isPDI7e2Xd+7zMYgvLtBboFRDtJ7cvo3to7UYPDBiBfQFNZXr7Y15NXx8PJPyyyiEM+EcfPn6lY/f/SMvaePzw4/cNNPbxrqCmRbufz2YTxNiV5wbhzk1GfeeVQdDToq1J95eO9O0EHwfpCwzrNFaDffrV+KslOwxOo1IjhbUgVg/kIlVKdVj9SPqvmHchoij5ZmSAsFfqO0FazspK6Ir3gpqrxhe6FIo2WDsgvPKbX/DGkM3C/048/zVc/nhMya8sqwb4gy0nZoTtRucCxSF4AyTX4cjoxQwgQp0PYh+Z1k3st7w8wVNlpQC1lS8LxjriXbmqIU4K10K2g37rWAMhEXIuoJOVBQvC4ZHqn2jhkRwd+ZguL56pvmM8W+8vLzhPUz+mc5ELh/Yj0+cTo+oEbb8SogHuIKoh3ZBsxl+Eu04GaVMxWBlNMs6+m4E36iHGz/nlc6BclBK5diFKUaaOVOzZfGRKN8QXjDOIsZgbaC2B1z4yHG8ouYLIp/HQEc8wc8ct1+fif+HDuOaG6Yp4mQUTHhHORVD8eBKxQh0L6j99S1gbr+jlJ2nOFaC2hPGFdZL4//5+i/841Pgyf8nvrXKrcDuVnCO1005Wcti79T0f1LM/8E1Xcj7R04Gfrts/Fy+Ek8eHzY6GXd+wJ4CZvKIM2OinzKfLo9oKzxdHsj1Sm6ZVqGmE878gOTC/lpx58xh/oA1nVAC/S48mJl++4mVf6C375F7wmoi9IDIA70907rh8dNv8fWClJVULbscdL+joRFZMS0TpsqtPRNPkWPf6NkxxRNxeqTuFi1PnM43jvYXnJtxsVLaC2+3ROv/Dnv2g2agjqzPiDMYO1PKxrG9ss4/YhS0TNxf7qNkYxxTDMxzoGZPzBHWzkvZOPWdS/yO/LxQt4T7CHJOUG+8fPvLyGe2yLwIEh2pwlFesK4RrcV9+gZt59tPbxhvmZ4WpCs9K9PTj1gxaDlGucqOHCfRodeMAuG7z1z/+se/Ex1UzWBml8xkDLXthMmR7gfhtGCOSioHRQxxiuhR+VoOfuwn8KM8c7tt0B3neaXcX9lS5vGy0LY70QWsWK73nZwr3336TG9guuHy+JF9P9AgeCOkXNjLwXRe8U3AeXLPSK2k+04XxT/M2Oa5P1fy4yB0+GdLyi+4aYXsqSkxBcft2FiezphloRzDMuuMYOjcrlfstyusgd2VkU+1hr3lkWmuSm5tCMVmTzrGQzzdD6wOPnhwZ3Ansu5gA7nuOMswArqJthWOL99Yf7ciUvGbIzx9R9JhAvoAACAASURBVHOWfL1jj5m4/EDh93y7/5kPsnD5/B/59l9+j3EQzp1sDkqCx9+svL79MkqyrkOFngxVDe0WhoEzVAiR9HZHxTLNETdNGGfpNbO93bmcVp6/vbAsp1F80vGFPYcZmkEbpF5xFYx2tmMfpeQQaalgouXt7YXph3/E5DtuWkeeO+8gBQzUu9KWPgxqNQ47uDXEyaCmcX155dgTbtqYHWz7K007cX7Am8pxTQTn6VSOY2NevyMdkXK8EMKNdRWuXx9ZJ2V5fCMfM/29pd+6UtWyxAtHesWtftB9otKtjkJZynAUzBJGxnbb8ZeJkjIxOIz9NRbryI3eJ87zE71lam0YecLbmXjKvLz9zHn9gbK/T6Hb48jX+sS6LqTteJeVLGP6YxrGBFoRttuN9WyY1ydaHfIs1ODcTC6JI98IVgjrR67bV56+n2DKlB4BhzhAhjzrb+VRP0VutztGLM7H0W9ojcdPT6Svz9zud5bThSPfgTrYpl2Yw8O41HjY7m+oVnxw1N7IuWJlQYznyH/mFJ9QVsRUrOyY916PoVOzw/qI4Eiloqo4ERSlGUWco2kn3Qc5Zp5Weh0RtBBGMbfpR/btDR8iIoGuDjEzXixlh5Ijzji2m+Ph+wXlFWffUa+uc5RvxDi07Q+XE3vJBH9BW6a3xDQtHOWKcUrtdzoZrZFaGz4KVgwp35i743Ra0D56U7ULpR+0cmBDIPiAgYE0DAstj82ZCXe6fONaEnP+DSlvnIPn9gqOmeg7Xg5yzbTeaBVgxNO0jO2GiMOJH+ZMM5bqYiwiQysuYvDOYpyjljJy2yW/94T+xq8YJU6VhltvmBD58uXOaX2kbzdKe0MblKqs7hPdvHHkLzy//pnL8jBiBICEjPUH5XhCEI4bY/qu7Z0v3bAIrexo/DPr2VNK4UgnaI9ochxpXBqcbXz98oXLR4PnGbZCrUraJyhnvH2ipFdsgPlkB77u/b1o3MH9viM2MK+PvH3LLKcziCHXNrYEJjFNEyKWeVqp/T6oRhagDACEHZPwjhKWjHc7vTm6LmNLZgDZca5jZMLKTCsviNsQsdTi0fwjMVh2/c/E+EyvnkV/g9AwrtHXO046ep7Z3naOl5WJj/g1gz0wvB8sdR+dhtCpJY1ctY7OizhLTjOCMHmDcmXPL0wXQYx/p73MiD9BfR2FUnvQATsJTnVQ7NoZE34i+59w+jtMDtArtjekNoopqNlY15nneyXYD6xLYrt/w/czD+tnsvxM6U+443uomXWBEMLoIWWhHYYwFfa/F3ZH0bWbioh9v5EL3nj87PE2UOp9ACb8jLN9bIt6GwCCYun5RFCLqQk1B9YMxGxpGTWvo9Ap34FsNLmich+RxPX6b3cY77mMrFhwo4BgFGk6pgkK0trfC56t/StJxYed7fUN0xuUipaKCxO2By6X3xKmyF+t8lp/ZjU7P0wdv2RefOMPP31lWRwfp/+FZn6imBemeOWzH5SCL/sDi/yOx+nfM7vfIiaTcgLT0GZ5fX4ZRIzrnfNpJqXMvinpnuh1A3+Q6p/IBxzphosgmmn6iQoU+YKkC67+O2RKuNWS9ZGjfEXbN2wVqJCPGXjkXvahJraOvRdytjhOTO4DajpVHdb8A8Z8T213IBF8xLnvaO5OPH2lFE9rjSL/DG2h7MqRKutDoqRA6wfLZSL4R/K+0/s2ms6yIG5Hwh2PH8zMso5yhAsYX0AKfr7Re+Cy/oauv5C2b4ixLKdAiBP3N8XZZ7Q2Pn34nm0v5NII64R4y75XQhDEJFrw1G9XSv3KfPrEZBd6vnL4nznH/w1q4v78SkmG+BixKOXYSbUiPrBvN9iVh/MTOVW2tCPOMq8LeEM9DoxxLKcnklZqybgYiHNkPxLpemc5n6ko8xq4vR10Bl4o543eA+v5QklfyeqYw0rZEw5LfHgE4wdxRC37PeH9hHhD3Xa01qFjFsE0JZeCmWautzcWeyKeAk0qeX/jw2dL4a8EH2DzxOlMTX9bg41iDDUzuZXj/krLg0rhtkKplXQeFrwP64W3tHP5/oFcEvJWCGLBe5LJ1JSwfaHUhPdhyAu0Y70jOqW2N4rNxKnh54KYhAlQ9aDYhJufsC8LdoUy/4U0PSP3ibB3jBSO8DOlw3c9wH/4DLeDfj2YfnhiusyYvWAeHqBB/esb/O4H3HwaX865Y45C65bNCNEvlKMAbhS23ARYyp5pKRPt+GINIQzChXZCWHA2UHPlfr0xzzN9MtgOmhJiBXEO6x1GFBDwlmkBTY+IdWjf0VroTPSqNF4J5gdmK/R2oHwbWUCzUBN0+ZnzQ4byhGlmTIwBrQdWLRf3O663K8/tSvQP5HoQzyPKVq4zR/S4838hzg+o/Seej38eBKDqAYuJlcob2z5xflxo2y9Us6B1ZP6pGamZ4E7c9yvBKzYI7JmcE+L9r56nYWrI+UYzllKhNYN3HvEeYzpdDc5HcsrjMgyDAIP9uwq9dx22RGcRGRSNVpVaZ2oZ06qaKlpXelvAXTCaaEcddIFLxKyfMJNS7oA4fDuh1pHY6ZI5zYF9H9Si2uq4cOHY7xu9NrbyhuqBcwY7R3oeF4PWGzUl3G1j+nhh//bMceyjlCaCNQM9qL1TWiPwwLQ+caQrYTGYnsfaOkNNgtgFCYUjZ1yYadrRDk4UFzypFaKPI4bxXnbWPsgKrb+/x5QhJAqJlM0o7krEOc9x3zivD6hagl8xNlH3BdMmulRar6jOKB1xBS0/YuQbmNE5sDbgvSdOnpJ2RMF7YToJrXlMt5g+pqV5C8TJct9fsBasn8cFRsrILItQ8oGJKz5MbLcNYxtRG9F02iXgRImnhe4U+XoQZgNGSXUQnKboabZQGdQ08RYbJgxCLZBrZbUDu2ecI4ZI1jxIWu9mW9WxXWjv77dRZBtM86ZKT5Upnsipc758BB3l4XQ/EOuY1pXb9WdOj49sXwvBXrBSEFuo2jh2UGbU/BXMxBwHucLSByFJO1bGJaK2J2JYaMdG6xZv/TisTzemObGe4V/+WflOHijmRGydKo3cGy5dMbNB+h+pOnM+f8dxHX+3YaK1Rq43LmeDjVf8KdOIeFmpLaEms54DsOOnAiy0PmhRMAYMRnXkwY8KmCGSajdaF46jjH+LM7RW2G7jmSLuAPVQJ2pplPZMd88YP+PSGaollSvBWbo2Sj2oqjh7Jt3GND9evrC4F2oTEI/38yAyNaEmpYknbYXLaeUcvyNXSPmVKUQaeTgdZOLD8r+jWLbtmZyfmVchzIXtOVHSivQnWtuZFobSfr/D9AXHIyVd0OnP1F5BnxBzQvtG2jtq7jQ9OK0L+93QkhskKjFUvuLNSqpf0J55Wla8/4TWiVpG4dt5RZuluTK2MX/r1kobyE/M++tuCLGNeGG70ZuixAGqKIlsbpwfz2jfyPUnxDqogVpmOhFrPbUUcC90DUwhkutB6wktcNs6tfV/1aT8HzmM14a+yxS0grEdakdFMLUPZJhYQGj91xgXhw6jpY7mf+/Qj0G4+KcPn7injfu3F9bQCJeAirKlxjxfOC1/JtgrdYto8ORS0W4J4nB68PHzCXu5crk88/Bp4+Q9FodUQ8uZljtudtyPncV7XvMw0eV7xXTDHBy32xf0JWBw1H4nilDST5h2Y7IHJS2s65nr9gXpymn6CFKp3tBNHQhBt9F1Z7vfMVKYLn2IRJInZsccHWUx5ANOpwe0V7xzBJkwIpT+R8I8gc3UeiVXCPJbjm5R3YlrHqin2sbhBj/g8k2xdMQIEhXxdbzjpBCjp4eOY0Pk4KiJUjuRB2z/xmXt3K4Hx+Hwc8B6QzqeCT3SmXl6/J56CBCHmKgqpekQPegoMbUi9Dxxeljwpwzc0A46CeJeaVclhgkRIU4DZ1lbH6XA6HAi1OIwMkG/U0vFOUEmR04bLjhwlm4Fe4BO4wHYt/cIxhKQozB9/p62PaNdiNHj43jPGvEs5xNHemY9/Uh5uZFyxS0TbprYt53gI8ftRm6d5fRAzjcM4P2EceMgdN1eOP34HW/PX7BeMLG84xY7hYRbIu7uUNNosZFeMiUr/rwS4sJx3MAHxDnSLTEZwbaGYZQ0p2awpxM4QZqg2jiut0G/WSLNCtIbrSQmLWTKOzPaDAKE8/TWabXh5whsGAwll/doiENCoGtH6l/I64X6dUyGmKA7hxahHbDMSjALe/fk25UpCC5E8BEjFdsaPXnW+MQb40Ge7ldEO94Jq4V6GVPZWhrRRY5cxkPO6KCnqMF2QbFM00xrg3dtBXpLlJIREQw6qC1HI20HKmN70ooiHXI98PNMPQraCy4x3n/qcNZi6kDhOTvy0YZRFO19UHtqEZz3WFd4+esrJx+Q4AgPgnOV8pYGP9dYHj4Gri8bEhqtR3oH6zM2zhT9nuOwLJ8C6TUyBUvrFWcF7yfybYPZ4M4Lri9s75NCETPy2s5gWqccibh4MIrWiij08q+wWB1MD9Asedswosipg63kHHDmEUzDe0fLDdU72P4eiTHk2mn5SogeMY7jOEZh1jrm1WCkkMsrIXpUMkYi4jJeIOZI3jqpvvDh0wfSLxtZO2E53l/jTq4WP8fxXk+DsT4vMz54jtvGfr9zXldM6OAg2Im+Z450IOuE92Fsc2hgrmAK0zTTm2D6hLOGyp3tuPFwOeH2GRPg5fkLH04fQafR3cDQ2oFdryiGlAvT5Ym+H7R3jFyIE7dtZz17fKjvUYFh7EUNKQvOdKrZEDtxfqgcOWFdhF7G5NA1tuMZaydSvhJrBPyIE2VFaYRZeLv/zGmdOY6fCWfQutG1Iii5boQwynvOzpieKcdA8dVa6H2gHgeRyLJM50HMsYp4xTmLC2GYhEvDOsUxsMFiMpQA9YRMhX37C+en37LljPZXuigGNzYWMvLazYCxgnvHFCsNrYZeh8wEEWqt43flHGrGUKC3kTuHgeXUYt7frzLiXUYQK5gG+XCE6cz1fsV5oWyC1TNTGOSefVcuH9vgO2vBWk+vltby6Aa5g5a+gH5gnWfSMeJWvTfoFRHFSib3OyXLKEhagyGjJuFMG8K7GljOP9Nbpvs+eOxWMZZB6KmRxf8H7uUVkQsp3zHKYKMbi3ML8/SBfd+wto5uBB7vFhCHc4MQk1Jh8va9POreaR2D565dKMeIPdpgwBxYB84lejtw74XQfExU3THuZXwe7Iaa+n72+o597xh3Jffb2BLrKyIFbxILHW8nbteIkydqb3zZ7pzCI5OcsHh6seO55MCHYQytCrb/TG2VUg+8/8R9Oyh0rrevXM6Ot7dnckuEyROjQamY3um5Ee1MS0pPSqWRtGOk0V1mtxkpP1CLwwWDiTdauVNvlfPlwm3LdHkjxEorDGyqB+83tJ/wjnEOUc+xFSweRLF+R1yhlQdMdJjosPsg1Firww4ISHeo9WAqSsf7QDOMi46OnLl1BtsD1kzkshNcB3e8D5AsMGH6Stcr1t3w05Vyb7h3lG3ZJ3r/bx+1//sz41rp3dCqoTMQUSYrOiuu8x5dMUg3dP11PqabGzb2IQzKQq+dMhKYuNOCsYGwOZYp0syG6crJRHSHR3/hj2+/Z75EQn/lur1SmmKaQWMfK6HVMc+V0wI6WZo15JLYt51aO3o78CL0W6aUbXyYqw46SQrsN0W3F8K0jpZ4yeR8QAnY9JHjmojzF456p5eFZervD6xAromUbviYOC1KfbY4nfASmXzFuoprbzRuHEZQGisbtX7DSsDII+iEtwXRTr6f6dWjPRHmia5XWh0oqMYb4sHriZ5GJja4iKkTNI/YRpwyJc30KtRusD5j/BuqgqobBZ+WKc2QaOTusFhCa6hWjtRwp3kY5Uyh0bAhIEFQ29A2kIK2dVoouLxhlwumRpwtaNtpumDtD7Tc2e4707oMskVTNDeUTq6VYCy21Pfub6e0QpjcyLrn9I7sc8x+oZVO3TPuvIBm6nbgQmBdF2reEIXb7cC6eUReuo7DqZbxBYZHTKOUgeay3iNOoCi9JlpJnB6fxgFtTwTvRym0dlquNDNkAT1l1vM6rJm5YkwkxhOoYDVQ6w17NqR2Q40nukDvhrQXnHU4K6gBK0PG0ScLTfBbxp+XoWRunSPf0FQxfhls6Dp43ZQDrQdGB+tUex8o0W7gvU0f7MS+vRG6IyfAgw8RK0PZzQ9PpGawLwf+Q6Q4ob6jBMWDvM3kc6VtVwxn4voR7WkUi6xQvh7gd+xUuJhANen9S86hOr5owaOtvts9x3qwtTrECgJOhVYTSqCrwftRpOy9jYmt6cOkqHXgUlWxMgqZRtw7M1swqszrMpTgNqOZYZGVgaLTVEndEcoNGwv7TajF4LxgfaPng34EjpKAGzkX3NMZt3pazhzHFdcrLhic9+M1KJ8JfgV9o+odj8P6C3k/0NdXgtGxCdCORTESMZoIoWKcGfY6PzK+zljUjWkje8Yp9DXSaoWq0BXjfr1pDO5EUkPewBqH9e/a82JAJ0yfkT7skLmkgS0MbXyGjUVsp0keOMsulDQmbzFaVC3HnhGjHOmKdzOtDQijMePPjW+E2JG+4aRzO3aCncemomQs4GKk9yHVsNZiQ0RbH79bRiYZMzLbU5yhDmSfdWG8zlIpOdHug/drbKe1g6aKvFsR06GYhxNdvwGR2pVaHVY9vQ1unA0NN21QV6xxyGDhjA9KV6x1mK5o64gM70DVAnYc7Fob5VaZFKlDIFZzZ5o9uTbScbDOE8d9w0+OabHjoG4rpg53QKmFPW2cT2fevnacNUwfFlIdz1IxHWrFeh0oPgO932k1jsOrAytgzFDVUyJWAmIivW3vERA7YkUdrPFYMzYI0VvEzjjnEAy+R5J6kG3IyvyKtYOSpvou+jEjXgQDZ6yi7xKajuq7t0LGdLf3hvQ2fkYrrYFpBuzAsLbWR1RKGZPIwYEZEiKb2I80iCW9IX7DAUYatVowY8PhJdDqNn7/zWAMOOfIVShlnElGgb+hfVy+UU+r7R1ZWXEu0BrUMiQs1g5G+JE71kWknaA/cdwy5l0C03ojt8YkE62M75VeA6VeiV4R3xEBrxErK7Uq3tvxe+lm8MSbHZIiJloZzgw4EFNHLNNUMIP+NHjrnU6llkRvFpqlF08pDecyXTM5HQQj0AdFaMSJOkYrR0kYEwZOMzp6G9Ij0yPaN9BCSwcyR5yNdCrexXduvr5HOQLWebQtOAM1D+ywi4bzw8qRDrZ25/MPJ65vd479Cq0QvQFpvL3tWOvfnwmjbCuqOCJVE9oq0lZMB8N/xfkv9HZGeMQ0oWMRbzhSxZkTrd2o7YaY9V2mZUlJcF3HoI5K71f2oxDDB7xdR3ekusFBP3tksrC3/4+1N9uRJEnT7I7sqmpq5h5LZlblVPVsJIjpC4Lv/wq85wWHbPZ0deUSGeGLmamq7D8vxKrQNSAwDbDtLoBAuIebm4rIL993zqMvIqDkrx2Lrtq4zWlm5PPJD5kQA7dqNL2+I8Uj7Uw3FnRE+4pSBdH7uJkSwdqKah9R7Y7Wg6Hf6th3/Y9e/3qaCuMaeYgOxkOGrMdEfLyHiAhaNFr+u3+2W6x9aNeVo4hB+4BbF7IRzCWwXk4s04kgnkV5Vu9I6UCsZWuFOlWOnIk50nvEqILGIDwxTz9ynp+YvMY5A0qRS+WIkRQz9+sdowzbbePYIjkdCBkQ4qbHpKf9E6n8jNGebYvEfCOXG/txpfY7e/xGrRul3sYC11Z6X4nVkLIiuJnLciJoxckGbHOQJ4KcWO2M0NjLjaY0NemBA+qj2NdrgwL7NaKljQyzMo/musOaBaU9rXe08njj6aUghSGg+Mu1LYYuhpwmrDlRc0Cz0pqhVov0FaNXlEBLKzWOdj7Nko5G3g1GnsbXt5pOo/Y+ro3b0MRqpUYZQimy0thosKtQpFLTsPgl2TDKkKKMUs/kkeBpXWipDFVt71jnabcDEyw5H9SesZPFeUsvlZobqg8ufd1Gyc9UwTRBmzEJsrmjrKVtB+AGJspoWlPkNLJyQ3BxIcXx3pkpoL35q5RFZDBbvdOUfKBap/dxxSq5k+4RGyZuL28EG9DOIt3QlAE3snIqaRptfM9pphGwpxM2eFquA+uZBVvBoegt08hU2ylaKDGPBawI6m2n1ooNYRTLmjwwFAxOt1SMEWpNjylvH1KLnKCk8VDe7yirsJpRHOx1bJacpgcNW8ZOMzI52pEQpbBPE24ytAJNDaZyF4VSFq3UWDTUEGI13VAGJjTUhARQQVN145CE0Q+xjBKkF7xVY/GWcXOjVAcZkqfWBf1QeNdaUGbcmtSSwECphV4r1jqEweFHGZSMKaG2Hs3QykuqtDQWOqU81E41g6VPH99TK4reLK0LpY1sZt4Dy2wRAKMoTZOSpzU3cJo6UeujPNzqkF9Yi2BpYshEsJ39dhCsG1oYGYg5esdbQ7ABBEosaIbJDtEImoKi7omAhSXQm6CVGQfYvxVwjls1B0o1vLcjGtUtNQ0bprA/BEOa1hrSPcbOKKeJRfBhYVo8pRykmOn1sWm26nEgcqO3IQWl/GNoMGIErSn0bAlmRfaxtTLB0rSnS8CIxYwdIV2EKTw2Mb1R6mDDT9M0JFXOUktDi3sozodMRukhium9PzTpA62oHzlvEbDW4f1EzeOWA9H4cKHWUezVpoFKTJMbh7cOk/X0VJBS0V3G57xUrNKkbR9yKhsxroEa3gZcBtsIy4rYQjrUQK/JTCuWnEFhRzyKznwK1N5RRlA2o+yY0Iko5mkdmXZTUJqB2VND+GI0lBIxhsf/p6FNf4jkBOfd+BqiHlzv+hAoPYQ8eEqCHAWrp3Fw7RVtGoaxke86o0rE+hO1KHwH7QOaGVUtqso4SPfBB2+lDs61jGk5ipHbtwpUQzEU9iKDaKQ0DF/q2DGMz+qjtPnwTPQutMfzSiHUPAqZ3mmcU4hkUt4oNQ6uOY9DvIYUN1rLD1MitNqx5gmYBjteNaoa75dyQqVQGUSSWuMQSOnx/SgV0GZBMKSSUS3QZMKJgBWUOExfwZwwgCghTJ7SCq1VrLf44DFWD2CAlHFAUZbOoKR0Ir2Xx/NzoDRrvT+eReP5J60O4VjtSANpQjwivTrojLUWTU2gusHZChw463B2PCfqX7jc5BH50gNl2JrBqYbXDs2J1iZS7zTT6YBTltWeCE6hdUGpgnOCsSPmUWrGe48yeqyFKDCOPWfwnqaHXbWUgtEaqyd69cSjoUThrR2OhC54q3C2DUJR87S6DD+JqsNaritdHZSeaGJx4YnWK95VvFaoOsqSygyoaGkKmqFlS4ke3Zfhj6kDGSldIV1T6+NZpNXj927E27qMKNNYFo6/HkIQT2tC7RlUw9rBcG8l0lpE6UpXna5AOT/ws7XTSh+ErPYJKRekDXO0yPB3mPC3eNr/X5vxXtrIX9aO1AK1DqpD7eiqUI8PsNSK6n/b/td9xbCiW4Bmh/RmDiyXmSoH8wnWVbPYwGIXZhfQXog2cWtCmJ4JeqfVPhbqSbC+45VG55nz8u9Z1t8NPbMYVG60o1COzLEljli575nbfpBbJZVMlZ2u7sT4znbcKGajc2BFOLZXet5B3in8I8r/QsuPr692SnylPxb02oTUFQXLclrHQ1R1ehaIDlVOIAu9t4HkUws1O2o+08sZaYHWFCUrjq2DuiFqw7rykJisBPdA4xHQbcGrQZ2Qqmi1UvuB6ANRhf1otKYIk6X3hpKVlldqXlAsaDPTlRtT/2pwGLpArIoiAWfP1CNjjKeLpqMptVFLpZaKdM0Uzlh7GleGdUZbKDGSD0OtE1UqWicKMJ8mSjUo+pjI1Uo9Kt5YuhLydSPMhlwPuu7gDNqNv5+PA2ctrQ+etJ0Wes3IIzduw4SkTJVC2yLezBirgf4gIwj+ETOxduLYIgDOO+hC2Q5aLhjvxs+rHNS84xBUzbQY6aXQ6ijrbPcrU3BIK5DdmDZoRc8NSZXaN2pryGGGEn6ZUA66FJzR6DSkStIKTQrdNAqVUvKjWNIIXejbhvIzdj7RS6PFiAZ8M+N71wbjLfxFJtQHy5eW6BIhHXQpqMlgdUVLRlpCScNNFok7LmXMpwuCpd8OjBbsuozDkykYPCGs1LKT245g0ASsWKbZoSVgmRAsOgtNC103OpmkI1YVeBBIem+De6sVtIq0UYoRI8iRx1DUDvmPKI0OATHj95fFUbZKSY1uxuFA+pDzdOko62gxgSloG2i5UOsxbu9k2GS1r2hrkdKRGofASjo1jQOf0RYw+GnCOodUiLdGOSxareQK6DBwfzUg+ga8gU4Ds2iEFt/QptGzQsk0qCF9RH96ayNi0Gd6VuS0Aw7VRjmud0EMSC1YBq2itaFlbo/byH/5quVAdGeaA86P6EJvQ1jhnKabDeU6re+gd7TrD3ThKCRZv+DcxHEktv14TL0VXSpNPayJYpE2xDhumh6GwEiXhF8DShxEwCr8HBBxwIxiRrIg4/IYP43PXylj8+gmRVg9lXFQ76nQVKPWTO19rDEFioAVhbN/sWB2jJvHlA+L9Z5lGYWrLiDimP0ZyX0c+GwD2wlhpmY7SpsILR3j8yttHGD7uOXM2zF+53QZxtSH2MfosWAbPSG6UfPgmQ89rkLJeH5qYylZBiYzR6Q56OPmSgFOnZFcWT9kQtiRfmBN5eGnQltNyQ1DoBXQTDgzOMjyVzumJoQzRhmkZjoRbdQwyj66Aa3VB8VEKCWO3lAvo5RJo9cNF8w4uCk1GOrV0+uwt/IYrI0J5dhkIPLXDfrIL9uHzbb/9eBgzOgegBoo39bHeilqRK3+kiOXEaXrVVOKQ7FglWFZPEoZSjGUAk0KxipKGpEUYyG3x/ReNL1W6IkQ1oHCVYJYebzvg+Pf9Y42HY0mxYhxHTcZUBPSThhOOG3Jx4Z2jUbiNAWsnVHdY9XENJ1Q0rFeE0Kh9x1lOs5ajHFjo23H+uXCKLbWkhBJ378U4AAAIABJREFUQEJRUA/D6DxbYnunNT3W1q4oBUoS5MHSr1no2UEP8FejowIMSjusdoNzbh8XACpDj2O4UzphOtM0YKGkhuk7lrHuNK0ptuFWhdIVqZVJuyHco2NcI0wdYw7CFOncwWV0yOP2rglbyuTeMM5zu8nj96Zh7bixohmsVThvECUD76fUELbpjKhK145uGt0mRM8I3yPqRFWJwp2OoNQZbTxNDlAd72a07WgTQR+IZBSF2hI5OaQ9YbhA82MjTnuUuNvIqceMtHFbXst4zgzc6pDyqUeZs7f+l2MkqGEzlg6IHlIlM1CUCgNt+BhKZlhRm8foZ0qLA8GLG0NVnR5Srn+jzXi5N9JdaLGj6wHpOhaya0IOcAVUSdR0UPe/PQU0UaMgVOpgAq8ee7JgwSjDycyEdsLIR7T9TA/P9HDmdP6IpBO/m/83Qgp4VQirh7BQxRFE88l0Pj/NsDxzyIXSFDU3SqykvXLsDRHHz3/+lbZHZhGoitIqmTcyf+J9+wr27zmv/wuS7lCvhL7g1Xc0cx6BGq2J9YIzv6fGyN5+Itff6Hlj6+/8vP+EXg2FzjUfNFVZF4W2hW/phaq/4vQ81NbzO4coosw04xALxVj8aWE7ImiFWyK4N7Q5sHrH6ysnB7q94NSBUY7SOvdYSEUPBKMbuTTrAS00uVFqRBoY1fD+IFhBFcG4G25SKFuxvnJaFcupUbmRq8U6GcZPO6aY3iuUKuS8I3pMwuyRuE8VORQ2K1p3lHbBtu/RLqDPGqU6x28du+8436jSKQdcvOf19Rd6VVjTxqJkDaLUY1I0cq3hZDjUTk4W7TyJTDIVrBmTrEUh+Y59wPWVsbR2IG1n8hOGFdM17fqO2iemecWUhrztqFthFo8KM7E/8tstYSXjS0LFjZp3wupQvXB5WuhywHHD1o6rI8feWyG1DMWhlKO5PFi5KtEfP8MmGSedOhliyWhnwGp6zehSOPuANY3qMnUG41ZMsdT3jbzdoTb8m9B9IKuJbgNGClqGMEgk0rqiGAVbI5w/022gbRnJFV0dNjpcaeg0of1MURm3lxEJIdHjjXRs6PPI5UmttHqQVSHXhkSNqW5My68N0X7Ij5TDFYtEgW442xPERsBz7x3RfogUmkJXQaWGRhF1I9wjyUBD4YzHnlZ6CPRSWU8r+ckT3hWlOpIojJ1w1oNW1EmjZ0t/fSU5hTkZmkREVbTvdA6O2ytaKVoQar5Rjg0rEcuBagcWhvFTZ1IF0RmTO/Ye0XFDFBzyhPGfoEMpHmc1dT8o8UC5hnGd06GoxaObJbcGzqNEoAzTaLGnoVWPCkxAbMNIQXJBWiNMGjcpaJq2FVpJtNaoYsdE6l+8LIFbWrD2d3TjyF3Ru8epmd5nsE8wQe13nGuYOdE56HsjaDMIJHdBMZFLGlebypBbI3LHGjjZj8RrR3tBz5bcOzndMWZjeVJkeaH3K5w1RSKegrNC0+phjOykHklykGtDScAojagEoRC+e+a4F8gJQsSGhNiMypUeG4eMobSuBhcWtDLgx/NEqDRVKT3DySHoEWcoHZc11EBhobOgxLHvd4qHY7sNJraTx61fQU+erMCJw64XiixInyAb9GGwcaJtcLzfQQJaQ2uvtPKCYsdNFbcUCpnWLHnfmbpFYTF9wbaZXhWt7JT3V7S3Iz8dwTGEOyWPYqTBjWJYjWjn6Mlj1Bn0TIyJniPLU+D+/oocGecC3msqkaR2phN4XxBfxlS/FESgaE3XBq08uAlLRXMH27BKUSXSfEZPGpShSIM2Y9YJ1d0QN22FshW0NSg3jdunDjUfwyKMQqpBqqNrRytAGnIhlKL0POzVakyCW1uIUtDzPPYGeaNIoluLsgFn4BwM96+JeT4h2uCXlW4sKQk9dRbXQBVEd2rn0W1w5Jo50oYS4RQWtAhBfwJmqmi6mmndj1vM1lBJj86Fjog5MXHCkND2C1P4StcR5yZsb1gqc1B0ScR0UDt4v5KS4P2KNidUdORdYWXGdct+vZLKxjIHjA90rdFeo5160GUEYzWn1VL7wbI8UbkTy5VUKh2H9Z5OJMaE1WfKUdjKHaUz3nRsr0DDLJ5rTzQ9LNC1KEqDKkJXAIXLRQh+o5Qr6MKWAluaaN3SSydvGx9WQ/CWI0PBUNVCLIGUhXlRtHLDycJkVmresUbwrhD8xnIq5F7Yq9DCg8rSLbUarBbO804Iv+K0ZjIfMHrDm4itldAE3wv1OOhl4XYLbEWjJz8IVeLQbUZXR2en+69ke3ArV4zfMCZi9TDaojXLk+BSo/2249S4vmlFj2GkGIpErPEPq/pGkw1nDc5OGOUAocqOmyecfYIy49pKaM/I7oi3O0purGdB+0B4fuGQLxQ1/myDG+X5/26g8v/1+ldnxmvdqf0d0SdMc8OGZV9Jb5V5dbSecesQDpTyt6cAJY3ehxXRqKGlby3TgOW84i9PmPd3fKxY5WmmsafMEhzfffyAMSe63mnf/sTJfc+unmjA6awJ55VLUPT6gj6D6SvpPbFtmpI9Ob6wp984r5p7vOL9Z1blOD2vHHLnpz//mc/uic+nZ/oU+POvP2G0B1NJ8Qvqdedkf+C3t4j6vvPtm+MP4b/g40HsVxqF3gK9PeODZToXTHlFvKKi0W3BtAkLPK2OHr/hZuHkV7x2qG5prdIQrAbvG6qeaZvCzF9IRVH7irMf6Hah6k7WcMif6LIS/JkuL+S+4ftnTv6JWt/Jx8o8XTC2U0tDlAe9oINiu36hphP6eSalF9anM95dOKIlbpn5ZDnu33DKUItB94BEsFajHLRyx9tK3U98+mGlbTvKLGjXwLyD0XQz41Vn2xTnKtgPn8lvV3zWLB8+kl1D/9dfCf/l39OuQqpXzt+toBr5dqBLwMsn5NDQjjHp2B1OrQON1cHOQrnvYyrjFiQekDvSy5jCUKnlQFH55Zef+eHT3xFVpluNDAMz1lq2L7+Nso4xBOVoRmMmi9RCa5n185mSdyZt0NWxbwP9pI2gtIz4DoPTbLQml51pnVBmge6QXEhbh/WJ/M8JO/8wJnglYvSO9ZEWOmb+gWN/I+iPtPd/wuQLrQS6HTQXZSu9z5y8I6dI2TRGd5wPlK7Z044rIH5czdf3DRUscprAWlQdp/rs4YgJu8XBZnYDh6ukQk7c9zJuedYJXjtTCI9TdRkbIamszzP3/c66rJQO1hjygzxhzTQWZ1NJLxvPHz6R6o5Tjt6E0hqTP+Gap7ATaBz3IX9oKdJSH1QE74nbjbN6JQRP14MvXGujNZg/fKBtN6pLWE6o1qm5op1DM8yU3nve94T93Y98+28/4fRHrF4xqmBtJrtv3NI3pvUT9BM5R+YlobSm16FJX04N5zu3twJ6x4YF21a0d4hvKBLKNyY3kVTEy21YBZXHaIu0RHeGOUzk/cZ8mhBnSfc89OI08iH02FlPArXimSn+INch9viXr9ILTX8Z5eJmQUX8tDOFlff3nzh/fKKnAjhEOSS7UUhqekiC6k7lhafPF3hVeDuhZB5qaTs2gDlGtGtDYd4VJRpaXrHmhHSDsw7jhZLB2QnVhjVVusK6BdoJQ4U2kXaN8w1rZ8ruKKUyr4/C8OmZujVCWJh7RxuwTni2Fuk7+z1zeppABilkFB41RhlyldH5KCOKFyZNqzeqFypjwt7lA1o+4u1M15W8V5b1A8ZW2v1Or47tfvD89ANvx/+NNwHHRM6NlhVm8sTjHXdSTC5Qk8FMC2IsrbSRfzYKHxxbTDxdHKUpFO9gQSmNrY3a37Hhd8TbhWN75eP5RKcBQ6TTyUyLHrZCEn5aKUcn5Yhymsk7WkqkfcM5i2lgrEH6iV6WEUNzHs1B8JaUj0esp6BVRGuH1mdymyn5RKsJZ4WuDpQZt6qCxqnRWWqt4xY9DuXFotsFZyLOJ5CE1hrvp8FYz+2RC7ejBJkOlnXhuN2JcYAKQOOsQxB6OqjljnTFaTnz+v4njrhh9Ex/FKxtMITpwn0/KAVigTk8caRCTZXgJryDQqNmM3wAq+F23ZDmmaYn/NSJ7QUkUPudenvGugvaJLra6E2w6pl5bajpRtkd+xGZZyH4jmCRZolHYl6upEPoWCbnBpRIOsYoUt5RdKwRjruBaYYWR/RrCqjmaLWw6YwzjZYuxCwPsZzDGEWXjPfCelbct58w+oLVjVoKWlV88BzxPg76UpnXxqqF62tjKwYTzqgJXrcdimYyiSP9P1j/P6PUyN+rfqZu3/MWd5bLnY/rDHVi9kJtIC3Q2wWrT3z5UvHTsFEaN6Fkp+UrNUG4fMKqd54/V16/CKVeOOqISJYMJiwsZ0vKG5KXIYrs72jTOC0nVvOBn39plKaZwkSu25g8M4+YWetoVajyK/6U0Hphv8/U+gF0R9uEsg3DM9s9Y/2f+fbV8DR9h5lvNLGU3RNbY1kVXRpWK1qPYGBMvTVoO96bPnpNKSWUGhABq+3jxrGhlaE3jZluTKbR2o3SGt0WrC34WajtGyYUevsRXZ7oRSg9oXRBicaHf8PN+O12x9oJZxrD7Nkp0aOakI5M0QcYR/CjNPUvX71mamtoE0AP2krrnUYdC0oX9KTxqyX4Ry6uFwabBVJR3IqhW0+PFdsTIVjMPGF+/CP5/CPTrAhxI5vCVt+4x1e2bee4X3l+Dtzf7/zxj39HLsLzeWFSDomRj/4Zs3o6juPbFdssbn3iVn9l73eUnVAUgtpZkvAevvLnOXJuwnF955ffvvB6v/HvfviB/H7j93/8A9vXnboZrqmyqMbkZoK2xLdKMI6XX77wd388IfUFdMc4Q6uOeHesfeHy9EI8LuT3/5Vcf2O5fGU6N15uJ1T+jPY7ta/M0weUikg6o/P39B5QHCwnIedEKQaU0DH0alFx5GopP9JrehhAL/TqqSbSVaTrjDbPzOZ7crlT88Ec9Lh20kJJjXgMNOK8bhB3Xr51tHvG6o6zglsWSlX0+IrcIJ8btjgCimITe6tIMnz3+w/EvnF7MVy+/wCljev5AlRhwtPvHWlC7RXlPcf9HaM6p3mh7p2334SPnz6Q+1e6WMRMaAzOjQ1ivO8Iie+//8yAYbdhQ1SKsIyCicHg9VCR399uhI9/R8GALbjQOI7I8vEjx9crs8y8/fZCmAun85j25TyuufJeWD+d0YvnKHdsF3RWyHGwTpo39cJTFXr4QMsZlSKlFbKz+POMiZnbF8OHp4OTi+iaKWqistKMZ3lyfP3ng1OJxOuN7TXz4YcV46bBdQ8WlQr9ZJmd4+vPv3G6PGEmR9wT7baz/nFw8n1W9NMJwkz95SsqWdRlHgQK+QZO015fcQh535jmCWmdWCo+BKBS2kHMg5JzHBGNw+kwDKEi2Gkko0WBmgJS+xCHDfczczgR6VzMR7YaySIEP2N6J+U707Iyd9Be8/Z65fS8otSEUwaFYr8qWlkxZkb1RNk2gvOYaYLaiEfEu4kFyN9ekD4xP7+h9Ffi7on3ld7+HmuuhGXjdv8nrH6itsb9vlGbZVlXjFPcri+IeOaTQUyh1S+Ic4hZaHcLbWWOB0VVdHpCLYI9eayxVOkwWboW4ts7/ruPlHhQuuC9wVlosbMdhflcqHvF7I5d7dhg8Gb5m+ep8ge2WqSXcTVeE6KgOs/p48J+fWP64QfEarR5cM31FQk3JDtifOL56X9if9nw+oRmZOm7jLK2NYb31yvTYui6/xX550zA+SGpCXYCr8g5EuYTUhpVGlor5nVGQiPlPorzbLSaCP5Ce8S0nNZIPXPVkXAr2HPAGjMcAnljMYoWOrP7jt5hmueRYbWj5Jv2hMMyu5k2/0qshTVcaLGDsWjdqe0K9sCExLHvtLJzeXoipzd6KygjpNz48HEm3r+izUrNDRcSboqgErndQHWm8B05g3bQWsYah3aK0grbkZjDRF8qRQrhtCDZs+VBXLBiUDxRAqT9H3j+/ceRVT4KRluWSxgs8v2O8zPTrNjuL/ToMcuCRtFbZZ4n7iVxHAfff/8DGaHV+8NsOaJbrXf2o3C/Z9b1jNMzvXQ6BjtZjLuD3ymy4fUT1IAqp3FD4jqXpxVRQr8nenHEplCyY0ODnmmtYapQWqc3IEwcxzvzw6TU+siZc16x3rHHAxc8VmtoArUhuVFLJriZ7f4rxm4EN0F+ojVhP37lvv/Cevp+/MD1MIouyzMldXJMxNg44kF4dlhlaWliOX9H0T/TTcT7TG+e+/XC5ek34s2xrI7a3kEU1mu0quRy5dPlj3x7mZn8hJg7qEitEekOrRZatFBW9u0L5/MZ9IjkWOcG0Usr7imhjGDnP6HDmfKtUrsGM5C1ahPunPjOf0fmnxmJHoVRI9v8F1iBd577tdGlY70f8SClULpT2VFWQDzKKL5tM9UK1qUxXIge1wu6fSW2hLr8QLyDVQkbyiDemDvTcqA4cVyf6QXC2qk5U5JgVuiuUPuGD3fOZ4szT+zXO4b24Jvfae3g/eWEmzukb6T+EdXsKNcyE18LqjSWi3Ct31hWT4yJIyq8mbHte7L6P2iysMxncn3h/jZRs8eagnOJXgK9W1rXdFXGzZkSRFUafZBZckY7zbJajmNC9zPiJtyUWZ+u9DbU9N5daMfoXikGSavJPorsckFrS5WEMwZlLGhDa51UCq0VVLuzngPl3XAcAx3sF0XLK2VbR4fhmCnrF8Lyim3Qm9CbGWz8sv7bbcb7gynamlByoaREicJ68qR4oEOnp0bMkZr+tv1PHSUZ3XnkmBXTPNOlk2oauLx5YlaCN42SClY7ZmMpZlz/SbH8YP8Dqlbq2WE/B7aL54gR83ZFtw/ckqGKZz8g1kR/4IHy0fjd979jO74wnSFcnon3yPXtndNy4tCKlAqLd5yXZ97LK37LnModxY0/v72w2We+e/2J35/O5GtChWfikUiyM188tWdc8IQPn/npH/8rn+wnNMug0PDCkTwX9wmwXNbfsd36yMSqMV0VObHaz4T5/ySnnZIj2m0445H2meMd2n4ihK9QZibvWGZ4e3E47VlWg+bA2TOl3fA+MAVPbhv0yuyFKUDLB7U1vv9x5f39N5oMjXxvI2dtcazT9ygN17fXoTQ/KfTJsd0jt9sd507QLMv8H3n/h3/An1b63PBzIiyM5nL27F+Ecl24/KcZ+Weh6pXDHtQjs9YT6g8XePmKngqgKQdYo9E60eQd4w26a8oNPnz+CKUwO4exnVYLdRdm9xHQKJcx2ZHed/zisFaTt40cM8uyDIRirUzKEGMEYzHOs20bymiM9ZQcsdME+mF5cwrjFaUIafvGfJm4//Iz86VxWgeH+bjuLGHGTwvH/Rs5JZzXII2ab5DGIhaCR6tKspVlnbj+6ScWrQl2ptoTRk/w8o7LQj8Jyj4Rr1/IOUNwaAIxHXz6OHP/8hvXtysfP/4OJYN/3kqj33cunz8Qa6H9cmWyw+jYK0gaIiGrI2kulJ65mBniBr7DxIj3bBufv/s9UmXkRbsi+IBRhoagrUNbR9ruGGOAYSEsueCdBa1IRxqbcTuzek+n0Q1IGVfU4h5UlKOS1J0ljQImfnQFSkoc+Y43Ht/1yD6Hhn2aKNsBtaG8p3dhPZ95f/+KbxNlzwTvQWtyKcP+qIb86evLN56/U4hMxB22TUjpjnW/MS+JeARU/s88Pzdevo2ryjBD6wfxJkyz5nr9iY/Pf8BoO7oYEhA0Wu6IB6JGLYKxXxHzAdGG2kfe1s0Lx/sNJ0Me1fPwJJChxkLXoINGtEPXSsuRcJkIdiHHv439nZ6feXu7UaPGXQ6kNXqd0XbF2Yn0FiFmlAVNgdZGUbv/nnF7a9juvzHNllILMeUhdPEK0XdKO0jtymrM6MTEjdY7xndMMPQ+DbyKAeogcDT66BhrC0GB2ym75fSsiPaVWgy9CyEojJbhpRCFCZ6gPGU/UE/L+NmmUdpjcpSjoCbF4i234xX0KHam2rDKI7UwrY6qO/F2G5CUqtDecFrO1LxjvKKjhoBECs4bUm+UHHGnkUXNecddNDlmjvsjMqUDqSamRaFNIac3TH9G64A1E5WNVgot2SE00cO7EesbpgSaNBodrwPn8/fUkCm/3HDzj7z8eh0kJFVJpYzSXC0s60qMhaenD/QmxJwx2nF6RLday5zOK8d2Rz2d0DZhe3pQVxSTHcV1bUa80FpFaQ2pDekG6xeME963jUUeJsKWhwjLTUifxsGq7piQcEFBHtPo3mTE60xAq0qTPrpkjN8FrQVr1TBL3u+4eYLdIFphlSXvccTttMd6z3zW3PcvaOmkTZG2DKI4LQHjnui64iZFzC8IkZjfEJWYToLVipxGpNHPG++vv/D+fkW6wlgoZSO1d/x8omw/8OHDTmmaFmfEFDoaoy5MduJoL+S+s54mpAitLtTyDAjK7djlC2q606+BWof9FWtI/cGqVoLqhpoVqv8Bp0GmN2rPlKrQMqGMg7ZR9c8gO/N0Hvnl2h9FP822HQQ/E8LMcbujFDjraQJ73HEejHFoWcll58RvHBLRk0MFy33/yvGSWc13XNyZWDP2+Re00UibgI71O2Ey9HymdYc93dFmwrCMzo++Mz/Bdp2oxWG7I9ULJWq0uWN8IeZOzzO3+o3LWTPZCauELKOL58JPzOsTx299EJ/av6McJ5R5Q9RXcvtHlrPBph/59v7fWOffU/sHmP7EtILTGi3v2PbM7WbJpRGWUchNCaTN43ZTa2o80PY/E3nlw0ehyBlnV7Tx9GMCdUGZBpIRfUAbIABjAxCwZqG1MjwJdgATRhlbUXujVKE3zUn9Pfv7r6QcmZePSBda0kgz1Joo8sJyUhR5G0OF2GltxFRRrwT3O/5HPJV/9WbcGAP6QKkT+Qjst8q8ZHJpoE4jo9OFWipp/9sCZ9x2pjDTZQD7u1bYeUKrUarRGsI84+3ICYsI1gSUglA83j8hVFz/RHOJ3QoVi2C4lo0fPr2iXcG6T6TtHcUb2t3o9p1uyigVpmeuhwN14bdyRetGPQ3O7rkpvr5+Q57PpBKZm6WGMzdRZITNF5akeOYj8VlxXy1t7/zyduf1befy/CP3svLJCLfj/8JMO2/vGe9+T/CerjJWKwh3vBXm8Mx+FzQX6DMocD6izAslBeALcCIdTxifaTSkGs5zwtuKFYfVkMsvYDrGf0TbJ1r2w+LVz9QW8a4yhxPHfh9in74zL2fq0shR4cxKmDO5vlB7wPsTyxJAX/n27WUcUNYL1p7pRXNsG7kKzx8NzkX2438n5san33/k2h6CocNScsUFTU0W+53Bba/swQ8edtmhR+Sy0vo7mDvLZeUer5yenjB6HMYqGeMcvUVyiTwtE7fXwuyfoXVKeafUgy4O4z6TNvugazhUHfhMOszTjBLHsUemyZHer2gB5TVNVayzdBnK3K7An1furxuTm9HLQo8GEcvr9s7HD577IXw8P4NAjDtdGmGdkZjZ4sZJXygpY62mZEOvGu0WsgDvd9rnz8T3REsNtTic62h9HQKoVDl/uOPcfyTe79y3D2ir8dZATMOQdsqo9yEM8qsmixrt/Z7QpXErB+yWc4a8nhElmJRxtVPNKHld396xYujas912psuKcZYcE0Y5rJ2JtxuqKUKYH8Urg1LjCjEfFaMmrDeE6TRQW85htQzjneRBDkhpTI5Q5FyYHjjC3gQlmrgfuPkT7Q5mOWGXC+n1Sr52lvNnnP1A+nZFzMy6PqO1H1OR1ugx4yY3FmNGMWcybmz2qwxGsrW0WrFJ4bRhvw0We0w76Mq89hFFyWdEZZ6+f+X+zWDN9DANZ1odU8dgPU9PT1g9CCAURaXQBPyQiHPEjTY5ai3MzlO7ILUPK6Ky5FxZ1YTuhhob4eMZddfUIxPOhvmkyclwHIny9oX19P24cq3pb56nqQaePzX6fqD1gvczrRq09mxbItgZsGz3G+fLOggXpqBC4fbtxnn9iNaaFDvTfEEDrYLqCaUKpRS0U1hvBh84j/dLG9BWoZ1BIxQleG8p+fH9qUcWG406FJoFoyd6sxg1oZpj3EM1jj3S2jfWdYKgqV9fcM8rwXh01bQHr/m3Lz/x43/6AziNEUs5DrxzPC0nJBZy3AhPE3EvBA2lZIy3WGuR0tBKU1pDmwVnNCkKYVqppbHfDj6eVlp2HLcb4aQGWaXkIeWyDu8tXXdiuuOsId8j67LiBI6cUK2y+mckNeJ2Y12fqf1HjNqwJtLKzpGuKH/FzCfW00dKu/F0eWK/7wgKP59ws+f+/vqI2zyj9TqKiDU+kH2dWgvOB7yxvH57YX1eoXukjIJkRpjPM0Lmyc2UeifVG8YolPbUprH6hDQPeUOtE0oXmtxRzuA89P7+EB1VEDuoP3oeUataHpvxCUXGO6H0itYdSA/k4EDE5ZyxzqGVotY6ePqPA4NGKGnj+lbR2lOLwdmZ89M4IMcjo/MJd9qokkkx87Q+0/so1ikt498yFo1F0olgFLUkQpiGLbYCNbI+L8QilHzjfD6zXW/UWvBhAmuIuTF5TfAfkN6GaVRmvD2hlUL0DWM2FI5Pn59JKTPPYZhcAWMGYOD5wzNGOW7tjXlfMO47esm0eiB2x14c01slJg/thNSJVusDISm0lkj5wPmCdg1nPKg72kVabaSYCHrBmgtdhFJ+YWKhy0wrjtoh74I1E2IKyfzMIb8x68/kaB8QAoV3K2mvdHnBzZZaDKq54awIBVF37DTDPVCTJeqE03eq7jQ14raYjJ0S3hmuL43zMuPnndpBakDrhdu7G59B9zOp3QjhB1o/SLFAFozRfPjwgWr+GeSFHAvW/7+svcmSHFmSZXneLCI6mMEcDnePyKykaqp9//9f1Lozu6m7IiPCJ8AGVRnexFyLp5HTpoqoU1dYgNwBg4rIE+Z7z2loT+RtIZoJHydCyANQofZButqw4UbRb3z9q+e7zxNF/l9O4Qt//vMHL08TKcjIlusZE3ecnyjFYPTB+vTGAAAgAElEQVRKKwfeOLpttH5HvSJ9BhlM8SYyutt9oC9d9DgvFP2/maefKMco+xv6cMLIxprfOZ8+s5Z3Sk48X37EkQmpItLYV+XIJ/69uu3/x2G8iRBMwFj7aPc7DDowX1EHEUIH41f+Q1i9rhWPxzahq4B36PFAASE4OwgRBEsXsMExndLIlpsDWKjtjIbGxXV0X3n7yKx6xv74A+H5io+dYAxvd4WcsDJT6ivH8Y3ZWf7y6xs+fmG7XZG8cTqPAsW6rpg0k5aZy3nh/rHxvm1se6XdE/oWmMpXzPLKa7tyKYGl3vnlt9/5+ssvrL0xX5X99pWfvvyBZX4h+PFFtzImSzZMOP9Ma4836mNk7LxvQMVi8bGTy290ySz+/wD9wxBvhEz0HWcMplosM2l5pclEvp+YpwvOTBzbkA2fLgt5NcQEy2yGuc16vBNS8kgBmGnNsiwzH9vvY41mKk1u0HZCTBzbxjxdmWY3iiPrwAIt80KMIzf9+qvy3fW/0FvBsyHdU4sHL+S2AjA9PdM/dmSacCkRBYwZJR8pbWAXe+N0Dni7oTrwR9bONHHUeuDjjtblgX3cEQY2rXVF2pj8HWshxYCPC1IraCO4QSjAGoJfqG2Ui+M0jfJRFeIyEbxnXW8s55mt7ARz8ECm0qqlSuf5snC/f+PyFPGhcX/P+OiZzwsqhS3f8NPDDuk9x/pBKxYXIjY8BEbZES6feP+n/49lOeGipe2ZWoV2mQmzpRlIx45+61ibCE8OFxRTO3GZ6McovpznE0fd8PPzwNEdO9Y66pzgfcO4RPz+E/njxvF2Q4D46Ypq5Pht56ef/p77fSeLYep+RHtswp4nyv0g74XgLWFKfHy8My8LwUdsU3rrg82L0nKDDt47VJXaK2o68byMl/AwJtjugSE0wYAq/RjabX+1mK0RosXIhrQ71hXm5Qy2krd35pcTbvb0toFkkIxIG96CCClUju4IxqBWMWFMzKQNig2lkLedfNw5nROYRrAzyS9s9Q5seNc5NmXfwfsDy0SvkI/GtFimlFhvmZcfFnY2TKiIZLCeFJfxkhIzwUYMLzg/U1tFu+AWh9aG+VuJqgktV9y20vZCq53FDTb2fu/EecLMjuAc9I2R2/rXT7eV5TqxrxsqCyGBdQfb/Y1WBhaVRx9F60AF0pW+gcMO6odrqG2YEKi5YG3E+0Hy0NZJqWOtEH0kFz/kXmrRbgYXWzsFmJxH9kqYIoZBbGkIslamRcHPqEbi7MBkare02il9pxaYxfFRh/gqhABZKHuhny0egzN9MMFDIOpEb+MB6aeEVCG3BiZhreC9pRkdfz4Gw9voWAwMZbsOZOED/+ncwCDGaRr0BS5IXYk+DGOhFKIPtC4jkuACNjakVipD1jOFOMRJ2zYOiCRa/csQwwTHPCf89ISxQt8Tzs+8/7qzTBkfLMYELBYtwpSu7Ftl3xvmb+MmPybLpRS0CzHOSG1jOGbsgw6hg0DhLCKBfFROy3mgZQ24kAblQ5TWNlRuBJ+xdoa/SUs0ohIQDrBlbEkI9J5wVHyU8bLVHm4GFcI0IWXDh4FjtM5i7TgreOdppROdR7tS6nA3IMq2Ndo2MZ3HS0rdZ451xnsdsqIwaBdShnugH5nmHPdtw1hIMYDxqHrKcee+KdGdR97cMDjRDzJMzw7jfyW4K8deCKnjGUVipTEvF4yeUNmxJGLoqH4dmX/ikIdxpos8tpCdMA00IMqgOxmLMY7tyMPFklfMpaO9jOcTE8ZcmTBkIzgLx76NoaMPOO9oveJ9IMREvt9Ip/uI87ZEqwlVQ9M7VTL1WNByZo8FDcfoxxTHVANTWljLG3vumPQTvS8D4+kK3nUsDm9nsDvWGaS80KRg7Y4PHR8Mx944zZ+4fdyISyHOB8dtRtqZgaK/41yj5TNGMphR4vV2otkwcKnuQI3HmSdOiyeXQu8H1nRwBvoTtR7U/UpMDbG/YtoZb68QLdJ2jnpHTMUFGdx5O414GzvNbMyfCsH9N/KmbOvg3ze9kWvC1hP12PHnxrR0tmNlTgnjMs4PCaHqjLWe3B/3aWtG/MrKGGqqDrqWdPZ8w9qZMDdCmLh9U7R7YrpwPg93QNcrxd4o/ErRHY8f1xAOF/7XnPH/7cO4MlaQQyFawVT2XZlmR29Ca3msxvCg//4/azu0vQ3MUPA45+i5joiGt+AG19IYwTrFp4BzC9oU8QvHqgTn8TMYF+l+5T0fiE2cpiu6BUz37K2hNUPJ9NqoTbhtO/eyMtsL87QQo5C1MAVPIlG7pYpipzgemA2OLnTv4SS0OqYbqWcyr3h+JNSZ9+OdrTeaGrb8AbJzlDPbXWj7iagWdGDdOoFOYg6eniGGhOPAuhXVHR42LmMUZ/6AMFPkjgkQ00TwA32Ui8fHMxZHrytwIvgrvWVa2wluwSpMyQwmLIMNa30YaCM8tQk2BEp94+w9MKYLImUUH8WQjSMSmUPCmUIpK6XYITKaFtrRyR8dNBCfZvbtlZDcYD8bjzNK3u/E2YJsiJtGmasp1hhiSGjfqa1gpXMcndPLZ/b333FmFEbUDkZo7cq8BGxbCG7FumNIOLDjsDp59tsNb4axr9eC9nGgF4RjP1iWE9oNTf/VGFeBJh1KJQjUbcM9nek5M9mA0bGyriIQwrjQa+ccByNZFeIUsc6wfbxivGF5XugIrnvaOiQ03nsMQssbl/NCux8YlGlJdNkptdPbhHdP+FhZD8W8/oI7JvzZYv1ApNEtytDq1pKJ8UxRByoYGUZLCWNK40qH7xLioR8HaB/XlFX6uhKiJSyB/a//zHRe6GRcCEPHUTutGVrJLOcr3fRxl7CCcePbMvCEQ5SQ922YHLF0HVAorMOlCV1vcJ7ROjCkKNjgCaLUjzvODqGKiR5Fqfs+yrB+NNApMu4B1RFIoJaSC/2wWDfhTYIaqSWgy6DaqBuYOG2N1gopTUjO5G3DmIXwOKhbhrREtWC0otXz8R6YvJImS+uFUsYBY5oc23anN4YMAoPK6MtYrxALdi3YaaJ2pZtM6weSh2BKTUfrgUMRL9A73lukDH66jQ4XIvu3jbp3lk9nzHKi1zpQlf+BeRUWQ75VkDiEJ/OwHOb3O85MuNNEbZllitAfHF/TkcfP15nrQPoZ5dgqGMG4hiiD960OYx7TTU0gjlr6eDhNHpVOcIGGwogKY33AMdB63Rp6HVZO7IRzARcMqpnalCYDVxiSR1qlWyWeEt5Yas2jtEpkcoHLZabWTKzpwYYWBEvrBh25GKTMY0L/8UqYOt3e6T3gfKAdBusveA+NSikHXg1pshj1dD1wBK5PE6qFVgvz6Tz+HyXTmx3lPAtKxk+e9WNc/84ZnI2U3Gkd5uVCaQZjbuPgXyA4iNNCyWaIykLHHIr0ig9+ICUfGEDssFMvy0zwFvO369uYQSTpGacKxgx6lvOoLXRbR1E0jOxxLo3TKYFWQkjgRpndMl4+at5IwWG0U7tgwgPTpx6VQO+PAcZssOYYE3GvWLFDACWP6bTtYDsxDOEOahCFLmNj0ts4+DYGY94Hh9DJ/cAZsPZEb+BsRJ3SuOFDw6pnuyvBZpazYw4TUg1WPC6MqWrvypE753kimzfc3EAsYsE4wfuOjxZndzARVUctEP2CaEGoWOtwjAigtq94cwHj6JKprY3SsBsscWMzZVOU8cz0fkRUjLNY40YkSUa8VlrHdU9vdQwXjdDbjrGdYB2iO711HrB5DHYMJL3DaKKVlZgszgu1HHS142fXAnsGpw1rd8RYehmWYucN8ays7c4uhiV9wouOnHnw47teDUfWUU70p5FLD+bB2q5YC5M/c7sJ5+tlQAZ1pmtGTRxuCJOHrZcTRylMi6EpaBvoTdcs6BDlqAPrLLXuqBz4EXqlyfh5rvuKSCEmT5Ir5Uion/DOUim05h5b2YZqw1mDsdC6Qaqjc6HKE7V+RU+vqDsN1LBWjM/Mi9KdIwSHOczADDKe46Z1GkPK5u3AFnYZVmTp/YEkHRAAAXqZ0Ec8Terj3xPzwFuOQYRIwzkZBVQWHB4xDWMzyn8i2tB4g9rBXhQdBYPSDgyOnOuYdtRCqQf9P7T/LZayZfKWMd08CheNlivaBC11gO97Adtx0eKSxyXPch5lMW8dKU2cz08spzPTEjg/G9LckNywmrhvBSsF2w+kZVpT7qvw+q3z9prpvSC8YVrGFsU1Q9CIlPEFzbWxHRk1jhSfmZ+v+B8MfW5IsQTvELFsW+K9OTZxlGpGri9YVDq//faNfd3preJcxwfFGdDeB0JNCtoa3hisNKwKVj2mR5yFlL4Hc2KtH9go+OBxZgF5ppkr4meEz+QyE6cJ6aMM44wwJ4frHW93es0Y9eMQFTzqT1RdqGZwQdUwsorWj/yUeqRZtDl6gckbtDWkZPK+ok1IPhLw5PuKacrl9JldV6RVfHME48cbZzNQlHAqaP7gUIfXgmv7yFhKx0vBtIrUTHRQ18z2lmmbxfY07HcieJ+Y0hNSzLBXUmlaUWsIU8LYTs0HsztjTEdaobeC9ILKMAmWPOIGzpnRezAGcfaBRxTWjw+cKKY2bB8T6SaWo1SqNMJkqe3AWYNUQ90tzvhxY6jHILYEA2HgGcvekH1M44zbkPqBlYq/zvTfPwgxYv2IheQuECeiTzhNKKchqXI7LlVsZwiF+hBLHNWx7ivWWhzzmLYeeWjPYxgHXjX0U2IvO5ozIQXiKQ12+7pyuVwo6x2tmSl6jBfUC91UynHHM26APhhwSpgdNvxtdd0x2v/l10OfOtCfigHjcD6iOogX3Q4Khuk8JpMGK0K53Qnej4JhCNQ2iEtYi1qLisFUJfiE1orUMkyJTTBi8C7h/EKthto9LoxVrDym862VwbrujbLtBOeJMdKLhz5+Fl3eUV0xEpE6jwxzeGjkZXCcp9kRY+I4dnxQ9u1AK6iMB5wzBnEV+oFfEtI6XTu17hipfzuKYPTBtnYdzaPLQh82ODc5jI/0Azx9yJrSeYhBZAwx/u3Hp4mcZZhGjQUbUA2YakkmYL0D2wdj3mck7Ig9HkxoQfpgsDsXqa3jgscGS9eCyIb3MsRpWUA8zrhxPemODePQbsyY2IoMC6j18V+tqPaB7MsCOmg/IpEmZkTurGLtiZgSvTaS9UM+tR1oLahTMAN3ej4tiChtr1gTGcbWgBhPE4OxllYFaz21dcA8+MGCsxZrhrIcEbxztNaHEdAMusfI7TameeLIO6KC8xFrAiqDae2sp7eCasF6GXHLXsaB1FmO0sB40nLiqGBbJKUrViJyyINTLGjeKVKIjofQbfQteh+xixHDUFKypNkMq63zWO/H9aXQu1C7ENOEMW4o353gnBKioUsZz1/TMbbhvNI1U7WMiIi1tNyJfhpko1ZwyWIDoI8iqA7uvI8e0U5tbaARfRh5adMxXqllpbXy6I44ahvc7PGyOgQ2WocWHZUx6UUxfkxqSwloG/Ez6ztiMmoeh1T140WVToqGVg+Ct3gHQqH2g9aHmToGP0Q9UREndKsYZ8aBWXacG5uBWu54J1jAasCbCAxpUXCMoUl1oM9If6L18TN23hLiiVIckLA2oXiMc8MfYHXYi10neoMGOyykYjHe4b2lbzuHNJw4pA0e+TjAjSmstRZn3XhWiVDbuBeKNpSRc4bAsXe8Mzh/IDbSdaa3sdnwMbDVDbHKafJMsuJtxoeKc4rVgOmOoWp+dDz8DR/AmvEiZyRiJWC0cD4v5JzY8zReGMj0emBk3G+sF/wSyGLZqkc6OClo24f4UdyIQZUdGgR1BDONTLb/laP+hvUZ1BHN32H1gkpD9KArOJfAREQYVCcGBtaIG/SnEqltH0I2faNJpcsgAUFhSg4fLT66sZU1DktA2hAlGR3XpcU8+PftcU2O++34tSKieF5ADNakYSo1x6AQaUN7IB8N6Teit5juiGbBk6AZtI8h4X/aYTwkB7ZgbB3TLyw+jClfKcdYYWmn9cxYYP7rR1tnva0c94OWO9pAcqflSi+VnscF2x+2L4yiVjAe4jxhPSxLIi5npviJxbxw9Z/4/HzCpw902lFn6XvBCFhrx6GwG/JuyHni158/uJwczvzCbDveBKpCN2bEaASKdbyXgncTCy+c7Y+cT1/QsLBpZFo+40qh3d7Yj8Z6CPnoWJlYwgvzdOX9/a9s+RfU7FivhGRJsyWmTqmvOH9w7K9jGl0nXH9isi94poGM8jdUz0h7ehxwBOkWCPjkCAt0v1HFE6Oj1BvSIKUTp5PBm0BvK+1vUYIwpqvWThg7Y0Mg1868vHDsdtBcbMcZhyGAU2zIWFc5tnd67rQNPBPBJbR36rGTorJMP/D2+o6xDlEFKyiFY11xGIgdsrLuHYPFd6XsmXUreDuRdKI0ZVki26/fkN1iZEK7Q/pYT8/zgjNnat6BwTDOh6JqiQm28kqcA1ZHIdh6eTCEO8Z7TqdllJ0spBQoUsnSwFtCGsrwfd+Z54W+Hzg1KJbSR6QqREdMhnLciNYhVbB95HOlNnou+DAYqKVWUpw41h0VxQcLpiP1YEkBpSMfxzCVqaOsQ3TCBJYD3TuBSi4ee7Jj/V4SFIdoQ2xn2zvS+1hfq8N0Q10bx9YxU2TyEWsd2Sn7voMINgZsTIjx5B44p09sP78Rzk/45UwgYaqlZGEv/VHEGjroEMNDCTyMfi2PaYb1FizMy0LvyqMZ+IhfBaQ2gg/UNuyBLZdBWjAyrHN7w8aAC4PS0+qI/ZhgEfN46ZdKPHmCzZT77/TyiveZNHV8aKPUdbyCLyNioSObfmw7vTaCC+RcOUrhdF7wvrK+dsqWxvRf92EFlRNqHN//eKCuUIcpHePlUZqaCMExn8YG0BnFugMXdlxojzx1Igb36M5c0KpEP3LrrbdhKa5CU4PUsVq2IsNiiNAaGPXM09CzOzcRo8cQRhzn395PS8K7gLpGCG4chjUQ/cI8zTStuOSoxwpuHHJaVUy/kuyJbb9jYn78+TvWW6zxYMDYnRhlxDsIWB9x3uBDxU8FPw1NOtYMWVIRjEsY51FjUR0RRjRS9mEGDWGilYTWCaPj7+TMFcTRi2F2Mw3l+LgjIvg54h5dA4zH4ShdcC48hB6PiRQGrKHrjZI/CGFC2oTtJ2xPSOnEyYD/IG8dlxawiXoo5VBEPCpDtJKLjmvI+mF+NHmY85zgreO4V6T4x7VnxouejlV2bR11HuMDjYbWmZQiKdhhq5WC9XcshVr8OKgaYUAbxn0zeE/wETGQ84b6iigP+2mgK/gQURmRj3k+M0K6o9MiOg53rR6EIGA21NwQ3ql1pfU6XvKCx+hDuCRQWxsUe+10yViXcaHiPdACeffkbBEbUR9Q1cdUfHQkcs6oGno35CzUogNx2HTk2HMbF5MKtQImEKcTIpFjPzCm0PpKrQWtnlaHsGVaOsGPLbxI4ch31FSa7NS6DmmS6fRWsHxC8icsy1DMd08vM3lLHJsZ0iDnqfKGDR8oDe2KNR3nVmpdOZ3O5LZR+wEYnA+DXOJ3XFCsH/hMw2Cxt66jE2IGOs84xu8zBXwDVpzNhOgIbqZvhqpjqNKzx9kJ54btMZcMpoPpHGVDyBz5Y0g6NaE6ioXeC8IdHzrWJJpPkAbRRQqwJXydmaLSzTvNbFi7MNrlSoqGyzkR4oYPd5zr9L6iCiqB1qD1Spospb9yugqtb+R84GzGGqHlgHMRzDY2ziZxiHBUB0SM7eT+RtdCzpXe+gBZlAu0BW8SwVs6r6j7hveB7R6x/IBzE/iVbt5QGnGy2FCAgsFhJNGqRbonhECId/B/Ypo6+77RCpTDcxzCvjWOzT3y9WOL0bWCE9QYnIvEdCLFGZVh4hbJ46XFKs4ZrAWVQWBbThfE3jF2A1sxbvSEerNIT+xbRl0luGlQwzgQ2UZMqRla2f7zDuNpuhLjBUzB2TeuJyGajHcHzq70tg0ckB0rrn/72fIr+3ZDs8Bu6HdFyiAw5C3jdMKJRTNQJkxPWBpx8qALYU68/PTMS5xIwDyfuZx/JOUrlzVQN3jdM85sbHLQUiIsZ5K3TDHzXv/Cdtz47K58p1dOz0/U2XE3lTp1fj0OXtuNenhO52fs/Ex2hqKGXp/Y6gTXyMFX3uWvvNrfOdob1jTmZLl45ct0oh076m5I29AWud0NH/eOYJhO4+3JmAX1jq3ryE/KhvDPePcnTL6S95V1/7+4zo5zfCa6Z5p4St45SeHkLK4nLvOJUm4435jOlnDydB/p8hmxn/CnFza9E5ZpvMm3Hde/kqSyGeX8XPGXgsSDY9ugRGK4YKLDhYVmrzRbMCRMi6RZ8NM20IfxQnedvfwziyhqhHIOHDaQNwvFkeYnSv+E7DNzVIwox7ZS24qNFjFX8uaI8zN78TRjOT1PxKWjdsdaHWtEOwpx0QaOw9BrIGokdqHtO/Z0xr9c2eWdJobS7pgZzPmZzJUjKy4YTHBI3uiyMc2OOQW0Vu7bnfnzJ+z1xOFBwzjg2uyJ/cwsz/R3T3l1+PqCrhNtM2BmlIVeJ+AC5sJz/Ay3jGxv9CXTo8G4ibAs+MVgfv5nbn4juUTJghND6gZblNoqxnzD3f8MZ0ON/4B8nNhyQaaV+TwKPu2+8im9gLW0vlNXpd1nVM6EKRL3xmEFWyqxK5pGzKXXQHUL5nKhG+X0tOB+OHGUHdaDshdyHxGqgqIhYcxE2y1RTjimobN2gjkZmn1gJMOV/RBabVjTMaaQyx2RjLEBtzo0NIrudFPGC1o0WIm0JSHFoZtiqqUWoREgLKCOvN2oZ8XpZ7bfGpoNJgY0OVrPtLdX/L7j+4G5RXAn2lZxWUlM2D4O3ea7C7l8jEkav+PiGz12ml1w7kTWV9rpzhQStZ6oPYCbUTNzVKVpxnnFmcblUogBjBTEjykv94p+vtJvH1zOgaAdtoyxnk5g+9bgsLi6IPVMvS7E6RnXdnzN2Bwob51dld499r1S605NntX0cYj5Nx9/NIyAuQbUdbTcUFa4eExsNLNybB36E7dXg/m4ENoZNY3gFHWDVGKY6M0j+DEN6hXUYbIim8H4MzIbdv1GWJQwnyg9Yc3oKEzWEW5KnRI9uIcOfOimq2SmJT6m/x3nDlIwOPFIbo8XLMEcM9oDqY8y8hY8GieSLmS9ctuBHcx1wrQdJyt6vFJvvw2KiBXYO+Qb0zkyP88Y3ZH7V/RYERGMyUTJ5GdLnRU/YK/0oOMAVXbubIRUaXpHXMb6TnDmMd2OmLpgsoHDDEeS2OEQIFCkk6tiXCSe79jTwe32V8QexMWPzC6W5j2TdexaKLEg5o5fMv4i5LwOvXdYCC4hyUBX6oeSV0WtI6RhR16ePUft8L6h1dGZUJ1AIvu98jRfKWtB+wxyIUjCCTTb4Wzxk6dVQcMJ3EJ7z5hccM6w7YajnNF+oR8Z2+9Yl8GOzVWrHiGgxo74kYlgJno3j0l9RHrApQiToZrR92jaqPsE9Wl0nAqk5aC1N1wXJts4TZ1o2rCLaqV6TyPRiYQ0DUutGS7gSTwntaRrxPobznzlbCtuK8RmCDhqFVw60d0QUM3L32Hk+3FgNweo4HlCi8cvnq/HiIjZdMfMN5gOqmSW88K6ZeiFOGWOesOnhHGB3DrT/AltJ7R3jlpxPVFl+AeCVMiF7jYuz408j8N+1w9syojL5H5D2QYpxX1PloWjhIEmthnCV7r9inUTy+l73rcPxASuKkQ5MG6j+xu7/MYpCScXWVdDDU8UsZQ6RElHXkcctp9JaZjAj/007iXigZl0dYRzwri/4/21MHuPy4rJM949ES+RcM5or8ixsB9jcm+qI8uZ1f1IMf+Var6jquPbe6Zpp/tMUUvOJ477mdu34Uhx/kJuigbLwRtHB2u/45wueAPS30gpQ1FO/hlnPEUOmhwkcbQsiB6EeMfwZ6i/03Ol9E6Lr6RUyJvF8EIVx44hm4miM60pvQ9LsXDHp4aNhbgo1jd6O+gljyz3qeGmM7sYmgngrsAZxeCnTloiupzQ8gNyfEftJ6oNhFm5XjZ6++V/ecb+386Me3shBMO+Gd7Xzg8vX7icLnzLlRaGiegyn5j9wnH/9/mY3D/IpXBKZ7rcx4EsWXquaHPc5Rfi5QvGRpQBw3dhZM9bL4R0oovlOH7DRcsyOU4IycHHcfByeqLqhjUTccnsx8Zt+8ZxvPHl84mfv1XiKfJ+/42X85l+/3Wwjn3jfmRum6X8KfHT+Sc+XYVffv4nnj5/Rzgp22//iA//BOJp6xfO4b+Br6zrn9jV8/nlD/zhhzOfeuNiF66XF/r7HY6Dz4vnFJ6R8kSRjifheGE+gw03VDJO03hzlBnnHWlRbCrDAOYs0iPahnXw+gmqfMXamedPX3h/b7TimJZn5jjhfCGbFe/OHNXw+Q8/UPI7+/EzRjZ8ENaPwpfv/09YZvj4hjsUM0V6UyRvOGnkUHG1c3l+5tttx1hD2zfssVEK7EU4fObvPgWYXtgP0MNhXEb7SqfQTaKuhrIL18+R+/sHcgR8eMLgWbe/cvlD5H5/Q9SxXCzRKaXu1KPjYmCaJoQ7pe3MJ4W9YbpnuxnuYpivCy9fnvl4/ca63XiaI/Z6wbkATemtkX1EdGUycBiD1Zl6qxxrRp3y8jzhveH+8TqQm3HG+kZx38hlpe0TIT7T5M58NdzqN5xMtNJQCzZ2nLNY19huN5JxEDrOKF0cTiPuaHz8+oGePpHswVH/RBRQE7GzG63rFnn7/UT0M19+VFL4K+v6DT+90NLEniunN0+t3yF//MzXtz9x8lAqaJqJ6YrpM619Q+RGrxGq0otDjOLMQXKWsxh+/fjgO504+2fuP/8F82nGJeHkxuSz9g3JeUw8CZSjw24Aj3XPOA2sW+Z0tqzbX/j0fCbvBmNPOHNC2AhToN4KGoS2NozzhCkNbNp9JSwWbZXWOtRMSoFqlHkKA4Fad+Yp0KzSys9U/YZZ/kgp5cOxBoQAACAASURBVF/6Ah9r5fPnP7Ldb/h04ue//iOn1JhOJ0qufPtaiWHm+XPiNb/S+UZIMMUZFyd69Rx1I5pECo6vv/06sqkRolGMG5SKbTsQHZSVvSm9ZcrRCPbMPF8wtlGzR8rBfFYIX8H/RNk3pHVieKEHT5t/5VxmbBby8kHrFqkJax6REhl58G37BSMn9P07vHXE+O9jKqKVoxZiWOgdjk1pvZE+NTBX7PEFbMb5nWQjvQi0hjUDnzfFsbmw1iN1HOyRYeyzoaDiiEtkKxv74YcwpxpMn0E9Wd6Y408gAUk3YgqU90ZwCT8F3PGKCR8sl0+U+s663Ykxgg/gC9YXbExsWnk+HeQM5lBm34jnBfWJ7XYQLgfpE4StovlOLW0E1NOMGD/01Ad0bpyvP9Brhp7pArUYWi+clohq5H7fuPz4hev5E/J6Z78XSIY4J7qM3Oj5BbZboq6BVhNCpWlD3YHGg3A68/tfK9ZnPn13oTXPx1sjhoXvv0xg7mMydkyY9oJaKGRaPTCc+PTdM9iN7S+epD9S74ZqHr2JOia0y4vD5GEfbLYQUiIQ6Ielxoi6M6FCKyvdK9btRCOoOroaTqeEMQYl4a0bzxU7Dp81D8RbjBP7UUjzCWssPsYRRWpmdHtMpdSN5fMz7a8ZdQmtAZrBG4HasX87OXRB7htBh0VXyRAKvV3Z8yvT/In9vXCeJjh1Sn9l3W/4eIwJo3am+cz720bdCvMyY2xivR3YtlCXgy//5Qu3v/wPkhWsHPTaKD1i4mUYXINniol1y6TTeXyvFdIcOPKdOY6yqzYoppHSTO9ju5Pmibe3jVZO/OHvIuydviVMjCCdvG5UL4TzV24djPmEYWwoxHSg09pKqR1rItPksXailDI2LzpQnN4FjBqMgHNfQN9QHRuI3mZubxHthjA1ni6e9vGJXm8jMsWMZINS2e+FYF+ovJFzo9Y+hE7O0ftO6wdUBRuQ5mnePyIfV6zxfJSvTN4i6xdi+yDgsOIJqWO9o+WFbd+I4Vess6CVLju9XfAxEKJF2idO00JIK8d2oMVC/IXufsW4meWycD698POfd75/+Y5te6PUjRAC1mQMhWQ91l04jpnzU6b2vzKFn8aEur3RzB3VRj2uI3oZ39laR3XB8gmjO8lZ3mvm149OOH3PFF/w5krCDzxU6dTtTJorQTy1nxHuiF3p0sltbN6s/gN0qLkj04gloYKz7bHlUNb1F4IN1NZY0kxwSt4Pem8Ek3DhIIbO2v47y/l79urxYnHhAvUTbT/+8w7jITWqvCO+cf70I83NdP9Kff3G+WnGTRUBVh6a4n/zKduJfGys7o1aG0IctJFQsOrBfybOBzY+Co8N1IR/yZ+dr36U8Y6FaBNTmFk8BPdOl/8Ha55puyWkX3BxQTbBceG6/Egt3/h0/cLbxwc2XXDLM/c+8FxVVn7/7We8nKBnjvozH5Ipz8egN+ye/XUhtj8yectxZO73n3lvjZyHXOHrvvJbPJO9J72v/PQPf2Tef0Peha/9hpB5mQ40TzxfP1PKN6xNvH/dmeKFOV5xMeGcsucPJGwoFepMdJEpQnQjT2asR+sFYcbZM9a9c7k4lllRObjfboTg+fa1cnk6U453bus3jG3M8YVkP2FOHRvfyBm8y1Rk5EDthrPCnC4UGv2lM+mCe4fT9YRJH5TpGGvEb54fwk9En/j28cqyLJhaaHvFqCdMY+28TIpclbfXD16ez+jpjW4Ousysb47y0Xj66Qfu+TeWdCXvcGyCCxNxWri9vxNT5bws7M3hWx1s4AjxHJkWqLdf4Mg8fbowG8d29Ecu05PCMjjlMlB2+71RDzifIikaTOr4ZLm/faOulVN8gi5kjvEdDWngmej0kpGc6DmNDGQx2JSwHmqtuAzrt4JcrkzLF6bgqD5T2gd1q7hucU+B7ec32vxEyo6aN7yesEvCpK+4y884ecaYP4IuoxztLLU02t4osfLy+cJteyXIGTEzkipTgGQz+VjR5qA/sdgnXts/Y20ZU7P+jCsR2XbWvPP9FDD1G7r9Cn//9yNTtwu6RBwe7/xAQtVGaRlEiTGM0p3JhDgoR6ZHxnqy0PuGweH9DHVBZKVTmd0nXBT8NOEqWNfgRQkpsK2jYGqcG/EPq0jv5LLhT1ecNEpLTNNnjEwE9yj9yYENGfyNxjuljEz2PH1PL8J6ewcy56eJj/cP+n5hWr5Qywca4pj0lQNk5Xw94YJSgjL1hpMVG8ZqN5chkekihPmJj48PUgjMbsLPF0K4ABZnApvAcRtRq2Asa8mUbpkCuFLhNpPDieAL/V2xoRGmguFGK++Pws8TNl2YUiPob3Q50Yn//mZsxgtgiAljIi6A84ZkI8hE3d/wseI0Ursn53folRQmDEKMgY5CrYNYotBLox0OO38ZhXIqKXYsFe9GOQ1TcO7KPH2GZDk+fme6nDDNMNEeNCyLro7T+YnWoBQDOlMOg9VI9AmbMut9x9eduER+zx9gDadzxJw8dS8cH288f/6RY7KEBlIHDtGeF4gj/mSB0GD+7on1PSOsLJc0Ilm7Yszo8sjmydsr59JIMbHK7cHFT1jcIIO4yP39E1VeqeYNywUXJ0wY6FecpcoLfvpHzucTIQREhTSNvO9+i6gWRD3OddS9Q/D4GMAL+/EryheMTnx6seBfycfIM0/TGazw+r5zri9QE3Z/AvcLwbSB0WyOFgvTKdHXASmQsBBsJHqPiFJrZTrNtFYeWdpIoxNjwutEr6MMHGJi3w/yttNFEOtQk7E0gvV08eTDQH2i5jfCLLiQUbG02iilk5xhcoEWlF7qwNBKR7XjveMoGy/PP/Lnf/oZbyzzdOI4dtRbrteFTKWUlWVZuH3csCE9no+V/aikZFnOX6kLzN/9Efv1GVsE1w6kZ5paCBHbM95H9jy6PqUKre+M7H3g6WmhlMbb+zvfvfxIKTvOW+ZlGf9uZePyfOHbLzde5hfuX+8EjSyL4p1AUfZNEbkQQmeaFjRk1DRsTyCnEe80X7Fe2NbGNEecDwRvaVnYt0yrFYJFgJQOmk5s65DwBR+w0XIcH+SSmdOVOOUH/rNj/YhOak/EoDj7DjS0DMutsQ3cKOlTZ1QsUjZau/E8P9P6itgb1p94vRf86cS9/A902pjCH3GSSKnjY6DuT+S1k547wT/jnFLzjPEHxhekG97f30j6TjgSewHrGfFI4wZUwSe0DOTlwGu+kWZDiMNDk9Xiww+U4wPlFW+/5/3jd5w1tFZxVjlfr6ipfGy/YfqM9u/I/Y6YO10jtXo+3A07NUyuxP4/WXuTHkmyJc3uiNxR1QZ3j8jhDdXVXegGSHDFJQGC/3/LFcEBqCb7VdbLl5kR4e5mpqp35uL6a3bVpgpg+SYQgbAY1M1U5Yp8ck6EQykyKPET6fSZtC54+zPb+99gQobwlZ4N0te5LzAqx31jvf4JRKitMWqg4bA2InZ6LxRLu688fQrc65cZiUmWngPOnPDWzh2G/IwzEWsNlkmrKeUgpzvryz9z7/z/KcY7jVICahyXp8H2+Mbt1XF1fwM907tB3QmVgNQN+P/a8rk8UF0ROc8cre70ZvDhR7bXHbvcKHdHMX1mlq2l20LqjWVZUB8QaVzOF2rqDE3YUBFTOdkfGPyJoa/QP3F7dHIeKH4uGlTDdj8YHdQt5G7wXmDMxS77SPTHjcVHcu4E/R0vp/+B4/hGzV9YlzP72/dst1eO7UET4eevja9fA4cT3trGT3/6wuc//nd8/93KT2+/8kW+8ofPf+CpRU59YKonyCekrJzOg29vfybEFZWBDx0b3tjzXwjxP9L33yGm8N13C6obeX9F+ieceeFIG0YXDNe5XEUnrgahko9Or0LTC97D9clye/vGsloIgbwV3h/vuOhwq2DeGzZcSGlBtoYxFlxkL2de//Qz3/27J3Z3w36fqDqwTXD7FWnK1h+47yq//WlDXywaYPv2Rn1U3HLGnxdy3XFSuW/K+jSzp609Q5s4SxtvRDvYjzdG/YycAm38Qtc31CpNT2DgtP6R+7eDey98jit2KMNXxHe29E57f3AKVwiBmjLlW6aZhnkWxA/M14oTpepBue3E5Qm/LgxTqa3S7pmcOp8+fYI8+O2XX7DrmRBe8GYBGlt6w+jCcfN4/Uyr70gFDYI4RcfApMbqTpiw8kg7ZTvwtdO1kE3l5UdPz6+QO8vyB7b9K04bThNgULUYE+ijkNuN0R0DTy5KKoI0j10H/di43x4ke+Jv4hVzvDLcnceA+2+Gy3Xhu3//mddf/pFoF45N0HiG0dlu3/A1ENVTJDPeH8TniD8vjFui7g3iCa2DdTkBjiM9YLRpiowwdLKdl+VEemSiO82omR0MzQwR1Cjb/U7eN5bvAuNeGH6SfXpp9C74F0/aHvTcWOJC7w2DzuWaVOh9dnN7T1g/WIxQ04Z1gd6hlcH1/MLx6By7Mszgxx9+IG3vbPcNsDxfv6dl+bCt3Vg+tWlUdJ/Iu3LcHcH+DmsCb28/YRdDbx21Zi6btY4xivTBElZooGIZ/YRYQ2mFsv+Cs0q0HnN+Z3/sXJYTvV5xdqLARu3U20HZGuWcOa+d9PVBNRD8BVsCbd84nTLdfcU6R3tESApLZbjHP7kXq3zmtB4MyaDvE/lZLMfuWMmU9iumPzOaIvYgRKEVQ2l1UjpU8M5MQ6n30x5XK31UrC0Ijcf9C+unM73PQ7OMgLUrqmdMXKHdoOy0y5V2FLxTqjbqUTBZ0OBRDaT9jV6VEOeC57QvF8pIyGfDr68F7zrPT1fKNikFuEF4sux5atCDrhPzYivWGlQ6vSeG6Ygz4K+83X7mcvHQ5r6Qi4M+hFoUI4oPStk3zMcCuzFg6IxWECNIG9xfX7EuEs+BoRtqH1h7YX/8nhA8R/0FtxScdzweB6LKenLsj4NWIiVXnl4W9seVbavEMTFyKg5rD95v36CtPH+K7NsyMa7aELuDGKx1lKNjRaB9weEQKXRtqJl5/iVcePuacM5Oe3L5665Wp/aBi1Bbnfz9oJPaU+q0ZLc0Fzetcr4sPHKdmWbvGFloeWJBTWjoSHB8nRE/DcAJpDO0gAh7SgRrcU4pvSA6l5F7NtQaGOMr5b5gWPnuO52ElhqptZGOG+XeOZ2eJypT54L943GjjTpNlkanaLA7fvvplfIQpAnRG9yiiFQqO2mrZAbn5YSxFrHCtt8p9aC3Pp0XsvLytDBaJ4QFRiUdE+05RAhOeHq+0NMZS8HYREoFrBCjoDUDP+Iv/5lSBGVB3Zho5/GYVC52Wn5miRNT2FvFGsE6z+nsqWlGwXLOHOYf8f4zVsYEVihot9zzF5pu/LB84lbe50pA7x9NCksuHestqX5jCU/0vuHMQumenDo2DGzcUekctbPYHyhyMNwVdYFK4WjCOixeIoEfMDUzzK8MGZQW2MsButHolFJY/IroRM+2fvD2eJASPD1dUXunHx3qQjw7WtnJJeOd53Z74+VlJZeKjgutLLTiqWz49Y7B8eWXgLv+PfdjxkSc+0qMAe0nWn4BDdA66go5J3ywdHPDyE4rnrd75LunE6t2+haQrhQq9SxUIvfjQuzPuCXPvYd0JqwJNQ9a3unV4LxQ9yvGW2gHYuciateBSJsUFB1YDMd90HMkhgUxyj4KKWXu94axV+Ad676bWE0qrRRqOUjtwdPl6d+uGG94rI1zdJALwQYOAmM90cedcVR8ixgCffunnfH1dMK5b3j3laGz411qx8ZK14q1P7J9myNBHz0hug+LHkRWjtwwxmC8o9VjMlHtQpEC5mD/thCOP9CXb3Pz2ClqC8iBtQXnG8TBehLUzMXG0jsPHbx5QxHhf/2//k/+p//xfyZbyxpOlPag1Ubhxvv+J7yAiZZchdftF367/3ligtL3+P9wxdyFJUbC8LycPqF3pT4aFUP3ShnvPF0WajI8X3+ktA1npgihJktvllx3glvw/kTaFqy1wIbozpBvGBMRfbCsgZYaJSs1nUEiVgfLU+eW8mS/mxVnFvI2i6MYArJYHvkXhlFqnba0TkekERcF19hfb6TjjfP5dzNndxLy3nDWEWyceCiXKflgaOb68nfcv73Rm2NdLBoaR/4C1mPtifUCa1TeXt9QMXjnUQFnhHiJ3N7euX7vebx949h3YrzivSenihGllAe53nj6nUceiV5BJNCbIe8N01daNVgx3O/73K6PHmPg2O7ke8d9mAZ9XPARUn9Q60BUMDZgDGhY2fevGFcJa8D5Rsm/kfaMSCSECP6VEIXHW6WT6H1H2kSEHXknLCfMqXJPb1gd1PSEaMC7jeLg8Q8PzOUZ79541Z+4XuzEOPVE2y48vg2cybz8sHJ7f+XxuKGLJ5wU0yrFGsbBZI7HwTEOjPGY/kI9NlL+wg/XaRwbrbBtlXV5wtuVlBO1dparctkNuZmZ7f/8Ay07+rGBA9bO8euD6/pMr5PA4b2b5BOUWhutOqgrrb/i3Y6MSm+zIy4WStup7KzrmXzc8e6FYSrpOPDNYJxlTztOzvQ80EuklB3FMGqnNUAcrQppK6x2HpSxSm2N3jpWBWOE/NhgVM6nH7l9/XmaBltHpaOmMQak9M7T88rr607XANZQU6ZrZ3l5Ymgn7R3/6UqWG95G8r7T2uyuHcdBCIHt/k7wHmGlo/SakKGYJVL2BLrQW6YNRwsPvPmKy4O0W27ZkN3Oi/wROS7kdoAVMA2Rd2hfwXU6gdEWWjto/R07nlA5/bO78YbzyvboiFhagdY7Ph70smM1YmXhSL+hUZDi563edHJveJFJWNJMF+ZSnrNYGZPP3iaVqLdCb0Jvszgy1qLSSfmGFCGGF5I9UEm0PTD6gmHgXKaNPpe3dArAhINcK9bMKIyWOz6f6OuZVO4cCmOJjDaQXAjG4rfBUQr16ikffgoRxfbB6NCM0Kyyv26cr54lntgeaZJK/KAeUJISPJRg6WlDnMd6JrasF3Ju+GWl3ndOy4Gqw6uSu2UUgRGRNiZph4zwu0kN6QknltEsud64PCvl9hUx3yP+jtoH6GRDA5zX76kV9pI57hdqjQxdqW3j2OqMKJ4iORVYIbUHfizghOYnNce2Tjn2ubQXFMkdsYU6Mu2DWV1LZQw7u6NloY9Ia/OaOKsTT0dDvYN0MGqBMJ8DqVRUYbmeML1Rx2Swi7ET9dfnvdQGw+vbO917FhsQowzpqAXTLW3Tj8Jvn1bC+oVaJ6FG+qDXwXpaSfmgdRAzyV2ik8jVauLYdqJbGVtBjzfYd7q3DCuoMZjq0OaJsdO7cGyJGJVtexCD43x9np/FXnhsD2I400ZBhjKk4YIlRs+g430g1cKeXjmfgaJshzI04KLS+jfWy4O2f09OCZGD4C0iJ/ir2dJWWr1DeyGlO106RRSrDTOUfd8x3mMQrA3TzGjuQKG2BUpExoXFC4N9elUM9O4Y1QJC7jtaHfv+ibCED0iDMGSn9I2WBe8jx9Ex1nB9Nny7bbjwjAuenNK0JZcp6oljkrvssjDqhVYttMR5+YT2ypb/jNX5nFQ90XqAZokxg7lReyKuDkiT8nNYaAsSzlMEFyaNxDh4bK/EeIHRud0LztyhfeK6/Psp/1NHTYHRA9iNNH6B9iPWfWLIK938grEvjPrMqAUzHjzrA9egds9WPCGcUGVGXY53mnTkrORs8OuURB17oLWMKjhZGeWJNm6o8Vj1KAq90cvcTxh9xshK/RnnPhH9lVoSvT9QX1ic0KulFI+NgUf/haAvlDTJb5iBDy+kdGH9F2rsf/UCp7UD4xJGO7SIDMN6SpiwIXrgQsfYSQPxy/7PXn1g1c6xv1OM74gb3B+Fx1F433+l5INyJMpeKHshPwrlXhlHp94zI3VE7viQCMuBX3ZMGJRmGb2gY0PaBYOiMpgKnA8gv8Kgw1CCjUQ9YZrD4TiFJ96+3Cn7SslKDIrxrww62yG8vd/Zjwdxiahd2HLlkacBStuOyYMjbfz52898vd/w5oJtJ/KhdOdRf8b0C05XYNpGVScAfrRCqzd6LzjzCWMicXGEoKRjMm6DO7MuT4SwYNQyuuBdBITeJ0/bWMV6OzGIHj7/bsHYSq13as604sjZkDN4d+V4W8iyUneLrRZxkeHnn2lH4fn7My1sMx5x82iOGKdkfedef0MFZAtcP38HHxixcI6408doZzDtZXTWz5Ft20gpfeRFD2QUVE487pHFfU/eO1YX1uUJZyIlTdrBcvrE4/3AmEA4XyijTzseA3UOVZ2YQhF6aRgM9hyx0TFKJT92qp1EFLbO6fkyRTLlTm1zwc66BetXSh3sORHOC341YAqpbqS6sZ4dLgJayX2na/pg93Z6qww6R0tTD/7BLY2nBdxg9IqpynEIRQR9cYzHV6x0mii5Czl3jpQRnQWkDEvZA714rBrW4FjCwhDLOK2owCe15LFTTgoy8KWwnhWcktOAYbFmIgnLqPRusHqiW4cTC8bQraV4S01lMuLDQqtCPYBuKbljnMd5DyLTfNk6xpiZ3x2KOIdRZTBHpZhBp4A2XFxw1dJaxjmPDGH0OsU86uZeSJsYPaydSLUBIjrpLCjtaIzuJ9d7xCmfqR1plVEelPyGlUTL7+Q9MbJBugM6g40ub4itGOv57R8D1v6IWM8wGya+zm52+4q3jt4mbaNjUBNQdYwxZTTHsYN0nFOG/kqTvyB6w3lwIZC2gqhOsZbkOd3DUEun5UZNCWXSldL9Fa0JKwM1A7EG45459mekf6K3hvWCcSsiEZF/GlNpbUNGY9QxdfTDYoLBrcJxJGR4vO/UmrH+Sh39Q+xhqKV+EEgGzs9Fs0rHBI8NCzUbSuoEHycRo02Zjmqjs9HYoDfUfXTY/QJDqXToDQsMI2xbxYbzXLg65vffiJBSpuTGsl44mmWESSeS3WIbmNrQ4RF34Z7vRDcYvlFJdDNgDKSAVgMSKG2yg2O0jAa9zuaDfuT9VT20wpBKr2l2o40AnV7mgUOdIKNxWa4YPWh9+zCzBnpr+Hij1Vdc/x5r3YwMjIkaHALGCbVPhOiedqzv+Nixvs8IgRRcaBhbENnJ+QtdfsPEhNgx3QG9owFGT6hbMDxNzrwAzs8uYYkct4E/L1OMMu4MHXRRhszY0ugTUydM5nvJs/Mf1kCMHmkdMZOUJL1TjoNcMuMDV1hHRdCZqSYgw80udd0o5YGoztfTp6lTDKhM2tOo00HSEk4dLg6O8Qt73ShtR+SGt4ngDcjOoBCXMDncrTCa0PNEwwXnwXVq3jg5h+0yI05mYjJH8WiN0IWWC8sS6b0SgsN5h6pF1FHKIATPkM6yBmrNc+KlFqMTg3ccO6lUSn9HjTC6ItKwvmGNUrMiZqBO5jJiM4zm571KE8gxJ5saqGny3GMIE2FrJhEtlUKrQowRI5F0zJ/37mhFKbUT/QVvn3h9PeCvsVSE2iqlZazX6X0whlShmkyVD1p2t9TaCWHQ+g11Qq6KVHDcoH2hp43o579n6KD4byQZDHcD+40ub6j/Sjw1rFnmsiezqSYijCFYXYiLUtsbNc98tZjEsc3Pg/o7R3klREdKk2qCWGDgPYQYMbKQU0bDn6mp0fIZ6hPUZ6yecWallYVcM8tqYAScvQKVPt6p7Y3RNk4BWjmoZZKDjHuAPmhjo46DQZkpCZ27d7UKmPleb1UodTDMA+w7Q99Qt6OaMNpgTAfE6JPcdoo/UEujjymLGmNSVGr1lCYYr5T9hOhKJU+kNBOFifEM/TdEGxozgIbo3EDvZiOc4bRMcYY6RVawV4gv/7Thbo3H2QWVyY1EIkMij6OT+yD3RtdMk0SuD45050gb6XhQju2/GtNSOT7g6Y3apwXtdsyikaaIWLz1LH4h+hVjIgPLnioxnpFmOfmniWWzdTLAVUjbgekXSlGGdez9wXv6yu0xc32LP+F1YfRp/TK6oKzUobylOz9//Zm3+zfe9ht/eb/zZc90G8FMg1hwhugDoh3RbRYvZUX6CasOxTHKZ9bwjHUfemIRjJ4Q5v/DuwDNIGOl10jvig+CiwUbMmgmlczogbgsjG5gJIw5MLZNNu4oGHum7QEbpuHUG8EES0XJJePMzvPnQMuZ2hpNBb8sU9SUM+1IWGNmobU8cWwbPgi6GpKBMgzBnjADjvqgjUY+9g9e6wlGZFQzxQ1UjDiO9I6aTggTVzbamDdLgcfjjXh29N3Smvvw3g1kZMY4GL4zrJD3TAgLuupkzX5wq+2qDBlIs9joZz65N5gofwYDFzwgtK6IjagRWhdqtahZcKsHA214jgJYZl5cImYEnD2h4Qx+mcunOIY6hkmgG6P1ea2fIyYIj1sm6gulevbMzKpxcH4SnOuk46AVxesFJ0+MMRFSAceolWI7KkIQD12pZQCWZb2AMdz3GyFEnA0YF8mt0Wl4P9FhGI+VQV/6tFq2jDqH2Eh7DEZ10OeDzLkwMaFMTvCgT3Mbx8cDb2HgJnOaSqcialFZZ9HykGlR+zik9dHoOqA51Ng52qZ/HG7ah+QEPubyyBC62VE/aEyUHEMYDWpqc6yvK8f9xqgJZ6dko39gUtUYhjC7hzkRoocPPLdxltQr+3EQ1c+i0frJyzUWYz2tQ1hOHLkQ1hWsZd9vlHwgAyyW3pVRptAoBMswGWOU2hxHMbTWca1hSqCKYT/eMcVCEmqeyEqzWsqYuWrpAzWK+IWu873x337N3YWB1Y6MHTShTjHOkfOMKRhTETzGfWLozPP+FQ1vxM4DjSoT0MWUlxihj0RvB86ZDz62mXzvodTW5zKa9ajr1JEx5jy7WcGhUpGSaTKdBdonbWM0kG6gOUbxtBKgnebCoBNoQjrm0r8RmYe2YYA6KQXa0Q9t+GDy6nuXKYArAx8DvQ7ScWDMxEmiMxblDPRSGDIRu2NM3fUYg9HG/NwD1hiMRqbQd2I129jo3PCx0sqBIWLcQR+V1saMJ5jGclrIxWHNk3vupAAAIABJREFUy4wxqMPYj8aLRAwLJWdyKmgPk9nOO2oTxnZUoNOpPSEUxAycOLoMJjvEA0quM7rmgwGBpok6BrVNzKmaDwSmdIzpqGZgm/WyddPimBvjg2muXZE+DxYqfuZdxVLzzGXTKy1ntAtSB6NOXXxvbS7jqQIy72+90dvHgacnYoyUBqllbLxMAgsZZVJJSt1xzk6udssYnRG2UTraZ1+j1k4uHUwEiRiNHxSbxpAyRVVtfsatVbpMgVZXZk2BARM/JuUdY+dp3zuHip02V3HklDHG4cPHNaoNtRkXdoYmRBZqXahNJtZRlN6E1jpjVHqf+GE1c/dC5a+M+4l6FcMHD382rkrq1NyRsWDGhdEMrd6xftCqYX9U1BQm8r0y5A7mhnV9Nj6XRCqVYZSus+GoanHG4oyZmWXved8OmhkUadOZkYUlegwDLQv9aJhhGNXR25QOygenX4bidJ0FtikMDvq4IfaOtWDkzLKcJ6s+W1qOE8ChnSPvxOWEytztEJHJwB87Y+x4J0AiXv+BwTvS5vMGrYhJiOhHp74g7vVDzv4jvRlE7qi5I9IRDbQycaPe7giv9HGQSiN1ZdhIa5k67rS+UWqnDzMP63Z+Tmpj7pV81JV9ZIy2KYTrGZg2bx2fZpdcy3RESGD0M72f6cNRe6aVjI8nmiaMO7DWICNSuoCp/3bF+KjQqwcCw2YkJkyI+ODpeBoRcZFwXomnfzpWDe48f99otCb0Ech1PgibaWiIFC00LRx143HcSXkn54N922mt0HvjSIaaHfmwbLtwT4VbemU/EuBRV4nBcFojp9OK857HtnF7PLhcrjhjCTLpBS4MbFByrWi0HD0zXAPjuG2Zt/tf2NKfEUl8eroifd6w17iy+CfceCL1wdf8hb98+Znb/cG2J/7LX/6Bb+mG8Q7TLWZYliUQgtLHjkqZJ/yxYmXF24g3C2Y8E8MZ0UptU61szWkqi9VN01wZOBM4tkxvg+v1NE/LFEpP1DZPoWMIeXdYtYQwEEmoLTNP2EGNZQkVSBhfcX7KO0rrqG8E91c6CviLTvJFG0h2BFasWswyKA1qznhvGd5S7BwbK0I9El07+chT/OE8xlwY/TTHYdIxoVNzQsw8cfaR6T1jDCyLJW9viFRcEPr9mKbU4DFGGHnKfcziyYN5Y40LQypNKt0Y1FpCgFILGlZqLfTS8WLwIoyWaG3DuXmzNGZSbcYw8xSNx/szDUut0IelD48NEROW2d3tlmAX/OmCeE/e5vi6DmbhL53xoXkOTwu+Wd6z4uwzvQdaA5GO84PzZQGm+VA14yyzQ92mMdQPS3k7SH1Qg+FsI3pr1MPS9ELvEawn94z1FjCoDbOLJQljK6NUqlMkF3oQ7JExIhCmSlqPilGAMa+vmcXkrIXMlHF8PHisNbN72oWBmT92g7Ur1l3ItdMfggRB7CyskTEN3NVSOxgDnfk9G/y1u9ZBZ2/bWktzD3QpNEmTYKDKEEvKQmseI1dqOjBa8a5iTAEajGnqNNaRysHi74hs1JKREbHmmWP3tDzfDy2/Eb1DekPH7DCCYH1kGMtyeaaq5biPj2XSE9KVvB84tRjnEbEg06w4qRbM978qLTdSyrNY7kI7Zueya0fXTrc7vWWkTWTelF9muvwzb0Pz5L3ijMI4GCMx/RUWYzy9za7bGH5a5dQzmlL2gmN2BEfttFxxxn48gBtCxbmGynwACSA4ShFaU/pQhgjOW2ovs+Ctk3Nt1wUFejroOvDOUI8HVpmd1TIbJkpk1MjjrRFEPor1Th6FbpSuSutzV+BkI4RZBPlmMU3oAkUaVSs2KqYVRAbHNig5Y82HsZIpZGEc9DqwLjAN6dMSORBUpwzkyBVnPKUNUjaIiXTJ5P5KlwNrwnRbmXfEdFprH2ztThuDEOcEo/dA7wFBP9jdBiMBw8JxL5QdrDlhxKN9TjmlT0kXQyip4WTaLKXvDOthLEizMDrHqPjLipEERRhO6NI/JG6zWYZ0xiioto9rUT4mIUI+Crk0+lAQh3SD1wUjAYbHjikfS9sdwxRZlX2n54ppBm1CK5maE4sPGBRao+cCrc8mR6voEIwxPB4G1R+w9hNwphVDLeVjQmGwZmXb8tTCG6BnlIIzBen7vK9J5L10urFz2l0L9IK4QfWdUiqn84lCmxNAM1sCeQyqGOQjOgeVNjIhWNb1hKCko6Ay3/9qhRDOtDboo2LMPLHXWgkxkLNS0tw9sE7pbXzIs4RWDbVMolYvk6Q1RptF+geX3YfJFK+1kLaGVcWqg6H0VkE2XOhsxwFa4aPtZKTjXMP7+sEE37G20WoFM7uu6NwNWEOkZgjhQlzO7PWg+kZWJTXLwGDFohVcD8ix4IehHVdGu2DNCv3CsQm9Vbx9hjEYspPLRu131L3Th9DzJ5a4UlubxB7jUF0QLvS+MAio9aidyQTnLUfa2LZZSKs0op/XQHRHNIN5pY+N1saMGUqntBvON1TcrD8/JjXOMsdSw08cq2sc7Z3UC1tpbKlTGQzZ6HIHc6ePSq0W1GIDGK/0GnF+pXdDa1BLR5g1jDAn/DImrUqNQVRno0Qm0lmUafSuDTVvuFgROw31qrOuaENo419OhP+ri/GSgOHow5OKwfgLw0UeouCuyFix3WOrQbL5Z69OqA5yzVQy6itN92n+k4q4jaNVUh3suXGkRi3Qu+E4KscBx8YcCxRHroPUMnvLdBXyeMWf3lgunbA2rMvYD47rf/nzfybnDUPmFJRSb4QiPHHlrE8YDazXM4/6K+s5cQ0d3nY0dSxgpBKjItq4Pkeeni3r2jBmI2hikUYujZ9+/cb7baffbjz3SkiJk4lcwo8E+3u8O7FvmRieAUeMipo7yI24wKdPF+gGI09498KRN4zPXJ9WTuuVqeEtqM0c+TfUZi7nT9BW0m7ozRAXy+myE+Ikh8hYsPbMcTRaH4QQ2I+CiQ5bMilnqhcMHttWjFyRcKXtjhFnvvuMhaNw7IlhLeF6oY9Ofd8ocmdxkZwV9QunlythVbb9C9v24HL5AR+nMdFYM3m15sGQTE2GepzJh2f1f6SmSGvQRgZbsB6OlHh5+iP5LeCWgzoe2KAY5xnNof2Ksy/cUuG8nsk6oz9GwUQP3kHOlJLQy8pxe6elqfL2zmIUhAofRj3nA86fQCK1F8RknBfyvZBSR0whroYQrxMl1RO1brR2gOuUkahlYz1ZbATTVsw4Iati/JgPvP1ENpZmE8HLzGJbR1w8bUy0lPaI1UQdv9Hab+jYMGLZR+B4BPThWJ9XxO/09I7BoBrZth2InNYf2B51LlvpgXFtLumVitWdbgs1VQaRUANGPVU7g0TQhLqdPm70MQ1jKRd6twgnRl0pe0A0og6O48sUGzXD6CeMXLHmhPOOUirBLBOJZSze2ImBVIOzkZwTxgqdj64a0244mFKF1ss8xIv7WP6D2ucNUM1E16kXRDvBV2Lw86Agc0TcJXOkd67XZ9LhCMay3TaOe0N6wMhEA8Zg8T7h7IEFdEArhdEqzloGg7ieUBfIfWD84PK8cLpahtlJ+RvLOgUvebf0fKHJijVKkDYNvMFyyBfa9jMnbbTwBXWvODMwcqGPF2DheCQoAdF1mjl1PiD/2y/RN2q6IxIYZaUXz+hCr4PLc0CtZdsCtRXS+0/03OjNUdKBs25GkgaUPROdx8g8KPQK0V/x7kI+BjTD6MK23WnkGS+0lT4y2z3j1ifG4x21FbHho/PdEV/wsVPaG5gNYw762GeB8bEser+9Y6NyHIphcPKgddDzoFMZrmGXE6l4yq6TlT0siNJ00F3FrxVnEvv+Ti+KM4ZBoZUZ9fLesZd3dBhiXDEaYJhZcKEfRkll2w8QJTfoItjgGWIoxdDbQu8B6wD7G9Z8N6eS3qLiycnQcfhl8Ni/0IdhjIbKOlXrOu8bx1GwrnH+XDCuYsaZnj01jXnti2EcC1G+o6VpYlSzQAtTrDQSVRLxxTPKxsiC+hPGD1woOF8+urizQB0NRjPUNKcMc5l17hh0FFVPKx2rE6lX00EbO+IMOTXWcEWqp6XOKAVDxkj9rxZcp2aKgnKllfnrZghWPEbmJGD0C0v8W15fM+1DIFSzEnwguDM1C+fTMyEs9FZRU7GuYmzF2IYRS7wsvLdX5JRm7KzkmaHuF0o9c+TMel4RA3VU1MzIpnGWrspRGssaSDWjxhLiiv+IZOaU2PcdHwL37ZVSO6XtuADePiHlhZo9cYGcX0E6yxoJ7oRKnBZNU2eEq085GEBwAaMW1RmW7W18TGwU7w1CJAaLyEZK3yjlTgiOeDqTyoaJd8ohs0ljLME8EfTKsb1SjwL5hNI+REHz4Kk6mwP32x1rLcZ7rIu4IdhW8bIT3QZF5lRsfaUHSNrokrH+QVg2rIPadjoJa66IOOiWfW/UZljiE70pv325sd2B0VlPYGNBjWDtlRiuPB53ctmxdsoXdZwox0raZvNj1EC5/feQ/hOlvTM+4m8trYy64tf5PE6PE8FaGn8m10wrZxgR1Q3bf8WbnaKD3Q1e+84umb3c2Le/UI+/0D5oQs6e6GPQ2RCpiChqOnZ9YFxlyE7v+YMaJVO2NgIy4nSthN8YUkiHpTdD50GVn2nmL7jYcP7EskDtX1GZTePWMmI3jC3UY/yLNfa/eoEzXO9zTF1P9LKS3hJ+/cKoT7RNeb4G1vM0ah31n/3F4zyNVQjGKXYRlnFHxx2pYLLltK68Hju0aT4yDJ4+RXJ75f1V6P13uPxK00J98RxeuI2dCuRbw8syT1++IElox1e+3f8fDi6Y40r+vx+c/5cL75fECHHqSWXj9y+Nn/63O38In3hZ/sj7ttOD4bn8B0p9Yev/iDUr3ayk+oaNhj/+8e/43/+Pv1D3yhBP6vC0DH79+oopn4mlEGTnx5fCyX/lSF+I43d4/U/AA6eF1r/ntHh8zBgZuHEQFsMjVYJ+z/PzO88vA+0D1cb5epDzzuPmuZ4+c3mytLqjqixRZ/5ZLbfXQniJuFMGdbj1BZ8NvRbKYyeQ8eVMfY0c+YE9PfPt3tHjwJlGr8KhjvUZ7vfA8cuOGst6fqKWzLbvlHVhjc9gvuFxpHZwjIp9dMy9ENyJ9ccnXo8bK4aRGuHzwiiNYhrtXODnX1i//xH58cz++kpcLrOTnirGR+L5jGuF9693nq+Nas+s/IFWMjf9itpM9E/cf3vw6fuAlNmVC5cXWkmMfcfmwaMJ8hLpvKH7Da5PDG8opTF6YPWfedse2FCJLwMnlX3PlDq7nYsL0w43viL9mRi+myr1t3e0Nnr0bGKIbqV8fRDdCRZH1cSQB35UbF/I9XtafueWv/LCmZy+gInkbtGuPC3w9pefuH7+W759+YnaEmE5z+6JdLLdqNsXurnzt3/4j7z/wzv2JISnF1q2pC3hJNBf31m94SsJF84TwzsWBp3ykZ1lr4QfntCcKCdH2m+46ifNwYB1hvut4G3EucD9/R27KL1X0vaYMgZnaEWpQ4mnJ/avb4yR8G5munPeOcngC4nvHt/T93fGKBgJ6IjUnrFtx5zP3B6Na/DcesGr57wYqlaOLxvx8wU5Am4k8rfEejFoT6RjY9iAnDs1JUz7PDufBobL1LFx5J0+Gp+uHo5EuDxw7UyIn+gDtrTRescuwrEETP13/Pblzuniaf2OauNyXafR9NYpX76g2yvLSTEmsKfGY0tYPcF65uuf/55Vfs9qlWAufLvfeM931AzGccWXz6hT9prnw3sMZE+08Y54w/PauZUHr283/vj7v+Nx+zrjZv6f9kz25LBVqTSq37HSiV2xu5IlU8MGXfj048Lb13+gquLOC/bJ0nuim4qLC3rPSJtGy7TNJTp/biwxoCkiZS7U9hFQ/zyRlUdDtkHUDMtB+2ngPg+0dWoW+rDIsIw+Ve3aE+ODe51zo9eCpXBdOm/f3gnXyKbCU9kZZKoEqon4ERi20m8ZqZl2tjAclAhVEJfpJO4KT2HwfuyMGBjBotlgizK8oy2OfBTIBuufsUN4+zb3XvzLE6MfXLTz9bhjObHGH8n3jiVyXScp6XHbifE7GDcOs6LcWEwl24NsleFXbv94sAyLv3RyNvQQkFpmpMoo93Qj+O/g8ntef/p7okms9kzOnW0/cKFwuihF3ymp4sIJJzslv06GtVpeQqR/3dhrQL2wmEC6FVrpGNtoozPaSj4G5x88rTVqgpFuRCM8RQdLoATDeL0z+oF6DykxtM5FzlEpGCSu9HrQ7AHxTOvT8hr8BVHh/fYTp7MlPxQNJ1K9Y9XQe2DPjRd94hzuYH6d9kp5YyDTKi0F6x48tsJJnill7nQMUzgqbHUFzhT5C2c9YzoYxzzkWDdjMfWNxRraMr0c9tE5mQv5lolrJS6WUoURHMtyxoXK/Qj0tmDsidoTud+5rM+EZaWFCy3tlNGI0WN0n5Ip55DhcVtn+dFRm5K3hFXLaIM2IEbP7djZtwtmhdIteWs433DDctwDJb9xvnrEf+HIBm4Bpw72gVSHtc+0bZq295sBsxPXzJYaeXM4G/Dhe6QBtfG0/Ib2E/e9kHrH4kj7E6Ot7OmJPH7l6f9l7U2aJTmyNLtzr05m5u5vigCQyOzqZhdZveSSG/7/HX8A2SLdNWVVZiIQEW9wt0GHq1yod7KyhSJVi3IRCEQAPAlEuLua6tXvOycU1D3zen2n1MIyP5FOSvIH+9Hw7hPqYHEdNmFdBaIwPxr7ttPa33K5/DooONtEaTOhBtTtzM8NYmT9MrogTW5Mzog4mu30Xqgl472yrlfmORFCo8kN04KLE2+3d37+6RN5fUbbjrOZdgjVGeX0mdKu7NvGHE4cxZH1C3ESfEjk8sDr/o88uUqozxzbhVOr+NAo7Gxlp7TCVRS9wRQVesTajraKl23ETc+PvH/M9G7EWQgyAqxVGtXZ6J5I47qBF4eXQC2dvKVhk40RK511uzLLX3Hcfk+norqMiFH9StBfWB7nf7/N+AinCyKNmDxz/C234x8xubGcXlAfxjV1DwNL9i9eV1dw6rlMz7hulI+NsC90PK/5QOZH5K3QiqA6rtRv5aB+VNa9ggg/nl/48vpHptPE0YRrTfjHH0mciO5A04ncD+bTf2LNN76//55vrzfW/Mr79iv/5f/4P1lzRfSJ/RB6C5RD+f69EC4Q+gen8wMf63/F+hdWN9FPiTl95uTg8eGfQRN/egu8vf9XdttZ24GXnfOcWNe/5+Pbxs8h8pvlE9OqWPbUHkczN0R+/PE/k+vfkuvK6UHptmN4UgiEbni9UO02Mln2yL7D4zkQQmS9GXmtTOfG9FKpzGALSEX9KBrkakyPC5ocdgjLciK3TA8K3tO9I6ZI8b+Q3BPPNlE/boQrxKiEi9HmgyAN+WPi+vYLn/76Z1o29rcDVzzL9DKoDHJjiYkvX75xOr0wHyfW25XDjPl5xnzhWTrbZswvFzSB5YZH6Ra5VuHpcmY9MvN54tgPMhtpmpjmE61kWm1sR+VzeqJZ5Vp/z8NyYT5dyPnKx/sXUnqhbY6VDXVGvpdWXTdC9ETxLE+fqOuG9w+In1jXQjclTo1sv6fJzsvT37B+v3IcK9Ug6InoG6V/5X29EvVnlBl36hxvV8xX0jyiWUfrbLeVNA3dNNLZP1bI0OoJuuLPf8AzQa+EsFHyE9UgTZU4CbYPmdHjMtTST88LXWHfoB8De+b04Y5YG2prkcDttuEIOOc5bCZeXvjjH/47P//ur3n9ulI3OF8Wqq2s25VPlyfe3jeYLli7crR3llPAaaaVA1HHcn7gdv1gmiaO23WUEbvdfSsJJ0qYTmzHOhjHR0busi7rhiJ4lzA9CBfFNCNOcWGmVqOUkRdtTWlsdPvCZj8xCfiklOK4vVYIHfIjt7cV1Y3glJAC7Rha5un8wEf5QvCZr98+eHlOND5Ybx8YnuX8iVpHTtP0ysPpZ/Y1jnwrO8jOtMwgFe/GpE4nodJ4ePmEqrLvo3nfBG5l5/zyRN6VvG64aFweZQiGvr0yx584nxZ+/fJ3PC8ZyjZsscnjtBHOkdfXip8S6XTD95lWO2W/Mvsx4T6uV7w3+vqGmKNTKfn6F+tpCI0ghWIQ/emucwdJhsiZySecVb798Rv75pmfTkz+EacTPgSkTRzbTkxpGOh6xzmjK7TmWQ9B+zPvb79wfnQ8vjQkXhEB0Yn9yEyPkf21M82NdQ24uKNA75FSMufLE/vbxlHGRLLWypHzkLx4EA1cUoIk/Pr1xvPpGfWeeZ7p9yJi3SviXnl4aNxWKHvidPE45zi2M/b2wCnNtPYKCCE4qtnI89dR5DcxMKXvCTf/QowT54cZGBl714dFb6v/naTLIPE4SJPH+sZ+XJmmJ8AGFQFHqxWJMhwEYdxsffnylb/+j7+lW8YHw4eINaEcShMl6AvRnSjbBzFVouv4YOQySCrn04lSbjgvPD18Zt0KuXzQpRGXSAwTORe6VpptWFWct5GP74OGgtiY9nlh23ZUhXmacU4xK1yt4jL4q4F15qcLuRWkVBoFxTOdzjycHqg5j+ieCu3YCdGjM7T+xvV9ZTmPgrV3J6QHalWKgXON+fF1FAwNvv/pnafHTpoyeeuUfaa3J5Iq1/f/Rnq54qPjdi3UpnRxg26l0OvPlDWMbDg7qhlxO90dd7a2Y3/1bG8exxM5/4q6jjXHdhNKrXjf+fbLr0zuBw6DmN5pvGFipOkFlz5TXYXbd8jG5BbqPp6X1kf+2QLIpbLng+hOHEfFJODdiehBtQNXSn1FndLila4LuS1QHfjKw6NRSub2YVyeI9Shdc80cl8R+87FzYR5HGimScjlRvANf6lYW1E1QCh1Yw7nUSpHiQqqA+FqVXBN0XLGiVCsM80npt7xbsa7wPv1O6dlYb3to7CqnWPvlOqY/Uy+zqzrxjxN5NuP0DyufIV+xefKMieOvWJS+PH0E71VnF/+LMXZtwONDpci6/7B6eGM0mFfcXSmeAL3SG8bhXeyvKKpYmGjz1fyETne/iOPD2dYKt++/8KUzsAM/SAfb7RSedG/obrKvv8TWSo9nJBsPEbPY5zQ1olckfNfUboSjg+W6CmS2NqZiCduAvY2fo/5EZNM7QUfOikGkInrtXGeIkilHB+Ax3sHNoF5VBtPD54uf8/16ztOE94rc1qo5Qfe3hJbXvjXtuP/drRh26n7BH1iOn/wXv4Bsf9ESIaEkfPr4lDn4H9qjj7GiVxAxFEESnSDO329Ef3B89LYrw90D42V2guqDj8vJK2UcqW0bwSZaC1iKCEIzh/86Q9/z8/PT2xHQm8TNhu/fP8j39dvNDrfX//Ez799YH484U47TYdFSiyAJdwMIn/N//rXPzHNZ/LH/47kd0r/f5Cw4t0P9O5p7b/gcIT4f+EPmPY3pH1jV8XdFi76id5OBP/M8vAjDx6kOlp3OJfwaeVo/8C+XZE6QQzMy0wIM047vXywZ+Onn3+imed2DZxmT+udsh00c1weI8vpTIwv7NXA74juOHFQJuwITGc3mvLe4eZAXjPdM9reyeG8g5Zw84my77TciG4mTmGoyrVTNuPLsXPqCbdDWyvdBcp5pjnHdN1YgqetnsMiL/EC1528bvCUSJ8fuP76C5OOyEBOK+Y2ptmzfRy8ff9A4wnOD2zvf8c5PWIKwUfilGhmHFsmzBPLaZTL8raSnjd8mNg/CnnfOD+P3OO+zmzxg+eHhdvtRreKuogLE0tK1NxZt07SM90+7pzlhRgDxe7ZvTYA/d7vzDEQ3AOuB+o+EJRhSojP5C3z+v2K6JlzWphTpx8ffGw7fv6BRiCyM4edNgn1iGiMnD8l3v/UEDzf3/6OOZwJc0f8oGGUXInTDv3Kfl1YlhM6vdHdNjLU5YSzB97XzPzZj5zsUfEa8QroCvPBuoK6CNHzvv+B83nGTQ3TitbMWv6JNF3GFWgYkx6nEauOuntUZrZj3Li4FHj/9kaYI+IAA1Gh1UY4ErWsnObEtm2oCiHoPWs5oieoY34O1H7QmhB9pNpObht+OnHsQq/Kid9h0eNzARNMMzGu+POZ7fqPaJy5rn/ETQFkptZGrzNRPrF/XNHecJMjV4e0B5IstG6UtROnmd4fuV2f+OFHI+dKCI8EOUHPWIXa32HZcKmiegW70HmmVM9t+8J02klPnWMFF39EyyvWj0EckID1d/zUmVOi1jdUZsp7ILQL3Vd6f0Vj5nqrxPN/YNsdWn7AWqHbDadG7zN57XiZCeHg1y9/4Hx+IXpPd385GS/lIKkQ4yihlXJgNRO9Y8sOt1yI8Ric/b4Qkh9lvi4wRawW8nVlfnlme/tAmxI10LRR7Z1i3/FSOdobF/4XaBPH1jBgPgnqPft2w18msELdG2EOiLNR1tUArdLNOI7ClBaOPsp/TvqgH7VCINP7jctTpfQrzi2DclQHXvZ4yxyqzHKiloM0BZw3zAbVZ7tdOT1UtlvDTUI8n8jXd44jE/BEN6Fupmimh28cGcwqLo6S2p43RHbiPOG2Z1KsfLwPvnND70XhB7q/cNRX9v4N2o9M84xzM80y1A0rv3J+3JheFv74tztPn6cRA+mD3IF3nC8POOe5vr9znmYqG7kV1CuTU6xnmhnn8wu//vIr58sTOU+jYC4TIgk4KAcEzlg3rPoRV7hnxUWN3jLijFoLMUacFxxjo7zSidYJt0rznfT4yP71O14h+YSJcGwHcZloZdBmQgggnVwPXJ8QTqN82BI5byidY3+ltTe8c6Bx2EOL8vCU+P7t2+hu1P8IJUPbEN9QmVDOWFnodiC6s8yOXIxWRoRoOr8ivTOFmbobjgntZ2iDlNO7EtyvrFdYpgUVYVkW6IPkISjn84Qcb4h+MM3P7PuZ7XUnzo75yfO2/4L0wEkcHx9v/PzDE6Bs+0ZplXSamR9O/PHXP/CovyX4QAzv0G+IP3AhAP7ehfBs+Ttaf0Ak4uMxYJDVAAAgAElEQVSG6St5L0g9KL1yfnzm7U/fiNOGm5WQKlKFuJwx7znqN4yVp/g3tGvC5KCx0dqO9xdCmul9Z706rvtEVL3bTA+KfMXNOxf/SM6VLx+Z0+kFHyHXb2y3d6b0Qt0fCMtfsfOVy+NKKfcIjRrifh3+mPMz05z45Y8HT5+E5J7ZjxNZGsFFZC6UAOFBuN2uuGDkHilVEe+YQiTnjcf5RJwjv3z7hbXteHWEGhARfKxct19p7Ym8vtAR0FdEv3E6v7JtK713zi9vLOc3vn072G4DGpD8Mz2vrBZoJSHOc+OCtMZJbljpHLVT7Zl1LczhQiBRS+VoBRcNwsa6vXGaPnHLhrYxdW+tjkJmM8QJzRq0xuQf2XcHFGLsdAZpbz8qn15+JMYLUR/GQSVsiNwGs7z5QYL699qMR/8JlR3rt2F52/+K80XoPNLulrYuhmE4X/7iZ5fFE5vyfsscDTSccf4RiJwnR7Anqn8j4qkkSofajN2Gsjyo5zgyxy2MXJpGlikx+8wPjxMvz2e2j40fHn7D63VjP5TbNfDln4X9dSL+5hNp+h3zKTJfLuytDQRTHWgMnzznR0eaO/vxd2hbkP4J9Duqr8z1geRe+X77b0zpyuX5gsw/Qmh4VlJtfJ7hSa/8dHrElXeW+ROncEL7BBIJ3VG2mUtaSJdC79+Yl5moEWczKcL08EQrB9P5zLbtWO8E73FeCa4TkqNL4sgrYRK6jocF3SEU1N1QfeKoOxKU2hsuuPGwDZ40B459xa9n5HzmLX/l4WFh0kSlk5shFvGvBnLl8sNvuR7jqu08OSqVXDbakrCXH9j+76+k5YK6yl6/4ZdKeFwwOtt74fTyE2kS9r4xLQ7XHPbawRzL5x8hTcQYKWRciEyXE7U29u3AbLzvy2Wito7iWD49Ud8a2/sOdMLpxPZaoVb800RulZQm3Jwoe+X9tjKP6jfn85lfv/4zSY3TZUaAnA3jkYfziW9f/4CyMcUTVYY5bD+UtgVCeMH0nWVKHGvEBc/0GO6UhQ/q/oFKws8PrAfI4WgfZzR60kNEVLAjkctXlnkCfaDrDWuONAV8NMomRP8j+wrTovhg4CNq0LtALaw3oyH4xZP3FSSwzCdUMq03BOX79z/w6fMzx3Wo3ZN7xnqjux0/NfIaeX5+Zt8HKmuaZqzZmPa5CmK8vV95eX6EXocRt1ViGmjCUneqVerHhvRBC1JpdwvkECW0Duu+sZwW0kPi+LhxfIxylwh4HSIdK2D9DU3PWP+gmVLXQb8JfqbnE1+/fuWH3z3y/g7LEqB3sIGBrDamNaUWwuPEMp/Y349xre06XSvTFPjy6z9wepgJbqKWjevtSkg6etF4lnjGaubYlBQ/E5KnlFdKHeXJzonJf6L6D7bj/Y5fdLTmMRs55tM5QBFux41pegY6uB2VSimO6+tMjAtNMtNkI+/ZdSiYgfAUqcIow6mQwh1lWgzV8BfrabfAfhjzY+TIr3jfCD4ivdHqwRJPWGmEOApztYxNX0pA6rC1cR0rcJRCyI7uBIuC94PeZCXz8JBwoXHU73QRxF1wXukJtndl+cHgmEnhDacOgjF6kp7besO5MGzKcbDLcR11MtCCLZD6TJVBGVB9wtpA3/rkgUheO/OPnu1jppaD0/OI0tCEFP4HXm2QQLLLIIricE4Y7dOONAfR8/hy5vuXxrrupMjgxYvS+jFufAmsx5WYLqM8HzKtXyn2SqXRemTW/0ytGRSOfqVrI3rFdU+Ij1ANFypqiZoHOcj5hpsFrKO5sV0PHh9/YF9/T4zcN/yCDyeqCcd+I9eVo4zDcGtGthu0A8TYjp3T6TTe67ZTyyDEuKA4JxxlHwU553DO09oo4oIizg2hkBnNK701nNk9Yx1o1geFqA2rcHKOdsdAQqe1A3ojpUBrbbDaMdbbGyFU/BRxTByrUdp33HywzC/DmMkr6m9ErUDk43ZlmhO9J96/fxAnYTkHctk5ckGdR72nW0PxWD3QLpiTsQTYoO9cLjPdbpgJaUqkOFFKBwyvAUei9EdgReWNTqfVHfQ8jMA54PkEbMxzJ7cDpx0JlWlyxCly+9hJ7jIOQ7URYqRlIx+dkgfCEiohAnXBuFJKIgQheoHQcf0T9XjBzZl9+04Kz/QSycdOruV+23OwfwQup9+hNd6pRw36gjJjNVJaQGQm5yvV7XgCYh4sYJIQWaGC1Td2+060jFjAakDsxBw/EcI7Of+BVgr7FYjGYQVqZ44LMUHm74h+QaeJ3QSCR6Vy1J22K/6c6CjFhNwdUoVGpWHEAFN0lI+D8/LEdd3I1SBOSPyK8bdQ/jem+BPvt4PlUri23w/LuGv0AnVzHPmKj8M2/PEOU/otyQ+SXGs7m9+Q7pnSI4SVXF+JydEscMtnptNnrvmZnxePa+/cDJY5MLd9DHBqosfP7Hu+05O+I0xgOv4su+C9cXo02maU9gvqV0JYUE60OiKXXjZaadyuENxnChveQbMb1htxVugf/36b8dqGBa53ZdvHlXxpATMwK3chTqG1Mkb4//Jnk8NLJJSCbQeuDTzMsmSaGDdfSWpYZsRHig2db95YpsQUL9TS6aHzUTd8WcAtnKbIE5nT04l4cmT3zlEOOoV9/+Drn/4JLTtP58SnHy/E+cCnjlZHqZ4qgRR21P8jy2VsOo7jjWAfQxzRwZPwfSEo1LJCOLEscH6emV4dfUt8Tgs/+hMvJH5zuiDvDalDdhE1YgZe3/HhYApPzOEF4Y4VlAWVBe8npvPEtjtEJuKyo15xLuCUUXrcMh3lsMLp8YHWO9Ydlo2W82A9S8c5N65bYcQmzNDg6eoo+UDQwYSOlfni8bVRSqVJxjMWtZf5maIeey+E8wmfOmI72j2cZtZtpZOZJ0frG22ywegOnvL1HSlCf3qk/vodv0R8VMr7QfCOp6eXwTUvjRCnMUVtbnDDWx3YLb3nunsHhehO9NY59ivej+jOdjVqK6OtHid6O+h5kH8wHSWWyXPbb8SkaIQQR/zg2K7c1ithgtPyyO1PHzydL/R6HpKg8ob1FQmGDyeuh7BwobYbIY4SXylQ3yfsSEynBGGj2w2pEamJwkScAyFWPt5vLJeK2SuXhydKvgEnuinNypiA6UTNHdWN0hSyQ5zHScXyyrFnLk8PaADbjBgjrd8LjaKQO84ekPKJlh2zbwMDVhVswVm8T1MrpV4Rjai7o+doqLd7C1wIzlPzIB0Agw6CoKqkFDlqZUqeVgZOUBSaHfcCjNJaQXGDl2uMnEeBkAJox8p4WKpOFLkiWxybjz3Tcqf4iXL7DqRhmuwBYUK6BypmV3J9xznP4k80GWuRuoYwRCBCIrgzubzy9HTidtvZj8ISPD4MRGYpNuJxXgZ+tAueSO8V6Z2ghnIMrJZ5jtUziVLqO92t+GkipiGryHsg+kRrOz0Eujh6CVjtqARiWNiPL4jtBG90Bgveu0jZjfX6xrIsmOmYICXP9rHS9r/EYoUQseOg1jF99i6gNrHdDnwIOFFqPnGsldqEIAsiC9YDVj1ijZQSR/kYB4YoVBEaDq3DZOcI98/4MYgBzqEo1hqNTHSRo+4kCYgYrRyo7xA7Zc+gnRAD1oagp1tDxykGVEdEZj+oLbOcPHU9BkKzC9JtgFrqRnz4gbff31AaUndadkhPBE20ulEOY0ozKwdtP3B9xFV6H3SVVgwNyn49oe47aVaC+sEe7iPn7tSj4Y28F16eP7Fex0RL5UKQB6JeMHfDzVeO1xWXnvDhYVC+2oqEjLiNZoUpPg2yDYbzDMRdgHzUQa3pBh2CPt1Llh0nDpWFcmQ6g+rRcQT/OMQ1pdAIKJ1WG/tqI0K27+M5paDiEJTOhtwpMb3fp3pjgSCZxxs035E5Um4rvhnmBwpUccRpotRKzpnl5Zm+3iilEE8z0gN5ZUzkgxAXz3HbUHfDTw0NDekVnwLbW2R9C8QIR/0DTp/xztEVcimUdjAtM5M3Pj46NUdanrFaQW64cCB2t5QSBo5RDKcFwUAqncbpdKaUjUrDe09pRrWK+o6I5/pR6e5gWR5Yj42UDF8Klg/aR+Ok54GzmxJaD7JVPIKK4NXRW+O43phOpyEQ21eWeaH74bboDUIMOBGCh2PzpHNA3IEXQVrC9kixG10+2G+B5Gd6cxgKbYiQah6c/uRnJnfCrCKahzukX6gV9jzEedYcPhlBOtrK8KqoUkVGr2s/EDezzImYAikN2WER8EGoWThy5XI5M50a122m5CvdrjgghsiRE3V7xPmK2Y62jCuNVo4xPJgWrDUc40bTeaX7TnEjn1S7QybH1irXLZPimTkErAfKMQ9YhbuhIqgteBO0gTely46mb/gI1hPHdeK2GeeHcPeEbGx5JbtCtMreMo1KajdUE3tTrDfOfeMcvrDlK5f0Ce+eOPbG4hLBG6JD+FiskJZA10a2fdCwvEM8dKmo63gXeHsrOBnK+yPfaG2IpubFUY6MyVfSIrhWQOrARRIIIQ2Hxb/y+jfTVITR1reaaf0DnzbUdaDQWekY+YBjV+AvJRXdDQSTT540Rbwfp/Z5udCJoDNd633NGPg0TKF3fHCEOFOqY5dOTZ7DOfZqKI7np0csQVtg00KtkbwH9rVR9p0kwu9++oHlcsKFB5ycSSkSgyeGwOnkEPGcls/k0unyxNEUihLyBTke2fLG1juSfkN3C04WHqcnnvwDT5z5wX/mM5/5Kf6Wc3/hEl+Ifr7bnDquK8kNSob2iBPDaSVFYUpuEA5cokkhTBdKg7QEYkqIc2MC7jqNkRkEwclMr4aw0fttTAr6BH18mWBs0LoNSYsTxWqhmcFToEpjiSeCTNguuObxEoYG9hyZwoXcMpMzSLA5KD6h6UTvHfv+lXCpzDMQBDktaFywwyjvK9MUsdA48jomNNmofaAJ0zKNDdmR783+Yfdrze75VY/34Y4oAx891oX9g8HTjQGcJ++DahDnhmUobfz7ut85rs5RKQTf0ZHOI8yBWmDfOq2CaAPLdPN4PQ3BQjnIh9FN8VHHQ0YjGuKQvMQhxzm2Tt490s+k6YLZBlxRLfeZUae7wf8teZAsegf1DDZuGA/MkhuQR97TCc0y+egchwyrnR/FtzAp8ymizuPU0Vol153aG4ant8AUZ6wUpHeSn8ACQriz/gPBOdbbN9LUUNfuhsUELKhOgzgQE4LQ6uCZxxDpvVNrAxQfIt51nOvsx+1uaBsHqVx2em+k5JFusBcsdxyCEx3TDxzlKMRw34Q0h2seDePXpbVB1Kgrp3OktZGLr1mG/bOlUebrAdqFFH7C68y+2p1yMNFscOnpYUyZRQf2jTFp4S7KCG5BJKIyGNtOTuMgq5kQMs5Vgo7DlZqnt4KVSisjKiEI3k1DllQqKc7UspN7RkLCxQvqJnzs1PoOrdP2Ss8r2IFZoxQjH4XeCyEOPGSaLoPzb/uYSP7L9fQ+hWv1PnbGU1qlFCNGT8kbmKOWgRTzMSEu0KXTWqGJjeHJseJ9x09CSIPP3kqm1g+838n1yrplvJ5xcqJVHWSdXoiqIx/OlXoY9Iy6Su+Nchx/PrxZg+jT4IdjmFVqrSDKfhjdZqSfSP5E3o16jM1e2TsuRMhKaytTjJRt8KxFKtYHlk61Uw7Q4GilQekod0w9QB26+Ov7gYhnns44F6nFOPZMLUa3+2czDLZ8KXC77pRaSJPDrCA48i7UfXx+XAJcpeWCHcKcnoe+XBr4AxdHZ8X7hFkgFwbq0Ms40AcP0hA3LNJH/Y7JOjbTbictDdGCWaZbQXodfRMv3G7vqHb6HcGnGsahvnX0bqbtXahlGFW7dlSUST0qAtEN2lC+W45tRIjGxl6ptQwrax8kkN4Zk32tiLuxl2+IHqirHNuVKU0kfwKbaXV8l0QL+34Q44LZMrCwRFpb6H0mzYBUnJfxnMPdD9NKiA7nDKcZ5wqmGY1umKO70robk+AacF4IyTDZQWWgG4E4jXLdvnVcHNEJE8WFBe9P9KqU247ljbZ/R2JFI/g40ZqnZEfNw2cwakAH0gI1N8wy4sZf6Bhe9Cb0psAbIX4n+BWVTr+botfrQW+Frt/wXtmON3L+inMfzLHgpRCccDkroq+Uto7PwayDTNWMahvT4sl5RfxtlEwlIzoQpD0H6uGp3eEnj/PGUd6p7YCudAv3W4Ub4lZ8kEHBakZ0SgzDYeI0EcKJbmms23aCEsYNjsQ7gcfI+QayI7ITfGPWzhlh8o6tHrQlsvvhJQvqmcwR6hnsM2YzORtOTpRdcdJH9Id3VK6DnMNBqca2Cz5Eir2T61dav4EzCI0UV5CMmWPxZ1yf6ZpooXHUL9ixUvrYpdLeEHun62hI5AZRlTArYZru6GJBvaG+YBzkXEaEsw1O/cAwV3oXVIZrRGw8++b5EXHjNqzWTu+DxS96EKd/Pabyb96M08epq9RxDVar/fmKWiTTWqEUxnXI/zRw93dLlvMOv0TcKeKWiEsR7YHZnTiOMh70PhBcGNxe8VgTajVah6Ma+DA4w7WSuvG0TDgnaJzI5jDzbCvc1kzvhcsy8/nzJyQJhDNOF5xLA88Zdrpug81rM1sVLERuVdiOSKsTzWA93tjywRR/g+qMSuVpeeCn02d+k575yT/yY7jw28sLUw9cljPn0yPODz6tipDCGWEhhgXvAyDEFIkp4IIi0dNdp+uQ4fgYAIc4h6ijS8DNZ3QSfJKBrdrB2thgoIrefz1/x7EhwpHHpJL7pMilgD6eKdVYwgO0RNkVqZEoE10cLTjsMEQ68RLIrrBbozEoCfm64tuBf/T4qEiISDzd8WlDzDE9JOrxRteK60rbOxImdE7gwDvDtnyXe4xFuNUxPYo+4l3Ae08II6aTS6HtFecc5mBvDe8m0hSJi1Jvd+5xF/KRhwjKKa0XooOat8EFdTul7rTK+PkQaXvB6V1sZFdyfqfVjsiM8xHUUC90zXTJWE3cMwV0tmFzTJ1eQduE1UBr4GPHh8FA761hOeLkQut5oB41D76qdFrr9D4sZc7bwGapIs7fbX/KcpoxGkrAS2TfroPNrv2uL4KYHNZXkIE0RNtggkfB+SHWKPvBFCe88wP31AfTu8t4H7wP2PiHOHFEn0ZJrN1vKhC869CNkjNmfUzlug5RjCjTNGFk2lZpFVSHiERgiCJqxYWGWRmTNjWsGq10WmtgFWVimhJWwDFTyzhkWbvzm32g1nEQ8K6MOI4Eqg22qwZo/cA7hepRFwkh4lNAlDENFB3/7/fNTIhKsePPm3YRh9M4Nn7ScdJo7R3BcDLIIVgcpjY+oI9IRrVRjkrpRIgTvWdqvdHKOOSVfNxtgGX8vY710TlPM0Oc52gGOias//KVy0GIgwKuJMw6rR+4YDhvbMeVrhnxjTh5xHW6q0g0VAoaOiSllYJzAfFxHDa7G+VWq6gTjn3FehkRJAe9D+kPIogN2VK1Fctyd+wYVhpWGqpQckW6EOI0BuIC3UaRrdRGd4FaI70lvIRh7mX8mbbWCVNg/9Zw2khTohU3CN6SqW1F7/z+7VoIaRqT5mL0Nvj+XhXtd+Og7GATYhO9KTkb9ehE70espV4I0zTiOOLItVFrwTnYtxv0PuyezTPgixtGHuzr4gnhkWpgFNQ1XBjZ+k6gWcBaQHSsaa1lrAvOB0QHovPIN2IK5JIRlOAjNR9YK0gfG0CskqKjlBHTUxW880Ng04ZUxjk35E02tOeqSh/Q8/E9cEJ3Dm8CIvQwVOtyj/XUWsZ/6x11P5AOwYWBx6wHLlRa27B+UPPKsa/EkPC60OtMzR6zhg8HxoaLFecuIIlmjjJE2MQYyUejZMZaHw10R53hnKc3RfuQrux1R1Oge082yEXHobwGrAtIAPV09eN77zwhTnifEHEkvWCljOGhRtTPqBuo4Jpv2FFptpImf8csOvKh1OoAR0gBcXe2t9h94FDvNu1xw5JLpuSNMO2g+b7ptfG+ScVs2CzVZyQIW95Yt9u4UZKKkFEphDgMxsUOuho+Cl0re35HtHG+RFrfRqG1QjcdBs6u9NKRZmhyuMWN98nqGJa4cTo9jn3YRYPSrVOPhnAjhkYK/n57ZfTu7zc4HdcczYzuwM0JiYGmUDGKNLpXxHu0K745kk9U6+AUiQ4X7qKmcqDd7l2GDpLRUCj1uHcNwcgYjWYzZpFcM6Xf8PPATuZyDC69OoIoKoAb2vnuIrW7MaxynVJu9L1jNo+bJTvwcozNuHaajPUwxnh/z0FweCeoVqxlajZ6mzhKY1oW1EO1sW7GMCPds295HGjCglm7Iy0Vp2FI5yiI/iXU5P/v9W+OqeR8UNtGl4rrC8caUAZDOgTFLGPmUQ331u//9xIb15USdPBataMOynUlzYbKznEIp9M0rrKaYTkMO9bWaXUDB7IVtFRcaWjukAWqQ5cT3p94/bhS643b/sb77RvFbnz+9B9Yzieq3+lxQUKl9UjXSmHj/XoF13m93phPJ3K88b28sx9nmIVlWik3w+2Z8/REqTMpNF6eI/3lBS0TP0rihynw6ax4G1Kf03yG6qg0nHbUCz4I05KY4sKx97uQJI0nXYQwJa4fO2EaV9itKXEKdOu06pmeI8f2inJQ2441QWWGHpHQcUnpCl3GJKB1Yy8ZF+NYMKxxenhAwkTdb8RzgKAUZ/gOaoL3kdoE9hvzp4WW4NhWtCneDX15va5MDxdkPmFbxRhXy7QGKrinBT0H+P5GmsbVv1SHnJdxeCgHwQfq+43w8ECnQIdaG04CwUc6fUwgghsbFitMXtEgXHejdPicJsyuSHDo3kg/zrT9GIxb5+7TuwK9kbeDFCZq3gBwoaMuEeMyypPJITpkIw2PDzNOPN0McdB1oxZhXzPUwCl21Gequ5JFwA0UnG8XLI9DwDIHgof9OgyKLXvCHNjyV6KOiW9MiornenWICHGuTHNA/JhgIUJtDENecNz2g9P0Qs+OY7txfhyYs+Oow/Aa0rg+deMqt0mGcAbnqbuQrwfBnbGSRqZVx4a13RnQ3gds63erHv9DfYAyDt7W+90814apDaXmYZxzEjEdN03qPMU+6DaN4qAWcPluGhwWzu53qm04m+hTp95uHPvY3GvuiLuM27geERxOV1rbACNEh/ed2q+YN1zMxCbUvJFbRYMST47aN7oVtEW6TqQ4Hq6djbav9OJG3hmgL7j5it12ap1wbh6/Z+mIrqN41h1ww7t5LLpmlHzP1PYP8iaIVJwITgtBPc071tLw4sllx9/zudIBxtV7J+M1IZKo9srRtoEmTct4cP2LVylG934s3zZss53Gco7DtGtGDDs+DGpJ7YZqxYWENmCKNBmxdSeeJm6ozc3GIUMnugVqbSyPjq5viCaCzIPN7QTLHS/KViE4T+9uxK2sI92hKuR1H58cH2i1ITDMu7VSauFymfl6O3iaZsr+wWnxyKR0NYiGusLtu7I8+D8/zHofk2oj432iNkfZK+d0om7HiDfrOCjeM5SIwukyZE17LfeD3727Ml1Q8axZSQ/D7OiTEKpH8NTDk4/CHArTqXBcx2EI50ckxkXEhGZ9GGlxg80sgWpGN6O7gA8JxaGM9z3nSJqGiOWoFcFxOn/m27c/8fLyiZYTx+1tlPPFUfaCi5EQEk4irSoqE9Axg1aB3omTo9Ghu1FWVcWaYQDeYQwRlV03cIoFj88M8kxv1FL/fCu5XTdUlBQS277RDEK6MMWJmo3SbogbN2ydRm2NWkElE9Iw6Fb5io9pmK73Qu0r3jeszOR9ZbPBrU+z4fxBqwZVqcXh+rCcrr3y/HmilUY9NmiNyP22tzlqG4dlxA/JjPOYDX56jA6fT+yy4qZOV6O7jiYhqLvbiyO2F5Zlxg4bnx3p41nqHJ2Ai4H88cG0OHLeEebx7BWllnZnc3eCP1H2u8m1H9DzKFDfvzelnOgxgFso+90cbkJInWobtRreP7LXg94mShNyXal24zIl1A80ZLcJ3xaOZhQ1oj8IutN1hfgIMdHbxHJamFIEjNYy/y9rb7JjWXKu2a3f2t2d401EJJNJ8l4WoQsJEPQWem5BM80KkEZCAUWRLJLJjAxvTrMb6zUwrwtloQBdoMqHCWREuPs+ts1++7619iNwXmZyVOTY0C6j2tEHqNLIZiW3kWNTzGPBSiPXe3/PGoWxlnWPWOtwfiSm0i3MdeRIEWpi6FVJWqg4D4lCVYXQCtpovDO0cKD9Rsy3PsyQT0gbKG2l1oQSi8hOkZ9QfiM3RUxdGibSkJaZlCVWQHeyy88xIBhmUbimkaw/7KgFg8WaM61mWtU9QmYasR4YOROOQg6R0U/dFJ1Uj85Wg2qGUgRjTj36Vj9u21WmtINSdgQhlTspRUT8x42VASo1Owq/7P38177+zZPxmBLDKCzziPcL1hlC+Uo4NN5NaEW/ntcHon+pb743kKFjdUwRXFIM2UIyDMtnXg9hGL8wz49Ya/pUQxtmf2YwC6UVmg6cXOIshWHLtJ8C+c8Hw4vhc3lAXSJ2P1hvL7y9vfD+fqcUw/ff/QuPT7+niEGZiXu4E2sjlwfi8cSxw7ZmtqB4vTRy/R2XVLhtl/5h4Uz1n7i3T3zbGsfheJT/gd89nPnhZHn2M0/uxMQjbTsxmh+oeSFnj1ID03xinM/E6FHqmVQshYabHLkVsIrh5NG+dQzRZFgeDIhjXB7RWvqVOBp9FnKboD1TSsW4DKrRlEXMhHIDIkIu5eNap/bFVykKQhONPZ0p9wPJO+I25PGgPmwc+pVSLowKrAj5O41xA8etIu+FqSn8rJGlF/DQC1WdWVfY9q5AdjozLgb7PHMocHeF8d3eabUnpMqR+ym2tsR6veCGEeccOaX+whaF/rCtHSFQWyaEDeM0blJUlcEq3OhpNfH29k6IFa81xvRYh/MWrRUxBWqpGNOzvN54jl2jjEbbROOO0hmlI24INDm61rc84JxDmUBMN9QHGgxGhLpz2ckAACAASURBVDPL2SDFkPeRnBZSGXv2hI3WvqLcC+fPBTdaUoSYIt4Z5gdFlZVSMyklWulEn5JVx0HplSoXlMwcRzeX1ZYBhdYz217ISShBcawBJRUzapRVlKJIacCYqeu9rcO7B0I0pOqJVXPfVnJ5Y1ks9+ud+33HWEGZ9mEmHKD1KRJaQ6nUlGkx9gylcWhjaLW/uEFwdqBkumxHeYzytCrEkEHlLqCwBlSm0rFRhYr2mqoyVn/Ba02Thy60oHcASJnmbuR4J+dXxL4xP2xoe0H00Sc7rSO9rC8MwydqaezxjrbSY0PlTIkPeP3cJ0iyIrZHfvLRyFGTgmD1QM2JWnea3TADvSgmDmMXwtE4jm6lRAJKmw9V9UblQimBFIV0NMIRuxBMP6DVSGkrub5gfaVJQA+hi2XMb3H2CWt1n6SahrMz2z0Ry4EylWGccO6EqF/G/ozpL8uSoLZICIkY+6Z3vTcG85mGRsRR0oBRPTO+H5a8G2q1pKZwyvQNuy9on9C6G2mVvrGFv9PUyjQuHLtQi8O6EescSrq0I4Q7rU642ZP3Qk0VZRRKdL91KeXjQFt6vhkYnMNbx8cvj3g0jAw9BiEKqpBSJ2X4yTPOO+NgiOErIhspQk6ua+bFsV9PvXsgQi4ZozTOaFqrbNvKvu5orWh55og/keo7WguCJhyVsA/kfUHkQJl++N1D/FCsN2J6Z56FkiPD8Eg6IJfSC8CmkFKkVEsMhnl57EMSJnJxhJhJJWBswU8a0Qqax6hHREVCfKWpG8OS0P5AmYA2XTYW49oz8w6sKcR4A5VoBAZviHFHWvko6PaDcWu1R0pan9hK66/3mhM19V5KVlBzJlzvFGlkp3uUJjVCiCilGAb/McHP6D49wxoHzZCj5nz6TMtCiJHzeQEKKfUOQ60a6oyRB2r8xHqxqDaj7EFRN0prlLywXxeMmkBWUDfG0WH0CLWv/UYDrZtfS+kZZTtMH8/gwDBMzPNCbY64e1peoOl+K1w0+1rYto6ZrPEbg16QdkKbAZQhN0uVAT+NmPHOoBa215X9/s48a9xQye3ohlPtqWqhJc88PQE9XuTHjBsqqIy1nsk/8fqz4wgRZTW5araQCW2lmcy+z9y+/YBSC8vDCT9L/53ryuRnajHc9g0ZE6X0bPW2VkIMOK8ZhzNvLzdKKQzmO6ZRg+ykuoLKjM7itGELiVQsp+k7StJs20GpBec6YnQcJ0LIbHuEqkjHjmSNUw/kXLldPmhabiOlFWsbJjv0MaJ2R3jJTNXz4AbauuFrQuJKrJmbKO5HZmLAbxF7XdEx4kZLnoTkdkTutDxg5QdiFMRFkmwUWzmkcrQdcZfeXQiacRlI9YUqbyi7oe2OtRtnE8nZ4u2vEPXAj7fC1gpa7Yw64p3nliKu3ZB8Y6+V6kZaaXBUiDNH/kJLMwrBu4YiE7dK2gyEEZUtZd8RZbjc3gl5pbXEvge2NVOLw7sTJTfCMdDyAy1P1KI4jp1974eLxi/3xP9Nm/FkF3J+pqYz+xG4bW+MxpMR3i8Q9xnLGa9sn2T/f77C/Y7Vwnga0fPELpbXHe6bYEVxdoXH5wFxiWIO7CL4R8clXvHzjJaJ7QpBfUHcZ1qA9vMr87d3vrwk3N835FD8Ywt8+8udr//3f2T96YWH02/5d//0a4Z6w6mEfu/2Lq3g2O8c28ZpcYR95acf/8R9/crr5SC3J2Jp7OHCul15ef3KHnZe1oPDvlOm9y7tKb/mO5k5aU+eLcvTZ1p0OP/Eg/EY6YU20x54XH5gsJXPz49kZfHnB/zyhVwdIYLSD7SgUSlSgqEODU6ZaixaOwYj5Ai4nccfFDtXqreEmhFdGMaG1QlTE8c14Hwkpo35PNDYiTFAXWi7JvzthjYTTF1H7MqM44Einuga2SZ8FZAVrw+azlQxECzsHrEn7OCQ1wtcC6ZV/ACpFfbYUKqTN3IaqSeNOmlkMvgAZhViEPZUOP3LF5jviAj3t2vPemkhhJ20JsQ6hl9VuFyx08LehBCFAcMghdf3F9L9Eb1+wn0O1HUjxUwAqhgGGVnMTC5CwbJfA/4hgE3koinZkmvAngJ72tg30C7hxtwnS2lC2kwJhf0tkNfQP4wW6rBT3YHyhnGYIRrydma7aYzzpCak/E7TF2Si5xmnyvjB25aYMC5jp4mqPKFeGZ9Gorj+8xo7nlFlS44HR3tD2Rkjj3irEBvIg6fZE22H9hZRccCZjB/Xj+mJZ/KPmNog3Bls5fnhO+63xrB8h1vO6FmjfESpO1JuqHDD7xv354CdJtSll5n3vbDFShYhrTDaR0IdKbeN+ewp2nxk8EF8o24RNX6i2Q0xN6b5gTVq3vZE1orBn9DhM+ltR08TOb8S0xuSI846ZFnIO5T3K14sw3cP7MHSosKOmjw33u9XvsyW2GZSqmg/dFWyZFS+ULe/Y9qV+/GOez5zaf/APjvsPDPPM+dFQ/uRuP2RBRjiMzk84/0D3hWMeWdydx5Gg60GKbpv+MsD1ZypeqAJjNOO9e+EuBGrMI7/AvHEcW0chyazEA7Ho3/i5AR/CsT5nWtMbPtADAvrzaC05dvlldP5CS2Jkv5KMzvtv5iqTATMsJPjhSbSMZ5uRD0+MRbN0jxrqoi5UuQnJG64ovHGIulgf/uJAWjRsF0UcVd9I90KzvZs6e1dGPRvgYEsAZnopb9qiBGyvDEUQbeCpIC0g6wSzUf8dCcdO0rtzKcTx62To5R4asyoumNr4Sg7z9NK8i8URw99eIWzIPfIsU3U4wTNUaJDy9RTirqX9EsBMQ0139ChsiyGoF6IeUUVj8iZbAbyrsjHnWUyiLLEmtCTMDwN7PWGPn3lHv7M/nZDl4wEB8nh/cDyNBC5UsxK3BdkdtgykV4MtzfhWiGeMp9+64jHBdM80SqUNhgzYsyMqZ50RA61Ms8HdfgJaTecPmP8Z4odCLnS9keUP2GfKn6PmJao+kC5xDQ1ij042HFaYedHnHmgxh3yldEkJt/Y30HCiGkHugnlqKgYMSmgDhjSSM1CWzRaEkM2hNUQw4JunzH1zHGLHPeNJoVmLUdRYE6U6rldrxT1jp2eaAwM08xxNxx7xTrHMDlSvlNjoqw7OioG9dTpYHVFywEhUUJhdJZcDk6fBDGasCnCetDSgdUWeShkEc7+CXXfkPuVCbAIuR24x8b9fefxKaP0P2jxStpWcnxH6VeG6YodI+Vh4V4VetAcuVNwlK2gdlSrsD0SY8L4E2pqVKPJRdNShnjj/vMrowq0NID+jpInwjqRo6ZyZ9u/donRreJ0Y7IRCTfCJVCS4E6Ko2zcb3/mV88/4/JOeL1Tj4LWFdzOITfwHuxnXq+KVN7x888ofUPVhleWfFy4frvxND8Rjyv7oTDyiUH+iZq+5xa6xfP7hxs2/wfGhz9h6hWOo1tUjcEvT7wfGrVozEmReUDVBVKkxSuzGGaXofzEcd8JoniTxDacWfUjlyBYewYO0BnlF7aWSU7hbWVuB6VmrlUIpxvy2ClptzdL2Z8gPJGuA65NHO8/83k5Y48nXBrxZHS9kLd38jWyDMLDGciK0f2AdieSKuxFuIcTr3Fh3+4YtTOZxvdOc2IghoGXm/C+HVjXeM87W3nk2JdOJ5LCIZpiDMMY0P6VJjtiHLcVYnI0RrSb8NNCFUF2w2gUXgMk7JTQcyKqzF4U+IWWPSUmRn9hdD8zuMBoZmx7JF1+OVD5r339m2Mq0yi40sjxYN3uVAHzPFP1/8Nsfk9Ogh/6H3l//+VffH7UaBu43a4gGmsHWtJM4wPrrbKviqdPmstbodYZxYyWg199PxPChZTuTMNM9t+I7Q3QSEncfsowar69K35+GXiLgT/+x7/xx7+90MyZX//mf+Jwj7xWy0O0/DwZxuGBg8o1R9434Xaf+Kc//J7/7X//P/if/5f/lVv6O3/99u952G88fP4dj9MfiBtc4498mv/A/n4m3q+4VbGYAf+4YPMz5/oFJY/408p5TBjjkPCpWxwHBWXj6cnT2JgGWObWc8y6dZW0rvh5wEjP1EHrE1kppBIoKWPzyDTNPZM9TJTUOH35BLmwXW+EFDidzhivKBGs0oxu4Hq/gMA8Cy2vNGXwj4aQKs4s0I5+Ha8dYKktUI6BeBScHTEGco4cFOAjd73vqEuDR838699w//pOS5FhHjHNUsPGdrrx0P4JuINs3UjV+lXT4AcUEYiUbe/oMnfCefPRTUj4s+Pt2wuTNXiTuO8Vi8YZ+2HMAv/pDmajmRMESwxvuKH1BrkKtOa4Xw5qzEyzYvK/Ytt/xriCk0d0feD29heWyTHUmdcfb0y6oOcVbRItVlLyDMPCuFSyVGIo5OARUcyLwhrPt5ef8FMi33fWy8LgHao0agFiQ6qD5EGE7frCk39mGB2pZJoEPn/5xOV9ZVsTy/lMzo392JgGjfIntjUDd4xrtDwh9cToBf0hNfFWY6ZArsKxDyjxaNUo7f6vmTWtJpI6E+UN1w72IzI+/A4pJ7TsKJ0p0vDTZ46LIZrKMJ6IlxX9aeq3NOtBsYlgB+ZLZX+aaaOmfd1IpVKnhuTGrCx5c5R2QElIc9Sj4r3icXHUWHj5xzuaG9fXO7UkShb8qDE+U9udZbak3AkL4cjkUNEfdsccQYvFmIGcO8rQ+QGpUHOlVhBtMG5hmh+IYcCn38LdsuZXrC7/emA8zQtbvsDpYL8/sywW6wopXblsN5yZ2VNjGZ5Z7xlxR498qJ4rvb9HjNJdmjJCqO99Kqw1tVRiPlC2of2Aa1+4r4HKgNGv1BoIyWIZydXg5ztubhTx5KR6TKH8ci3ej0ShsJweQVkyK5JutOtKNG89r3or8Pwdy/OZ421n3a84rfFDZTC9vImi01eso6Y+gaxZOLZAPBLTshKOQk0zJTiieqdw4Pwn9GnkCAf+NLO+vDOcTohu5OPAGE1qV0RvpAApb5QieLdg1EKOI6lklNwobaJcGsYk7GD7dW/QxJJw9R07N8Kh8O4Lx6ZoKER7tAkgkWkuqDaCsfz9z39Fm4Q1FqNr72UYIcYdawPaVBQJ8DgP8zl3Lff6Hap4VF7Y14358Q1jG2BZr5qazszLGdE7drDUnDFaMyhNlg81vAg5Z0QprI3ktH6Y+BS19dyosTMpVCSPuMGg1K33HJKj5jPML2hVSesXSvsj2gw4+0QKmdtbxEbP+Tzjx8IlfoVjR5tODSoyoOqJqi5UvXWJz5BBPSLVQyukD933MFhK0zhrePn2M5N7xI2tK8HFYrSnZGH0J+73G/M8oExhsP3GzZROu1pbo8SMtoYQBWz/M48jEPM75y+a6/2dy5pww8g4LpQEsQhmMGBfIEPLJ4pkajVo9YBIJsWCcZ8ZTyvx+MbtMHjzie2ovZMyd3lNOMDyBy7rjxReMK4xDk8oToSjUVJBPwVGPaNCRmVNKwZEKCZwUztqGXGtZ69rPfU8tukxKKNPGH0j1Q05/41tXzli6oZPFDWNGDOSY8KPgeGHg/0+UHPDuwPjuxhJuYlv7T9weEW67QyThzZSm+1Iw6OyLGfmMbDHtz70vG+Mw8I4OEK80tqKGxpmuCP6oNZ/0KKg/TNaj+zxQsqWyT9zffmEH35NSH/rOL5mUEqjpSIl4KyQc6G2A798RttCZmO7V8LqGP3CPFsScL1XvDWIy5Rwp8kV+IFtCwzLnRQdTjuqz+wpc70mFJazfqIpS9sDUzvIMaCdx80nUBtm8Rz3GWEhlL8xjhZX/0ASTWSnmT8zTBM//9hw9iBtK1IHdDuhlKHNgeU88fL+E2bRLI8dNBDWDd0cj6cnMA7jhMI7Tn+HlBFvlg+xVKC0G7e3TzQyw6xxviEqk9JGCIWUNIJByZljy4zzhB80IW6klKAZxsFxhEBkJMorRjzJfPSSiIS9kU3i03+vzXgOF7QYUCDGUGLhfktst4w7H4hkSktdwZvkF/+vlIkaOgrIOIvVjsBKq/3a7fykiaWizIBU3XNqw4AxiZg2RCKn04nXYMhBsKJZtEGTefnLn2jfTbxfVtZ8R91eOHnN6fmRP/zTD0zPM9lkBmcoU6XqiqoGKwrnHGZ4ZNu+seUL/9f/+e/5wx8euP2ndx7mH2j1n3m9wi1uHKHhWuXxGPksByr9A1sy1nzB+ge+yw9Y7THSmJUnKscwjsxmwllNCgfLvBBr7E16PK2lnsXVhqwLonuZrEpvsgvdRmacRnTDGNNz+sowTMLbt3fccVBKoQkspweq0VgN5RgYTEMVqAlEV5QNhNyw5wl04H4NPH3+gfahDs+1YZzHDYZwh1Iz03xmaIqcOiHBO08xcL2+4FeLfD8CQtoKSjfE9n+7k5F82lAqkILqG7Mo0CLGbdgBcq4cV02NB999/x3JNHIOKKMY54lYM8oO+PNEulbqnvCjoMRwHI5j/8L84IntjdY+Q/1PVCJwojXfM5M2ssevzPYBURM5N5ScqWVjCyutaUQWSrrwev+RWgagL9ilWFrukSmjIR9L52CrjtAblo61O+6F7V6Zl5nBCVq3HksgoRo4ZcgkvB25fv0H4+CZzkOXY0nsi0W1bPfIp0+/pVTDyYMxmZo3UogoLOP0jKo7+/YXjBHggfRm8ETmuZFsZd0yRj9i9ERjQ9uAQkjB9Dzn8o6UCHrphSQVqHJFbEVZS80FPdyQ1WG+t6S/ZsgerR1US9ktxhdiy3jrUWMm7Ds1FfTge+Go7L08vL7h1IIulWoPVFvR+kzjkbT+TIhf+eH3z9y/bqSjYcYZM2nQGWLoZeyaWWQmxUYOPXIkrW9+xvHEYAYuKVBLIeaP4qXpdIxep1s/Cq6J59NE2nf2dAel0HrBuxE7PHPEgnjBhYBRQs1CjI5cTf8ezIEZKvXyxjSP+EEoSSAbdDaIFiY34YcPcdmmO4rRGTQKPQhZIhkoKeFHhdaa2DQtgdGaWhvOuZ6dTK7LOHrT9JeL9jB2GZWxrPeDGg+8bpSrZc2PLNJ4cBvm15pNXWmbQjcL1aGcxpnGfhyIaVTZoX7kHlXED5b7/dJ18eqBFFInDuVKOxbQJ/QM4R4Zz194eb+wjAu1KVoRRAZibtSyYJWl0ukNlUgqVxoKpTLOW4x+gCfV6TJqRukZ1YSmEm0yWGVoNfWNymxpstGkF50prfcbSDR159g8imcGC2I2lA6dHCIFYx45LTOpvPb/zgAUctxQLbFvgS3+ke9/9R3rdYTySNq6PAY58PMVVOK2fmU5f2F926j16HGnHEm6krWiAdN5IpbQFfXNoKSTf6wttFYYF9jXLotLb32tdqeEOmfi+ky+XZGnv+MfvqeFjRRXSm5Mg6egKElYt8TwcOK+RWRxmLHz+te0YydFqgMlf2Jcej4WepegtUitBVsHhunEcd8IMTGfO/KupF7eSykwTRM51x7xoQIdGSo1k7ZESl+RBlob/GQIRHIt5OPGkW7M00ThhvMLIpa3t51x6DpxqkLMRpMdY+b+c6YCuse2lCWXyH3t7/7WFKU4skSmk/7gEQilntDuR1CvOC8o+TWNhFZ8dDwCxji8NeRcyCFhlCElAS29yD1U0Ir3v1Q+/WZDCsTDMI4PDM6S4p1QXknHbxiH/5FjqyzLr2lyoVEx1gM7JY7EcOWon1Dq0klRaSStB9v2M/iZI5xI9Xt87oddkQNjD7AHpRV8FUpKxO2N5fx7busrznqsNb30HA9+9eWf+fnlz5wfFvb1EyK9ZKxM7IeYMPapb7ui/Z/waiImz350RGGLlVQy5sGQYsQaw9pWJNkOMfAGywUkkMJCaWD1ihluCIqYDU153o+/8vD8mddXxWSfEDZMS8wIVTLi7njnOPI7RSbU4FGcqCqy5Qtxt1g3ErhixkTbIlUUyjXsXJCUID4R0xWlvrHvMAwzOd+p7StVF7bd4txABrw6cd9XRAvKNRQ7W3rh9f2fGQdHNRvWfiOnjGKCOhJjh16MyzutWmgjcRNKU73/qBVuUhireL/8/EHN2qgNSsqU3NGmRQRrLOmaeJgsowy8XC4UKdjBMmpDc7/cE/83bcZHbyEVcgPjLFUsNINpX0BuDJPh2DLhaDjr/4u/ZCSnjo9rRai6MoyOViNa9czktie8H2i10GpGa0vNCsrMwxkqG+luUdoxTAPKQEkXpBbC608ouTDXO9+jmM9fGJ8eeJoWZutIIVBzQ9dCCgm2hIsH5yFRF8X7bcSaM5fXv/DTn2bijxV+ZwgpES+ZQX3mwS+MQfNZBX5jJrb9GTlgUhNODywfhBTDhJGFijD6AW8HlOoPnjWG1hxNK1IR0A6FQhlBu0otjVyhg6RLL3lJwYwaJ4ZmhO0WWGaLMpZpmYHegG90pnixAsRe8HCwbxtSFNrIR/FJdwmFdMoLKXOsWyetuBFjTbeeTY0QKq3upHSwrYHBTwx+RJSllo3oHJOaiO+vzL7QfCObSGmCxeDDSLg0hILWEe0qJQs1Cccto52mloNhmgl7+iia9oKg1NZvUdxEvkPMGm2GjuNrmdJKlyF5TYx3mvqRY4292W/p7TSEvGuOq/D5d8u/FsyM0ZSqCEdjWQzDvPHyj8b67vnyvQJVyUn1F1mtaK9g30lJUbLqIgKTUGYkBM3LyzeMtygeGEeN0okYM0jpzW4UIQdq2MktM4/nj3/LQdWts8S1ZhgmhtHz57/8jafnp774lNxpD1oT0oXz7EjBsMcNf45oqyErUnTEZhjGEaU199sr508drbRdE3Ht1lsZ3vGtE4uMgOSDmrfOQ8ZSMITwn8kPJ17TP3h6fEDohS1MxRlFSBVOMyVGyAfKDzQDUjO2NaqGcKuMZ92f0VQx2mGkkY8L237h/PiAWA2tooFhmqiqUkrFiSXnhJ16wUmL/lfmuRKF1apfZZe+yOV1YNu6nMh4g9JCb0g2Utxx1vci0GVDIZTaN79W91JlMxZJBqM2lFRCalQGnB9QxqJtpRFwrnTyTyns607aG/O4kFJCpBLigXYN1RpkQH8YXo0Q606pCm8t1jZy8FAEqwvDINQWacWRwtD57NL5z9J+WYj3oyeXQKMSjpWWardCWs9wquSvb2hVGb/8wP7tZ2h3rNYo5UFcZ9k3EOvJqZJyheIxaFABpXK3s0ZFE4XWGSUVLQMKR4lvFBGoBdUqTSpaGUopvW/Qek1QqIiAqIrTlph6QdBqjVMDx3YwfPZwi+wRUlZYqaArbfDopDslo8EeNrTfUap02UrSPTsfE86deXv9xnTyGNONdzkO5KwJ4Z3pXFm3O9NJs2+BmAxGjVjz1NGeNfDp8wOlaoZhIIbMkTZA8B5K65l8YxdCDBQiGotVoK3BiOqFUIQsELeRwWiUKogUtOmq+nU/GD7/QFsDRVesVXiglUIsBd0iy2BopbHniKRCyw0t4EdBvBC2C+0o6GVB1xPSDEoUKReOrTAvC/vR8+XGWsIBiEaUoZVAqQGjRsiQYmFZZqxtCA5pmpxjZ+zrA2pkGBqtZnLqHyfjOqni/e2F+TQBhpQTtUCKB0oH/GKQ+M/s64XcrgxL7N0MJfgpgU8cMaPFdVdCPVAsHwSpgDENbcaP8nihIpQgHGFlOXcCVIwaZ3qs5v2+gV4x9pl9Hai7xVihtY113fFDI9xWxFvc48x+Ocg5Y7TgMRy3hPGaWqDVkSYrMV1Jh6UWeHh8BimEdEe5jNGZnGPH16mENoHtdicHGL+/o+0bbAOlnUEmjKsoXxlcQrVvbPaRy9oHmJPp636pwpEmjmI52sKoOvEkpZ1aS38HmJFtTVgzUZLFWIPVhpIK4SgYecbbboYdpoJ2mcE/kO+ZsG9QMk+nM2/vd07D97y//sj4+IhqkFsm1xuNhncjUoWUbtyPgyqGxTqMTpRyJwSYTo+sWyZngwwraS+oNiBYXA1IW2mpcdu/Mg4/9DVWNNaovpeJPT0xDp6cI7VuxNgwemS0GpH+nt/TwWAeiHdP85ZAJrZAKxBjQ9vePVrTG6l1D4pq/ZayoSjmSlMPqDaj20Btd1SL3ZkhFqUsJWesVbQWKXT6nHMOawYUqt/ImoT3I1BJuQMnNH1tQ0onxizv7NlQ80Y0CVETUTwxbyjZePrvtRlPR+ntdGsxRnPEyPV6wRpPozNca3a0bDHul4Dz1lZaK9gPJWgrpb+YVV88U9o6mUCVrvRNlZQaRg0oNTBPjq8vf0EXwzRZ/Og5as8GYwZUjJyKY/LP2FaYlWUYPzPPn/HmRNwKt6g5b0KyHimNUkHpiPeBlkDXE7W88+c//xUtrTd2kzCLY6Ax5gF3MzwqzeLgNIxQwBaNUwatFbYpBusw44SqDWcGlDco3V/6aKA2xIC2QGtdcGEFjNA+CkwiuiN7OpQLpRXKqI6va11mEGPoiEf6A2maQmlNNZlWUydQiOqIv6YxWvVOHgozwfZaMKIQEq1+bDyloXRDi6fK/oEz++Dqqo8yUGnkVPqDvDhUtBR27GMnoKRSSJK6QGjrT2yTviEX+dgI595Ad4MnHJliNdo4GqqjgegTlNIqOVXqXlCnC0pZQuzsYqQyzhlpAy3MUDWSz2jfedGtrRjVUXtOexQTRzoYxkoKXQpjB8EOXTZFUbih4oae3+yYLaEJ5GwRDeKu+KUTG7R2tKSJeyTng0/fP6I+Nh21frBRjUHRS4K5GO5vgXn5RAya7UgMkyfnQkmN2Q0wKHLdUTbhBkVOkf2euxBogaNUYq3EnPGzZn42tFJICVpzCK5Phm1v9+ckfaKfutHWakHxgLegakGLwCEQRqoW6geXvhRB+YbsmuY1MuoujCyFajIkjThN0RXW+EHx0cQQUDnjZ0vaevG0SUMslJIQDbREjgdVVU7PC/vRS7bj6LHOsOVEjRor/XvziyFdA965js+T1kkH0m2BMSWMEWq40cq9K+pVprYGQsfVXTes8aRiSMn0Q1/HmfefWO7oLEkHJQsl92dd6/aBGjtI9eifdXtC8KTUiDFSNkexKAAAIABJREFUa8WYsX9/pVGyfGzeA7XeqdUjuoF0/rEox+iHXvoMnWVtbAWJpJhI2WJr7M+O7ihBLb+UqNWW+4E0HWhVUQ6azlxyQusJrxTZDeRdIzeLqXSbZ7WUYgnbgbOOqguqFUoMtFbJTYiboaYZrRQhXrDeQTVQQekV9ErcM0pp6hEZle74PadRJaFboJlG3ISq+wSzlspynmhrIdRAaYXSwsd74wkjDaMyIgmFQakRrEWVTBOhfZQz51F6QT0VcmuUtFHLjjWfiOGFZe4T1laFUiCnfhjQplIk0eqZmk79hrdVwtElacO5UvOZGDLj0GihUjkwBtzgOHaAA68eucdr92TQEBG0WARNyQ1QlFoQ2TDDQosNsobmKR+kKJolJbDTiJ8yKmZi1rTqMD6QQ2G/C35p1M10SovpaNCUDsbJcnl/xZQBMQljLK10xrrW+aPn0rnNNXjKEVEWlJFuGhUFznN/uWK9Q7su6GrNUIshhoP5NLBtN4yVDzb/fzZeCk33w28jo0RIMVNSRldBN7DGooYzby8by+zZ7x6dEssy4HxHubbSaFIBh2hLDDe8nfrAiEDTFYXn+jUxTAHvEtZNGH1C0W9PqZVSN9xjJpZuSS5SUMPaP39moEZD2hW1WqoISlfEFppKlBIo0aBEo2Lv5Wg9UorqrHYg50aMjeFkiLlQQkK0xk6WY1Mdgzcq0p7RcpCy4LNDyxeOlGm6YCaDMidCKDgmhnjiniNV0U23NEJOlFz7QWkExZWUZnJSH7fovczv/cC2rWgb+2FFSifilIaIYhxHLJZ9vWIHzeAHjlII8U5OkdnP5BR4PD8Q1oAST6kFg0OKJtVIo6H02IlcFHJVvY8inhRv7FtEmPHuxNeXbygx3bxeG9iOT+1RNkiHxehHvD6RjuNjX1XJkhB8X1OKQbJC124CH4dHyJrt+BlRrzjtKUVww0HKe0dZaofSmcla1m2n4joLPNe+JzOgdaFwoF0hpsJeAqaAk0bTFVG5fxaqIwaHVg5a36No1bC2olT68I4kjJ0omY4rrJ0OBX3AJKoQU0DZQkzdSqqNRoyjiv7wc8T/3z32v3kz3oqm9z07PL9TjSu1HZTkCHtHJmmjqeWXhaOUNkQplDH9ZdoqtdTeyq+FkhtupG8klEUMxJypZJw3HwKHiWVojKMBp5Ci0cNIWTMn+4yTAUSIamO3jmH5wunTZ4w32PHECpgtkSZPbYqcHWXP5H2jHju6vHG9/on9bnl6+NQzldeNeX7iUTmWWrERznh0FCY9oAeDSQ0nlWgSczN4OyB2xOeCtQbl+rVaFUG7Lt6xo8EMnhIi1A+EUqVb01T/kGv65LpTUKCqjg/UurNUS+nYJ6NBW40WhxiDSBeEVPqGHOmLsDIOZTSSI00ycW/4yfQHUBnENET3vBTZEWPrpEJVscbgfDfo5byT4oH3ghDJm0Y9WqrTsBV0hOYaSR39el5y50ajaXyw6XWj5a48bkmRpWGNJeT0IQtRpJCpSrDjQIg3RtvlNSE0WhGGseF9Iu2ZFgZEJ7SKlKKoDbTxiBhomXmaSTlRBEoSQtxQpuCHiYZwrDt+UGgrFOksbGn5g1AgpNwwTlPahvHtA+W3UHIhpY1xHBmnEymsXZOePUp3IEktlZwK2nhK3FFnT11Tnzgah9DIpUHrdsMjRKbF4AbFfovk1LCD6lnx3VCqQzmF07WbQoOikPr0ROi/Pzq3XJhpOVNSRCT1PNxHfrTmrsmu6cMMWOnSFKloC9UE0nVj/DRTVUVni8KRqcStIVOnragGeEfdGi0kmIQ2OtLXN9wwUKqgraXqnUah1k5lsH7AjI1tVX0SMVpqq93U2TwVRSWiaiPlyOQN2unOQ1aNRulM5lCw47mroU1EW4dIP3z0rJ+nZYNRC0c7UCajvYCpEEGlvolCV4TIUW0/qKuPl0wpiOo8dJoGMVBMNwXS6T3ojB2EtHV2fcsKJFDpyDqlFKVCrYLSnQ2dt0Auido607dkQy65S17a0bFpVXVjo/5lz75LaCo5B4wRWsn9kGZGxmRoqaEeLOH1gosGXQ3Q1xmUoWYQJdQPW2/tfktKaX3ogsFoRSwbo3ZkPsyRffyBNPvB9AdVKmJNj9zVflVeBI6tYWaLtM68ts5hUiCVLu3p7PxKDhEtCmu6+MuIQ4z7iMkXjBlpHBgtH/GEiqgunEo5o5Wh1h2rPTkY9NCAQOOONobROYwaSMdBaSM5BJwP/WBYBCTj50Bcv3TJi8/U2mkZxmWU7iZjpFJCl3T5wdNS6IMV6Rv/Ttfp6njtuhui1Ng3StoSQmI6n0lrpBaFdQYJUD8Ol04bckzEfCCj6dg9lSk192FJE3KGwdt+mGEHHTuhKwo1Z8axEvY7xgyIJEqo1LIi2v2/7L3bjiRbkp732Tq6e0RkZlXtU/d0Tw9BCQQkvQHfgBd8Ob2FpCu9haALQRQkQOCIM80+7GNVHiL8sI6mixU9Ein1dGtGlACi7KY2MjMyPHe4r2XrN7P/o3c/hIkwA4ZtX/lwXjAGbtt95kEMrXesX0hvV1R1KLJShhuSOEqzQ1W+F79r7aPFSmVQKI2jdMjtx0G1TA0RT5gMkO8qesT5gLXtPv9hmELBeUaLkzaMHeAhIwZtw4LViIGm9HYHAjpoLlEyiEwogvMTYiy1KU0bLkIWj5sCYnY07wQqSqfXTA8zIZ6IzQzaaesIhtY6Nd8918PCfmScGpyeB2OiMdYSo5SmGJOIM8gBLpzRJjQ7PtumcKSCE/DacDUzi8XhsbUPfH1pWCxR7B1e1wghjutohRAsNEdKK5dZMBJoOnz7kYJ1inNtgMk6lDQOf8NrfLjk/KF65azjOMasUW8VaEgf1TylDxGBivULNoCNBRVLLYZWZuYpko/hse+9Iycdg/tOKL1TamKaI6V0/PQwrGxbwVuHMARHZ8fBtaSCMQGDx5uIVUfumWxXoI8KrT+IfUMPjydgeqXL4BTAeEb3OlyumjZK7YhaJu8QtaNiZ3cqnehOqAzV3IgZ65Mq2pTWB7dhPMtQe6b2NCp1utAp0AYsbvj8c4fFGUq94VhGDts8thu4z4N5KcCfblP5s91UjAxXD2Sc1lVgnsIoMZQHjg3EFFw4yHX9d17biqJd6JUBZujjdGutjj9WMt6Ph83ZSPAnnPfUthNnIZfK6fQFl8sFKwZRiD4whxkKvJ8e+eb8gUsPvA8L75cL7x4eeHh3RhaYHheaaazHjduReT6E523i9Trx9tIwdcf1Hzlef0foDq8X3FZwLxvx2fJwPfGwdh6qMqWI2U6YuhDkwuIeWeLEPFlO54D3M6oBYwIu2NH2IZHWDWICSiDEEzZMqNy9gtWOfj3kTmyS4dtsBvhFzSgXD3CGIaWKsW4cbuzY4DHjMDS8i/3de5Phwe0YJE88vVRyTqM9SEbvP2b0z9kwWgbKnqh5KEut9AEhkaHIlbKhmpgmwZSNI28QAvkolLUi2RBxWOm4WUEz2uvwfsVQm1LbUFvGxi73w0UfPcwMSuCxrRgUZ8YQmzOn4d8LCDquH8+x3vvuTabrTqkbiGDthDDRiyW6hZzTGGwtBij4qeGCuVuVVabZ4KOj0vCW4R2coOYBbzDWkpKh9YiKxRhobUc1cTo90upEaY1cO6WM9hkb9K7SZ+Li8A6yJow04uKxHkJwRBcoqdwpjBCngFLHM+IMwbuh1ojHmsAUT1jn6X3YVXYDXSpIBil3hHTA2XcIJxCDj51pbmgfFpKtK9hGNzfEr2BWWh/2c25ymF459pXT+0daq3e7tPGeOY8KmeQ+DlTO0XPFYccBx3vSdWcKQu9KVxnJj3S0D39n76dhj1gU8QGcpeaM1Tvx0zrETdRDR87kDMYPezhjBqSk1kqrg0Jo3biHjbOoGBQHEunFoTVgeKAbCJPFho6NHRuA1rEmjmcjG/CdZhpiHagnH4r04UU+coFCr2PxNtZhgqMaxXhHUyWYcc+lPNDPxgYsAZqnVsAOPLdKRawO8Issw3mo3hPw3pFm6Hl4J4v795bp1rEi43MxUHsjV8XZE/3upe1nT3l5w6li6NAzxtSxFpiRvJVeh3IsFlE7DgZ2xfgd4zrOTjjvEVdQabTqxsCajRgf7gfPMQfUW0VbHX7VvXLstwFjGwjIkXwPVCAYQZygGI7bM0UOrFqs+qEo2YbWTG2DNIx2fODvVCoRHQArwIcL6/rKFGZKEgxurDnc8LFwmiJGJ3oZ3+99R2VFTMZai4hF3DiY0A2tjh75MZMhgy7aHNKVnK7Q5W7zJ7Q/ALO6AI6S672t5AI10Or9mutO1x0/C3l/wznBmU7H0cRjgsU7Zbtl1CrLg6FvGZEV4wblsOuowGy3jrFDROhG7wc5CyrEMAZzjQi9FbpmkH2QXnOmV4j+TD3qqPSZjrZK3cuobrhyr+IMNT8nMw6zqohUxCjdCKlUpmm0iwzvcY8CrRday5RyEOdElxfc9IL3g+q573UkbmLx7oxzMhJppsFIMApYeh+chvkMPiyk5EENx7EOq1cxiHEsy4WaJroeKK+jBZEHtC5jaC4XllNg7204LWHRIzMZx+Q89E7VhlkCp2UiH4VWdwwMYnTJA24mo210Cn4M5+UD41bEP9N4vlewhBDdgCPpld4PahaODW7bSmfDR6VxJUpnFsG1imsN38E2gy2OvgkcEetGK29riVI2nBtQJ0PE2Yi2CIQ7rAxqK7S+IyYRo5BSYV87vRQmH5jjff80jnU7xgGvdaxUMGUQjxnCQ+0bxld80FFVYiPXna6GGM6EoOy3G3MITJOwb20IgT3QbgKp49UAiS6GW3ujWKU4QxOPyGglVdmoPeO8G61wbiPXj2z1B9q80d2MmhPOORyR2S5EPLYY2iZs10b0y6i2twNxDZVGbZ1ahdYc+dioLWOnjgkGcWc6J7q6cQiRhLMNoQ6RQwzIaGMtjVEZ8DO1d0xI1D6AZdZVXKh0GinXMZPXnkZ7TDWY7mh1p9YXhEQwf1r3/vPbVGq9ey+PPqreO107vXus88Pg3ihKpvR/V5L/L//n//7PfZt/WLz+/v/6tf/xd/Bf/Xkvjzj+Of+Cf/7Vv/g/vjiMPri+rFz5w+FiA57/kRf7H2H8q/9Av/ev/0///a//A73Hf8zxv/2v//jf8T/9ka//7Z/x2m9/+49//z/E3/zmj3/vb3/9Z1zL/1c30Hf/gNf8ex60z1fg+z/601IF6UI3gBE6HprFpUq5vuAvggsz5mWnXjpOtoF6aU80dRj1tLLTY6bK3WFEOuIKftqpuVK1M03v7wLAoD32FtEyEWNBoie/rhjr6GKoXTBNhp2edEz4RJyEt62jdEpWSrbkPBEcLPMTpb3S0xvy8ISmkdya0AdZs1SKGT3t1o5WvX3TAeywQ5gPwePsxPryxuVkqPUVMNSy04sQ4mlU2fIrpyVwu/5EnBPz7GjFs2VQ8Sx14W298bA0IBC8IefTsERsFm87pd1AfoPWn0GHdj9kGusRCfiwcH294SaPmE6/K9q9WZoYQpjpdUfMlfkMUgcIRo2hA3pktO2c35+Yzie+//V3THPHTh7pHWmjre+HHz7yOD8MG0hVcr2Nwo4VavGILSAHR0o8Pl7oxxNaE0pFZKYWw54Ozg8nek/0pNh7awa2AZVe9qE6dzsq1XhqFox3RB8pUphDYN/vQopRiijaMr1lxBseHt5R9p0u36J8RUqNVj3BdzA6CMfGchyFZYqjfa0qvY/huVKV7nds+MDth1cezn7QKv0ykuqu2ODRokyxMy8FegJeESrWZATPbC9st29hOY2Wii7YeBngvC1hKQgbrbxRyoyJHWMb3jcsDmsn9k8FlRXvn9j2K10KXTZau1ef1VHKF7QamK0lle+opQN3JoNNnJ/OFGO4tZUWOlUqadsJHuJsSXLQ60GuFZkK5+kDJY9ZMGtGFalkeHh4oPefaICd3jAY0grHDhor8+MYyN2S59NPnct7z3ma0Tq8+Jv2O4QLfBCCbyBfkVsntRURQ0tnzu8eUXa0JfYb1ADL1Dk/NnpZcXgMgvOZxkbT92gRyJmT7wSjnE7wmoXqwJ8+0JsfrWO94KdEah+Zpg84P2FCBlfR5jDdE8w3KGeCgZwmSFemuVHLJ1qulGQpsuHsmK+Z44U17ZTWhnhlhS29YPrOZXkCvqHpA0e5YLTi7IHKbYgAPCFiBqXX17tw6dDqUQLKCeTAT41yNJoqMVSMrRzZkopwerKUw7En0Fbw0dJ65SgHKiDu/Cd3gT9bGQ/BD7yvmNG3gwyVNle6+YhxSilnSjrj3Z+mDX2Oz/E5Psfn+H8e+cikIwMG5ydcLFj7CZuuBLVMHx4pt2ceY8BOZ440s69KaVeO9EbXg1oPVAaaHlWMDHKkEEnJsO8rNq5UPZB+Gg4E5qDaHylayFSOklAV1Hq6uNF3rAHMxOPTeyRE1ttBa51SK7VWaj0o9Rigo1gInPHTO7pu7NtPpJxBZxwzYgv7/i0hVHpx5Nsjdf+SfFyo1RAXQe2VOZ4IIQ7HkZZJecdIZ46B3islJ1SeKbngzAOmfw39AWMLNrzRxRCWxHwCxztamjluSj52XHzl/OEGNaLHl0z+NIh8VSmlkGu5j1JFDML5dMb4MQDpQsK6A8zOcnJcPz0zhXdE94H1baO2StUBe4vzzJfffAUOjm3l66f3BL5E6nu8ecIYz8dP3/L1X1wGHtxD1c66WXATbjK8bm/E00ju99UhF4Od0nDK6WPI9uX5hoojzsNtqtVC9BPBzfQmlLJT+5VcnzlfRtuKtJm0Bo6bYJoSTfg7h5/SK1s9sFNgejgT5zOWE52VOX6Bzf85ff8Vj184Hr7IiFXWq7Bub6TDU8po72gljnu0NGpVji0Q5wvvPjxx9Feq3XEhsm5m8Aas4WX7DbV+R5QHFvtLenLcXq5QDJf5A5ObuD7/nvfOYnOmVOUtKdejcz0qWy1Y15G+IRo40g3ndiyOlh2tdaw9KGnFEugqNPNM7RljA6VMrAfEh51qPnL0j2zuW16vHZh5uHgeToLtFsNE9iv1nKjye2y8DjctdWibyYcHiRgrPLwPpD1wfTE4eWKZ3iFimJZA09sgwZYfSGllmgLLMmNtQHShpEg6hGUxYJ+HEURW8tFJqdPVEuI0KlRagYO9f+K1PrO2A/VK9Z/w80pKN5yFh4dGmBPdriCZ4E+E5YbYZ54/Vt69f0euBy/HGzko5jKxVYeNj9xeLLMNnL3A/pG8f0d3GWPfU+rM/Kis6Y2XT2dePn6glgcMjvKaKG8rj9MT6fiILP+WHlfM9B53+Ybw+MhpfkfvyvX66a5S75S23eeFPNoN1jSMBEoNpFrIuiJ+w4WOMzO2v7tXnCdaicNz/xitk25S7DwARNa+Jx2NVgOGMzUb9q2On20PoIF8+45JIw9euLhMbMrUJp7chbP8aZ/xPzsZ3/ZCKQnfKyHn4fs4W5oc5J4QU3F2xegrUtI/aJP5HJ/jc3yOz/H3x8tWcbPHB9hvK/trQ4uFaeNqlLJ1XjeLzn+BrYlaE9UGxC/Y3jB+RidY8MT6YThZFEd/ndifv8HrB5ycmcLPKTqztmdS/4S2itMJP1lcsFijpNszLkJvG6mu1ADm8YluvmDbDOqe+eLrgLaV/fo8ZjyyZ33buIQz1VhsqvjJMT8+od2SckKngJYPSDlj6wNmiizthbb/nna8YtTR3RnXI/Z8Ze0/0u17tu1rvP05MZ65rm+8rC/YS2EOP6fkF4q1ZOewXpi9Azmx5cZ5LeTtA/kI1NwJtnE5W+Z5Ytsz8qT4r85U98brumFcYJo8s4EHH+nbR1y8cksJ0wRpZ+gXRANSgd0x6RN1bdRccZeIixVtN1pNSFioeBxfQPmGnUdKSNhHoc2BtwPYI10CuR88tsrJC4/zC4aVnB2xLYg8IvLESQrHepCPid7PNBdgqsxxI/UfMZPl9fVKfgjwRWDdDl5/84KvmWgzl2lBk6HkDeMTfmoEX/HSKW3mtz/tnL80UIT+UlncAU24vZxo+4K3gS2/0jKU+mtME0x7QGRmOgtffADnPvLzv+qIL5TeCZOyxI4nw75ifoysPz7z1ZcLW7qSe8KaxOQyUTpSPMvDPyOJ5eN6JenM9O5r5BxIbqfNjWQn3tIC7x5J12NMY7XC3OCdvEPTB8ztAS0ztQjWvWevO92txEWH1aIkNHeOHHh7NZSSyUfH6cQiD9SXyK+++MDEJ76YzpxOij91rumVo9x4Olvq8/c86sz+bSW/nthfLHSHEmhtGt7uyWCr58n9FdstYd0wmdiPN9brlXnp1PrK8WIo+zqs+FKgtwlrzuzVc2uBHh/p8YHzuy/xrpPWlWO9YsyKD2+k+m85xW9Yr8Oa9UTjYsF2w/4p8yiPLB5yfOU1PeP6hNcvKek9t21B5R1Gfs66KktcMOXEORgup4M4N4x7x5oP1BaWU0V6YMsHJQQkPtFrYzv+FSe3IsfB0xe/5ef/5KBjKOULkJ+RjCd8ffBd+je485cE809x5ZewXmCvuP4JK9+h/ROdxJGuBJd5Op2xMrGWzOo2rglu6XeU/tc8vXvh4fyCMStNlGLPrG2mlJ2j/x5kOKk5n3GmY/Agnpdb5nj9HV7e4Zzi3CuRhs0Zykf8/MzWOiIPyOPCj0fitRpe6dxcJznLD69/uqNC/mAX9n8Xn/7bf/LHv/k5Psfn+Byf43N8js/xOT7H5/iT8f5f/s0fneT8s5Xxz/E5Psfn+Byf43N8js/xOT7H/7vxORn/HJ/jc3yOz/E5Psfn+Byf4/+n+HvdVOp//d+Au2KNp7YNpYF60ga5vuLtiZP7JS9v3xHmjgtK104ujVI6y/xEnE4c1zcwO8JC8IE4Dbu/1+dGPG14u2DcAGNYGWCC3pRa2yB+RWiaMHmmVRmgEFWWKbCvVy6XE1UMr+vGfIZtvyOETw/gIx9fXvn2+2/58PDIZTnR2oAVpCNxpIN4mmjSAcWLw3Yh50bvFWeBNnFeOudloewTxu3EeEFQct4pR8GbyOXhcTgVMgZDvNVBvrOWiqLe4EOg1YoYg50jjYGdN9KHb7OxqEItDWftsGrTNmzDulJqwwf/d96Yxhhow7cdBWsttVckOMSaYcavMmhmTWmlgF3RvDCdHevLAdbgQ0NQNFucqRxBiE3YrzvydIJPNwyCfToDhuunFx4vT6RPv8c/fKAah+0Z0zLVOsxyoT5/TySwLhP+tYzBqsUxn2Z8VtaayUfh6XzmU7ox28B0WlAjbG9vrJ9eefjlN5znE+uPB7VdiZOlNcO+NVpvPDyFO0xo4rh2ajuwrmODDEJhqlye3nFsG/M08Xr7CWfeD9orO7fbG66/x8WDuLyh9YzpM5mMRHDWs/2wU2rjy//ka55//B6XHV4UiZbmIi1Zth82vv7mF/zu+Td8/fMT6dN34GfkdKbTkW0nPp3Izy+kjy88/uU31JSp3WPignfKfn0jZ8f7r75kXX8gxEC+VcBhJsfbywtPD4/EMLFvG+u+E2IgxkGkrX2QyZb6jvT0kW3dmJ8fcLOj+To8gd1EjIbed16eP/L07guaGo4jocC8TPS842wgpUKtHR/CwE/pIMGFGLjdDh4e3vHy/Fuin0Cha8P5GeNOfPrxB87vHum3jdM3H6jXjXQcSHD4GDGlYk+RdNvGWlMqy+WC9k6+P9/zMlNbJ70enKdOiwu6NfBK943yfNCmE5dF+elvfs/7X/yc3gq55AGSuixEdaTvnsEYTu8vfPzpJ6wRljlirOFIB9M8UVohpUTbM0/vLqS0U1LC+xmRyPPLM5d3E9NiSM+N5592rDecHjytF26fDh4eZtzUEXMBKiLDvq8zIBDOy4D8YBHj2d+GA0TrK9t6cDk/sB0/4cw7HB/IaSU8HMPjPj9Af+BINy6PB2I3jq3Ty4L2hjGZEB3eG8QaihrCaSHME1veqLkxyYSxFlHh5flHzstpPMuvr/Q772FfCx/efcAYqFpoRolLuNsUKtY5jJ9pXUAscZl5e3lmmSNly5QtE70nyzYGIIGUEy4Eaht0VaMyrGk/PPDX/0vhm18kep7w9ox1B8YZ6A+8vP7A1z+HPSz0j5n5MtOvLzRbqdFTnjPSIyFeafWB5RJRdvY1UUohzI7Lh3f88L1wEaX4lV5hMRPeKtUUkos0jZynwRa4vm1I83d/eMX5QdF9fVGW8xmZdpwVjn3HO0/0nv16w5pBZTXWYuwHctkwpiJ0VDvzMtPF8vLphS9+9jOOvOKqgPF07xFr0NvBVhKPX33D/sMrahXJB1Y65uRoFPyaMMvM23FQX1ZiFKybqHdoi5HK7M+8PH/LF18/sieHt5GmjSPtzFimDxf2nLCl0ZcJShu+zypst0ZwZ2qrXB4D6biNAdw0nE6sM1hfcXIm7x0TbtANtQyvees7IUxoz7y+fuLp8p7ra8bFACYPDoIIeVdCNFiXWG+JyX+g9x3rM0aG97gPO29Xg3VP0AvOJpxrTHFBzIlPnzZSW/nqZ2f2fcPKI71aoA+rU2fJWVGfePITn9oBe2b2HjsHau+01xuXb75g/ynjTmMdvV7f7kQVg3bl8vDE8+sr2/rMPD8S4sR+DHZKCDM1N7oWvK+8/miZ36/UciEfEeVGnD6yzO/58XvD+1/srM/xvrbV4bqjlVoL53miHhnnLHsztJ4HR0SUWiq1wrJc0OEAycdPz8Q4E+8Dma0XRBqtgTcRIwFVyDXhfCdEy/Wtc3kw/P63P/Gf/rOveHu5koqldeAOGJxCpKQdHwOldJwZlr+5JLQWLAZjA0epw25WGqXsBJnHvtGuVJmGI4lfKWtHc+A0WZLuvKaVx9OC6E4uBesfyGXwRdKeKfXKdMksy6/46eW3HPvKZH6Giwdr+j2pKpYLkRsVZW0rb/szWz7Imjko7FopvRPV88tv/oK/ev9f8NX0n/EYnxA5MLYnhSdQAAAZGUlEQVSACNumzKFhZqHUM85GvGSobThUmYh1jRATORuMnFnXQs4HRirOKqYXnIWP3SAM609VqK0NToAOgNLj04X3//KP59t/rzIupg5fZjVoD7TiqQVARjO7vKOLoVBQe4AEerlQD4cxB1MQpCohZoytGJOxroFU0rGCNgwGkYaogW5pDXKq5FQHRt5F9u1AMMToqPUA6cToxx/ZK96Z4W0a75AH7diaidqJTTBH5cEHnuYFUxTfCpMWJlVmPA92JpZOKJlZCpMtLJMyzwZnwZvG5eKwdpj3dxwqDZWOkeGDbcSMh38Ypw6/7wba7kTMJrQ0aGnWdJxv0CutKK0YepM7EKcPIloDIwFjB7inawUjwwM1FbQ0jLG01lEFg9BLpRYlzJFW77AZA9DptQ+zfW8x1tMlIc5Te0akI+JwNhCiIeeMMf2OsZ5QMk4aPjRwB23bsXYABcQqIQyinSoYO7ywtQqiDnuyhCPQe8QuHusK7BvaPM0vBBItKU4V6YKqp1ehH4VgAyoLvTVKOtA6QYu0ItRiMDJBD+M+bJ3WNloBaxeMidRksf0d+0tlXiJqPZpPSB+LVNOG82DchvYdQ0SxA4SkOiAv3ZNzR1XpOWPEIxpBIliLMQXpG9aPA+M8KZ2Esx5RT02WmizSHMYH8tGHP/5kadoxhrERlkbJiXn29ALOhbvn77iZxFSMV0IA/LB/C5Oht4NWVpSG8QGsQe3w9TfiyTSaGXTXhtLNOJCVUmiqaAdtHREzDoJV8d7T2kCi55QRGWCEpv3viIjGWLBKrw5rHar9DlGAljZQMwZgHBjfKWWHphiJGDdhnYM+yI/OOlqFXmUM+PeBay+pQjdI6yNZyX8ASIFl4NhD8ORtR2zFRkVsxxrw1iCqbLcb1li63j8y37GakZbRnqia6K6R8optZcCVyOPhFYP2sUS2lgfAKXtKPgYoSQ29CzFMwyYsNtJRBhRIGN7bqqiz9NoJLlKMIq2C6QNG0RXj7J3AC9rc8NUPFQk3xBiQgMpB4xVjG6UpagSxQu1KrQLqMcaRy/Aeb61ScqOVjnSPNx7jQJtB+gWxCRcK5XC0YjCi+FAJU8G64et6pDeg3D8bTyuOmhUTDM4bKo1mOs4NYFXVMsiKCmU3pP0gxI51w0WjtU5OjV6HiLC+JQyd4B5AOyIVYwE5aPojPiYMkbwf+ChYWxBThgtIyfReid5gXSS1K2ozTS1NI60HcumUmgkRfIScb3g7aJKpVZoxWBykjvFxEAnzA8YLLoztsRQQe5CODR8GyVX7H7gZhlaH53UpCn3C2kDOOy5mRBI5FfIxaLFiMyEatN6fDxsR44dnuCqlF0J0HMeVrnlwlWTQKkWUWgo2jiSnlIoNAe9P0AOtCWItVuzd+cNTjz/wQWZqtqxv9U4DNaBjLzcDkUwtgwHiQwOzjzX3aHhnsWKgO1od8KcpRlqBdCg0j5WAVqWVjGrGWqXlBWsm0lFIh6f1FRevtJ65vjisOaE9YFmw4lHN9A6iC+hErhllwxjFqB8/R0BU6f2gs+KmQpcDaw2tGayZ7/ulvZNfHb1Hamv0O/TGYNA+1hmrhjks1K3SqsU7z3683d83IXdYSy2effX4yQ+asDa6GkQtoh1tO047+dowtqNNUG0gx8h57EjqjVhaeiCncW8ZcfReqHXHiKX3TC2W3hxrqqgRXBSML6jZ8b6hraM1IvWBXj0lyyAmG4+zYxC39QIGnBeMNIxmDAmhYlC0V5bFIpJBK8EYRAy5D5tUqYK0hjplrxmtAxYn4gbHAuX6Vmk6Dj2iAUsEFJWC8wZ/50aYZgguYmTQc3vplFtGU6XXjWnug99ARV2i2Ru1N1r6QC8nRBtTzEze4GVGNIAq1macT2M9UyX4yhICngnTPVYNBuVor6wr5GRACikf1DpgValuqFlxQK+VXgZUztgAjMNabm/kWjmSpZSddGzs24rKjrpCbp31sIOi6zPb+pE9v5JYSeWNdLxxtJ1bT3z/4x+3q/2zkvGSAr05Wo3k7Cm5Y2wmhBkxhaJvqMloj/Q6HvBeHdG+xzulttcBrqHQWak1kXdlvSVqf6G2fSQ6TbFmJCIlNQRLcJFWOtoGoREp1LbjnBInS6kHuezUlghecU6pe4HccE2R1JADTHK8ix+I9YxLD5juKDVRdWc5O7x1tC0w6xfo7rHqOE0LcwhYCt7uA8uaodS3gaPmvpm2jrWDLpnzgUgbi2gfgJNBYCy0qrTM2IiGrxC9NmiCwSJm0B6FgDMRYxQloW2Q3sDRdVA605YAi/VhKORGQIRWMqUoai2ltPH7DHcLI8VYe/93JsSBara2Y6RhTRwJbMtst4yTB3ophPMj7OvA15oTmkF3Q5w8vRRwFkTQOqBFKpZeFN0rYj3VepYOLhrcMiPd0NY0aFZOydeM9o1oHa0N9bvkG3U/OMWAuoPWKmk/xkKkBpWEja8s54qqRUQopWJsobZEV4M1J0QvtGOi7AYXPKUfmB4wKL0Xeheci6gcGAHLQq2Nkhy9erQqNR30WnESyEdlmTzWJroZqG7piu0709POId8TbadXRoLax7S61wUI9KRQA0qkNBA7I3cMLyREBGMCpR74GMjHUNr8nUJ7elgGtMdWfDQY30EzvR2INoKPGAzVbNga0CQUk9Cg43OyBr84cto5SuH08ISoY33duF238f9QBnJee6McaZDufMA5Pzam3sYibAzQMDKjTei9I4N3P5IRGwjODyCMgVYrBoNz/n4fdmraUTvU1tYaPWfoDWvG83EcO84OSizBDZqodjrK2LlH0p22HeMW1MSBs8YSnccJHPsbPjSMzwMtfvdNFvWgAVVHydCyxTJhfaD1Dsid4Grv11MRFcph0faHatOA2HQF7wNI5/Z24F0YJNjmMEyILKTD0KpHNQKRlDu5vmFsJU4nQryQUsVaj3OZ0r/HhG0kGJwwriLuE2peMGYkx9ZO1F5wDpZlrI/rCp2AD2csj9RS6CnTslKLgumUVgbBr0LJiVJ2tHeCD8wnQ22J6/pKawfOeugTWs/0dKaWCYkDZta70rsyuUDL47CClYGKbgFpkSmc6c2TE3dokCMfQk1CWnfmZUVaZz4nxD1T+zrgG+7AyEJNFs0DgU1y9Hqm5YW6O2pXvKt0zZR+MIj0EWMW6GdaPpH3Rpw/oTYjmpmsRUXI1qI+EtXDWsgI2gK1VqZzxM8dTBmgq+oQdyOENK6lGahu/A2b0qrBuwv0E1oDpSasTMMq0ijOW3pdSLdpbPQmYSVA9xiGCp9TwkgnuE7NV0R3jDast+DM2ENyoxvHsRecOGz0IO+gPw7abOicTgvtOOPdryh7JPgAXSgJVD3Ozhy74mUeQlsfYKtyDJS4M4pwgB70NiiYrekQa0zEEgkusq6vOFcIXtFWcMYQ3IQVqPoJYwy9TuRcEHNgrIJGSgqU3LA+0fVGb3qH/TWoE+34iuP2ntsrpNuCk4noQLVAd6RtqLv7XvHBo3XB6BnLhBEFdow9MHbseZZAS5XbuvI4nwk+oirQBIdHfCQflePI3F638VnrNBJM43HOsKVXwtKZ4hMlbyg7U7SAZX1L7LcD74TTMiHSKckP0J3ZB7yPd/TicHEbz5rslLxTy0GrgE54F0mHobQDkY539p4PuPsaMCF4Sh203z2/gHZi8OPwmxveBY49YY3BWaG1jLMZ6Z2yQ0sNkQNInE8f+OmnFbGdabaI6eSWUGmUciNEoZSN1jaEDHRaE3p3TPNlQHtIHFtDmLHiUBqlF5oaovUYhZ6EOUzECdRkrE+cTpVelHrMUD7Q8yMlA5KYl855CYQaydc6CJzLDNGj6ojiOZvOxIaxBucb0QWcBqIVonFMTIQesL0i7sbLp6FOi/8e3ErvQqme3gMhPhCsweqZUh3rUblujjV59lrZ+o01V962J9ZjYt06qRW6b1RfuZF5KZWX2tnTxre3H/h4+5a39fd8On7Dt9u/4dvrv+bT9jf8D7/+7/7eZPzvbVMp65d3xHEamObucPaEN4aSO7lecVZwKrR9Qm0d6GLviP5ntP5MZUdSpJcv/06VFXV4G0ZCmgwShnKsxtDrKGMG6yilUGtiOc04Y3j7dMX7iPcTLTdKqkxxHiowQ7EpyRHCO8Kp450n50qYKssZbH/GmcBbnXjdB077m4cPPL4/sadXhBvl6ET5Ai1gu7L4QOsrz9+/4eyJyxmch2kKtKOxlUQrlXmOdM3UVohimeeZlhIl1+Hp6RoqCW1hqFpi7uADxUUzTtzJQItYK/SWKOWG6QFrJ7ybaZqwYjDG4OcZvMNUj4gi0rHW0bDUbR1oYhvobUPoWDtUy5ITwT9holKvO8F6xDhQQytK3vpQ2dqFxkqWis+d1j29z0iqSK6E6KEqh+v0BqYBxpBa4bgeRBOxs5J3h7MJP1lyFspmkV6JMSFvO1syXHRD2gkxjdRe6UVxOk71YU7UN0+qn5hPZ4x5h5OIcYrznrQp4r6nkzldLEe90oxB3DviBMftJ86PEW2dbm+E4O/JpkWx6L0i45wgzpPqjUU8MTS6Oyi5EqNHeqCXGWMyaVtxD3GcZY+OzYL7wrKXhBwePw0lU2LH1IQcBf/gMFK5fbqy/Oorjv1g8g/QoLWNECrzPJMThHNDgW1TliVgfKQpTOeZ4/sfqRjMpxtyWZj9jPZGzwY1DaPCYW6c2xPlLTN/mLBOx6FWO3vZmLzQcUzLBX1OmG6Z58h0nnDC2CRa4zgKMU5D/el3Mp9AqYNcxvHINN1IB4BH/Gj1QgPTSbCuDrxxHduitYK1DSRRa6aWTng/0UodlEmjWG8wKlA70jo2OIyztHBHN4cwVOQ2MPFdx3uKf6KVAL1gtCJdMKqEYIantXTWl2McssTT7UzwkVML7NcEOXIYg9YTzb+BJFpvo12tXPB6QbrlOF7RMpDc4hutJ3qynE+PvLz+jsfLewQlOMVEi7FmbIZewClRFXMymD0zL3lUrszCfDnTjgSH4Xb9hHUWGx7p1WClEKwl90ZqO05m0iGEELCyY92BC9Ck4ZcTdrKAR0unlzeCgdYmUrLMpzaogfpIWhu9vyIcaFuoKZArSI+krXB5P2OdkvOGtQYfLGaCoopLGW33VrkmSBWsOMQIaMOHFUE4jkJOA9/uQyRcLE6EOULefsPlvFAOz+kpcBRLzQ7rDXGBKgvH7WBaZmoX3G7Q9oDpivSNzoFzhevVYJnoVfC+YP2OD4rRM30fCuD2WlkuX5KTpXWLP3nCYtFrYpkKrX8i1Ya//Abjf4F0j407va6g74lholeoR8KFhjNCSUrWgvOdeZq5pj68n2dPukV6F0xohHhgxBPNidtmaOk9RgplX3FxoOGbKlIriuHxcubt+SeaHrhlUGVp4MKM+Jl8e+PkJ5JmKoPxEQxwFkzdyXplfj/B7SNq3pOODWzj4X3E2EExPZ8XkhhUQTsYyYha6npC9AHTM9rfaHpDXMPgkLJgzYXWDLfbT/zVX/7FvbqkOGNHpdIIvR8Y46klsJw25nOn60zLgpgr8XKlmUhOoxXA6EIMCzVVlJUuVzAvzP4XFD5C+B5vO14eUCK1LWg7IzbgOpQj0Wui6kTNDh8ixmVy/YkQHGEfVQR3VJwxVIVW26gKek+tmdI2dFO+/uVfsq8baVvpFFQyr+t3fPjZO+b6yPWjQslMy7j3SwbvPuCcx03PtI+KNYbORggOK4GyW5w3wIYYGdXTdm8nlZngT/hQqGUC+wYu8n5Z+PTphdzBm0DPZlSjTWZ6En798W+5xEecKUOBNha7BExXHuKJl9dXzsuZ84Mnb0I6dFTG2OkCrV344cff84tfBbq1GKt4WUn7T8TTiWo85P+9vfvW2SQrwjj+P7bd6z43O7O7aCUICLn/OyCEBAmhRQJ2dsxnXtvmeIImJkBCk5zfLXTQ1VXV9WR0yWQ5oRqLpsXHdcraDIHTdcbPguHpgG17XC6My4KfQW0zrTFEX1AiU8SFUCJFJVQjSd7Td/fEKJDSYVXEZEuKan3+u79R0oE2GZT7AZU1RX1E9m+4HAm+Xyc/2tHIFlcOGDmiukyTOkzQiJBZyhOZN2KeSOEdwoxkNVFYk0Bn7zifPXKjmeTntau9BMISKCmhlUVLz273iU70kDQhF26zxJfAdb5xG6+oUXAcf+Hnl3/y4+OOsJx5nl8Y84KWMF9Hbir/78V4u/8LTbvDT49Mt5kQM5uNJCOZw79QskEFgwo9kbe182VadKMx3cTsLMhhTSvLhZgmUlKU3CEFaD1CaWgbyTzD5XSmsYa2a8g5cXo7s7vfoLWEkohBolRDwlCKpG8tlIBAMo83et1SmpaURoSJSGNZQmBB0GmJEJrpElCd5+m9Wce7jFi9pTgIPvDj9+/w2ZNjYXEQveXhsaPZdYxjoKiG4C3z9IaVDdthSy5hjfZNHmUgl4D3BTdOlAxNN6CUBPGfOHKvIAh8iCgbkEZSgl3HYnKCDN6DoMdojTaCohIiWvziENZScmaZRgoZlTOigB16/Kzx84Vue7cmu5WE0poSwM8zuQRyKuSlxYVPkBta05OCx08eYs9mk1DdmTEVzO1MFpamd8xixDnHg2hx4gmVI14IWAIqS5RS+LiGbmy7DjMI/DVyVbDRFvF6JLoJdhZpWuSnZza/+cDt9Uy7CRQ0yhzWREDONGbHHA5QLuh8oGseQE2oIhHljnkOhPhMGrf0/YEcEtpEQDDPDj8HpJrpu3uup4DcbZHyTHAK0ShUm4jB0ZgntAygItOo13v5RpPK2snru555HunvGpbjDXKhGe5JIuFOz5SpIOMPKC3x8z/YPML1lkl2pJWBxjQsTaIEx6ZXMChaoQgpImXBCCBabFNw4YZS7wnpRtMXlJJIoSjSM97eIHl293e8fP6Vu+2ecLyse6kpc3qe6YeWzYeW859feNgdkHeS+byw3CLFCITSmKEjLQtSGW7TBSMNtutRCtI0kkpco6T7npRhHEcu441uO3B3f493EyVLJvcVI+4I8ZW2EVA0MUWEdAz9E869kWlxy7qyhEjrywBFThGVLWbQHL9eKRqEhSIiMTk8gSQFS1hQxrCIRA4etemRjaRMM8UISs50w4DLEZeudFZSloKfIwLLvn/CnW8U29JK8K1g9Ou0ZfAeXGB5OWIPW7IupBBp2x6BJhdPCok5nLh/atY1tKnBmJ5iM0leUTrQtxsuz57H+x+5nB3H01fun+5J2jCPibx41G5A6J5yvDBvJEa0nN4OdM2Bw9MWIV6Ybkf2zXv8LdD1iiIbfPyKVJrePDHNEY1kvN6QdCQCVidKjIwnC2ZAdm/4uMNojbBX0ukerUHZghLgZ4W1ETsMPH/6jFKOvr8nusAyn1CtomkMPkzr/XDhUGaDUBBSpHjY6d+Q/Dot1BjibUIjiWQWH1Ah0G4DRg1cjoXW/EASC0U4EOvUwTuBXH5i2Lzj9fZMwdP0W3ITKSIgpGVzkBz/KXk8WM7lKykFhN2gRUN2icS6dpdDZNhA9pkcdxQf0eJK2wpi7IljT1OOpKFb/9G5RJgFpWtIWnCbZh59y9UXGv6AdHtCcJS4IIHz+cR+947jF9jdeRATXbd+BDvnaVvNtJwoNAjpGMeMbV8oOaLUjta+w7kRH97Y321x4QvuMjHYAVkiYZxQUqEwlAB5VKi5RTVrmilSYlHMt4lLVGhtISVs3+DmheQFTb/B9h3Hv/9Mq7dkIWjtHdNoCPGIsgFlG67XF2TfM7mEDxMKhe0EMq2NsBgdSh7phsDb9Qsftr+lFMP5/EbMM1pnxlPm6f6J89vMbr8hxRtKzqQ8IrNE65avzx/BnBGmsO1/z8ePI1IvSBtRoqBlj2g8UpwReQ2cCuULRU6IRtKJFmNmpmtBxAc2/R43e3JOCJ3I+kxSirsHgXMnoo+0fcYY0DoRo8eNmn37E6r8zDwvLFNgopC0orMNQkmuOfDh+/csf/8rhUL0V7ybgIzRDUK0KBHxY0+eXtm2GqEMyan1XawTm3vP6G+0eo9SL0jlafsWrSUpTAQxcT5J+uEnpLPAF4p0lBQR+kKWI4sz2F4QzwO3W6Jr3xDxhtY9gkxKkSLgeJnZvfuA7X/Anz6xaw1d3+F9YTlfaIRC5MK+2+KWQOzb/0wTAzELZqfpDxteT0cOjw+Y1nC99hAlg5Jcxi9ctOAwPBKvI989vON5/khOEYkFEtfbK/v9jjux58wrMX+l4zvcPHEdHb19IMXC9XSmsTtaq7ksZ+YwIeQe6BnjRwa9J84W1U2QIM4FeEGJtzVbwFiu4cySP1JcR28HSN+vhXaCMb+u60ZNZGgaBDvm+EbhQkfGxYHj/CsPux0vLy/s1feclhv9MNB0ktmf+PT1F675wuXXic/LLyw549KJZb6QgqXRH9huNe/7hvfD71AxENLCGDNz9sz5zG15JUfL5/LKd9uBP37+E8UWpCzEklgilPsB3H+/FP5f74xXVVVVVVVVVfX/U08bVlVVVVVVVdU3UovxqqqqqqqqqvpGajFeVVVVVVVVVd9ILcarqqqqqqqq6hupxXhVVVVVVVVVfSO1GK+qqqqqqqqqb+TfGuiNU/krX9c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AutoShape 6" descr="data:image/png;base64,iVBORw0KGgoAAAANSUhEUgAAAuMAAAI4CAYAAADAhOdIAAAABHNCSVQICAgIfAhkiAAAAAlwSFlzAAALEgAACxIB0t1+/AAAADh0RVh0U29mdHdhcmUAbWF0cGxvdGxpYiB2ZXJzaW9uMy4yLjIsIGh0dHA6Ly9tYXRwbG90bGliLm9yZy+WH4yJAAAgAElEQVR4nOy9a7Bt2VXf9xtjzrnW2nufx330Sy0hCaEGFGRAFhQKCbhwihCLIuCQxAGbxwcHypCHiggIhJJUKkGkCmBKsSsVlbGVwsQ4cSCPwiQuPthgDKIkEEFYASRDS6il7r7d995zzt7rMeccIx/m7m7JiqSGAAJr/apu1T3rrLPXY88153/+xxhzibuzsrKysrKysrKysvLHj36yT2BlZWVlZWVlZWXlU5VVjK+srKysrKysrKx8koj/8oYXv1hef+0az/9knMwK3LnD+97zHn/NJ/s8VlZWVlZWVlZW/uj5KDF+7RrPf/vb+d1PwrmsAF/wBbzwk30OKysrKysrKysrfzysaSorKysrKysrKysrnyRWMb6ysrKysrKysrLySeJPnRh/9av5fBFe++ijdH8Yn/ea1/A5L3sZf+nsjP9ChNe++tV8/rP927e+lU97wQv4qynxfTdu8J9/y7fwRf/yPhcXhFe+kn/75ITv7Dq+96Uv5et/8Re59odx7isrKysrKysrK3+6+VMnxv+w+emf5l97/HGuvexl/Nbv5+/+yT/hxrd+K99w333cefOb+fGv/Ere8aM/yle86lX82Q/f76u/mr/wj/8xn//t384/euMb+Z8uL9l+1VfxDXfufHS+/srKysrKysrKyqcWn/KC8G1v4x/EiD/6KN0DD3ykkP54vO51fPHZGZc///P85DBgf+2v8TuPPML5W9/Kn/vhH+ZXVOEd7+Ds536OP/vqV/O/velN/BrAl30Zj37hF/Kq172Oz/2RH+FX/uiubGVlZWVlZWVl5U86z9oZ/1t/ixd85mfyTX3P9w4D/+VDD/HNP/mTPPDU73/qp3jgsz6Lb+w6/qvNhu9+xSv4937jN9g99fu3vIUXivDan/5p7vvwz33oIb755S/nP/z9HAvgl3+Za5/92XxD1/G9993Hf/KGN/CS3//lQ4z8gV5B+qu/ykNf/MW8exiwp7Z93dfxrrt3OXvqGn/8x/kMgO/4Dt791D4vexmXL3oR7/u5n+PFf5DjrqysrKysrKys/KvDsxLjb3kLL/zWb+UbQ8C+7/v4qTe+kX/wuZ/Lw+99L2cAv/mbbL/+6/nmeSa97nX8L696FT/z7nfzwi//cr7x6orw+zmhT3Ssp/iWb+Fr/9yf4zd/8Af5+w88wBOvex3//jve8cw+T+WW/1HkZz/2GOnuXc4eeohbH779S76ExwHe8Q7uAfjt3+ae83Mu7r+f5cP3e/7zefyRR9o+KysrKysrKysrn7o8qzSVH/gB/q0HH+TR3/gNfkyP8v1Vr+I9T/3+u76LLwb4hV/g7z73ucwAL30pT/yVv8JffeMbeckb3sC7nu0JfaJjPcXXfR2/9MM/zK8CvPKVPPJZn8V3/p2/w2e+/OW8HSAEXBUX+YM53x+PD3yAAeDGDaYP3/6CF7Sfn3ySDcDFBcNm85H7AJydMR0ObZ+VlZWVlZWVlZVPXT6hM/7YY6T3vY/nvfKVvFM/xt7vfjfP/ZzP4b1PCXGAv/yX+cD169z5pV969m/zfDbH+rDPf+9T/3/xixl3O/aPPPKMM/6mN/FrtfL6V7yCu8/2+CsrKysrKysrKyt/nHxCMf7+97Nxh+c+l6uPtc/du5xcv/7Rvz87Y39x8ewd4GdzrKd43vM+0nGOkTrPfzwFqc99bjv27dv0H7794YefdsxHaA74OH7kPtAc8+227bOysrKysrKysvKpyycU45/2aYwi+Ac+wMnH2uf8nKs7d54p1nyKiwt2Z2dNdG63FIBx/Mgc8v2+Cdhne6w/Cdx3H/n8nIvf+q2PzPv+p/+0/fzyl7dc8oce4tbdu5w/9hjpw/d7//u558EHPzLffGVlZWVlZWVl5VOPTyjG77uP/IIX8IGf+Rk+z+z/e5+XvITfe9e7ePEHP/jMi3h+4id48PZtrr3iFbzvuM8FwK/8yjMC9u1v5+yxx575+dkc608KL3sZv/2Lv8hLlgV5attP/AQvPT/n4iu/ksfgmVSav/7Xn1np5Z3v5PS97+UFX/qlH50Hv7KysrKysrKy8qmFuH9kfeMXfIG89e1v53cB/tkPPfe1SuKd7134T9/yCC//jIGv+aJzTobErz888tBzlC/+rMphHviLb/oQL3qg45u+7Ab70fkbP/M4Z9vAj377vZxte0QrX/9Dj3Bnb7zqq27iOH/7Z29z68L4/Bfu+P5vuJ8QIr/6npFve8vDfNFDO772Xz9h0I5fe3jkz3x65Es/55Sf+qW7vPYnHuUXvv8zOd1ExJ3qhb/w/b/Dl7/sjO/6mgcQ4H992x1e8/ce4f/4ns/geff01FrpU6JWw6iIRoTIb/3egd95fGKpme/9ux/iP/qSc17+og03dz1f+OIdTubt7535j/+79/G3v/35fP4LTtAA779V+Nr/5j182UtP+NovuoffeP/Im//hB/m+/+Be/tK/cYOcM+C8/n++xc/++p7v/Op7uHme+Jv/8BZ39pW//x33s+sCqoqZUd2IYeAHf3TmSx59ESe7M9wGcjFEHU0zVZ5kW+8l1I7iI91Zz3426lToMDbJyQRcejzcQeSEaB0qhpOoFsgyEodTLq8eY7HH2Awdm/4GdQlYMbqklJLZSuUwBfrtTa6mAxYWYnJUFS+BvAjXzoTHH7vgxvVTaq1ETYgWcrlNDGDLdeggl0okUXMGCjECBES2XB0q/bADn8nLJdtNou8jy7IwznucTIhQ/YRpvqDbCKmLWFXqHLl2ei+H8YqyHBj6nm1/jrsxzZeUMrPd3mQcK9IZ/QCMhRidJTulJIbtluxPMI2F++95iIvLO0zTnn4zoBJZRiOx4WQzcOfiETbXI5MtyLhBSGTNzD5y4+Yp0+3bqIOExFgrnV0jSKTqXdCZaFuCbxAciSBBmW1P9UInZ+TxiuvnJ6ifcnl4grSdmZeC1p4hbik2k4ZIyVBzZOg6rO4Zx9uYLGxOd0gdqAvAjsBNtCvs8/sxvd3u29QjYcbLjt3uhP3VFVESJ9uIirG/KmQO7AZhRGEZcItIN4BVvFwhw4Q67Pd7ttuBGCPTMoMIIQTcnXGcORleBK4s810qdxn6gT6egiXmZc9SbkG8H1VlWS4Zhg7HWMpE8YJoIkQBn4jLGV2I4A4kqjvj/ASpv2KTTsHvwR00CM6BYpe4V9RvUEuP8ST3nD3AxcUVIfbErsdxlmUhdSBiXF7cJiZluzsj15G57IFE1BuEANuNs99PmBVKXlCBFCJBIl3acjgc6LbKYbzDrrtJLc6UJwhGN3RcHq4IIXL37iXbzY6qC6igRBQFKg44ILIlhh3GgVwmrESinJCCUOpjkC4QgbIEfOnp4kC/VW7vL0npGl0aOFw9RkTQ2kMC6yeWsifoQMkbTnY3uNo/hksBCSiRSAAPlAwnZ+csy0SuE8aM2YQTifogS72k28JhvIOIIBZQAkk6QlQITwCwVCN1A7UIeYZahKA9u82OJ8bfA2C76VEEQZjGmZKNLg30Q0+RiU5ucLX/PWLswBKqHUJHXhK788I4P0GZQbSDENEuUurMMh64tj3B58xFWdjsNszzRIgBV6FUxxEkdMxLxvuZXpR5msnuVMDNCebkXAknG/ZlYVsiyQLVnUUqhErnlaXMXJbMydmWnAu1eLunscNFqe5UN+acES+oKoiACiJCSJHDeEGfIvM8s0k7giqlzCx5JsYAKLjShx21CgMjKTqmyliN7AIoSqSTRMmZSRayFsBRnFIKm2HH7YtL+mFDzpVBhLMuoSmxn0c0RopVUlSiKLUUcjFAGDSSDFDBusDiBrUSUQIBN5AoZC/MtlDdCKJEjQQJeHXq4uQeBOinjAJLUqYAS6lYzqTkdOmMvMAvz+9jjnCNyE0d8NDx/9SRh5crKrS+xxXDcXUkOMnhelHuETgfdtybOz7gE3fVSWacmlBT5IO6cNMS0WBDYBMCSQUxA3OSCIMmqIqKkFJEFcycWptrGLXH3TmMj9Od3MNsipVCpF1HSMI0QvAN3elCWRakQk/HEDaoRTxnUnQ220gZhRA7UAERTIz94ZKYlL6PXNy9g6Se2HUg4NXpDPoC55st1QuHMtF3AzFCtcIyG0gidE4lsd+DJiMIBHXcjTw5eM/JdkfOdxk6YRwXTAwJQoxC1yXmuWBVkHhCzoGgPeZGKQtgbLaBy/3jOIXU90jYMs4GdWHoKoTEYo5X6KWn5srQb3ARDnniYCOnaUvvgcTAncsD/ckW08KS95jNDL1SMKZ5ZjMMSHFqrrgrGjvS0KMeuDzsQYw0tOdKNRA0gNOeTz9l4hGMmaTXSLIBXzD2mM6IRjb5hNzDJBUphi4QTLEgXIXMIVbS7T0P3PMcHl9mtlmIpiwKc3K2FYpl/vv9v3javP19ifHxN89f+9T2n//lwuvfPPEr76p0CT7vJYE3fc+Gz3tJyzp55z+vfM+bRn7519rvv+JLE2/6noH773nGfH/vw5Vv+76Rd7yr8tz7lTd858DfeOvMzevC//jmZ7JcPt6xfuwnF771e0cee8cZJ7tnruuz//wFf/ErEv/1d7cU9af2e/fPnvKC533sAMAb/tuJH/ib80dt/5IvDPxfP9ayZX7ubYV/55v2/J//w44v/aJn0tL/2TsK3/3GiXf9ZuX+e4T/7Jt7vu0bPzJFfF6c1/zQxN/73zOHyfk3vzDyI6/Z8MKPcU6vf1PhO7/m3o95visrKysrKysrK3+6uPHv/s7/fzG+8sfDKsZXVlZWVlZWVv7V4uOJ8Wf9Bs6VlZWVlZWVlZWVlT9cnvVSgL/+0+fgTdQLgrkTo+LVCCGhqtS6YOaoJko+5o+yoKKksKWaY54RLWgQSgWziksm6TWQGTcDjygJ1QpkqikigSSOuePS8qhEwK2gOHrMyQsCIQRAKNVwBxFBJRCCssy55WlKyxMVEdwVq5GgkVImQnQ0CEah2owQcXdUtljtUS2YVcwnVCopDriDUTEDt0iMCaRiloFKTIklZ5ZS6boB0UAt9Xh+jlIxM973S3v+0c//GYJGQMnzgmqgiwPLlAndgZQS1FNKMZAJDaXljXkihA78Ep/PkFiRmEAGzCdquUvN0G1PQSa8QAodpcyItvuZ60y1A4M+SOYWSz6Q4k2EU9wAWQihMo8LsetR6XG/AjHEB8Q7RNu9sZqgvwV+Bji445bAAyFlQrcwT97aRlFi6AADqYhkluUKVQGEFE/JuQLScgrd2W56lmUELwQVJO2w6ogLihDUiFrZ7w8M/RZDqDJhJdN3AynsmA/OMAws9QKJTtCOUhJoywsUmfG6R6pDSZh3bM52LPMdzDIhdIgmhEAthc0mUvKIqgM9S3HGnBHtsSxcP9kxTreJMeEewSLiBedAl3aU4mh3Ra6BcVSGbcfQd3hxljzhZECIOqCqlLpgvqBAIhFCoFrGbGm5vKLHfxEIlHkhW2azvZfZnqR6ReUU99bWVRPDZst4tVB9IgQoSyWmQFDHagGPBE2UUjAzttsTcs64CzEERKHkzDAo1S9bni6nCB0aAK8sC2CndKeRnA+UPNN3inhtfYILtRRSHFjc2HSRqIq5U61S3Fpf40ofI6578hJJ4YygPULFfMSZcTdiiJhPOAmVAafDquBuhGAUu0SlICZ0sb2uwLxgLuAD5gsiB6x2eKxo0GOOZLsHqYuM8yVowT2DnRFCT62FeZmJKT7dfyLa8k11QTQQGIjSo1SQEVioZpQMQU9RicCMhCuq71HtKKXDJeJkcjVAGWJE3fCyoCpUEWYzTEA9EWtHTE7fJ/b7wmaTOMx3UAm4b3AiEkvrIxFS7GlZuBWhghjmRvVKjD3ztLQ++PhdxNgRQqLWQtUnqUVI6ZRlAZWIAkEFMOZ5JPQ9Zq3v0tC2Wy2tTxeIIbZ2qxOXtzvOz0/IFXKOGCDpitTtiA6+VJIG3DNjGcli0EXmpSLaocm5uLwgRiWXCccIMSISyEsldV1rTyKUWilWcDdEW55wKZVxmbCThRMfiLWjuLLgmBi9AGaMZsQIcgw4u4NVozpojJgoOWfOuw4BcimUamhQqhtdipSSwY3KMa9VIUYBt1Z/03UcxoUQEiF2uAqLFaYyYxgqTnBnUEVqxQiYaBu5RVlyput7SjVElFwyErT1tUthG2LLP46JEANjniniRITuOP6rKg4UjKUWihku4KIYirtT5eluH4U2BqMIUKtTVXFJmICXgtWMkXE1anAugf/7cIuHmXko7XhxOGPvxnvqFQ/XPSpKNms56rS8e3MjAlvgRojcTAM3ZOAWC3eWkV4CSVpbiyJcDx33SMcBPfZhjgdBVEBAzOlc6EPE5oWzszNUFFsK4hA1EEQQF4au53Ja2IYevNWLZK1or9Rc8KqIDvQipATVJmpdwIUUNyQZqFURlE4WBCe2AiuWknEzdrstpZSmR2j9lzut9gHBcaxVO6AqRHoERVtpAlYLKm0/DZGcM9thQATmZSGXTAwdDlSrxBibjjIQwtOaK6WIi7HkmZDa82jFCQS6rmO/v6TfRGKnjONCSjuWGaQqSQOzT8RNYD/eJQbFXTBTXCNJA4Mrk43UzjiMezb9Di+GBMUFSi0AaOxwD4gpQ0jUPAMVDY4L5LJBo6GhMk6XrV7EBSGi2mNVUDLOQPWA+YzKSAgLCFQP5BIIYaDmib6LTHkh9j2OYKUwBIVlporyZCycWkJRRFtNRHVjL5k3v/Xjv4z+2a/L7QFBcRynFZ+4R0Qr1byduIG5Ifjxog0J7YEsljFrj697xYrjJGLsgdQ+1wS3Vsqk6u2CSLgZIQhmreAGaU95E+4OCOYBN0GSg7fJQsvA0dZYRTCDEMPxsh33di6tQVdAnxYwjj3d0BFHNWLVmoBXeVrwqSgqAXMIwnHQllaFhYM47o7Z8e9o4rvWQvXaCoQkEeMJS71qRRS5UoMhFIpXkuwgROgXUgiE4m2ATI7HgLsSLaEMVAJeM0kTxTIhtuIPMUMdPNdW1OUDGpQg7Vtt52u4B5QN23jG5XybJDs6vcGyJIqPhD5jYeEy77n/7IRxL2w31yh2h1qvcGL7bD0hiFDLgOuMyoBZIsaEKExj5ny4yaE+QpABxCB4m+RYPZ6LtAdHAOlBZ1wyQsUrLAU07LjaP8FuF1BpD30pe5yZELbYckLfGdmepNMXMsRzsl8h1YBCSAuVieonYANX+YOcdNdRAdcm/qsFuhAxawNdqZVcArggEhCvlDrS9QNzKXg5luQlb+3FI2ZKiHJs5x21OBImYhigOHNe2G121LqQy0iIA1DBC4JhHimLsNvepNQDpV4SA1R3vAYgYJKJ3UyQRF4UJBNjRwwRKJRygTl03UBdJmI8pdbcOnCvQG1t1yqTXLKpjoUek4gtQg0Zj5khZLwkQNDQUYq3vkCE9og7IfYsyxUhOFhrvkEN90KpM15htzlj8v1xUpkpJdKnnhiceZlwT2gQxO+CnFF9wSVj2vqFEAyzmWJbzDPVBI0HVBfcIuZtQowsqJxRrYkv1UQuRrFMlwLVCngbnKoZErV9tyZEEWpZyMsl3aDgCzV2LBaxotQMUEgaKPlACAMUCIPjzJgXVCpCQDWwzJkYAlQnY4RUCanictX6J+moNVByxqWCGmZtYOzjQM2Gpo5SFvptRy7g1goakUytmRS6NvlfLqge0HBC8AExxy1TK2hUTCrmFbOAEJEQIR7wvODWxGPNFRGlmoArGrqjsO5RGRE9UNkjoWDSY7ah1oBwipmRc6DrekrJzazxSlCnH4RirRjRpRUdtmffwANIa1tYBzIhWlhyReiIQXDNeKzEEFimK/RYAksQzJWK4RizZby2vrRKRiVQpVBrxQ26FJ+eI1membSNEUEEL60/Kl2EELCrBXGYrU3GvApmRkiRcR7ZdD2hFMxza0+tt0dUEVf0aLCoCGahGSjIcdIvqBtKbH4EzpIXwFvBoLdPKzXjpVJpZthMm1gQIHghuBGAJEqStrhBU2JNPBsOKiwloxpwrwShlV5aQFF6iUQqQQS8NnMEQzUSSeRaEVU8CMu0kN3wqBRpwkPM0RAQEWoxHEe0TTaKG2ptolCCU7wSq2PVKFLIUkCManDLjUds5t4QGBCu144P2RW3bKHAUXo2waM41vQziVaIuZXIoAom3NJMH1qBchHDqxMc6CPLXAga2rcVFGLbZ6kFqxVESSFRBRavqLcya5WjqecgblQr9B4IqhiFYK2wksWIocMk4McC11ysaRZ6RITiQrUFs3I0CXe4N10l4phUQqeM+ep4xY5Ijx4nPgCibfGFoAq1kCRQKKhuWsGizOCFWnpSAmRBJDDnA4KCJ1KMpA6mecYs4hZAMoIRqK1wVerRcHMq1p43E9QrUZvWqdXRoxmRYsKPfaxIbAWUpmhoBcmqofVrqk/3vXMGjRuCGDWAWWrftbXmHIm4QSCQLSMU3GobtwnYUQNWn1mmwna7Q9nihabDtJktiJOUNoZhaPDW7om4CeqBGJRcF3IyRkZiFJIVNpKagVszB89UTyRJ5CUjQVCavsIMqxn4QxLj7Qu3Y6V/m8mUmkkxUY0myBFUI6JyFJ8O0txglUTQHrytYhJjYF5mCMeb0DwGRK0JRAGx1oCCZjq9xuRze7CbDEblOBs2a6tupIh7q8YG0BDRENrMXJSc5+NM8zibdMWsiWlVQdQRCqhTzXEPBO2otiDSgVQ0jtTShJXQHnS8CTPEEWkCrPHUbFUopRBiaJ2/VWqtbU1EAfeFXEq7DxKpFhBRQhoQz0x5Idtt+r5HfIMYSBAqE+6C0tFWz9iylAsSge3GOOTSRE7NYE5kg4ZWcW9LR4r12Ig7NAquhWyFWnuMke02kcuMcRcPgM9UXygFhs1ZW5lGLun65+DzdUq9oPpI9Yk+DBAKqdxgKo+gcYdyglttqzLYwHg1kFJPFwKVsYkJz5gFUtyx2V7HSjk6p7V9P+oEDHNnWWa2mxOwSErDsbp9JmoFCtWu2G3PuHs30m/OKXbAp3PMe8SPA10vTOU2cdggbLF4AyuV2GU0CVYjVk7QvqfKbUwm8IAHiNq1TrpUanH669cY95fNkVChFMNqc3RrmNlsJ5Y5o3oDNyV2kPMVlmHYDGgyxv0F1WbON1u2J8487/Gp0oczaq3gQsmFpR7QmJpze+zgYgAvp5htEGZED5QyIRRUOrxGXC8RDUgYmafr4AntL8nTiFUjbQOHaSLYgW53nTxHQvQmmD0SxXDd43Kg33SYGct8IMUed5rLBpxudlzuK7UqqgOpD5Q8ApnUcXTQL1nqBbnu2XYPkkJCUGoJqHekbg/agx1QPcENrLbJkRObiPVMqRPCg7hc4tImsHjGHaIaouA6kw89J2cbap0xZiRkUKVLidtPZK6dXqOIYWJNLFkTfpruQF5w2VLlguzXWGrFzZqQ9ECuO8pyRugSZjP4vkUyqhNDapGLEMmSSalFj5KB1QXDiF0bYA/7haAbUjyh1IrrJRYepyyC5puofTq+JGK42/oqDyRN4MJ0WOjDjn5zkykvlKUQUkR80zqacKDIbZY8EfQm83SK2SnVr9DwGEEjnjsQJXZKiM2B0qBYzlSrSE2odMBC9RGlDTKqHdUiOdNWQ4kd/dBWmHD3Fh0JTtSjkCAQSGjoyLVSHMwE1dTuOQ4mLHOlWs+183NCbA51tYwEhxAY5w9B6HG03S+DsWYWz4BSpCI4pU6MyxVzVVLqiJrAlVqhZOdkt+PycOf4XQnFmuANMRKlmTRpt6XW20zuGFuSDyRvq2bs/YD5yEmEw9JWHZGgBIlH18+ptbl1jjDVqQm60FZ2eGp8rZYxb4JKj66oqAIt8tt1GwpG6jtMYZ9nrDo9ES1CrJEgQgg9HiPZM9XnFn1zoRrEmDgcRk53OyxXuq5DPUAWYlS60CLBxYxcM1WMKg61RUmqQF7mJryBbEapFUttdRitlShtfNbjq7QFMLE2CaIiIVApLJYhexvHEyzqFKuMufLepS2s8Py44cwij9eRDzBxQW3ufHWqNtddjhpFBRLKRpSNKkmUg2VGr2xpjqW1mwoIGedOnjkdtu0RETmu7BOa7ShN11SrkAJLNbCKutBpbJ8jglUjl8Kp9UxSseD0sWOYhTxnQrehaGAeF5SbuE2ojqAt2lnqjKOkGFt7kEAtzrgspKSkvqfWhWWZKaWyPdlSSiW4Nj3gR1fcW2ZAxEkScE1IEEpdqDm31Z+SsT054XAYqTaT6yVdCgTdkXPHpr8HyhXLcpfTs65NHJaCEpvZQNNxbkJUa+aZVUJcEMnMsxG7E2ruEG3ZEaWMQEW1w8XRYG28ifHoujelLVIxKjkUBlXsMDN0iSWApo66zNQ8IbXpsxhOjivOBaY5t6wIFQzDxdt3jTDPM13XseSZXAoxJUQD43TF0INnAw2k2CLrdYnUEnANhE7w+QI9Szwx77mxO4exohgxdTy5XHEVKskSO4vkMpMF0BZV6cwZ6sdMFf8DiHHaQ9SafodVw2WB43JF9XhDWvgWSqnE2AR7iDtiDFipTXCLNmEhhWWupG6HpyusJlLogcJc9sTYMY2VEJUqVy2sRkS8LcOlEhAxvEwUKaTYwg8iLZxtbnjlGHpqTkSbKGRcmkMgNNcOoBn8HdSISoXjylMSIIRInvJxVtxmwUpA6Che24BPRaQ/prUYQm4rVxFa555bmEVwkspxGbNjHA8jSDxe64cQ6QlyPyFcAzfcL/H6BPsiROnowil530SJxkKNjzDrhPspvWxbdMFOyFkotkd1RlKlSwsjL2Iut0DO8ZoI3YSkCDKgusHinqv6u0g5Y0gPsuk2BJmYy0S1hSVPqGYOe6HfzpjssTpAPUU8YHKAcIm7MU9C2iT2+9v0PQRN5FKAyDAIxQbyGDE7x1UwMuYz2SqBSh57ot3E023cKv0mMde2/N3QBebpgrPTc6J1zGXEayDINYIENOwpfocYeyIPspRbGIIj1DMAACAASURBVELshaBC8A6tNyAr0j/KXC6IvAjyHZAEkjA/EIY7VA34sqX6trnHsXW+ZamoBza7cy4uJxzntI/k8YolH0ATsbtGkGuoO+P8flL8EKIDQa7hmqihclgCl/PIye4eNG64uLzEfCHodax2jIvjOlJ0JAzCiTxADG35qXG5oMRM1HvIS0TjgeFaRO0B7l48SV0mQpvBEYaBrnsOV9MThM2BhJBzpU8nxI3hesl+gjO/F/pAV/YEzpiiYXZAqjOW6zAX6BPVMjlPdJ23SZYciB1YvGCyyLXd/SxTYZ7bsxs1IdaxTE7oBlyfAN8SukyfTthfLSzLns2mRznDfcSm68R4nRB6CkJdCvOS0WAE3XGyGVjCY+B7xG7i5bwtaxjuoqlCPcNKj0imlJmQCsEz1RZSt2EZF/owULPCcMmC494mvnhz0jXsyMuAA4s/Tq2K+7ZFbKSwLx9ijpdoPMctcbI5J/RbypKb25h6bj/xBJvdllIXQoyo3SFIJPm92Lgl5z2hv4XE21R6UjxndiEvp1C2TDWQhlsYIxq2TKNRfaFLE0phWWakOydzYM4TEgUNGeNJqtGiXnKtCVECC0+w2JMIG5I8SLBTluUKN0OGyDgWSnFiEkQTXWxx13G6AMs4M2oJty0pnYLThF+sbHY7lpzb8pe7E7rutBkTtZKroSlByIi2KAE0c0Rpy72KG25OlQMxnBOCM093ySXDUyFmU/qtc2e8jdC1CEEayCizOaVMbcK0FGJ3HyoDu03HvOzJvhCDUcqekODy6oOMVG54h2RnyYVFhUEEGdu4Fzcn+NS3peK8EOOeIJWpTHRDZJkVC+cEXY6R1haRdbxFg73iWlq/n6wZE1SKQckVpaU9qDqpU3KJbZJRCtM0sdn0LeVp0zPOE9UNt6P7dnTgoFLFyDIRomKxQH7KxXccRSXRaWCQSJHKVgNeoVKIGkGM7BVTZaqOpkQ9jk/JA3mZiSmwiT12mNlpRPrE4pWptEibVnAz4jFW73hzCKlUjIvFkaR0mihxIdfMVGBWYRLlSTU+KJkXEnnOcEoYC2/TCz7khhNQNxLNmX1KjONNnkQVBgIbCQSHR/PMSQxPTwqSCVhoqbLFmI7prTEExKRFtlTZao9rj1fDlooObblHqaDSJnNuLfoRjsbbnY2wm2du9h2LOPsuIH2HLc6pDtSaOTmbGacDxQ2sJ8gWFaHrhBQLy3LJtEwtLyA0bWV5ZrMdKNk4Pz05RpEy6hDQY0oFLUJBm3A5MI4zVWa6FIgyMC2F8zPh7uVdQjyj2zpD/DRqmZmXC9CZwwyVzI0biVIy036DSE9MEREIsZCXCwiFTYrNaKxGDAnocTH6Ycc0jaQOqmVC1PYsFqNWsJCoWYiyAXeKl2OGqqDWoiWLKmzPyFcLZ2FDvshICuj2FILhl5eUvNB1Ww77Qkon7JcJYqX5E5nt4OARakudjmFHSsZSD8z5iuEkknXDwY1cR6JbS88LO6wmsi9kvyD0gV12HiwdaXJGAneCUMhMqmiNxK5jQ8L7oUWEtUVMEOcsboCP//KcZ5+mIk7Q1FIufKJ6Ybs5ZSl7agkt31eUUqzZ+9rjbnRph9NcaRyC9IgkamlCtesV3NBpSxSgBCDRaY/lzOnmnHm2ltfjpbkaQaFWrIxNxEbDoIXAaiWGlp9o3vKmihlmLU99yfPTITeRdEx5UapNmM0tFBcTVo554poxM6xkUhrwGjG/C2QMax2Ad3RxaNEAae5Gc6xja4Du9N1ArS2/1LweHXEnBEVDwmuglAnzSh/vRaIyzrco9igh9Gzihh3XefwAxI6bpwPdckmHYrLlkJW9VW6c7WFeGJc7OGegO7pOUTtHloiVS0L3JJsS2XUzS93jC/jiuEIMHZ1u8dNT6v45PHFnJoSHGbYLqU8wKWW+y/kNuLh7gyG+kGl+jDG/D3yDcob6KapO9RHTD6J2HyFdIP0IXCP6Gd0Wqv4u06Gj535yuY3rJWGodLFFRgITi9+F7g5RYstly4qatrw/G4mi9OE6ljck2VLlNhJvE2KHEplHbe5DusVyuEs6u8T8BvhZyycudxjiffh0HzW/Bx3eycnJc5mmifEyE7stZycv5OrOHUI0Tk+E/TRTijN0GzTC/u4lZzfOmQ4jqVMury7pXAicgW+RsqXqzOX+/a3dLDdJbJnLjKUR2SjKDnCePNziZPM8tmenXB1uoTESNFPrBT0nLGNH9QPD6RUer5Cup9cHCAol3iX7iFlgmZzY/y45TfThGkFPEY+4PIcn9x8khg0wk8uMm7PdFlIMzIcTzlJkwUhPFHR3goU9Xa0cFmFctuzSCXGbqbWiEhj6DSl22LxH6eg0sb+9R7vAVS6AcbLN5OUu45yhRnClSwNdfT79NuO1cLXcagK5j2hU5mWP0HNt9zyq3+IwTsQU6E+MTgE/w6YzYohM9SZWOogjEg9gCaRr6/hzwPJAGiayFcrSBlCrkcuLmW2/ZbtrOblTdSSfkHRAQhNdZYoUu6T6bbruBrZv6S4hCK5NYBzmC9BKTZeYwp3LE+a5kkLg/GSDI8R+oLbYKksZqfmkpbalS2J/ReyUmq9BeQCAxTJTHXF1hsHpkzMe9vTbmbuXv0PgnKg3KTMEUU5391B85pEn/jn33LyPob+XJ25dkvp0zEWuZNsTgjIfEsP2QeZ5QEIm+yXGFaE36rIQ+1OWpYVxD6M1AddtiAkIM2onBLkf98psl0QdcTWCNJfzavwA/aaj3y2Y7uHY52qgOWGhjSUuAdTR1OFH59UcxJ0UIiebDYfLJ8l+oOtuUnJE1EjROewDYb6Oh0vMlDG3iGPGmeuEeWaXEkRvtS6x5arHFBDZNEMJJ8/NHT6PE1dW6PrEJu3YlPY+gis3+i4ho1H7UwYrKDOzHTjojCRjMKgeeXI8cH13jVoWSlmoVETbgCzaIqeoUz2RixJCJIZECE6fEmpgZSEvhklLLUEjMQnznOk2A3f3lwy7LTUvnGug04gFIYsc3XCjzIWYm0RMOuFMZKv0IRIMrm3beCsolIy4EUM7vykbixkaO6pGNG2opXBZM1fMzFpQNzYO/RAJLphV5lpAhG3qybkeUzzb2FxrbrnM4khI1HBGnwulTkzikPpmWhXjybzwQctsuh7qTBDlX9QLHmUhmzB4QCVwCPkZeYK0e3t0tzuURHumn2Th0/2Uu7FF1bulYAgmLZ0hbDbcXjI3hh0aE5oNKa2eLMYI2mrbipeWfiGRqO3dAF7b+twhtohOP1fCduBJn9BqdN5WXy8SuZpmTk/POcy/R/XC0A/EuMFMmSeQMhC1x8qWtKmtjidnVJShG4jSoeZ46UihI8UDelzD3bzVJrnCXDIelFKNOCidnOBmLZVyE6h2isaF/fwoXTpD6qHVJnBC7IyYMku5pOZ7j/VBMyVkJjG0QqzCMgqBjpOTgVhm1AvmPYQNu21gLgfiYFwdnmS76Rn6HXkqZEZc7uBHswvpGPqBw34mJsXEODAxktlKRPbOzd0NFgPpAyXPSCkMMiDpfuY6cTk9wfZkA9reYTKXwFwjIWwRgWW+xOw2w6Y55FhEw8AQTrEc8CVx3g/UuOcwP04dCxojXVJSLEzsubKT42onzjVN6FIIxQkhIDXRDzuWeeHAwtgrJwapVCY3LqUydN0nFOMftbThi18sr792jecDfPnn7r7pqe3vfVtP9dYoQ4BKJPgO5IDX2ELh2tIs8ES2Qohg1jOEciyOaQWcZgXVhNBTzcl1ZDNsgBaaQVq4rORCCLHlUYVKkA63QK3NhY5dO3croMfisGrj0ZVuwaZn0kfadbi3UgeV0PLonsoVJ2G1EqSFlQ2o1vLGVUtLUWFo4RkyIQaqVXIp6LE4ZymZ/5e1d+mxLN3Ws54xvsuc6xKRl6raex8fA8INJGhYQvSg76b5E0g0aNKiDz+BBkiAhIRoIiG5i4SEoIuFbclgfLB8OGfvXVWZGRmx1przu4xBY8xMu4WNcHVKWVUZFblizu8bl/d93jUX+og1nCC4dZxBSgU/jKDTHqG/t3SYSw85i0B6q/yN5d8EJmN22raFiWRR0mUi40e8N3J5kPyKDWXYBqlF9zufuL2+8OMPv+N2f2F6R9Lx3GdnTui78nz+iX17Y2tfSEvCPCGuLMUY7YWlVmp+h+qFt/tGG50YAiSgkuuZPjv1fOPr25+HhnV5x5LeI1Y41cxj/0xaVm6/njmtkPPObGAjs14G3f7I9fzX2Mfg7fbGUhfEwggS0y8FLahmEsI+fqHPTyB7aDYPM97pdMV90m7Kshgimb4LvQ9OF+V27yz5I8tp0B9h4kopNKqtNXJRNGW2faeWQu+N0+VMyhe2XbE+cf8D794VXl8Kzk+U/EtoZucJsSumXxjywMcTQxqaLvF522R0R9lZi6I883b7zPWponKi3cFb4nx6gvwrOQtf7y+HweYnpjWG3RCEc36H2Q1NgvI79m1DJKa6WgpbeiPNDXs8UdfCQ15wKUybJJwqwNjZduP5+Xe83r5C3jidzoy+MPcTNZ0Y9peYv7Iuv+F0eseXt39MGw80K2URcnnQXxbafKC6cLn+lmnC7f6GWee0hCF3WQZJC7fbHdHYhEkYQvApLPXE7D+T+BP2/sL1uTJHxUwo642H/SVL/pH7Lws539B8Y44e8pF8JaWFZg/q4ng5M7ZG0oLMQrKFpAWsk+pOG19x/cgYD6Yb5ispP3O5Xvn69ReydaolRnmgnJkmmDyQ1FD/kTELt/l38Xklu5NlRfSYzfmGuZJ4DxoBZyO9cd++MudOSRGc0h+D8+mZMWYEHdkLmqCWOPv2x4OcVpZ6ZW9vaNogXZiUYxBxGHan03aj5AvuIYPQnOLZ3TfcNrI0UgLbDykhwj4neUnc9ntoUmflVAs1d9y+htxHCqWsDBJtDLa2kVPisl5R4h0Z7Fz0mU/9D7TUuPKO2WPKu5QTZ73y6/YXrOcElthuypKuCFBLouYUz+46mNJI6UQfOyknxDI+BXGY3UFDnpaq0sfEJLHNzv3Yhu7jjnhmTiOXwr5t5JxZ63LovmMj+an/Q95ffwN9QUxZlgVU+PzyQjlduW+TRXfI0H3gKSEpM4cz2uScL8hM1NPG7fZ2QAL0kAWEyc0mrKcTb/c3aipsY9IRSqmoTfAdk05l0nMOs+uYtNZDJhmSch59Yz2fmfdBqKHjvitVcOncbg9yuqJy4iQJsUG3hmvsr5EaAUhA0oS2Gz42Uqm8uz7x+vUVXQq9bSypkJZMT5lhytItgqVyTGPXvZHE2ZncHYYXTmUlq/L29kaqlSlhnlWcbsY2lVWVlBI9eUid+gxVf87MnNgtsdlGtsnLvPPslSsrfz83/jd7pd83/iVR/urzb/nSdv7O4xe+JsdcEXfEHf/WrLhBEa7d+U1ZeWeJp9AR8nf8K38ylpATWmwfai6oCMyB2KTWTHPH++T96cRJMsXj2bEjtAp3rtcPfP78OZrO/E2GE3KV7IKboTpJkkieKVpZ80LJmTkaKTuvL5/57dO/ztZuTNmYfkOkcV4rt9sbUmrINCV05qIZG3Fv19OV+76zW8gs+uOVopmlxAav7QFF0LRT8kLbKksuoYU/fHa3x52UhLwouQi970fYUCbnTG+DPo3z6Ymv9weaFiycemQBxej9TkmJ8/mJbTPmyOS84ocvYI7Btt14ulZ6v3M+n9naxEwBD5Mugqug0ml2OyQqFShkgZM2xjAebaBlIWtmNKObYykhpcbAdyglVfb2FSmNMXaYTpWFNZ+YeeP1/mDvnbJeCEeFkqQgLuxt4/KxMl5fWVC6d6wKzWIzt2gmDeHmz6gAc6MUSNmZ4/CxyMK6PPEyPpMcComcog50nLokxHf+4//K/79xxv/pvz799//q93/5X/77/xqMwZAH9dlYemPXwrwJ63KKSbc7SXM4vNGYfpiwpJ3+WBBbSSmhaWC+IVrY+mRdV8Z4YPTQ5qUTOZ0Yo7OPL+FOp3IqEx9nzJZI0NSClhf6Xsm5U1Pm7fGVnApLPaGuhxmwh25pdlJS1vQcBk1t5FIYs9HHK97ecUk/ITzo0vE0yMXIutLuCQw0FXq/Qb6x+ytmg7NekfU99y1ztZVH32BVTkWZrXN/PMjVqGdn3xI1/0DvL4hsUZB7JWniscdqeTmv3B9vKE5O6VDIT7J2Bk9s+zO6GGl5QedE9oK0RJJJeRK27cHz6V/h08v/jeZOXVdSUfrs3N6Md+9C6vL28kBToZ5W+hzYmBTJqCn5+oX72+Td80/8/PMvXJ5OqIbjelmvtDZ52164Pn9kTqePG6LtMIjAmj/g48TU0K3Tl0gw006uMzwD24TUEP9I0oH7G84dswfuk/PlmSQn7vvkXC70vkdRp7FZUElsj8nrq/O73/3L2P5GzhMziSIFuN1fWJdrNFE68b1zucYUet/D/FRrFBlP12deXl9JZOoKXl6ZfOVUf0D233G/vZCWN/ZBpMmhuIHPFLSX8UZaNrbmqHyg5Mmcr/T+oOaMeA09Mju5LoypZC5UWbC50e3G9fQbHu0N01emLbidyTmFFu8VrpcL6E6fDSkDG43sK67GQ76Q9o8UfeCc8PSeITdwQS0j1nD5I6dz4rEJRkVTYwwl+TM1X0hp0vYXUn1wf2wgGXHFKIyhzGmUEmvoZfkTNGXqZed2f6E3JelKzsb0TxSgN+gDlhqGYdwxE4TCab3Q58/MdiKluFjFCy4K2tC8MYfweLxyrh8o6YzNnWFvOA8QQfQdVX/ktf/59zRMzBGfcVGWBdXKvk+6P1jWyf544L6Q6zMiCWPjUhP3lw2TH5D1F9AHo2f27Yymha09MDZMP1HsDFZRzZQiaO7se0fkmfPpidfbJ2CNSY8/6P2NnGBdLrQWBIk5nWkdlZWiJ0QfuP4R88mqf8rt9kZe33BOmK+HcXyQsnO/v4UszhyRdBSsQpZ3zL1wWgs+f0VkZ98GRS+IQucOIvQJeXnG54JPwpglHbdJn4Nud65PC61N9lao9YLNybQ9TFhWaHkiY1BLZiZIrhQvYMJmzrp8pPfB1j5xvu6Yd9RXxBQ8zoBuis+K6huz5/AVJSdrIesV2Hmbd2xkzpcP/OGX3zNkZ2qjMUjlRBvQx41cSpAf+reNjZBEGHsnl8xukFP8WUOrGn6VrTf2ecO0Uf1HpnWa7wwf+GFYy5pIhPejjzANukUacS4lpDuPBzlnpk0qjZYFnxpabM3cHaR13mnlIYNUI9VSEVLKOM70SRsNrRqJm3INEAKHL0LC0L7v30gwIY+w2TAflBpn3mjOWs4kDWmApkQxRSfMrDxm48dyZpuNWQVpA6wjMmPK7bB5MDlqWSIp2CdtbMhsrGVl0cJ920l1+b7JEDfEFVLmLgN3OJkzpnHzgauwaCa7cm8dUeer7dRaePbC3+aVP2s3tj65SOGvpkI+rfzF7Y0/nw960mPAFRLUEIoriLG6UHF+1MpPaQWcn8eDXpSnppxPZ+ac7H0no6y5UJIiNsEn0xNLVk6lRONgkEWpOVPyQu+d7DWMwWKAk3Mi54zNSd921rLydL3StoZ3Y8klth1uIY9LAb+46IluHIWcUlNs+8Xhsd+w5FxP72lbiz+vO2N2tCTykri3e+iRpSKeD1/awGxnyWfcrohM9vEL6jUGf0GxIOd6FOdGrZHQKpIZM+SydcnHvTggSejNbSBUkgQlZraGm7EsleGNvbfDfBnG8KSJ2ccxeN05n88Mh94cHyExFt3Zx42lnvn6aqyn99g0zDs1wSknPu93jJAcLXWhA4/ecPeDLvSg7Y/j6ye+3nc0JWoGldj2VH3Pl7c3Lu+euO0tfBjfBrIOwyZUp3an4GjJvI2NTrzfiyfWVHgZe5xdJocfOgAg0weiSk4LmzljbyypcF7OTIM+BzBJOvhP/uv/d874P79MhQUtTyz2juU2udkvLOlBKQs+KrhRKqhUZi/kNMlyw+yKaWLKHZGdnM+kXLGe6P5gEhHfqSnDZlBUhMCRZafbxuVyRXxhe3lwWoXpk94Gy6kzR2Zrv+fH01/hfmuMvZKXEz7K8UEIKR8kg8drGBWnkHRF9UzrC/dt43xZkXpn339lTR9hfmSMOzY/M9XBr5QycL2DBy5L7IkkRs4n2jREI7Z40A4MX4mLpS64pTDn8cbsJdY/OYgQyoAprKeFYZPtmO7Y6HFgl4zoifv+BPoLPn8lt48UP4UBL2e8dqZ/QXXyGBuMvwelUpYraCAhRQqpfuF+Kzw/CXUBTecgTwxjzo6IU6jcm+B5YZ+T89MljBWzo3T64zMqGfGON0jyjM8Lbg3YcWuMIfiMDYKWzraDz4WcAscY2uZ33NsXFnsPRbGh5HKiphIT4eaYPGjbgzWdGU0pJWLZ9/7K9DeWdeF8Ue63n7mcYmKILyStCIUl/8Dj8ZW6vMXLubwnaWZrG21MTueFiXF7PFjPV6Y5OcGwB9Y6zpl9FEr6RJ9fWPMH9rHR5wPSmZxWhj+4719AOssK1c/s7YbuQjIQMufyzN4mbfxKLpfQG+vO8E9hYOtgLaP6K9v4ynpasPkIukS/oFJJ5c62f6KuC912xsNYaqZzo4/G1Ipzp6YT+9ZZ6ob3HlMgGnMORN4j9g7hV8bYyPYOMf9OqgkN9Aq+kPWOpgIWBa2XTh/3MBrnC7v/gXO9sj0WsCeSPhC9hW9jvEe1431QdCFLjeLIGm5xEfexI/6baJZnTDfdZxSdKaQ7o93C5yGdvb8iAdHiWyx4FmHbXynZWMoKM5BT03aG7aTi9D7oJtR64vH2C0vRwCRaw1XJyem9kUph75/QkTCEMQK11vsgL8boC2U9MzZC/uLGve/o3OPXdmcfIwgj7QFaSWpMjDEDCbjbDSlC94b6u0AQ6p1pL6A3+niQTwtWRuDovnlPEGx4+EX0iiY9KALR2GAJm40xXzEqbcTq2dzJqYFkvC9ISiy10vrA5RXRIFyEdkTwKnirPO5CTpmcY4gxLQWNBmWpHU83kkdh1ewNcyHrBc0KdPa54HpnOcEcV+acLFUg78zZcM+B8Ux3xE7UfBSElsGN4S+4BLUmL/DHr3/OUKMbTFuQfGIymX7DVUOKOMJk6gdowN0Z0hAMl8pgfJcQ2hyYFFwKw5SUK5NXBoFJ9Tkj6twTmlZaDxnK9KCQDI+vGzQaYzBxFYZ1xFdOXhhqbNaYvnNOyp0bL/nBWRNzLFG4ijCnHxvn0G5bd7IUeofpE0k9qCgzo1womsjZEI0zzJIEClcFG0ZJmYxDa5QkIelMwkyCtcHq8JVAYK6aaUyGJeCEZonzwDpJPRTeHqSKJEFNmd9II8EyxCwACYmCEZPwkhOGc7fYqKYc7+VuztsYNBp/RZ+4uzF35+/VO/9g3Jmz8yyJUhMT5Zf+4C9tpwNqhzSef2qAqI4YVOCUC6sUPCmvPviC8RMLuQY9xqZ9Rxy7BJY0CSylkJuSXRhtHNp9wY7/V4AqwiBbUmEyGSOoNt+haZLItbK316BuqR5ovQkz5J+jh9zLUqjcUwoTpLsiJMwbucj3zzxXpbeBiLCuJ+7bg9Y6zx8+8PL6NbztBx0pbKYFE8H9Dqb4vND9jiYJ87vBsq7YsNg+zYwPo9GZTJIo05RhHrJjlwNfmjG50Xk5YBGFMQWdmVIrwx/kHFPx3p0pGWENXyCT+91BFPPYEBYCJX3OJ7Zt53quuO+UJVQPfRh9V9b8RJudWRN3d+yxR21YFRMl7QsnFWTOaCRF0HTGUGxOxCdzWKBgJ6HOwI531IJ6Y4NkgXZMqYQPwzUakGkkTTR3AlAjiFWMA9OanCST6Z29dYYb19OJ5MIcE9GMaqH1cdSD/4JoKpIaSR0fgz53mHBaf8fW3w7WbEgdNC2HMaIxWuNUO31cMHZS3pgycVvj4Bo76GTbd3Qo7gsDIyXIecTqUa5YW3GMJCs5FZyBzknSTO8PLpeKScMJjJtKZo542UoRbMYk01xivaVH0YGCdmCjb1fWdaH5Jxq/QH4GK8x5xqxT8mfQM3NewCuqoAeKyCzT5p0unayBxwl5wSSphKRCJzZOLOXC3u5xeLoGJkyFYX5oyBO9j9DyHWdOYLg6WWocEPWG68KYhTk3igY2DhMmRsnv0fSKyAk8M+cDsYpwwscds5D7mM/jwgYkBX7KWry1fiU4pjUu/vZgdMcnqAjrWqmS8DGQ/HogHaObFCnxPODk1OP3WUOTIurMAb03zpdY8ZS6f9fSjy6QKu6Z1jvLkikZnH48V8F4d/Sg80TXbFNgpuNwM5xYJS/LmT4nfWyc1g/UWhne6XPHJVbg2/bAk3PbXiEFQQFfQIJv3zaQIpRccQkHt3vCrdBmYlrC5uB8WdjuDbVKlgEzMIY5n0nyBHzBHWysCCtaZkzKfSB6IacfcH3EIWYnbIbkqtuGcOe0OjIDxTVkx8i0kREcP+Rh6CsuHxnzhYVbYLckPj9jkPRMGzkY2PsDnZWlZtC3KFRsQn1jjktYowxmg1wmmkKi5laQpTEfsPceh555rMTlhA2L5z5vpOKUuuJ26DS/GcFF2FunnraY+pAwCXBqYOoKEO+s6jOTnTZeQ/KhS3x+ZFJO7PefuS5X1FZsLojlkJr4/r3Q0ZxwhNETS9IDSRnUhMf2QCSFHyQ96CNhFqQN851UjGGAvGea0+aIibsEycDEWZbEbM79/oqkRk4/BJHFG5oyZo29P9CDVBGo2AR0ht3jHZWCu9FGFKvKc2yK/AUzxQz22aj1dBAMQvMck5rJ8EnShaQXVGNKbD7oM5j5YAiFkk7ct894epAScEjmkIymTC6Dvt/JOeRhvU9cE/9T/Yf0y3YMTMI8GCb6GZI+gm4l6tiMiaUf/PE57JB2xHn2zUiv8g0RG4xoPyirdizHjZBG2nM8yIG2Pc5FCw2yikbTKoHW/UbZ8oP2IRK0L9WEmR//7JsC9PDPSzQREI3W+tRoLgAAIABJREFUN69P0MPSMcz4Jxi5b5wGjl8F1jPkkOl14a/ff8SOz8l8BqVKnKKZTny/kTUQsAN3xzW45qN3llNl68Y0Q8VCbukKBGIYG7jM488URXsWjSJ4j+8jJ0XxWLlLIpeMJyEdrHNxcBeyFvQgoJkkSMoqlanOqzW6OTWVg/rSwYU+DfPYEATpL0zx5sY+OhcJUMGbT1yEVWtM9X2wYaSa+ZXO7NFk/oN05+vofPTEhxz+s0+98Qudhxw/R/cDWHmg/BxcnQD8wZMUVi3cxPhi/XuhPCWqePn+6MTP9duj5O5UCbRhnwMth4QVZQKMwbLkeP7mJGc9MKgDG1F4qyr73hBzkiipZILCEsbEUjI2oxF0ex8evORMGsM2smemdXIpMehiZVoMHVJScklo28lJEO9gO25LfA6qiAeJymxg3FA5kfSJOfcgvCX9vn0Z04Iu58Y+J122MGmnQhtBsMlloe0d8YJKiiEagT/UVLExjxyGxByNY1UNrtj0g78ehs/eN9BAGSqOWKBthYL6PJraDrYgfmQlyPxmH2TsD9QcKQclxSfJHdWdnBZsxvuZ1JFkzBkZAVkD2eoWyF4/hiKlJGweA5iUQoaqyt4HkqMhSFq+v1vjIAvhmZqX45yeMTj6nuUh6PdMi3r8nkk3ZziHufVfkIFz2B0xYdhG941iFc9Xxr6DNkwy3So2BGFgBjIrY25MnoAEGtOhYXus0GRHdWHblGSNJEs4vouRy4iONL1j38I0upYzJvGDkiyYVfp84cP7J97ur3j6SNUc2vTZERmkVGltoimR0xKBPnoGFNcHKYVhYd/unJYPYTb1V1Q3ND2BnYEZnaEVbCZcgmIb4TTBO7dJuJjLGvryuL2PkKKBSyeXZ0q6YqXh3lA5oxorteF3Rh/UunwPVBAJBq3ZZI7OmiY2FCknKIk5B92/IhjJLkg/MwxKSeT0jkH/JyFKKaFiZM9ITVhfaLuH7l57SD88XP+ShMwl0JMlMfrErB68404tBaOS0e/TcON24GgqIivKgWfqP9O3gvgk5S1QkXPB7AbcqekJZ8MYsbUwZ1oipZDLiK9UuWLzTsrh5HfCuZ1LrB7RTEqJtkPSFePBtJe4rJJzumTe3gA7Y0Drx9coGl1t31nWoOKklNADR5Y0IQl6m4hfyCmx7zuiV4SFMQdjPEJPlxOXy5mff34j61dy0uDK5gXyiUefNIuie1qC3sgi8d7MeRjW1jC4UY6ArAj2MBuM+YbmQN7te8OzITnTeybrQkqG+wbU0CIysFG+8/AdwzR4v/H+rSSuOBuaAn9lXejzjtYbItHEqPaQRAiBnZxh9DHuICsiC2O+Mucg6YUkmcEI7jTpwFhl9tlhhrl50kGdve8hfZpQizC9oSwg9QgcSjgw5xoTV90C8yYZm4oTYRyaQL1iFgFIx770mPSEKTAnY28VLSecyTgoS+bG3kPbZzOFfnY+vk9F5RuqdYDbHe+OS0wM4xKOw/tbsTenU5JQ1ydai8M/5cCsjt65Xq/srQURSsNYbnMiUimaSXKibTPCs9KCagPVI5wi0H7rIsfWrx8FZ3hghAhjspmBfBjmKpMC7qhMzApCTL2C8zFD0iUZJIUmVwzNhnvHvaAamvNxffAf/nsRNlVdaDMK7EVTyFuOs6OoxhRQlTHDhzGmB27P9aApGUI6Ao1G8L/NCDtsaEMdQ9XpTXBJ4cORKITNDbdE0mOYMQaiwpixVQlcfnDIEegjpn12kFsCPxtfR7T8k2GScGySjnP928ZAghceYW8HtiOmUDFEyeW43JX/9L9o9McRIHPkbjQc14r3TEvhOyIU3pEDocI+Gyocd2TwwV2iYBYvwWgWi8Z29mOCm2NdblH0Bk86Wlo0egwbE58afh9Rpiq6hdSlOVRJVJlMHTSJJigd2L7u0FCqLqh46PijWzo+pyhtzcfR6Hiw+X0ysBh+4eyzETtgQzW01r+3jeeZ+EUGn2Yju3DWTEHZx+CXsfMqhmvMFM2jBfKjiM4O3eFgivFEFMxfrfM2O6tDP7I8ckrBtbbA4mYk8JGAjUH2JYKXLM4VO2pLiG2DWYQEjWkUMjkJA/8+hECcbWucSj0QixF+5i5xXng8Nykl2pxx1zHiLKQzhh2s84V0NOVzHrzq8u0cVZalsG+dTEVm3Ot8R1/OI/CN8FnkTrZD5poU1RgkjCPMyhA2OkhIsZyQsmYtQfrxTq3lGIQu4BU7jNUzx93wPQvDE7iHgVsPZrgHHjKnkPZEuKEd3qEoqkvRwGJ7eEVAyAqu8xjcBq5YiVDA6XrkBhiUeK+VFWEgsoHfo+mSYOZrEtTCiC8SOEVdyuH9m6iWCOWyA8Zhgc/LKR3Bi6GBNyZYQ5fwRs4ZZ68L2JEhILSQQUlM7oNtFHKvYKr/CyrG274zjs53eoofaPsFObrsXOoxNQoAexWhLOdYLecwneFhzsKdQUe0k9IJnxWRhibDGYhM3DUCLHI7jufBTA8aOS55FvpU5qj0aWEA0hvCCZsTo5GyUKryeEx6U3IOGsBoF6Z0st7jkPIVeA2O5aOQ9B1jvKL5M7VGFzd7xTAkfYb0iE5Jlbxkklcymb0rRd8x5iOc1n4wixlxidZJnzdSKvRuaC7BW52NYSPWPGPgEoxSz6FLgvh7t0nvStGPpLSgpeO+H1OghNsZH4otf4D5I6qfSemC9yfUBzm/sC7GzJPZV6wXKA4Sl2ME7FSWpcb66nEjF2dMP8J6MjJiqrX1SfIZnSwFsVjnjSEknZQSbvT9/hXmBzQTU0IKOa+YNfp+Y0lP3O53UhbWU46Jjw1SStR8ZvaCeo2QijzRHKB/kYR7FBZz7jgbdOW0LrFGHmFoGaPz4eM7eg9piW9BlcilUGqm9R2kHNQfoY9OH4HNE5khhSiVlCIt73a/sZzqERr0IJcBFiadMDA3TF4we4/pBaoytHO7fwKMpb5n7K/BmR1XpteYhM4bnl6otuCe2McrkxtLPmFWY/pujmFhapaVOUtIFERxttDszwuDX0GF2T4cMiiN60ocWJh2h/EjVU4M/b8YGJlrbEbmg7FVqkaaaUob68URGfTWmLOgeqI3IemD67ny66+RFCjsoBuaJ3NmzN/Te0fTiTbsaMYH0xuIMXOn24XW6jF9HoeZsdL7V7I0XE6MYaz6TNFKVgdayIisceZKyR+xCa5foTyIvIKVrE/MBu473Rq7/cS6Zhyj98GYM8JsFuX+9kAlUXrF7Ma0jZQLy1Lp7YRiNPnHJPmBukaDOmegXPtw9n3nab1Sy5lSBuSYzowZBt51PaN0iix038hpojxoUxDLlLpQi4JMvrx9oSTD7DWmbPIuVutKeDJmNK0AKQtJT4idgQdO4+3+BQ6tZ87LMRVTzApzCGM4RQueKsM2pvn3Inf0jtjgspwY24bIpJSYhOHfpvDENOrQGU9WIAYHET0ZfO2kUfCHPEBwD6yfpEnrjSUt0Q4Y8Tx48KwNGBLTy2QTKcoc83sCayS0OlmVpIQu+igMkx7GfYuiMQz7GsFiJoh8C3gLW2TM2mM650SY27RvGRBB2rLpR1icHEX0NyBAFOQBCgihgNsxk9Aaw5IZE3tNGUnK7b5zOpdgd8/QDGtWRJx96yQFyWEs0xJoQ6YCmaRKSh3TgY8ZdA1PiHGkJDozcWQuwD4751pJLrQ+2PuOaDoGRM6yhBeie6S0uipTwGZkg0jOoaMVqD5RE+YMjbICkhU7iqo5BsMHNSXOpfBqjWaDIrH1fZ0bU4R8FNutR67IdPjf8x0Zzg9pZRHldXa+zI2vR22EREHVCeIXAmJC8nh2Os6PkqmuvMzGzUdsKRDm8TOOcSeUpKSAvYOHPTZKwMgBGB73cEioghWPRuNZSiJ5bEGi6VBylkiytJiY18VprSMpUpnRADm07kQC8cLWvlBzjQYSIUsJTGe90BpISgx+wcUoKVCBPRZhzJHpDZb8BN4Qj7jXKRvmd/oYJLtgClJeSOkE9i1EC/a+YWpMeohTyqBQGUOP6W98Io/9FkV1ic2ttYo1wXyQ1MllxhZIEjWtQZPjwbAHKX27xy1UBUuKutEmTkLSgtuNlA/Pi1XmPo+t9H6EkTnLVNq2Q82IZtidRQumykiCa+Z+e+N6zigTmRZSvlRRjYTloTuanH2/4xrNcd8j7ChpBTI5zxiEriv3faeUSCA1m2RNdJ+kLOz9TreoPiOQLRpcGxmn4Cr01tEuIe/UKK9juv7PrrH/+WUq2ZhJKPLMaT7xqm+8tT/nafnTYL76ZMwdJbHWlTkb+7xzOr0DNjRpUCUkI5roQ8PQlZTlsqGPj6QUUw3QKBTnElKTXHF7h/kDQ9C0hgbS31iWhcf2C0t5Fz/oGQEPc25ozcAhRyHCFeZsPMYfSHpF/LfM5ph9YVm+xekWqlzp/qCPXzG74/1Cye9YlsacJ2Z/x+g3NI0jrS1RC2zjjnlj3++Mo6uWYnhyRi9s/oVaJmN7RvwJ08mQV6aN6CDLtxeUcGBPixQ2cerpiVze4Y9fWNMKW6KeBJ/v6UN5iCL6lffrTzz2jvAxEt0k0WzSeyMC3c5s7YWlfqVe9mO19B6f72EKwivmX8MHIA/e7jdO52toqPQoYNtGRMHf8JQwKpBwi+AdTw0tP9P8ZxLvWVdhOuzNQTrnU2Vl4fW1s1wHpVYQGCM+M5tBqVlLZ2933l2f2O9nbrcXzpdESmEkdTMuT+/o+5379oXn5czwV1QWVD8gbozdcVvINfF4/ArjY6zQU8g6xIXTeuLxiKnltt25tT9wOjtqZ1o7RQJX/gu6fsXTlW5G9cppXcOE9KXR2huPvVH0J1K+Iax0h8mDlDpNPpH1PUbC0hecGyldKflHqv/EHB31jM0WDWWPwnn3EnHe+gP79mCfr5xPT/S20LqzrobzCJpNvjDTZMyFlIL7nalRwNHwNJD0YLt95bleD33cZEylD8BPqCxBRUmgvKOmJ+a4EQahwIdFUHUnCTzuN9bq9DZCT2jC9hjk7Ej5zGgN8TsmLVCBc6fPjh463WG/kMuPDNvQPI61cQapbNsr6h9YLzGVf7u9kbNzWqGcABLdd76+3nhaP1DWK5rKd5mP6gcyMOwzvb+Sl063O5ImXQabBVLPCEf/9XzC5z22DfkDJQ+cjVqeeL29Uq8D6Se2/TM2I/gLDW6zJAeCsJQ98fp6I9eMlsbWXlnLGXxy33Zmj/AW80ZWo6wJzQt9Mzw1SF+p55XZhD5jxRw0JtBauD0eUQwKLKky/Ctj/IxoJCPihSQfMAm6VPfwMyRRNFcaKy6GzxXlgs3EmIqxo+XOUs7MkQ/JR8dlJ+fgfyuCjZ2pUJdIHR4ejUdiYuZs0zjlC2E8HJyWJ/octPFg0BB1ylIi4ZLO8BzDFozpSszHB99irlGDZEzvMcSQRNYchu48cAu5Up/jkMIccd+qB25WyLnQ2j0m/nNiRsAGdGHMFtIbjQLejoRJDfQPMSWPopxj6heFdGxDYnsTgSPuhmtm7MIg4yW43X7f0BU4OTJvMW1XPZIp/SgGIlm1pHRsZTikUsQk0EP2Eg1QaFwXWdj7gzEmpVZSCrOyqpJz5jEGmTBdd7FArrpzOxl6EuoweoIuBfeMEQSoOQaLTM4pdPDzfmNQkXwJuU4IOOhzRnz9YWps39qco3GbSejDkUCxRbEvMdj4k7nwf6QHf5h3PnrlQ155eOcvZ+dFiUm+GXmEdvtbUipH+ew4K9AUPqaVKfCl70iCc8pMP8gm6rHlBZZayAgyJtYH30K/EuFZs0OeJIRUqtske6wYmh+mx9Gx1kgqEcQHtDm5nFb2zcESPtfYe9iMBlAaqTj7fEFUaS6YZxJBviklxx1oL7SxkfR80E1mhB0KiDjb6IFbzI43YDpzWvghCKlRThEGaFbIUun2LZ0yeOSSOKa9hlZl7g9Gc5REzTXkiihrDcJLXQpVFc0eQU86SOJMU/bu9F4Qr6immOp3xYYE9g/Bu8TWy4+fPYPWhJWFPhp1GfT5SknR5KglZC587g2tF84WRuiehG04J124lpXPveGpRkJ0V7K8i4Ra35G8k0tjm8rb243r84XH/R4ZOLEPAU+UrMAgLSWGUrVGM0UkcXYP07oSKaJzTCaREptSbBP7CNlbqpltTCyH1Lr1RjsGmctS+SaD+/9djN/6jTzeGOVnHuUj177wVTJ1ufDy+g9Qu1LTO5JO4GdULoj/yMwv5PGMoog/jglaRm0Njas0hrzQ2x9IaSB6FOxSsTTY54NBivCYeob7ynm1CK+5P9DyC4v9KY/HGyU9g6YA8qc4LMYwluUU0co6mbNzupwOrfcfWJ+AkZntN+xb4/R853HbyfyWJf3IHJ8YXaj6DjySMMc4MWdl9IQxmTLwkyOyHbrBRi4LxeOA62OgSyPlztPpT/iyObluDL4wdgdZSamwbRslFy6nM29vtzAlpNCE+ejksbP1RK8Ln+cLVxHqsrDMRCVY7K9vv0Jx6uUf8vbrxsIP1KWQqRHD639kjjfM/gQdP7KNnXreyacNm7DfnP1T4YffnBC7kdR4tFtMvCksZaWWCOeY7V/G5o1mtyOKfcGtxGrbK/vtxk/v3zO9M7vGtMicrb0hEljCMTqmn6LDtEytK3WpzDHYxwvNXtjmJ9LygSQ7W5/ICFf45XpmmnN7S/zw8d+gEFSX6YOUhXMNEofome1xIedL/DfewoAjBc2BOurjwbYp5jPqdEqs/fRXzDP2eCIvhfW6xar98Yb0gmplpp3zc4mvc4P7w8j5M05BPLRiS7mSpLK1FyAjvMdKxnzHZqxMnZ/Z5wtaCurP5Pyebq+43lBZabeV59OV7fHKZOPd++Bfj5bI/kyaK5b/Me7PIHdSfkM8YuS7fGV4o/Qr2a/o8pn77WdUFkpN7P1X+vjEaf3Ix2un7f8IlWfEL7x8eUVQluVMKYrLV2qG7daQvDD6xrKcEAIpqXbBp6C+UtljIukSxRqRbGgziD52+8Bl/S33x0voMr3EtCgv3B5fWOuNt9vO5bqyXO5EqaZsuwaKre7UC+z7K1hBWo7mSy9xyeWBirMulbd94D542+6MCZJOoJmf//h7fvrxR8a9URaL72OcoWecr7y1v09KT7SvvwX5hJbKuj7hJuyPG/NgUweez6Pge2xgp5hspYTMJ6wPGpHQ6zkzHxmSkWrCvPDYa6xLa2VZrjzaFeMNYTv8lYms9XDvn0gpQtJsbmjakCQ8toimH/yRfFbmiGCNMc+0ZpzWI67ZJC6hqlAf9HbHp7HIE+dz5vX1E54yKlf67tQqh1Z8IL7gR9E/5mS3fui+g72cxGlzR0UpJbPNX5judIvGXSSaFp93pmd+vX3lv/ufO3/j3zrxm48hDwlt9IamDFJwX7A5KcURmYh31row2uTzvfPf/I93/u4/avyffzn54Vn5b/+jnxAR5jTUYdKYEiQGF8dD/0E34T/7Ww/+h/91Y2vw1/9a4T/4m1d++/FIatQJYvztP7vzn/+tjT/7vfHxSfl3/+3C3/x3Ct/CfYaPSKc9JBtvpxd0JrQpbso8XcgT1hvI+yvb2ydSDqnj3uM8er48M7vz8MZaCzVdyckxCUqV2cRmnCmjd/AdzQE6uOaFKVE4l1xiY922mOh5Io3MirJnYahQ34TbbjzSytKcIp3EIzwiKLcCbwgqlUbl1Tcyxkft5FQYIUJhsxESNjwaNTO2OTlLSLzuAr1AlUjM3M3oKpzSiT9rL/wv8spPE/50vfAYO7/3ja8pEMk2FHU/mrOo8mUeZbhE4f+E8j6tlFz4tb3R/ZCRiNLFjxqgUUtg/uYY2Ih0x9NaWTSFUb869/1x0NwSScIvYyPeVZfM59uNUy2smsLcLGF2Ne/MfQsEZH/ltFwwcnhGLPJG8iFT2PbGebliJERi8zFxSMY+7nh6AHcu1ytvb28RFuiOmXO5PHE5PfP15Ubrk3MGtMWWzAslnRH5gtQbaZxZ9K/Q5ldMZ0hdu5NqNEuVg/QzYFqYRUvKsdjywlKCWNd7oyxnjG/69MmAGOLYzrQNitPkxlrPZKns245kQVJI6h7bA1Kk65rsTO6UemXfhPPlA/fbL1yeriFT8QooUzurwNfXG7x/4rpWyr2T3Zm+8Wl7sI/JUjrmX9h8R9PKzBq6/xHZACktnM/C7J3r9cycRu8TTSEttdkildONvJ5C5SGKmCECpWZsGq/3Fqngpyv7dmdve5zlGgbm8yXuwY/v32Njp20PzIUlL0F52vd/Zo39z12M1/oDIr/Fu8PWuS+NVZwvX/8CTHDbDn64kkpiPS887reYusjvmeN0mPRuaN6oT4XRT2h6z9evd94/L4hHUEa3jqYH7rAuH2MboC+09onz8luYmdaEU1lx/oSM8Hx6z9v994z+gZwLZVlRNdrWw608J+SBJGHfroBFcdcao73yw4+Z++v/w9q7hdq2bvldv/bdeh+XOee67L3Ppc7JSbSSFEYrGm8PCslLNFAaFMEib/HyECFG0ICE5FUF9SWoYDQoKsSHCEaQMpho1IBgEkmZENQIlbqdqrPPXmuveRlj9N6/S2s+tL72LoRYFXS+7LXnWnPMOfvo/fva19r///snaN9B+0qPn5NC4pS+wwiNOh55eY7AkcMZwqnSxwVtC3EkhhxJ8YjYgRTdbCRqKBtGRVU4pu9yvVSa/Dy3W2Uud4So1PHCUidSyrTeHEyP0Xtnq5WchVQS7+sXRHnDq2lwefpl0vKZS17swhaePYQkfkKtN2adkGxYhK3vRhOB6fANSv8mcCVOz1gPtFpYt5VhL0RpHO6PLO0VnQNlnskktEPURJYItfnmfXgH3KPtDSEMJN+w8IjYoJQH4vNrLAbev7sS88T9/WtUO5fbhRyMMp/2JMVPKHOmsXJbKzF8JGNkHk7fwVS4rO9J6Y4UPZ7dwsbL8gUAr15/SmuVrt4JnCbHsl2vFz755pn3jx9o20wYjThdiaUzVOkGwTLX28r9/WvW+kSMwjF+k8v6BdU+MM8nxO7pKuh24rrB8aEh8URIRwidal9y+XzmdDqi9iVpugcGBUMG9EsipyNWXmj9B0zpe/RWuPKBRCSMIyN+IOTPyfIKCW9YlieCPCB2z7Y9YnLl7f1nbOvnXG+PlPItrE6kVDFpqD5R7T2tB5h+0XGZfIZrcwPCEe2Zts1881uf8eHxl9B+4O7uW4gcvdMyKpfHQbZX5PPndC4IcDrNxPiAjsy2XWi2UcIDx3Jgt9RQ10pKw/0KRTye+PpDj36PsG5XTN3kNcUCNmO1AB/I+Ycc1Tm9MewmURopCBJeSOmAp9167HuIEzkfyJoAP+xI7hhCrQsSGhYe0fqEqTLWzsP57U7EnJljZsRMHYntNnj7+ntknP6T7Ehjgfzk2tE6U+SbpGklHs7c1pUQ5/2QBYf5RJ4mtuWF3iv3D0fef/hFjvmM9Uda64QcWNoT21Be3X9GrY3n5UaUhYDR+kyIndPbA7flRm2ZNk6U+Z5oidqeaLUSozKGd9zNnpE0sfUn+uZG1FyUra+cygPrck8KB5bLB2KqxDyT8p1P7uqF++NpNzsPiDfS9OwdQY2s10yJb9haxeLw190Wx5X1hEol62AZuzkvA+Zj7kAkCTQCfSw0dapUV0OiYNbY+g0Q0j5e//Iq/Gf/3Y0f/9HIN95mYgikAIHZNbzm8sUQxaczloi7rGaaEj/85ZU/97+t/Niv8yL0w2U449dc5y3i5qwgM2PX8Js0uq78O//VM3/+r3R+30+ceHUH/+mfWfhD/9Ej/+6/dCZGN21+8QH+yH984x/8scLv/V0z//vPbfzx/2ZjngO/6x9wT0EA6li9a06g39zINWJkjMGhVpQO58EUXrDDwb0NIhxmj43v28rxUBi9MWqj9YCI+y9C2sCEFM6kcEbHBQluRBfZ8YVlgu5pnlPKlDjRx+aUmhIZISKtMVukzoaycIqRHpXVEoyJ1DtEGElZ2sq0dmIOHI+uPV/bBcIRiz4VGggaAlsfu1woIiHzwRpqcOiOX7zooJkX7HHAF9z4y+UCHco8ETCuo7k0QKBFhWG72wVwWTZlJxp2gZ6FWpXvMnEJyjutzCnisk4/oNTWOM8T61ppBoeY3aCvymgdyYHDNLN0v78OpTikwPw9iSlTysS2Ng53957xMc/MAG2j90qKkVcP90gMpGlGyLR1kIKbXkff6FJJqTMfXYMcklH7jbjrm59vg9N0Rrjn/u67XJ+eyemBMgkSDaWztoVf+vxnefPmldc1wVNA1ToWNkhC34x+eUOiMJ8uVLu64F6U3itHZnQoRRJJMrfLQppeEZN/vm6Vw2Hmcr0hoXO4ixgLdby4UTEW1ApmmaYRZKIUXHY6zGWIQIzCy/rEqUy0UIlppo+B7hNLghLnylodwztaJoSNpl8yesc4YofI+e6MqWuxSYNO9ckVkSkXZBSm8E3yrDxe3yOz7DKtQNXIeT7SmzJa5XB34LpcKcWnZ72tqEHIgWiBtS6UMqO1fsWQ93BKoxw2xKB1Z7HnnJlmxyU/Xx55uT1xml87m75WigRvWAQ8tV1/dZ3Kr7kYt/oBs0iZDhAjqoVpekW8DsbhiNUbc3Cm6lKhrRt35cTT1sh6QMJKnoQSZsTOMDLWBiko33j9qcsYlo2xdYIIh3hEMfq2so6NlBKvz5+xVVjHCrIn1NUn5rkQORLjt7CpstnKZoFIQkqg9Y3znfDLP/hZ7u4PJC4EFJEjsdyR4hteXgLzUVi2/4tUblh9w7ZEtvCzflprR2KulHkgCuvlSo+ZKg/0ppynjPHERa/UtXiIS2hIisT8BpbK3AMfXl4Ys5HP98R4TwFSa1w7ZBMfR7KRZi/GRweTTJQTD+eJ2+WJzz+/cHf89a6F6hWLmZA/dQZqqByOZy7P6szT9ozEDnFQt87yLOR0JGjesWbvmWTmkM/Y+JTeG0OVFq4kDki9kOKbjftDAAAgAElEQVRgtBPCxEiDnm6Eco/VZ0K6Mc0TLy83dFFSORFz5MOtY7EQ7DWv796w9katEELhMB8QUVr9gOo7ptOZqbzBFmGazojsRVUMXLYFbZm7+zd0e6L3H9JrJUqhyD3CzLheIX4OnFmWC62eORxe8/aTE62/Q0y5P33Cy+MTrSRymRkrjCoc5Y43R+F6eSQmD2a61Q04MSfXCrfxTJLIVA4sz5VpPaH1h2hQQjlznh54YXDRL8jTQu0LiXuGrW6mCmeEyKHM3mHPEPOKmTLFF5I+sSwd00+I5cTltoDNiDTX+seApokbT1zHI9P9gRgTg4lRI31kkgWmkSihgb7mNgZPbBArWIR+TwpHyln58uVCBaa7Ox4vTxxSJSDMKKfD4GqP3M2fcflwR44JY2NbvySmiUM5o9u3SUfh5Xbh7ZuJa/3ci397i407em88Xz+nnD6hcwW70ViI6p1vHRBCJafBandsw0kqHfVuTQMdwjF/QrQGodFuN0+7E3GudlzprdHVCCFxN2XUMkPx+GhT8uxdxS+efsj18Jp7mflw+UA+zRCEppWAMeUj716+ZHp9pG8XHzmKEkMj5hdSPLFsR3qs1Lh6xLcaWEGIjCUR4husNepmHKd7tlHJKVPCjHZIGjjPkx9qJTJEyXlmtM5og3LYGMsHpHZO4Z7LhxdiekHCASUS8iBPE9pe0dtGzu+x/gQtE+QOC65bLSUT08DClyzdyIcZCSfCEKgXOoHj8cAoX2KjsF1OZPmUOb4Ccb6u9Zn7VxNtu2DXO0IJHFIghUSKE10CXYUwlBAUun7FmjYaIwxEznST3cjUadq9otqJDCjECbaluoQBEFWC+rbUh5ssRdQlHDnBPlWQIARxxn+tnR//3gP/5R85MTD+2E9d+R//qqf4qjl7w7GBewKyOUY2hsCXz5k//Rev/Mv/5JHf+fcUJBk/8pnxz//bV/78X+7843//jAJ/8n+48OY+8Af/6QMxR37rj0bePxt/4s+u/KO/7QTiwXNTPu4T4I2SIoFOCkY5+z2vMXPdlPdr5yARG+uexuyM55wzapHaOqfzmVaf/f4mY+PeR/AspNDJUZEe2EYnJJ8G15uSc2KwUuk8Pj8zHQ5MJTuffxs7Ecoj7tdlZRnNR/O2svaKiBJNOIQDWYRQIqoDWRVRoQU342owlusKMTJapaTsEqmupNZI0blJdWukkjGBTR2o0HLkpy+PXJNxR+BhNa6l8Rg6F5yHLd1NfCCIO+G8seS1NkHhXAM/QuKWjPe3R3KMdAxRQ9T9B3chc10qCbDRqQo5ZmKakZDoCjaGww2iJ1v23p0OkwpTKbQ9RfiTERixsC0bF8HZ/nkmxEivSkJYemOaAikNGC8gxjQ55rBbIMR72secihKdOtc705y52UoU5bJcafGAEojNkOrTmeM8E86e3ZDTiTiiY/okOL3K4CCDWByqcF1XUjwBQhvuBYnBPQWPz88EjHDOzCjab4wRPHRIoEyRyEDUEZ/DMjFmSoTIjeXlhU9fvWG5NlhdcnyxlZs0pjlxuw2m6cy2dJp11BaPopdAHI2UI7exsdiVMAm36oz7OU+knLhuLxS7B4Tb9cJxvgOdWNeJPgYheie/Z7DUCLcbb+aJS2gMOlkHcfN74ZyMp7bx4fmJfLhnG07kkRmGbpQQsbVxV85+kKIgJpgGP7TVhoWATtmbbLOgos4jNyXEmfuUCL2xDCMcHtx3op0wKlZvDvzg+P9PMb5WIcWIDEdK5ZiovaNcONgR4pFleMJVToGtrdRyIlbXGZvOrhEM3qE1zWAz26KMsnEL79A0CMcIFrjSiLF4t1Mm1jEoNyXnQMyVrV5pW+ft289Ylo3bunB3F0AzbXOdVkqKSGerz5TNmPId2jJBjh5nawXrAjJQLtQuxHBE9IERVwYXzEDCQikD9MQgourUim0Vf7jzTKt1N24O5tNrUrow7EIbmd4emKg0fcf5PPPUHogZdFxpPXuARH7xUBjNWMtOCSCTgtMS+mg8theO86cMfWbt7yjcu0HXHOMUUyZO6jp3M64vxjy9RYfStmd0XDgeC4FXmFxpfUP1iHDPGMGlGxoo8YHr+EUwNwxdlxslviWnB89YMGFZGjoqd4dCrc+UOdCaoEOQkDkeDsSovNx+EQsbkmdqnUGPnoxIZ0qvEXsgXgf9lomIK0djxWKj2Uo8+uJ/q4boiRjeEmNF9cpSH0kcKeWAxAOjBebywHw8klJga43WDpgNmr4nH1ZSvMejk68QrlR9xnqij4hppRw6Kb2ibsa6NZJm3rz+Fsv1RpDE3f0dta3E8goLhb6LL2r/QEyCXU9kUWL8gJlzT/PktIfLizCnMyKN3jdsGJd1N+JlX+y+XJ27r/bCxb5kmgqRxNhgWyYOh0LMldvTCzHcCGXDSFgqhClwvYH2iW0slAnU4n4PXzC5eId/GFttpBRQubDoC3OeSTKztUQd3+UaM43nXVZWnEaQBsT3SLqyrq8wVpbFw7tGF7p0YvDY8fkQkGlluV45380MBDQ7/13U0/9KAj3yclk4TI7vam1jDGFOR07HN1yengmH98zxQIzeXTFxrFTKkGRGR+S2bJzuItJXrFXGSLStoBI5nz9hWOWdJcrdWwLe5QjpRO1+zT45fQNbL7RQnGKh1XXU5nIYR0caKR5wx+EHYhaiZEZzxF9Mj6gFWhdSKNgItKqICTm5NvWy3hi7iXBrV6Ikcj66DCwdPW5eJ84PE1t78k4iB7qtXNcvieGJmO9BXyOijPHCCB+QEAkcyXFmXZ/Z+pXT6TVNFeU9MQs5Cdf1BnxGGj/GVhf6+CViXsDuEB4oySAZl5fPKVNn04Zkp+RAxCy4FljdxAWdv/Qzgz/2pz/w136+EgL85m9n/sV/rPGbvjPxg/eNP/5nbvz0z1TevyifPgR++9+Z+b3/yAnjwA+fF/65P/oMwB/8D6/AFYD/9l9/DRYpGIdcQIw2Os694SvNcimFJo5oc7iAUxG096+wnoJQeycEXFNubir9C/+Hj47/od+SvaDqG2/vhL/je4m/+NcbP/H3TXRT/tJfb/yOv7uQk6eSIvAP/12Rn/pfKj/7Q+N735BdRy2YOXM7SCaYP2u3Vr1gIpEkuZ1a3C9l5p1/Jwo6Sm0uhUhgU92N4b4G5pwx3Xi5XjjPZwZGmtyg63zmjuIGwJwCuWRyyqiZozlDQMXNxlGdEqM6uLy8IClT0uwyBTW0RqadPqOju7aBvvPOO0PBgpBSZNTxFd5Qg2AJYvV9fkmBrVemkLmPEy+j88X2QrOGGaQYSWR62E0Qu+l2/4ZuLv6VhYiBKGSEEpwMs9DZzAvwlCKR4Cm5u/5/i0DaSTzm+uVhzaVfITqfuu3yp13WBG7uDIabNjEu9dlhG8nTYCNu3lya36MWA4VAEg9AMht+DwaXvKAR00CSG2O7euBeSBiRtjoVLKUDda3kOZAlENSvh+0uQJ+BGSUK2sVNgjv9xxGcw7naNpBYKECJERWhNyg7btnKRIhHJxXRCRHHQEsnT4XluZNyQvtGiEpXo+9p4ctmlNMnPK2J6fgJ19tGkES0K8f+QjBhKjNb9WTUIBPL8JpsssrUK/VilPlI3BOvYxaCGQEYQyjhwGFKvH/5kim/og8IshBLxzRgVtwELU6WstbQIdSoWE5MyQOKvhydFActGSF0sI3UhWCRbAntE4RMb9BFERYQ95AQjB4bNQxU70kBNgZX6RSDeQinIXQztjQIJrQOucFaHTbhoVkZrf/vevG/pWJ8CxXbxyW1rRzTzLYNBspdvKNaYAuNJEoUhaQ8640yDhAFs5XWKzEUcjqCRVIZ9LZ5gdA86e3jQxgIrGvl7u6epVVyDGAV04jp2B8koY/FzWp0J5EMNxmJuBEQG5RUwAIleSEYmLxA1RXE+dCRI5eXJ6ZZmaaOdhC9Q2xm6I18Trw84uEtzRAauSyksJLkiHYh8ZokBRkztdfdUGUEaQSdkXBD8oVsE2MTx5aZJ0bCPTlPhORkmDYWhhlm0bFCJDqJRd/5uHcc6a2Ssxt1RlfWy8rh+BnL8sg0C725sTDFvF+/sOMTC61fUAvkcgdhoulKZyOkwKZXjErO956IaOo3vDwDldqvNEucTp/Q1c1fpoMYBxpuDL1yCHeMbkQ5Yft42GyArBCUHIMTYljJ08QYqy/szTVwKWS0GVPMFAYjLKR0QDTvZpBAKf6+mTkxoxyE9eYmQeeNGqPNxNQZ8ohFaA3oG0Hc8KQ9M08P9P5MntQZyboyzd45WdfKeqvEWFiWG63eOMyZTbpvzOZGlRQCJYb9Z59JcnLTGZ3WV0QOiE3eeWmPRHEqEZZRCfvfTXT7khgGQQ4+ipSVHCYCD5geyUT6+oEkmRA6Y1R0CCPAop0uGcnmceqaEJuI5D0hD0o6ozEwZOV2vTgvl8qt3oh0Qjwic6SnFc03NCQYXkyarGz9iaELWY4M2bht3UkVMWIBNK5E6YThbvoUE20z/zlCwYZgewBPqxuEhbvTkd46vbmaMeWMojzd3iGxETlQ+0a0m7MP9us2hhISDF1RNqoNNLrhxgxaD9SqpMMrp1CkhPYXknh4hGompgMpFBgXsm0Yd6gozUA1+v2vkZSdMhGkkAS2uqcFT4K2lbr1ncd75NZWck5+oM6OT3PT4EDo5F3bnVMgpsmRb2NljBtYJMg9JjNmBzTcnKJhM7YOrOxTrgZzPiBpuEdGjDGaG9CYKAnUPKshhgOop0NOJSE4ohOBXDIhVEwuqN7odaeFEBn9SJkSrTd6qDsT2aUoEpXeA//rzyi//z/4AX/vjxb+8E/eMZfAX/kbjR88Kd/7RuVpVe6O8Pt+4sDdMfCL75T/5M/eeFrgX/mnCq/vA3/495z51/7zC3/gnzjzG3/E8YIxuYnxJ/+NL/itf3vmD/3kHcTggTS7Pjkg0AdjLxJE3DAGeKm+Yx8lRazpjoBzooKZ8QvvBp/cB46HhO1fKSJ899PAX/0bnSFw24x3T8aPfPI1e1xE+M5nzin/+R8OvvMJgOzINeeAijpXeajSxvDnxwJRcKd6cB61gw/3Tv8wtDvlZHQvxL1g/ohEE0e6Th6Io6LoRyev7FHztptqdexdevFrEXYDrgTPhFAllwQDem8E6ZTkKZA6DO0bcTrSutPMdlA9ArvEz7/3Rzb8R3qJmdL6oEyJdfXU0Ckm+hhUlLqTcD4ywNXc1Lm06sFJv3Kab1//J0TZZVQuTJtFmELgRQxGo+NygIJf4xhcHoMaxQLFIgX2rrmRTInSSdHI8SMDWxDzrw0IWYS0G4ENQUskAK3uIVrmhWOU6OtgUOYoBB2ua7dfEYZkkIhYF5/SWCXiCeVqtjciGkYkleDGbrH9fgpuUhzdfydTgg2aDX+zxRF7rucFCRPWGrF4CFyPDZXBUOiSQQ5uyEdQqUTpOwpw8snM0sjJMNYd3exrGLj0yGRg0j38Sa60vKAoJXcPzKtHpnjicFr48ukdx9NnIJ0+roTQiEmpa0f0gPQEFfI8E8TrNYmGhcDtakz5Fdv2zLQ/P90iGhSkeiPTAiYB3Q8cFj5q8d0UrnpFh3jwXJyITE6Bsj2nwTyFfVZBbDgbHKETsSGOiVUhlsjcPSNhDcpI7r8YAUyF/lFD1QdsRsLowE06IQinY/n6hv7/Wow3lBh0Z+x2CIrRaCgalG5+IUy8cy5RPORCHcmltu1gdwiaHbMmoLJhCtlmshZfeHaGaRweclIMUkoIG707Pi/IREyDy/WR4/FAykJrhtiyc2aFUd1pPM1Hj2LHMHXrCTYwqUhodBuE/VRplml77LeFQQzDmcaW6XoFeYPZEbWrkxTU9YyYoG0QDhM62l5kAxJI8jGYpXmMudzR1k4u7r5XFQgHTJ19KdIJ8hFpqARzd29KkdEbUT2hLPh+w+jsKWju4A0h79xhYYzGVKKnTY2EqdH0iZDEJTChYTG4sW4YSqVrJdgZycV/5+DXw9shQmtQSoKUWLY9kTGwH5KMIEKvHpFrlohyoveFEBtGxcSI+Z6+DSRWXyjw7pEfjbMTEoLr91KB1lcftRHcfEVGVYgxE0Kjmwc5SXA92+i+UYTkjPgxLhymV7TNNX6eAFh98bDNjb7HN7StojxD3ogpMs/Jg5AI9OG4TInQ++LjMgpZTpzKa4beGOmFyoalB1LIjNrY6sZUPIFSUEZvPi0ywaRiYfMONiefhHRx97UcsDpgD+WQMEAn+paZDx2jMpozV1Ubt7UTYiPniMnC0ETeE21lJGwEhlRCEgg3UsAjxavzYBXQfiOXhWHBQyjiESNBiN6NGG4ELmlmGS9oqEiYkOJyhI6b5Ny8lJzQoObhF+ZFXgjOcN22RpwLaIAhbgreu4sWgoe64OlnXYcXgiGSUkSCFz+6873jdOS2djf6qXpHWRyfqpYJRO5C4dI8TCIl17UXy0TJLM2fR8x/DzUYZERn1CCK7ot4IWQhcEQ0Yh16W5zOke9pbXamb8xI+FgaKr0Pxnpj6ytTnPeEPtkP3I7yGpgbeQ226tx97TdGgJTuCWGCHUPmJqThWDzdkbE0xuggO4oU176KHlGL6GikdIYInXegQoozKTqZyswPgU2vzNM9agGL/ryqOWvbwt6tTIM2Kv/eT134jd8u/Fv/7Gv2OpTf9psy7CFmf9u3A//Ct/fo9xD58d+QORTh3/wvLvz+392YcuI3fNOv0vc+DfyW7xUPANo54zF6cTTG2Nvc8lXBzY4h/EhQGR85vgLEgOLJw5h+zR5Xdk44XBY4H5zK0bST9lH/+SBcFkMFXnbf1Wk2dAx/DiVwf/j6NRDXF3sPPuDcZf+zZ0U4D1qwPb5+j66Jv6KQNtk1tWDiLPaY/AAg4l3xMXyvyMmlE7lkqjZ0eHqipOwaV6DVnXOuhoow9nASC8FN634piTHsa83Obt6v30cUXTP9Gg8YxN9g3FBoYjsbHoYZsmtjBWWzQRNjFqfQ3HSwRqFGY6jsBloc5yvGTbsXNPuH4wN9X+JjGWO+PWQR5hDJEvhSnbfu69Me1GROX1GJhChki8QdYxj21w4IiKEMuimHUPZ1azhoQ8RZ274NE0OgSfeDcXJJFmaY+mFwqGLx6/UuBMeWiPjUTLE998CI6vtzILh8ywaxRLbaabZSSoHR/OsRJEaCBOoe1jPUn3OTse+Zur9tst/new0REtoLZhVlc1oSEdEjNpI/73TixwMdji9d15WH08Ro3dnro5PEU35RZZaJ0ZSSErVeSdKoY6UTCOFImApLq5wnL2TT/t5FjU6ykUCUAfpRshgIMhhjwWgOrCDRuq/3EgK6h14Z0RGF4nQd2d9v9pT1HAXFU21FjVOcvEgKuh8sqkvVJHq9aplons8waJ47IIGoyddM8+c3s9Jx+WPykw+I0MVNDEUSqNFSoBPpw6ciuQtBfjWOin/82kN/htA1eKpRmBAKOSVqu3EdK2ppT44SOgGxQNKBSt1Z2+KueEBZQTJt+EnebKXEw15s+eKmBnHHeJWU/XpGZ9ua+Z9DEJZ1MGYPFhlNSWHbkVQJ1X2UMwLdnF9e27pvVvumLpHr7cU35xQxCtuSQTY3kcaVGAvrEoiponZx5FBXbEyYHryrm5WhC0im6/A4e1XoEzlmTC7OuQ4nsAQ2wDyNT20QqLQ2iDjmLEU/2WGe5AjNEUvcAxUJlRgOtE2dwR0hzYW1/4Dj4S1tA2Fyfntw/m0gOe5K3jGVB5oOxrh5GIj5adIXsoWsbxmjOdxe8SAcJqw7F7mkiaVWbuuFeUoeJjMU0bgn7g3yHNnUT/ESlBgFVU8WdcZ+JqYzsTc3GXXv5gzxzTGWmWu7cgiORhxjJcpOywE3J8mFnGCMTK1CjIUQ5r1jsyH5RuuPjGHOdJKFEA+sa2fbFg6nzu32iIUToxdGL0is1FpJCeZpovdBHx0JMM93rilUJZqjnCKJKR94vtzoCTa9UibIo7gbX13fOmwh9r1Asrjf640gN8AYvTHFI9q90Mp7yicIhBXCgqrfP5JevFMSiuPIxob2gUgFjcypEPBgGdh2Qltk6x8oUej2zJwfCPFMCAcfcTIY25W0dsjCqCvEI6aJMWYM18xJ2HxC0Qbx6NziEAzVRh+NZNE172b03pgmQW3bx9IzIRwYI6A6kZm5Xp4Joj7N6Y2hnSkdSalQN/Vo9+Br6seOnw96OmaBKc4ome12I8TiCy4bMTfyPLxg6TN3euDWEoNASJmSCqEnem1UDYx4JlWjW9v5xgm1vNdKzi8P5kRqL2girSm9Zw+5CBPL1snTjIXucfXmh1OysG6rG5Zzcd+CLs5ctxkjUso9ORe2xeO6LTiONMCeyeDd+rF3ueuolGSYNUZ3jnGMibU+kUNkTnd7uuPA1FGgaCKpAKuvU+E1yITa6oeT/Jpe132Dr2z6Qi539C1iRAiFrgNG4jYaf+0XKn/gdz94p5CBmYedDVNS8s/9yf9p5b/+Cxs/+FKp/es95YePje9+evyKmW7mrGyTvQtN40/8q2+JMbIsK4p6smHwYn2wM7zFC+yxB7qwlxZ87Nyqp/HB1/IHPtYfQFc/1MX0scz3f6Mfa8/9U4oSdnbwR665NyQ/JpH6iwo4E1098CZln1zoGE7qQH2SsW/8InuUuDrP3OOIvPv/MdU0iHe4VaENdZlQEYYafSgaAilF17AizozeE0OHBLqBqvcLCcEPx7v6JKW0s7X34BMc/XqrRtXwVZNNdBDYuz4ICPQ9+GSYYsNDXXIKrLW6LwO41o0lCjVFbqq80F1Daz6D6QGqfp1pKrYveRL20CUvuMS8YJkkeGLmnowYwSU8rTJ0eO1g5tlfEsgeGeRMlv3sw14gifhhY5LCMIPediJQAG3ekNsRl00bEj3l1HU/O61ldD8UJ2NUL7izOJ9c9kPiQH0JZs/z2BMx5eNr9OE1jAmDgFklWgdkX1viV4Zk1A9uQXYPxX7HiAolTaArQTpBBr3P+I9S/btpQ7US9qRLZSB44mkQI2jHrCHMvs/gxJCI8+7NjJILrXdyyIw6vNE0Br0FyIU8Gev6Qq2FkiN9PIMkokyYJjpCzLZ35jdScSP3Oi44eDCjHAip07pymB+oa/UkzeSUHjWQ2FxSNFyRLcFIwQ9GXTuGcjcdqX1ztK82v8fEpVwSEkEjoweGBXoIaMCnIXsadEqBkCO6KbdkDBFmg2mADWPPeaVIQmpnhMyWIop8JWURM27emf2bVNf+8bfQGe/I8FsnSKBV45gSiZnH9cZBEgcrrh+VSGjKQ5pZY6N1N2SJeERsH0KSsKf2JYyZTQbDnI8qgiPmonBbbkyWkQZHfeNvau6IVPowDvNrRouodlIe5BB3NJaSS0YwWr+hOjieZm6rYweN7KEdIbAujRiFnAOtr0Al2glriT5ulBxZl87hNNP6O6ZpwmQjygEbiZeXTsqFw+EzRA/UbcFsdn2lgZmPlrcaubt7YGmD0+HsIQ12xcIVYUUkk/NMTM6rbN0I6q7nQGC0jdPJwCKXl47EwXSMTCnTu7BWnza0UdnqYJ5n0M5Wm3clYyAVTw+r1QtAiYFaB6N54E8uLj8K6YXeE+gnbEtlPjiqSGn7Na00FdqWmfMDrTViXImpAgspFFof5PIZXZ4Q2VD1mF/n9K5eAI57pnmm63WfPHinoI8bpitL/wKrynH+BiUWRk2MVsAKeRp0/ZzlNijhWz5FiBeUto+0bmh7Ri1S4jd5/FCZ587l+st713xiXYUxCg+vIsvt+0zzG9fPijvEr9ebG4BPdxiJ200QORHiaU+dqwwurPolbTR6P0GYsV5ZtgtxTMzTPWZGrY+QAyWdGD34pIgjYm9JcaZuC3na2OoLY1VGr+TY9ljejJhCKl6wre5en/LsB11rHGKkV6H3yN38KW14b6nv1zqV6JwxAyzz8nRhmhMpH75avE6nO+wxUcLC1p8J1hlqbHVgsTPCivJEa06JyPLA6Adql70rVelUTtNE10eUlT6Sd4vFmcxdPSxKLdG1Qhy0umDVN7sQPRm11sZhyjx+2TjdCZY2tq3R1yM53dNbBNlIU+VyG2gI5MkYvftEopmPJuOBppHVXty4IwdCcB1ylxuVFUHJcmawMbQjKXsXahgxCxb8MCYIPaw0u+7EhQMxH91sHa80uSByZtsWghgpJUoqzNOBbk65UEkwDJPktBkK67ruIWCB2hvT5MVBkBkhfR0vLxux1D01Epc6cWPYBdOJOT/QeyTljARj6AsiA6LzoENu1BrpfaaUgMrCskGUO0/KlBu1b3Q9+OFbjEFibZU2KmvvmERajVy3M2aPvD4bMUHvPomMMezfu/On/ufGv/9TC7/nt5/48d+QuDsI/+f3G3/0T12pdS8kdjwgu+5Y9jh7TKi9kfnYKcWnJnvX/aMccTU3ddrOUTaDsUfMR4SYkse/f8xD3wvp0yxcV/1q0x17bPZlMU4HP1AcZ99sb6uvla5pVl5uur/GXjya+iFiPwykFFiqy3pSzvTRYQymHEglfNVNjTF4cdwUCKQyOeouBQ+OCepUraURg+8FbmCL3NYF3cORhg3QRtVOIsFewCkeulM/TggEsI4ND7cZw1MhCez/r6RcyKXw+PyCRX+dgWKjEdQos2d3qLAbqINPkqwjKCFkkoLGwOdt5SadKR9ZVHnXNz7o9tXAXkTou+YdgR317tfRvpbnsOuJcwjk4I2MPgYZbyIEhI7/PGB08WsSTPlMDoSdHY58fSQbYt6NF6j79zHEJyTiJW5nfFVDJZxWM4YRSOTkza0elGaDvilFijfRHPSIsqc1qpLjwKLnjux3L2mKiCZuS2WazyCZtRlzcoTg2CUpYoOGGzCJCRtGFFcSSFAC3tHPk+MIYzBEO0OuSJqchtXPbNUnQHnqSGxYr3RtRE4EOREIHKdM6xdS8iZdDGeMxuAGQ6nWKfOBtlSmOBMVkiS6KWM1rC1CPiEAACAASURBVDdOKVL7E3FWbrUyTW88CK4PonRiFtpYITQGwUksTMCRsKcAm8ke4OPX6ut7xiVRQRK5m1P6cGJcIu6hPB5uuAX3E0TxLBSfbPh9KmNl9MZ6UEJtTDbo0hgRugzEIkUTBxO+aJWUinsN+8fEWzyEiuCNzbgQiZTNyKXQrbP0ioTA+XhmF8/9TT9+7TSVUGmmmA4Sgm0rKRyIMrNSaX3l4B4nti6c4kRUKIfE5eIFWk5umpQ95MHChViORL2jrUZ2Zye6pzf10Tjm7PIYHTRdiGFCiGCJUmR3ysPlVinlTB+6aw4hBPVOIUDzTkSZ7wixUdszrQ+mfKRMJ4QZGwvreMfx3MkMtM7Uriz6yPH4CWO7YwThtqyk8Ia6RVq9Qh6M9Eizd6yLcX//CTkfWG4B6z5qHTYRkxc9MW8EOwIzIpUcD0z5FevlQq0bSVYkDr+pWqJVj+I9HQrPj4/keOcaM3lk6Cts3DvrVJ4I/TO2fiXNlZgbvUEbYY+PF67bla1+m5AWut6wMTFNMzEttPGCdmGeZurNmOZCsELrVyrvGWxITPR+9Ij7Ity9Mpbr9znNDwSO2HgghkBvC8v6yKs3r7yLtn7YUy1dkxpToNULIo88cUcdK1jbedSBnDLRAq/Lp+QA1yXyVH+AkCnhFVGOaDNCEeZjoS2NdXnDdFjZ2oXWVkJU7h4m1hW2eqOHJ4r8eiR/iyEvDHmEeOEwPfD5L628ffuWx5efJ8nJi6Gx0PTC6zd3GI9srXNb8cCXV5GeFrTfmBPoulAOZ1gX5unMaIO6P3vOnocyQ90ubgKUCMFoVKqsmK50Ouf0ljUY03yhxAR2YHTnwYZQWOpGDoaE1+hoNAn0HjDtWF6+0luTv6DVRuSBoULMDaKhy1sYhaSfcv9K2MYj3Z5902/K89X4bPoOKc6UfCJEw8YL3V68cyl+0CEqMR9oNSES3b+QEhIP1O2GToHeCsKR29K4vz9RJli3J9b6nukQsVRJ+TezLcN9ET15uqQohEbXDbUr5QDEGR2+oEoKSF5RrZiCyT3X64XpKFR9IUQhlsDYAtvWOb8KhLTxTl4QC0yS9q5GY8Qbcuyc18B8W3ieDCM63xpzmYiCjYZ2JdLZtkemeec91wFUzncn2li5Xl7IUyRnSLkAsLaNOjrbunF3fr1HMBsik3dCzQh55ba833ebe7omhgp5qgQLMO6Bgsg74IWQ2F/DUM0EuSfOwtPzB87nb5GL8MWHn+PudMTGhA6Pwx56g6TkcGLdLkwHoUwHgmZqN279xiCTosvqynTg5Xr9Koq8DsNi827idCIIfPHUnVTysXUbOzFMtFr573/6xu/48Zl/5ncevKAOgZ/7wousmAopQ4gft9m064gbTkFxacDolZSyU4X2pMlIIIXAaJ2Y467n9oJKYC+cvXs+tO8hPXuXOQQkCN/9LPLFk1E7nI+Rsdddv/CF8p1PAkOVqQifPgjff2d7MzhgNvj+O/+Jf91niRyjk8vMe53e//SOvOvWzQ9fuNzTouz/Vn0qaq619o4zLjUKsDX/2hQTuUR67dTaHIM4OmVObH1jsI/WYyCmQN0JGF5ORrp4t13wPTCIJwRO08S6brTdXKdhMD6Gw5SJuk9LQox+WBcjSWaIUHVQzWi9U7JPhizCGMq1rmgKXOk89g0thQuND23l0hvDL5GvjQqXtrGaOWYO+PjX+v8oXrIIOSSQwGaDao0oiWZKa8072xgp+rXoQBhGwYgm3gwYbkZ0aaWQkjClSDOXkRADMUVSiIRd5iPBpwpRLxwPRxiQYvBgw3bFRKi9kqYJ426XPeluUTCwTometJol0PZu6TSVXVc+uL+/Y6uNmLKHoiUnQ5kqjLoTTRpzcHNiiJGgB5fE4t40VBE7MJpBdn2zpkQLM53EkEbPGyM9MqIh/YTxKdEGNjpww8Q74UnO+3vkaceNzODooVcYFiOrdSbx3yUQ/VmNK2U2hBP16ZvcPZyI8y9wvX2fKb9GygNrD/RWMesEad4slESejogUMMHG4HaJvHnzmuvlBwRRTF2GZSzuX+xnCkIiMGKkjgZdd//I7sm4TS75yYrlBkUY3ehd6C3S28RdOnAzoWclWCCPTlR/37o0XkJjQ/mOOb/+g3UuMrAU/H404doHUytIPpD2JE5MmIJz06/Pyq/28WsuxqueXYPEx3HJgHDkxsqUM60rK0a0De2NMAc+3CrH8oo0XUDPvpCFG8aXNBTRA23tIO8pASCS00zrxnUdHI+voAqvz6/Zlspt/oLaHHU3pZnDofDlh1/g/sHF/9ph3ZSUnXVrfdC6czNR47Iu5Dyz9c/3DtMBE0XiFTByOpK2T2mXI+SKhA0Vo46Fh7vK8w9/mZiUtT5ymCrl+IY4z3Q7IfHoqD1TtuZFnIRMKgUxN2iFUnh8Mo5zQuQHxJj+b/beJda2dD3Per7/Mi5zzrXWvlSd+7FjOTcUBYJIaCQtIrmTyI3IkehYCiAESIAEigRCAsl0IohAKIBQBBIXgWggLglGdOIERIIscYlxbAeIwLHlY1fVqdp7r7XmZYzxX76Pxjf29kGyndNwLzVK1dlz16q51hpz/N/lfZ8X65leBN0eoSeG9AJTDzHRsDFkZZgq9I3zrXC4e4CwsNxWQnhF75VSv4PgE+qNX+b+/h7tgdslMI8fEWSg1o3revP0rvqS223hdH+CEDAtIBtD7q7PLWduayPOhRAG8nRgXU7QXjMOJwgraf6Cp8fOYX7NYXiFaPKCjhvLeuF4mpiHI588/g3ujq/pVHJWWr2xLsrd/BWsKYf7jm3fQSrUnulkLA3UlNmaEsI9bRGGWphPMyFsaHuilwY2ULcD2lemeaOEN1zKlXEIzHeuE65rQDdhGI6eClgzKitr3eiamaaPeXeBkC4oZ6ZpwLYH+jaieiTaC2gnLucnYhg5DpE4DJRwpW8R0Qdi/5jtIgzHiPG3/fdz3Qj5QAiBbbswTZl5ntm2G7f6yDgcMYkM6UAgc1sr4yCUctn37i/pkti2C6ILc06QCrWcqQrzfCLGwLqd9+IlUbYjh8NIShuX7S3XpTIPd0QOqDnequVPaRvcH19yvj4xjnAYEmutBAscDzOL3aBkCF9j64rFCxEDmxG9I8oJ40ZMK2v9nDx+zjA1hvwA/YG2nlhuAzL9HK0Fjvcf0ynUFpEwE2NkuynDeGRrla2eOYxg+AQJSaQ8kWym1cpxesFt/S5dFiQllyG1I71mJG6UfuZ4B6U/cz4/Mw4Tx/EFw3QkpMS2CcUCOt57qtzThSCN6Thi8UhdztwfX3H77Ik1CU0j0rOv5HVx/wMTWxGGQUjpDi0ZYSSLopzp9YrWI6/vf5jezoSo9NJprWFmTHMmTAO36xnrMM8HNFxZiiIcmOYX3BafrJ5OD1yWt0haKA2kG1EefcpvM8s10loljwVkwXTE2j2iJz76aOTt4y/C1rg/fRPpidY2ejNMBk73DyzlM5p+TswTgTtKrcT0lha7E4TSxGV7Ypgmvvhudc1qdo1miBO1Jx928F1+77cDP/UzlR/7wyMSGiF0b9ZUyClTGm6Uy+aSCjX+0l9fAah1o1QliB9UpQu6F8wSXCd7J5GwhwSVrblJS4SKsvXm3ou17f7FtEs7fGra8Zh3DXCY9pwL1Q/Sk7//d/nx99f+xsof/QcUYuLtk/I3f7nzT/7oiIgQQ+QP/u7MT//Nxj/8I8nPFe38jz9b+OhB+MGvumzJPQweoW4CpVVvIAju5wkBgrFWl2iMvXloTPdBUyZ4oFb3tEQxQdLoacfWmYMb/HIcefHwii/efeqbNWuuhZbu8osIW6u7PAcneqSREFxXj+3vBUjjQOiGC2AC0twQazJQr5kUXmLdkAaya5tJXuQuzck2rXt2RxI3lHZR1l75tGzYYSIfDjzdbryjUn0JQFLowe/1hnLR7rIwvAp/P8FWg9056BIVCa6HV6V1dbkD3uSU/fvv3Tf3g0SCul/mMbq8ZmDfAphvXTyoKriXpxoSATW62Ac2tGj35qkrU7ijXAxJkWXt5DwyzfestTImqLUSUkWl7f6C4IV8M2J0aWVAaCUTBTQlWl0xqzzME8v5CXolCzSdsD3gCPqe0q0elhYGRAMVYzM3PSY8w2GtbU+YFBrGwSq2NVqPBIuM4UC0ESsLvVRSukCO1A5lC0iYEGvk0TXcMFBqhhQIsTuuN3YWfUaOsLZHzzcxpQ8+5V7LA5kX3L964PL8lvvjVzGBZDdKXyiaduBBAks7PjdSK3Tifg8Ydy8qX7z7RV4evslyu0C4ECI0TWw1QtiYw+ifvZQ97A8P4fEgJeE0diiR1iOXtRNHQz05ijAIeQos7VP6WpjbTMoHKhMtZAKZ0AOpQho+5zwKRmcBhh45tMhokQ3lMUKZOoNs6KVwmDOLVM5aIATu749/xxo7/sRP/MRv+uLyf/+5Dy/+5F9wQ2Njo+sNZSHGwuO2cGCGMFL8McghKT1Uzk2Z+x1FDxiuKTZ11y4ayTlDz4i9ZJO3yGS0qLSo2GDemQ+w6IXGigwDpRa035C4YVbRZr7CNYO4Mc6T3749EMJMCEdUEyEmlMJSnkh8jRy+ifUjpQSGdIdq3mkONyQ+0Wxha8XjcOM9tQsaGttyR5JvEOJIaQu38pbGE4TOunbGw8RWz4TYSUMmRyVKBXuAGInjgtbC6XBAxE1tQZwsAq4VNtlorIQ4eJJgP2E6Eg6d2/aExERMmRBuRCDqgHSAlTycOD91yuod/uX2OVWf2MqVbeukdGQ6vmU6wHwUtu0TtF+JjGR7AX3GOkyHE3XLRP0WvY7EYSHkM8ZCDAdHFCYnV6SY8NiLRJCJmEa2UpiPA1vfmOaNYXKTrNhICgMpK0KjroE1nOjhBbUdCGkmj5GUCsKFFBa0XRlyp7VKKc1lNVogNMZdr3673mjpTO8TUe7RFlmvG0JiOkDVR+o6EOPbXQ4Dw5RJs2FyRm2jNWePp2zE1BlGYRwSy+1Kt8o4BR7Pn0K4EpsSayeHlXF+Swm/RAsXjAfC8EAVpXXXDA6DYhS2ZacthGU3Cw/0oli5MQ+dwyi8++4XvDjcuVt+uZEtk7intoGqjnkKvOR8/Xyfmh/Q0NBhc706b6iy0spElAdSUJArprd9xX7P7bpwdxopaydwxPpMtIn43sQ8Tax6IR0rzZ4w85Brpyw0omyc2y8RZAQbCJoY0gkx15d7ENIjdTnxcP8t387ogoWb40JlYzxmai8obqKdhwN1E7CZlO6JccYUVN303bUyDBMiA7Uoy1pQg3Eaab3SS0bkyDi8IMhIayvNnsjjxrU8YgFeM3C5fEFPKzZstL54rDXGu+UL2gvlVjutJoJ5MS62or0yjidqT4yHicRxJzYUtC+st5UpD9R+5uH+HtF7yraSY2QaRnJ0c08wNxxN2aepH8zG3WhtgegkomUp+2jQPHFRAiFXBGEaXoEsNH6FeRrQ8hG9CRIvxNw4X86Mw0tCHHh6/jVOd50QFzQ8wvDocppyYE5fpdfIsl5Ylmen8gRlo3FbKuNh4HJ7dvRpFEq/8Mn0yB/6A4baitlGDHd84+XIf/FXz/z8rywMQ+OTt52f+pnCWgrf/krg03fw3/9vG4cBnm/wn/2Vhf/3k8plMX70DydePxyYh8R/+VdvlG68uo+8PRsvHxJK5cf/9Xf8X99Z+SO/fyZE12EDpBAZJBENWgz8Dz+38rc/K/zsLzY+e6d8/VXg174wXp0CUzJCyPxL/8ETf/mvb/xDfyBjKPMAb546f/GnKy9PwqePhT//FzdyFP6ZP3EkRJcrfOs1/Fd/rfArnxsvHwb+55/v/Nf/U+Ef+2Mzv+vb0XXNmEthEP6Xn4WX5yPTMBMlsy4FJDCME2tvaBAmU+Y8uAfGhGHw1EPtnbj72NcGEoQhuz9KCIjFfcrfaFrc64TRmlJqY6sVFSONAxIDKl6Ea++0VuhaCSLUWqmts6zbLj01L9/UueetLQxDoONSApOyz/td+lJaJ47JfWzB8XKlFq698JyMcZ55c73xWVup0+ANpXse9wRHAxEGn7PSB1+rv8cK2ntN/16kB4MRp700VaqApkjYbbthPwe6mcvHFGIXBon+BVoldmWUxCGOHMLITGJoRiqNYZw9uVSNJJEkfqIFhCkOvuHQTohG04pFc5qIFkw6pRZEYAzqW2r1KXcQ8RyBkNC10YoyHsEoaFsZU2TOA+u1MMQDwkyWO5a6OawhBFIUPLwNRGEMM6zCGi9UuaGyIbEhQffwu+5QDRTRIxIMS2d6fKTaRogvSOljVIRqVyQkCHlXA3UO88Dl+UIKg5NehswggaQQ1Ug9kGQgck+UFwR7idgrUj+Q60ioE9t2I88rPVxcqpEPtDBRdSbKPfPwAtrI9alwPPgG9rx8jsQb06lCuFFL4zCf6O3KlAeGeA+cMLI35NEYDGotLGJsXYkyYD1RNXADnrSwhYgMCYvKNAYGIHdh6gMnOzAGoZbu0sQsIAXkhoYnNj7nqt/lId5TW8XWjbkLOSa2FHgKnYXOTCIURYeRSzB69sHAZJFRI2s1/vifDMy/55/7V3+zelvea9x+o+vtf/tDH178R398Q1ond2Pci8E8DozrkTl6Yprr+t7zsTNBOsk6LV+9+25CZiInn6LEpDydYcjfJoS3QMO0ucwkuF4z7N1TyhO6Xnw1HTpEn6bk7FKZKBO9wtbeQeiMeSSnkVaMKBPP1zPzKdJ1JchIIIF2rBtznkADy3qDVEkjTLhRrsXOMAj1cibmgZtFxnRCzxXihTgFAi9o9pZxnnl8I9yd7mnaaLqS05mcVno5IXbktlw5He+ZxxOX6xXo5MFQK6AD2m/cvRhZbgNbHTDpVHNN68vxyLvHz8hpZBzuWZeNaXJqQ+8uYJpn47q8I0yR3uMeWNAZszAk1yaqHdGq5FRIU2OzzSfS5nH1IRprORODJzeijh7seiPnzN3h65wfE3d3n9C3Gckd5eZFgU3kmIEbqpUxfoPh5AlavU2IzTiN6sxyecdHL77Op9vnHI+vuS0bra2MozCNI7frRguNIlc+4mO0ZywoKjeqXulduJ9+wN+DRGz8Vba1EHE2tymkHJGsNFm5LGfuhoj2iNqwm66MKePx0pyoJTENR0QaknzS93y+EOLE8ThxLZ9S+lvMJoZ4R5aBWlzfFyaf9pTrwiEO1ChYzGQZ6W1l2b5AUU6Hj5mHA70stHbFrO/87UyQAaJQ6uLvIbgRS5mg3JOz0Owzlu3K4Xhi2W6+eo6j/2uVvty4n14T7J5uShwbxZ7Ytiv34TXj8OBhI+lGDpHbBdzzXin9yt2rj3jz5sLp9ArwLU3vKzkK4zA6yuv5U3J+QG0kpgAUjIIgu1EnUyxjUujciMllZ6i/LuYUlS7PntoZI1sphDASwuArVgrKBQJon1FJlHaj6Y0YI6fDR9wfv8J3fvnXePFipNUbokJOMzEkuq10bqgk6nbHREKiomwQmgfKaKG3Rq2d4+mOdYN5Sog5ESmGgV4TOR95ev6CPBkhXqmbkeKJlBzLGKJ/zhIjvWZ0WFBxMkAMGaseMBHiinZjSHeUYO6nKSC6etOmiRSPdBXPcJUFkwWAGDLb2jjMR9b1Qh5HsIjaGZMb6Mx6zczja1es2oXjPazlHetWIYzkSbhefU07TC47U82s5cq1XKgWOR5OLOsVVSUlD8DYtpX/8+uf86f/iYNTm/7Yr5uRfvZ/Lfwn/86Fv/ULlZSF3/l7E//Uv3jH7/x7MstV+Xf/zJmf/is70/tHRv7IH534V/7pR/79v/CaH9qn03/5v1v4T/+9K5/9aqc1+Eu/8FUAfvxHPufv/UMD/8KfefhNzymAH/l9n/2Gf/5v/Ecv+fv+QZcL/el/5C0A/+Z//OrD66UY/+G/deGnfnJhW43f/wcH/tl/+Z6vfyv+/77Oz//vhT//Z8/84t9qvPoo8GN/6sif+PHfOMTjz/3Zwu/70R/8Ld/vl9eX15fX333Xv/ZjP/Obuji/72L8T/3JZ9evhcAQBxKBJIGTvCBJI4a+Gx8yhuvCc3CdV0eJwXaTgSEWiXGCkDCLGILqlRjD3o2yT/EiKU2oZrQLxO84OD4fCAyUVZmmOy63hfEws5aN7CZmRydap3efVqylcXf3ihBHjO4a29axpgxpIOJaLVLDpJIZCerG0Bh3BFF0V/oUB6wZxIJGoZcTahun44ltuTDNkV5GWi9uljE3A+Y8eqjOGJFQHHfWEkIiDUIMivQDgQNbe4OljWqVpS6EAF+9+yZ1jU5Y2LmrOc2OVbJKiCutf5dWvkKKH7PpBYtPmC7E4N2cNoCM1psTb/IdxAhZ0dBovVE3pfVHxwZKpjdnt4cAIXqctNCxujFPH4PAuq705mileQyM48T1acTyG3dLm9Cb4/xCaARZ2W6VgY+4pTPDOLFs7oZPMZFj5nq7wRBZ+8pX0x3WJ0wjhEZnobaLF39ZGUaAe9ZbRTQS8XVkCIJkIHeabeQe0D5iNhNk8ESyuLEsb5jmGckjrTwjAiFkugrbpkzTgabKsiwMw8Bmzww5MISBunTGw5GlV8Yx8/TmDYeUWSn0EBjT5MaVbHSFHO+Z4sy2XjFzk5+blr1AVJxi41paX/1aiCTu6KUxz8a6nBmGA63tWsuwa1WrN70vH75CrfB8e0YGhexr5mM/IGECMzQs9NYYhzuw4Fi04BOCWoRhPlDryrZdiQFvsBlclTt9QuCe1o60ZkhoOJe2+X3WIcdAWTvr2nj16hW1bfTuU/ZtK0zDTC3VUV7vsVVibuJFqTWCzVh4opnrGbslTB13NeRIDAPL2TjdB1q9IHSGlBD2IAf14ImmhXFf07feHVeVBxChtsa2bRwOM2tRckyMQybgDOYYjXW7kXJyGoJWxCaEGZh8+mWLk2uqN6Rl+C5NQexIDCPIQq3PCJEUfftUDZd2SIceyGGk2wWRSCmDywJjQaX4ZE7czDcNJzcwpztMM61fqP0Z1c5aVqZx2olSwjjOrFuh94Lkzk1X1i4EyyQ2aul0MqsWGo2cJlIKlOqpx++52qU0fuHjT/jn//Gdlf/H/84ayL9bry+L8S+vL68vr9/o+q2K8e9bM55h198JPULskDowFmfAKgh5Z216qhg7LooaiPnODzLZMCqtrcRwJIfofObmvN8QBTHdCxPZ0WyVUgtzmvaiI+8oGmMzP2SCrIypgnqKmGoFlJxmtEeG2NGuiNz80N8d+e9NPYL44ROFbfO1zxQjA5lSOz2NLjvZCr2s5Dm73rRBZSFIY13dPFrXm+PuYkNpdE3EmN0BHCO9K2XdyCk7ekoXxAq9CmOYKJshYd4PeS/4QohsrZDGiV6vNOukkGhWPRBwxySZzKQJluUNwzwgeeB8fYbeCfmOMIzc1kdEGi/uHljWhd7FNYUWQBM5BoZ4AEu+lpMbOWYCE70N6FZJo1HaS3rPpFGRMBCCJ4dKaLRWiDFTQuSyXHwbsv9jBCxkZAxc142j3NFKIXWIBKQbWhdCXxnTASzQ4pnefRoe+0BOmZBOlLo43m8v0CTIXkh7gEPvjoZU7YScHMFnDe0LSiOGiImz1btlUhgdj0WD7hhNSYnSF8zCbrBx/34zJbBAcvc8PdFbQGJEk0+JxcQLIQnEMLo5mcJaNxyoP+wMYJ/Sqhb/cwtgI6qBboIFoctKCiN1y8xj8qS2OHtQkWy0qIQwoCGhMVO2Z8bRGxIseeFmgSCVbp1WnCAc6YQIZkLrYOVGjAOqC71vxCSONDUPQnD+7ZFtE0ydvToOPmE19QAjbUqpG0MeiZIIBkETSEKC0RL00Ij5ikhAyW50VnUjIM60RS5oVdfv5ggqjqSK2U0+y9mpSWEAzRjRtztSd5iYT+CFgrOUI0EG/5fRiRsSCKH667Ii4liv1pVSCsMIrRckJOJwRPXRSSTdaG3dA0McnWUIMdjOwE8IoH1FBFK62xGEGaX5Kj1ERxbizDXRAWRDQmNIMw2olnZ6AKTsHHJnr59p1YNSZA/+SUNEQ6P2jlqgbJ4xo6JoL1xvG3EY0dC5tUBV3VFv/vyNaaBpo+seGKNudNPv4aLTq5vov7y+vL68vry+vH5bru+7GJcdCaTiRV9k1zpLdfg8AZUANPdHmINcOpEotk/ARyxEiFe0L/RyYZx2hrgMnq75gT/kcgmzjkgnhELX5IWcGkYlBkG1ME3JwxGCeMKfCeBauRQH1Nwlrb1jtJ0Hu4c07CEO70MlwvsEpz1gwnXOQIh0gySOcGoY2kdai7AblNqi5CSUtjCEAShYKIScSeGO5aqE6EEmdXNetid0OlKqlYjkK10vjOke6xnUcY0hRtbyyDgtVLuCDvuE8LYDmQKtjQR5RcwdyU9YmOjmxikIdBISM5XCkCZnSddnalOoMzGcSDKCKsOYaCW7ySgWcmaPmBbGdKC3hRAzWKaUCxIdmyUSaCq0uhAxYjpQbhdSwLXlO8+19YLFQokLJz3Q+oqJR/kGEp1O2BPSYh33RFNHRKL9g1a9h0iKD7R2pMe3HigUIUYvXnRzdJl2JaaMRAVt6M5dbQLQIXggk9YBtdnNhLKhON+59+ABOKE7LSRuNAPpgUigloLpTjtIQgsRkYGgHq0uGFgGlFKfEOlEiWDHvcBUmrlM632wSbCIasBsBhJNP2M6JNo1cZg8BlyAIJ4cSgjeHGpn7RubrpwOHt/ea3Mnm7im21C6BtIweIQ4HjC+1U5KNwKwbUqIjtWMMWDdaSopQl1HpENO/l+Owdw014VkI2hg00KaMmMenIG+N7+GEPKEBUPbmd4vhBhBMp1A1z3YKTTeM9JFRxIzXVdihmEMbGt3ln+q3rT07LHt1vGQi+b2LsvuHenNqUKJ/X00ujrdJwTQ7uV7EKX1DVOnTtQGOb2mNQGZ0H5Bk/hwAaccxNgp1UM1QFCNu3ynOU1H825gX7HgKNEgyTqAIQAAIABJREFUitiAtkSzjRAbahORkRiW3RgVUI0+OLBITImtLP51qZS2ElMmpoxVRWR0FrU2unX39+xT9d47a4NpdK5HadF/v9GAuIdcgOw647pHv5t5yIYbK4WujfQ9xbj+5A6BRh2/aYpaIqXItq7EGPyzH5x/3XeedqsV8u7QK4UUouc/mfPtxhARSzQzb0Z738+iHVEYnPGcUFQ7w+CNtDcnvmO1PU48BXWeOP79BQnvGXrObsb5/4Sd2mxOFjGMtAf2aFM/R/ZkWUH2VFX4gAcByl+rnP+bxx0LYh7+hvigQiLa1aPHte9nkofvhBhRPDeiafMUYvX3l2Ki1Or88ZhYt9U9V6K07mFrKSXnhwf118cDIWSKdpq2fVtsiPoJriI0aVRz4LhYoAWoYnv4nv06A14c6djNNbJP1ninnUWgC+iHH4ETc3pXokRyjLy4c/pXij4scb049K0w54lvfePbXG/rvtUyb2xr5eX4FY53J754fOTN+ZF3twtvz89ct9UNn1Gw5jHqc34fguf3lwVnea+bP79NYQDGGBgRRonMksk48Szlwd9fq2SMHMK+/fctbe/G1IX5kPdnvcvPcoxEUVKM1NUIrI7AywPajN46KQTGaWBpK2vbmOMDEtwgKUEIaaT1AB2OCaReCcP0PcmrYBq8ue5999uspJ3YE0geLLgL7VuvhMFNzxMvCBY8aTTDVi4sdSXkCN14ONzRa6fW5t6BGP2+3J9tQ/SwKdPun5MwoD2wtcr9/Ynb7YJ1Zcgj1RprqwQi0yBoP5PDgW0biXlAUvV08dpJ2ck38/iC2+3KOEd6g968JE3ZlQS3rVBbdy64GKW5dyGFgdwnEGVrC3lKdOvctgISiWlwPnpYWW4rMTpRaBxHtm3bszECrTRO04lijWbm2v6ygy5D2LN9AueiZI1eK4yG0YkW9udgo4YN2sQwOG7y/bND1UlTKQf+7f98/i1r7O+7GF+tu2tcvQhvBhueaBlFEZzRGGT1Lxs8JKb3yJCE1m5Y8Gh1ASQnluszr+5eEHqih+rhFe/xRntRruqHQIqZS3tHNCFZIpMY0oT1QIgjt1qppsyMJAlu7rRCbxtq3iAEmbF+xCJAd8RTCG5QKgUhMI0jw+DFRGuO0iJCpLNtCxYg5ETdKq1fUAZyiuQQkJBIyQuWpje2DUyUYerkFP2w3mUJMWcM2SOPE2XriAWqXVB5Q46FVjNqlRj2GDBt9OLyC9flglAcD4YXicI9JgPHOfK8fMFaKoHZWcs1e7BDmMjDkcfL4kVJiPTmB+CQE9t2I+TiMgE9EWJGe3F9szQOdwce3ynx8Bbhm1zPhWHqxORYyt6gNT/UHEbnRVLEJ9Sm5mERSVAam94oXCC+L9iTu9DtytaM2ka0nzjOlWmuWK30UkAXLKx0iTQytWwI7qp/3xggnZgSakqMno6me3MiQam9ouxpdr3Q2o0gMylOKI6HatZJ2WU6t+vq3O/o0cCtH3cdfEftiU7DwozpAROn3wrdObrJE0Ovy4V5TnvIRvOpsQliyQ8EUf+cyIZIdzNROFHpxHTD8kSpmfGQKeVKpzOETOqZ2/VMw7gGDy0oJv7z1k4ExpiR6AmTKbl/w3hvKPW/K7v+uRQ4zHe09r7RalhYIW3IJhzmgTwYtXogg/aGmCflBkmMx+Iu+eKSjxANZaOou+5TOnJ5nGk8Mh8C0gdM8/47aozDgOpAHDbaGml99AS0hEt+thtkwyRSNqP2ShwjhODFuSrdNoIFomT3m8QG0jDa/qDsxOzM8VqVFI70pph1UhoZxyPrCtN0z7Le2LaFGA+UEtyngO5x4omukRhHbyZE3a9hwYcMpig3Uq50Gdh6YIiG9kTvgR4iMXaawiB3BIts7eYhM2Z7cq8SQ2RrK9EyKY6kOCCh0bWwtQYyeuw1EQuwtRWT5qlxPWAysKJEKtYyw5CputJCRMmEzZimEZXA1it5TH5vqO7T/f1Z8T2X9u7SwLCH4Ujwxl2EmJzyoNb26G8P6AghMohLrGpXkgzYB7eeYta8ISciwaVFIkLv6uEk+3BFgGCedGjm/+8PhbE4ls76Pt1viuyMatuN8yGEffr/6wzx92A9xD54CIXwAfMhEvb49/ebVX/WqCqYkUNmYmLTRpVOT3uz2zdGAlNMDBZpCEUCVdyQKCjWO/RG6s2lWCk7K7x1Qkpo72y17AhT258TQkyemVFqdw5z3BMC9+eXfvhe3ATpW+o9LMn8Z2SqlGCUYDS+twj3n9cmyo3KrTeuaiz8OvEk7BZ+T7FUxnEgSWBKkR/41jdYlgu9NyQIiKFt5Xh6wVdff42X96948/YdYedliw1MKfEDX/sBttJpVpHkk7DbeqO2gAWPke8pI73TitNpcozkFGhmrNUTKlXESStiVPFmoPVGM2UKmTFlrn1jkuF7zg28mMI3TIqCFpI+YHEAqe5JqYGgkSEHYlLfHEZvZLUpsie+1lJJQyKK0utG1EBORxrGVv15ZK0g8UjUkSbiDYd5M5hSZFkr0zg4YQen2GCeUOsJ4hBDcorMHuzUsiNZxxiYpoksAxqMIJnb9ULIPlD1+38mMNLaI9Nd5fnyKcqBwIkYJlJyk+fabsRYEYFpguVqTlCS4LWNTNAjQ5zYypkQG70J9EwIM2NudN5R25UUDrsM2TAaIdh+jxrmK/898Ml2Oa4X8YaiQfZsEfyZrn5OGSAmBJx/H1L0z70qpbhx+X3YloVISQkpbk0uyRNrUzMy5q9nYegFhgdag5EG4kOVJmBNGPqBuudKLMuy89/5gFL9fq7vuxi/JiOZx9AOMXtUsHUOrTHKDMxQ0/tPppsFBZ+O2YTFZ9Z+Q0Imc6KteAodKzFFzHxi3L0mdERVg7BHnwpwjAWvjCc6B95twc1ejxunUTgE9W8pGBIrol7MBU6YZtLkkph1c1btkAPDPDHNngy6LoVt22i9MDAT4kDLPp0LbeM4J5YA1hNjGxj290tP9HLFJBHjPZbvqa3TNO3ShU7N75C8kOId0BnnTNsifXsBsdHj/8N0sD3RD6o9onZPDPeIVbTeyPYRSQ8QFkgX/0XricTsRZRe6DwTdIAGQzhQ+gZkQgoghbU8I4Ox6TuwSJR7aumYFEJ8otqVYZ7olohTxygQpj0O2wtuCwMSXxPj5yy3jTSObPURqZ0hR1LwLjXnyLY8MqTMEDO1nin9QpdClwzd8XSnOTDUb1FrQ9uFEN8RJWBtRFbjOH7Cc5n9Zhfnr7YGY0ikMVH0iUb7sL5XbZ4AZ4o1c/e5GBKMut3oJsThQJCBbSlo70ynmdKegEBTpVRQyyB3hFio7RHkDc+Xxv3pa1g7+YRZlC43xmFmeR7I6Z61F3q4+Tapb9A2jtOR2/WJOEzkdPTJijjmT6KzpM32EJjgCEioSCyInZ10IIr1Z5oUWvmIKQ8UrrQeqIyklCnDhfk0cD1fmNML2ITBIkN3frNEOAwznz5+yssXr+iq1K6EJJ4Al4QhnqjFmKaB6+1MTpmtNHLqpKis5UqYZ1qKXG4LtTRiFIbs0eprW7nczrw+HTGtnK9nxuEV2AzxhMSNpX5GTG/pk9CWjynlJcaG2c1JORawHlEWDnJHkZW+VYbxjhBHtnrlVp8IKWPcI5bp9gmbNbo65cUkEoNR2juWZhymN6w60LcDoncEuUMI++buiW5Xsr3atzuVZW2sdeF0PFL1CZOVPCrCSNkaIRo5ecNempLSiCdRCr1BjAmkUe2ZrVw4HF8R5COez1+Q5wvKHd3e0YcnYnwghB9iK2+w/F1EhbY1xngH+FQ0pLgj3WDbNqbRD5yydNbaMemkaaWwUHrHeqQ2YRhPWBI6laEF7HphmOGaoQzN2fdkBg5sTaELKQMhkoI4W9znxTsVZvj1ghdv0sJO+tgnHUBBu/+dEOKHQB2Pi1d664wxexiN+t+xPWLc0y09/a/Ted9d+zTbi0br3hzkGBDLBLH9kHXYnT8LIkFkn1B5eJbEuBfdPkV9f6CrGTkGaq0o6ri+6NtT6wYIUdKemrlzwQGEfUKuCB4UhHSQG4K/RzGP94ZM74lGJscCZjsfXVFxyVgQIwY3NFv37akn7BYkRZ/cV2UcR98shODFrXnQkeIbwxhw/nbfqRoCEAjKnl7qpvOCUbuxmTkD3Ul6XrAqrHSu0tlEd4v2Hqiz3wEi4k0WLmMVCQxj4tWrB+q68cM/+IPUsjJO0SlYvZMCnF4e+MqLjwkqXM6PjDlwf/+ANpeBDjnz2fqWw+me57c3jl954JfefkIcA3fDiapK2Srt1sk4NeU4jbTWCDE5MUZXpvGAVEWiN7SG0UOgYdxaQ3pnjjBrx4hkMVQCySCYEq2T8Z9vsw5tI0ogCc4ll4ALaTsWQboQ1Nhq5TBOHMYZeudyvfqQD2elG0opmzdUAmrK6xcf0c8XpHVkmFlvZzAlaMeqEgiklBkkuqRWG6U1qnY0NISEBaUU/5lEMsdc6VZot8bzcqaa0UN0X1A+8lYTE4m2+Tl4OETm4SuwQW6vOR3ufdLblV59SJHlRExCvW2U1gk2AjOxvQN9wvLCjUhKRzZTHqZKbsbIRCdy6QXtI8FGtjWinGm6+POSE6IRrOweo/ebMJdEitoHKWoLFeuNcYy0uiGqjCnQVXwVonDdFqZpQnZvUGtKjJFxdHSpLsahCa0YYYjezCKE1gmKPze7UVSIwwUxweTgXibZUKtoF7qesHT50Iz6o0F8+50ccfnbVowvvRCb+SozNhoCMTiVJDWM84eJUwhCkNmxaZq49GfCUIg50lVYS2GKiaY3GgPns9CHkXEYd1C+olrRvjGNntaoWrjZTLKBo8wcw8B99l/KLRhFKhcKsf8yo0wMckeUj/eAAzfvNQpbrQzDwfXYbeVyu7CVlVb9aZLzzDhOZBu5rZVzeeYwC6dkXC6PXEPi/vAKbcIYE2PKlFJY2yNBOsvtSGXApJCnTJIjVga2WyEnJWXjcn3DnBOajK7P+8GQqHWg3hI53PuNEJ9JuRFkppUJ7U8uDemR9XbkcJjoWijtCdWVGOB4+phf+fTnef3xC0K8c4NYalR9pDXjdHhJtQspZT7/4hM++kiZTmFfi0bGIbNezvTtjvFwpfNIazO9Da557onPPqmM+SPKdXLSgyykdGRIL2jNeDp/yv29oG0FviDwCu139J5p9UC3QpcG+cp4vLCeJlr5OsuqrHVBbGOO97TwABjjqByTsC2V69qxmojBGbbD1Hn7/MZlSzG5Bpz94dGqr197QbVDEUT2aPVQUUloULCMxBNqM1oCwxRpumIY4zSiKHUT5sOJ010BKV4qWEYBE+FWfPtSm8dAGxEIxJQ8XXOtQMUIlFb4+MVX0AK137wIxTXdyTLSE9oSMbxPqhVaMwgPLJczmzaGBI/nKzErtSnlunIvxn3OSK0UjOvtSnyYaWJs1pDeeIXw+OaZVw8f0/uKAdM4s24brVSm4ciYXlDLW2LuhHphmA+UtdI1etxyV8o5ECeY4sTdKVNrp1Wlt0BOB16/egHhHc9PnbXcQR4JSdnamdvtQlc4yNcQJqa7G2qfIyRaLWhYSVFpmhDuua5KyiNNF0JeKa2yrhvaT958xQs5f5W1JkQDxgAMXijFRt+Uso0c8u+m1RW1Rh6ElBqtNrYWwU7k9BH58MjluaJ9cmlau/D28hlI4f7wVZZrxFKlsBB6RyNI7GzLyvH0wFpvnhw3TfuEPZLzSwgZtQ2ZnpgAs+MuC3mA/gLiAHGjd2G9fYMUjR4fiW588O8pHkACFhdKeaSuX6C2YHoC7t2fk5SulWaefNpbJibHvIWq6BC5KIwqzNY5kbmlkS25L2GWkdo24uD3X6nFjeLR5XqtFpcCfc/RkeP0oUju9r6o3KddFlEVVH0K7RxwdQNrTFRrSAruDVKPN5cmnjqsUHakac4Z7ZUUXbuuXX2lbobJ6gertf29OUfaFNe6mxeZ7zdjsicssoe6xBgotRDz8GHwI/s0Ttg54rvkRUWJIeyNgfG+KfHwm9F/Zs1Y+4EUjFE7Zh7MYkkpYePWKkXGnXMtDJZc5ePiODRBScLQshe6Yu5bUZ9Xx5Rcdmbs2x/zsEpVQk6oGUWNpWyEOHjhbHt2sjmgsFOpZlSLVHMvmIZAMeeEb72zWaftBbgfj3vxuTcekd2pFAVyhJx48XDPtz/6iLdvPicdZ96eH9luF+5OJ16/fk1rjcd3X7DdKp+vn/ED3/wh8mGkaWU+JJ7fXdi2xuF4T5ULv/qdX6SuK0uvvDpM/I5vfI1SGt/5zq/yvKy8fnhJjuaf61756GuvGIbZ0+pD5nj3gp/9uf+DiG8OxNTlSEAXcdRia1ysU9WL8IFABqJ5uNQUvRkL+cRzPyO9M8U7DsOJaYgE2yhlYbtNfPX+wHm5Iilx65XbpRBFSDlyWxYO9yfaJWF24XSKtN643TqBA5enxhgjaSyU1rguC8fjTIiJ2gsvX7zm9nwjhUhdNkKKpDASk9Pt3t/zYYq730z5onjGRkyKlpVxCM7qLpWP7kZu5zes0hkPDxziC3oJXLcnYnpkfmis7TNazRjdN2NxJsuR221lnjOrnsnDDQ1vCXJgkK9BvJEEtB2JnGjrDbVG7ZVSG6s2hkk43sG2rr5F7k6O63rdpbkD3Xx6Lfh0WdX9NWHnX5ZewLo3Ib2j6sm3mKf/2h6R2dv7ZlzIOZFS3lOtQYisrfMcOzErqVSSBFo22ns/YQVLA6lWtN+4xg2zgaENTJpdZnwoWHVxT0r+bPQpvvPs5UOa7G9DMX5IE90qrfu6ahCfdjY61QCdCJbwHrnv4QweRnC1C4fwEm0TQTIpdGp/ZpoST+cbcMLkC2KYEEu7kSjTaqL3A60OhCAcqRiNtb3lRvfEMUsM6YHUD4z2khZWYqyoXGj6hhgztU1ImBHF16YxkIJLX/oen5uyYPuBAcZmN8IIL8YJ1coGyHDigNBuG1OeKbpQ1xvBXjDk3wHJQN6xLW+xfoQYsHShcaOWA+N4x7ZdPYGvnlySkStGpdeZchuBThpmWos0Cq3fiCER9R7RztbP4LJuNhoarrSwgiaiHdD6jnH8Yd6+qaTpQrFnQj+4fEVnns6QGak98dVXvwcL77htV7rOVLtD15nTIXG9Xun1AMwEMjkn17BKQcKZaXxi643lWTne3SEk7xJlI6TO7ZY4xG8R9Cts7UaV/4+1d9mVJMvO9L619sXM3M8tLpksFqtY1ewmCUjqkaBBa6iJRtJEgN5KT6FhQwM9hoaCGkILbLLYrGJmVmVmxLm4u5nt29JgWWS1IKCbAnSAnETkieN+3Gzbuvz/97+h04qlQtsjoz8g7UTOD3z6hxs6/44wTcw8Eu2ObIMa/4G9vlE+PTGd7znlM70bFjsSBlu/8vYZtnViWU70/kzX6tNmUU/4i5ExmnfKoSD2AbHKvl3ovJGSIXFw6y+M6ISLWiFmN3veSmFdK+8ef4bKiV7eGGpMYaFLpXNl6M7brXIX37Nvg3w2NKz0tmDDjbhzHsBKHSt3d3dsm2vMe43YOB1ayobVDaXTbT2KgEFXZSQhhMx6U06PE5frb5jnhPVKCIN0d4+FR27rhm2Dx4dHyq0Rhq/MlpBJaXZEYb4DAmVcSFPmthUgElOktBVBOJ8X/vD5H/j48T3rrZLzhHVlWztTuoPtSrm9EEJDp0zQQBmdvRgiPpWu9krIcPrZjefLb2nlS1EWWebMtn/H2m7M0+k47AUZiagncpgY4Q3ib7k+3/M4/QmnU2L0N1ovKIklPrjsob2x9gsqT5zmB0SNdX9l214cgSonHu+/prOhaXJaTxogG61fXV6hExI2Z93GExoSEg4pnBUM5e3tCvWBIZNzbvtK3Yqn8bFQaqRUD0XTOpHyDuGFra70duY0f03dr1zXC1Ne3Hg9khNe2jM1DGiPIIWdZzQpFRDdqTSu+w+YenOW8h2Me8JIyFwh7tTauF42xgjM8weWSVjXlbp/pkok5okYKg9jYiuVm1a2BkHOtHVHpBFOi6cJmmvM+zHdlhAw1CWDqdH+g0dH718AAYYF1wOP1j16WsVLzFGpR/hNCNGZ9msl5z/GXJt+8RkZjU4QIeGStVoKOfk08IvZvg6nDPn0evgkXAEGps72H3DEj8/+Wu1LGuMx1VU7EvugmoCmIzK+u2TkmPaKHPHr0eUsY3SGubwlxMgkwYcqGCaNIRdMA2KKDD1MV+mQcwx6dMqXmfo2weSYQO4eDNQ8XKaPw/kQlNteyVP0SWrviPnmmSMY6UuJvNeNwmBrjRQyVYxqg4FQzdipVHafktohr8JZ1lerPFtlxw7Nu2+p3Yx+SIHwbUMHRI2cItMysZwWlpS4PV+OZFwjLwtPHz5wXk68fP7My6dn5pT5xZ//Aivwh+8/85//F3/J59cf+Hz5A/N54enDnzCFzCTG7//2b/nrf/5X/Pa3v+Nf/vrXvLy88fn6xs9P9/zi7onHhyfebi/cP/6Mpw+PPH38wLo1Lm87pRj/8LtvmO8zc0zcLzNjK2yXG3Rjnu/IObPthd/dXt3XMjr5CA3KoqRwyIdssNqNiQcfwLFj7TOlJaLNiCXitHO5Dq77zt37iVILe9mYYuLd6ZG37y9IiMSTQlHebhAkk5LRbSXlTi3Q+8JZJsLDe5dRDiPMM6/bxnxa6OvG6fzI8+szokJS9+F88WQETdRhlDKILMw2Ifi2eOuNpjudQrwT2j2MMngr33MZP5DjzDSdKPuMrZmUIOhO6wGRRAiR3m5s2yfu7t+xnCJ9KKVClxuiHmA1xQS8oBIpVmhxUMJK107ognCHtYUxXmj91YtWXQhyj0ml2xWT4JkR/WDH4xNmMfOgLPG0TZoRyZjgwWLH+WFDuFvuKHVjDEhRyWmm1sZeCnJsoHIzsgB7Jw+n/qnqUVQrjMHDMvGqLkldthewQiewhpkpDk79lReLbJsPBoIEH0aM7gPC7mm4/7GvfzLa8H/8Hz7TGIwo5BCZmjAPpcZGIJEskkSIMlAdRDFmOZFZ2CUhMiODA4Poa83IjI3G46PwfHGH/mhGjpnTfOb6dmGeAqXeeHi8Y29+6M4xOhV5W5nmxOvlM/PDTKehCFEdx9eLskxPbFsl5USzG0hDRyLFQIxGH8VT8pqCJXKcEDUu7UJU4Snf07pQQ+JtvfJhOjHqjiSldqW15BORWOitcj4NSoEwHknThdp31j15kEwQLpcrDw8PrKsn50V9QIDav6ezkyc3rm1b4TT9DMbMsIpqJdmJ67Xy8PEjW7uwV0+yCwpCY4yNaUpcyx9Yt1fulp+j8p7WlbW8UsYnpjyY6yPX2wsPD4/sFbpGJNjxADImnTiflOtrZE6ZON2IubJthbor96eveHl5ZXrsyHhgLc9o2qhlIDZxPp0J6slxo1RKfUDSGQuFtb5QW+G83B+r5U/+ENOJlB+wkZAeiICMHWTHdPeVffrAuhWnikwd1E2vvQym3JnjHZ4O60i23gcxR9btQms7yykjJUNQ9rJjGPf3j5StsF5vnB5n4hTYt0rvHlAkEkA2Yt7Y6ysxLLQayCMikqgEtuFov2BXcjBqBwuLm0QkEEekbRdOS+P1urGc/owcHwjqOudu3WUBo+CsfU9aC5IZXRihMUKh7oHT/DXr/oyEH1A7M7aZFIRlDgRxHOTDwx0vLz+wnAMv1zem0x0xnZEu3IfIlN/zfH2BeKPUgnJiynfOMO8X9ssb7z888HZ7Zd86y/SEWGS0zuiFPnZKMqa8ECRzuWykeMJUMfXm5vXyAw/pwt6UoROkmVIrvVWiGksI5BR4vr1yyneoZva9EkMgRZ+52XA6TbcrUSPn+Z7tdiMGYzkp63altUSUr0nTxuW6Ms2ChZ0+CjYiOb2j1UZMO+vqpkINHpfcW6fVzvn0iJlyu+5MWX0LwPDGPRpjrOQAKQTq3qjzHRqM3q7U6mbX0+mebe2IZnr3KW8K0bcqbSNEIcUT2+ohJ6qVYQsxGhou1P1Gkpk4LQwbPL+9IFNDBiiRoZHr2ogpUUfn6eGBbX2jt+qJixgxJpcqtE7Kwes/M6cLhcgAbu0ViQ/ImJjCjfXSmJcPNCp7v/n0ENwsVSvzPNNrB4N/e/oBvSseTf2v0h8fFP+b+0CGGXYY47+U6sPROGj48npcJsEhzQjT5J+7hEP34EUcNkiiBLJPckdF1T0cBogGN+ZrAO30Wn24YcaXxBj3TbqRj35EvR8yFQ59txza4BCUYhkYBDH0MKIarvn1n/fFi+IylZ+aiMMHVErzqdtb4K8u76gyGME1xMMM2iCjTGHipbxQx6AfulXR5Bp26yQcFFAG7EfS5RDYWuV0mti3nVNIjFbZRkdjQiRQt0KIwj520nnh+XKjmVBCd126KesYrKOwU6gKw8KRCdCpVNeI4+8xuEXwiJs5FP1DML8oIXi9ngXuUuZhPpHjzDaUtW3IpDy8f6TWyt184vMPn0ia+Mt/9hf881/8Gd/+9lv+2a/+nDJeebn8ga//9APPn1+5vu48nR/5/pu/4d27d1zebqx7ZcoLl+sNRFnmE7027obw1//ZX/G8PfPxZx+4bht//9tv+e7bT9QCOS98uDvz+ccfGa1Rd586T6cTp8dHtt75t//ub3jZfSIqbXgxroEsQhQhItRWiGEmh2Pm1gbJlFNIzDn6ZxYWluo10s0KTdyXEE0IA+6zy0l3FaQXglVySOS40EdgK5XzaUap6GWgSVnbTgtCOp1odZDjRL2unHNy+UkvmA1SSszLzL4X12dbYJnv6PpGrxvShaTJQRoSPZV7a0wxM/IbzXZkOIbXijLnmcvljZgMs0qaAhBou5JYmOJCHRtDK6aNvRcihUkTxnsKCzufqTwTiKSeCaZI6HRt1OIbLA2V1jqjngkhEWIHvdH71Qci8cy6DeKRYBrFsN4YrbpXL2a/744N0NoLTQYVv99PyY2wwxrqgxykAAAgAElEQVR72ZiXM6VUL85TdjN3VKR1tn6lR6P3xkwiaaYM5WaDsLupc5pOFAwNHbEVHYUomdoyIxmlFKYwk2J2KR2QQqRsO//Tv4b3//1vvkwu/l9f/+TJ+I4fSCDU7jG2m3SkZ5YQSTH5n41Ba0bSyH2MLBhRG62+kI9V5yh2GCdhyplSYVHXV5oWzG6U/UpKEyFE5hDZ9xc0zmhO9NHoJmg+c9k7T0+/4u3qiDPtHUyJRKIExm4scWI0I1oGiZCVEfzDkjGReMdIcNt/T4odG4FFH8BgrUYMZ0r5gQ+Pd2h3ZvAYRowTIWdGu7Jvz3SDc/g1PVT28UJoOyIzmp9ABtv+PefTE2W/EeONnGZG7dStohaZzme2Xgh9kMZG7BW0s9vOWje/sM+Bl7fPhHiCXgkRYkiHzGVi6xun9CumqWFjY9s+g05kVVK6R2NBuvDVV3/pKWz9lfN8Am3UeoPoUeutvdDYuPaMrJVUOjCQCJu8MZbObfuWFCqjLQTNKBeM5pr3fkdIK6tdaPYZ7ReSQg4FtYFax1qm7Y9MkxuSWl9p5QpAj9Ct0mtkyV8z5AcKV8KUCeM9o/pNFtNGutsxa3yur9zHd0RbGA2aVarBcx18vH+kXT+zhAmViKRIM2GvUNlgeSPmyOXzDjG5jwGjjYKZ0OvMaEIfERlQRsdko1tDpHM+nWllZt+F3oSUF3J0I3EbFXKGvDC1gNjKqI5DrNHYxdDViNYc7ZdObPWZx3MhSkJaxWwn2Jm23ZjjRB8PhCCkx3Cs6BqzBpa5cd2/JZ2F6XzHvSaQQGfQRKlhxvQVi58JkjhNd+ylcd1+RJux5MjDaWa7VkTuabJxHQXGFaERwkCCUuqTUx5yR+adW33BmqEa0eHmLfrMqBni/THlKEjYiMHIeWF924h5hjB7ARYLbTSkzx6K0zshFMq+cj69o43KtJyJh6kxx5kkjde37+D0jvRw4rpeGQ1yPgJu1t8zpYm9Fhous2lrIUnilE+0ELCyE0+RET9DX5iSovEgOxlMp3cMGay98KqNR2vUa8EGJD1j5hKd2jbauBLT7E2kBIxIU6F2Ye+NgR7TXZeF1W6MOjBzyUYvz6QwscQ7ehtc2zPbuKF6T5qeuNUX8iJ8en1h1EZKRkyT/7u9IjI83VZxqZS6mV5MSb0z15neCiEYrXTO5zNGQ5r9RDEyHdwlYN1IlglmJJT/cv3ItjYKxvLf3f/0bBj/6x3DNvq4MHRDo5LCO277lTE2p9eYFznSDWuQ08xtGHma3MS5eyjQ4f90jfNohODN82W7EFPyMKiDgCIaYBinutE0otPizWvziVSXQZVGT5BLIOTEUIFhLkcQJfk4jRADP7btKNCPOPTjsTnMuTnNjMfsNCjEGwwz2Erx7IG6+2q6Dlo+SD+4ua6VSsoL+95IU8JW+6nQ44tBrTdCTqxld7xqMJfzDQgImU7fN/ooXEOnakc62D6wGLGTSyNerFO3C699xYJ6Q6SKhcil7+wMLChtGNYPw6coam7WFQCTn2LuEaF3p/MQvFA/n86oBGqtxKQ0Ef6wrah25umJt2vh548fuX76RIqKZfj6Zw98+PiRd+/u+Xff/j2Xlxf+q1/8Nf/X3/4d89MT1zb4fL1wfa6wPTBN7/n88iPf/eMbp/sH9r2Q84l5UUJolGH88k9/zdOc4TLz3b/5lpo6WiOn/IES4OufLez1E59/eOb1+sq/+NW/YGxXpjC4vzeu28TXHzPTa8NW8SRxMap06ujQDNXA1TpnrdwXeErJm1cxVF2Q2A1au3AhoN0JL0kDOURiCKCw9ubPLMkYgTKgowzF5SlU2BvruhJPTsIRyYQxYDVOWSnbq3suRuDau9OQJNIluoKABDTiFKntRgGsJ4Lhpvo08fz2wscPE314+FmrnTYCQTJNHJdc6jMyD9oQ8nRi08G274zambVjk7BpZYxCu904x0iMM01mUE8s3S9vpGw4ukGp4lH1DDfz931jmc9UGkXcsN05tgVTYt8KCWMJSikrKSVCjJRubKNRFUq/YEkRK4w6yDEhJkRTQghcW2UhO5ZZAp1ApIFVtBukiFqEpIyRYPATKao3H6qcY8ZSZI8bQRvLiKzdG+QElLphcyKOyoiBqNmNu8EoY+Oy7gddb/qP1tj/5GK848spDie2Hn82d6PQ6PjKQGygw1dau3T20bgfrpvp1oFjdSkCwdjqSiRRh6BB0ZAPEbwzmtswgjoNYxpKqx4aoioErcQpsZWVVn2SaPbqnhbpmDmPuHHDQiFIAiZKNxjCsEAYypQnruVGSNl/HjhvOHixC0pbN8ROwO46TdLxG/BUPeuB0SO1rfQOfQRMAkhljFfHVNlA5eRrzzAITIhGemiMUX2qKzu9V3JWoKKaiBLpNhOD6y1j6Ay7uklM7uim9LEjoZIStLoyRkPjxrzgaaBdaRWsDU7aqe0H+lhIKYJeGbZjNIJmjBe20jARYo5giohHMJsNSq2U1snpwZ3q0Q9uozNGpVMxm+l1QuSJkK6Y7JSiRD0xxYneK8NuP00og5ydDjN2NHQ3dLWZ1iOtKWU3oikpqccPjyu1NiLGFAAd0E/s4rHeRqD2QFuFZT7xdnvmFAOrXVHuKT3SDPI8eNt3lvyBWzlRKURpoI5P/CNlRGA4ji4oVCoEc9TlgFobt2tjzmfC5Emv1pIbq7qQ0sxtrT6R6AXNldIrRYUeM9IT1jMxFUr4Hh2KtHeEmpCDe+6xx5+JcaKulRASvTVaNRShher6zZGd1d0n4iEfan3DRqOFwb4+QwtEfQ8CIV4gru7n2GZUI1s1NE+YuWHWTXOG2KH7tU8MMbZ984khmdoDNgIhQ+lv1KA+IRg7jID6vIIhxoWNfW6c9ieSOjIqhkdHDXaXkOjonKZ7Qppcd9wbHUc2ghvuRm+c7mc6sO2FNpQQZlof7PsGI2BtMFpA5+r3ihhBB52daoU8nVl3BXsHyYOnxoFga7X5TDDAddsYCltdCeoT4IESU2I7jMHIhEmmt4KaE236ADS45jkJjJ0YhV5X/90yaGZUq9TeOC0ZFWNdd6LOLCK0AbVeMNupbSDRsZedhSiRcJj4bAxy9qJqoLTefV0q6oe9CkFgykKpARVj9EpWp2FsfWdqCZEJC41kg53CGtyEaD3Qrf0/Hw7ir8ukAN2JGXkw1t21t70f97zRhjFCxDT79dCLUzRicVJLH/4QFCWExNYqOWSQQOmD1l0aEoNrgM0GGiMhZTYbBznDjgYC5pgZdPZxQAHMftKQd7wwMIMo4jK8wUFROegpx5TerKMMhs605tIBa47DlRioNjAVWhvkMINEQhiHPt4NlL1v/loaSPgiiTxQvL6OoNugjsZWCzPB9atqDuoMRhm7F8nHGqEkZWuddWyUCm+t8DIqPQZWHJOaUeYQkBgo26BiWMd/9nGdBz0QihL56quvyDmzbhuvb29uarVBCoFpyj9lUozWkD4IUYkpknNiiLBzJS5Q28YSM/fnhQ8PT8Cgvjzzw/WVp8cnfvnuL9GysOg9d8s9nz4/Y1sga6PWH4hT4jf//sawyqyOgyyl0UtkmWYe7yJPHx/4P//x/0DyE59LR7aGWONknVkM3QpvL6+0V+Hr+w/c58TbNRBjYooTb/uVp/zBk4XfnXh+WzlZ4LZWLrWw66D1jTkHzkO5SuG1de6myITRW6F2BwWoqFOtRJkkoIJjOVs78KCe+fAF0Yk6XnKvlVoqOnz7drq7ZyugydCDLDSGMfqMMTFk59YvhOhnteLa6n6oHGpvjNJc0tQcuxjMA8wYnZwj19sbX0IRy/DzTeNOtZU0ZaSfGEVYkkCvcLxmzQGCchsbYk4gcXlZZ3SnRiHXo1qMBImIduoYDMsIAcUN1t1g3TcQJc+ZcpCCRlNimGh9INKZU6brUT96Cel1XUuUvhOyMlphjgGhEg6EZunjkFZt9H5DY6T3yKx3RDVPh5bmErrmqe+1VXIK6BiYOA7Zl33KHJRaN4IuRJQxIshAomJN6ZJZgGYbW+8ki2SZ0CkxtP8na+x/cjHexI4VoE8FjuPKcTB9UPA3M6EklGDmGKbRiQOmlJz1LC5zUVE6net24xxO1B6IeCcogAw7AkUaIUTHElpx/S9guDA/p0itO6YGYQftrqkbxrBKDJVtX92k1gtBO53gcFQTgoLJiujqLGWvCJ3G0H1Np5pIIVHrjg7FLBMk0YYzvJMuBElIgFKKa+W1ojJAvCvuvaOSGT0xur8HTY6vCrlDd+OhivoDPiZGa34jMnxaIydKMWKEYTePNEeOjWsnpkEMM+s28JnLTAhK6+YrWsEfXAilbr4WChyIt+orbQa17qAZzREJkV49QEXM9bBDvjDak4ehiNEtMCzSqXQKopXaKhoN7OQGKDN6dyxYHw0JHU2dUZwvbQgivo6ybnBMnftohOQTvmqdzo0qOz0IQe4ZPdBL9YetJDcqqdFDobfCOU58vhROT/e0bUdaobZBx9DqjWItzZsAUXrzRtC3s3oUXkbvHA/OQLPLT7/PvkMvw/9ezaeitmPqerr2heoS5yP0xyijocGvQSkNpWP9RIxntvFCiEK3SpWOBvU1nQi134gZpHScW67HZAssBHqPaJro20BtQs2nfQmXj42202oh6QOMSG0Nza4NxLwIkKmx2yAM8Uk1X0gXbko1UbrtdJS9jiPoyd+nIESdKJap0plDJ1hj1N1X+BIPaU7xVN4hWPd165RPiCrGjujRlAXDyh1GoVvxZpXK6J1mGRuRKZxZtwulNkQCghvfWlWiZuqx3u32ylo6KSZGSOwmWJyoCKX7lmM110f3XrA+COLmvrZVNAgRpfQrU3aD5xg+KWymdJScz8eoomLmmE1VHyqICq3fUHU5i+MVB82GkyiiB/dU8ea8aCHK4ni/sfu52LI/KGxlijNhxANZ6BSAMfAmrXYPg+qOsWyaMElYmFCBbgfKrwvWnBCiwdGEol6UpjgTNHhBgL/PGPWgi/zxS8IFzEPWVMVRklvhHBIiwzepJphGH0RYoDaIcRxM3oFIIMQJs0Y1D8TKQdirHQW4ayJ8Yn0Y747CvOWFvXeqNawbeRyIOw0H/k+Ix/c6acWHSt06zXzCpSKYKMNRIoeW3BulfjSRIs6il6HIGLTuxe4cEq151kZSJeqXCZgcDb1jEsfojlNtK5rycXa7nK53bwDpbtg0GZTuCMcuQhXfTu/H5zB6o/XOaxIu2tlqpY7Bbk49se5MdRtGSomukVYbiKKH6XOeJ/ZSiDmTszLPmXfvP/CLX/yCMYy/+9u/5U9+9pFvv/09GiLLNDGljErg5fUVhjHnibvTwrDu+EgGfbtwypGPDyeSRR4fHsBcf+/p2IPzKXA+GdfbTtR39Ga0pvSeKa2yjyt9i3z/vPLwvvOyvXEajSxCr0qWE+8ev+LT7Ue+e/mR+48TN70ho5JVXUvcG8ES19eK7sqv/+JPqVthSjPL3YmG8PpyIcnEx7sPjJMQ2koMiTcVz7NoxpInkgzW2tijG2iHKr36/Vu009WY5Y+N9cD58l0Ow+hw3GQkHAMeI6ir8fuB8VtSdlDGFGFv7jeQ4QZBnKmvMSAh0nonjIHi8lfD2NvmQ8qk1LqibTgqUI7KV8bxTDNKbZznmbrv5KMRk6FgESU4QEOgy0Tv8SfZGCmiKbPdNuaj1pPAkZFhfg7o4WNITrYj1J/UDBGXhowx0JQo1rBesSMl2XNlAqW551CCZ8RoDLSD/DWGn0chBGad6HVnCpk04AuyegwY3YgxIOUwtqZIawVTz6QZ1qmtOZbaOIzqHksoYhDA8HpSQ2Q2eOsdxEhEhgX3zqSMbkrIkdKuoJ0oTtkyCYSUiVL/fyzGrfPFaiPIT7iZEVzD42bRI7RBPJLiC3vU8VXjWJU4fUJSpPfK3gtpZPQIDpLh8PpgDgwS3HAjll3bp16ADPMDueydlAULG5YqIpFhzo4dZog0Sm9MkqitM6KL810Bp4TkhVXIRm0HHUYaHGEcvQ1ijKR08slc8+JDc4YxGG0wxoxaIIVGaUaYOxIqmAe/dBK1NjQmWvPD16wguhJTP/BbrnkSU2L0mG6TL6xkGMMDaoYptSkhnAl6Zcjmn4gATIw6gYkX86My+qC3HTBSUlJKaFWinJzH3DboHrwk0sCMViM6TYBSe3eOdFDCEZZkEr1Y7JXWd5TZ9b1jcUe0NVRvdKuuDa13CBMaofUrdb+SUnB8oRSQhWabc1MReofRq5tFkwAzU76jNqOMlcaVHjZUE6p32IBeGjH6/1ssun8gFtRuWDNimNgGiCUYFaQiJtSipKBs6/fkeUdspvXsgS9qx43rxW6vR0Eqk7N/u3PxW8dZsDlRe8NkJ2hHo2PiRvNJ1N3pkX0/GNRjMKXoa/vSMCnYGD5ZrQ9obnS5HgzjRJDFr8k6u65eru5/iPn4PTiuqrfhMg5tP5ldGEYICdWJXgLKIyFkWr9QmhLlTOCMjRtDXlh1o+ogjGPjZR5W4muigIXI2CKteSBETNFTG8U5wtVA0z2FDTNjyca6Fe7yQtTMKCtSd0LqjPhGC05Y4jBQGz4ZHcG49Bu3m3J3H/EApua8fWvU7tfx280ovBDiEdjFQDSSp8k/M1XytHBtqwdiJDeijXE0DntBtWDyzNrO5HmhtIYY5JShD9remKcTjc5m3kxFDZgKW22IZidwhJnRXFxs5kVkEGVfK/O8cL02pjnTmk96unUP2gmBKU2+cdwqYp1FQWkOodNOChPYRBRhKzemRYB6hCQBfGHoC6Pb4SU5Cmw57tvkvN1938F8gGIMRu90G/QU2YMQ2s4iE40JlcDSiwdmJTyg7T98OBhgghJcY9IV1sHd/R1r35AobL0Ro3raaTengcToWL/jNVufwI6CXQzIqA5v6kMgp4gED2jrY9BaY54mugVaO5qf4XJKjYKpUmth766NtQPNyJeCXrwYrmo/sdg9NKgTTI6H8TiyBgYalFq9mUPESTeC/5tfUIspY1YPiYrzxX2j7P4R0eieAjk42WNQR6f2hqToxscjDffane+OOi957Y0myj4611a41sKzwSZHkzEMCT5IsG5ETcf3R4oN9rqzTDNaC6pefMeonO/uWHLg8eHML//8Vzw8PvL99z+iNvj66R2XT68Yg5z8OdFbQ4Yj4u7vT5ymidv1AqXB6MStcz9P/PLr99wuG8usXNeN+XTifnlCo9KAf/zx39M/zEh+x+fr9zyvN17rTu0CI/H5xx+QuSLLzB8+X3g4wYf7RA4VDYXT6Wf8zXc/kNM7YjNyuDFiZ2+RsilWYeqRW+vkJXJaAt/fOg9f3ZMfAp8+vfC6Vj7eGx/v3tFH9RDq2eWzMQ4uFyNPZ37/8pktGg/TwsM8M64btTlxA1VMjGpGECi9UYb4Ga/R04vxjJaGByb2PgjDw9QU56BbErZ1hyok7Y7W7a7VFjU6O0EDYoKwQCmItZ+ScbeykXIkzzOlD/ZyI8yTa6aHEVUJRxBXyumg8lSmqNgQeotomGhlZ+8XQlZW6wzJxCEE+ynu0alEuJTzix/FM2Q8T8AUQvKBkiCHn6T6cPLL92Uvyste6PvNw3FCRBVKK36eB5/0N/Pi8ctGywRSGiQR1tI4TWfG3kCOFOZj8Bez13QpBob4EKPZTuBAUrbGMk0M8eY+Tb7V/BJy1no7wggjtE6MwRn85rWaHcPTLInEYFMhk5hCYrVGGYXcHI/5nzJw/tNlKvYlQQ/HOuH/bbGjw0gmxKNAXhls0rgT4aSJFqAMI4nD3McYfkE2P4AaRpg8FamOjpoi0oixEMOx6hkDKyfvzMPwyXNutL4Rp0jb28FaDf5LrEotQpAHgirdLkzzibbdEyZ32+tQVAKlX0GU3k+YBdAK9obEjRCgjYS0MzHNmL5Rxkrg3jWL2hmjILYQ9ISNZ5fD2IOvuXul2uqHZOi0GlmW2Q+MAiLxQBftGJ3WN853J197hTtGi0iPnjLHKyE1tq1xl98TzWjjFdGB4jHp3QaDQbONgV90cRJkOA5sLcPNc9OZvW9sZSfGEzHMqBwGQhPqkVbaD5yXBE+tc8JCZ4hiLSDJu8reBEioJp8KW0GDEPhIHS80u5DUg3TQCY1eiO87hLRiVrxgZGJ0dW22CilPYCfqTaijevJhcLRaG53anokxcz5D295xKyubvmEySCQWOdNKJc+ZT2+rG1KTd8Vj+Lqrjs7IwmrbQXrI+Ixnc/yfmhdegnfpKRPkzL5fWVsjpcycJxqD9XZlPkUGSq9ODwmqhJC53S4eZ0716YUVDwXJShgLGq6M/A15PBLGPcEqSQKYkyNKfUVUuVw7dVTmafcJCe9RTozeqb2jwN5eWJsXLb0bWATN3vDGROXK1j4zZGHYE1Kjbzckc2tXbBhTCOgRQgTQhitIlE60Z6y6HCDLO0YJzLKgQbCxc7cM6jU5cSg0VvzamkPGgl8jSWCbrqT5K2e+mycp1ir0PhGiMmRlCr9npHvf3gynP5Q+GCMgOVH7AKmk7Bp9O8yXirKtN6YpU+wNUTf9bLsHgokY1l9IIXHWe4Q7JK3IgBSSv5eDkDEvC/u+EZfJJTltQDCCCK01pmkipURt1QNi5e2QQJw9lEIdMyf2BH2m25W1F0whpYkYM712tClSjRz8ceGbMaHj5qDTcmZvjbw80JNShgd2JHXMX/iJc6swPPVQQ3TTIZ0QhEajjs2NslmhtUMCNBhDsShYa3RLtD4IKDTfVGkIBDL/oVClb96EuwncjgTEmUjC6s7dPLH1TqsbPRQIipwU+gPIjsSd1jf23t3wnDMqs+tLdaeX/lNKpqs5nDncDv14eNk5TZFrrzApLQWuDOidnCKUDpNveQ5ACuELtkwFZNDpTOqnrOCSg3CEOvWjfFASm/itNLohKSDqjQbJMYNDBtovzkRGDtZ5cEN2SHAkEG/71eU+4gE2JuoykrHTzFh7oaREM6O1SumNS9shZt565SbGxmBUjnvUN81qjh7UEDwFcgy2uhMUTueF+2VhlMg8z9Te+PpPPhKnzClGnk4LqQ+++/vf8bt//IYP50fevv/M07Kw74WyV7baWPedD1+9Z9830hR5eX1286N1WuswnZjuHiljZ3BhvV3585//mhzvWK+V27XTyfzhu294uq88Pilvn1747Te/QUPm6elrrM1s3/w9f/rLe4yv+PGH7yC857IOTmnl/Wmm2MQ63vHxweD6zNenX9JF+d33P/Dj6xtiCy/fGJdw5Zc/+zP+8PYN0/0T84dEjTdWeSUu8PgUqemN+/yRl3VQQub+aeH+/eD28sa6d757feFXD4+8i+7zek3Gat5EnU3R0mlUtpx+ug87LjuKwzGJmMuLpFdvzlQ97E3EaTZNkGgU7QzZ2VtHLJBCIiZvOEd1yamQySnTe6OWncbwwLnanIqk9kfD83BE4xDY9orGRIyTG95jZOh7WncCUIo3bDRoiRQWLOyYfsLDyyLWFLNA0sGgUI4E2hDEp+AmNMueKh13WtlRTsgwQnAPkIyMUWld6K7NOcIdIypOMBk0VGArO+3YeKY4oTEy5WNTbc2RolOmt04KkdaPolcVs0LvlRiMaUrstRLzhHSXUccASTZUI70UN8BXQ1H3nDBAxcPburHVynx/pu7O8Ee+pHs3NC/s4zMfT++57Y4EnbIyUdhb4bVU4J7/2Nf/h8n4cIWkHZ03hyndBp3hkxc8IamZuYhe/RAL+Uzr1ScW6g+3tfkKOMToncxo/kvqnuYUpfuEGsVGYXSI84Vqg1Y96Up1Qkfm9hpI6edMyz2arrRayRHmeVDqjy7Z2H/Obb0Sp09HcemTMdfG7lyuGzEH1m0wJQfmy1g8hjs1hrzwdtk4TV8zpz/j+vaChUFKy5GEmY9C1COq/fYykIhYYN/f3MM3z5S2U8dKCuknnWdM04HCmRglU9oOUmntlTGKa8NkoduNJm+gMyoTah4KJDLQuBLDhpEoawYesJYJKaI0arlRykY6DUb/ltIjtYOktwMHmJyaMZ65XGfSFMk5E9Rpu+VAAmlU8rLQyxOn2bvkwgri8pRhRmtC0DOtdkJSQoTS3tCQyDGz7554qvLEUGh78DTV2A5JQsD6ibYb2/iWx3APuhGSkcKMjXtKr4y2Q0gs+SvedqjlRr5fCFlpW6Hunk455ROpKFVefZPBgh2x5zFMaH/nf8ZO7fWYViyoLuSQCUGp5cZWnIXeJBOCXxu9b3x6+czTwzuqGVICKc20WrHhQTkmm3+mJE8UrOrptNo5MY4k2XtulxdIO2/tiqiinEk2mKyT53v2upLmwTm84/IyWKZEl0/s5TtyeCIcyZtvmyMYs0403KlvVjifjX1/Y9Ap1QhxY8ovmEV6meg907lndEN7dH0fTk9o3ai9oQHu7u4prbhmXIQ9gepAQqeOK9oL53jGWLnVG/k8se0/MOzEEid6vyERBl/CWny1qBqdBNKVacl0UcIauTwrIXyFphNCJ8Y3Op95a/+e88PAtl9wXTfSwZIdvVOaS7w0Gbft2Y17cSIMx1ZpdA9KJFBroRVhCeHQW/vasvbqJsFl9u2LRqcxCVgTOm4a6m1nnhOX6ytCQjgh2jB2Wgss8T11hzw3tv2VoBNdE127T3xE2VohB6HsBkmIEthVaeIyoW4rQX/PGJWpPTHbmaUXqqw0boAQosuF0EQ9mjCR6FOsLmxjYEwEScSUab1T+oZoJmhlGTce2olVHhhRSfWGTYPr1OkjMvd8THn+CAUQEVLMfqZap4/KmDq3fiPEwVYrMQV6KcgYxJxpo2Hh99TWPb9gKPvWHdOZG+iNrVxpYwbxoqJeqyfJxuhel5TAjE9aiMV4PJ1oZadcbwwVJCfeZDC/u2ffrq7rlkM7PgbyBV2obthUHah4yR9ECRJd4sJ0bGszWS5QKqO5NjVFpR0YR0TYLlfIdkTeZx8MtYaGzJoXVBAAACAASURBVFp20hJZW6HKQWNxKwp1+EP9WnaadLZWGaIUgYtVXmznKp2Gy5owyBo4pYk2Or03lphprfBwf8e6rpT9yjyfQIWvvnrHn3z1Fb//3W/5i7/8FS/Pz5zvPhDnmR8+feJahF4rf/fbf+Sbf/yOKS88pwtmQs6JfS+sdceC8vD0wN3DHd/9zR94enpkiPH4/pFWKmxv3D8ocY785jcvPCwf+fD0SND3fPf7v2Pdf+R0F6k/du544r/5V/81//p/+Z+53uBny6/5+PXPkZT55ptv+eWf/jV/8qe/4H//N7/h53/+M4J2rs8rcw7k95lX+S197LzZmR53nsJM3iO/OH3kgYlvXn7gMm6QBl186/j4MfH29pmuysPpDn3/Pf/8F/+Sz99/Rzkn3v3Ve96fF6Dztq48n06cXhP/7cOveHn+e2eIn2b6tTC2Qe5wFzIlVuqcud12HzpGT1g160iryHBWfw6ZEJUg0A6ssgqgytu+MuXM5XZhwu/HGFZG9IwBqzOjB1q5YnymyYM/I6IyaSKSuN4u9K3wdHem7psnlXaO5mzmWlbOpzPXdSVJpHXY2yc/JyzRbzBPMz2/sfYfuDs9sO6+fVILhCpIMXKeWK1BiMQxyBYQaR6KZYOhOCO/HdLOL6bNsVO7Axv2Xt3/IhFVN5cyoFsjTa4SQoVpWRAJ7PtOua6AENNEzI4tPE2RVhziQDCaHPdXNEZ32Z61Rq07Kc0+eLXuIbvBfTV9gByIVjsktQ7/9/u6FOEmQhyCjuHbNB3oaD4UTZ2xHx6hI/U2Rcg5ccqB/n+z9m6vuu15etfn+zuNMd7TPK3zXvtQe1fV3nXorlTbSSylr8SIoLFb9A/wIgjeKILiZXvllYIogpKGEHMhiYgQBAmaBMGmo7FCJ9iV6jrt2rUP67zmnO9hjPE7evEda1fnok0JvjBZsNacc83DGL/xPTzP5/kVUn9+ZbThn/+dT7WwRrU6vllMg14cM4Vi9OERmiFkfT8MZApbfwFFTZfeKdO0pcymGzQKHMGkmSCOYDqc6PuYJRZcU1oc2Ud86JDmETyrbq1dC4lcTvgAp2NU5I3voDpF/AyF/fELztb3odwly0TOM60sExJTmTPAgIjTg7VOWFsJ3pJLpE4bQmfAPUdEE7aKJO3YyprOqylkv7cUMt4nvBkQM9CsYOzMFD+DNND3K+b0kpo9Xb/BOMt4GqHMdF0j5hkbVkCPbWtsGxAaJbzguM8Y4wid3mTBnS0SoRnnE8IIdiZVlVycpogsTmpDj3c7WhGuj6+xXUCsosNarTgjBNuI8cBqc4/b4zXjeEQwbPstwQdqq8w1EvNMV++wOavkXEkRvRmMas9LMjgP43SL93cIw0C1N8zlhhgTLa3p/F16P1C6Z0ynUTclTVRK0joaK3KD03zg0dldDtNTUh4R6XBuhUiltle0pkY9/ZgdNqwxoVDKa477l/TunDuX7/D69oZWj5qsp7gGNWPGTN9tVU5Co1vvQSBHS4qqvRcRSj3Q7AlcoqSHpOQRmQl9JeUZEcs0FnbbS6ZposkJ5woWoabEqlfKizNrprlhXY/rHM1OlHpDMGccXhu2O5jm51hTlmuwx9mBMUZoG148a3S9R9xLun5egieEHCtVepr0zFOh6zxmWfPNJdEoDAGub06sVhuaZKZpJrgOY4TWIq0mQn+XPLcF/6bTWeuXsBXAuZ5VvMBYw/F4je+1eBqnW2qrhH7N8ZSZtwZLYwXs+g3zPkLW8yOVhPHCerggpT1pnpUx7gLYpC5524BeJ0jiyQkET21CqRVrAalYq1PWcbzBh0ZwdjHuGELouT29pF8JK3vGNJ9wzlALujmzneoq/QHMDbI/Q6xXHTcNa9WIhejkuJgG1eKNX348leAspUamNGGsp5SGkUswmcbpl2tlA7m9YIojtBW7MGBa06ZBDIlG1/fcHG6x3tB1HW0eaaniXI8NhqncUDFM48CwWoOfyPMNZR6Vm+sHZFnVpriYrsQtVJ8RMHRdTyqqNc0tkcqMGJ1q1wQrp5/DmkBJEeMtkUIuRRsa47G/9yfmOP/2a9XAV09MjRh1a4MzTDUzl4qzHZ14Ojy2CGnK5NWGcbrBh4pIpEmlVlElqumIcwGn0rladXjT2pLAZ3RLx/Jn16n+uZlFc10avgjnvsfMmVchU41gvFfzYcyQs0ZzeR0uWTHknBf5jtXVdLPkIlQ8YiyTvaFU3aoYozO8WhWReX52yfF4xCQNsEt5RkzFecvL65fsLs95ebhWraZfUZoaWmMunFIitsLYkqb+SeM6J7IIkcZYK1hZcjH0tVqviTEiVif0ZZq5ON9w/+qS480tne+JMXF+tWV3vsJawRnDPE2sV1tSqTx/8RrvOxKN2/HIfn+CZri5PdAQdrutyvFKppZCcJ47l5d88vOPeXDvLgCPHz2klMr19Q3zKdGZFTGdECl0vWG9Hsg1c3F5Qd/3UDOX257Ly29gg2W7Djx7cmBzNnCIL8mSWa2v+MPf/7/ohy3Pbn/E43fe5ff/939E11UeP3rA2eaMcf8Mub5hu32Hq7cuOL/TI3Xg1bOJn/7k5zx9+hkfffRVZgpv3RemF/ew7hmrnSelQJ0r9y4S8fkGubNHvDZHtgWOt5Ht6pKvvPMeTz79GftXT/n5babfnTNPmVefvWQ6TEwl88XpmlkqffCYAl4sdjFNmqoyW7uM5wCtFRYSkDTdugbrmE5KDDlMBzZdTxe84j2b6AChGQY/AKhxNBX6ricEj3U6LT6djjgrDMPAy2fP6FZbNU2KZeh6rLVMMZLmibsXl5z2t5gaFz8g6s0wjqlmigjSDaRWkDrSS6ZrhhoT4h1HVNkQSsOnClUHP1FGjPe0tqLODedmKpNKw2iANtRzVp8LEjTx2Q3LZF3zSlpr1KxnmHPKOBdjsU7lcDE39TQZ8Esj3PcDsRSmhUwUpLJqK/b7yMlNiJ8YXEFKJWWDhBW9OCqOGCt9vyLPo575Voit0IyDeUVcjZhpopeeGoTUJkya6E3g0Bzntuez4zM21rIJa8YKsQorp8z8/+S/jf+vaEP7u7/7u39qMT7+8D//8h//i79+Q5VGtQbFokMqFSdWtcxiQBRdKIBzqhtKS3iCWMDolK3UQm1liR/OiAijcSRnyQ6yhWSFGc8sntlB7ISSvE4ca2SON+S653B8ThccNUEr/XIwOYwRxCam/IKu99SyZjxlmjnp99EKSMJZlRCGITDl14Re5QkmTBQS4zSDPeK7pJ9vqoTwNq0qPaKWhsikWKDoKKIcVOt6xB5J9RVjvCHXA7We2A6PMGhIjnVntNZRcgOTscYzhC3zXCgI1TRqG6n1liYHXO8paY015wiGXGcgk3IkZ42/znNPShZp5xh5gDM7aEJtEY0bL8CKOQVsJ+AqtazJyerq3mSoHeNe0+62uw3OKfInpqzyFVPJZFSQNC/M0EDKiZSbynUQEi/p7PvM7RlTea7TujSQ4sBq2GBtZZpHSt1APWHQqGFrHNY2fHck9DN95zjla1IdEVtxHhQX3GjSgV1RzYoQ7tIPiVKeUvMBZzYYd4HvOroA03GE/oJjnag+0oJwiBm/GXg1f4rdZo5lpmRlXCuPwWGN/9KgWJohJZhjVc22LTrlQ7BhmTTWkSIzBagSsGGFdQPXNwe6fqCagu8rmT1tjnDKpHigyoH9/CluMJzGc8ZywckIY56IY8W5uxQ6/G5kdbmnSsTbDTn2nCaYGozJcTNWfL8CIMYTsYxUaRjrqaUjlx3Dak2VW+YIlEukDAgzxt/SklnMs4auC4gXrBeQrFxbZm7SF5TwkuRfkm2hSM+YAsV29DtPdQe6qSckx2DWmOoRa4mmcaQy+Y7bEvBxhVma8OA3C5rL4nyHtSvOd2/x+S9u2O12VBKhL7iQMSYBjeDWvH45sV6f473gvQa0qEQg0Axc375itfHker2YswXvhK5riDliO8M49Yyne/SDZy4Z8R4TFgKSabSWudm/Rp+wbTFp61Q1l4RxcDjt6YeBQqPJTIoW8gYxwpx/wfoMjjeeYTjD9XtCbgwm0AcPLZHnE60ltust3jhqKkSTyF2l2MJhngj+jDZ3XJ1fMo+vqfF2Mcc5WPwy1nc0lHBkpGFsBWco1iMm4LsNJWtj48ThjcdWo1uxMHAKmcFlds4xGYdnYIOnNxpBHXPE//YvMV35fzyQSyElxaQ1aZS1MM8z5Rg5D2tsBFMtc2kcaqUN/WLZNgg9MNC5Hdb0C1WqEXqjUe5GkNYYug5ntaRppagPyRjkzCO1srIdnQQG6VmFlRboOZIbiwFezW8FpdM0wDlF4JaSqTboVExQ7bA0fTOynDWNEmdF1olgqoIGJFfqlFl3a1yzJPGMOYI3xJq5Pu0J51ueHl7D4LhJI7cpccyFUy2MNGZn2EvhYCqvSuR1ydzapunSS6FkEXbDhi4EVus1q82arlq21nPWBXZ94MHdc6yF7/3W93h+85yH7z7ifDNgcsQKXFye8+r6FXfu3GO3PWM6ZT54/+sY53j24jmn44nD7REfAudnZ5yOSt3Ii87cO8fh9pars3O+/fWPePb5EzarNS9fX7M/ntinkSfH52Rbef/rX+HJ558jqbAxnnJ7Yt0s9y4uueXE6/Fz7r/3gE8+ec08Z26PL3jwziPuvf01Xrw2nA/fZNhs6QfL/lr44N0PeP+9R0zjyE9/8im1dDy4fMB6gI0/kNvM9Tzz81c/o60P/Maf+wZ3dm+xk4HNOvHpJxGRQE4Tve1ZhR2vX79W6tOdryHZ4FcrPr19xXDvLpf3HjEfG96fc4unbyPvPH6bP/7jP2Z9dsbq/l2ubeHJ8Yat7zifhaiefC0kS1VToxGcU759KpkxRdQmoRPjlDLTPNEadP3A2e6CMe6hOUoJzDNMKVJtophJawPpsSs9q47jiWmaoDQ662mlkUujG9Yc53lh/AvjNKopk0pthTif8N5QVp7RKSrTdJaYEobAuttR58RgHLZZaEEL52a1OSVgm8PSkbOhtkAzlkSmeU+u6gFpRsEGqVaM9fjQM44qPzPNsgrDl/K2VBTYUFsmBJXiGKNhY9YaaivM88Q4HaiMTHGPeA03C2EgF0FMjzMrKII1E9QbcnuJGQzGrPCc49girsMEobWZQiOEFSlG/HLup5KRJfHXuIBzhRxV0WAx2FZxDUyzEA0xCDugecNsIZiergXGlNgz8xf/DcPw4b/3H/9p9favLFOJi/GyKUhDdZHAgYav4Jswno+wLURgNArMl9Y4lFknTMao9rs1nHG85gYaqsfFgNJyecM5VUOQVXyMUQ2eLN2lNI0SNmLI5bUeyk25nbJMUGrNsGoM/Q1lUL2gYvrUmS+tLnqnoGaqYdaBaVPDkxJAAJQ9bo2hDhPOfUypGcV4sWgMlf5jGACDLEgipbMotjGnCWdOhHHHn61v0dpIM8pvLdmxDhqLHELHmCOdXdGy0YltU1SfmEhML1gNl9hyTk4TYhLGVUoVOnOpzUMIxGSAAK3HimhnWXv20zXdVgkOxylj7UxzUGqh1MawisrybhM5FUrMWAJdCGBhriOHw5Gr3T1iiRibcV2hjrfkLHRuiykrxnjNan2gzxekdsE0Jg36cIbTPONE9KA/Cn04pw9bTU8tmTg35rHTFb5LTFSsW+MdWJOo9aAGmrqmOU/koI1LVMasETilE1kyuXVMz0Yuhy3ZZGpx1KzoqK0z5GNm096GvaOTRK0zyTaMzLR2s5AULE0Cxq6RtgFzxDo1luXcqMVw2J/wvcW4QspH4mJYiXOgRk+wK06zAVHJgfOa8EYVYt3hmq7ITL2LD7fAC6oYavRM0VDNa3IrxDLjRsW7VdHNR7OBai8xwdHaXqO30y20hDQNT6F15Cp0nZDrSZMge+jcS0oUyJVO7mJdIEZI1THPmuZmna4bSzaIc6zCGS0ngskIhdomVp0eKeUkmHzOsMm0anl1uMV2dqGjFIJVpOhWPJN7An7NNM+Yek3KEWt7envJzWFkX15yeWeFmrdXtIQWTjVpw9/23L0vTNM1qR7pAnhrtOgqhXnOXF5tFpmQxUqj5Zk4Cc4GXNjw6sUN5/cvuH79MYF74D1TjrRc6Lym9R5u92y36yUVM6nRD4egWt15LmzPdswxqf/CBL2v2h5oSFqTJ0/lFaUNSLlgbxMnl8A05nJCNoYUZ1rxxCkTXIdrW8X/2RNDl0npgHErpnpLNgUjZ1gDFm2Up5jAVWKcCN4t6ECQ4KjL9zG1SMDTWw8pYihYKt5BZyvpWJHQM3ZA3HOSPSffKS2pWN0O/Qn9o+UOQsHYTPBgjCEeCtUEwmXH4binGtTrIwaPIHXmOCa64IjpljmNbDYrNOlSTV/W9xoYs16T6kzO+ctJmXdOpWgpU17f0NkVVixZLLM0Uk5gKi5YvGt0sTGXxhwLGbVWWueWSXlhHpNuMbXUh6oEKxZyWFnkK1kMPvSc5gOtZrwziPVIbzjMs3qQ3ESzjalV5hIVS5gi2fWcYmOsPUVU5ZuqGv9yEw45Ea2wb039KQrLwnqP6zylFt7+8KscX79mwJEOJ/r795njzOlww8XZln/2O9/l8aN7/MPvf5/1fuRr751znI7QnbM5P+NHH/+U/f7Ig0dvsRp2vPXoa3z2i6dMNye6UrFT4vHlFevVllgy/XrLMASm+cSUCviOO3fu8i//i3+Bv/qXf4+vfOV9HQylwhwTkHl8NfDtb3+Hj3/8CdNx5qP3PqTGmZInohQ+f/KEjz/9gm/+mW/y9MdPePrZz/Am8s2PfoOHmwfMs2PTZd768w/4/v/5M/ruLu9+eyBYy09/8guuX0xs1h3f+e43OMYDP/jHL8ifveRbH7xHvIk88g+5uDcw9MIhvuDqMvB//INnXD64x+dffM7Z+oxmJ455T9gNrC/OmD77IX6747MvXvLh19/n6mqHSKPajETHxW3H8JW3GW9PfO2dd0im4/MnL0ifv+Jd2YCzvOpO1DnS2e5LY3TOhZq1zgiieEnbzJI0y5IGruCKVd8zz3qdO9ZY0VAcTENwyvuelCrlfILZEYzDdwGTCnGKhN7hfcdxGhk2G/qhJ80RbKVf9cSsuReGqimZpjLexGWbZznURPAO1zWO9YYa4FgLfbU4LLNReowTWNtAGeflbGkYB4in5I1Ss5jxvkPaGsSReMUcR1zqsRLYbTpOhyPTaQQRxIL3Kpeti/dBRDeppRTiG44/4G3A0GF843gaCSEQy6zD4DoppagWutCTp45Vv2Vyio+dx5eYCljLlCtSR1xYkeIBZ5Qw1qpmFaSYMKEj1RP2dIPYxlxnQrQEA+IcU2xsZc2r+QvoNtjWkceZ0UxYZ/ABAmH5jf/pr1+5GD+WSmeEDoMBXFNSSm5KUGhSCdvEX/q33hgS0O7BmIWTWRft8S+RggZDK5UQLG4JSNC1BV8W3jrRQPXFKPawtbpIL/Tc9HZFq6LFs8001D3cqoLfnTM0usW8Y7S4byA4jKg51IgGAmksd9BJciuLqaCjVag1gXisbZQiiAkY65d/K0oYyTphMlZjlmurNJwC/NlRC/ynv/ea8fqC4FS7SCl0KEN3j4Pm6ExD5hO5JbLRr8/VDWk+sN4ZUnmCuECLJ2gFa3qsG0gyYqVnTg3MARE1U+aiiLFWC8kaxjHRecvG96qnipnWDMYONOnIJuk2Q5SljOiizWDwVtgNF8y1IW7GGGGePYYNnYdaTtQ04pvHFqtJXe2oSLrqENY4s8HaCNwwtpHBdOTcGHMhGwFnIWmc87FAZ7aM5ZYkM5aC5EzLiVUvzC1Q2kCMB7IkoigCqliI0RCMUEPidfoCz4AJQsmNMRlMDojJiLzGi4fUkwdhLAlTG51dI7UynWZW2xVjLoz5hg6HzQJlRlqBJqyHFXNspGQpdWAVzOKcNxqy0U5Et6KWATGWOR/p20wvDhcahUzoDa3uIUdaa5hOcENAvFOzbfAMvafmSRvX0iA3SotEbrgzXEAwpGnizARSq0jwiECKR+aSWa06Wimcra8oJZOzEnuwjlKhSKbIzGa7Ic8aQmWa6mnDsmLNC8d2KolYE9Y7Xa+XQqtKDBnnnj5WLvwbo6AnZ6EasN6yNg1rCuN4wnfnijE1I4ZETS/ZWMvgdqRZySZzmsAasmQqmc44bIU8Jlp+RfArnNuSqhovrdVrqJ4yu82GvU2U1NSga5amXiqdb5xuXjEYi3WN0/GEdQ5rhJwnXOcJ6xW5OdZuS7y9oZmq0YOtIVmvkzk2utWGEkdqaZRiKTWoM7/TQi4Mg55NZVSyRhbFdRXPynqkCC2Ds4bOCrFWWjNI7jWFkkZpezWVO2XhigRaNST22JXn9pDZrrfUfIs1DaqjRTAms3KOWmdiu8GHjVIKiiwZEZZaA73r6cWQYyYZSxHF+PvWCM1R6vk/8Wy4aXuEjNSGaR4rHdkqtSrmhPe/5K7LcjZXGr4Tqimk1Og3WzIKBzDBU2thjAVjdoyzotG8s9hBWcWpaghTk4zYHRi74Nuy0qpoGCcajd0KiQmxXukOxuGWsU7Oylq2naVzjpgnlVAZAbGU3BDjwOgUPZaokh2UhSzGkqaZ0K+4mY40K1QR8pLHUBoQAtcxMeakITxGcygKlVNLHEomNtFgkVywnZqxK437Fxd03nI73uK948EQ+GwPNjiu1nfZXV3w4uaGTb/m17/+TR6dX+Daa569/hFf/db7HMfPON/e4/z8PW5uhZef/ojHH9zjzr2Bj39+4vnTA8fTayqFy7N7XJ5/wHe//Rv87e//bUzJyLBju71ktY4403h4ec6779/l+fMf8O433uLb3/ken33xiueHzKpUtrsLHjx6xDac8+mnf5/3v/oWzk6MMnGomZvbQsuFtmqUBj/+ox+yWxm2VxsmE3ly+Jxh2PHg3graJ5ydbzkcn3F+uSWNPeLhzsOeRw/u8+sffsR//Vf/Gr1bc+/yHmICp/yC9dkF3nn2T2/YbAaO8xdcfv0uh0nYne3wb86soSf4M7hZk9wn7E9H1pdbzu6cQdGz9WKz48ntC2QNlxeXfH78jG98+DWevRg5XCcuz49M+cjYCtOpIRYu1j0mGmoVii/MzOzLxGAF8oaVjDQB19qX99eAYV9OrGShbaWZUkUTia3DWTUV2gYWi2sWWqbkRLUWCUK2lVFGbILed8QYmTGIXQHCHCtzazjvMDkjtuc2FwieViq5NKx1JGM5TTMioud9UY11IpJRWaCJjVzADMPCEK+kWGgmY6nkw4FNH6gxIka9hYPZ0uybWlAVFjgdErQKOVe8DRoOmWakCtZ3pFzU22aUlGWMYlhTPdKa0JlC15wSuETvP4VHeOZYcL5nEpUB6UDRUKVQmhpbXbgiFY2tL0UHLXbRsZvWaEXoDFQbEKPD1eIUM0ozNO9I0lh3VxynmdwiYjW7IIghOCUAwvj/TzGueEKgLeE+qMZYlm9evcOVxsJsBEpbptxGFrOnFqigHHAxC4+zVdUlyVKAN0X1GdrChgVQ1iqLDMYuenh14f6y57BtQUkJ2iR8aRBbsFuiO8iG0kJaRV3OVsNZ7MKC1tGERrY2mj6NRPWErYExATWXmkWzLdRFc1WLIgBrywtJq1KrBggt9FeM9MumIFElgX1jkEtYVFuvP3LlcorxumHHUetauzifFPyP1wdLPVHE0mRNzYWwcMyFACRKm2gy47s75FgZU0SC+ZL5KdYzI+yPE67s6eyazq1h4SVD1GCBarDSITIh5YISUXaubRgLjRO2t0gNzCXTzKyyB4RWBKRgwwRkUrRaIBdPa1l5qq6CLZg+MzOTTcLaqpCbMiDNIq3RTKJKhzEFW5S7XkVjpKUAeKVDNAMWpjxRc4+xhUJW3rx0KjHKe5xE3eDkiqltoVhAypXcrBZF88gGyCJUq9drbQv7NMeFAqHXr6PDNj2UrTM0OVKqhhw41yjpBswKazdUSQvPVP+/Ugy1Bj1cXMOgZhRiw4nBGEuKE6cU9ZCynlojcxlV9y1qLqyIysRMQ5zFG2GaIn3XMY8ZmsX6gYYaHp31S6TxQD5lxBQqiSKGah3GQmbCtIEohrk6XOi0US1NWbVFcHVNC41SXtMZi20rihGlTqAc4GJmetbMyyS04jBmhZApNWG9JUkFowck8gYWZxe6hoYulNoY+nNy0yCGmBQZ52wGSTRJ1Nrr9dAS1ioCrhTIU8G5NQVlw9MU2+mcGqhrmcllDdIhLZCixYYt1mRoUXFo3lGNxSZF3E0lMRSPbx6DWwhHhbnMFGlkEqVWgllhisHmisVSRSUmpihWq1BVP1mVp40oAk2qhmbUajVEx+mZmorybX0LhOY14c9As1bpBrHQe8i1kJOBLAQPzRoMnco32kzFU6onN0uhU7TiklonIhQT+JN2pOYazRj03QxEGG3Gi0Nq0cGHgbYg+OqCDZO2JLZah7X9QoFZXmI0O8E1xvmE92rsKnnBm5VGSo31ekWtltgUJehEkYR22UbGouFa4tUL1HJVfexyrudaNTzM6jNBt7DKHq+1kCt6CoihZp0olrz4YsTQquLtBJilKmAgFi3Ia9WnYimcciLWgnFCzIlmA2PNRCrJwtyKBvGI49233+HZ0yf0Z2vu3blDihM38cBud8b9u/d5NR1pIfDw/D6n+cDl2cDm3pbN2rA63/GTH/6Me7srzrZrXpSeuw8/4mr3gMPpE84vNnzw/td59XziF598yv5w5CsfvEWJlprgnfe+xacfP6G5xv1Hj2n9mrVz+C4xDB271ZYkI9fXL/jqV95huxq4PDtnverYba94+OgOw3bDNEfe/8p7XKx7Yp0x3nHeDRyPkZuUGDb3SafKeBjBr2m5YvfPMR30HTh3qc/Peca7yupyw5NPJkyzvPfwAx49fsCPP77h9DLy0W9+i4dv3eUXP/0x3eApdebV65FK4ezuGeN+Q7SGKva0UAAAIABJREFUvGzPxapsxDgLJjOOr3l+iPSh49HuLuMhsRk2iHO8ukkYu+HqfCCayPrqHVx3Rtffcu/uFS4YXt/e8Oqw5+IU6TY9wfWMccb1FitQJhhsz1xmmp3oRZ8PcyuYXJRDjkXEciyRYMPydDKYBcGnqOakRLsmC2JZaLVRpICxNGuYsyKknVHkdEHwoujbIiiPP2e6lDUrRQstKmpYNEaoRshVTcwiDmdgrDOxFWQhBkUUmdtnHfRkoxtLWyvBC6QJZy2JsgQdZbV9L3ITROloxagHpNLItUBJGFGAYmt1MVcqB91YQy3K62+gG6mF377QwRU20PTAUfN0xXSGVBRJbbGI1e2mps8axU+Xkb73TKcZt5CbWtNk2lwKfTMIjlrLMmBFA8aahqgVIvNUFiVFXcyfsuRhiJaT/5TXr1yMV0GTu+qiCRRDEEuPmrrqklypbO83RPKqKDTRwxX0IJU3HpSmDNxatGiQZf5tFyWhLneWjwGa1cPcgHYnTX9Jsdbl8ytaR1h0o6KrCi3y30yq0fjTBo0ECNYo1aQ20YeiBgaj3YySDASDMd3yyzCKdxRUgy3qiq5VlJO5XNi1VGUIC9SWoCodRr+ebknVypTmyKanpUzLkeoayZqFKGJxTXE8uR3AGubZATtyjhjpAKW4lHaLkUJjwixoo1oMNSvZxVqhSkIodMFxnCIRxfQE77HeMMfImCNnRhFDiqlummLYCtAWTbchtojUC1KMNJOwkhVr1lBeZ6qc2Ov2Qfrl+qxgJ6qZaM0xZc/KedKXviTVYlbTwDum6YS3wkzGyoDJVpsSW6nWcCyeznmkHHES9GutbblhEq0ZSlEDoEhPzEr7bG+wZkYnj60qy9dZFDGHYK1dwmMag+sgNfJcGPoOVSyzhFcBxjCXROd7GnoPpGYp1al2vOqNIDXjZMaURGDGSq8mrdJoVj9fqtCWlWatmZKSmjmDoeXMNBe63pIQxqpOeW8d5MxtOmCLBlWMLaurPSma0vUdjsJ8zDQMp3Ei+IDr1ACm16koLip0jKfIaq3pt2qj1vuxVmguk1oEXxEn5CkhDaxYjBVKjfiQyAPU3EPqmE0hW20maI1DjayaxVqn+srlnGnLeVGd5VQqKxwpZqz3KIhZWdJvDH0Yh+3WjKcZk9+wXHUCY0RNyoe5kj2IZ+HNao5wqYqwM96oeSgn/b23/GXseq4FuyyWx/mI6TtEtHjJDcQ7YkrYZpimE8VUcj1hZZHZoel3RdJyGAY9HRtIW+KuRChSCZ2nnmYNPCuQa9KQEJyaikv98n4s1ZEz5JYQq4OQNGUGt8JWlRIWo56eRtVt5bISNxJIEbreaXpu0wciLZJKgVI0JEgatTVoSqRooj4g/ydkKq4JgtODTixUA7V9SSZJMRKcXVjDiwFTZEmJVbmQNH2g1kUeImKXsybTe4PxkGLRaHcs4JYEy0Al0VrV8BOd/qgUTPRrjq2wsitdPbcFz2lkCVirgKVWIbXCXBIsTUMRtDApappvrdA3R8k6ZEk10VA97FRmZmnMLRFT1uJIjCar1kSShsZkGaaayNYwVo0Ab0vuRa2NRw/vc+/qHFcnurs7zlYbxr1h2l1yfnmHizsP6Z8+5erBFRfbc8an11yebXjrzn0okUP8jFeHpzx+/C1ct+XOlXDn3juaKthnHjy+QqTnk49fsO57znaOxw93HCcY54ztMz/6xQ94cPeSr37wVa6v9xgSwsR6ZelWA6+ev8KaFZthw9lZz8e/+ITVxnJ5dY+rOxdMeUJs4MMPP+LZx58ynK3oHfRGOK4OhK5hyhnPXx5puyueHQ9EN+IsbEJg7jucByM7TMy8df9tVt09cv2MsDrj/OoM3Ioffvx97j98xDe/9W0++/RjfUZbx2EcaVJY7Va8GkcO05bb8TVD75nSzBw8zXgCBmFkyq85pML5boWpMB0OeO+I1nOKE/fP79IVy03e4/wFpXm6leXibocdthjvcH1HYc/5+RWHY6YlDeejNXK0UDyxFuwQmYunwzJR8VUICEcq2+bY10xfLN5o5kI1RmVMNSMVDdRaFAWdsRS0QJWmATe5KNknZy1Yq9WhaGkL8a4mmmQQmPJIMoZWDNQF3ym6vWqiabalqnwlI9QmeDTMJnsdOpoY6bzTwY8UZe8bA6ZoWJapYCy5KgnJLKAPHSYodcSgjboYbbhjKQTR4K1SI2LsUnBXhTbUTCsGZwYddCrUkcZSKC8buDfo0toqpVS6zi9AkF++jFXToLAwHeRN6Jl6RNBHldaiOmmktqyNC5qoClpnTnEirHqaVFopC2lQNGhIGv+0cvv/QzG+hBQApVUykIxgmx68rTZCW2RuX06w1bBZmyydC4s8ZJl1Lz8EjZ92yhdnkUUsH1OBm2Plf/57E3/hNzvunr2J8NX0O2v04vBWgyJqXcxbyPIgqRxG+Gv/654ffJL48eeRq53jv/uP3gLKl+aAmCrGaDqgLIYtsKRi+G/+pxv+1vf3TLHxZz7o+Xf/tR0Pr3Rtr+l0lT/8ycR/9TcnfvJF4mpn+Td/a8W//s8POvkxdkmt07dGIZUTuWgUdTEeXI9lRiTTbKQ4pRCQFylLE3I7gnSUemDor4jzilQmjIyLlGeNsdNCA1BT6DzPpKzpds7qxcs04bwlOCUEVNFwn0pDpDB0liBntBaZ45FpyrSqbG9rBTtYbFc4nhzGvKK6TFimjS0B0WL9mjzfMIdbpJxpqEyLGHMAJlK22mkiFHfLVFQ65KpDqkWyo9qOFJXuMEnFYaGOlDZSJJOdYY4ea3Ywr9VlTVK0GmnpqP0ymQ6IrNUEKgFre432zpXSDoiNQKBUx94oRXkQQyfKaA6mY0yZEUM0grRlet7Kl0YwMZbcMqVmjHOqA0bRSilFhKypiTjynPBuDWKZypG5zFgB5ywVwQev07qsISTeOqw3xAyHOerU1Xtas4jplmCXmbEmNlY5rlGKsvAx0Dplt9eJMATVDTpRUkaKWOfpbccYZ16VPWsj2JWAPcdWi62LXKWo9nwyrzCSCJ1hnDMYr5xyoyFAUx2p8QTdPUQG4pg5pEJ2lcEBFI7FULhG3KVu1GCZNp9oFJzbkrMhVdXlGyva6NaCUBAnxJxpAmMbmUulsx3Bv0lMFUzrkWY5jQesP+L9QM1KUzEi+EGYphOuBLr+gjg/o2WLFsy95ghIxLjEPI/Kvh7XnKw22JbKqiotZ2oNyAzBc5Jr9CRa9I9F5Q699BjpKVU3SFUi2apcxqSCD4Ebqwx8X9tSJC/btwYxRfWjlIKxvQ4lcoKCrphJFClkKaSqFIJSKrkmvANDr4W5W4J/UqCigSJiKs6qRCQza96CLA+jJpSm5KXSjvxJzbjMGW80/TaLp3rDkC2+mTfQIvyCr9URxzKNE6dYQLtsIKtumMRoGEpOjSCG3fqc43Sr+lqnBt/W1MMxzSddgzVwIXy5pSpFA5XKMuVuVUkpmqLbNJHTahKz8uQ142LOSXnpRh++VYSYCxYQU5Cqm45iYKqZ1JToMqdMNVWNm2LUUyCNYgzZQLWW42lUSZmoxCajq/Ja6iKndLz37tvkeMvjt+4wBdiIcDlsubi3wl1dIqHjnI7vPH6f/XTDo4d32G3OuNheUecDP/3Z/8bqPHPxzoc47nBRP8evJqZcwTesD3z88cd4P/Ab3/0uYmZu909oNTNOJ/7eH/wBpnP8+jc+5OLxBZ/+nX+M9YE4Ttjoub9ymNUFT6eMW2+4eHzFT/+XP+bxW29xdX5BnCO1Wh7ef4t8k3junvLg3j0610jTnmHruLw859nPX/H5MdJfvU0cIzI7plvPCzNS+YI7dWQwKy4uLvnqe7/GaSqsw5F6P9AGy208sd0a3nrn2wzrjp/83z/g13/tm/z8858ztcb6bEu2lo8/ecqp3MEcD2wSUCOvZ52SXviBnRfm057t2Y5ua7idnnF2tuXV7S3OB+5c3WfYwIsvnmAlcTpE7j98hA+GQuWYIv0O+ssLjrzk8uo+/atbdt6Sc+Q0Z06+cYwTITgGW3k1Z5pGkeoQDMtUZk0ydxpUtbUGjFka5EIrDVOVvOJEByQ6LFyun4aej4vZV6fOBqxQc6KlhBUDJRFWnj5YTnPkmCNO1JDYRIet0uRLVYOpGo5lm+YLyBLq19lAQSDpvWeqTpGNtZSqBtKUIVch50LUgArehHwZY77cdpa2UJ+cXbZVGVpVLn9ri8xFGfZWmj4Xm6FmoaH89LqU47xRRlQdcFjnF1NoIRc1gEpTGZtYs7DeG95ZUlJ5WioZI1YLbaNeu9Q0TbRWyEugl7WyfP267QteFQr6zcCbcbgmlH85bfxTX79yMU795R8Rvlwr2AVa31pjgGUKo82RVFmil+ubRy1mOYytKBbKLbgbS9QDeXkry6OsAi9Plb/+dya++X7jfOvwOAwG17QZSGRy09WhXRLcGvrwAnh+U/i7fzjy0duBDx56ro+qTy/VgSmkNOLdhtqUcU0VRAaMOP6z/+EZf/cfHvh3/pUNF1vLX/lbR/6D33vJX/n33ya4SpWJz14W/sO/fOCf++bAX/qXzvmjX5z4L//mnt47/uL31nqxGmXOVjT9sbmXGOmwLmBMhv4LqkQ1cNUCk3JIbdOQI2dWkHeq6a0T1icG0xHTCHLQxicHminU7DntCyZMmKAkm9IKKRpqCVyYzM1ppBih1MTQD3hrFkxXY5pHxvAMmiO4nm4IWCfUlsglMlWhjnDp75H5VJMXWdGakIkUW4gWsu/B7klRJ6rGKFqrNUOcwTmldfSzIiwLDWnLCksqh3LiaGeMAUfGkMHWpZNfEcTR7C3wUqdLpi7Md4dpnfLqjSbvNUmKV7JNx6N0KP50pLaIa0u4h1g2DaYyMZIYu45RMq3OmFoZOktXKwldSetNaSkZ+j5wOmkiKrVQGPV3ZwPUvDQfFmxPy7KYVhrGJEKV5a4qYFT+WrKmp3rp8GbNaT9TvWj4VE2kMiGl4U0jSE+zG6RVhi4Q5yMhKBnCei2Up5RJY+PiYsf+9pp1f4GI5XA40nUO53tMMbzn14z7hO89p3GP7RzV9xyB1DLWnjivjRx7mDbYBKvdiiknxrmAnLMeLijHH5GmNZOdMd0RW2dSToyzUM2OvnuHY/qE4D01JwYTcGWgZg+10NsV1JnZfrE0yoFg1lA9JTesUYIPriLFY/yIuIy1QTW39Qhmwg8dvVd9dC2NeUqKiwyOw/GVekpEQzWsT5ziDWI6rF3TWkdrW0x1nKYnrNbaRI5FJQweoaSiBqI8UgqkaaZ1K9VCFqilQis4MsisusTl76pbzsxa8bmRcia+OVtNoBJUKiGCdSBUrCukPFGtbltC8UjVVWy3W/P6Zs86rJFONw6u6jlrEWQWOgKrTsh4auu0KDSJarMe80YnzEU0Nl13noaMo0llcv9kfEUTYUblgt7qGnoST1qeA/SeaFgK6LbcHjqp77qOaZqoteCcwzo1a01zotI47tXnM47QrTT5cpyPxDnSDT1VCqb5Zc6hqZy5KOGotIxRRynirKI6aZo2ivKQU1XpYSmFkouSJ6wsUp4C1uKHjmYax9MJZz0zhVmEkcJcE2CY84xYIdaM+J5U6hLE0qhGEyePNEpJGmbSMsbp0Ek7M2G323E83eJcRIIlnyrbyyvWvcXsb7jzYM3x9IRf+8b73Nmesz8c+e4H/wxh3fOzp1/w409/Qd6f8/DsHT5876s83X/Oi9cjr046CU3mxCef/5zd5j6/9Vvfw4WJn/7ocw3YOQ3sXx1wxXD/wZoP37vPHz39hOvnL0jS8fjBuzx8/A6Xb12yGrf8gz/+If/Cb/+r/MHf/316b/hzv/YdXn7+kp89e85Hv/ENHl/e5+V6z+3hDi43UhaKu8N2c4mRys+u/4Dvfe1r/KM//Bm/+Wt/luv9DbfXn3F88op5HPBcsHm/Y/2u49lqD1Pm7plldetxbHHDA8IjR/9gxd/47/8Gv/07v8N4+5r17TUbk8EVnt+8IPmKNy95efgYGwZeTpk4DVxNSlOxXcfT+QkfPXyblzevOLta8/TmiG+N9x5d8vju23zyxXOuK6zcJXP3GaxGzDiQxzX59paLoRJ8IIaPCBvDmsJtmWh1BxSe70e2Fx7bCmYcMG7iGCPrrgMR5pRIORGtBWf/H9beLFaz7Lrv++3pnPMNd6qqW3PP3SLVLZEUScmWYo2wRclSpCRKghiBEtvIQx6dhxgIguQtLwHylKcgD04gBHCQBIiVQJYla6BC04wk0iLFsZs9VVd1zXWHbzrn7L3XysM6VSQlCI7iXKAafe+te+v7zne+vdde6////a077Eya4qY6xk0SX0Gozsa7jjrhZ3W6hy0tskzBf9FF/FAJYg3MISrb4CheoRaC88ydszh3761IlYxQJ3krJvH0keTsoL/Wylgr82xT/m2C3hdSrbSuxWMJniUH6Drzk2WbmIcmkII3v2DwDKMBM1SFqraPlmLvQ/FKl6YOuoOShTyMpGZK4hXHOIxoMNqRTTutwPRqf1Bw3oh9PgSGPNAEj1YjhfmYKKLE6VCQc55QwJXgHWkitnnvqAUQfaaPBzHJjDM1hlbhsF2y2q0scyg4pJgMOkZrYv7/V4wDk1gEsGJBVFlT8GontH1MW+6Ria1rhXfBNhGmGyo4PxmGDNfknBIR/PR5cCZVmUq4Zw7a4AM+wEhlwMYoXjPROZJC9J7pMPPsRcbDc5eE//k/v4DH89/9xoY/+NMdQiZGS9JLTUOfN4hkQ2qlBSqZu49W/J9/uOLv/8oBv/AjB6DKy5db/tZ/fZ/f/ONH/NKPLsE5/qff3XBx3/Of/dtH7B/s8SOvdzw6h3/w2+f8/A8vn8VR456SIEzT6rx156hCWfcUjVT2aWPD3IdnCVNjVQa2uNKz3FsQwj61rhnLberY0oaLtClR4mM29ZTl8pBRIurnLPZmiArb3YZx3BDSyJP1Dj9f0LYz1ustwzjYTemMgdr6xNk4sZid6eyseeUoEiehkKP1PcPmAiFZ4VllpLKhuhWb8QyGm7j2GM+GEHcEbXFyhDAQ3YoUFbTjJDrTE0s1Qy+K15G8OmXmlTCsWITnGcMK6QznGLTShYaZBraDZ6wLcJY+Zgmtg1EiUiKPUEpLLTN8TKbZZEWIQuoC1DnjNiG50h4NnK0fMw4DTWyYuxkz9Tgf2U267pVWIh3BRxwRFWU3WBEepte0lEJyS6QK/WhhA20759GTE2azkWYGZ+OA7xNN6AixRaUgAtG3tgjXQusCo+zYDB8wi3OW2jJuMpFAMzsiu0C/g62a2SdqYT1keu1ZVJAg1MZCs8iV2V7LUB7hwoCLBVWlW0CVkV22kftpa4SH5AI7OWUmLSFHfBWSjPgQeMIl9peBWlZ4VcouM48zlp2nyF2kf5fMnJlb0ed9dmMk+jMWjce1hsca85v4IFTdmi64W5JiOwXqVPADRTeU8RpdUoqsiGmLCybnqq7FN8ZyDQJNuI4vUMqaKj01Q9EDkBntDPrzQIiZ1FZEztnu3MQvV/aWyvnqPQ6Wr+DcepqsVIqcEWKiiMO1FU2OEYjV00gCJ+ycElxmrlAqbB3E0ePFcF0oZhoKnl2skBy18dRcSKLEAkPJbJrAtuxoq1LHynYhdoArppOs1ZsHgKf6cEfwkdSatrQW2PYbQqu4kNlttnRdh48wiGNXFOoTutCy2R0Q04zizpEgFDxIoXE7omupzKnFJFNggTjiR5tI1e/dNkKKlCpUHVDJBIJ144ttgqlLDMNE1ArBIuBroZlFxmFAfWG2WLLbbm3K1CRcjGx3O5ts4ZgvDzhbn1A103SR5cGeSXZEmaWGcRwNrSg21QphMpz7gJTC2eZ8ksBMm6JLU3LlU+BAohRhN2ypJVsKaBMYS2XcFcttcPBQNuQAWbzpvSkmEXVTRy4mViVbAa7KkCt5nPp2weRok5qSxWyOiJBzZn//kOeff4H5InLzhWNW68dcWArSDWznB1y89iqzsUFT4F6z48Hjb3HjYEbe3/Lo/mPW7z3kxfmcen1LTmsuvXSRz/7Df8zh8cCifYndrqNKy0svv8SVKxc5uuT50h99g+QXhCaRVgsud4krrwCHax7c+Sa/80++yKuXXuP4hWOuXNvj+Oo+u9zzh1/8I375M3+TO1/5Fl/6nT/gV//u3+bt9z7k3uMzbrz4UV65/P00GvjgySnvvn2H77txgwtXLzF4Ry4jl44u87f/7n/KFz7/2/zML1zh+pVr/Oav/yar+7c5unDMwaWP4A6v89b6Dq8vDpj3nrh/kT/45r/gMz/5cxzPrvH+N29x+Qde4H/8p/8D3/eJq3zsRz7K5377s1x/7iU+eO822/OBm9c/yTfeepOTB6dc2HsRl+aQHtP6kaODTNBbfPlrb9I+f8TZiefx6VOWvnDj+Ji9xU2GYcajJ4XDy88RZcOLz3+azWrNvbsfMA4bLh51SAmM/cD+snDz8jU+dAPrbSaEJXtNz5XhlAuXl7x75y6PRmG+mLEqlf3ZHl5hKDsuzg8obYTVGt80xp+fuP4eR/COMDWAnDiiD4gOpiNwVmntSiHFaEQqH3BB2ajSxcCcSCyOWQ3omNkOI+3+PtsmEKsQawERajUBZkjJpnVayMU07VVs2tQ00ZjpiunCxwHNxWhtGEHO+0gIkRgSRXbmXjK1m61hCjUzeWHCVDMaex2ieStE6PtKnDwgLiRUYRiKIWeTZxJRMAngJj+gLbkF0Jyt6RUDUcAF6+CL2BpqSeOm+AhdJOdMTC06rVE+Jsowsucaaq0EmWTJzrrwOh2YAgHfOdrQQrIJbnH2m4NzhNTwrKP9r16MT9KSaTHTyVjZT71spic/PJWhPB1zOHj7Pfi934cP74DzyvVrwi/8HFy/CqsV/PbvwtvvwmoNRweOT74Bv/xTDbMYODmBv//frgD4L/77zbNH87/+V/s0zrQ9/mknQyrJGcVFpy5I8G5C7jAV9U8PE9aNqRrJfWW2gJyVWiJjqbQx8qV37OL9xMcSoiNSlUuHjo+92PJHbxV+8a9a3Pkfvln4zCf3iaFh7AtVHT/ziSX/+z/f8P4D5aUrYmYwtcco4snjPtUFHELyiWVzk3URtoMgO0xGEir4jPgMvmHevMxuu6LUDc73NG1DCCCcsemrJUP6SNEz0tTNfni6Iw92EPAR+rLBz2ZUV9ltT3HB07hEwgxHuzLgjZVGSD0p7qA+1bibZCOkjPgdW79gaBKzpgUdjL2r+1AOjYVJZrNLE6MzUPNo1BsXif6I5ALDeI4rJ7SxBTHHQPUN2Tf0OqdNLStf2Y9rSgmUckjRYrQRIjN3iNYtNCtiV4AGqQ0ldxQRQgHRraEIO6i0aLHQKIfYguYUovHD17sM7pBmbqfyJ7vMWCrzeYPSgCqz+QwdtjZWV0/JQmgashihZhjG6Ybr7OClhh8km653pAcXGH218KwgxOCfUSaqL4y5Qh5pg8OFjuL2WQOrWkmtY2+ZOM8btuOO2HTMus5wVdmzHTY0yzlptCTGUc24MksRmsR2s8IRqdkOuik1hvlUCNEzbE44OGoZtoVLh69Qq6NIj3cZ7xq8XxAZOXmwZdFcZH/ZUOWMXX5M0RF1gVwd827G5mzNaX1AWjYsUiSIst1tGVAOYkftR9R1hn+Mc8YkiPZUV/HS0fsDXHqX0VnY11hneLdEVNkNhdRFqDv6cYub9ahUPB0x7NOGSpEtY+7ReoEsj0ntnL7fUWslBofzpr9/cvaYlBpO+zdxcUEuLaU68A0VpZaRWXPE+lypbKfZ3ORNKcpmfc5y1lG8kNq56cMRw0qKeQbGki0PQSets+pESnJU56aCulin2QmhVpqm4H2lZGEoU/hNUVQTXmZE37HTgb5uKdmzN1siwwrWO472j3hwfkoOI4tmzqW0j0szAo7dZkP0jen3cYxiG1P1Ht9EnFPUVXDmucE7xAWcBObfFTwDoEWJ4iiuMriRCizFkok9SqMmMwoqhhSrFTcUNmxZLGaM69GwZU5QHEMeKao0845IYTU8YXc+GPqsbVAX2Q3KmB3onBwK9akpNEREddKnWzMnhmSJnG7qjIsV0blM6Llp8iDVk5qEwzOIMOwyRZRmPqNmYbPbMnoQ76niqGrSze/o4213WWshVxjFMAE26VXcdN0uXDgE5xn6HcvFjNde+QE+/ekf5vr1G/zaP/w10iPDxzZeuXr1GI0LHt56yNkKfvDHfpjHd7/Jw/ff5Pob30f/8D6ocvG1K7Tz63zu//ocn/7YK/zp57/OhcMXyOk28+VVAku6WHjhjec4PX+Lr339Szz33Bt86UtfZLH3kKbr6NpECML2bMc3vnaPrkb+yo+9Ti+nVH3EO197h83jwidfeQV2az77+7/DL/7SL3H34SMePHnM8y++yBuvvUjMd/nmu/cYtsJ/9O/+HW6fP6FtO77ypX/BCy+9xCf/tR/n//jdf8pee4PXLixZyoq9ZeXKx16m0jC6LVf9jjh2HDHj3nnPZ3/j1/mpn/kUD+7f4X64y24x8K3bX+P686/z3IWr/OP/5Tf5+Mc+zm/9/u/i55ErN65x99b73P72N3nhYy+zuXNKOIf12Ya9g4ZeM6fDSDu7wHjWcC99yGLmePjemzz//A1CozzoH3B6sqZdCHM/cvXiPuuziB8XSNmSuY8PLeLn9K7n4fpPCI9e4+xxZK89YrvbAmsuXDtgNxb6Hp67fpEHDx5w9fIxS98wjCPdwYLDdsm7Jw+YTx644qA6k/l6O1biML2y8e0LnbemZfSTkkCUmQsUrGOrCI0IUYVRMwPK2HpmzR7R7UgaiKsR12I2Cw/JN0/F03hvgWdaRrIGXK0ciGPWNvReyVXZz44xO2pKtubpgI8OR2E7nhJ8gwbM8E5lNxbyqLTNbJKqqHX0VYkVUmrxIdCXnfl67O1lB/kmTF4a45AGYvPvAAAgAElEQVSLM8+fiqMoqBgO2/lohnKdNOcxMuSBGJxhmr03P0cVOwgEcN6oViHaVBW8NY2ZvGWuoBQ0GG5R+c5+7fAQItvNDpcCeRzJZcSpTf9yLWi/43vniX/+4y/ZGZ8WnO/Sv+j0X/2uz797qX77Xfi1X4MXX4R/89+yBONb78PjMzi+AmcbaDr42c/AbAYnj5Xf+/3C6bbwt34p4Jbwd34l8A/+t8qv/mLihaum09mIRZb/J//NljdeSvy9X5kTCVStFDKTrZVImKKK7TT0dJEWFYK3saQKbHcDTdOSi9A2gVyVd+9njve9cZm1Tjep5+Zx4MvvjFTN9EV4cFq5eewQNtRJjvHCsRXytx5seOlKN10VN50YsVhWlOAV53Zs9AGaIouJxqKxJftALsqYFZyQ5g8oeYTU0zQHlL5DdYPqGu8SXfccrlmz2m5RP9IEqFIIcUGXFjjXcb72xKZlzANlzBZ3H61YKFIRxcyAGHkklxlaCt4bFUUcSG2RPGcet3j/hHGIjLniordOlu4RmhkS7+LPM8gcoWVgRXWF4DqQDieeQc55khxznXCZzmFcd8dhCBYl7GGXMgaAVCAgLrEugiTBt9HIedISXGsbpVRUC6UW1GW0OLpuQa4bYkgEN6fKyHZ7ivNbmmaPWgPrnSAuEdsW9Z7SCtIIa2+YQimZcZtpXcWrUKtScLTJ5DA7MY5rDC2OEZegDQ7VTBk8+8uLKDu0Kp3fp+Qd59tz07A6CxcwbQk0MdJG606mOkBKDCI8GXvW2ZI9NXSoNubKjytGF6je4asyuIDTQN5ad6Umz7A7x6zYPVVBazVttQ/ElPAh0rkGyiGrs0f07YeEBEq04oMznN5hmfaYzbbM5yNjTYwlkutFJEQkOc6HE3y5h18c0YKpkvMeURcEVjThlOx7vHS4biTENTIb6WukVruPnN8izZowXCNrMb2iyzgGxKvpqEtrc0y/ZMxzdrsB7wtNqsQgWPJlpfoT4gIenZ0Q44IYG0aXTWffr+nmeww7zzA6UhcoMlLxBLeg5AiaGWVFDo9Yhmv04hlECaq0uZKaxLZzbHdCtxvYqreAneAJTnAy4lBSgOAqIj1DEZP8BfAh0lYrbFdR0KTMpVharVdciMTJf4JUoo9ocZRc2ZQdgxuZN4f0fabxwZ5zdrTNgmEc2Q47mm5G8Av6OtCnFSVFoj/AEVAyoYLmFqkKYYRYSGoZB6rRDOVT/PZ3f6yDw3cJ75RYB3zJbCP4tiGjbHWgNibDclpRJ9CaTX+zNY01PpFroUrFx4gLiX4oDOM5B4eXaFyyDZhKrSPqIiF17LZCGUdrEjiH90Y/KLVOk1nr3m1LnjxF1SaVE9FBg+ljgw/sZGCTdybT8Z4aYSzKpt8gvqJdIleZDHFqm/GkTRVV0/yKyQ2GOsnuJvJRcFBLpmsTz9+4ycl6zXzR8fEffIMf+dQnaWPk7u33+KEf/AHe/uBdvu/7P8pwZ0dcH7JePWRz520+/eM/zDZ8wIOvf5lXL73K0f7rLA4yoYw8ORu4+/aXuHZY6RYtb518nbOT+8RbDXF7RrvXE5qH3L6z5t23nnD5+Dnu3/9jHp5+wDu3RmodaBtlPttjfZK5/eEpf/XTr/Pu7S+yPn8CMkMkkWLDpm756pe/yo/+jb/C3Ye3oSg/+bE3WMSWx+++w4P1OZsq/Ozf+Fm+8LnPc+OjL/LPP/97vPziNa5cUd786j/jteObnD34No+3PZ99+31eef2v8ZUvfo6YVlx5+RC91hHynLtlxzff/RZ7zZbTR3d4t8/AguuHN3gjfJyv3v0Cn/vyn/Lv/Pv/IQ/uPuTatZvsz5Y8efKYO3dP+Ol/45f55h//IReuXOfxak3s5kRx9Cc7MxTOO8QbEWQcC5cuXiUPoMXjtGUYhFk7xwXP+9uWNOtZb59Q26s0XCTojsgZt977gAvz70e7yHPPX6aTPc43a+6vHffWp9xfr8kKN48P2a43HCz3ODs5pR8G2qbh4bChlkK7d8C4WlEj1MnMLiqThvsp2MKmK75Y+q9OFls3FdEhtmaIz7Am02hh5lqSbwjiaCZ+9yiVIYHXQixq0l8XTUZaMt4X2oCN+7o5roswFLZlw1YrpSgz3+K7QGk9sRaaYgfTjFBzTwwmPQ0TzE7jZJ5uIcbGQsKyUkoh14xEZw1GqSiepmms2K5PiW6CD+b32JZiXWcrGYCnhk07BE+2S1SVcRyRaHu4HWpMfpeaxmQrIbLbrFgs5uR+JD5L4AVPYCUrA5VMh5yqRlsjeNOXO2UvNZbXUjwaokmx/eRHyflfWlf/pYtx/e5S+zuqle/9Gm76nvI7vwNXrsB/8KvW7VVVXn3FClUXPMdXhJ/9jHtW1D/3HIQEv/6P4DM/V2kT7F+xX71/Ubh80xO8Y+fEsDYO1AnbaVzQBibaiv3MWMuUElUILqJTZ9+7gCiUaqNR1UTOnpgsaltxrHbCYubJVW1B9Q21CIvOs+4FfOR8Yxd53jaIwCy15LGyaG3DOt9OWiaJGL6oogwM9TGokmKLusiQ91mkRJJKX3ecs8WnhuA7YmpQyTzZ3sLREmUPr45eT5i3HVoXVNkx+Fvk3Slde42+b+lLYd61JvWpW7SOLGcJGRx7sWOxaNisV3g1zidVcSGRs1j8OQOVcULutYTQ4iY6wG48Z6eOeXtAXwsavBkYfEHqQ3CR4cxxkGYU11OcmEadNMVenxJcC8zxccCPJucWZ3QXVGlSYNuv0FlksxWasMZzTowNrknsxh01rFiEGbqK9P7cQkdY4ENHdA6hR9iw69f40QZKgkyYwS25boxZXzoqSmhGQhnRYQPe0YZAFzyr1Yowa+hiYBh21JggNBaVK47z3Y7UVJzL1q1Vh4hDtSJ1JLhgQYlZrLsRPLUK0c3Q2CI5g/eTKU2tKxAdWoSEZ6GOvBnZ6zqOQ0u/XVO9RfU6bweUnA8ZVNibLRjXK2QB0e2ALeodNS5hXCACXddRho2lizrMKFjtMQ2SyXrC3oUF467QhhmGCM2ItMSUOPdbwmyfJ9vMLAZyXk8GIKWOwv48wnjAerZG6kCjkZKEWiIMQL9Pv6yINzrRtrTE3jo+UR1tiEhfGHbK3n6hlmrjyJDIuSJVaFNL3w+k2FDDYzJnDM6SbNUFhlpJE1VIR2FbDEdZQ89YbDNp0ozoF2wHwflKt1xM4VdlWni3jKWnSzNWq8qie45VGSjjSAotPiU2LhPbwLDeUDWwjg2pZBJmOlYRSi32+saWvka2Y8EHuxtDtSJyqwUJivSZponkCDU728yiSUFgRGVguZjhvCBVaIIS/QypgaEWejLzpqMWS4E7aJZoVXR0aFozlg3BNWh1FFkho1qXPAY0DXZIk4j3M7yz7lIVm1aoeNzQAYtnS76I2nMIjqyOsQqpVOLM0Iv9zkI5RMx4Gr2nSQ07sa3RKYy5mmHLm4FZBLIoqb3A+aoQYzsl4impcTgqu90ZoemQpzrzPJJiRMQCzZ4W5lmsA6bOzFfecuSm6elTTalnU7e46IjRDgZDFopAcWr0qDKgBDPeY5u+qhUGWSqjU9aK3auAi0YzryITQs2xv9znaO+A9x/c54c+8YO8/MqLjHlHHZSrx5d47713macOCly+cWQGbFlw4fprxPYGX3nrm3z8x34STs/ZuhNO7wvUgEoi+WMW16/xzoff5sqFPT64u6JtD7l178uUD1dsNiu2K8eb3zhj84Jn5CGn52tOHitFRpq50LVCmyOlSYy7HXfuPGI43bFbr4nNgv3Dht3ZKS/cOGb1wQf06w1Xbt7k9sP3OVudMGbl8NLzXEqJe+fvcWf9Js/Xjo+8chFF6XcbjrpjLl24zBfuv8Nb997n1e+/ysn9h+wdHfLKKy9z6fIF3nv/fVK8zMnjRzjZ59H2jPrOIw4XS7pm5Jy7jLOWJ3fX/PLP/grz0jELMy7fuM523FJ65cpzF3j48BYbL1xbzJFtz6OTkaGNlMYkFAduyVGJjOOKvlbSwSGXr16lbWaEDEeH+1aELhrq9ttI3zCMPYeXjvC14exk4Hzl6S4+x7ofuNwvKO2GJ2UFzQIXOranmZgLr716E+kSl69eYbtaP4tsT11L9vDqxZc536zJT55MieYmG9QqILZG+Bjw6ozoIyA8fb8Y5WxUzyx2lLFHgNQFXC0UyVSBXcnMSCymw2GcUnrNCukIwYAHKhkXDLFsKcOVIop6wVXhwDcQHRvnjBS03pDUQ2yNyuWcSV18yzhmfBWCeku29SObvIU8IBXm3ZLURIahZ5RC8p6YounMg2MQy8KI3vZT76yTrdoYSct7M/ZPjdaqloqsKiQPJedn5tCua80zUoyUhQvshjWuRqpCPxYDbkzvY+c9JQ8El4nmgLf1RCcPjgt4C2RhEGHsMyF5QpuoU3MhOE+cfSex+C/6+MsV43+2+Fb7BaZj/DPfAMYRbt+Gn/95y8cIaoxh9U87C0JS+NwXlD/+IpyeQinf+S2rcwgXTP4CphXfqhDETWNi+C//XsQrnEtv3Y06KZq9jRmiNy1kdGF6rNa7H6eL9LR7glNURjtH+IATM/gwnbCsqz7YT09mARF5dj2EEQ0t62EA/Y46SOwIa8+5Fpy4STOYpkNAICh0FFyxwwMuIqVMuLMRdRnnHaleAGcjq7w7J1KoYzXamwgiiZhuMhYb9c7Sgn5QmtQgmhnG3vBBYte/lsSYFozswFd8TITgGMeBeWlRSYxaiGHaxGTEObNzLdol43ZNiIXWGy+01gGKmSBddcaX9sbmrL1MExVDIIlm+jyiKEcSkTaQNyM6VjQESjT+TsQ6kK1PeB8npryjFJPO5GEkx0LTenTsQC2wCd2ZW9p5+r4wnx+Rs6e6Qi4DOCE4IYQ5Th0yFtrgKTlTNdrwyVloVa55Inf0E3IQPC2UZKMrrUQvSFFiaMmlEEK2YBGFKsZu1VTp6ylOCq1PBC9GslGletPiKRYipFUhtRTvGWtFRQidoGFltJCJsCLqnyVSOudJztH3K9PcjRWXLOTA2hKBwCnqKpWGEoV+0hl6HE6EECLBLRDUSBKS8RompGfFR4+oUAbHPCV6HdjULRIEr1Y4inqGrETZQIGknbnypZqeMDpcMnP3VkeonjY0UKHmYt3Xxugv1UFlhwSjWihhOrSYWbj4gtdK3q5ouwWxCeSaKTmT0nT4dsKgI2gxcob3VMyMk6sZAKsW85vUgqozvKQGvMCYBaEnBBhYk0vEh4bshb5sDFu6ybSxpVaF4gy/lWztGqVSxVIjh2GAsmPZdWxI7Gom6UgjFTf2zJs5g7eU05GKTwkpasSbFCjjQNc2nK+3tCERfUSYRqG6oYnRPF21UGVNExLBgUue6IUhb824WAqpaVEshEm9BWaowlAKLvKso5NiAqJhRVF6v+O7i3HvHaiQs1AqRitqPVmqrYPh6etY0QiEwE7FimHvgUopGXHwFI/ocDQTm9w7QdUmCyrWwRQ1LJp6YSymZw0h0Ms4bdTmz4nJ1p9Rs5FUAubfsQUch1C9kusWSXYt+1IZixXxqrYOuKoEiayDWphYqRQEgnmbMsJYK3WCGRjuvE7NHzOBXb50mReuX2dYrzm+tM/Nm1dRV3l0cpeb146psqb0hSvLq9RHI/svH/Hw5D64ws0Xn2ezzvzwRz9JGe/z+Hzg5Mma1kXqWOlHM/5u1pWHH96i6485uf+EcOhxZxUZ1wz9mkcnK8bgOO2fsD454Wy1wbX77HUtMzKlr6Q2cdh6ToYVq7GQe6HPZyQ9Jw0L9uZHnG/OON84cu65tO754M0z6DzdYeLunW9w9eiQP/n8N7gyP0J2jrKrVFfpmg7CjscPv07rz3n9lcvUuuDeas1LNz/OXtuxfTTiNgvunXwbqZlucZEmNIxj5oRzZrrjvMD53R2v/dTrrOdPKINyul0TOwvTcSKUfuDkyYc8d+MKZ6fn+LbFzxaMRWkc7B8mDvZbzu+P0BVcjgybgq+wt2jYP4ikmaemfUK8zLg7JbjAleuXGdcrhn5DDJXoKqHC+ZM1RwdL2rDg+vERIg3D7iGxOva6BLpjzC3XL+zz1ukJXpVZ23Lx8JDFYoEvnrfvPmTbztBxQ9skwxuqQ6oSJoxuVaMlLb0jywgTGMF5yOPAfhMZdGBQIYyO5BMZK7Bxtq6v1CQeUiGKoyUQXCBj4YPz1DBoYa1K4xpUK1mKmT9TRFwgjWZg9+pxLlm9I+YPrLUQG5Bq9UOdZHCIN5iFWtHsvWO72xJTQJwhQ11xpIm+Mki2ePlSyBOdJKjVQDSeqsq6jEaKESVG0yQHZ/KWUYTqEj4YQax35vC0UJ4IVRmDJ6qySI3VRk6nxqGSROlSx+iVTd/Tdi252qHF+4RURz8UUkg4MQ2/VIdOr5cnTojrP9u1/vMff7li/C/8fX/+G06h7+3/9/em+ByxmF8bpkDE8YX/G37rt5Qf/2vw8ouO+Qxu31b+0W9gDFr0GZdcHIaqmsaE3j0FJtroITztlit4dRMGyFz0AQvEGMWIARuxAsphf9e7CpNuNnrbOOYzZdPbiyNaTY/qHKtdZTkznfqss8e26gvVJ2qxk9VqsAc9n0FRmXBBYrpQqaYbdZ4iHqEQXGFUIT81KuDtJOoyzguehGdOioFad4ZUFCXXEdR02IEOr4fkeo4PPd4X+n6cOkAOJdkbQRTv5vQ5T/SdOA00BMh4ZwVNNFwo4Bh1iwsQfIIaCbWYFnYcqGSYWMWOiPMtmhXnhL6eAAGVOG2CnlqVqs6S7gLMamAlI0UKkWhUhGrk+WXbsatbnIuoeHuj2CGY4IyiUKoQmooPM7IYR91ptYUmBlwIiHZUypSOV0GrjZh8AvHm5vYOKYqL9nnVQql+6shFe9zFCDDUxj6ngLeRuNMIEtBaUSo+GC9ZNNmmHOw5O5So1oktYoxUFx2FYvzYGKjOXttRHEUKqoXWN3gHQ7YoeEvFtGmTihKTva92uadpZ8bmdglIRqkRwfsRVBGZkjTFis8ppwpxhqTy3uPECpVe+smUY27+MgwEnxixIBPVagmcLlB10tNWRcNIIy2ORBW1MC1XeRozTsZMcsNATJ7oo3VGFYYymWtSZDdswYfpfo2E1OBDsA5ogFxGKGpSHT95gJynqFCn6yfB8FwiIOIpIoxVp0TGijp7DeW7OiPOCd4rNQiDCk105DIQdIEGtXRcHY2tKwWdkGPhaYqeFPBm3qsowQXGsSc5NYOhmOwqS8a5DJqfkQZEp8N7aJ7J6qIzHnwIkUFGKmZ2fxqqpiKG+JWId2bgwhnv1jkQL1SyeUJEEAqiAUJAk6c4yKOSq4XgOKBMjYeAN0yrU1TH713961SY4izAxAUEZRwLKTV2OJ+IWm76OyJWVBje1nBpVdXIJ+gUOGLcYUOO20Gqqpv02qDOkbWQq0zeIU+WwtOglFEyLRaelCkM1Q76wQVb7yZfk3ilrxlR68ZlrXaQsJuAgPGWEdhRUQ/ZK2Uy6OpTdJlz00DYAo2aEEjR1r35fMHzN28yS5Hz9RMuXpoTnZKHkVqFMRce3rvH9es3uH/nAZcuzik6oGTmXeDCQUMdPS9cushXvvkOq82GvdRRdgPbzZa+9uRQuf/eh4Qhc2frePjkFDcWu+5jpuZMLpBmju3ujM1JT4qJo0tzUhmJPWaU7de0UTlbn3O+zqQmEFpP66HzDcvFgoePT+h3nsODxOnDh+xOe9KyYys7TtaPiePA6skDPvmJT3H71ntkiYQU2LhTZFwz8y37S+GFa5f59tvnXDp8Ce8KWgSvgUBk2J4z5sT1mxd5crribHOKbitjmZNSZLs9JS5e5YO773P1KBBjSxMDw3ag3wh1THzk1R/A+S0sL3N6viYMGw5Tx968oW0qQ67QJvpyhJRTLl66wGLvEJ8C4ioxthwsrrDa7QguMp8d451nGM9w6mlSR+4fsFk9xsyUPQcHl7hw6ZjTsx6JQloE8jZy9rjn6lWl6JpuP3DQzVgul1y+cMh+O+fdd25DybjoYRC6tkGA7TDQ14oTJWJBMsl7MlOzUGFUqOLp1Ehg2RcGhCgJnL2npFaiN7N4ziMhpCl3wJGnTqtXQTCzcSkWNCce84Nha6tifggRofGBoso4renR2d7qgtKX3qZt6lBvAVtOnHXQUTvkOoMHaKmTFlsZpwk5AipKmKgsbppGjSiopUKjGLHoaeNUZcJL2IG4OJO7OOfscVarDaILE9XJpGRVlOAcdUIVe+xQPZYCqUFoEYRcPCKGXjWRRZ0cIVDKgIuWz4Ka7DRg+SX/b1J//j9pxr9nIeYvrtFnhsFlu7JuhFfbMJxTgoMOz59+vfKx1x2/9Nf9M9j6owcTd1KhcZ409ZmD84Rnzlm1r05diKcb1mQvxamNOT0W4IKYcH8Qs9SsdepS26CUpI6oVpZKsZSpK8eOh2fC2Vjp0mSCVMcHDyo3jm2zj8lzfOC59bBOhBR7kT54aP38G5fMzBYEHKbnLRjiKoVE1kLRQgqequBjwgRWkXHcWZiFww4LfrSva6FNU1Qz9uQnOTt1HMDV6TRqvOaxVLyLxNjQpGSbaVhQ8xlDGWlSa6E3pYeQSczp6yOLE/eRLJDdYEErYdLejyOzNjGodZBiaLGUg4jgyZpBC0XW+GByG1yiChZRXUEJ1vnWwnm/ofUtKflJEjHivSfNZ9TVOeN0Oi81W9cpJByRmCzogKnr1Q87kvcEH9AqaFCa+Zyz1Q4XzEQW/ITQdGq4O9R4rK5SkqNJghbDTWm2Cxt8ovEtTj2+NLbB6zgdpCxWu43mwg4u2L2uU+QvOoWaeKJL091rXW3BCqUYjUVuozZHSJF+GMmiFtTkMq4Eou+o2TNrrZBOwT3rJuIa68r5KfzAWbGpU+0rDlxI1lnQSOMa+5paIVa8YZvGMdM0yViuzgJrfPC2WNXCmEcWbeRk3OJQOvEE8UgyhFuRQus94yQ5KpKRitGNnP2xJDWYLxt7rZ1DkxVGtSp52BrP1XuGMROTYxQLcPBMJqbp3V5F8SEw1oKWSkwN3n+HQV7KSNM05NJRxRI7c1WKONQM+d9BbFUj2Thf8UEIcUQplOmgWbJnlkab9rg6HWBMu5nrjorgg61X1gmyJMgQlCo2kSF6NnnEuUAQY+AOTnEx0k/rg+QRap7SfKcCUuwwLFXpmvaZ1EKdtzQ6Z5FoCgRvlJ8iShHrchdAJxmIj82zTcz7AM7wYKNaam/E4QQ6nxhLobiAi9NCM37vxjJW42WFYOEcqsKQK2OupNQhagf3yBRZX5QmRMZQJ3Si6asLVlQ7P3l9sKmQhfvYvynOoc7C2ETUGh2TAVMn2UgRKygEZZApwTQZgrJWw755Z+sMkx43u0qf5ZkuVLD9Ux1kZz9XtTJU65Y/nc7UqShRZ9p0UcH5huiUvW7Gwbyjazv2D4442Dvg3oN7uBTZn81wY6FtFoiL3Lt3wnrV89y1a3z5a1/kI5/4Ic7XG7xv2N/vSM1A18DZ2T3OTrYMvbLn4P79x6y2G0qTWe1OeXL7Q25euMl7JyeshoKWE1JwJBfo4oxL+wfce/KE835Fo47nrl1hcbFjdfIEkcDB0T4P33uEw6gV1JboA8u9PS50e1zoDpFa2G2Fpu5Yxjknp2t82zLuNmxPC4NveMyaWefY5Ud8cPeUo/0XCINn2G7Qpefoyg2Sa5l3h0S/4ehwj4ePPmC53xJD5Py9U0ZtiO0hr7z2Om+98wG5tyC3vu5wbcOyTTz49gc4geq3HB7tE9uOR5vH5Cy88NKrfOyNj/L2t7/Ka9/3Kb7wR19A3JoLB/tQHI/vn7Beb7l0YZ/V/Tl7F4TLz1+mPdxnpz3UhgvNJeZxyaPzN4mxsrfsuH3rFm2ItOmAzfaU1XpgM2yY781JvnBwMEe952zYsNENYeEYzhx1mNF6z0ZO2T+eMxfPcrbP/mIB24IMG64d7XP//JxmfshyecAq9+Sh0Gu2xHMVkirL2LApPQ6bAkmdMqVTx+k4kL0gHqiKd3boVard0DWTq+CCTUIVGKQyIsxIpOBZy0hFSBoYxfa4oLZWVrGQG5mySYqDnRYbwAaPU7Vaa2eQhSKWgVD905+viAgxmtk6pEApxRoGav+IxoDmgqsQqpAw3rm9e407zljxzlv9Uk0KVic6igVPCupsT0U9TkZLuVXLHijeGg1ODXU6UhEnRIzXLmLZA7lWUm1oUkcp5k/RiSyjKE1j070ani5TatNmtQZ0esqL/5d8/CsX4/XPfkGfybVpGrh5E/7ky/DTP+oI2IWwx2w8i5IhRWjx1j2m8idfmR6cOjoXmAUr+UN2zNVNKUtMFagV+jrpjNUH9Nn3py7Z1NFT/1SADzutz1z3DsMiJnU06khT0fCRl+1x/LM/HfiJH2rxOB6fF77+fuE//tfn1i1B+ORHGj7/1Z5/76cTXZNAlM/+Sc/xgefFy5bE5tQ6S+K9kVkEXCwW+qFmNCsqJG/9o+AsZcuSQ42Eoo1w3p8TfGDYFdq2IzhLeKplIPiMlw0+mGGhcR3EDoNNCtX1iGaaMKPqyor3HBHNqGRqASWh9ETZMpQjxphxUWAM+MGhfqCGgC4OcGRqdah4NDRWbBeQUmxMFQTlCiMDWkfU7WzLdRaf7bQhi2enPUPJxLahODFOqlZyFbKvtln7AE6pxRBMdvAqpNRaYJEPiNsyim2SyZk0SGpHcIGBBwTdt6mAn66HVgTHqBUf7DrgFMlT7PDT07NY96+dL6h9Jo87SjB6hKpNOexemiYtzk96VaXIxL/3TFz8iHoFl6ZrUC01Ve2aBJTVdst8Pic0ltQ4FuMyq6+MdUv0c4ZdQ/QzKhnnetQJY7a3cwjR+NNNY2/I6V5/ymCHgJQKjXsW6f20+Chii7h4ZTcOjHkwBjTRNH+qSPRsy0BfRuazOVKUPtt7rgas4+oDuzxYrLHpIHDezM0uJJZSvcsAACAASURBVDMMI+RzQ855FXbblRXWMZGaBgistxsz06QWdZWcK2Uo2ATH06SAc0YgiAScn16LMlJyNZ+K82yHHvXZFnQv07RrCiVzJllQrbiwNHMok6ylTG0aAZ8aqlc02Gbipus89jtiZ0ag6hSpA8G1Fuwh1Zjpbcv5ekXbWuz8IEJy49RVsUNhDJHdFCTlan2GD3uWWomlFeP8ZC6ycJuhFrJ3tNEmalkrJWfKpPlzzuFDg+p0oB0zIX7nICN46zhPhem8bYjiGPoeYoPUggYoZXrfue8txof4dK3NqGCBPSglONroGYoSnZKcaVtVhC4Fk27ZEkp1jqLWxWbqeuM9Y674SQtqBC+18A1nNuRcKzMSLph8ybZFOwz5GA0Pq8IsNLhk93r1OmlozehZvb3EW7tY05Tw6eZvEpTBFfLUsc8iFo7iPS6YpFGxlEMVIaTEXtdyfLTP8eE+B4sl+4dHfPjkMUM/cvXGVW5eus7x/hW6Rcfjs/vc+/AWH//EJ/jG177F5WsXuXD5Ag/e+ZCQhOZiIMfCt967zXx2yNnwmDYuOb1VuHPrAUMY2IaR2x+8z/dfu0ETO9698z6Li4fUYcArHBwsuXzpENHE17/1IQ741IvXee3Vqzw8f4zMG9yi43RzxlgLdT0g1fPc9RdZn5+xl2Yc7x/TusSD1XuktmNJ5dHDO2R/gG8c/a4nD560t8f52UMuXrjIg/sbop/z5MkdvI5cuXTAxeVFan2M888xj0v259d5+9Y3uHztErOF584H97l995RtiXzmb77BtRsvsdkWrl15nn5zTt8/Ivc9jEs0nfDcjVfYntylNIW2OWa7vcvFi46f+PFP8dY3b/HGD/519mYwj/D6pz7FanfGV7/6LW7dvcul5QV0t+FCAz/26R/h/ukDVptzFssLLI9eoDu4zu07dzhZ9xzu36DW+zx8/BavvfAJyq5y+/Y9RBu62UUkPsSHi8A+fV8Yho1pt4vSdI7jiy2imeNLx/RFqTXSxSV1TPSrnueee4W+Kpt33+fK4Q0qjs3j+7gyMG8ih8sl/fqU5SyREDZjJKv5GXyI1FzovcNJZVdGYmfJ3FInvF4A19ikxmHoQCnVzsdMyZUKMTSs60jjPUlhoCJZCDhy9BPXW/EU2jp5miYFgsd44VqNEpf7TEwznEzJ6h6cKyar9TqBNKy77tSK8aiO5D1r5xh9oeTBNPIh/D/svVmsZel5nvf8w1prz2eea+iq6oHdbHaTbDYHk6KmkI4Ux0LiCAZsR5aCAIkDBIgvcmEkSIAAyUXgGEYS2IBj2JKdII5sI45tJYIuBJmWKVIS1d3sbvbcNQ+nzrynNfxTLr61T1V3ZJFKjDhAuIBGV9U5e589nf///u973+dFKUWOEKpm7dpolMYTMVq3fj8pRMUb1j535VtUIyz01j5JQ6U0czrK0tEiwXQKauSQrUjkytCEWiSASsIgY0D04tqyQKj2+pG6aaidw2iFSqolbilC0wDdP7CW/n9cjC8q74WURH3sS3/0a4q/+YuJ/+FvR/7ISxpr4cPbcGkXXnwm8cxV+Ma3E9f2Ahur8O3vJg6P5faZ1mQotpc0mQ1859XIUq4xRnF5V6La/9P/zvP05cjP/xti3JHC6FHaZ1KgkuI7bypQiYMjaBy8+oZ0D68+Af2BwqXEX/6bMqr+j34hx8RIfwA/8hnNL/2KpGONBpp/8OuOtSXFyy9InDEofvrLGb/xasVf/LsTvv75Dh/cCfzKtyv+3B/vSVx2tDJSSjUxRAI1E3+GUz1xq6IgJdHcepkcaAXdJGhIm6TAPaMkyzoEF+WDkBSTyRSjIcsNPjTUqaaXDZg2kb4p8F7wZBHpVOdkFEkzbY6x+TK1izShhODRpsBaw7wek2drJO8wXtIqna6poiMFQ5669CxMm1I6W0mmBCl5gpe4WqUkzSpkE5xzOOdaR7hGK4tReXuIgnmM5N0uAZj5uu3ugoue4+kpymoZuSlkhBciKbmWexpxKKyCpnHYXFK/CDm5yQixZDqvsLpPSDNcMhgrJs6FUTe1TvUYQauEm2syk5PnFmzCxQbnapKqaVSJizWdzpDcZoQ2HdJkVogVWcGsbsiMxlqLNqpl7ieIYpSJKYoZTEGKQeQbJmGzTOQwC31/nuNSJCrX4jkzfFBkWUaTZiSliUG3cp2I86UgoKzILITulFrzmDRlTbBELZOhWaplcQmRLClMTCTviZnl5OyYwaBPp1cwn8+pXUOW5yitmdU10Sg6ymKxTPHUwZPHlhyjI2eqPi8kBU/V5gxEDe1rH3yiX3RxVSUdTaVIRozPlWtAG2nCZoaJd5RlSQzSdchzi9GGqBLeO5GkqEieZTjnaWrpYMSoyHLLeDwD07RGnkW4mEx5VFJ0Mvnsu3QmUcgROWQmibOXEKeKZBwu9fApRycLUVJRrctJXkuXOCYyK1M8aV8HiYP2DabI8WgZboYakhc8ljLEaPCuFi+NVujCiOTCt/pKpanqGmMt0TusauVUSiYIDk/dyO27RYHWRjYxEY20/eeIR5oBWWYIvm5/tujIE5C0ZVY3VIsYe9umVIYo7Hubf2QL6GjR5jvniK2cp1CalGmyViuZiUqL2Ea/G62Z1RWZ0hRWTGwpBYJ3eOfxocEqj2+liLHllosKRpPamG+fErplrkcSSctaLgd+KGuJ4S7HDT4FnJJJUkyL8J8kGvVM9o8WH9xi1RKehEviOfZaJqcJfT4WV6kNAVHy+uR5jndT1nZXeOLKHnvbG2xtbLJ36Qr/+Fd/jQsXLnDp0iWeu3aFyXjG+OyMajpFRc/9u7e5cukSn3nxBb7xm7/KjIcMiozxdM54PKA6NDTmhLPxDYqiywfXx0zHc2Z1w6z2ZLpLr7fJ3Qc3WVrucjaeEn3G1nqHjrWMj0rOZkf0hp7N5VW+8OUvUE6PCZOGKtbMy8RkUlH0+0xnDVZZOnmGHQ3pdQ1n5U2q+oDlnXV6cZf7H0bmswHd4YjVpSFRnTA7fIibVVx54gJnx57cdDk8vsdg6NnZ6LPS70JluHHzAT/yY5/l3bdfZeobNta22NzY5M69W8xKx+e/9DwPTk/5yld+ir/39/9nVjZ6FFmGsUOGoyGZgao+5HT/mGcvrnAyvku23eWdN96lyGF7b5nTk9/Fas+y/jzf+M7f4dpnr7KxfJm7/+zbnN09YxAz1pc2qJjwIy+v0u9a3n9X8fSzn2Dv4kW6A0PpHnBYvsnUHfL1z/003/zWN9jauEDZPMC7hrXNJZpqnfeuv0Fdlzz3ycvM6wZjIn1lGTFgUpesDAyqW3E0zlmrDVlTszxaJviC6A17l67SHeTcfLDPcLLN6i7Mp2PysyM2+4HN9Q1iVNwen7C3u8ftO/fIul1UCCLlUIpOVwALjS+lMHUBr634V7xHpURfRTKkieC9GDMzo9u9KDELDUrrtvjNKKPDkajbiXUMDWaeKKJmYDtYa2hUpIweHSNFlELfe9nrnXfYTKS6IMZLjMIH0ZOLGiLIhLalwQSlKZMiD5ak4FgFHI6RCwx0RmY1IdNkKSOEQNOI1y+pdu+L0miTDr5ua1EvM+oo/sbQBkU2KVErK8F8wbaNP5HdpJjIUBhlQJ8QiWR5Jq+bE326QlDGed6lDrWw4VuiS4xiejVaE7PvX0r/wMW4Ov//I7Nm+tjXHy/Ev7r9dfnDNnxy6Zi/8Y/e53/8+2OsNTx1ccjPfvkZntwace1nPVl6m1/5jYcA/Mint/iZP7XJf/JXXuHKystc2RA243/8b9/nb/3KB/zFXyrxIfHrf1XuX/MNBsUq1zae/wMf/3/wy7/2kb//9V+WrtFf+vOf48XNVQB69ncA+MTGy+ff9xf+bOSv/2/v8cu/do+6cbzw1Cr/xb/3CXbWe+ffs7UB//V/eMJf+Xvv8F/+0pTVUc6f+xPP8G/+xOXf97H0BsdsPfmn/sDHCx99cwyw+vt8zz/vrPUHEy2hlbqz/Pt8be373PYH/Rk/vP6/e638y34A/29fe/+yHwDs/Au6nw+u/7eitybJ9OdcQ6lxUehOktKuWy28JO0mX2O0wRihEoiu3glxRsnkRkWLi4mxazC9Ap/JVMi4QI4m10ZMqo9dVV1Lh8oYjJXYeR1FGicTCTGNkVrYmLZUqQZE71l7h2rlbk3whCjSvKSFmQyJgEwz5FQpY+igxeLtksYRILY0puiJGhRtw0QpMW9qi4O2aQNKWzAar5RMsVJEpdRKT2Va5JHwjkWctU+xDTcxLSlJZGaZNbjGE3zD1UvrXLy4zJPPXeCJK1fJOn1OZnMuPfkEz1/7BPVkwjvvf4u1tW1WlleZTiecHgY+89wzdEyH3/vN36I+fogKkWpa4GYW7x1V7RhPT8Csc/3DB+zvH2A7hqb2WGfY2lrnwekx1+/vM7SK7d3LeNNhfZiT+Yba1Vy5vE1194Qnn9vD2zn3zg7YP5twNJ4RgqXfX6aTW0YrAwqTceXKEzTVlLPTu5AMV7af5dLuBb771ls4VbK6vcTVnQtMx4aqUiyvWobDwJuv32Bv4zKVOqSpz8hH24yKbWYnFUflIcurV3jnzXfRPUcxynj5c3+M19+8werSHjs71zg8OSRkDXfuv0PRc9w/uMWP/ujX6PdHlPOK6x++x7d/+1X+/T/509x8/216Pc3+vQPCPEdVHe6NPXd8w6XdZ/nW2f/OhZ2CH//0C3zjN97lu999n87qLj/69S9gysAHb/42V7/wMr/6f/xDnn3hq3StJ1c36OBoxg3LcYcvfu7LzMsT5tUhS8MtiDkmrxgNDrl7/0OCmvGVL/4cVXWDjQ1FN19mcpoRo2Z9bUR/6SKvv3WLJjhu3b7B1s4KK8uWwg7R9FheWWI8PWA0TGyu9fFjj6p6PLH5DFsbm6wsr/DKq9/h5RdfYjIbc3lvhzvHh0zHNYXJKWxOcJ5+r0+JYjY/Y6k7YJYcVastt0AO+NAGHraSTadVa8RUTLyjTpF+0jgTmYeaTCmKUpMpiypyQmEoo2fqK2hpX5mRlN46IVO9LGNezcl7ljKWGKtFmusVHZW3hvNEURSCG7XS9NBtd3vsKlIno6sKNkoHQVEXUFlNFTzKJWwmhJLKiQyx9k7SsFMQv43SFPkKigghYtp1A6MBLxrv4OkrhdcVB8FjUXRURl9pkhWS0hRH4VckSEmBUo1IhrWXKameE1SJodeiWQ0NAWUEtegU6Oz7l9rqcWb4x6/jf3jl/IvrP3NDbvBYMQ6tLj2J4P3i5cTP/4IU5V/d+vr3/eH/f73+8l875tPx+xfjP7x+eP3w+uH18euN9/+blnrUtIZV6TpZa4V9nYS+YlvJm7UGQ06KVqYTSOfXFhnO1Sgj05oYJELb5BkzX4PNKJsaA+Qx0kGYumOVeOFvb50/ntf+7IPzP8t+kMiCx9iceVORFZaImFhDkqA0haWrJQgnBZGC+ChmV6UhM4bcWqa+FI12ao1BupWPKCnkUwoYneG8l24UERfFZKkzTVlVZNZCzEhWU3lP452YzawU42XjmHuPwp8nctK+RlKQSxEuu560nZRuvSBEMmvJtKQkjgZDlpc1X/jS5xmMRkSlsd0BWd6lGs/5kU9/mrdf+Q5mCMb2effd6+zvP+TFF1/gE089y+Sw4XuvfQelxoyPI7anOHEPuH5wnWwwpKo1H751h6W8T6oUZjDAkChUojMsuH1ySFMnNrIhzz//FLWuqY4nrHV7bG4vcf3BLd68fYenn3mSa7urfO/tD5jWBWXl6XU67Gxf4o3Xv8vTT+3w0mc/y3tvX8fqwHhyn1GR8+T2VTqpYFpNKNMq7777Gl//4ue4d3fCJE458Se888FtepnmxeefZv/uLYzpgEtc2t1m2LM09ZTeaMjS8hVGO44L157j1t0jhqNPMC89p+Mp05nnm6/8On/iT36Z//w/+0v86T/z7/K1f+VnuHXrPq++9m3u3r9OlpZ4ZmOD3/on/4xeJ9EfZGRFhraJbtcy7HcZn0y4d3LEv/Vzv8Drb9/ktVdf5+rOBV589nlya/jd136Tlb3E+Cxh1JiV3ohh0WNrcwlrCk6PO6yvfo6llW3eu/EP6PQ0928p8qxPTPepm9sYtcadmw1LOzPyeWRlY4eDsxmVb8g7YqD/4K177N8+4MLuCvfm93jyyS221tbpqCE2dugWGdbWnJ3OeP2VfVDvUfQKnnj6WfL+MgcnE4aDNU4fjnn/u+9QqIzfu/kGnU7O2mgFq3PKeU3R73P9xg2M1qyMhtyaHlP7hkJr+janl+VUszmdvKBqGowxOJXI0NiQqKPHGM2m6uAtTFLDQOcEJcFCNia08yLpzS0YSxkcnkieMvJFC1GnlnAkwrGUPCEImStX4q1KQK/bxTspolMUjbMjUYZAL2psllGmBmsM/WTQKTF3NVVw9PIuoAghUhSFsLyVahnlscU0dlA0eFeJ9yQptBWDvY+NaNfzZaw2hNpj0OKVa5ccZWQdCM2Yfr/PdDoXuMECka0VWWbx3rNcDBiXM3yS555ZgzaCV40a/s7/1Gf1j1//5zo5/1AylYVhSj3WA0/t4v749QMYR394/fD64fXD64fX/40rRqH7+CjFY2YzjDKEJJ1lZQ1Yi81zoo+tCbLBZoHgA95LdHXp55jc0PhKzMpJo1KHTEWstjSNI7aBRsYKcSnGiAr+I48nT6b1SEhX22oj+vWk6NseWmsaVwtdIGlCEAPm1J2S24Isy4XUQhSCTxSZSulLokE4sUmLRh8xgPkkEjW0dK/m9fwcWRhbjb1OgkQLShNcSQyKJnp8iuIbiaJjbFqpkIjWEN8IbfZFOi+/5V+0SHoWiZsxyIFie3OT9dUVlpaWqMKUw4dj7t89Bgzd3gC04o/91Nf4p9/4VbomkNwKDx7ug0m8+PInufLkLvuHd1hbfYK7B8c8efUi2aAAM6M8mKOmQ04f9JnPI8vFOmUaE2zGUoBhrwvKc3R8hEqB1dU1NlfXcHFOPT1md2uVQT7k3p0Tbt4+wXYs5WzKh+9CLPvMZ2eMlgdsra9BqLl8YYsXPvVJXnv1VVydGAw6rGxsMDR95mVGkzVcfe45fvnv/q98+oUnOZwdMtxc5XT/jOOjCSvL6wx6jk998knS3PFw/wBta5pwxLSyxJBY6Yw4mVxnFjvkg3fx1WWOqglrm7vYrOD2vW9z8eIuZ0crfPGLX+Zf/dof5fjohPnZjO2VawzzdR7uv82rr32bS1dXODs549KVy9zdvwEmogvD6eyY/aNbbF55lgc3zvjw1Q/4/Kde4NOfe557D27zzd/+TYqsJs07rGZbTCaGue+wtHeJo3GHlBSjlRFrl+Du3e/QzXc4G3+I7Xmin9PrDhkNnmV//yG9ZVhb36E+mpPYZDy7TjHK6a0uM59EvIqsX+hzdHpKSAWFHZBpi68btLKsrqwTOWN6NiVThtW1Z7nwxAVUp8M8eFbXltjZ3mP//rdIWeT+w7usLeVcu3KF3BRMpzWjpRH3T844STXX9q5yePCQMkaCEsRvnRK4hnlyEIxIILHMgydFR9aifJNSnOjWoKkVMwKlE3ZLx2ZC7YqenETmPFnUDE0uBvhUg9KEJtDp9nGNsP+d89ikUcpI2rAxGG1a47YALVj4rpKipzJK5ICdgmRMjAlyaEDRSwYfJR1YtZrzoDgvxLUWc36IJUp5GlOjVUaKmgyDwqB0htaBs3jCiuqRBy/SSKCKsiZ0oqGICZemuKgIqRGEdMtjD0FjbYcYPYeTiaBOjYAuSInoYksx+3iV/H+9/hAylYVZ8rFCHCnEdXrE1Zbv/eh1c/+fMMUTFTImRaGjjFYxim4UmgNIh30RQxqCb+kkosEp2ujmhUZPGwl70GgxKbSsTdHJqnOH/eKxywIczztDgXSetiZ6QUlxIz4mwzk3DXG+0KfWBKCV/LcwifoYzxM+tbYsApkViuTFsUumuT92jG/9V+TtBlrhqZXcrzJamKJak7w8J6slejsmQ15khNAQnZAZMmNbc1f73qjIfOpYWV4n1g0x1PQ6GUTwTSTPegyKEZP5KVmnRaN50b4Ku7fGZGBqj7VdtO0wL0uiEjoHStBrzgV6uaFxpSiwYkTbHGUyIZSkQNXMyKzwwVGmDRNIj7A/WkbQdR4pyojOM5qU0D7RSxavFdMUGZHj4kTMcjEQo6ActcnIrSU0JVo5JjpDAYUxWJVQQVCU3nl5P5Ki1x3QVCUheqy1GG0hGbyLdDoZKQXqGPHJgxKNW+NqYTXHgDUGazR1aghRYygwKYcYSKEk7yiCj2idoVMm928UdWyog7CSVQyYlOhkGSbrkLTBeU/dlGRKk2tLkRUSp52k+6daIklIhqLoorSiquaCVdSCewwxw2aGuqkxuaWuS4qOLJIxBlQykHLKpqLbK6iaSlB6LYJJt6foWgVMq3EXU6pgoXyC1C7WMQQyZdBKUYUGZQzWWFKE2gWiVVjlSRhCFEQdWkIcTNuhSF7RNI7BYEDVNGBVq9Vd8P1Ft6eiplt0odV3nxMEYsssN7pddNv7jaKTN9oSvKA9jTVo63EpMalrXFBo0wUKdCrYXb/EoDskK/p0OyMgQ5sMrRT7+7fw7ojjkw9p/CldCgmPSI7gawqrsUpRVwFTdJg3np4J5Jm8Vs5LaJFRhn6ni3aR4DxGCfYqKo3OLC5WFB2YzyZ0dA9Dh6AjAc9nnvwLj9ZXpQjeCcmFQIgGVEZU0vVR1lC7EheElINCDJpBNqBoAjbPmU7HdG3G3MtGazs5SWVUs4pRbsmCJtPCOfctOSYQGX8MbXjStF4FrcEIQScooeDkeUaMicp5jM1QShMxWJtLyJSWlODgo8hBlFiv0C14R6XWkCmemoQw1Z2X/UQbTa2hTI5cZ62MRRJlW9+tfCZUktwBozAtRSskj/cJl4TG46NsZvF8d3u0nykeodW0FmCASgmrFYN+hy9/6YvolLh75w5zn5jfP2FjeY31pTV6nS7DUY/JwREfvP8Gu7tDbAbdXpft3V2W1kZcv/GAjfUd3vrgAzorPXxec21vmwcPGk4OG07ONFFrspEmkWFnhsIaVjoGoxKnZUNVwerqGlE3TPwB4Uzx4pWnWR51OTs7w4eS4XCJcj6nMOuYpmE+HpN8pKszCgONb1hfGfHdV15psX2B7saQfk8zPj3ipNnnpa98ljeuP6AOBl0MWb98jfc+fJv96V2indAfjfjE5RdxsyGEHKUc6+tDegMLymGocekWd27DzsUnOTlQqKykN1gBSspyQq+7zEtf/CLvvv86X3z5x4m+INQNa8NNOoz58PABR3eP+fzLL/D++6/x5S9/QTJKco+2kXlZcf/BQ0xhGXRq7u+/wWe/cJXPvPRZvve9d3nlld+mqsfsXr3M6bFmd3cNFQ9Y33uW0zKhQmRjecTqcI/qoeHsxgnF0labIaHJCkuWlUQvjOyV7DK9TmTes0zUQ1ReMext0zNLzPwxa1sbnJzO+eDdhywXNX7Ww+Ulo94qg8GQuX9IHY4wI8XqhSF7l9ZZAImH3R794Yh+nuFDw3BzhaPqlJc+8SlWh8tUc0dmS46nJTcP7jLa3KA0iWNXUScx9CtrybKcwhpiSnR7fcJsJl3bBI1WeKMY2Qwd4AyP9w09Y5lFqaFyZWWPCIEUAjHTNDrhSHitIHqRw0WFthYfK0xuaYSVK+FlbW0Xk8jamiBQxRBDW7tJ9obPErGJmCS5oyZI0FEwkFqzdkI079ZonGvQWnDTaFDaEFXExxJtE8k4ktF4JwcTo7QgsJUmT4GgkAmBFo14B01IHol9C2RmRAiZcMadb6lOUVK86zZ/JinZc4In1xIGJGHFBuf/BSZwPlqQ5C8JSQlM4j2UNCIWhe9HpS+BRKOEk2uSIHJUkkCXkBJKJbKWG6za0R8JrFatt1EK6NiOQBcpmqktrG3b5dBKCVWF1PJrZUNWaSHiF6at5KpqYWrGBDGQWysGu0S7YbRaTCURtJwfFjgvyHWLsYGE1hkmtUY5ZBNZHAQ0RgxQSixUWYLlTELC6yC/crkRc16KDVmuiXVLQNCJgGpHzBmzUIthKYDuauroUV5efVTC6oyoIuNyIq9V8tROPig+KUzwHIUJVXKYxpNp0MFikUhXVEAHYRc7PK4+wcRAp91Im+jwMUqaaUpUocXPhYhWEZWalh+uaJKDlMvjNe0EJXlhYmtD1XisyShreY4mgfOR5CNeyytX+RpwaIyYUpKEBmktFjyJvdZEbzE2SGJdio+20rAwF0fhYFdzVGj1tjESTWJWz7ELEoVvzj/vrZMLq+WXPcX2QGULtNeCUlKJOtXYTAIwMtVFGUndow3vCanVnfrAoOhA9GgrAQ4xgE4arTKMCqDE5U5oC2glzOSyLYy1UXhfkecFQbWFaRBGc9IKFyJNFApI6T2hBtV2CrSWk71Xgao1s7mEuM0B1Y7iXSsVmLuSTp6TvJeXwhiiER2tipDIUUSq6FA4urqHWgTomISrIRaBuS/J28XYRyvoPKXJ2kJrTsMszsmDJY+GQon5deZn1KqhsCs0KlC5kk5WkCtzjsCLSCS8yj3aZSgNdYwEGgqd6JgBySSOqhr8lK7ZZmf90yyt7NIZrtAdLbOxc5Hu8irD9SVsoen1erLYJCAkJiennB085MHdm8ynE47vvsnB/lv4eUmuBwQ6JCqSmlG6hjqTdawJ8fxAb6wUe6V36JjQVpGSPI+opKPkkyM5SdXz6NZoqIQF/tgVo7D1g1byvT6SUknUCp3ABGEQJ++wkZYKkkjBSeMBCAFcDBgfCFF03Cnqc2TXLJZYqa0ltAIg6RYr9tF2S9QKraVhIUu0JI5GFaijND2cEoCh7E1iOnUqQvRkyqIRTnxUSWg+St7bLIrZ1ZFIwYucpkWTJQWoxMw5ojIkm503UjwIKcVakhEusooBIZuJ1DIhOMUAshe0m7PkMjy6SSabJQAAIABJREFUUqJt7LTMdWuJQYKHBoM+Tz39NFu7e7z39vusbVyiOnqPvCjY29xiabhGSrC+vsI7b7/NvEpMmpxr29v0sl1WV7YwncDR5JS6UZQnNWvDZXrDLjOtuL5/zIPDE3oDy3A0ZF7NmDewtrILTUkTalL0+ARgsMYQYsbZ/Tm7T11kabVHU50yOTugrhpigu31TXoMOGr2YalDp9KYfAmve8wZkyrP2XHFtcsDYjPl4qVVjmcnnDUlg6KHspabN95mZWOF7csruOTYv3+GrxWDXhevHFurfY7HZzx0NY2FvNvDB2keDTo5ofQ0tSOoDg+PTugNp+xeHOHb/f2JJ1/ADjvUpxVfeP5lrt/4kLzosNpfJgsFNjPMVKK7ucFufIGdJ5/j9t336WYDytmU05Mx81nNJ557hjopdnf3uPb0sxydnfD+9ffJiz4XL1zi9PiIvOig5pas8HQKhy8tyjYU3QmZOWF8X3F48iFbqzlZx9LL9qjLA5qyREVNYRPLKyOmzT69QnFwWpFcBxv6KJehkmVteYvDh+9z72Sf4Z5lUp2RTyNL/VV6uWFanhJTIrddltYbskyhrcEWkW4vp1+s4nxida2g8Z5LV65wae8is/FUWPyZpWxKNtdXWN+7yI2bd4kYlkddRsMVRt1V+tkQg+L4+DrJztBZB9fksoq7mhAczhhmTUmDTJ4CijpIzmeuExWSt5JioNfmKijAxCBo6HZPUiFio8PqRG4tKhpC8NTJoXRNri3KZzivhIispamplCa1xKLQdsU1YKxBKUMTAjH4lnYEkYiJDpDCPWqZWoUUCQEqJIQQU6BUhjIIzKKtByWGXRo6ylhJDlVCZfJBCdlNKeZRaq7MWJKK6BilmUyUJlF7kNDtYwpJ6rrQStqi+f5ykT9EMZ7a+M8WC7P4d2l0fqQb/vEfG5UE51gl6Um25Q7mxrSj1jYKnUdFPkq4tdELUke1+r3Y3r+ww9N55zjp1tSTHtlLVUoYtIxflUQoq7ZLpBBusk6CKcuVlu5votUDtmae9nih2oI8LorwtlOeaEeWKQor2gvDViV/7g4mydgUJRMBiyQOuugEqag1SluaYKXDqCCpHKUSUYuhomlDN5QLWAXaJqzNaGrRPYF8mHSQCHfvJSQDZah9EgSlUngCs8YRk8OGCLUnswaxJLWd8gTKdDlzM6pmzkhbArJZzWODj4FB0aX2qmUMG+rF+DomQmgkKAMvaaXBk8X2wxaFWGOxVL7GpIBT8voYJ4V6SolZchg0VZhTWUOehlgUTgm1RY5THh0MuS6IXremNi/vb5LXWrcJQSEEkpYugDFCf/AqoVKgiY1MYmJrPmu7xUDLxm41tUrjkzjF89AmA2oZpQWt8TZRRk+hBN2n2mlCiEJ2IAqnHi3vswsevIRRKauxWU4i0TSVmEtIsrm2UxwpQKIEBUU5lKSYiKH9HGpHCIkmCa/Zt2M7EQXI0uCiwxEIXkKaYooYTBvEI7/M3gdUZmiMboNvhFsdSNRJuhy5cjiVSUR6LqQLvByYsErKnGSok8fpSGZynIcYDSZZQnRYBd5G6jAnZAHlNdob+kWfXq/H0ckElxu6ISO2hwyVFElnKC3pZihN6StCiAySQXkhH3ktx2kXa0DT5CtcuPgSuzuf4JlnXmLnwmW6oz7d5T7rF3bxxjNaLQh4Ol2ZkHjvISSSV4wPZ5w8nFLNPO+/+m2+952CBx++hZ9UUuymBmM8Lig8EZ90q3WWNchmbTyyC/iUKGyGb9eU1BbKEAkuoZBo5pCk+/sxv6SMnltef1iYMeMidAdUlM3FtW5+ZUTfHKOXYkdrKtcQdaDyVYsTVCSX0AGSSsxjhTWSvYBSRBYQRk2mPno4WDQgaEM4pOucQEVc8C2xpGUDI2hEHwWjqZQk4RktNCMV20hrJVQUosJrRa1EC05qpSS61Y2nSNVOEKNaFNkQYqSJAWXFBNqkSOvxlN/r9qyV2qnrAol2PpRpn5hqm01ay8RS1gSJDh8MhuzubLKysszDowOqGBksjViarbO01GV5fUg3z3FNom5q7h7cY7S+xtLyLrsXL9PlCRQ9mjhlNNqhmUZWu6tMJhUrgw0+2N/n1tERnWGHa5ubqNTh9sMGj2KQjZiEOc47irygow3z+Yws15SniTjP2VrbZu4mTMZjzs4cZRnJuxnrm0N8lXDRM1rrE+uMzjDHm8ikifTyPiFpSJ5BX7O6NuTm4X1mtWJ7fYvxYUksT7n8xA7LG5bXXv2Q8SyAXsKYQKaEjnFvesDD+oRLqwNSgKYWFGQIGU0Nlgm+qai9Z3V9j6KbMx/P0HnO7qUR37t5g6X+iBzD2fiUvYs79Hqa8dGUWV2yfe0K2fI6A9XDDEagC7r5CtPTirIJdIdLbO88yWFVcfnKZ6ibyNtvfY9+b4Wrl/dQMfH2Wx/w9NNDtMlZ7vbp4KlCQ9JzfDPn6Myxv1/jwgSTHdDNIqn2zCczMlUw6GwSsgm603Dy8CGboy1SXdDtdEhKppSFzSi6Q07PpjjfkPLE6aymVwwlHC14tNfo0KHb6dEpGiyJXrdD1td0e0MMGfv7D7i8e5Xjw++xsrmOarGpmbF0C83aaJXtnQtEa7nxzrtsLPUYrQ1YXl5i2BuRmyF16ZinATWOoldA0yU2njiXxPQqxrbxsyBOSQORFKlCQKdWnaAUZQgS5pUSRsk6l2HItCY5T6Yi2jkGto+4OSIeSWHuxBwbk0hbYkJbKYxTlGZnaA/csjpGghJDpGsZ5UpJaCJaahqVonDQW6xfip6YFA4jIT3KoJKSNTY5Wnm6mLXbKWtqG7BRSUDR4kCQFTnTUBGSyNJMa/I2tNkKSXw7SXsWuSI+elnfEbyhMd+/1P6Bi3GLxFertGBzp/NN3iFBFdKqlwf5+LVYvLSSGla3EhKjZPSmZY7agtpp5QEG1TLDrZZx+KLQltuLJkdrxVlWQu/jxPPFKaFhcadqUUAv3ojHCq5Su/ObsHgM7fNRj+7x/OSh1GI1X2w0EWM0oYXPP3oFhFWbHuPzNr3Ew63D9tDBeREU40J64zDkog3VEigREiStyIKhSTXkChUkSCkkyb/TOsMRWw57ap+eemxOIQeCThKGptHicEZrXFp0RBUpQq6nqOApkJHzlLkYsJBpyFRVMtk4l+a0TuUWtu/bzrMycqiZjBXZaQYqtYcdT2MhpEY6wklBQJIDtZZRtU94HN2sw9TVktzXFviaRIoekywdo4k2cb7bypAAHWnlUJLcmgJ08kx4q+2pWzkZpXvvyVVGoTS1ji2KUhahGAM6ky5AQtP4Bk8SHKCHQmmiS2SdgllVYTJLrgxO0SY/SuIh1jILThCGrSrVoKUQbvWvdfBEo/ExoBU0bUqhbssMwTlC42qcD+3hJbIYHfkgITAhJWzRdi6STJuUtDclRjwFvJeFbSEx0HohD0soE8mygsbVdLRFG4t3FaWr6ff6aGqCCtQ4TG6oiZSupFCJIi8oywZtu9RNQNs+QXWYJ49Whk7U1L5GZ5FSRXzdsLy0TDPzeGMxgyXypSUmB/fodfrE0mOLnNz2cLEmKE9m+hgzoAmOylSM60yCiuoZPgaizigRI+La2hM898yP8RM/+fNceXGXzSt9sm4khBptE9pOsaFiyRjqUtPp9ERuESXUQlvDcL1g66qkrm5d+NfY2l3lm7/6v/Dmd34Dm45xaQYkOnaJrELQhlq18A8FQdKBU5SCNSRP0o+YuLKs6Pbgl0hR8IPRWsLH9Ibz5Ela0uVcFMlebjV5VDhRnNH1MnVoDOQqSbND0U4iRY6gjJHH0a6rJknObyC2nxEJqlJt10oKbEnne/xqQkNIpg0laQtiawghssh/WKyJaSH1a3fBqKSL75I0bJxuCSapNWLSHjxaCUu7ipGSYA1lLC2SlDoIvm0hQRQlpKTjxXZxj+36tVjr5WuP1v3Yvp6065lu8asKJWm3KhJ8w6jb46krl9nZ2WT/8AGlm3H5mafYP3nAUneXrJNImaboK3KruHvvFp1hh5X1ZS5vb7K8PkSFnJOjiunZnKI3RKmG4XbByfwGmTXcv/kenTxw5YVn2F1b4r23bzNYGeD0lHoy4aycsLUyZKm3wtnYcaJgMOhw5+Y+ly9cotNTHB0dUc86zJsVaj9mb2WZbl9zazphfThiuTCUHUM+8Dg/J7nE1oUtju+9TdOM6HdWmY0940NPcjlF3uFkv2RtacCF3QGHD065cfcBamnArJbk5E9srnPq4O74BFfPeGrnaY7vHeFCTkBTTmpispTVlGr2gOHKHtcuf4n5NOPs7D7dUYnR99m/eZ+XPvksdw9vs7W0ycZwi+Ab7h7dZ1bP+bGv/AS6SDw8foPGz+gwoMiXGJs53dESG6MB3dEaT+506WYbvPv2a4xP5rz80pfJTJdXfu+3AEcIYPYsq3GXgd3m5vQNAhMaP6DxDfcfPuDp5S16CpoQuH3/NXxt2Fx9msHwMn4+4+H4FnM1weeX6RWKwdoqs2ZCU89YGQ1JNuPeeMrKcIOYxpQzjVotaHzNZH5KxwwJrqabG3TQDIcdsqIg1xvYUDCvDjg9ucfTV/8Ig+77uGrKuEks9QcMOgbvFRc3d0lZnzfff5eMwMb2Mtmoh85Kgp3SaM0sBDCJwvbJtcE2MDstyXJAZcymJcrkMplNcmBTbSMpRpnUZVmOVZp5LbJKFSNGS2p5UpFCRTARFeQ3a+zaGlBJGJ+OOdMmo58HstwTXZB8F2OIStNEhdOCCNTa4FzDrGkNmErSqm27V0lB3TYbUtuAVYsETZl44SMx6vM1tm2RSr0pnUGZ+PsgUsskKd2eiDIa2yno1MIoP/9Ptc1chezBIeKNPseiqrY2lOZCRPPRBsbvd/3gxbhun0RaSEkk8CcHvJJQUNqzlP1YMR7bFMms7Uafy13Ol1ZIRktQjJLkNUKb+KQtzkeKTiGd3LawV+cJaqCywMufXkhRlBQ3cq/nP+Mjo8ZFr3shKVlYUNPjN5FF+yOPs+3Yy18f8aNjkrGE1m1QTNt5X8h44qK7okRO842n4Wde7p2PShevaUITdSNjFu/Qbf8XDAlLUhKYVHnIsgwVPEkpmpSR2sCgqCwhhvOfrR4rxs+7+9HJSMVIOihaZBUiy5HXtassMx9AW7I2GMYTiVpBq7eySf4cYjzv8MlLY1nMFLwPGG34a78Y8WcS8+5TEmZwbvEhkGpLp+gRdcL7NslUGZSBLOtRu0TpStF76oXbOeGcRyWHC4ra1QyieSQnaqUQRhm0VpIcqhWzRmQvCoSbTGLUH+CcE2mASTiEgy3TFQjR0ckNPkghU4dA0kreazlmtnzlgkY3BAXBKKpWW9fXGZkyOKMoCWAVJiRsRLrntKE+iBxGWUmTVK0uzhFwqj3uRlm0vPcQW1lCK6uaeYcylrzI8SHgVcI3DVYbcmvkMBzBtNHvsCg+2veuHck1KdLNO5yNT4XbnRLzuegLtdHUzhPqIZ1BRjU/oywjymZo7XFMqV0JKHzIxKXuHA6FygqZVOHRueHUz1D1Gh0VyGtDcDPW15dYWjacTQ4oSPSxHHZvYlWHXFlC4yliQa9TYPIu+4eHbF1awt+eMklTfJ7jVI1PNR1WeP7Zr/Gv/+yf56Wf+izFcuDCBsT6iKPTQ8Z1jUk5bjxmlgpuxgH92GEZyHOZFRmdyJWmYwxZX6Fiovt8RjZ4kQ9vv8Lr3/sm88kxmJwyRLrdyNB5xknhomoLOgnr0UoRVMBqA8hEkIVXBMFgKaXBRmKU/7IINnx0mVYtpSCh8FE+HxLKLIfqpEFHOdA5BUkbClR7QJVQDR8i1lgii+Kz1URr2XBDEhmgnA8kxdO3jYzmseM9yIFTtUV0W/bilaR6KlR74FRth/1R54s2VKuMHt8GcPm22+1DkIRcND6JLjW2o9/FZ9enKCa0dm8KrmmbJK18Uim5HxbrYDpvqJx3xh9vwCCElaTk95EomnSbW5q6QitNkSm8hyeevMzVTz5FSJ7T/Tlf+upXeXh2QL6a6AxPqB/mrObPsbe7yd2Tdzi7fcyzF1/g8PQuoTcjN5qz+W32zz5kPjtkO9tgZWOPg/GEzU8uc/f4LapQc233Kpe2tjmc7HPv7CHXLlwihDnvHh7QsUMuXdtlNotMHs5YWt2S91U7Pv3CHoUq0aWlOo1UIeGHOXPfcKHY41vXb/GjX/kxurHCVFN0FInG9maF8/ssra7R710mNFM+fO8GGYntlT66qWgmQ1ZXnkbR59v/9AaaEdsrhrPyiFE35zNPL/PBwYeE+oTN4hKUK9R6xmmqsFrTsZZJ7Xnn7CGfe2GLC9dWGa0kXv/dt9B2meHyUxzcNawNJixtDLlbnnJh6QJu7PnuO9+l9A1f+9rXef7Zl/nv/8Zf5cWntjnYv4Pd6BJsYnr/BNyEvfVdNnbW0H7A/q0JvW6XK0+sE+MZ9x7eZNbc5eLVPi5NgPcI1RXmdcbZwYwynXE2b/BG4QZnxNUnoNmjPCsp5wcsr1q6SzPIzhgOd3h494zLV5/j6OCU4eYKvcE6J/fnKG1ZWd/ixp1TTF6yc2mdMFN0ehk2V5yezSnPai7tZQyHFld5UpOwdsKov0qut7l3/4hb+9f55Keucf/WHVaX+rzx+h2Wrn6WeahJnNAbJHrDjNNxxf3DBwxXLlMFQ6oB5yjnoqnWdHGuIsWSwdISdePo5gOShaqZU9VTmroktAV4ioYUDUojCdbG0OsPMXmGPxapYFOXIhs0EnvfNCIDsUYTAngj1UfjnPiuVESZOXRGZBRoM8Hma8S0xqA7omHOrdPrxBSwWoku3TVotDwHpTEpkQWRWKp2Wqbb2tDQ1glKY4FFWJiUd6pVSfBotUpShAedcKGhadfEZKT53iRP5X1bT2i0koZWjTRalFKozFA2FTlafF82wwDJBaIPKP9R6dvvd/3Axfiiq63ak5BOwq307ZPSSjMeJ37xFxM58Furx+e3vXEs3bpCg110AaMUll61xbtpQ29ikMhyJQ4eH6JwIY3DxPTRMr+VkUx7kWeflH969PW0aAQjxXhiUZSb8w65LMPa6Edf56O698XtafWCUui3f4dzlJdqTaDtkaiddy7GnIv7ko51x2RkLDaD9oCh5BgTUZBy+eCRUKpN0WuPDbV1ElnrJYzDEcnD4kARMMpjWm26ak8bi+ej2j8vNKIxJozJCClizUIPms7Hs9ZKlzpvxaB5q0tWSqPD4v4TyYgcI7avqVKSpqq0wVFjtKWjAoXtS5BGitTJY3VB7RsGXUWMnkAkWSVR91pxNhvTN32MMcxCJuEG2mKQqO8myFtho4IYUUX3sc1epgmhlRv5IGmD1qdz020kYa1hXFeEGJiUTTvFEdmGanFlCkX0Da4JMpZSisZ5nElgJCwlSzCcGWxSzFzFMQp8okgabRPRZsyrEpVnuLKksJl0HdqjoY+RFJBRIEZG8lE+L1GLjjYgtAxjxWmejG7jg0U6UARL470432PEWgMhAoHYyO9wkeX4JKO2pJX8MrRxvQv9X+xYTsoJZIbQGkIjEZ1rTGbk4NaByh9TdApoMiof0TkYC8GDosc8ThjpCGqGMxoXNCvdFQZ5n/2DCWZpmVk8YzAaUdU1zijsygg/6vLg5ICxalge5OgTxdQnTL7E+vYuy6MR3SyjmxlG20Nu3Hwf23PMypKst4zKV9nd+QI/+eP/Dn/m577K3iYc7t8kTaacNpaTozPODit8ZdF5xkks0P1ljB7hNjU679LPczoauirRUYkiOrLgUN4xH9xn/bLliReeYPOVy7z3OwesZDvM6xmTakKukphWUS3rW+G9GIZDWujFEzo60elH0YWrxUahZZ2xutU5p48WvyEGtJHVyrTNhaA0pYHMQRagyoCkyX0imcRMRzxOGLzDinwQafRjZXVqj5VK1kKdZB3z519uNz0lm8Gb/+jmo8ezNxctdpTbpLaxoM7vl/PF+TFrLlaJtMS14V0LL5AhidymnaBmKZHzaKL5GEOgvT/Z/M9Hz4//vLT442IG8c+/ZK32H/vXBmjQQKeTU1c13W6X5eUZ+/uvUpUVax24851vYmKgOT7i3TBnc2eP9x4e8vrNOQ/372Mzw+9Mb9M0idNqkzdeu8t4NsG7Bqvgg/ffpt/vEw0cH51Sn+V87Sf/NJsXt/ng/bf4nW+/Sbdr0IOC0WAJM7nLpz7/JVZyx8mND9DNnJ2Lazw4usvFq88w1wXHswNunzxAV2Kq9oVhY++T3Ltzi+21Al2cMKuOSGZC8kv4pkM9LTl5mJic9skuBDa2cu7cPWXY7bM+7JM3DfPxXfae2uS16/8Yu7rN/XsV9z8IbK5cYzjc49aNmr56ms/vPM/x6S2O6n3M6hqqisRYM6/mvH/nhEs7V9lWyzzR3+HDN24xPan51PNbbIxy3nz3LZ7/5IucnR7z3DNPc//6EffuHqB1ztNPXWNtdYNv/davo+bfZffiZ/nOqxO2h0NOju4xrRydlTVWN5Y5/j9Ze9Mg2dKzvvP3LmfJzJNbZa237tK3F7VarVarWy1aLFJrQwILG3Ag9gEGPDjCnsDGBINjvhGewcbEDGbsCIgxGMwMM2BGCCNbgBHSaEMg0Nrd6u3evltV3Vu3ttzzLO8yH96TdW83ImAifCI6qm5XVmbWyXPe93n+z3/Z+TIiW+X+h76J3euO3b0ptohQ8gy9dsXO7Wd4y9e+mU98+kM8+uQ9XPryHxLJOZGNSfMG/Syl8seU/iVePNwjlufZungf1pxgyEHdxpTHbPYzzHTG1mqftPs6pidDXnPPfXjv2Ll9jZPJDZ569Gv53U/+Jt2ow2Ru2b01ZqWlWe9pFhWYYsDezgEb5xKipI9UCcPJFUprOLPxCM1km0tXfpdet00iE6Z2l5PjPRqRYCs+w3weU5UpzsTI5IDmwCHyDq10jazVwZqI69f2mQ5vkfVBWUNTSOZiTmkrpIB21mU6C44oKtZYV4C1SKmIdEySNmi1GkEPIzidlEtZI8/GB/G0c2gZ0cmaGGMoKkOatlAqQemUrN2l1ZRsrQ9YafbpdTpIIbl+bY/9G8fITpvpeIQpCow1GGuQpxyzsKbEIhTduuZ4Kx/0eUoEep0SHuErRHDYqCfmDukDQLLkoNXcBZwSVM4EMwoZiJ3eOqqZpWk1kRLoWm8Ysgrq6bYKAKFRjXAeHCGLoS4QhdKo+L8iTWU5SIWwaAsZyr95jahq4ZkMBZMTT1tpvrt3x0f7hRtfJtExTRWhCbHL2kIDyVQ6YiQt40ii6LQYjLRGCYU3dyLijVR1nbss5gWRVFzdOuA7vibwbZdpcs4F5V7guwbbLa3iMGYR4K3F1EKAOI4Dp1gEHm3onMLI41So6v2dLkjI5TURPuCQ8RpGKqUlijRllaN0EA+4ZdqUEEEo6HzNaTKh01MyjIDqLUPUzymXempPjdRb4ipCC6hkCbqJLoN4zkmoRIT2KiDtS7TttLFYilN9MKyH0/HxkgfmAetDhRv54FiCB+1lmFbIpRCsnk7I4MCyNMap3zjUrge+cjSiuEbHLJlXwV1FK0pjUFIxrCq6cRK60tpvVEcRzjsS2UD6IC5daTYoy3qj9EFZXXpNFGm01lQiwksdeLQu8NOED5xwCPxxg8fHMnDUgEQnIUWzKPF4ojiiyPMQ0009fvJBPFKVFc4F7nkSJRglQAcbI0tADyspcNZTCUEpRBjdOceUCmdLFnZBuqiLLq0Cj1Uuhcc+COpEhDUFWqgauQ+IZOlqaom1KE1IQ5Uq+B87SUPFyDgJFJbamcQ4SxSrwIBx4R4eVTNKZ9E+Or3eVI0sOhf4fK70lMbQilsYWwXKjqyvkLKgNCVzNSEBBrEji5tIV1FWBQtT4IVkrb+KLy2qWtBMOkGB7xWR7tJqrLC6mrGIHLPqEk41kKqL9RVCb1A6yWRRsH1uE+cXFH6Ttf46ZzbOs72xwWC1gUjn7M/32J0KZvYsvfGMhx5/mDR9kseeeIo3P/Vazr5GgHqRz335Fm08rG1STgWLMsUlDYTOKG2XuNEm6kFnpUADDSmJcMQCtBZYacltTilKnC6Jc8+g0WL97IDmVpsJJStihEYwLT22tsyCOw3/Eul2rk6S9KHRFoAXy3S7elLmwpRNCTBe1BLDO8cIg/JB7FspS+w1mroxO538hcNhMS5sWpmKAUeVLfjRHw6NgVASb1291gWhJPWY904JGw5BndQn4bXffieF8yv33g1cLCl6YX9Y4tie2mecO9rYyHq88JRuKakKxf4SvZYi3BuWQFF0fgkIcbqZOnzgxXNncHn3e74zFeSUmnL699QTy692CBE8hMNJ9LQaDaqyZDXLWN/cDIFDSuF8SlVWPHDvJuPD2xzuW5orZ3nk8Uc4Pjlg/2aBcOvkuafXH9BuZ3jjOTjap7e6hjWOycmUVKdsXzjHtcObTGaef/eLC5prLb74lS9y6fLL9DYu8tB955mVJ2wPBviHNzm3LtkdH3GsCqY64sZxhZR94iY00ym3rhxyLnuQYXQNpnusRz1EXnFlNKTdiJgdHjGclbRXtvDGUc0rYtY5mkw4c7ZP4WYsTJeiUDRalgM7Y39saSZdLt9K2bvRY2V9wEvXPs/6uS0Wg5zr6iUOF1Ne00/Z25uxc+B5w2vPk+cT0soymzpOjucsFlO8VRR5xdY9D/LClTHb2w9zeX7EF65eorcR4+ScB7YvYqqK48ktrHa0oy4sJFcvXeHyzvO845u+g2tXTzg3uA8zusno2i593SBK29y4ARuDh2lEPW7tH/OFp59BqDFPvf0iezf3uHXlGk88+TY+/Id/wIP9t3Dlyzc4v97g9tUTnM9JM1DNBqODFosjw1qWs7Y9ZzYUVIsVlDyLNBHzxefotN7I/uFZUtlCZY6t1QtMhtfZu/0s88WE+88/wF989pOUY4kfRNw+PMGUJyQT5+djAAAgAElEQVRxj3m1ys5uiRIvImPLxto3s1DPs5jvc/tgRhJtsLH2EJ/68gdIzrxAPt0iSTTP/tlV1taaPPjwWTbXupwcTRHzgofOXeT5qxY1c/Q7CY0WzPM9hoczVrsDHn3d13Ll2jNsDXqcHI/Yzx1Zp0XaajOcLNg/PDptYmVdx3pn0Qp63RadbpvhaEy7lYRUZCmItMLbGihwnqzZop1167VO0Gu2kDoijjTtTsba1jlWNzdY6fdZ7Wxiq4Lruy9zombYjqRpekzygrIah4kcshZF3jkK71He1rQUgvuStwi7rNM8EBDtwLgQtTZOouqiXQmJwFOUoSbSUXBkKk1IAxYiJF7niWDqKrx1NV+hBlrxOFPgDWQqQQsFdfqnq9czKUOC+F93/I2LcVvbTC0530u0Q9aEouA4Ej5B9SpLRS8FMRJZhvhhp0ArTUQYbVMEX9eyNCRxHEawNozPW40G49GIJI7xUobC1weuTiRUfTLr13EeofxdBXOwZbsTbBRQb4sHFRBYWRf6eIEm2N4srVKcDDHMSIGWgXzjaxFP6IDc6d9eFcEuLNIhmlypiCWHWXqJF1F4rIePfimnNJ73PB6hZECAbD3+EBQgLZIIuaSA+CBCBUfE0pJREtXx0EYoBJ4EkCIU5i/uOP7Tn+a8cL1i78jxjscifvz9jZq3roPdm9LhjMglSu9xQnE4NPz7/1zyhcsVkRa89ZGYH/qmjCgOvPIl/eWPPjvn9z5VcjRybK9Lvu+9Ca+/P+S+CgTUY56wsQpipdFSI4VCyfB5dXSKK2OazSaFXYTPzoK3hpX2OkVe4V2NMC8TtHA4JUlkhE5iEIJEacR8qVwIfqZC1GMsIbDSUQkfxLCmQspg2+YdWKUpvSfLWnigoRI8UFVlbd6vqRxILanKCuWg0KEhiEpHSohlz7XgcD6moRqkMqa0hkp4jJDk3hI3IvJFQSNOmJmcvKaoKBeCTIwzRBqMLYmjCC9AITE4CmdDcyZA1zZJkRNoHxpUaytu+ZxIKowPFJfSVMRWBpW7VAglWUDgGWPqyYFH1/Z3oubix14QRQnOS8oKojSri0WDq6rgomMUWaNFOxuw1t2itJaTxZDcLuj1ujz8utdz9cZlDnf26HYGtF1Cmq7QTDs0mk3ONxVffumLnO88hcIxMYdcvLfP6kpGZec8eOE8585eZD4vmYy/wMUHt7nvoQu0VxK8mFNVFZ3ZgEtX93hw5Qne/bffys2x4cm3PcETb9qi3845unXItZs3QaXMox6uKJjuV8xnFpoRcb8kbuWst1dwEcwbJWerBomUaAmxhjQJzUplPM5qCiPxw4rOWoxwFdPFhALLuDrBo7HKc6IsDR8oRGEWGkRBVW2VJX1YxJf2mVJFYWFXHmvdXSACQUzsX7mg2vqeCgWuIPcO7QzSeRY4rBJkNsLgmKmaL+4sxzgUngaOBYISg/TByFvVd63Bo7y8Q+OoQRhRr/me0Kjdfbjwq9RjuLDSGhPWUrHcP9wrinFRo9anuFSo/bljRBsE+9Y5vOT0MUGqXv/7FCzhzusuV/q7/t/pIe56wPIxrzpCAR6e09mQTKqUoMgXrK+vsnZhm+PhEYPOCs46itmCTq9H4Spujo+YuYLX3HMPxwf7TCcT0riNjvskzYrz212uXb+EVy2iboOSnJPxAd4aLt73MOiKVDdodhOy9Ca3Ry/g5Zhv+PonOHvPIzzz9BeYXHmZjY2UwQXF2Q2LXayyb4a0+iWPPPYwzzx3BaTipRtTZmSUTBgdNViRj3HhzD0MZwXF9Cbn+pqoJVGyyWRS4IyhrAxlOUHEY2Qs6XZfz2c+86dEUc5woShVgWs4sjXH5y89R9qIePryZ9na2mSrfxamFebEkrbvwSd9bh49x+p9GU4tyIcF87lmApSxpacdiWjQybaYHt5ksvssfjygm23TbT1Eo7FKv+vwruJPPvVJVEuxtn6WYqoxxhIlkk6vwXjksJMpFx56mJd2FK11w8ntZ5kcX6bXa9LbbHMwvUw+Ttk4k/HU2/4ul19+nuOjIy5cuMhkPGNltcvtzHEh3iTxium44syGYqW9YPfWi+SHW5yJerh1x+G1F5jOHVnWphIFJ3PF4ewyNDZR3RaVGNMYtzk0L3N7uMftvSPy0RHJecWn/vwZurElz4ekuoWULYaTiqLYYdDukqqMM5ubHE53uX7NsNIR5AvFXE6Zl5e5em3Cax78OnJyquIKZy50aXdiXAQLB7KVoaxncriPYY4zllR2SJ1Ca2httGg02yyKawx6BdrM0LlnvbXK4MwmRJLjk6dJ0oqiBGcq8AotEuIUWq0ErSVFnlMUBVEUUSxylBA4Y0NN0kpI4zT8jArdTPG5Y+EdsRJ02gn9vkKnJ0wWEWe272O6mHD5havMCoNMe+hWwe2rN5kupkHkDQihAsjggzOYEOJUP2VP3Y/u3NDiFCkNusZYgKauX7Fo71A20F6oMwsEgsj6WpMY9ntZGz1EeGJqS8S6+GfJc5OBkldVxR06d01z9gQufW4skP3lBeeu429cjDtqVX/tE1mDtbQQGF9iRaBbxAiaryKrWzwREHsRYo0RRMiw6cuIWIQPMo0TqCyUjlRH4ByL2QwdRxRYEi+Ckr8W2GghT0Wfp/wf52pyvQJCQeZdFR5bo+rKL094TUGoV3pLED85H/hHSzcVydJFpv58l+PQegyhpERoD74KIsoqJOOF0U3YbKQSCBFhnOPjT5dM5p5vfnOL5aA1MGcESjWpyoIkyjDWoITB1zxOQYTQBu8EMQrlDVYG3Fk4iAgm/iB4/vqC564ZHjwXsyhKak3vnf1JqvryXe6Ctd7ZeX7m1xfEWvKT35UxLeBXPzxnXkz5x+9v13wswae/VPBvfy/nO9+Z8NA9mo9+vuJf/h8L/vk/0Jzf1PUFGbZNR+DLJjoKqLmpOfLW0UyTgHCZOZKCSCm0EhhpwBmUL8iyFuU8OJFEOhQKYXMPl0JlHAiFjoItkj8VzrlacGwxIjSCfRkjEoWjFqU5j1k2B8YinKcZRWghqVAYF4rPNEpDWhkRzhpiHQf0wBCauFhRRY5MpzRkQio0cxeuysiFgjhNUhbGI6MI5SxxDeMF9EES68BB90LXYtYgqmz6iK4LnG8vDKULfbYR4GXg1AI0RBIWFQ/COJpxTKKiUPzVfrKJjJFKhumEdVTOIF19vmRAC7AOZwVJ0sBZTxx1SNMU4R22yLFlgbEj8rzk3scfZevMPRzNclqziihucG5ji/Nbq3R6PS5lXbJmjyzuE0cdGu0uqhEznB1wvjpLu7HO8y8/R+9Mn2ytRaOb0hVtVsw5ev37sD5jxy+4741vodMS9LoVs/GCW9fn7N1QnB28mb/33/8ow9EuO5/9CA/c9wSpqbjx/G0OiyHHXtNs9HHjmPLSnEs3FxxXktZ6k+1mi82tGFanZD5lbdFAR45Y+1CIR5BEwbVHG0NpDfligaVAR3OK2QGj4yNEHDOyjogSC8y9R7kI7WqrVQEKdceNwzqkCv59ITMhCLVB1GuUD/eJD4KgV9NUHKFQRCwL3EBX00JQKrAKpLNUOAoVaICB1mWJPKQInAtIuPPL0LYgZgq0w2XDEJyw6p+yNNxBvLI5cCLQ29xdlqK6tlCk3pCW6+ppjew5RcPvluzcQbbFqbDUL39QQ9vOh0kUp4+9CxWvv56i3ncV5H8VCv6Kv8W/kgopBCEdUSle//BrGU8Ea9ubFMWcRTFjtZXR761yY28XYyRxmqF8znheESU9UiUp82MkJfsnOYejIc1kTpJlTCYzVGVpd9uUjLl56xLt1lk6zTUOhi9wz8Jw//330+6d42j/iK987gs0Go61rXNkwzmq0efq7jPI2HPx/vNEScrx0YzeQOCtJaoSEq1IhaHZszTPemZHMzY6gk4rYmVjk4PLxwwPb1O5ChcpIqU5d/4igojru3vk7gSpE7xeZ6BbZNZQ7VYkRY/C5qyeuUCkV7h+8za9rMn2oIUyh4zmIw4nh7Tyba7s7hIJKBOHcQW5gXFnnfxgzJuQPP/csxSyoNUWtNcSlDcsRjvk7YwvXfkSrUFCKlIoHZ1exrwsODjeQ+QVkyslD3zN63FZQd9G2KjNzoHBppLti1scv/wiZfMe7CLjgYsXeen5Zzg82qXdSoiTFrt7+1zcfphL155h7eJZbl7dZ7DSRScwXkDuV7l2skeyOsId9OirJAhZdZt8sSBfOHqd+zHllKhRMhwN8dGc3KXs7OxxdPsW/UaTxVTS6ScsTmLGRYRgyjT3ONdEihZWNRku5qjhgpdv7GFkgnJNvIEoqfDRTabFVYpqDWdnbK73EStjZAyj4pjbewdEUZtWcwXdK2nmJqxTUuBKMAZ0ktDNusxnxwhrWOn06MQpCzsnbsJ4UVDOKprRAOktZZnTbGm8LYnTBjKKmc1zJvMTyiLcvaasSJMkTFZFyHNImylZ1mE+n7NY5Hig3e4Qpym9To9Os8fRyZzV8zF5dUhxBN1WExWdsDiZMBkOmczGeIKGw9oqiOBrAMLVwPBXvbHv5rEJUWvdgllDuVw36ocFNF0ENxipkBLmtgzFu9IkSiMRmKpkKgqUUMRKESHD89Q0FS1V0JogsdLhTHCVE/X6hRTB2e6vOf5/0FREgGnEneIN72l6yRjB0hdAeUHzVUiO9yGwpyEVlQhG8REC7QWJDOKohkoRSCpZBZeG2jtcS400lm7SCKbxyBpGcSyJHNR/8JIkKEXgK4dTHqxzqK2zlAjBQ6fCxvpDjmRUq3EDVxtc4G7Wj3M2uCAoKWvbO1HTU8DLWlwkbEDFoyCw806ejku897VAS4UiVYSxfTgCIimkwLmKSAKuQgcdK44lMu/xQhL7EN3s65S5eMl3r0ckAvjWr2vy7W9t43H82P92yClVJbxc4E274H/s6s5SSsFnvlSxc+D4lf9hhXbbIrUmiTQ/+38Nef/bG5xZU2gp+a0/XvDOxyK+991NnIdH72twde+E3/tEyT/5rjR4ZOOJdIiK1V6QeslSqiqkpqhyEhkhSTC+opkkOFvhS0OkYnCOVDdIfBz8S6VEK3AYynoM5J3D2TBeUjXPOyT0gPAhGnfZOAvAOEOsI6RzeONpSI3znn7apDSGpkyJbKBhaamxQFEVqCjQppJYUeSemBhUQLxL50jjBFUuOJN2sQ6c8bR0QgsQLrjX+BJE7QvdFHqZA1Zz70OBXBiDqc+ZUhqlJMIphAsNg9IRKg8UhaAL0HcEwl4Fq0GhKW1BTISydbMoQzFojMf5CCVijLQULkyGAn08nOPSQa/dRZqYrc1Nmt0uUilajQaphL3r1ygPciqZ8rrXP0Zra5WsrCiMpqEz1rKMtZYkbj9EY7BCvhjTT9qkUYaNUhbC0UwStsUmMTkbRYPCe4RO0bJJFsVEjYhWZhlXIx44dx8ttcqgkyL0LnlZYHzEmfMP8Pb3vp0Lj075nZ/8Vb7+Pe8lSuDG7V12btxi7iuS1QtYJFmWcrPb5Pq1XXZvjejlK7T6Mee3O6RFSSeNiFON9J44EsTKE8mAoASqk8ejEEZgEkvhDjk5vMLhrV0WxlEJS6YkzkYUrmSoQhiTc+HejFQ9ZQtLElHt6x9qTBv+QyyX1WBP6GsHEl5ZRU5C8kBAjUXAkoUQoGq6kfHMRRBdelsLqwAvPJEL+EzpLabWzih/B+SxYsn4Dv929bIq6o1sySu/+3B+GU51Bw3ydTDbHWrIXahV/dXeVTzDckupN0txh+/9zDNQGc8bH7tTzPv6KU8L+L+i0F7SV/66OnxvDz77WdjZgaMjePRR+M73K9pZk14nY2Wlh9aadqdFK0vIjyYkrYh2K2P35jE/+y8v8cUvT4kieM+7C37w+wf0V7rkzjOejBisDvj1X3+eD37wmMNDw/kLCT/4A33e9IaMPM+5vruHEYL7LpxlfLxAacFKto0sm0yPc4rCs35mwNZqg9mk4r4H38JnPvMVpkeebjclETn7O5fpZRkrPUk767K/O2c2P6DZkQy2G8jGnNn0Fo1GShVl7F4+xB6VVGbBAkEadeittDEWTob7ZJ0OcaNLZSW6EWEouHk0RHhNq9VmdDziwQce4vK1A3wc4ZsxEyfJ5zEmSmh2BsHJp5Oyf3QEvoWuYqKTGd6UdDoJRTnEDBdsnDtLlrYZD6dYZ8iaPQ5299k9vsZDD70Oeejpt3rkkWA0PWE4PaKNIt7UbJ5fYefWFVbWOlx6qSD299BonGc8rDDMGB3v8bqL38gXP/9nZJ0cU1W02z2ipqaRlkxGQ9puiG/0GbsxZX4AzRiXW05uT9G+4MhV9DtNVNZgerzg1kFFJMJ0X1QJrY5DuVU6acIkn3J4dIt8dkC3F7Oy2md/54BuPOCgmNPuNjCVpCgEaSTxMmI4cdjCkrYKdvZPWF8/T1kUaFkwm4+Zz0a0OxZjDzFmwtbagIkJINXocMx0DuvrHRZG00k2mciSylRMh0PSRkXWT2i1Y+aLCa10m8VEkMg265st5lWLWVkxtgW9bkbaFhyNJkwmll6nSz6bsagMucvBC4rSkjRb5PMFXiiipFkH7+QI74iERFqLy0tSHZFlGd3+CkpHJCqEfa2u9+ivdKiKBVqGhM6TmxMmk5KIBoO1ATgwpmIyHtcuVB5TVcGl7a66KmjVaipfjWov732JqoGCO+sKdxXyS3XLkt6iZADHQsqvrwWgYS2zzuAJ+sdAdwlrkLM22KdialKFJ9aB/utqtznxqpr4qx1/czeVusZRAryzgX8jBcJalPB4H5CVSCq6Pn7F78YqjMm1iBHeBKRJabSIiSqDUoJIhTce1Z2N8B4h1amQSAuNEroe2XqQEqmgMGUYHThPVI9FBYL/5bdHXNu3fM87Gvzqf5mye+j4ub/X5vUXEz79lZLf+OicK/uGLBV842MJP/zedgj+wfNrH5nyu5+Z8z//UJt//R/nXN033L+t+anv7NBKPD//OxM+d6livSv5R9/W4/H7o1DQSEllLL/xsQUf/uyC4dRxZqD5vndmvPuNKVLAv/gPJ3zymRyAd/3TPQB+6F1t/tt3t8F7PvVszv/5sZwrt07IUsk3Pp7yI+9tEUc28OF9GLR4AULpgDLXtolOBtcTia75mrberMM5CfY6FuV0TSGpqQ9+OfyVfP5FwwNnNRv9mMob8I63PBShFXzpUsX59Yj9Y8fuoeNHv6UZ0FsPQkq+4ZGUD316ToQMHt6AdArlPQJz2oEKpXF26a6h0fVFHIngkODwRFLjvUTpGFcFqzgpFVI6qsqhfYyOYkpr8cISKQFe19aM9WsLGW41HRM7G+wC64Qt4w3CGxQeJQVNpdDWhlgSr2tqgUHWlI9IJVgL+AodCSJCoSWERymPsiUYTyNOMC6Emth6hBIKCxOaQTSVdSgV1wWPYmlciA9BOFLHFG4RCnHCmMtKF6Y7zpMSuPemDkA5bfOdI7jhCIxMglBF1tSr5cLlYK4dkbek1hIriRUSrUKkurHQSJusD+4hTftsbp+hv7KKEhFZq0kSeVrNDGNuczhpcvb8vaTrLdre44hIRUymJbE2rDbWSQeOo1tN2mlKEjewUhFVc6Cko1bIyyFZO0flMUooKguFDuesqEbEUtHvZ2RtSaMjGU1z8lKytnY/jz38ds6fUXzuox/m8Oac+888QjHKuX3rhOGwoHCGSoxRcYuypWlspfROeoycoXQVx5MJRbGNMiJ44kaehpOgDE7WgsEKhK2QwlNZS2HnSC0ZDefs3RxycDyhcgKnFbNai2B94DF74fH15pDX9qPLQlJ5jxYBlTmlgnD3phECeJYbzt3HyIdifOnDG9wEQsEta5/+QvigFajRoTDJDFLHiiBLXCLV1tdOKCJ8Lwn7Ve2EyWkTT0DI5avej1kiQHcpKy1/+X0vj7q+PxVz3m1+dXdxvSy8n30WZgt49I38tVW1ePX3yynmqwp28apfunEdrl+Hc+egKENj2m23WOm3ybI26+vbeAG9XpOiKPDeIjVUvuQf/cQXkNLz9384JdIZv/zrxxweLvipnyAEPRUVH/7wPr/4i7f5/u8Z8NDrFX/whzP+2T/b5+d+RnHPeYfXno0zZ0mkYD4+ItHBF8LlMY1Wi8FGkyx9jKODq6TZgNxrLl2+gW7GZINeaLSigocevIf2SgzKcXD7GiZ3nD93gf76gOOTY4YTyyBbZyUdcG1/t04XdiHozUi0bDKeTkhaGaPphP7KOpNxjnOa6WzCaDRksL0C7RSZt0mbKa2mQEtHTIWtApdX0+Te+1+Lm89oNNtEoxleBNF6aR1KVSSppLBDksA+YDHKKfKSRgLtpuP565c4e7bJ8OCQNX0PjUbEZDbC5guSKEVIz9q5Nrk5oTQGrQXGVPTbHVpaMx/vYCNDJ2pyfHiF6eyA+eKEbpYgLZi5xTnDzaNrbCeOPJ9zMjnEY3GLlMWs4uDwmG5T4aWl3+8wm8yYjQqqMjTSUSxpNhPOdFaJY4GqIvLZmLI4Ims4kkaDqrTc2j/CFobeIEEJwbgMVMAoiijKitF0QaeRcjIcMbUlA1GyoEFDxSzmkuNRQdppUU1KdOVYlGNmdo3JxLDIY+IoIkkVOnYUwymDrMXoIMe5BWkjJmsnIAumkymx3kTRoNcZMBikLPKK/OAA4wwraxvMZy64cImC9V6XkRE0BBgpqMqCpopotjMOTYlqxHSzFlVRQBE8nYSrEKJB0mgihGZ9sIYUhBAxLVFJzMbaGu0sZjYZYXxF6UrSVot+3CSzJXl+zHw2YTQaBUMIJYIoNEmQUp0CqmVVYqoSZyuWgOPyRvc1XVkQAAlrbXAoWwZD1ouO5c4a5+vHG+cofJ1xQ61R8aCcQxPW7mU2i0QgnCPH0rDQ9DK4A8o7zmyvdhj8asffuBiPxTI4xONciHZOlMb4kkgKvBVYGYrx9quK8USpgAp7QWwVEYJEJ0TERNMS0VCgHNIbYjj9I7WUlJXBRyney8B7xYdCcsndcR4pgquAFApfc5EBbp1Yfvn3Z/w372rSzTzrfcnHny745//3hPc9mfAj722we2j5lf+ywHn4h3+nX6PEjqLy/PzvzHj/25o0E82/+b0RP/fbE2INX/NAwrc+2eQ3PzHnp3/jmN/6p+s0Io1C8st/NOc3Pz7nB7+xzWvPJnz86QU/85tDlOjxnsdSfuidDW6PLNOF5ye+rQdINrqBR/1HXxzzP/3WlL/9liY/8k0d9g4N//YPQpLmP3xfB4/j1rHhe/7lAT/5HR3e95Y4IFk1XUcLATJCEBLill7wp8W4UGH0I1McJjBV3DJUKVR0uweOc+shPKipNZXN8RK2VhS7Rw4lFbu3w4jq3FoULkURzvn5NcVk4RlPHO12sC1bjuZFDckHm8GI0jjSKMVZUHKOEoEbLlVoJqgnMUIGD28VB6FrgN40kphG3IZijpYVQnmcTxBIjKnAe3SkQYQGIPIW4w2pDk1fhQi+oPggwnQVUoYph5Ya72sPZzxRFCOFpnIG7x1JqnFGgLXEWCIJpixDs2M8kfWkSlI4F9wo6tdJpKDhFM46lA6c3tJC5YL9pzMVsay59SoEMTnngn+rCqi6tZ5IRSRRQmkNhSkCDUJC4NMF5L2hE6x1aBXIS9bVjZkComAbGjsQkabyikQ2UDLCCM9qZ4Ot8w+xef4Ber2UQbeP0k2iOEKqkrQHrngZewOyXpt+t01HhGh3LT2RhlIqmnGMLCzM1pHaIjREKkZHFl+VSNEhSps0ohdxlQWm5AiEjHFSYYopZwYXqHxBti4o5SHDyTFJ3OXeC6/n3nOrPPfFP+bKSyMee+u341zGfHSTcl5gSljknsOTG8yqJmsX72Gj10O+9n66KxvsH51gtWc0L1m1DQj9KVqJYBXoHcIptBNEFpxfsMjnjBcTtloDLl3a48rVIbNFmDwgNAtXhusYakScIHQXArPUYIoQzW58KGKXG0e4++ppR/29w33VgnZRC5mWDktLi1fp/KnN6HJk6GuXA2r6UiGg8oGOsixsLQGlXv7b16i0dQRP/rteOxTPrxQjmfq9hOI3PIkT4hUot+eVxTBLisldKNbycHc95hRZ93e9P175O3c/zyse8Irjlc5Wdz+HFIKvedLz5FuCG9Av/SLEUcRgpUccgVYKpWOMhyRSjE8mYIITzR/88SHXry/4179wkVSPuLB9BgP8wr854Nu+Zcj22QwlNb/6a1d469elfNe3rFDInDM/LLh8Kee3P3DMT/7YFu1mk3aScHj7CkU1CvQ6Yck6HbY2t+j2U6I9ywsvfIknn3gzz3754xg3ZuM1m3R6q0inGGxFtFtbdPo9vvTMn+Dx9HsDtrcuILzk1u4OyDaDwQZrrQ67yR6FLajKWuBdLhifjGm2M7qDDjtf+RKPPHw/VXFIVcRUeUwUpaxt9ZhUkLTXiKOEe7dXufLiDuSGuJMgWiW6Kdg6s8rl507wlWTQ3+JkOuLELsgbgkhHqFQyWozIkpTJbM5idkwzyugkTdT0mMVsxr2dB/niMy9z5pH7yMUIk0/JZJNGP2Nmjhh0muzuXCNtbHFrb0TWjkl74BdTTo4PMNNjeqtbXLn0eVY3Vrh29RLdVhdbJRyNS0a5YzS/zbnWCse7U8rcouMm4xPPycmEaTGl3e3QbHRopl12Xj6iyA3WOQqbY1VJb7VNq8jorlUc35ygXUEjltDIKBaGm3v7zGYzjJ+wvd1i5+oxUluiOEyQ50XBvAqGBuPJHJFKnD3B0KR0HfJFh8Vojpeak2pMP47ZGc5Q3bMMqwKvBd2VBq0eeDdmsbhGv7VGOSqIkhbdrInyMJ1MqKoFzh7SzFJW1lZptSJMcYwoLRGKQbePXQzppxltXXBmpUnTKHTcwOCZzKYkzQSvPMLMaXe6GOsZlWXQggkQQhC3WvjY4Q0kSYotC7TSNBopWScjS7pom5NEggJP0m9y7640DT4AACAASURBVLlN5gvBwf4xx7fnzOyE+WzB0hZVyBCeFscJSkXBhWo+w9oAEAhs7XJS39k1QInwSBUoulpprKnqyX2gBVrurNXO3QERTrNalgD0MtvGLy2CRRCG1jzxAne6zhe+xAhCyrCA9FWpxV/t+JsX49ThPD6MxqWvfcOTBO0qKrsMmlnaqt+1DFYRUpvAt1ExiKjmihsaGrxokkUB0RPOo0RgNztrA1dXK5ASWzq0tkjlcU5gKkGaNLC2IopjTEUQhKqAE43njp/7kTXu21IBxShz/smHZ7z78YR//G0dBJI3PwBpEvOvPjjku59a0G1qQFJU8A/+zgqP3RsRSRhNLP/r7475kfd0+e6n2ngBqz3ND//8IV96ueBrH2oynFo+8KkF3/+OJj/wrgyB4s0PRhyMS37tjya84/UJZ9fadJsFYHn4nhjvKhAlTgh+6Q8mfNMTbX7sW3tYN+eJ12gi1eIX/uOU73/nGq10jlBB3AW12Atxyn+H4O3pXAUYJOqUUlNvRwhi4kjfhYbVF3qdaDVdeLJUoqgCMicDupc1BdO5By+YzsLFmqYC7WVgylpHpxFGMZPC0mt5XKTA5uElsAF9xCJciRYG3ByJQQGNWIGIgDhEdRuDUh7pHGnsME7WyZgKFQf7IFenz1kvgq+0Sms+WaCZJDrCOoepTAiyEfUkQUhiHYcmUoRC2LrgPa61RtXoOz5GyQZaSYpyThRBrBrhNZA4X4EvUSKcd4/EGYv1BiVCEpkUYYohhSKSGik8FhvEw3i8L/FuWcA5pNBI44i8RnsVCi3pEMoHuySlQpqXD5+ZjhJ8yKYPSACBAqVFhBAuBA55j7ehaKqkISOllXTInQlNr/M0iEjThDhrsLm+xX2Pv4bB1nkGzfAe8kjik9BYn19ZY148xlwMiRJFK9P0RETpLKU00PDEUjPPCxo6Jeo2mZU3meUThGqHwj5tU3loixbnVp/kpSufYzi/SjfeJknXSZMWsXZ0+9s4p4gjy829FxkdjHjowbOcu1/x+3/yW+ztaL7/+/5HorML9vf2yFoSSks1mTAdCvYP4Okrn+HtYpPNJxTntlZptzM2Bk3GswWj8ZCTkeP8Zo8GQTeiyojI5kBBpSKkarI4uU0xmzAZpdx/rsGzX/pzXn7+GRLh0VpQOofUqtaLBLGx9wT6ma91AVAn0/pT6Pe0bqwR8mXjTG0zKb/KGi7rDS+4PNXNdr3uOl4xhT0Vi7q/AqVeHh/8INy+DW97G3z0o4Gq8YM/AOcvwHPPwSc+EX6epoHC8eS3eXQU3txHPub58896vu974T9/GG4fwJkt+LvfDjqGD30IXn4Zul34W38LLl6E5dLjHHz84/CFL8B0Bisr8Na3whseCefmg78bXh/gp386fH3qKXj728PPn3/+L7+3d74zNBGvLNB90PC86jwsEX1RU4a8DetMo9mg0+uyf2sPrWPKakqFZrpIyc0YY+dExPzpZ465/76ELJrTyVaxbsobH/UoBZ//4phzZxvc3C/Zu2n4nm9PmcwXiMhhqpzHHxN87GM5aaaJGwk7N/coTEW328cJz8bWOTa2Vmn3JIt8zvMvX0YjyPyC/au3ePzNj7N2vkNVSYpckXV7eNFGtXs8/fQOq40V7j/Xoy0kt/Zv4qZDzm1ucGa7x0kxY1IVWBtzs6zopAmdyDCc7PLGN38zX372OQbrbbJ2EyEiGmkD0YsxQtMfbFDt7hPNNefaF5nam7y0GGKzjKy3SuYLVtfbjGc73B5dpZn0Obt9kRf3djg+OWaw0kcYy2p/leu7L9FpNej3z6FUiW4YFowYT07Y2HqE55+b0Opl0LzO8SxFxBt0sh4Lv2AyChqn490Rj7zmIZ6+cpnV7U26Kym7V59h5+gqvdTyzDNf4eJ95xmNd8jaEcYm7OzNOT6ZIxJN7FvcHKfk0xmrK69hdDhjcnyboshJYgcRxNkWt8YjhtWiRmQNeVEihKeMHaPrR9hGj/2bO1x88CLzE8dkZjg+mXNwfECr7Wm2UnyVMSmusDEYMJuPmFpoph3acYudnVvEjZitdIW4mtF2M/KFYTKcMisKlPDszG4w1avo+CznIsU8yplUOca1SeSA3atXaZoIQ0VrQ5IJRVXMWBQCKROUCsnEndU2LtKUosHxYYGaJZxLUopozjQaknX6yLnhfC9ltbmOXRTMphNa3T5r99zLcHJEqiVrqys8e3kPlwxwtBBU6KxNo91mevsm3Wab8XzCxtZ5VJzS0IJuovDllOPpjNZKj/ZKTNZok6iI2zcPsYsRi/ns1Dmp3+0zW8yJkuRUPyKkxNmgK/PeBHORuo5ZJrgLKfFOYmvsW0cRcRRTCoEri5DkWa+d1PvvVz1qJMGeYuh3NJTGhzC95XxzJiUzQj1sASHDntn6r+mmklLHfjpbO4lYNMG/1LoqhEQIUXcLr/xd6S3KCxJZpxV6gfKWCBO8jCXIRUGkIoy1OGuDN6OIkAKqxYIsa5H7Cu0zYtHEygovhkQqQpKiaeHEHCmCKlYIWO1ILm6GyGxvHfvDiNtDxzvfkOFtBNIhheOxezWlgZf3JF/zUIqUCyIFj19UaAXGGLbXAtr/6L0KKSu8N5wdhIX9cBIGqi/fMuSV5+1vaJxiVgLHO94Q87P/YcZ47hh07xjQu9Ni2HP1dsntoeOpR2I8JSAwJuKN98eUZsqlW1OeeECz2YeP/osNHMFK0drakUOGxL/K5ngb7OxQBiHCRxy26gghwmhOa0mxMEQ6Dq4t1oO8S6iqE7wrSeTS5rE21fcGJ8JFGalAz9FK1zdDET5vQnEaEj39KVUi1SlShPOotSWE7xSk8QpVBULEWCdQApI4oPvh/BdUNoQUSRGsBr2DvDA0o2aInq08cbQA6am0QQhJpC3SWnAVkuDukKigaLY+LOReUieD1Uied1irQ6GrK1TkiKMEb5qkOgnNk1vgfYMkSmhpj5SWslyAl8SdBoUpKMscJSRxzUk3MtgoyWUdZsBLQaoUTR2ulKqySB1hjUPIpG6QRHAIkpbSGqQMdK3SWBQKlMbjgkNFnR4WqRDoUtXhPqa2zUykJksyWpXDGkGeOJSBVhw2XC9Tmu0NNi8+RH+whYgUupGgmhqdJTgtiE1Fcy7ZWH0t+kFDd30b23WoyhNZjY4SZOwR8wobS6JojaLosJgdEdECuliTYkybZruBGw9ZHQwZDgcsbs0pF4aqKmn1LzDorkA8YX1zkyI/4oWXL7E26JGsCJ6+/hd86E8+xi/97/8vKxfm7H3xCp1tODw4pJwZWj5DdBXxWosX//QP+dRH/j2ve/ynyBJPO43JkpSd2yWHQ8vheEFRdlhJJHkELncIK1Ha40TBpHLMjWAyMbTTPqPDPf7skx/j2kvP0RQeW5bEQpDXQIIQIXU12BQuFfyhNtRIqjqj4E6bfAcNDr7kNYIrwn37akJ0LFQNftfe8EKcOgyI+omWUm0Jtbd/QL/Fq1737q+jIXzkj+DtT0G7DSt9+Mqz8P98AN70JnjXu+DkBD7yEfiVfzXl7/9k+/Q9lRX83n+Cr/96iCL4/d+HD3wQtIb774c3vxk+/Wn47d+GH/9xiOvh6cc+Cp/+k/Ca22fgK8/B7/xOeD+vfwTe9hSMRpDn8L73hd/pdMKy+cwz8IGv8t68h/e8Nzx2eAK/8Avwrd8Kjz9+95TuzhH2bhGi1ZIWcRzuM7OATnOTuNmmIiIWHUZ5RdLcBmaYfM61azmbG5LKL8gtlBNFPp+wtgoHh4GD+sKlEwDOrAVCqjMFURlx79mUD82mnBwMMW2DjnokJIwPh6Rac0/SoJicsDez5FVKU6ZsXXw9R+Uek1Tyvve8n+ntEaOjY7QeU4xnfO1b3sqv/tq/49HXnmMlGbDZXefInTBKFPQHtFb6HOW3OK7mxFYhDgq6aYLEYypNv3uRJE24cu0Zvud7/zs+8cmP0h9kPPzaB9Cuxe6Nayz8DJtu0uuPGKzFXD+aIVdO2OhL+mnBzcMRi5EklZ7xySEPfsP9XL78DDd2XqaT9DnT3sYWCw5ujbl1NMP7GGsEi2KKMTNmVpO0GpzJVrj80he42HmI6kBQFcdsbLQpXcX+3nWsHTGbvYHB5oM8feMq3Y0Oj7zmtRzsXeHWCy8xuX3A2j1niWWXTrLF5//8k3zdOx/n6edf5OqNHbKsxWbrPKv+HNd2L/Hk1z7JX3zp8yzKktuzY0wO5zbvoxM3KMdHvHRwhTSJyauK+cIhfEoaZeRzSx5VXH/pRdZ6fUwjZfHyiJ1bIyZ+TquX0XIzbgnIry3YPHMeVRRh0ikcha2IfUWr3WRsZvTbTWbaMUg6DEdTjsopNvaMDxds3/MYe7dv8XVvOks5nVHMZlBaysmQnUsTfC4xZUnSgf7qBjcv7YDTyKgRKJ1aMFrcpEPFZKZRao3CQKObEqczbtycs948i3M32d64wNrgPKJdcDzaZziTFFqiGod0eyk3qwb3rt2LMD2u7h2wU1zBiOn/x96bBdl2nfd9vzXs6cyn5759ZwAXAAEQoEiClAiSoEiKlkRaU6hZKjmKXlKy48R2pMQpKYqdh1gVJS479ksslRiKohSbkmVHVgRR4gBKHCwSJGaCGC7u0HP3mfe0hjys3X0BkLRZqeQhKa+qW337DH3WOWfvvb71//4DnbTNePsGG+0unVZCUde00py5mzAtaiKfkfgORZ6AVfSXWhzsHHHzxjUEJa22ZmN9ld3dXfrdDq12m3a3w2gyZT6fn9oQRsJTLBbgDAhHpKPGiCB01AUCa0FLHQrtYAUYdHJGhWwPbvk3vXacAB6vHSfX6kAhfYWiR2pqH5gVJ8FCwnsWxrEQ9Td8jVeOb7kYP005atBrebIc+Fu2hlpKMqVpqVfTVFRk0KKLJCP4WMxxBpzvoGWMlAVt1cLWFqVidJYilaYoCpJY0m4FYV+iLFKOEHIeuMZSYk1FHHuMnYa0RRes7gQVS10JoiakYsJsEZDbX/yNw2/4Hg/nJqA9HlqJIJEG5yKkSBDkAHTbNggIEKRREGDWNkSIH83Cl7raixqkKxStS53wMS9qGLgCj8O7pohWMd4Lxovw3F/49W88t92RwRmJ1hqEpqpN2BiJpg3sLMY5okiBzLDKIVT5ioWncR0XLqC3FhIdBZGW96c2ZJ1UUFSexAsMIb3S4ZkVnkubAiEdS+3wOS5yR5pIUq9wOCZ5OEy7scPK4JeMj8E16mMbg4rCXGywoZQoEt8n0oZ5MUHHYR51beh1+uSziogWVpaNuX/j/iCDX7wmJOIpJ/GlJFIa6WOc87hSIKUm1SkQNlWRTMIJ5gy4GmdD5C1S4bFNRo4gSYLLizEFQlmyKCMSMfNiQZYqcueoqxxbGWLl0d5hvKGcVJSuBgWJ9ig8tQ+WlqppVVnvQsGtBEqFVldIDnSnfF3RuEecfMdShCIMJMIJEqFwwQC2eawCGTeOFoFTFyuJtZZIBGabs45ifkQLTaktSxlE3rLW7aJbXbq9FS7cfjf63rtZ7fWQiYBUQTshUiEqPVMRMlYgas7etUV7BXI9YlZVpDqlnaZoaZkVx2TtJbydIPM9ZLxLN5boOKOoFZaMbrZJK27z/Iv7rA83sF5gY0Wns0LSkixvReA0A73HF597lI4VnMlu4+DZBbNim1/4uQ9yqb3PV/7808j8LhbPPs5k7yajxSa99Tu47b4eRwd7XGi/gcd3X+DxZ5/nrfe26LcUbV0SiYrJrMB4g7GbSOfQ1jNzBXUNLSeIdMXxbJ+9WcrxWPLmu2Z8+CP/nCefeB5vJO1EUpdBRBzjEHFEyFINFCN8EzLlHFqqoCvxPkDCUoVwCRH4jMYHGpjDU1uDUqoRk796xHDLRSq0yZCEtqmVt4RCAhHSar3ENBxz4SEShliKVxXiSngWOfy1n4YzZ0RDvfT8r4/AA/fD973/1mNjBX/w2wt+7Ofa9AayObcC6n3hQnjcbBpQ8nc9DA99R3hivwf/yz8J3Ow77oDFHD77uYDGP/zO8Lzbb4fJBD7xSbjvvrAhyLJQMJ87e+sz8A4eeSQg4SdFemhDh9d9+0OQtZrbxYnWyb9KLHpKg2loN0bAxY01pNghimNWtrYoFiXFdEpvfUAlE7J6wmJ6yHR0QLFYMJlUXDgXkcg28/EcKSqwEe2WYTKxzGZzZtOwDnR6ktnsmDixtNoZK8th/djem9EdtoNw7ugwmNVIzdcmx0gEOvIszDHXxl/l7gf/Y1587JN8/0MfoCoco/iIfXmAJ+H8mddhhcKKhAe+4wO88OLXeHp+ncnoCE+XpY0uL+3vcrFzhuXBMh9/5tNcPneZy+fO8NK1a9S+4k3ffpnnX/gqd9/9Fl6+doMH3/Qeutkq3U6fnasv4PKCb3/wHfzl848zXh7whZ0pTzz1EgO1ip61capma7VHcTBmc22Ls0tnOdw74OmnnwVj2doY0ItSnjvcpSgnLGae9vllJouKnRsv0m4rLlxaI2sbpvNHaWnBIJ2y/fKzTKcRLd2nMIbFwYw7r7wDsWfJun3S5BgX5RyPrnL9xteYLKao7oCXR4aH3mh47vE/5H3vfS/PXT1kezvFqg2iVkJdOkbbN7hy35CnnnsKIzXZckxmR7SjlDsvn2fnhRcZZl0udR9mPNujyPepFjMWpSFOKuK1lL3pDYgcd7zhDrafn1BGPWo5Iq4t3W6HG0cL3M05M29J/RKzeQ2iDVRMZgsm5Rhkzfr5VbKBQ69c5uW9gsJ62psrwRVn5lDTFivxGvWNPZ4+2GN2XHJ2eYmVTLG9c5WdgwnZIOEt99/P80/epFSGwdoSxigOt/dhEZIsI5MiZ4KqmCG6OXmUclynjHXNknSo4gqq73Cdm0xuLnDxJt3uRdJqjisq2v0+d7z9fhAxWatNcbhDurpKHW9ydDSi3V4CHzE6qsjNgsLdpLPcReo2L8+hFe1zfv0sxfQq+7MZUXuN7nCd3dGE4+mYvgbnDEmScHR0RJa1GO0d4JUkTbOQHVMtkFrh6pCgKWUDULiT+kogrCCOEoQLCaC1rFFaoeMYD1hjOGUOCBpQI1wjnPt6muBpgS5OOOknFxRuuacQ6pLYB/55haX6f5KmYr0NscYypCVqFS4kkqaYwCKMRbmaKHk1JC/sEKmGCJOCcAiqxqA9Q0cJ1lcUxZiosYfJy5B6lmYJeVlg65w4UrREL6DzFXiviRqrQMkxvgalY4S3DTUjjCSKcdYRRRGdNAgn/84P9rlzK4QEWRMivp2As6sRrgnkAIGXXRQKX9UhhRLwtUdHPYxtaArcahMvd8NncjQ1dDLVtJg9R7PmYpzJkCh62moB7wMPuZcG796/80NL3HHGNwb3gTstJGwuK7zxBNeN4HfZHAGAxzsbUHKXonXgizurmvdysjGoILgAoqXEW5BKn1r8gefCmublvRrPouFKKYrasX1o+d4HM4SPuLSeABOu7RrWl1sh0MU5buxbei3BckdTWUesNcbHeBzIGi9NCLmRGmM8kWyD8xhbY21JEukgdPSOSMJiPiXWGdZAEqUoBd5X4TtG0orDd4v1xCImQTVtKhta+C6EQCFOIuMFRVE0VBSJkjHGWZy3CB8Y9tY5WplFq4i6SqhrEbxu/AQXQ6SgFa8hVE5tFkghiFQI+9Em+MUrIlSsUC7YHDlnEUIihQobV62wOJwG7wTeNjt5b9EovHBEkcThMCGXHOEUSRxTV+HciuO4CZCpgqBFabw7EdOF71J5UAQluBTBtDqVPmyQ4hYRCSsrA7oXzuCHKemwS+/COu2hImstaHVamBhKt0CiiaIEJRWVkYjuGnLpDNLE9G3GvIrQuoU2bbwwTJVhaVAxH0+RmSDNtvBekCUdet2IVmYo5lOE02yu387Tzz9Gt29YGE2v2+eOO7cYz66RiMvsHnyW3B4wdSNuTl9kdXiGlaXXUR8MeeZTXyazA6r+l3nkj/4ZS8sXGW4ts3Ymob/p+eqLL3LnvXchzmzw6KN/yW0bZ1i5vMJSP+PG4Yxr117kzNlzxLHCO4MtSgSOol5gS0cWC/K54Pq1m6z1Fc8+86d8+MMf5ca1PRQR0kp6sSbPF3TjjMrWgf8vVBBINs0v7wWqyTJQqKDz8LeQaUvgrAcdrudEKKnF17uXpM3vQshGsByKfoVsRJ2cpuFGnIRz+dPQDBV6ZK/Cg6T39LtwbvOEzA37hwGVfuBeTtPvJIJ7bpP8Xml58TnD/W+OUQRayKXzt97P6lL4efulUAi/8rbpGISD/T2oa7j3dbfQaiFCEf6x34N8AelJQc2rWSeHzdzueR2nbkmyeT1j4GgPLl+E9QH8978EXjXXXvEaIaeAKIqp65pEC7orbXSsiCJNoiy1mqK6NVHXs3/1WaqioK4ls2JBbmZYPLWQHBsDlKSyRW0rpGj0LkKiGhvZ8XzBajdiY2Mdm9e4OnQSXZ3RSvqU84JiZtjYPMt8dkyx2KbVX+doAjs39mkXFZhtDlsT+ku3kW9PaaU9xHSXmJw33Hk3B7sFF9fvZm1pwJ9//ir33PNGdm68zHS2S2cQI9KMOLrIH/7WR3nnd7+XwcYSf/npx1kcwYXLV1hMW3zus88Stzr8+i/+Mv/8X/w+V+6+nfHoiM56h9WLbyXtrnJp8xx/8G/+DW972zvZXN1k58ZVrF5wfn2TleEQ2W6xGB9zNJqAUUwnntvObpH1JF/d/hIvjOe8/rbbiXYckW5zbe+YvHZENqKcWMZFzmO7M65cfJiXru9BZkiXVtmelOg4Yulcj7J1HX3uzVx/fhvtxpTliCLtE8Uxg9aAeFpyae0yzz/7PCubqxyM97l6cx+RRHSSPl7WOLmgtTwhXns/f/7Hv873fOd7Obh5xO1L5+kPFHl5FdM6ZKxTYp2ze/wy82LE/mjEcHWNjc0eRwc3GbZLzl24yOFojoja2HLO6lqXWHbI6wWTkWOzv8JLN54hTXrkArI0Rs0N3kJreUi9mNARMT5K2Hn6eS6ubyGXe4xLy3Q2YzreJeo+j271+Op2wrT26NQzLY6ZXYXD0ZRCTLjvvnfxmc89x7CniKIlJjNPXZcIGbMoataGZ5nNBKYvKOoFG1sr7M6P2d7dxpUJtepCNGYhLT5PSdodBqkm1hG1XqYyAq80xs7xuuJoMeONb/su0Iqv3fgaX6y+hO1Ynr7xNaytObNxljiNGM8tWatiuJwRi4zd/Sn9bJ1Od5nD+QKrS2SSs5geMNqeYa2lth6tY6z3DFdXAnDhHHm+YLFYhJPf+yZk5xZ171TE6QNtJdhLK1DB1AANyofy11nbXAvEqRYRTvJqXo2On/7/RMgiTmjC0DGeWkCuBLV31M4FfaRQvBqe/sbjWy7GIfBfpGwStqXAKYGpXRCFNehDiiB9Lezvc5R2SBE11JNAP1H+EKVjapXSiYfUZQVComUQJbkmgTBr9yiLHJUVaNmiqqG2BToqidMIa0PxFGgSASU8SZ9UPiBDWLi4KlntSXZGlu97a4z3QeindIR1CoTCufqUp+mdxWGIkiCmAoh0FoSGwjQMTcLfUIpLG540Evzpl3P+2ntDvKv1jk98ueLciqLfCseI1sGqS3gR6CRecn45YqUn2Tmq+b63LuN8haVsDqoIGczQghCvWVROBElSgNAaJT1VbfE+agoy0xxYgSIRRxoImwFT18QqxnmLRzYR3fCmOyL+5LGcGxPH5jAGC599oqS28OCVGIFnY0WxtaL4zFMlb7u7RSUCCvfpx0sevDNFRhGJc4FKA3jhAidTlWHVlg4nLELEDWd7hheCqvIonQKS2tYkscbYEpRB6wHBtjEUHw5PpCNs5VCEyPEsg9pW1LUBFb4TqaAqS9AaIRxSRyAbqpDzIclVCSIVEE3hBYlSGFPhjAuCSg2LRYUXmiRKwFX4ukIJT6QVUljKosIaSFs9nJcB+cahhAjopQgLshISqRRlwwn2BJcbLSRSxcEBRalwrjW2EtaE4kwjg42m80RKY6lB3FJ02wZZRzZJaE0RJpv7PYJCKPK6ot3pkaA5c/EC7ctnMcMWcTvDdvogBfOOwLQkPZdiihLdzqDbYlF7inqBEhOSnkG3ChJpGFcLnPekxqF8hXRzsBvgJlRmSpRkCKVQSdhsCBKUSzDigN3x56ldRRSvMOz0yLKEo6Mxo+OCpf4RO5N1xvYKprfL87NtXpzeYBCtcHH1LMngKdZ6ko9/4mv8xUtz7uqs854zlzm/scZkNOX5vZgz5yseiDb44xsv8uUvPcGljbeyuj4g057YVSy3YxICfaDGoz0kwmCoOcwl2zsFfrLL1oUe/90/+jDXr+/gakUkorCZNJZIaKgMsQgahNOgeRHCf4K9lQ2OONziKYqG5H2SDid9sDKNhQ5ORYhXgQsQxECexodenNi7Bscp1/BUjDdY74nCvixcd9zJ1TFs1OCkyA2FebcTrjQnm7liEY7Q3/jwqy7m0HT89nfCTwkkCaRSnvLTo2ZlaWcBJfJ4VHObM8Gdaz4Lv/c6p1bjAHTb4WeZQ6d9i+ITveJjKEOjkt/6CN9wzKaC6BWE+9I6IhU22+702hnukzJQgZY21tlcW0bwEsYYjudjnCnopm3cwrB3dIQ5rOn0Euq5x5oWrWzOYlFTlXMSOpT5DBVr5gvLuURQu5osC/OY5Yo7t1YxNbjaM50EAKbbsuSzQySaXpLhqjIAVkohiwnxbEKrPmIeG8Zyn/W1S1gXM2pdw+VtKruMbmUcobnKiyy/scfThzu86wM/gDCOut5nOFyjt3QWkYx44guP8eY3vYWH3vluPvGXjzKe1gxXMto9wZPPPIlMLD//n/0cN2+WnDtzH8tLZ7l+bUyk22ycTfnMZx9hrb/Og3dt0bIVKlvi2DxFK+qTdjrksmY4HPJnj/4l/eEmz9+4QWswxKUJV0dH7OzcRHT7JK2M6XTOIq+oqEjTNkVluXn9mF6iuHEiXgAAIABJREFUybqW5fVdbtzYZ21li3ltGA40QvaoctB5j93HP4cpQCaaQXeFRGV4JFG3TaaGXM+3UUlKe0nx4tVtJmafuS2oxxaqhCrb4PLWZa4+c5VUJewdbpNXOVUdU9kUSEijM/Tafa5N9tie7SLwXL7jCu3WMtXCkvl1BrrNdLtP2a2Q6zEcbjPsb6LbQ9zBMW+5fDf/8t/+GZlLyfNDiDzH42N8ZUmSNippUcxrpoeeQoy42Ntg9/qY0h+SO0PlDUu9LvMirEmHB9ss95bQsaaUitwY5iJl0F7i0T/5AmcurjNXFfXODsPuEq1WSkHJbH6I0gWmpylTzbwec/TSMdP9km4lWFvf5KioeObl5zkjYtaWztBZvoi0XayPsC1JZUvS1LPSjjjcv8HWEFrDMUVhOTsU9N58NweLEZOjbbJsSDuJGbYjnA0nvyoErX6PWcdxUB1xfO2ILM3Iki4sChKnSYdL5HnOaLaLqYLgP0kSwONMhatPgEWFiiKE9CgVBT2VDPWAM45yNqOsK5TWZK0WJ1o7Zy14j9Ya48QpcfgWb7y5cHLShTxBVQjdTkLuyWlGh4PqpEb0gcoiZNAMOeG/LrjtG41vuRhXIqCxsokBPpmukirwtIUkEYKuiulEr6GpuC6xSIm8JPIRWiVopZCuQHgFrh0Ed5EOMfGNn6OKNDqKMdYjdYogCf16WeNthLMtEp2BfwklBZIEh3s1J9A7VMMZj6KIv/FX+/zKbx8zyw1vvRKTxJobhzmffqrgV35iQKZDiA54hC+CcBSFb+Ad5wlx1cK+ShQlBfTbig++vcOHPzElihR3n034xOMLPvdsxS//+FJY9JTk/Kriz58s+dTjOet9xWovYmUQ8/MfGPL3P3rIrLS85c4EJT07x/DokzN+5SeGtOKUnZHjx3/1Jn/rhzp817elKCWRsjGc9wahQpP8cFzz2EszhIBZ7tg5tvzpFxcgDO94fReEwljLu//uLj/97h4/9d4e3nve+fqMj/zZnP/2N6f87Hf1GeeWf/qvZ3znAylb66GYd7bip9/d5n/43QmbfcmdFyP+9IsF1w8Mf/dHBw0LK/i6C1+HQtx7pFcIp8ErRENx8sKBiLC1QagkZAEKRRRHOGywLzQ2pJh6EzYeMmxinDVIJCpKMdYAMfgIKWzTfAhotHcS4cMGUMRB92CNaURdwU9cNd95JEXwIzM1CouMgre5llGwjBSC2s7QIsZ5ga1rnAwWjEIJnHU4Z8PxLTSu8a0XMsQFC2SgVzkXkErvkQTbQqUltpFj28ohlUC6UCgo4VFhF4wTIdRFNBSIkzQwLxRaeNACV9dIqRpv/hAFXAuL1xVR7BhkNRmOTjunH5eoqI1OE5Jei/ziKn4zRaZd6kOF2xljcoeTIepeyoiYmH7cRmcZtagp/AJtHdZbtDckpkDabWJpWThL3OqhkxivDEU5ZWEOKX1OmRumeU27u0HaWqXyirqyjEd7VPYmh+ObeB9hiwPcbEoxrqnKHJPktP0hT3vPV0bwxI2KS+fewl133EW2VLBbPMlkariwvEpbFfSWJetLq7z0wstMxq9jda1HLB1bSx3WWgpVz/FmAcTUVUVZ1yzqktGkYPv6S5ztGb78+c/y6KNXadk4VJMenLfUdUUaJ5RlEXQFXjctSx86HkI032souoUM9C/R0FX8yQW/2bAhGueg5nt9Lacx9icxPRLpgx7g5GLuGnqTRGCaKxmNF7lUTQowNiT/npbiNALGgMQ3SxC9NoDlRz4gObN5ax7Sey6+Z8Dm2ZPuaEMREaEY9wR3KwjUrNOoMRGojUoIIiEYdMJjijn0WifvTrCYhRl0s1CANxpzoleI0but8Nwf/ACsbzSi1tN7YWngT4tt39C8lBCndo0nV24hBHVVI4RkbWWVygmMtZRVyWw0RQpLrFpUpWV+VOFdgagrakpkHLF5RnPzZklZaNpdjdAxzgn2DhwPvyOcu6tr4bV2tg3mNo8tK7zXXN2FdluQdCJqp9FKUNgCJVqIKEPohIW3zLVAD4ZsZVuocsbm2kV296csp2scLsYIOSZJwdmcxchw5e772b055batDb7y+aeJCkk7GRCbHsuJ5tLlLbbW1ljYiJWN29m4e4+1TptemjF54Wl+5md+liTqE6U1/aWUvYN9kpajGw/xZYd4ep61cysgJOdve4D98s+Jn45xpiJtCZaXVrj2wh46HtLrLjHe/yKbW+vYquLgcEZlYi4MV3AWpvOStNVF2DnOlhgEuQdbV3SkYHq0y1JHUM2OULFmOn0K52NEeQadDzBqTGvYo3CO6bwkURPMbIwwNWk7ZSTGKCvYH0WMyx6zcoT1Nd4anC0o/ZTjOuVo+wVEUbO3PaPdi7CRIXcLOnGfuy+/jtnoiNH8Gk5EbK6t0e11cbbAy4LOUOGikkk1RZYJK0YRdxVxBt0sRvV7PLN9jdgpCiK0KynzCqUVQkVYLyhmFXHcYefwmPPDPuO5ZVI4hAYvLc4bjMoopoLJ9gRLSRrFSN2hlh6Z5ohUM5p5rItxOHZvHnNlY4l+R3A4Omb/YA+dxFSuYjSdsn/UZnnQIy80vXafrJdwdHzMk9euki33kRqsLamqHCti4lQjWp7paMRwsMl4f05SL7HS75OXNdLNidoRrVyQmphR9wpnz55n/2CX/GhKlClQNfPjQ8qixMUZ++Mpk8mcc1sdBCVZ5Ki14GiSU9cGGcVgK+qqIs8XDaUsFM1R0ph7uLDuIBQqipE6xiMwwhAlNcYaojgmSRLyPKeua5y1jbatAUUQwZ771MEq/BONpg+pwPvTrIVIyCYBvqH0EbJxlHOkNqTDeymo8VT2xMT13z2+dZ9xKYOFlw8FuDUGpEQp1aQa+ZCQ6MXXeSrGUU2qu8QGtDdo4UhUjLCNmFMWeNsCp/C2RngXFgtrA2ptbSh8PHjjcC6gfMYarA1iPe88Skv++PXvBuDmI59hMhnxyP3vfvUbuQ9++M4bPPrRx/nXHz1CKMFwo8OVB6/w6Lfdj1SS5594jEo/yyMP/JXTp71kd4A/5rN3PsgLF4ev+IMf4tmtO3nkvrsAuHiP4zs2v8Lv/J9fY/YnM5bOdPmB//Ih+M7LfLx5xur5govzv+Dvf2yXYlbxzp94PQ//1ANhbnc1c/vIq+f2mTeGuY12Zlj3MZ4993qyN9z+Tb+vl768w2/+1h+f/n7zyPLYC6Et+st/9AOnt1v3IV5Yu8gnX//A6W0/8D/O+cN/8nn+m9/eRkeSex6+g7f8J2/k0fTW4RLfD9+z8VV+73efZPKJMavnB/zI33uIl9+wycvfYD5P3L7D//H+X/im8/3/8vjrv/HzYeesgmsKtcVbgxfqhOGOIA6ccClRKqDYQjo8BuUtsVJIoSidxXkF1qF1jJIeR430BpwjkhonJcIGFFxLjRQu8K1RwYpOS6zzaBXhBWg00gsEhp4GYxxqJnCtDiPVJu2vkG2uU68OKM4OMee60Pe4KKZcVKSRQ02PUYuaKEvROqO11KMTBVoY0hHZmtgrpDZYWRKVFdp6nG0RSWh1+zgNhiCmdRoOZ9dQPqOoPb1OQtZVUDkm8wXzhUXFBYVfhARfF5F6yXjhKacFtSyw+SE3r2csJgXLK5e4c+syg9hiizEjo5iMPSvJJcrZASu3pwy7PUaLKcZ4cJZUwUonIvULEipcnYOxzMuC0SJnvsiZHR2yGH2Nwfnb+Ie/9vss9qEvHUoKjHdULij5jQ8BWZZwDOgmBi3QgwJ0Yp27xUOUqilSQxtUNiiua0LL1CtdAV7DN9SvwLOlD+m8+IDoW08II1M0wk556m9+4ugieGXh6rlVwoqmGA+/b67AoGc5Hnne9iZ1ix/pPHfeG53OR5xuABpxsieEs+EaEKd51aYYF0035+y6JI4cTzwpeO/DJzMQPP6kZ3UZhh2FwaGVx5hGr9TMeGNZ0O95RiN4y5tuLaj4E1yfWwmgIiyO9tT2rOGRa00cx1RlzdJwyPLqGuPxnLo2lIVnOhsTa41WM9Ikoy5KvPaoWobz2cHr7tJ8/nM587Fk2K5QSvGlL9UYA/e+TuGdo78Eq6uCJ570fOdDFVQzpFrns1/Y5d57IoyrGvqMxFiLjiTWGewCYt0mjhVKG5Tok4g+GV2EmtFZvo2v3niMSkekvR7j4yM6EVxYHcJcMTo8QuuE/vLtWJszrWtWVobsHvVIV5ZRfsxGAtn934b0NcX0iEuXz3P59nMcHk9ptTNm05xFPqHdSYmUp14sOH9+iySBtdYq3d4SRaVodZdIYoesE9p+QDm5xrmNFeaTQ1biFmvJgOPphHpmUTKiTcrOzX2ywRAnFfPxAlvPySKNjSNqKenqLrtH+yz31ylrzcxP0d2AJGdqgYsOSeqUNjDaP6S/vMHxZJuxOaLUhtqUTIsp670VpmXGtf2XyF1BL+1BBZP5mMPRASJ1HB1OSDJFpCraUYJSkla3zZn1DZI2vPDSHmZhWR+eYX24RlnOycs5xpfkxjCrNXuTMecu9RlUbXSc0W4ltBPP2My5sbvHoLvGywf7JF6hjCbKUvLaUlQ1/bQVgM5U0kljjo73KCNHoiM6WYJSLfbGB0xHE+LCMVhfo9XepKxLbDnF1AVlnVPaBUtLQ+YzaMs+7f4KixL2jwTzRYeubpHPD8l6MfUEKh8hdReftNidTnjq6vPErWWEiDmaHdPNDPXkJtmqJOlGlLVB1AX5bMx0MeLi2Ut4K/ELiXMWZEUWS2wlefiNb8CjaWvJ9aMgGas9lHnJZLbA6iMW5QRNm+nxPnWiyOIO1sUcT/bROsIj8DK4q1l7wkYIoFQUJyilcLbG1iFIMIozoiTFC0FdVUhXo6whSmJ0FOFmM0xtQs0qm1CeRksiTqi/vIKOcrpzb4ATH0CQSGpSpUMn0YYk5FaUhpR4H7qDZRNxGCtB+i2U2t9yMR75ZhEQYRESQgXHACXwJvATNQIlw47glUOKnFR6IqUQzuOFw9oaLQJSo3yOd3FDsHSIxpsRws4j0QpXWYQoMZXH+zh4QTuHwIQ2o5D4V3h6ff/ffts3fS93vHmLO9689U3vf/inHgjF8SvGxfs3+OU/+umve+xrb5NK8q6feoB3veb5rxytfsqP/NK7/m/NbbDR+YbzeO34ZvN97fhGj+mttvnRX/7G83vleON3X+GN333l3/u4/78PrQJ6H2ndFFKN1SBhsxnoKh4nQ/y5wDfIpMSJcD/OEWkFOqZyHkvwndUInJB4FwUOKoJIaZwrqcwiCPRkjPCKRAhknKDiDsJPA29VSPAVCkWi20TSYtwIUWck/fvo3fUdiHtXKLZalGttipUOumOJU8uhGZN0Ba20Ih2XxPMcWVm6Kx2i1WWsqnFSIbwlFTUxDfqowScJwmcYp9CZIG7HVL5CWUmsE4SPmYwLtK/BBm6eigTO5tRuRl0LjIPCOfL8EFGvgIvxNvzLi5LDwzH4mk4343XDHoNOiquOWByAipbRTqHaOdXM0mp7Bi2B7iwRiwRbG6QraQmInKOwM9KoIl/UTKYjRqOc2SSnnh/R7zi+8pXH+ORnnmBFDMFMCeG5otkQqRB/LBr+tgxldhDj+sbhRDTmsME+Eesb3cctq0NNsNr0jbhSuCZR9jWsvxOuOM6FVmlTQLtTlL1BbBwIL5piOCwmstkbnEhDTyRHp0ixDzZ/znuUEPzA+xQf+pilqBz3XAldooNDz4c+fswv/U8D0uwWbi/D2wzvVZ60eF9pz9jc1gjGuy3BO97q+PinPVpJzp6Bx59yPPMc/NQHm1RYL1lfcTz1jOfJpz39XnB66fcEH3gf/PbHPFXpueuO8JpHI3jiGc9P/jDEseBo5PkH/xB+9Acl997jTvAukjih3WqhtcKljmF/g0c/dcjO9h6zac3enuUv/mKClor3PKyo8jl1XfBf/K0Z7/+eLn/1ezvUdc3992jW1xQf+nDO+7/bUJbwL36/4sE3R6xtJNQm0OG+568kfOjDBWfPTrnjds9nPrvHzm7Nz/5M5zTcy5maLAnOJs7WHO1fp5UN0EmEikICICLj+HjMxtkN5kIxyUvaSY9WtsTx0YSVpWEwWBCGSZ5z5tIZ9vf3mB+XqFjhRYFG0++uMNt/lqWW5vzqndw4uM7N6pjzK7czHR+TRIIkssSxJ89z2lkLU+UUxRFrZ5e4fu057nnjXRwcH2CritsvnicSJWYhmR8vkMZyZmOJL1x/iXanS4TGlRacIYo0ojAc7m1z4baL5MWM6XSMqUvo91A6wUnBvLbM90YotUxe5sxtQepSVD9FtGuMvEqSnGN6sCAfl2yc6XNt52uMpsfkVcV0PKOYLuie3eCFJ6+TTye0MkU7azErDPOJo3IlKhrj1QClJsSRZ9hdQquIbi9heSXh4PAas3KGqy1nVtfRTjCdLyiqBbWsWdQFigRXCNbLjPnM0ekP6fWHFEXB9b3rOG1J4whNQRwtIbAY63B1hRbQzjRFVZK2Y3SsOJ7so4atYEggY6RRzPZv4F2FaKUsn71AbRWVKylMyWRRcDxfELc8tWoji4SN4TKFj9kbzzmcWoo6RkwNWjnSqMN8aqAoGV5YZuYXXB3dZOIKLvQy5vkUURfM54JO24NeUBnNYmRIiTg8PKTd6ZH22kyOJ1TSUluJcRopBa2u5PzGKjuHI/o6RrVWKLxkmtfUxYjJeILXC2Kfo6MW8+kMW7eolWUyK5guJgz6HaQySOkxrkYIe4JrBIMGX4eutsyIpA6BQpFERwq8DtkcSYovK3QUbI+tC7tzKVVwVfEOFYWiPOz0A4ggTumEoTD3+FuWsSIAEJGQtIKSEiM8PdkhVgprKkpXgTPEUpHqhMSepK3/O+qIf+8jmhE5i5aBEoF1ja1dUKB7ERaTWGmiKMJFr/6z3hIQcxFhZULlBaY0xFqgomCL5sUCoRRCOhwWaz1ahhCXVFuUFUTSNILNlFi2gtBNAFiUTjBOfKOp/4fxH8b/q0N5gbSKWGaYOkc6T6Y1pdeNl6lF43AyJq9LalOGAKtaI6XCSahKg/ZB5Z1XBUY6JKZBQRVepURxRFGUCBEhUke5yJEqRuuMVKV0NcSdLjLaJM4PsHWBFhF5foTSklZnmZmzUBQMzl7h4lvfz13f/w72zx6y2zmmSAivaw1KSiZ2glzqMDlymHlGWklkEbHsO0TtmEk5JVV9tIuIWxJRFWBByRYq6lM7y1wsUO0Inzh07dDOByedAig6HOwf0m6F4tW7cCFTYkbUSpiWMDY5i8kBpiwQboiMWiRZSLmcL47xfsH5C1doDyNquQj8/llFoj395RYFN5BJQl5N6aRTWu0hkQv2c+ViTFw5IjIO8xnrfc1+NeVwb4fiKMcUNTKq6faW+Hu/+o+RKiKTmtxA7UKgUqxirA1ob1kVRJFCiBPLrEDpwIJGBZqIEtTOY5xBegFC4kSIc5YioN1WhsJanoDWJ36FpwecCEJNG+KapQp4UW1DABgEcajCI60L6bQEa0PVKAgigmvLD90ZKIWP9gvKieOH73o1xfBH7oT33Wb4n3+/4jd/1yAlXFyTvP59EVEDjt+3ovm8qvnxO9PT5z1qDf+IgvdfjLn7/K2F6G8y48H1iJ9sXvfHrnh+da3iI58wPPIJz6UNwT/9+ZgPvv0W8v7+M57/fFbw0X9pWeTw3ofhfe8SvOk+RSfxPPIpy+e/FNCt5SW454ogVQINaBdSZ/EC33QbPNDrD1hdWSafzej3u+zsav7r/+qLp695cOB47rlAav/Oty8xm5ZURUjR9c5SFnlI0tWKv/HzA37rt0f8+odKtIY3fVvET/7EEmgwxiJRvPXNCbbyPPJnOR/7V5azWzF/868POH8uJolTrBFYkzMYDDClQXnB1d0nabc7rAzP0G8vE8Wa8fyAw0XO9777P+LTn/88PWVZaQ9IpWJsLHG8yeERTPMxG1sb6Djlay9/AYfh3OpdPPWVv2Brdchmd5UvvPAVVq9cZDgYcnO8i43bdHqr3HjpBvfecwlbHaK1JY0h0pZiUTJdLMhiydVrX+HhDzzEY08+xpmVhOXuJQ4OdhmPp8yKmChSQeuVxswWJbqaU9qctC1J2jFVVSBcycZSm9F4RF0bjJXIqEvcGlKWM24ebBO7mrXenMl0F5UOqCdQUlHZY+ppTnamze6Lu3RWbyd3bQ6uT1nMJ8EycJSjCugvneOF5z7J2mCZziBlni84Hu0zmo7otNrIIqI73GRnb4RDs7R6FrzDM2ZWHLK3v4NWA2q2iRPJ9OgQY4pwHJQGfAjty+KIfCpYpI5zFzaIsg4v7Rzw0v4uq2eH7Fy7ylJL0E1buMgymYzpKE2rkxHFnvmiII1TxkXJojR0ao1zCeNpjT0e01rEpIMlotUuva0Vdp74Kk5WzDEc1papgc0sY3R0wHr3DFE7Zm865eboiGlR4K3HzHLWVxOs9+xNJgx7GV1dMD4+oCjmXL58ntnkkKocs9RJOD4aM2j3mOQV9fQIP48YLK9wNDNc2rwXszBgwcgarxKkjbB2SjzMGOcLbOTwSc7l3hLOtNgbTXDFmMWkptUZUhfBUldiSaKMyWjC0cEBWhtiVWGUxYigi6MJZMRLcI6qniGVJk3bRHFC7ebUJm/aczG2Dt7qjqBPq41BRhnSBStjFenAYVeioa6YoOE7TfAOlrHOBY1bs0phEdQ4cJ4UQSY0RksGIkVIWFAH7SOKSMS0dAvzzTzMXzG+dQGnkDg83psgmPQnPEFFJBruYm3w1Gj9an5MK20FMaSrwiKlIImhrhdEWUyiPWWdAzG1qRDSEUUtqtwTJTFltSCNB8wW14jjFrFOG2qKY1FOgv2bkl9n2v7ux/4ERGgBex+4vEmS4KwPBP7GzqCqDUrG4CVJlGCNbVrEJ3YHquEoWYy1hK1REBGGNMgU4QVSGUxVEenAYRZYtJJoNLWp8dIhNZSmRMhAVUA0+JoNSFUcp9S1QangOCKa9ArrbUBYlQwWZtYGzrSUp7s35ywIi5IpSiVUZfgspWr8VEwT/iEtTmREuoWvCpytUFHgAnsjEUbgU4+vC6w3OKXRKkOhEcZifU0tamLRCWmXja5BqgQhoiCQoEZKg5ItjBf82xdyfvzx30FrgfUVk9kUp2Ky3hK98hiiGIfCOhGKHB1TFAWlqUm7GSUxQkQY4zG1w1lPpECpAimm6Lginwb+d7BAJCQFeoelxmEobYlyITW0qg1VbRBCUFU5nSylLGZ4bxFy2hzXCo1ByjkzWTBpXj+xJf/s5/630+PMVCVKOmxdoJTCVCW1D0iWEAEF977pBmmBkwJbV3jjiOIErRKMqShtDcZR+ApjHMKAQCGkAV1iTILHMy9y2mmP4fKdyEiF8ylp0R+s0VmtWBhJ6pZxboaoW8ijDl5ApxvTKww3Dh7i9R/4Ge7/mdezu3JImqWkZURRHpPEOTkxuxPDxmCTcnaT7llBnld4I8i85ijfZ9DdxM5r3LEhXepiugX54hjvcnrK04sjbhw9SRoNSONNUhfjnMI5G7jzJkG6DpWbszDHJGqP/sKwUid01CYz6cn1HirfJYtazBaOfl8Sx5bxaIajYG19CWdiNjY2yKOYle4R7fa9zI1ibHKqiadlPGc6y+Q3DIfTGwxTwSS/iTuyLKYjfKWpxjldcZ5yv2L/6ovcvDnClCUry116acKn/tWn+NIz21yWmoksiaVC+4Yz7kKnw3sf/PYJ3OtgaxjIILIRcQrChV6eWIkqQewFsfVUzkIrYZHn9ERCXVf4JA7n/GtpKt5TVhVZlKCahUMrTaYUOElpLFaCiiIi71DOYhqvey/ghBX+SknRP/5PU77ZeM8bNO95w6uXii/d2z79/y98MOEXPpi86v6H7tEc/E7n6/7Wa29TUvCLP5zwiz+cfN1jT8ZyT/Chv53xkWfykDgMNGbsvO4Owf33ZBhrsY0rwkmgkvSC1WXNr/2Kp/IVxoc3raVgZbXHufPr3LxWsbG5RJQc8Acfez3jyYzxeIK1NUmkaLVi5mXFeH6MkYJf+wcZOtZMF3OUjtEqIc0qfvzHAto+6PdwxYRuS7Ioa1xVoGRCmnZ46KGC7/neNoiUcm5I4lbYfNUV86oCD0ejOYPlZWoL46MWS4M1VtdWSLOYMne89PJNLl55HWXuqGaWu26/kzjxWHKWNtvsjY9Y2VoFMebO83fz+//7xynzknMXLxNFMYu85Dve9gZefPllBst9lobDkPwLLGdtUmU5OtxjPruMPAIRpZy7cIG97UNG0wVGKZ658VU6W0tM8glVNeHC3fezs3uVlw6/SD/SvPGB7+WLj3+JqatZ2TzDfPESs7wkamec6y0TpxnbN0f0z2zQXekhpGD/xjHduEfHZiRzgzMVYyE501LUownkMdOqwnUqFmLEotCkRNjiMbTc49Jt38bnv/RJru88xqA3JG6t4PI8FGlRQX+lw+rSBSKVcvXFL3N8PCZuOeKuZ+vybdy4UeK8Z32tQyuuefmla+TFhIt3bOGI2T0aIYuc0uaIdky704ZxwXxyRF3mtFYiCrlgu4TbzqZ0+hl728fsXz9k2OoSRwPmxYTWyhJVbsE5Ot0u3U6bKNHsH+4znk647coZnnvxRVbTLitpl3xRcDifYJzlzNYq051D3v7tD3J9PsWbNlVlmeVjfL5grTNkEK+wYw8oVIwdtDl+Ycbu9SmmtKz0+iSpJkkU4/GYOJJsbLY5PN5nPCvo9NZpd7coFiNqo5jlNXU+QesdLugWy4M+esnho5rNrcuIWDKd7CPrgtg7jLKINMeaEbtFwlprGTU+ZqWVoqMUqxVJpvm/qHuzHsuy80zvWdOezhhzZORYQxZL4iCSIu0WrW71BAGWGw0YMBo2bPjK/8G/wXd95TvbgOELG7YbhmG33YZacLPZEiWKIllVLLKGrBxjjhNx5j2syRfrRNYgoyUDfeMNREZiIb5cAAAgAElEQVQEkGfYJ3eu/a3ve9/n3R6W9EOGjgWTULBzRzOdvmTZTAhmgdoVDMwR05VjsmywbcdI75DlitnyhtavUEahRU6zrsl1jtKSetlsaCprtFYURYUSGYPBAL0hJmmjaBuNtx1CQKZNSpRXahOYGPBdl6QvISGgY4wpSHIzgYxEXAwp6l6A1IpKZ2n9FQGd5dQdRKUx2pAhEPrfYGccKYgbzaASkUonTFdLcpRqIcgElEJSiq90xt0aY3oI58mzAlNUuNrTy0Z0NRQipzQGK66xNiBijtIlqKvU8bGCvLxEFwVSl3TO4m1DlimE9mSZIaH83JdPzqSbovcBo0uU1HRNSCEvSiBkJERHZgzOObQGHxqQESX8JulSE6MmihzvOwTJHBCjh9hCdAhpEcKQcsbBa/AiJV3ZjeCfPCdsGNHBGqo8IwiHwxHxKOk3QscUx+4ciKiRXr2+qQdjU6Ebb/WlCqPzNKaOaZPjY4NSGcELhFCv/368dRhHgXQeB7RNQy8vUSbHR4cNESkN2hSYKKAcbc5DI1SFUDlRabSI5BqiLiiztGkIIaVBKqNeG9eUyvFWIoxn+OiEh+/8Z7RBY0XJflEhi4gNMwqfIzOdJFDeoqQgyzKsdWnUlGlEk0bsIVpCsIlvLzfovtCilGO2jmRZkTRc1iW3bborY4qc+XJG3mk0Em8dtuuI3uPaNf1MUS+ndG3N8uo95hcnzCY3mPWa3TIiCkenO0JQ7JXDL1/fwW0KG4f3ybQRXSCQNkJIT/Q+pXJmGhc6OhnJSkMTIp219LJUOEVrGQiJGPRxQdB0HhkDudDYrkDnFdWOYv/uffLeDsKAKR35wFCM9xltb3O9PCbPKnwn8Z2lupkhpWTQqwirwO53v8Hf+U++xy+bf0Vox4RYUckKbzyrboXxDaXpY9drcikIpqY4lChnqc9vKF3GzFogIFxGP1YYNUDEjnWzYNa0TENL4F4KEwKinKKKBWRTWn/BKnuJG19SLm9o2afK3wRRkpmIjHPa+oQqXHFPjpDb38FuT4l0nJxa1qJiNFRUg4br6ynT5QXvtg+Qy106rZHaIVnR+Jbezi5Prn/Iw+y3UWdLHr5VwuSCm/mKxWzFcmmQQwmDB/zpz95n8vyMsrdNeTAk+AXv/8lP+cf/1X/LW0WfUltubE0u9IaEtOloy8Sq0WojQ9qgUaXcmN6R3DoH4+a7IiLDZr8fwQiJEgqvsqS3liYx+UNEfiV+PhcKITWFVAjiJtgq4Iykkz7RXWyktBIk2M12NMrkJRAxEuOt7fP/P4fYmJVvDaa3uve664gxpGhqNpzgTYPAC3DB4yOYTOOt487RXfb37yAxhCC5uVngnEApz+T6DBciWik8kdZDrjPWtiGoji4qujai8gKlNJ13uOAx2Yb0EAS94oh2vaJtOySaIsspioj3OVrspgmKCOTKIJQiGLmZvWssFpkbbID+qM+DB7/B3v4Dzi9PefLiVyAUO3uH/PAPf0zVrzjY30LoBmEKquEW/+pH7/P0lef+/pib05e0V2d8/be+RTEe8cmvP+K3/63vsL23y4dPP+TgzgFK9GjqS5g36OspUs54665hVAr6uuDw7gFSBM6XZ2S25mh0h6y16P6IVx/M+NbBAwb7d/n5e79mq3zI97/xmGL3kGsb2N/b4eGq5cnkPWrb8fjr7zDaGXF2fMxqcsY7jx5BuIK4oiwjo35O090gDRwejph9OMVt7fO09Tw9/TVvvPMWuc2ZLhpaKXnj3j1W14avf+13+NX7H+F9zbe/+wOGo10+evYZLycv+E//0T/is0/X3Lu/z1uPD/lf/7cfMXUBVe0g4pyj/R2WF8/p+z51bHj327/Jn/zpxyjRZ+/gMadnV6xvrtGrKWs7IcvSOpVnFc7OEPoK4RxZXmLUgK39CtfmnJ9cJlOmyDGMML6gXkzJ2EbmiocP71MvV6yXC1aTOfVqzd7uHp8+fUJUCqNbhgqyqFnGjLUR2Dt7bO3vgGoYzq9ZqgZV9IjLGhk8d3cOCC5imynf/8Hf4sc/fZ/J8Tl5phj2Mozy5FqzmNdsD7d5cO8O61VgEaAa3mHQ22I+X/Pk1ceUmaLpGkLrOTza5Wrq6eyc+4cFW3nHzjbM5k/QfkQsRiz9C2SmybiDm43o+1O6yY/Ih2OWtmUgHW1n6EnF4537yN0HPLs8ZbA/pZFXbOdHVJPIwSCAFMznGmgRg4ai71he3rCceLJ8gBMlno7KdjSxRos5ShiM9HSdwxhJWQnKyuFDRdO0bPUqVuslITjaZp1CCk1C0saNj0fKBFsIwW8au19oKn9xCRYpebOJjlYZhNb08gyWa4aDMUjBtAXvPaXO6ecleAv864N//j90xm+1ixEtoJSaLAos4JzFy0ghc4amT2Uy2i88NNR9hBpQaZ303UFusHWBzGi6uqFXRUJYkWeRGHJ8CJRlj9gUZLKPbW+QWmK71LVWBlAdcdNtt7bF6C+PWJ1NnWetDd6niHhtNMHb1OEOEamSbqgoCtrGbegwArCb7pZEqkgX1hjdw/kWbRQh6GSylS1CNhAsuB4iCLTqUNESvEGgkQp8cAQZUUoSs0gIDhcFnjyREza4PYfDZBJsS6ZBkIx7MQiCL+m6FmU0QiqCSiE1jUuOYaUUUmQIqwGD1EOkUkSpkCZH6wKhcrqYM8oCRS/HigyPRIiIMRKdp9+lKfFaEhFIkQJ6ohGgU8qqiZJGLTBaEW83IkIShSPQgdCIWGHkGqMD+v4VW//BHpaC2hp8VNiwZHe0jer61F2NNgKV5lHE4MFGsrJiuq7JxU5KTJUOiUtR4zFLdJaNDmxLOxTgrSf4ZH6LG02uMpod7xEubY68dwTnEBFi26Yu+3yKbdbsrH7AanLG7OX71J/9gub5Z6zOoRhWZDoQF/MvXWfKSNpmTZaXrJoGoXKs30wqvMVaixICKTJcG1l2S5QQZIWiL/NUoMnIwi6ZuxU+RvpKksWMPCiEtETTUVXbZP19Dh73Gd2FfLgGkZNlI/KqQBeCXrWPHHT0qiGutizXx5h+hlYD8rKHEy1vfO2Af/HP/ye6IHnwzpjBUWC93RD1iqmdU2carT1N69AyJytK+ocW3BKmc5gN2f7QUxxt01UVy14krFpCWCC76SaCXdIXBzhxTD+zDPwYw4jFvMfVscSeN2yrESeLX6EsLAbPGb6zy7JtaK5nyGaNu16yffh1GvsMHUvWzZJBvyGvFOs25/hkico6KD7CljlTehxfvGBotrl/cMh4H16cfoZsDxkaEEWfm9UVq7OOZXdNs7YM5B4lGacfv8cHf/Ijfvvr3+PF8pp9W/Liow/57/7H/55tUeJbWPtIf6Pvho2WMN5qxf3GQJgmZ1KozwlUALdBmgIkEhcjRYiJJS/BqILMCipTcWNbpFbkPr4uKr94GAFlWdK2berOG4mQkLlA4QVeKFoTaUVEhUAZFIXUdDIV/i7Fef2lJMr/5SO34ZRHvHcokTb0MdwaTFPipwMef6Ez/k8+3ryPuKG2aLVJB/W44F8bP9MN7pabntTzUqgULR1imnaKzR4aEFLwHz/+4pr+eQEuxC28Fog+bWi0ThOxkIK1HIEuRJoYyURB1zl2dg85PLxPVY0IPpAXQ9brhhAF0/kppjAIG/B+EwCGoOs6nLWUhcY6iXN+E2KWzq3MS5qmRilNU3eonsdGR9bLKYuSIi9RIsM2ljJLmwaKktF4hCfStA1ZltGrhlxcX3AzX2C9483HbyFN5OT8mPkyAo/4gz/4fY7P3udy8px/7/v/EWRLlBkAOa+OT8nkmjv7GS8+O+bPnp9RDQsGA0PnZ+Rlzd37j7iepQTFNx6+gZ31+eUnf0FZjrn7W4+5uH7OaCdnIfpY1zFWgZuLM0ImGO8NKVVOsRwyaSOj3W0OJVxMjgl2yhv3HnA4vMezX/ya4Dy19jy9fMGrqxPeePdtDo/26Ys0/XSVgvmCaVyRlRV5X1PLJeVWj9hTPFte0hiJ1yPauaWKFTdPXlD0+uj+AD/ucRwsD7YPOT6BeXzF9v4blMV9ri7XrGaaN+7+DaI85Bcv/0/+wd/7O/zTf/I/468vuTfukx/2qZ1mtlrz8uWUd+/vcmfrTc5Oz7i3N6DMBwTXcbaas2pBlPtMJi9pbY0Jkb2tinW74nTxiihy3j24y5P3PmEkNdfNkv6DIS54tnZ22Tt4xE/+9Ed888EB60nD29/5HifHr7B1Q7dcgXfc3Tvgk5cvMEpz/803UA18tpph3ZrhwPDmsE9Wz1Db27S9kj/88Fd8/3vfZL0QsDYM+32qkeKHf/Qj/uEf/B5ZN+XVB7/i6MEbWFfjuhVZqTcqgYIoS16eTOhXGaGXMa5ykJZnLz7kZvmS7Uf3uTy9YqsacnF9xU51wU65h5Hv0NkRz0/PMWVHVggW0+vUGDUjrFB0LFmde8bxN7harym3YXkpCKHACUcn18hixP6DB2zP97Gdoi6XlPdapFOE+ZoiP+XenUOsyTmbnFO8sUd8oJmt5lwuLrlZzGjWBil6bO2NmM+WiLKjlQ6pFQTBdNKwbpZonTrhvV7F9eQmIQeVpOtafLCUeYX3fuPV8J/Xu1+g5YkNqzxuPDExBlo862ix0SMRVCbHdx0Ew95gLyGYnSM2jrZewV9BG//r01RQSeIQPQSPCjG5RknUWR8iRhkKlSHjl1vy2gSMcRgFkdSpDgFEEKi8QGeCrp0g4oAikwRarFtjwhFOtuSDJXY9IPqWEDqUBJUi1VJh5RzRC3T+ZZajEhlaZzjniN5SVjmdbVNxuWHixhjIswzvUofdObeJhTfEmAxzznWYXGGbmsxognNIMqTQgCdGT4gWH9cEEQnK4SQEKVARtPAQBNJrYpRIpXHeImVACYeMIF2SAUmx6bgFRecFIkpiTCRplWXp56JPEIaoMoTKyXVOZQp0XtCp9B9OZxpTaDAQZAAjUFnqxLReUWYekYEIqVCPwSOEx+QaJwS1CMjOo7VCZJKABWeR3ifSg5AUcUBUDUoHrOtouzRCNplMEfHNNabI8BisyLisJVnRUQw68J6mFhi3zzqrqWMy96iwiTryqYuo8oJRXoCYJdNGkISgiC5dj5n0GBMQylKvA63zyDwFbcTbgXyMrG2DLgyFAogI7xEBlJSEkMj4ajBCuj7dIseNM7Ldguxwj1X5U8LqR7SLS4r+EO+rL11nNlqcCIjo6KKlUDlRSoRPhr4YPELeJqdaBAapFNYFWmFTOmJjwVvu9Ee01tF0jln06LJHld9hVG2x/0ASejP23z5EFrtUoxFBdkTZElWG1Pu0rMj6Bb1hDzc4x14HpN4nhgHaCLb6u0yuLzAqYz6dMPnsPbbbXeKNoOov2esveO4VkzqSl3tI2aOJlqga8mFFvuuolx22t41RilDPUPM1uV0SQwtK43SR2LfdZ8RQUYjHRLWHEw2z8AlnzQmz4BjvfQs5mPHeH/8IL7e59+Cb7BY7NL2SVZziyxveO3+fr43vslp/St20FNkeldwmlxB2h5xPelwfBxZvBboXp+hgqR4WDAeKjIz11afcu/PvwyND/1XkxasPma3OiNoz7m8z2BuyvTPgj/7ohxR5yYvJM+bzM+oXlg9+/itOXp6xU5XUqxYj+mzHhnmIr8N1pJRIGfEhkGJ7NnSRkAr1xP0WrwtIKZNu+bYb7mOSjkgpES6CkumxIhWEUmu+aoVJ8VTp+X2M5EFgkFgtaAyoAD0v0hROCFyW3kG5eaL1Jqjiq63xSDKNkmZhrw3A8dYASiLFZPKr66xAKIFzHh88JLUcAjCYNFGVcnNqG6kcG4qMTqb+VL7HDcoxnRtfZfNuMI+3BXmqvAWlzHDWpo7/JvwjCIFH4kQgCEEIDUVV8Oabdxlt9/B+zWq1ZLW+YbVcbdCSFdbXWOcgKLTQRGsI0YP1uNbh8BsikrrNW0NJSZkXiAhZZjCZRG+wl+lNR5arFbsHRxwd7PHs6VOEMRSjIZ1ztFGR9/uozJAXA3wQZFkgK3pMZx2r9ZJq0Oeb332ADTWzScH3v/N7HB1pnl+uubkO2LVgenLN0WibT372czpnUL0he4/ucrNc0qznbA0HKBwfvPcBB3dGbA0LfvbLj6jKljcfbpMbycsnnkd33+V6fsrRUGAWN/iLa6rG4wqY1CfcnPw5u1/b5+PJKa54h+vlS7LyGJd13DAkDgSqCOSuxZ+cUbnAm3v7lEay7tb4gaG4e4dXixV/+zt/k49/9SHr5YzBQNMXPcICrs7muLZHPhbczG+4XEBvf0yRRw4GGQe9beKZZLI3Y7Tn0Z2nMJLp8inrrmM4BG8NP//5/8W37h5w8fyEq8mUfL8k3ynS9PmsZnZyyd//9ne4spYQDU8+OuGb3/gGzrYsmxlb2wNyUyHCmPPlBG0cvXJN3u8T6Kh6Bzx+/G1m8ysG20tM/pDWXyHMAY/uvsO67fjs6afsHuzz8skLfvd3v8PZsiZaz3q5IjcZo50dWtuSBcFbb7/FzWLJ1ewEgWBnuMtotIctS+Y68OiN+/zwn/4f/O2HR4z7d/jZi4+5/3CX3cMeP/nTP+XOg7f53vd/nz/+l/87h1t97hy8ybptWC0v8X7J+cUx4/6QuGq5e28bmXXcub+DCzVPnzzl+MU5ldllOnFIkdPYNZWQ9AZ3CdLw4upDBqOSYfkmW8Xv0LkFIvuYLs6JzZToS8I6sMo1ppiw7xtM2ONyNafjHK0jmezhhKEsc7xroItkZUOWO0LdUJcOPdxCZY6riyv2j47Iyh6z5YQd12Pbl7Rrx3LhUKLgwf3HnJ6fMVvdII1mseq4ul5j5muCf4HWkmY5Z31zRRACbTRaZVT9kswMWdwswCc/4usGCyQqFbdSRDay5M+XI0dgHWzq/KMYFyOCEwihyVWFkAIXG5ytccHwVx1/7WK8kHoTNZpGhUbo9GDXsBHFJoKEjXylFkcqjzYQfUApndIN1xYlC7w1ZLqibhxGD8iEJEgNrkusZOGQokXpRK3IhcK6Ft91SCWo8j4SSWayvyRTSVHQAqMLiJIYJMEl4gu3FIsYsW3izEY6pIiEYBGyQghNorUYYgCTWYgeJVJ+XRSGQAF4hApIZTd3oXIz1kgpigGPkJEYLJ3t0OTEIFDKQJD4IPAYpNEIpZF5jhAKmeUImSFU4teS5xigGPQIEsg0Qm8Y6EqCSumcUqYLLorNv4VI/GGvxIYHH+hwiYHsSeerEkKotg3RQm40KvNoHelCxHmB8xKCwmzGOdqlYrlpHa1NbG8pwduAdY5MG6LQTBdrugjOFOAauss5ft0yHh7R2cD7s+fs7e4SOo+vW0yEflZSZDlN7QlSUoghgoAUId3QSRKBTT4meAeqeI0su2U7RzYJXqJDqMQgD95tCvskGAhEvAevSqSCXAtiUZAP98h2KnqlJjLjxZ//IVM7QejRl66ztbdIJVm0NZ40FhdRplpCSKRUSKkRUSN0pMr6CCloG48JgVwIlsGzDJ6Ap44ek2X0spzBaMxgtMdg64Dtez0a2TA4+DpBG3RPJ8ynL1AyIxrP0q4wmaCTAthFZBnaVPigiEKQ9XZpuECIOf3hjMXiU/yrXar6HrHKaEVDftAw6u/TOEfWX7P2NcpkZKKH6Xl6ezVi2qJFRPqO+doRQ4OXEZH1KcKQrDFYbej8JUpco2KBJkP7EuMLBlng/v6I63uKf768YHQ55s3jnDBS2FjT5IHte/ssXxxzM31BbnqUucDHKcvVBXWnqIptMhSmJ5m+dDz72Ql/6we/yV7Vx9iWzitOLmq++3d36MqacbVD0DVPTz9jHRa4O4IyP+fDZxl/8v6f8Y233+Gzz6b8jQf3+Zd//nN++Md/ThEEja8RJkObklg3+JgKPClTOm4akYlN53fDthev+7abBLiEfk2/J3qO1WkKZ1xCXLZagm/pIZPHRUOU8S+F/ugIdI5CG1rn6ULAAyZKqpjGo40EqRPSUrmAjLfM3M+L2a923CVsNgu3G4j0ugmlKzaklr/8wGRqjPgoCEITpU4Tm6KgVw1wIW68NpAMWGkE3NULiOCxyM00LIqESAwxGX2/9P42TN/biI642bSozc8On25DIkkqXYxY77mV3L/xxgP2D3e5uLigaRqIkdn0mizPk2xH5qybFiXVJiANurZLuQTek2cZXdOgtaLKC7z3KTwtN1TFkMVikSg3rkLrgNSRosjQRUbjltx74zFFNmLRPmO7P0SaEiEsujDofEiWa7a2S7rWMxpGqvyQm/U5TbdE20TlaeoFR3cL3njzkOOXCxa15Woywa8846LH9fmE2dU17377G8yd5Gq2YjWZMso142qbk+fPqWdXjN864OL0U0I45eAOOHXF89NPebV6yTf23ub05Ff87uP/kL/4k19xcnrOvftjmnbK808+5l6v5PrkmFfTjO17d3n17NcMepa+MnTzGjuf0tyccm4zxLjg4btv8rV338HZljJ6xgf7fHI9YbS9mxCDN0tkJlE9zTI0dE6iRlv0Y6SJmsW6ZpAZ9NrSK3vQSSarJVXeZ3cwYNWtKdSIJ5+8z+GDN9nb28a3NfP5GTd1yzTMOTQ97h3u0e8Zdnb2OT655rJe883vfofz9TNkm7OsHd/+7g9YtRofOoTJEcFxdLDLxx88ZW9osMEie1scTxqWK8ndnQfcGe9y3F7wrd/5Fv/sX/yc3/vBv02xZTC5p69KDg8f0h/fx+cj6tEWYf6K5XLJYDBgd2cbQeDysyccHR2xms5ZzefkxQ5ZpvBa8mpxip123D88IL444ztvfJ17b73N0w+e84Pf/C4hhw+evE+9lvy7v//3+PWz53x6fMNv/c7fpXPQXi7pXM18fk0QgfHOgPnNNat1y8HBAyZnNRcXN0xna4bVNqtVTTHuM2tW5FlJ05Y8Ob5h0C84OuozGsNO1bJXRn757AqbaYbjh4hQYZcSrRvC8mPasOJkbSliy9nlS3zIyIuSqlczNhLnYdmrWXLNUGxBMyT4FqEdhcyJ3Zy74x1Ac3l+zvZOD+kN2hVQSC57J+xu3WW9XPLmg21uFpbGWoaDHsOq5OLK0F9vI6Ti9OQcYUpWdY0k4ruOZdeQFRn1evHa2H37h/hCpkE6vrjwbSZ9RNroWfmOGkWjOjJdkhtD1zYpY0EIsqwkVxqY8q87/trFeI5OhEeRQiwynaFDQDmxcZ5KdJSYqNB8ZRcQhwQ3RMs84byEQOcB5xJHnGgpsgytm1SEBoWmJAiHQEO3hRJt6poag05hdyAEhgy9KvnH/7UlhsiP3zp7/bK/etIipQMizlmUFkk6wO0NZrPTEZIQSMXx7UceOsDCBvMlBCDbNGINHVLcTgQSvSARyOzmRmPStJpNl0ymTnL6KsnyIvGAdSq+o9IEVaCNIkqSflpLpNEpvVFKhIJAAwKUcUSZNOIpBOmWaAMS9TokgxiTz0kIQtzQOaVEkUbNQihwDikkLniarsN1jl5e4hqPKRRKJ02mR+GFTFi26IltQ0/lSJXReofQEmUE0VuadU3oHFuDLdYh0AZLb+8xjYHZ8YzV6RV9XSFyeHr+MXaQIVWf2fyKxeUMbT17wyHVfoHJSV03X4GwSONQ0iN10sZGIQlR4pzAyBRXL4RLgULRbS7yjcyGFqU1KIlWqZsZYgr/QYYUmBQi+IIiEwjjCLmDh7tUs+8yvDjn+uV7rMPlly7vJga0UrSb4iHEAN4lZJ3wRAIyCCQOAXgCMQRchBg6giRp41EEL/CdpzfOMYMK+hq9oxjeLSh3B2T5FtX+DkFpkJvuKRlagA81IiRdmgs1uAqhKpS2SNURg2TOSxwrBlmPMu8zr2+ob47p2hWyv4fJDVpEhFYs/ZJVWOCMpA0lXVConqIcKZanK1Sp2BElorG0TZ10ucYgczBFgRJ3mE0ajAsUVaTKDRQan0nINb3xFnv9+/QHQz558YK7R0e0rqY3zKhGfW6ua1h4nB/ihGDddjjf4aIlaouUN+TZmp3te3zy2Wdc25aZuEPjK5bTCYv6DLfeZpjtsLp5zvDOQ4Lr0b+acX32CccX17R1y0/e+4DT6QmlW/DW177OX3zwS37x4UdM5kt6yqC9pzGevF1yEyxekOaVr7nbadXwIaZCPMrXBXRawiNsJCnRJ8MnMWIDr5M3U5c7SfDyTSSz1ZvCXXxl0kgaoRppCEoSfEDFTZKkTOzxXIiEnt1sxDeaus8L8q9qVEihPVLcpg2n4jv1WFL5+9pH+rqwZnOtAdIgswxjcnSWU/XGSJ0hdYEmvZ5QkhAd1jW4rmVQDnFdS9ssCa7D2SZ5cTZosVv2+u3x+e0xnX9ksynfYMm8YEMhTim1blO0F1nBm/fucf/eI9rGMbma4r0jz3O6LgUgKW0QcqM3x+NvO2QhYoxGFwV1vSYzGVqbDS8+oLQkyzXKSIqqIITAeFQlKYtIBTkS7j18i/54i7puwEjKXkWMqYtWVjlFVWGUwWhodY3RhrZbI6ShX+4yKHvsjsfUds7WaIvpzYLVKvDs+RO6tma7v4sMHm9rtsc9tvoF05Nrwkrg6hlBF/iu4OLVEwZGUwiDsA3B3bBczDh91XJzbTkcVbTzMw4GY9YXHc9+ecz9R4cs5hd8/PEvuTqZcPedh9xcLCjENk8/e0rXrlLmwNKwWC15NX3KzeSYg+wOD+7ehwZ6WcWsbemIyFITtgy1bblprmjcgqOdbbb6Q1aLFXG5plIV69ay8mB7GlvfcDTcRwdNM03pi9s7BdeTX7N97x1m5zd06zllPiA3I1yA4WBM7Q2DrcDyZoHUFftHj+hsi8gN470R1nm2BveJOxWHpqCt51ydHXOwN2Zna0zTOpzQzLxnb6fg1cmE6VzRtjDobXH3YA/nFzx6400WyyX7d3bJsx5FntHUCwQDtrfu0V7f8OCdR7QuNVruPbgPMeBcx3K1JuuVgCSXCpxnu3vt3x4AACAASURBVKywtmM5W7PGYno5UpVkKuOtxw85nVzx9tsPObp3j2fHJ2Sxx+9859/h6uIF+/v7HD16zJ1H7/DRL3/M9fVzptcTYnQ8vH8vdaOjY2/nkHZtWEwbhr0DdncKrm6uuZics6inRKmoO8l8vmagDNpnzAee2ShidcO8fUkUgt3+I/LgqbsZLWuigjJopuc3yD3N8/MZ9rKmaS7RWznb1Q7SRsY6p7kpCLafJvF9TejlhNAhbUdWDGltQMiSopcajIEGkUFRaHaaPrnxUDiE7CiMxeiIkh4xgKIcYjvDbDaH1rJcrbBNg7V244GEel1zG3l/Oy1MWQnxC6zxjV98UxyqTS0VBQQJVialLBK8a3ECdJRIodGozdL7b9DAqTdJbz5uuj8by5pRGuFalBBooShkRqFyll94bDKySZQyGyZuGu3JTIGWqbDLe9iwwjtLCCn+3WQC7xKIC9WhvED6iBYSVIaPERkNf9O9jZg4jIT/4d3Pg2X+85/+F2RZGjPartvchECIVISFjZ4xK/uslpY8773uuLIx3CmT0wXofIfSYSNITNpyHxydjeB7aNNL82FlEHqMVD2yMkfnBWQVftCnqwqK0Q6j8Q5tDLh+ju9nhF6JrHrkuSYqh1eW/s4QZwQdAS9FKrpdm25QKvE0vU8dbalForMEQVsLFA4tPOVGOyWUoekcrbP0Bz2McDROIIym8w0mH/CrX7/i9GzCzu6I9XrGyfsnvPvNd9k/3OJsNiFWBS7TLOuaejZjfXbBt+49gmLMpKsZ7vfQOcwurzn79JiyjXzv6+/y2Y2nrjzVYZ+L+ZybyQw36xgcHLBG8bKesbN1j0XrmcxqupWlLxUChdEKo0Fov0l/dEi9QblFtQmyUWmz42NKYRW83nAlzBzEkKKwnXMEpxFSJ0yncElrn8oOImnM7oFcBaST1BjieI/e48D46YdcnXyYQmO+cLhNIRaVITiLVBCcT0XNLaozgpABhKDp1vjg0bJMqZ3RE7ldCCQxQl6VVOMBZliQjwvy7ZJiZ0w53qIYD0CnG793S5Rq0DEQVgZdglB9ShnxwhG1TNxqbUBkeDenEAYZVgjhKFWJb9Z08wtEuyCvdumHbVa9FlEtEEERraHRSQpTK8kSRy+HlV9R+5wCSezUhhIiCDmIUqGDprYdxhWQFZhejigCViywtOgcBrtv8rWvvctPfvJTnr94jmun7O+MGK3GXF5MCUGRZRnrtaNdG9rOE6QH3dA0S/JMoWTDxeUlhekzX11xOnVMpGS1lPSLB6wvpwgzZ/tgFxrJwdEbTNs5FxefcnV6zvHFkmJnwNnFhId35/z4Fx/y8nKG0BlNCGmq4Tra4HCmRIZuQ+oBQir+lJCJeCQU8VY/fSsFEZ/LpSAZhYSUhJjKXqdEkrzZDqMkFrtJKA63A8evrMUpEdZHQSYMQfmNryS9plYmrc4hhVFIJFFGnIgI+cUby5efWaV5X5pw3nb1X6/hbAIv4muG+O0hVIbOe5SDMXnVR2pDVhUgDC5IpEiyLKGA6NA+w3UtGQVdu0asCly3JqznONsQQjIHf/W8b+U+X/xEIqlZEmXCPdoYUiFNYglXWc729g5Hd+5R5BWvTo5pmpbgA95FCBJnA1IplMwSf1ilNcN6hxKSMs9BCEKnyLTepB5vyAoxYp1FaUVWZFRVxWC4hes8y8WUKDyD4ZCy10eZgsmrM/r9IVqmzxuVsjq0jpRlheu6JOGUaQ82GPQRKMosp8oHTG/mxEHGYrFitlhwffmSftFLDRRrma1O2d3NaJdL1NqiljWFWiBly3rp6eorCrNNbCPWdVyenyLEmm4ZkDZjvDPm+viKg703efbxRwiuaK3n5OoVF+cTbG25bFfMN9r55+dP2doTaJszm66o2wteTJ/Q1HMOdr7Bi5NrqsGQm+s5TdvQCk+MgVIm/XCuIlrC3cMHNHVN162wLuB8TWclkQVCNkgd6Q8HtKtkupcI5tdn9IzFNW8Quo6t3i5d4ygrS1EUEEcUpSHYmq6bkpWa7b19Ts7PUEVONexz9uqUd9/+Oo1s2d0a8uzjD4i+IVeaXJV0dKyblt2jMa6dMZ9G6nnHzt4+d+8+ZLzT5+LilCwbcHlSs2/26FOhnQapMHlJNRix7hyqtfSMZ3B4yGI15+zslFVT03lH7VPXP7ae7a1tTFDczFfEXLHTH1PmGXkdkEOJ7lWoOufeO28xm09o44K9nSGSNBU7GI+5e/SY8+kVN5Nz1vNF2qBnPTSCVTNnNMwZ9AtwGYN+D6kNUmtMnuNCpO46ILBe1kggyxWdD9StoV0foO1d1nZKWZQMez38okU5TSFzpFSs6sCrqwnb1ZDpTUMlcqJscJ2lmdXM2pxy3NHzBmpNzAIhtASnCLYjugahBziTAq8qJfFdlyaRRcSbgKxHEAwiWGzXUagedWfJZET3UuCetwYVA77tkjQVwapr6TbNsrCRWv9VR/zCmqO+2JzY1GNS6wSUEAJChxI6JW8TUUIlD9tfcfz1DZwhvu4kKyGT3tE7tLyNEJVoqTDapCL7C4dQC3RWI2JARA1REwNkRuOVx9OgxC7Wu8R6JI1/tVRoI5DBIWRAxNTZTnguiYoKiUQbTVdbhPwyHkvrhBHTwqCKjGbdUmY9rGyIvkMhyESG9ImjGgi40BKDR6kOaTKkNCgfia3HmD0anwgfQfUwStCvBFENEdU2Li+gP0QNd9CDEdmohypzKDLEVo6qFL3xCGMURktqI2lLgc4CeUxA+9pZrPeoHUPXNYQYcUEQHBQGVC6IFqQTOJvGs0KmDvrKWc4Xjix3iLhmrAoKckQMm3GtIOYaX0T6wuF9izeRuW/57HTB9CYyOir5Zz/8Q64/nXD/7YfstCOiKGiEpOs67LwhXgd6YkjRG9AaA6KmiZZ26pnfBKTa4uCoh8gFvX5B1IGr6xX1eo2Miq3dHfaOdrCVZjDug4xcreYsg2Uw6rPT7zMa9ZBDQygimYgoVklyIjUSnVIqSWFPSkYwSekaxG08eDLLIpKhU0axIeak6zSNE0DFuNlYpkJcBEHUHdKD8AW4Apkp1J5l9PAA92MN8cuacR8TUUUpzQYrnTZ1G5nKLcXGC0fA4Jyn8y2yKF6TNkIELwSBFtXPMP2KfNAnGxVkox5UJaLsU413yftDokj0Gb+5cSsH0lfkqiWGPnkpsOYG0TlcEAhVoFUfIStUXLOonxNFQ6ZzCt3H1itcd0LWLcg7wzqbkG1Z9LCHywwi10TT0XWKtvM82BrTrWuWbgFaYUyOcgrlC4TXCBlR8SJp5l3KH8h6BpkLnGuxqyWZ8PTubPOt7/4WN5fHrJcLPnux5OzikmFe4jz07/Qo/AqlSvIiT0Ebtia6BhtadrZ2uJmcEK2lX+Uspyuei2WSbbkR4945T5/+lEff2CcXgiL3HB7uU7s3WdUTnj55yrJWiDon7OR89vFLnr28Yt06MimxtmOtcvpdoFMCqQ3R2i90TVI7NhWam4X79nsIm82/SEFotw1lsUkzDklKEYVAKYnukhxwvdlMSh+TGfYrTWwfk/G884GgNoFncdN1FxGZJUyq80m2oaQmInCk5LlmLvgv/xuHCPDzB58/75+9DOm1Yvy8QySSvvu11luk4mnvSff6cZO/6GOKHkVpMBlpUysXIDQ+BpQwG/Nqwj7KGBEhEEQgYnGdwNmMpi6xTcTZiHMdAc+T+59LD//vl34TvLGZQG2+pAg4IXEEXAiECFpriqIkzzL29yp6/SWIJcenJ6zrdfIZbUyjUoLJFcYIprOI1BLnkrcp04qqSIV5wBCdRWuD1hHvHNZ2KOXolZ6qKtne0xAdIXpmsxatJbt7gnV9zO6u4NmTlxSFhDihqqrUTYueolxRljVd0+Bsg9G79AcjpLBE35EZiY8ZtjEsFi2mUlxfn5AHT19nBN8xXUyYTC4Y9Eqmlz00Oa65xvTXSGWp1y2ZTDSp+fU1y+YVN1evqPIemS7QPYEIDl9nYAvOJx9Sba85vjjnel4n87EWTNuaWbOinq2Y1zeIdZ8YFevYspzfMLmZMewX6LLk+dkl93aPODu/QElJLCS+dgy6Pl1csS0Ee1WPajtpquedApXTuAZBTmEcpvGMygG5zljRIQwEPFenU7Yf7rKYXlGWmjIfJfnHdkVR9FnPDYqG+VJhpOZwb0iRCYxWCC/ACvK8z9pLCqFYLCc4t+T+/bvk5YhlGxHSUBrL4zeP+PlfrOiXA3rlmK+98w67R7vUrsbkI1aLlJcivWJvMCZ6jyk0o62Ksm9o2j7NfMreboUajPjJL37GYtUmiVkM+ODolQVL27B3cJeXz46J2nB4Z59BnmGnN/RsB75m2sw5fPQAkZUs5g6jJINB5Or8ku//1m/QH25h+rv8+qM/xtVLeqain2UIEZldz1AqMN7qoTOLKfo4JPP5nLq1tDZQNx2tT8FTq9WK8bCgFTUza+m5Abkckfm7OH9Gf6iRaoVTkcwMKMQW827NZLngxi0przNGWR+VW6gHhLbDXzjW/cg6n3Nnq0cMa5xWhDAj1J7YRQKaKFtMv0rku9DifIPROULltD4jOEPUItHvTNr0dzbSr3J0pmhtMq56W6WGbHDsZXeYLhZcL+fUrsM7y9oGwL1e07/YEf98giiJ+NeGerlJbMhQZFKn6VkUFDpDR5DeE1xHlAKtcqz/ItLk//34axfjPib4epTQk4qh1kzrmqAcyE2IhfQE7Vio+kuPLXRE+hYZUhiFkBIjFLZdYowHNaNuKoSCrMgAjXcBb1uG5YhQe7TQOJMipZ0HQiKHaBFRyqOLCtd+uUjSSlDEHrHTuGxBEGsG+YhJbLDRUokRFSNW9SUx82T9Aru2xE5RU7GOGcopbONTLHF/F5GPseUuariHHheoQYHujci3x4QeqEFFPtgiFApZBnwm6TSQLTAOTG/AvL2kLAc46zHGkUlgYUDC8c0F490dbpYrTASjDcQM70HGFbEKKJ9jFx3ROITM6IJisl7xcnaOskPyO56b65f0FpoDvUUM/w9rb9JkSXae6T3nHJ/9zjduTBmRc+VQWVWoAUABBJog2STVEtVSs2Xa0LRQL/ln9Ae0ksxkMpOsF5SpNXSz1ZQokiCABkAUasiacoiMjPHO1+czaOFREyQzciHfe9wbZn7dPz/nfZ9HE3YiBlvbaCdYO8thChQKpwUn6zleOsDTls+fHXP2XDOIdnn46D6pWWKKPh/lGTNtCIgZJmPu3+wz2fKYFo7FPGc1byhXEtn02Nsbc/N2HyEdflLhrwtcpZB+h93DCXf6HTqpopQVb8kuF7ll6gxbewN2og57SUScSKpIY5UkrX02psZ37UuIcgIPh6fAifah7vntcNJuu7QrkZVpH7hKKox2mMYQ98DzBbox2LrlgPvKxzSOpgEVBgijsVWb+w48SVnn6MbRObxPlvSoiuNvXGfaWKSz5GVFGKUsiholJZ6zSKuohY9WDaZZo2xKoFKM0xS6wVxxpLUIkL4gM1N2r+1BNyTzPUpPIANBEghWdYZX5Ax29smqNV6skKKDdSOMkTivwoicpskhGiG4BnqGMhuc/cIBMECuGpTawomcpCkpNg2F1pRNg19eoIsz6rJHMBlS9BaI/RFKdqgLTVYYejKCYIuomRO4GkeBTGKUDlDWJxAQiBpHRRreQVqJsw3Ob5BBgmzGmKklqHoMkhNu3blL8VsPePr5Ke99csGHT8+JA8sk6ZDWOUsTcPPuIUGnxhZLjMkJpEegUnyRMjubEYYK4+ecrRR+nhLHEX6QcXT6Y1RPcfPRf8nLJzO8ZMFot4+M71HpFU+ePEV5JfWiYOvuHs9PlzSVQVcFzrV8cFuVFMrHdxJdblo5z9XLkBACpdotTSXawrWUAiUlWjftteEpPKVojAVrEKLFC2rVSqFU04qWfN9HKUXiJ5RVg0YRSoX/G5GSNeBshcYhpUfgwBNtxtwKi3V1O64K2i6MbKMpnvBwrqG79mHlkM7jT9/56p75y7/N0bTcXCEERVaSKB8pBdJXNNZQ6wqF49E/vfHleRl/QtjvYZpLZL4msgNMsEPmWyr7gt3eFsssx8QeQsT4m4C0MGS2JDwoCDKYZjHzfE1xdszq+Cmny8+Zbp7wp28Pv/ycf/1XS8C230f54CRWg/RyljpiLQoqC8KPuHH3AY+++y6Rb/jBtx5xPF2wWK/48Nm/4+T8Bbp2+Cog7QyJ0wnp4BpB0WDsCTWORb7AAw6GO0ROIFxJvDXi4ugj+uNXSDyP1fSIzfqMKBwziq/z/UevcPvb98izPdZVRekW9Ad9xv0Djp++4N69CX/z8w/ojPvMFw2v7F9HmRItSm48usMi35CS0Cw1p2dT4liRr59SVQv8JEB2IkRkmK9PSVUPk28YqR2oHU9P3ud8eobd+NhFQeUuKQLDSuZE1iOoJVILAnaJ/Zjj4w85nf6c4cAhy7R1ACgHGA63b/Py5SVeR/DieUGktgj1isiucF5JUh6wPHoGvmWnOyafzZnKKUmyha57UG4zeqXPzz78CFyHJEqYLZbULsKULba3G/SY1wvy1RmHWx3OqgUrKREyJrYeyocsy+hdn1CbkGFgEcYgVUKpG9zGkKptGh0gyyluNOJk84zt5CE+AaYSmALsfM3uzVtU55bJ1oj5ek1dbsgXM0ze8Oj2PX719DPefvCQx8d/xaQPt/cnnM0qVsWK69f26SUdMhfS958yuLPD9XtvMNy6xmK+5PJ0he9SAukoojmqFzG+sc18/hSV1vQnQ3zpMLpkd3ubRCUERc36uGBv+ybTzTnnZ0955ebNdpiLhqwbj6nO+f533mTUSTh+9oTz9Yy9W/egU6ObcwbhFsXRJQ9673JUfsCL7Ke8/e3XOdjv02jHr379E5ImYzLwqcIuVS7J8jVSBkRR2sriUsn0csXp0RxBG7eqqg1BKDk/zwhlSBrEKC1YVx6NUUxGjt4ko4jPsI3PMLyF1WfgFfgqxriKjGfYcsmgE+AncLB3g5enH7HKN9hC0At9IrnGBRJvFJD6mvW6vfcIX6I6MZASWIcyHr53ndKdk6YznHTUJsWpAeGoBX30h7sYe858uma0fZ0k6YHQFFVGYxOEbUi3U5pQcnN0g9PTS45mFyyrNfligbAxebHB6KrFXVv3tRWVlhDliYiaApSjATzrEzufrlH0pGyV94UjwCdJIvJ8BsIhVYAgQolvRvv+v45/8DBu/VY3b52j+aIYI0W7SmgK/MDiBwbr1uRFjvjqHkogEiIxohOMMVpQ6RIhG+IgwgmFcgkqkBgb4HsK6VmMESj6lPmGOGzwSYAYiSQMJEhLYwqMqbAuaWko0Tc5jlV1ifQTRG0YDTymQcDJOiOOPBJPo92CdVJCeMDl5ZJ6OmW39wq+8HHhFmKwT2e8Q9AftFGSUYw/jKAf4+IA+h6i0z4IvSDEH3ZZ+XBp1vjSksgQvxZ4jSbopBRaUlQVUeKjqxwpI6wTlI2jMfBZ9pLN2sPMM0Z7NUG3Tz9MELIij9Y0okO5KdFS4ncVQi+Jki6fvij58OkMLSWP7nd5ub7k8QdTJjaCPuwfbJOM+jSBoLYltqg42lgCbRkOt0njmtFeRukVlKuY/+j3/wW/e6ugvxtjm3MmS4X0Rix0jfNLRmlMvxfizII4Fez6PYz2UPvQjT36nRhsg+dboGKifHa8EHxFz/cYeBIhDUoIYgaYwHEoYzoqxhMC5xlc0JoDIxS6rPFTv+Uym6vA1lVk1ykHqDZrK32ausZYi1It09sY0/LKrcMLA2TTWgkDJ/DxEcKihKJBtQVfo/FwlGiMAIGHbBy9tEvWSUi2Rqwvnn3jOtNK40mFEYLGlxgjCJSP0nVLABIFRd1y5D21JNeSxvk0psHzc0KlkDpANj2SpItJumxiTbdnSdKAEIWoHZ3REOGH1CqjxOAVIaEnUW6NlDVhJ0DbNUkwRNoOSs5bgofaxjUhta3IvTOsTVDBgM2iRoiMSj5By4LGKMqiRheOCJ/1+inxTR8Xl5TLIVktKFVDdxhSml26I4M1ArkJ299vWKKDBoRHUu1Qdgv8YUliKwJrUbnBq+cEco51CzZZzuTgGlG3x+BgzL34Gbv8hMfqM+abmvOLKeuzY8x2xlClVLIL/Rt4VNSLDVZniKhiGawosw6bzYq0X9LtFDRlgG400hNY2/B//OV/T7k65Uf/6D9FihJPNYyHe9y++Yjp7FM+ff8YJa/z/MURWVESBiG+kthaw1XspDZNu+XoHL5SSKUAS32FyAwDv90BaTTe1a4M8koSYQ3Ck22nw11Fm662232l8KXCWU1VVbirQrz6Uuj1zXuxrzwao/Fp6SfSgrQOT8qvVravYhoCgXCtE8JzCuNA09BYg/6NDVojHNJAnRX4UYgvBUK031Nbg1UgVUBjvonokolCNmtco7FhSJUGVFrSrSN69R08o4k8g6wFEgtBie54yP6Qy5NLDl2X2FeoyQ6bTkqThKRSc6dsgPyr31nQUqXsVd/HOYdTgsaFLMwK53VRnuPOvUO+/f1v8eDhG+gNTHpb/PgXP8fJgCovyNY5aZIwGk1otEN4AqnaT9q6+ZD18pKeiohdA1XBBsvBves8/+wDdsM+/ThisHUTnxSdS7rdgPdOP+HV3df48Oh9bty8Qey69NN9lAzYZHBw/Tad2DCMBrg84LWbd1it5qyyJf2dPjJIWX52zNZWl6OXL0j3dgmaGm06VEWGqwp2hvCiysiWOXU553AXPnvylNn5CqNr6qzCJ6ZpItaXZyy9DZdFyWCwSyB7eE2GM0vOZkus18H39oiR6CwgiBVR3EfGu3y8+CUqSpk9X1PnFf3dLp+fr1CdMTfGIX/33kfcvj/BYfjFj5+yM9khiCVlVdLUNdtbI1TtuHz2gu/84D/gw08+Yv9ggs0bRG6hdrw8+py9h/dZByHr+oxBXfLWtYjnzSWnlxuS4Q6p69AZdLg4n9Ib3KGTDMgvTymLOdoq8lwy6sPTy0tWzYi4X+DJM6qlxItGbE0Skt6EcXeLy14HlEA9WSHmGWAx44g6tdweD1BhTSzGbA0m5JWl0/fYPtxiMr6BLmNEI9l5dJ+OvMnb3/ptfvJ3f8XxbEY66YMOsHlOtsn5x7//h+h8Tuoydjp9+kmXdW1R3ZK7B9d4+rNj/mZ5wVt/8D3WJ8d49YbB4asMDq+xrEu6ruQn/8uf8Xvvfp871+/yq1++R7aqeOc77yI8y2qVsb+1Sz6dsTfaZln93wR9wxs73+Xa3h2WTUGxWWKKx+zs3eZ4umFeFDgDQQqjYZ9e2qGbBBx/cEGd9wjiiKiboLViPc14fjIjHgY4UbOY59i1RTrF9X6H/Wtb7O8dotc5YTiHJiFWY7I8xjcapTP0rEKanHKW8ebhfRbPTyjmDZ7rQNfD6wVsXR/T7w7QqyHV5UtcsyJJeqTJdZJkCy8yZLLCeCMau6A8U1QyRglF6EvScI0QFo8+vm+ZXubsbA/w/YYoLnCyxm4uaPIO/V6KDCSHj17DLxQD6ZF0PI6WkkVgCdY++lKTr6srwU8bqRMCrLFYZ6lFBkbiiRBnaqQs8P2aVIV0bUK3TilZ4nkhpTYtFrS7RewN2cxrrPn/kaaiaOkUSgoi5REoD08IhKgIQg9hDU4H+EGPThSTfe3cwPRaxrhboAJJGEfYOibPc5JIQVRgS0j86EpgY1vLZFORhC2dwGiL4SVK9bE6xrgGFW5QQYWpA/r93faN5mtHZO9hvQYznHNedRF2m0k0wzUx2o6pnGKzUWgOufPKH9F72KPodwh3Oug4gTgmHCaoUUAZl1R+hUwDlGr1xdJIQqEIpaApclb5GaobMAwEFDV+lROFMaIXcrpZMMsFnoXELomkR3/cYVrkPLm8INeOe719PmyO+KQoeWM+YteP0MGGJqiYV5bHzxYMbIAXaeLehhtjxSw74bKs0JFk1BsTdj1WLyw3Dt7h6U9+yl5vi6A3ZNbUHJ+f0u11MdrQsyGx61HXG3aHsLUzZrUV4mzFgdBE18ZcXEIabaEnGn8k2K09AhcTdhMug4qOjpBNQWL6NJUgCmuiqC1ibXJDd5Sw3RvQHSlWZYn2LEq69lqSHuXG0Am2OEwcstJ0PA8hBaWz5LamWBfgRV9u81traa6kKqKdwbFXZQsceKI1arWNiatuLhJPBDi/Vc7bQNFIeYUcFFf4NNOKmmIfYyRBXaFCj0pomqIkUILFcomXdvAmY9Rn37QVrk2OQlFaUE0BGqLA4htDIDVeaDFNK2hC5ujCItUAXzWUpiKvBWmoGA5iRD9B9EB0HbNyTdTfJu3cpOtvIZUgHUScnhuK2rC/nZNnL/BdhvJTcrNNvz+mKF/gBXOUuUaSDNmsL7BU+FEMwkMOj7GZIO7XVNM+sf9DOuEZTfWCRi+oiylcLNntdtCNRlVTgu6KfpRikjHNps9pc0qt+0Q2YiACqACZ4AdDknCI7zx8dYJJRqgiRdZQ5QKtQ1A+hZsy0+8TJ2/iDT8hzgSDMObd7ju8+vrrPJnl/Jtf/F88+eB9Xnwm6V8LW1yh0Gz0gkIu6YxiTs5foDRsH9QURUhZWKq8RIYWX3nEcZ/zk5p/+z/8GX/yx3/A3/70f2J7b0Aa3WJ/55A/+g9H/Lf/3adI6Tg9vWQ2XyGUIkwSPASVyXG6JQU5CcGVOMbi0O6KNw1XaZU2E66xOG1b/Kr4grLSRidasdVV8VaotpeCRCK+vH9JIa46Nh5Y1+ICv34/FQpnrni6ri2AekK1JBTahwe0cULhBE5bGjS1Ailb6VkgJfFv3P77BNQCHJZIteVynKVpLJVpWoGZsISUwP5X522gkQ3EQ5zssF5qNsEpnZ0OzXpFlvdI012s1BTNBucaIl9BXtLv3UQlwGZOUEGsAvqTQ4wXslxI4O++/Byp7Ze2YXcVYhdCUfmCWkCcwrWx6gAAIABJREFUeggb8u23/oDX732H6UXO97/9Gv/rv/yveO/jz3jl/kOa2jAe7tBJOyAETZPTCwIaU9MZ9Yj8nATHTDvmpcUPfGJP01wsuTl8DZlKDjqaa4cp3fEeS3nK5fEFv/u9f85i1sF6mu3zIw5vPGJ8cEgjA87PFzR6BmNJFpUc3LjBeLLH9JeXHO5e4+atQ14cnzPavcbf/vJ93n3nO5zPpoxG21CuWG1ekhVzFrOcva03WS3eY3e7SzOfoWpHCpT2jPNNxcvsArE/orup4GJCWK0YNDFxolhUBRu7xo8N2fmay5crxA2oZM7I22dLbOOZDdnJCpU4ul5EVg347Nef8tq9V2hsxfuP3ydKD8lXltce7fPi088YjefsXj/k5HTDk2czmqqDLDu8+uABi+efMMwsOyLkwq4x3RDR63PxuOQHB9f54MmHyNgj8bvoqmG5zrHk3LmWksqI6Srj9s6IiIp8+QKTLZFlg0LgS8v07IDp6gQbf8yWHNL4fZTo4PutLXllFigqriUDfvGLn7NxJeeu4MFrr7I73uLP/tX/zPf/8Hf59FefMDv7lLceTcgzzd7oLnt7d6htgHYeMvfo84Lf/Y9/m79572f88snP2B9f4+07b3Fx+gnvn/yUu999lRtbD/js6XO8aELQv45rfNz5KT+4MeHxx48py5B/9PCQ2TSjDAY8eO0WSTfl7Pw5Qy/g/GTBn/7n/4I3fviI//1f/UsUM24Mt+hkQ4bb2zxbfUieNSC2Wa0KRFiydy1k2PGpN5qyXjPf/JhvP/wT/uJn/4bUOsI0xPcikjQkiAPCsMNnzz9n+9o19vfuss7WnJycc35yzma2YWe8TWYWrMsCjaUz6DLxI16/PuH2dsjp01+yMzxgvd4QbYGNoapXSC/E6ITTY8knlytevfldpmc1CYZJN0RHGtMUhLphom7S7+5iEWRziye36Y32SaMBgW+JggpbTTi4dsDxh485GOV8eFQRDXr0koi8XPFiNeXBzddAVgz3JixXU7pxFyWHaFODCrg9GUJSMJ9P6acjkjgkkQu0sUS+T3rrAc/PV5ye9jg/P2uTGVdRlLIqWSwWZFlGJ+3g1ZquCshzRRB0ScMOQy9h308J1hUbucIX0GhDFHVwTlJWVTuHeH//qP0PHsZdVbYFLSSebPF4Hedx4jbUTasaVqFH4nfoxp1vDOOR0lRZQS/s4XtRy+L2Kjqdlr86TIaUZoUXluhGYIxEKgF2SRD3wA4ozZwg6qFNhfA2eLKh1hXCdIj8CVleEMXfHMaT0Yb1NMNLJGG0oslKZk0fYwNsuot38C2Gr76LfzcluR0gB11Ku6Du9pGhA2konYdQIcYmaNcg6walr1alfJ+CkotihUoCBD5lVkBTIawk9DqUVcNyOeWz6YJ56bHXHyAvL7m1s0MWaI5OFyw3ObfvXiPYTVm+P+fyg4bPD1J27yQM9lIef5Lx53/xhOPTjBvDAJNv+N5b99gJYpIwYG8oaRrNZj3jw8dHrFaSBMtrb9zjW2/c49nZBcfrFTJNsY2hWF1wvPDZ9Wo6D3vUXkjiRXRjHxVZ+v6M+bll5XpYERE1BZFf4RIQLsCUgk6zpjRd0mTY5qCFhtqiLQjlk6YpVdWwKZcsCo9uGmEbTS0sRiqssvS2etRzR9JYLkTBVFbEQhBZCIRAdbrUnoepLJ70kcogactqiLbUar94ODuHa/RXNQt7lXG9ikVZC0YYlAqukAxXQiDTZkOFAOuJK0dWS2eIwoDQC7CVRfpDmk3JYGeXx79RYCtwYBo0EMngipMMJZaNabBljW4g9g1pQGt0bQymAacGeJ0ENYFm7PBChefFnB4/Z/vmPmUEM5Yo61NngtnzI7TcEHgdLs+uYTOFaDooP0BEJfPTOXt7O5S2xIuPyYq2+6CFYF3nJH4Pa7sY5nQ6h9CsiXoasZYYaWkwrP053qXDlRXr+YYgEujVFmo0xMqI49XHlLFjpHYpNjWbTo+0s4fvTRA1lG5GtBVAfR2VNtSs2IgOkW0Ro6HNSJYbOscR7mZJUa3pbnUpmoooTBntjUjqDfXgFebTv2M6izk/OkONJdtbPirJEa7BNiGzI82Dm+9ynD/HVBsCryGOIIkU0nWoM49f//rf8/o7fc7PPuK9f/cRd+68wevf6rB/vWKefcpP//bXvPHgTZ58fopwCqUU1rVlQE0r7JIIhLWgawIUVmuss0hBu5tHm9GWDjxPIrW9Euu0pfcv2OJY19phaQd7/+rvOgtCKtQV9eQL8+ZXoomv37QFeP6XxBbJFQXFflV6/ILiImjL3dZaKmtQODzp8PgCYfi1+7T08AMf3/epTU1Zt3FDoRQq9LHOUeHhBrf4upKuimNqr0NdL4jdlBudiFOlsJt7GPmSaJxgZIFp5kjtIZsEsZmz40acaMVpfo7XWTFQkpgYqbqYJKH6ls/Xh3HtbFsxvdpFFle0laxekcbXQAm+872HvP3uPXZ2+2iRMVtc8oufZfwnf/JH/OVf/wSBYndnH2dhNp/hhQmVbjjYm5CmhiiPma7aaygah/QHE7p2gJ5l1NUCb+IRHF7n+lu/T3yWc3liMcE5P/zRm7xYfswouE463sUfT1D9MXUFja3xhUA2huujm9w/eIXTcsZkZ8TYTwhRjHtDfvbhr/A7IdZVKDTdHZ+jswVrMWfcH3GyPkHqbUyS8+nZc/xNSu6VuK6mOK+4fLlid2eH1UvDg0e3+fn/+Yzrt0bQc8z1jNrOMdmGJBqSVR797esEzTnd2kNGIafNCpsVGJPg+Qmns5xgvM+NgxS8GavzBcIa0rSi11PMLp4x6o/Y27nBi+cXHJ1dEnohd3d2aYKQyl+R5VPu3n+V5eUF/U6An8RMVzVbt/fIzRlRNGezsSTd+8wuN4wnt7jVNexsxfzq8ad43i7LbMrhXszZyxleP6A7SLDGkiY151lBXkSYqmIrHVDkjnKwwlQrZheCZNDlWzv7/OWzj9hEsPx8xo/e/B6XTcaf/+rnvP6D7/PbD9/hf/yv/4p/8sMfcvpyw+7hqwwHd5FENG6BSECuNb/1e98jFgNO3z/m7dv3efvtHzDs3eT8qKKadfnP/ot/zl/8xX8D5Ra/89u/h+9ZVsU5aivhXCakB9/CLzeU088Z7l5n9PBNNqVmfvISqSShcbz6yiNuf+tNPvzrj4j0Po9ev81k+xaOHh989O9RSUa5eMZrez8gr0J2h/v4saC0BfQ+oTOvuf/2D/nJj3NiMWDwYIfjs8+xdkU6EDx5/JRA7HP34G12d0NqfY5XSfZ7I7ZeiTkbhBydnLE8alAiRlDSCQRh13FezXjvScOrt8ZcThdc336bg8FNsvURuwmUWcaTFycsXn7Aw+tD6uqIGwc3ODvZMM810osZ97fY6yridEa9uGR//DY7t9/m5eopC33CvLokcAFbfsyNV97m7Cinv+1zfprTHSnCYZfc1OTa8sb2t4ncktX6FEWH25MBZbPClI5ecEhndI+NPUb2fMLxNXIE67LBph0m21v0qhzTlGz3LzB3tzGNIEkHrDcVeW4oCk2Wtd0YpSp858hWa4raIvwIkPjO0A8ci5Nn+KtDagtCNzgDVVkQiJo0ilvk9d9z/IOH8cBrhTFKSgKr8MMQLwoJMoHjDE9Z4sjhqYIyryD+6lxdBsSDLaQNsI2C4IoJ4wxp3KfOHWHQ6ubdlaxCCgjDkKLYEIcp0gupqwDf77QM3sYQKIchZ1M+J46GlL+RGa82S1ySM42HjAhRTU3t9fAf/hNG77xB+mhMceCz6W1YSYWqAuJoiLUrjF+CBKV9Qhu3pVNP0rh25UtFV4U1LRikLZPTEhKpMZfnzyk2NaEfoEJBJhus6GGAF8dTmpeXjOIxWlUIIjrdGBn2efLyBfOVIe1MuPWwTzgyzHPJ+58s+fT5ildfvcunn/w50/c/5Qd3X0XnQzwaeqbiWuhYe5KFVngsuHGYcm9vQBz4uAsfIVOECGnqhuVsl8Uy5Lv3Y8ZhRCQj9uo5+8WUTmkxHZ+XqwuWboKVMWXjUFF4lZOVeDgC51PYAFN4CAqSjkddh63y2ZMY16BriHoQdFJ0WaObujW2CotQFZWZ0uvsUuqAPLPkZU5gHYkRRFYSRhHGs3hh2IJqaMUhQrYqQYvDCPFltleGiqap2hyuVPieh3GuRSBiCQIfVbeEBHFl57SuLdFhHVo7TKXxowhpLU1Zkxc1m6oBA4nz6HUH1ME3ZSQVrYERR5sHFk1Lt3AC8JEyIkwsVVOhq4QwiAnThGFvQjzoIbuCxi8onWG+grPjF3THiqwpyOfPuFge88QFmEYReIrxVofd3RGyJ6lKgzEWTySEckQYwFRfEsYW42WAQxvVlgY9nyb00SYlCq6hfEU6kWg9p+MnoK4hwoA681olcGkpminVNCbuxDhd02w2pGnNKu/yRL/EuJhAHKBNlzQO6SQBgRfQlBFDWxKoEcumRvg5VjRooSmNYtWUnFefkVzkpN23wViEeoLsRnhJRDA17MWH7Gzd4mX4Cy5zgfVHFLZP6GJsKdAmZzT2KcIjVCkZDocsVufUuiG0IZ6S+L5HtShYTJfMZguqPGV6ecnL0w+ZbXx+/tMP2R7fA29FUc4JfQ/j2jKv73uEcUThDFZrEFAaQyjV14ZdEFd5cessHgpPKISSVwZLgXdFVZG0CFGFwPM8QikR9upvXF2PYK4kZS2BSqgra/HXDmcsgedjrwqa7mpQNbaF+SnVXt8tpadVu6d+SNcJLA2NrbHWUfPNB8TGGWSukYFHXVVXhb22FK1d+7973YC7b94EPv/q+3iWMFB0u308OlSVpCcOmUhYVpfI7l2wXVzWYBYZ1jV4W32c55BLmBQRuVlSxDVJ0mHsQqhL/BsTmH71/S6pWzLM1Yu0FC3cUAHdvuJkesb9B3/M9vYdgmCH/jji6emvufbQY5MXWCv4vd/7QzrdIZ9/9oTz6YzNcs2NyTZ+EOIHA6RXsHryKbvxmDvXbyNSxb//5Bcs8jmPDh4xKyXzOmFRX9LoC/odzejaI8bdLT55768ox3262wYvzEFdIH1BlFToLMNZR6drsO6YSdJj0QmYL2ZUy5rJ3g6s19y5eZujp5+yc+c6eaFp8hFd/03GnS2qvME3OU3jyEvD0POQ4pLZ4oRlWTA+DOgmC/Yn3+Hjk1/QJMck0QQxd+SrDRu3YGlzdKmg9in1lBerZ9y6831ClVAtSmQw4nTzAV2z4cboB+T5Eba8pAgqqiajyTdMNxuk7bI92SLLMjZ5w9MXl/jdLrvX9qjqBlV7RI2mLxWTwx0uNnO6aYzNS2bPniJExmXe5+PPL7h38y6nZ0/BaCZ9BdLy2fMztqO73L51m7/+2yNis81Bf0yWnaDrkiCISaIu+dBn/re/ZtK9he8tiUZDzvKMal4xGva4fjDhRXZKuFojLpfceHCfYG+b+GLKm7v3eev1t/jf/uavefhGF0WHODzkzo136KUhy+UZmyJjvLfD4SsdRgddnj8+YTw64J3vPuLwxg0++vAJH3/+K/7pP/tjfv6LJ0wLwY++/w4mrTCiJohTpNxF5wm6WBAHFdv3fwDScXbykvJyRqod1w6uE/oBg60BH376mEuv5Nbb7xI7wfpyyvTsA2Kz4aP3PuGHv/0qG47Z2k/x1YLIu4vv7bMuTxgltwn0bYz7tyi14fjsGbV2FJnP5emKrfGITveSoNsw2f8RurzFaJzx4vgznh094/nz55xcLlEqRhhHEnVRTpGf5qRrj25vh6F3wGjssXXQ5yT7nDjts144FtkFmSzZ3R0jmy36fQ8pG2b1Cdd7G5Iwp5NI0v42QaIRSYztBFyeXFJXa/q+RjiD0j6x7TF/8ZggijkrZ5jBmJEXtetwTpMMA5JBwWyaY9yEMAk5zzIciiApiAbPEckG/ywk7ffwfYPnBdRhgecE0mjqsqCoSjx99wqjqom7AVmxRJsC4yoaU7XWdD0iSAbMiwzPb2jKc6r8kmKzYrnIcF6H3rxLsVoROIfdVCj/KuFxVZz/+45/8DBeO4PVBs/3iX0fLWFT5DgsvvAIJCg8pJNXuuOvjsCPMbZqs8BC0jQStCCMElblkkRZjKqQRFcYLo1FUzfiaoUqwxJjnEQ3a5RXIpXE2QhBQugryqq4Mp59dSilaERKUSucvU3hjZj84T9G/fAhXOtTxA6blIySIVprSn2CdX1yHaCdBKvxKoMUJaEn2m1bT6KdQDuJ9Vo2dVOFnLy4YHgYkXmSnzyZIkvJ3tCn2/doAoVSXbbHCSfLNVXl4USEVB5x6Ng0DR+fTylONgT+kGtvbXP7QZ+O37C8LAn9mP29fZrGtbzbTYloJH4YE0UhnvAIvJrYQcfusTXqcvtwyDCQrBYlYajo2phGQF01dAeO21sht+/Dwtd0I0uaL0jtmqTbZVn9lODlezTLf4Z/7yGyXyOlxJYCtEEEPkUQEwmJrQ1eYsnqBUXlY22IZy24NT4B0ghWOVTrEiUsQgRYJL4oEaICDL88e0YqFUngo03DvKyIrGTHBCSBgsBSN6ZdDKcdeHEWK76IqbT7SjLw2pbzFedZtNUCpC9RWrR0CdHKkb5g+DvrWjyRa7ntypPkTUPoWksnzuBFAfmmoK9CpJSUv5G1raxFGItwkvqqRW1VS8twNkC4EOE5MmocAcNBl3S3T//aTTqDBLyCsixoZhtOz49YuZxbtx9SNWvkxhKnUHs50+WMfjQi9H2yqMJTK7LS0DQJnm+JkwWjaItFc061nHJz9wGbRYFpSuLII+4EbQklzvGiMWEoWhFRNUGJjCDICLsdessxlW+pc0m4uKDQCwJtSawFLZlNBafenIVUBAKUmTMZ+vgh1LJdjQ2JWURZyxTOcgKj8EqLV1aEdk3sr8hWz3ALn0rlKF8zmoyRSR+nFAPtMEPYn9xh8TDg04/eo6yn5HVON/GRWMo6Z3d7h7jTwVMZZX3Vc/dCpBfRuAqHpRN3qDcV1myIki4Gw5PPpmzWjtOzgrsPu7w8+gQlQzzVltWlp1DKw0p7RblpiSdfUnhkywgUtAIfhyCQqs2E27ag+SUK8Gp1WsKXWFdfqau4lW1jKfKKgGLtlfHtCqko29b+148vDHFf2uKkvFolbq9jqQDXKu0Fss3NXynoHa2ECsX/y5RsTftiJ42gcYYgCJGeom40udY0QNrZZXzzt/jGMB6GlNGceVWjqpS+PybTnyNEhKtTuvqSYrXEZAbphYhQkeGh4xxbR/ibkMRO2FSastgQ2A19H5JB8o1hvLIWKVxb3HTi6kXGcmf3Gs8WU27cfIXtyR69oYeKClRRg9fl9itvMp+f8eDV17l7/3WWq5xnR8dIL0B5hl5/i9W65MHdAedHJUnSI0xC/MQRdxNu7L3CwZ5AZxnz6SdsN2PWJwsGyZBXX/8+i9WGk5cfc2PvOk33kGZl0WtNNG5NwEqX6EYxX2xI+1usjWaUeq3gRFeIWlEs59y+uU++meNh8YTj7OgTQnK8wFLMpgwnQ46fPkaKJeVqCkmCXDU0S4dQKaPrIZcvP0efHrEqz0l8SZk5luuCRV2iggAlAqpNwNHJCUotOLzeZ9KJsd4A5VpWe53VxD1Q3pwyv+Ta4ZDl+px8tiZfZyA1abzFr/7uEw5ubBGnjiB0CGHaG27sMX15SaIa9vcmbCUx1TpnLdsuRCUdDo/NQhO5EdOXS0b7GucKmqLBl4phf8T16/dJg5B0OGbvlet8+ukThIuwRYMNHTu3D/jXf/NrwjhlNT+G63s8/vQZUXfAeNTHWcv68iXhwQ66yNjbGnHt3h2yytBNOuzfHtNscpRz3L07wC9rvvf9NwnTPsvZEq0V21sHDHtb7Hf3WVUXrJqXfOcP3mB/f5f1bE5VXfLuu6+gkorPPn/OO7u/Q+K2yIuSIIlJoy0iOaSQOQu9ZPToGtu9Xc6OnuMWBZM4YbI1IvA96lozPz1jz+8zvjcE4bi8vGDeXLBwMz4/fcad++/QrC2Z0WzHPXRwndL2UN6KWFjizoSPPvkx5eo98FPslLaMXpWEHuxMdqidpTfZJxr0OTq65PTiKZ88+Zhnx8cUjUOkHazTKGsQQrJaVQxiw+jAZ/dmTH80opP4LKZTup2IcjFjMz3HGE03lkROYTNL2i242MxxPR8v7TIcbpOkHWQoifwddOFR5DNEtaYTd3C+pKakMha1KQgTR93M6Ua7CF/j1hopNVEUYb0Et4iJjcXzY1bZCf3+gDDYQyhwVUNeK2TP0MQaWTgCDP1xn7rMaMoaGYVEQQdfq7bXozVB6CM6Xkt+ko7GNAigK4ZUSpDKhCo7x61DkH1qkbJCsNNL2Exf8OzJHH1F6YlRxLSdwWKe8fcd/+BhXCLaEo9tBSee51PVFZUtwBkwChqFcjFJEDL7+rlhBipCuxCch5UGR0NjSozd4KRPbSsClaCUwtn2oaBrSxD7VKbG6AQZrIE12tVgFerqAWmRGAt1/U2KSy0jfFMzrg1+eovoR7+D+uNDzIGP8wuwBkWN0RHC82nCmmU+xQifumoHSLmpIOkRDjsIBMoD3zUISpAOaz2axm+xcUpwdPGSZW05GGwTRC0hXgYJtoAgNDhdooIIFcVEqU8/gCprqKqGIB3xYD/i3rWUOJFofKq6QGLwlOPicka9CWgyhYgVMjLIWCKUJPQlQyUI1hLjh/QTH1UbAk8x6Hu4sEEbUEkPEUvuDiKiNEdEEX6dEzULPLfANBvc7KcsXp6ydIKBiOh7oHXLHq2MJZISXbsvSxdVYzmbb6hdgOc7lDbIuqDvS5zx+eTpKeOtLomvqCtLtipR9YrDScTj989ZdjTjQZ/U9zmanXJ2OWXgxWzt9InjkMzWINoyWovjoWVnc+VdMe1KWWOadgC/2rK3uhVzSC/AKYGuK2QQIIN2WDda05gWLSeFahFJ0sNWtExST+EHLS7JVwFa1/hJTBR/s8BmhUAJr82IOYkRChGE+EIihI/zQkwgEFFInI7pX9uiu9PF3+pALMB6eCLGiTV4OffvH7Kzv0256SAbh6VgWWVUlWJRO+LYcDbPWDcaL/Sw5Ejpgden8GJsBV7QY15vaJzA8/toP6AGXK0RUYhhA7KDVRLfF6ggwTYeobUk8Q52O2W1zIk3A2aXZ5RFRjeJiTqa5dGv2NkakZVQJz3WtiYspwSlQkU+TkiUM3gyQOm2tCfEmrrRaL0gCAP6wzHrYkl1VtENz3GRo59s40cxFkMQOXRc8OrNIZuw4fHjn1NmjmmtWSUhMlRgoa8FgwZ2d+9yMr0krxvKpmaZV3hK0U0VoTaYsiHupRjT8men8w2rhSGK+kgpicMtxpOcppQgFVY4GmspKk2jdct0FxJf0rK7hURdXYPOfp2J3aL1uBrE3dXquLzqNniyJZUIRIs+xLVFSykxxrSmTiXbnZ4vpDe/sajSrnp/Jb1R4gvcbTuQSylb1v5VDMVZg3ZgrABhkMKihET9hkxIOiDwW7uvEJS6QeKojKU2jrDbZTS5Thhe/8Z5NRFqHSIyn42N2SQNSlfowQZX9ZGbGbbMKZyPjQwyzdEmoSwtNhKsc4GuBE1Rto6EKCIIOjT1N196FSBaixlSqCs2uEUGIWEacP/VBwzG23h+SKMtdW3o90fk088I4h6HN+/SHQy5XGxwQtAfDIlNj7qxpGEX39SoJiNNJLLjU4U+SRgz6U0YT/Z4/OwZj5IJvtpGegHdXhe0IMuXHM8/48Gdt9hoMKrN6OdViWlA5xuqxYJuAL1en9rBOs/RdY1sGkRe4iIfKS15nRP4PuVsRbnKoFkhXYWrI6iHFJsNmb2kzGoaBYtlSaNB+gGruSZf9Mn/H9bepMe2LD3Pe1a329OfE/3tMm9mZWVmVSWLVWSxMyVSIijIAmzIgiXDHnroif+L4ZlnAgR7YAmSDUswTIM2LUpkUcXqsir720bEjea0u9+r8eBEpuoWBJkGtAYxCGDHPjhYsfe3vu99n7d6hRWe2YMFz8oVdblGiBrlIzZbh1YQ6yFNt2M0n6OnCVZM8J1lt35KWxl8MFz1X3DjK8Iabl7d8OL8FVVRMzmMaPyadbnkg4N3eXW5JRIJgzzneDoi0SmXT84ZHc4QgwHn1y9JogQVUtquBKmQYsjuam8QlUGw2wTiFHRiGAxyjhYzDk4SXn1xwftf/wbjmcEkPa6RRDohTTUmkjS7hlRk1P0NWs1pNiVCFziraIsh29AxnZaUbcnXvv6Y0HVoFyA4qnoNlWWkIYofM76vePBoxsV5iZCQj3KSzHM4jklixdVOcDSf89b9M3pbE1zJ7GDKYDBjeXPBdBAxfzRi3Sw5OTgmHw4gKHq7zzk4PkyYTu/RLCusdQwWR8SpwUWeTbNCy0AyMMRhwEZ0rDc3+LbFdSXlbkmWGtI0Zbl9xWAwpq0cwtyiJWg/wdoRpdxSbFoSDilFjfWeot6gledgfkCeDsmFZqAWNMuGvrhlu1tS2RZvDN4GhA4YAdo5+l1DIjRvntzn3UfHnB0kDNMWb1dYlyDEgmLX0/c9wUisMDRCICOJSCOK23OSUcL0IGGQDxiYDB0kTQVCRAjj6X24w1ZLOgy9dzhZM5uMkLWBvt9L8ESFVQonIpzViB2EdI2VW0w+xoqUONJ4Geg7jQgJw8EK52syk5P0kBoBfUBHCqE0RfCQ+X3gFhEgke3++SelQLIPFbNlj4wMg9igu4w4NwhhqVyHcpBhKKqXzO4tiERMElL6bY2oKoyV2Pp1uMi/a/2Vi/FMaBQgg8B4QRIUCWqPzrp7MUi5ZzjLX7rWyxah9wEL4auIeLvP9BQO56BTe1yXJt5HiQdBkA4hI/pW7sfGYp+W5K2501j6fZi5VyiVIFXx2n2tiNAiQjJF/sq3yP/ur+DebrHUCO8xEoRX9L5n18BNpfYj7ihQbC3Liw0UDeOzDHOa4XTKm0ewAAAgAElEQVS/j26Wd3xqL/FeoHTPYBzRNpJ2Y3nzbMrj4wNCVdLh6KIYX9Q0RYkSHYP5lGycEmcCg0SoGLWT6KMR945T5trRW0fVQ+81Ko5QCbSbLdVtz+HRW4zuDYlHDqccZe/pBSQqkEpL61pkD6JXJEYznzqi3uNayOSIJNEMFiVsYjKtcVWDc47gd7TFjubWcM33UKcnyIlHKkO1dax7S6cdTeWQpae3O9J0wPMXG3ZeoocGpwJ9UdNcbkkXKb0sebXdMbk/wUaWZbHl+nZD2tWczB/y4maNzlNqC53ruVjtWG8axtMJQkaEWNOo+u4fZW8u+wq2L/e/2cN62eM11Ze7L3w1KRFiz+KGgPcWhP4qbU+Iu7AgwLp9oSPlnhfulUcogW72iKKgFTIxxPqXOopfgv2lpkPjjYTRGBkpdKRRWUbQKbmKGQwzxrMR+TiDyO1TZqWjFz297jh785C3Hj8mT+c43RNsxbYQ+PUA4RRWGUrv2K6WRIVmOkmQqkEZiKJAqzKCTZkczNm1W1Q0Js6mhEhTux1xt9eqd7LfM3tHKUYpIpEQ5ADwqFjQyyFyNmDeRqS5YbNtiZIYIUtiveAo/zpPyktMPKITlsobmkqSqICwlpAGxkLggiIETS9aWlvQ+p40m3Iwv8fFzTW7YkdaPKftxphoTOy2GOlxxiPSlgcPRqzimI/v36e42dJbqCtwTY8SjmJdI9Mxk8Gc1lk2Tcm26QgBTCxp7Q5ECy4wHA25uS2g07jQgWlATFktW9JkuO+KK0WSZfTesalK6rbbyyKEpPd7jI8VEnFn19R3Zkv8vqut2KdwOnEXmyMEXor9GTKwD/OR+wAqyT4s6EsZSu8tLniM0Uhv9/sZsU/K/YW1D/hyX4X3eL/H/Smxl3DdDX32NJY7OYcM3JlE2Xd9Qrirvn+p636ncVeRoW7rPdpRaIKANB8zXxwRCf2awCWNFGIzRHcGkcBaFeQMcWZDhSTrIlKd0jtPQ4kKDcob6HNqWYCJ6YuaqNuA8Tgd0Zmcatu9/tnufoo7UozW+4IsRJqvPfyAr733LsPxiLLoqFoQXpMlga6pUGZEnA7Y7Epubm+x3jFfLPBCUvWeg8UpfVFAcESJIclTlDIEC9PRkIPjI66s453jd/ni6QvyUUqIFOW2wDYrgilx0ZBUODoT6L2lrlpc4+mKgra4RUwjhJ0TgqRuavqmxzUdfQjEXURblvR1g3SwXm5oG0dbrPF2h8nG+NU11jdsdgXxcMyuW1J1Nc4G2qJlVZUEOyCSBRMzp256bpsVka1IpaNpBY0TmNCSpylCjJFxTqU6nKv3Rt2+RZkcGU14cv5ztlvLusipih3LqqRvKg7yBbe7a3Sq2ZUFFy/PGacjHpwecjgbUJR7qV6SZnTWs6uuMGmGIKGpNnRVg9QZtqhZNmuG6YBZm3I0O8CME1Qk8UHTNFu2mwt+5YPf5ZNXXxDHMUVXk0VDDmYjbq8LpklCV7eMZgucEGRpROh2FDc9KglUwNXzFyAhHeSsVgUgqYoNVb3laDEmFTXT0fs8fGex9xD1FXEmMZkgjRzzUcRyuUK6ioeHE3JvWe22DFQgm425vnT46ITBScPKXTCc3CMdjoliRVPtaJodg1wwm8zRBLZthUlj0myKF462WuM8GBXIp+m+0bX0qDYiDimZ1AxTGA2muNbgSHBa0HSWxG+QPiVwhBRjbHdNZg6wWUcelhgZEWnFYBAxG+cE2zMZj0kY4GqF8RFZNGKU11SDQG931E2NMXtzeGY0Dw4WvPfolDeOD5mnA4zVSKkZpKdsV1vqMqDkiICnbQqKRjIZxpRNj+8EkzRmlMXESbwHf/SSouuRmQezhzIoF+M8tK4hiJ5oNIDM0PeOar1C+oRoaOg99L1D0BNQSOXp5Q15doA2Y0jN3sTOvqEWS0EjBd4BWtMBXml02JvnZd+hjdyb61E469BKAeIrqV/T9Wy7DQeTB9RVT6QPMNpjVYnzazp2lPUWEaW89Y330Ri6naO8XiKrLbntqdwvGX/+HeuvXIzHqP1LJ4DuPcp4chMTB4XzDVoqUiMx0tJ3zWvXKp+ipEZrcD7gbcC7CJMkGGHx3iJlRtf3BKlRwRCcIc7E3Rcfo1WPt/F+jLoPPSIg6HqFVhlKNuTD1x/eEkHLMdW93+L+f/Eb1N8KTFcaRX4XgAECg5M1l883bDrD7HAIfU+17Nhdd8S+R0eSaCgofKBtLVoYhIzQXiKERQxKatWxW+acDc/YY6I16+sBm8aCdpg40JQ1s3HGyfyE6TxGmR6lJEolqBBxMg1I3bNr9wbRtnRIYZjOx5w6hxUV4VXGd//j73H23gSdNJxf11yvPK73jJVjpGPwHuH2Y3Cj95/FOEOvBbEz5A6umpYzcUjUV5QY1tGEgVvj+pZL/4fUb36Po8cp0bRifeO5qKEiYLQlNI7tRcnMQDFu+PzpFfP7DzFpTmcrbpYly2dr7uUnFGFLNk5pVU/rKq6qJbfVlnuDHGsUo+M5ta15enmFU1BZz2y64N7pGWaQUZs9j/kXwUCBO1PbnRGTO0mKEvtx0/5gKNDG3I3xBQqItMJaj7Qerb8sWgRG7okT9PtOen/XaXdhT71IZERvQaUDLIKuf/2U27meIMUehSgFUTYknk4xeUQ6ipnMxiTxGKMygqj3dA3v6cotKtlPd+quhkTz+OHXSRkxkGM6XdHqiqgbMDQjwviKdCRxQlA1+89cFh24HhkCptyhxxU6rbATQ9/F6EGCTCHojr7p0VjqekewKU2zYZQO8X7PGRZCIYIiSQp6V7E4HKFrhfaexSFUrWWzUtw7+DVMep861ySJJHiJI8b1CbYSiOAIJqMuS5y9JYo9wqeUdYPtEobJDD3bsLx+wUYuCauO3kBnFK2LSZIEFyX0wxFZK/immHHzzS2fPvmYotpS1QVVscPWHcW6pD2KaOyKyTSDi72MIUkT4kywvL4gUQN8P0BHEW3XYb1Bxx4d1ayueryPUSND3wwZ5p75fEJjLTZ4dmVNEqd7V3yA3nu8lnemzH0EvbpDEe6pJwKp9d2+ZH8KvEvgFOFOB373kL/L60GI/cHRub0BWUuBd3ukIFJ+ZdT86rmmJLbtUEbvu+veIx37lMu7l4hgnwkh2H/GSChMMFgv6L6Mer5LU/5yWQGu7/ASdGzQXb3vEGmFsBAlOcPxhDjufgE4CAeDQFVpQqJJssAoMYxkTtUlLFWEyQyx0ujbLbozaAVKRCT5iM3qijSJcXKvhQ8RdFJSWQi8PoHqRLj7zsFogYoEOjccnh3xG7/3dzg8PcIYye3tEus0SZKw2azwPmdbb9lsl2yKkqubC3ywTCYjPIqhUCzmQ9rbHVYP0WnEwGSkHQhXMX14H3LJ2aMZZ2/eZ1feksaaou64uF3R1QWLwxG2U4xHOaG8xRYdve7wraWvdgRZs9wVRIMHbOqWWHlsVdG5bm/sbWpCa+k3G9RQULlA29Ws17fYriDtPbKq8WGNl57JbMTl848RBFwV2LVrXNSjRjmHswWD3vPTj/8MOTijF0N62yO9ZjhKCXZHsSkYjmd4Z1jdXKBDh5EzsmhCOIxJzJSLjzaEUBAdniJksu96Wos2OcttSZRM+dnPfo6tCt5+85B7pwMK3/Lp9ZI4HTD0Ef2qRI80lesQXrKrC8rthkFkiXVCJR1GWk4mU94+epOVcLzcrthsK1bNOaNhiteSp8+u0Dqn9wXZaMzi6IQ//8HPOR2PuREVs8UZXViT5wnFEtbbCjNXlInl9pOC0zffZVcUaOFY3V6w3i2J0og0naNF4ORswGx2xNWzc9JIYU2LSTUH00OMzLi+ec5kXDPNEqqiwXhJajS2b6hly9HpMaut4OPPPuPX/9a3WBUlq+0GYUu0C8yTI1SI2TbXOKWYTlOE77Btx0DFJOOHVM2GjhqraqbaMxyOucURJhOS0SmrbU2znRB6gS2XuFgh6imeBJc2pMMI3QqyLKZQLRM5Y5qsGRnPYBDItMDbgiwdomNNHM/Ig+NARLQVVJuKUq9Zt1u0H6Kt5nQ64IO3jnn4IGI2j8jiI2wZMVlkGPWATz/5PzFGk6YZdB2y8sQuYZRGPH/5kkTCJDMYnyNI6EWgEz0hjpGRo24ukN6SmTPKrqdvbjDGMpYpxWbDurpC9AMSoxBiQnANyrdESuCTCKmO8KIjhJ7DgwFSxrSdoLIFnb/GiBGV0iybhpCnBBn2ZnQcupeM8gkm6XDO0bUe3zmMUGitCMFTtQ31rsbmINOc7eWW+XRGzZZS37LLVqzbK4quZnb6mK+9/wBbW66er8mSnJyWtC1Z+vP/zxr7r1yM1wg6GTBSoiJN5zpK4SjaglpZMpeQ9jG5jZH69STMQ2nIjUN2W4IX+86K8rh6wzjOqEOGsRlIgVSC3u5TA1WYUlU3TCYWozs2dUzva9ABHWdIkbHdNMSmBOEwfvzafcvOUMoZk7//e9z/nSEfvrpBDnpUq+lLT7ACIRJePrugeGZ4/Ns5y6zgVdGwFZLhwYJHRxFnX5tTqIbeaWQTk2QKr2t64dBKk8QxY6XJkwThPcMEROuZxRF5FNiYGjE02OUpJ+OIs4XDdZZGJgRaTHAMVYZpGurQMZnlXN9cI4XmSHuGaUMyjxlE32b23rf57q+k5Ic9P/3C8uc/uqG8qZgpzSJJSZOe+w/mWOdoQ8EkH7G6rqlaiOMxG+e56rcsigFuFuikRuaBbTjmeX2MiyJePVbkA4Fod2RyzF9ef0qTRKhU7VFpLuX7H33CX3/0JpfrivFpQjpoKG5LXt0WbLc1g9GYKErIwoLDAKvPe1ZNoK5zxqMhD988YbxIeEsteVrE2K7HYHj7/hHzccYglUTG44MgqVNUXKG0Rgq5f2k7j+/3hjmlJEjwYm/tgn2x7gh7uYrwRGqfpihVjhIxXgp6PK3yBKPxzqIUGKHYeIeW+32qWoeXZn8K9woVpex+Kdq2wiOlxclAnBruvTFnkKVkgwWzyZSTacI0D4jI82LTsaocN8tXVJsVo0HOIB/jW8Xp6D790hGmHfGkQ7uEbjsjiiVnj4bcG7/B0ASWr24YHz+CTqHbjvX2ivPbKz592TK8vSVfFOzSiNiMeTS+xbW3+NLgRUIdRRRrQ60aJuOE7lZD3NCZEmUEabQgdSNGqQdZsRM78nlEsIq89YwzgzsasLErTk/fpa5ayl1JU+5o9Y5GCfAG1p6V2FH5n3Py4BRjF/h1h2oEiZ7gJjFqUSHKjNuiQpkfIjtNk71FPH9AdtQRGc18+B4T1XN2OOf03vf44vnnXN/e0DY963XJ5eWSHzy7YXHvmEmecHgwJFCz3a5ZV5LR4CHrzYp05KjKjsEwwbqKrmvpmg7kFm2OkXJIUW0ZTj0mH+AajxI9JniGeUZRluhIY32PdGIvkWPf7fbe702ZIkJIRQgQIfddb8Hdntxrub3r9hST0ONCuENraqRQRHfMe+081guSbIBzewPyL65Y7Q+KqTL0waJEIL5rh+/9EhqnFK3v7npEgS60NL7epxdrhUajfmkfx0HSRwpwuBZGZn9YLVxLF1pkOiCfvYHPXp992sqTH4g9v9wZMnVEriyn8oAiu8EpjeocflCT6Zw0P0S5FhmX1N0U53IkY5pmzDzLmUWGQq1ZLXb8ot7RBEmHh0hjkohINUwPhvzab36P3/9r3+HJ01dUW0uSDEiMZrVb8cXzZ1z7isTfcHFREpTEmJLhMEIgKYuKb3zzberuU5ZVSywHjLIxXWdZO8/iIEUZSXl1wduP3iIOjvGBQeDpyx06lCTTOduy4PQtQSsEYutpZIUtt4hyjRBrxKBjXWc8DkOWu6fsuh06eHQScAI2haC2HbftJad5RLvcgl7j+zXOSZSPiKxhvWs4nY559dELpDjker2l61qkEsRWs8gzHjw84vt/8a+QYcFbyUM+fPmExljefPOUzXpLW+aURcz85E2aouN29QVnbzxkfu8xxcuPmYznfPHRU9y644MP3kDEET/8+XNeXa7JMwtOEgmBSQ84f+n47e885OBIcr5+xctloOs09+59i9NhxrMXP6P1EcvyKQMtEXL/f5RPBqiQc7pd8ehghDnQPKnWrLeWqqkRqufVasff/c//S3704Q+JhaVcX3F8nHJ0mCF8yUEuUHrEfHhKD6SjM5puTROB8zGlzXG7ZE872zoWZYmrXvH88x8SJYbp6G2efnbL4uAdxkeC1dXP9jkTyYxIHTLNTzmYHfPZJx8SZIsdDGhKQ9O0TIdDeue4tQ3yKGKkPT/55Am/9Zt/wCBq2VRLum1BMjAc3D8gzmZsrx2jSHDVfcF0NCQ0a1Cg5AHeDtg1FdPDAfaqJHafI2PJYphiyjMuzyWivaKqn7O6OeeQe6jRjqKuSCaS6cGU1m1ZFVd0SnA4ecjz6mOGpxKaEbqxRG3g6GzCeDbmpt4QRynzWYK0Q5ie4LqW5frFPtdFCcbDIwjXaL3lcHLMyeIQKVI2sqJMOi4ufs6rdsU8P6SXaywWM4gYM2V3UyIjiTM18XjBfDSmarZ0u5Y0pKTGI01gtfIYLWn6p2zKjtZpHBlPbs4pXl4yHDc8PPou3grK+jm9SGi8oO9KJpEFJF7MSOIzQl+hdY8tI1gFlNeQJrzaPGd0f4GKG2zRoo1BGAhOkIWIdVPup9PdGN8F0mgfkOZEv68m9JT7hzOuLp8zzCKM3yDqGr316K0mL6dM43scfOcd4lFPVo6I1AmbTUFfr3HFBp/8B0zgTI3AINBSYJwjNjECT6Qcky5DaIvVjjqAal7vjHvfId2ESGR46THCgRFoK6ibFTLbQGiJdALSsM846jAJxL2jqRWljempmE0mhCDpekcUC/J0n+YZgiG41zWGvX0H/cFv8Rv/1T1+9kRw7w1P9ElK83GB2CxJjKOWGf/iX/2cb/2932byYMHtZw3z3ZT7xxHTWczBICbWnlXT4r1kMMhIcyitpXMJXS/xbclomNGXks26I8SKtt8xneVMsozUGoQvmSyGJEph680+1hWFFxZvCpqoolJDxl+L+LN/s+QnP7rkjXv3ODACJSTjERwc1BwMpsyHkrJN+Cf/5H/nk89vmGYRY9XxaVnyvW/+BreXmtlswfxoxqurhudXS4bzmNFRzNOfP2H12Yr47Qc4OyL1AyITUySSG+FBRGSZoul3GOOpuprcZNQ7ze11oCpbaFccHRxw9vUYP8zol55mq9luBcINOTudcjbTHC8EN12C3bW4VcM41yxmJyxmOVL0NP2Gwf2Mh7uG48MxUZwwzBK0dNh2i5aANHhlUUQEF7DB3ulxBVpHqLsxu7/rTP5bkcq+IP8y2tbfdcwb1+HsXYwtYIQhFhFWBTrj6Z1jnsT0bUPV1rTeo1OBU57QV6zOnzNT8OoX9tkwmnJ2eIJ1cO+tNxgeTCm7ksdvnHG0mNC3FU1f02wbnn38DEfM02dXhBCxlIE8bZhMPVW9IxlU+GJA+6LAixLrBZlaME5SjB6hZczp+29iY0sQNbHJSNcOrnaMtmvWm5716oa3Rg/Io4TbXc0uTYhVuvdXjLZUzTlH81OkMpTtT7jd9JgoZjhO0WpNHhakesHNqifKB1ShpAsN0ThnNJ9SFT1vYultw22lGEymVLHEtYKu0PSiYbpYs7k2iHBMmDbsqk+RYgZxzKbZUGzPOJv8IYSfMrLHnD8bsaw7On3JvGiZyfv0VYaYeHynef+dd1lXG4bDEYjAarXi//ijP6ZvS3bbK3704Y94+OhsLx/xlros8FYxGy2YDBd0tuXV9TNGwyneaoLTGJVjTE1deqryAuc78uwRrtds12ucCywOFlRty+XVFbbrEQKsFl8ZKOEuMllIhBJf6buV2EtEvpyCiBD2hbAEKRRGyT2i0wW8kHusoVFoofdFvAnIILF9h/pltqF1GCn2aZ5hv8/7u4Ootz22qREBjDH7kWvY6601+xTN3oMxEvtLhnerYB9puZeB2KBAGaTxpHjGw4TJICcSCb/4hDcuJQ6SWALKgEz3Ewxfkc6mNM4RVEN+eEjfOfpmRxalrF5aHp9+g+3mgj69IHonoY89r5RCygVZ93pQRmdA9hFjhgycoXeBP/xr/4A/+IO/R9lU3Hv0iE8++oTLp58QPJgo4Wh2CiImi09IQsrt1TVRf4s3YLXBtpLNKkbZA3Zdh0tLdt0TEgNH81OS+SGXK8tye8G7v/6YcvsUpQYE35MNG4SIqbeS1CREQfD84hXzJKFql9SdJG4StF3QNy1RNGezfYrtCxI5ZZhnVJvP2L36lEwe0EaCa/OKwfgR5fo565cFTe1IMokfnqOiGFtqbDSm7p5z/NDz6YsXpHHGyWLC7e1T4rjh1QvHxSc1jx8e8tnNJZfrc47uz8lzw49/+DF5NuLtd95ltbrk5tqTJEcMsjcYZkf45oKLqyecL/8Nw/uW7Ph9fvjDJ7x8tWSYDzlbnLK8injw6Fd5+uQ5bz4e8I3vnHF52VAuEwYEHp5es5iv+PRf/zHvPPod/pd/+ZecPBySKcf5dYNvE8ygZ5wskXnC8/Mdq1tLNnlGOjW4KLC67pgsHjIvGgpzzFr0vPVAc38xou1KPn/xGd4/5xu/9j0uzyXD6QG9v+ZHP3qGkDnjySm7ssTWO54+Pec//Zvf4C/+5T8nGY7onCbtFKurS0w64M13/g4f/fn/xfRgQDIc0OmedGBolePZ5XMau+HwKOJm/THDyT0iEaPEmGXdUDeOh28+4vPPnvD4rcecvXGPH/74n6NISQYTpvMx41nC1eUT0vSMz55/ysODA1xdYUNCLwOb5iXb4scMh0cUryJWzz8if/wmca2JCke8s+Cgd55xOWCYv83mdEYiHbPE0tqCl09+wm7Zc3h8TDZTfH71IZXaYFtFsVsTxBXjsWSke/Iy8Hh2ANJzc1tjlUXJAXl7wLSdQlSiZYS//Tm//rv3eePdR8jxnJVvUPoCsgHlesb181fosKNcrpkP72O8pXErljqjEhtGSkL1dbLpMTc313vimPR0SUEen7G6kqjqIXvbZsnlcsVVU5LHQx4NJ6jIkkS/SoHD9i2un2HdBd4WRHaAbgS+GjI7uMfYTKnLC5btimKj8TYjHib8vKxIxD3mzYwxmlE2ZnPb4rVDzjsumicc9Yc419O6Gq92aDFEuhkBjTGvyEa31FWD9CmIhNvtK9r2hoCFXKKThNP7cx4+OKC8PcCkAmMuqU2J3Y2wKuXSfPTvL7D5/xP6Y3sEnljv465jraAD0VmW0pGGPf9WJ4ZOv95xyZMcby1GO6QStMFhe0jMFM2ATrSIaI2zoKUhSmOsL2n7LWhLqhf0dY4UPyO0A5SYYZyl3p0TxRbJjBAilHr9voOz3+L+f/P7PAsrovmUzRdr+BfXzOL75DN4/uL/5o//+Q84ff+/ZnR/iOhbvnd4xHLiIW/Jko6o93SlJ4szWi9o2wJXaayWWN8ihSSNx7x8WXFze02epMhGUOw2rDcVR/Mp4/GIWHl2qx19kiFagwmCPgJtUgQRcaqYnQr+n58947/7H57zxltzvnj+Z7wRD3n3/iPuPVqQ6IrItZTLiDY1dMWMB6enDHTJ9ac/4vqTz/mbv/r7JHJI3ZQ0XnG5bGlCziCKWZUlP/34BfX1Eb///jFSBAp6ulBi8pjWaC63a0YBNjdbTtIDYisZmhGt7OhDT5zGLE4nHB0mzEYxpetZCI/wESfHGmEU6UCR6UDflEzmKSaWnCxGZMZghMC7jsY2iFSCUUzNAKv3lAfXOHrvkEQ0tiNKDc7vkZohhH+LNxaCEAL9lya1EO4KcPEaRuhLs5wAtNJkaYoUEhNA+4DvA9L1BL+vo1oCm3qLChIdZWTC07Utwyjg2iXaOFbl6zKVxdkpR2f3QGm0jmg3W771tcfMFwt63dD2Fb32oI+4Nz+gLFcMvn6IiMH7mrasqQqoqyVROebSNaj0KZu1ZjCYcXSvgcE5x1nAyhw9PCPpUqqiohUtSQ9HA00yOGNymqF4zsWTn3BobqmalihMiGWG63t2NxvSWHIy+zXKW81t8TG74pY8PWI+O6GeeNojz663xJM5zjVU9Q1G9mjVobotAwKTZERnA2ZRYr2la67QiSAyKW0juDr3KF1jaOhePcSbp5iRZVtv2bbnzOcpsT1DdxkXy4rxwwPYvsJV59xcfkxRf8bhyQcM6wwoSZItRyPDabJHp7182fDee4ckWcHnT5/yg59dMTmYMMoNSZwyHgzxbq8L3Cw3NJ3l6OjBnppUbghIlN7H0V+vtyQm4ujogDia8eLlOc575otDpDb82ff/nDTV1LUljhQ10PmAJmB8IEaADAj2uFYbAnFk9hpt92V9Lr6iogih0OIOzxn2jPHe70OBehfobIcWe0mfFAKjXy9KRYA03gdPedsRFGD2EhV1V18rIUmiCIkgOE8nLBvh6DtHCIEBml/C5TNEsb37e0EYml7gvaMWHT5S6ChGGUHrXt//TRLv6UFYhNhzzGWUQW7YthKTClq5N6aOEonKeqqq4+TtU/zFJac6ojx5iz5LkK5DdxXedxTh9W5S3kr6NMeOEjojmUaHfPDud1nuAvlwxu3qim25xYWWyXDMYn5C20HXeGaRoAyWUjc0pqdrtnRlAVbC4TEuOWHYrDmbPmazvqJvb+iLnjr+nKrcEpNQvlT89MlHqEgxnRyBjGk6z3r3kklyzIuPlnh5i1Apu9ueWJ6SSY1rP6JtP2W8+Dbbc49hzP1va148/ZwXl19Q7xpiE0BI0kvB6cmUH1eKquwZTSxpJuh3GhUecTRreX75jHfe+V0+f/mC+1/TqDywKwpurxTFJ2u++c3v8ulmwwff+g4f/cmf8OgbJzx++DabVcvVVce3v/2Ajz/9hDcenXF1dcPZ8Qwvb3lxvqQpL6k3Ja7Pmb15ws9ePOFi+zn52DGLF0yTKWIUgz8AACAASURBVINDiOOaYv1Tvv3eb1EXZ6y3n6HUmkk8YuQek4QRB6clFzcfEfwzZoM3uHzxjM5bzt48wxN47+1v8Q//53/K7cpzNk5YbXYcm0MGg5SUDb/z9nvUh0P+5J/+Mf/Zb/9tLovnlGiWmx2bpeP47D3K9pjhAvqmI46OUeGMh288JMjAP/6n/wwP/IO/89v84MclLzYdo/KC0SCllgkozZtnR/zg+/8922c9b/ytv8+rW8/wZEZwFXX1isR4RuOI28uK6WLGru15kC64vLygkTCfDSlXzyArmKicq0/+DfNwRqw0i3lGHAXKJ0vmasTt1UtSC6vyM3wDssvpWkHbtBiZE5sDrosdi7NTRBvRupZSW+o4IjfHHOmWqwdr1NByz65p+ph6fYjdNujoinSm8NkRnz29ZLfZ0N80fH7+GW2oGU0MsUjYiZI8OsCbE7bbNfG0YsSay1fXnPtrxHFgWs85f7bmt//G9xgdpJwm7zPLI6wqaFvIswUffnbOerfmxcUL8oHEKsU8OySOF/RxwPd7nLKOSlp3w7bt0dEEGVr67RVlfM5NXeCDQZLx6mpJ0ZaEUNN1O6qu4N7xd9l1z1k9TXhw9AFO7ShWOUJGjMYpIuSMpgf4yNK4hvW2o2kdSTRkuBijjUS+TDFvRNSmZiGGrG5u8FmGixXd1hHtBtSza4Qf4s0hXo1okwqrLuiCp3Wa4N5hoSRqvML5isvVDkiwztLZkuE4glHEJ/6KszhiZyTrDkQ7RW9rPj7/mD/68CP+W/79669cjAuAIPDWMRwPcW4/wmyyFN9tqJxm7VsaV5B6Cfm/vdbYM0bjAca3dH1LIJBEAqVu6G1Hlh7Q7AbooKCTWOHwIsKonBBa2rZmOB4T2m9RNE8R8aekWY6sZwSbo0yHTDu8e318Gn9rRvybPZc3ivGs4upPBY+zEbG+pH31kvMfr/jLp5pv/u6cs9yBXrFMh1SJAmdptz2mtUQiQRmBUB1xsjf89VYwMJBGgU3luVqVqMmYMjh++v2fkTrDB197k0EyoKPk5nZNs+1BrzC+4SAdEpsxivirRDzpA//4H73ia998xNmjmj/6n35KW89ZdDGLXNJ2CjXX6LRi1445OBkwn815+dFfsnp5ztAM2dzWHJ4osswjVCBONAPmbG9bVusdxp/wwW+8DeMdepiR95pEDHhZ93y4Ltj1nt+ZTPmz4lPW55b3jx6TpIHToeMMve8kRwZrWnZ1jFAwG2iUsrjgsF6CN4RW0duYaOcYxTk2BKwI9K4F74jjlM4G3E7h+5o4SfDsD3xCyT3VhEBrHUme4sqOPSlij4n7MtnQOrfX7WqFc4CQfBmV/dW+FQASaSKEDOB7QgAX7sgY7F+EOo6IbI80hq7p8S1ERqEA114jKfnTP/sTdnX12j4bLRJs0tN0FYtsymIyZn4woBXX7GpPot/m9OANbq5eMnpsGU/ew/qCyl1RNRturld89ukLLl7UxElLL0sO4kNOHx8zny6YH77BbH5CJiydqFhun7Egwna3bLoXYJcgMpR+h9gN2XVDNukBRWdpr3cc5glp1NOFgjifYjgGr7G+hH6IsJa+1uxuFa4ck+uGgagoizWttVR1j9KeoAJx2mDDjjQAIsE6hbWaPD7DuoKuW1FXNbYd09YGQ46cTOhcSdks2ZVPKYuCqfoO0+kpVSfx9g3iseJEWi6eLPnwZzXPPlwyPS55550XPFp8k9FkSpRP6INAVjWLecR3vzPm9PRtkvTP+eM//RGffvGSx/ePca2DEIi0wHUldbVjPD9gu72kKFrywYI8n9N2nvXa8ujhAU+efUhPzJOXL1it1hweH1DZjhdPv8BLwWyxYLup2O0KpNkXnN7tJSAKgbkTaO/pbYIQLD6IPYtc7hOMpRB7nbZ3eOH5MnvThv3cZn+xQ4hAmsRI7/B+rwH/xeW9R2uNx98Zlvcx9l8GC0V3xXvf7StzKQRGaSYoWilxBLB+H4r1C6vFkcYRTXCgNdgULz2ddSTxiOFoQpKmFP51LbcazPcnhGCRYc81T/LAKuzQ3ZTYWVSWIx0oLCZyeKuoyo4wEehRQr8NNLsKHQXiSOIaQc7ktftEwwHj4RRUII4t73zzbfqRYDSdULYF51dXJEmGa1ustcSxZjTOUVqyWbbUq8/wxQ5Re+oCdrVlPB0yneVsrwXvvnPC5599DN6idE/Xdty+qtFCkMYxT3/+EVbYvfEztNzeLrm5vKXbenz0jIPJhrOTr/PF5fdReY6MW3ZlT7O6JRkFCvdDQnmP+wf3uHnacXv5M8ruGjGeEM8Em5cth/qE6uJPWAyXaB9Ttx19I5kPBowH+0bC55c/xmrJeivplo7cOHTnmdspg5M5Hz/5X/lPfuMx3xw/5PrgBfOjA9Zly09+/hFvv/8eOo7YlhWH94759PmH9OYQlQm0GJKlFR8+/RiZDLhZecrKczh9QLfZMRAxh5MJ2XTEk/Mf8nv/0Xd4ef6X3Ht7jlJjohBB27BtPYN7RxRI/vTHP+Dw+AHbXU/dGXQ6YX76gLPDGdNswcX5K37le9/h9tMXJPkAaTO6UjIaTnn06+/yz/7R/8b8IOE8esJ58Tl+s6FsbyiTNfQl7fMrxukh03xCsX7OX/8bv0rXpfzr7/8U62M++NV3mB38On/0P/5Djt+UrFzH9arl0egep9MJP/nxF/zFX/4pv/vu+2yrJV2vuT5vmR8MmU5yRNWwKyrasic5ehtNR9M1dP0VIvJIV9I3jhE5feUI4YRkuiGWKZsiRnhHFMd4V+Nkgkhj2jqQyoje3dDUN0iRcLT4ANSEdNjjhEILh43HjHoYsaHobmksDOtHsIGXYcdRfkvvbmhDTKZmDOIZZfOEpn6C7ofsbmrupSd0zQ1JbTntZszDPWgnVK7CGE/cGbr6PlNvONI13rXcVJ73vn6Pry+GHCSKTL/AuwHB5bgq4/mrJev1F5y/+pi2VQwnI4J2WDZk3vEgmuLTxwh9ivbXrF5+yNBrqrbGRh1KpmxuFU13hFcR2/Kal8tLYmNQwgCGUkmu62dEesDR4JCblz+lb2PSwRmklpW4Ih0ZVvaCLItRrUaZCUeTBwgb0dYtbXVLnL/k9mWDePAO59kYMUiITQ/tGtVYZqMTymaNim5BPae1EldmOJUhTWCQOiLd02whHYx5/rRjMXufIBua/pqulxiT4+szki8CH/kfkIspxSri+e0N57dP2Vw+IR/8BzRw2jucVBIldK0jG4yoiyVBepQISKXQah/JwC8Z3HS0uwu9UCR6jCai6zose5zhbtOTx5q2bRFCECkNMqHvFYN0iHUtZf0SI2OSNMP7hGAN4/GA9WqD0DGCiN6+3kmZ/tYBfmQYrSVd41nM53i3ZXN1y8sn/y9jb9JjW3ae6T2r2+3p40TEjYjbZ97MZCaTpESyqGrkgUuokuBCwRA8MTzyv/BP8Mz+EQY88KRqUka5AFfZUlmqksomKTKZybyZedvoT392vxoPdpDilQWLC4hJABs7DmKftd/1fe/3Pmsu6vt8/4//kI//qyfIzGBva3ZrRzz17Lxmtejw6z33ZoZh1JGNHMZ7RBBoNNJDsA6B52CesOoqLi/2KDnh5OiAycGYFsX5deCLV1ue3H/I+eKGzfmCH743Ik575LRzDZY1TXfA++9/hDrrWFyt8KGlKC/p2gcM0vepHAhhMImABsbDlM9/8XPWb6+wIaNsBJOjKTKq8ELiWkuWgvAgKsl8MOa9H9zj4F6EK65R0Zi61KjIcL3e8s1yT344pYo8//JP/0++05zx7B8fEw0hHQpGKiatI6oq0GQZdShIjcHIhLbrASSxlL1gxoJyhEbiXMDRD0fi+6pdCBIZRB8rNsop65aiLFBKo5UGL4jilLptkM4B/s4OIPrEiF/RB6W8G6JTfY44wG+I8Z6ffYcqFwLhbA9KkQpnBFb2QBzXOaT3SOdRnSMKEqsCRddgKVC64fr8GxaXtwxk9g5hdnNzS7PbkQyH7OIYV0Dx+jnD8QGz6Zx8oPD2htOTe1ReohNPphViXVAULVWzxYqWgzPDdnvLbHrMRx//kCgbkGdTBvGAuGoQbUDHMQ07vrr6kkVxzcbWuMYh7BptLpgNHtKIgsubVzRNQ9Iotu2aw/mEsyf3ydKP8M5zu/uMJGmIspSUHG87unBN6xrOL9astwkIiQ+GJJ0QTMS+9ZS6RRvDzkzxfkmUQ7O/oRM7REhI5BR0xnL/BXU55eF7H7D0K+I4J9YFsg1QWvSsoBE3rHXN5FAjtEMlh+THCckbQ/nL/8Ry+5JSORKOuPfoPXScIkSMl0O8GBBEilA5z1+8JUlfcX6xJFGaSR4TRQnedtzcnnN0eEjdVgh3wPFhhNCOfXVB09UcnaYslxckyYijgw94/tXPOTyakwwylqsV14sVWZ6x3dcURdPDMKRHiJ5GLMSvOjJ9LrnpC950bQu+zxBXdzaUXoyH3it+Z/kTso9I7GMPA9Y5wCLQhOAIv85t+esVgLpt+kOrVigPwodfd4d88Hc0zrtYRdGbubQXPUHZaMqyj9D7zeVDn+4inAcsSkYE1RGcJx9OmczuMRjGuN2K9W9cl6clInhU8Gg8IjharxlkmtBAiiAajKjrlq7c4KTDjAdE3lJ1UxZ1g4ocQgU6K7E1qE4Quu07f186TBmNMiSecS748MFDpkkKusGWJZ9++m1WN7dceon0Hq00SjmEblgXL9kV10hVk6SB1IEjZTQYMxxKQnPJ29WGNlpQtzV4TaYnBD3l+nrNwcyhmwVROqWpO4IIVGVN13SkcUywe9bLHaNkzKZwZHKMbXt4kYxLnNzR1lPm048pO4terYjamAGHiG5IUgWuulvqkeXoeE7ydkRod9ga4iwmy4bkg4jriy2Zfsri0kFoGIuYPBmwEYG355c8ylMu3rziw3/6R/zim284Gx/QdIY3l9fUtuCjxw/Yrm95+tFDispxdPIM1Jj1/hbnrthsapQOSLMmuJonZ0+5eP6CT99/yCSTrLe3IGIezf8xN29+yXj8CMUx3l9S7pckOdx/mNDyljfXL7l/+gMmkzOK7dfMJlPSySHxeIyrW765ec58MmI2nFEmaw4PDjk5PkUbg2tq1vtz2nbNP/z9f8TXbz5H6YBzBmcHxOaA48NPEcpz/tU5k0Th2pY4Mby5PGdbXvG97z/kw2+NWO1e8d0fPeH8eo0wMJ3MOTr9BG1GvH77b6i7Cacf/j28PmKzWzEf54R1y363RMmKotpz/8ET9u4LpvEhRaVIozNsY6muHHGmGEeSvd+QH8bsN1MCntg0xAqkT6nLGi9qhEo4EEMWi0vaUJIdHjGePURHc25u35COrslMxH43YdA02KBYRAmb5BAZebL6Dcv6AuMNi3qN1SX5JCGJHaurmrDI0bsZ1/YKcc+im5TWZbShZN9aTFugskBXN4z1BN+kbCLLIlqzDNdUoWY8HjFIBZ1VRPMnbFIJXoPXNK7kfHnBZrtFBc+DewNOj2ZkUYLJE6JBznA0JBt61t0G1x0RiopRZjCN5uJmweX1C5pmifc1SZKwvFwgrAEVoTPDYDhkMDlCaMN212HMOTIWJHqKTLe0sqWpNc5GKHNAJeDk6AjfNRTF636mzAs6v6OWC7LREwZmTKi3xLHCNgGJQg8i9mGPM2u61tDuE5zao/N+9kuahBAcVBaZGISKyCYRB9OU4BKqfUpVNHjfUm4u8M2OlVvRqUCxsVTlisR4jp98wOy97wL/4/+vxv6txTgmwrlAawMyMb1H0kSYeg1IYuEZCEUqE0Js37m0s2ukHBCsw4ctaIFJPLQdLnQIXeJCSpwqlDQEZ+k6gVExiUnZdRUytAgMsUlwzvWDTW0LeLSSdNbdxdP89YreP6KuFd2mQM+HjM8MexmzD6fY7085+/sxwwf3Gd2XPN9UjGsYhhgiWF3XvHi1Q+4LxvmY4R3Nz9c1oe0QqD6PvO/pYhzErWeeGI7fu8fZyRCpO27LmlXRIhPF5Cjj5caz2DraRqGEJzItrfR0LqIWJcl0w2KVE5oH2AKkihBJRitABEesImxl0QJmwwPms5Y4xBzkp0yinNMnE2zYI+UERcTBGKrIMRpqpDbEiaJxklE07ePhY8tOeWrREJRl71r+/OWK/TLj3sMHJIlEJYAUdF1A1ZZg+6a7NC04cK3BeYnQ8u5A5nG2IyiHjzVBdChlcK3HO4d1Ftd1mCRFpYJdK3l7tbpLSXAEWxE6z2g4RCeapqpJ7/63gYD37tcZzH0l0tF1Hk9AS0HwfUXyV/FEwYe7yqNAS9l7yaXEIbB3NhcbLMoKuBP+/Y9Dq45YetZXC/7t//ZvsE1H+BtRc5tdTR+aI+m2FcPJGHW94Ol7EcN8QlPuUcqRjGfoVGJ1iS1B+lMMijgqGGYn1NVLghsxnz0mSWMiM0RKTdftqUMgSQZ0rga/5/z8Ky4WV3Q6JlJDDLo/AFFys3rL229ec3w6R6cDOpmx84ZVUdGKL0F43MaRNgnKx8iQo1TAaIUysK42LLcbBoMpvisYDSyRVrRNjfeBw6MjtqMlImxwMlDX5V01VuDbCm0KBqMaz1sKF3AhR+s5wcdk4hHBrKjqS2q7RY7HxNISiRTbRBzNpzx99oDLqw1FfcCbrz7nCz8mnU6JxzOidEhQAS9AG8V2vyRJY77z6bd59fXXXF0tqQcx40EEoaXraoaDGLFv8FGED30sJDIQJwlFUVBVJePhAU295/BoxnQ2pqwqVus1nXN01pMPRhTbmjiJca6+a7ZIPIHWe4Lrq9CJlyjAe9fbpYREEBDBYREo0VfIA+DoD/Li7nfCO+QdNdPZjuBt78H+G0sp3dM2fejDUDz9UKk2BBnonOuz81WfXx4QdN7T+T7H3PRTpWj57nMcIXHe45xFug4ZUmQI+ABZfsBgeITUKSG8m1oVRSO8BeF7ER+o0cISRxFyGKG8pakrrLWoyCC0pvWBIAPTJKPqDG+2C9Ztg20ckfXkocU174rxpw9P0IMZcZpzcjDh7P77zAYHlN2O2STn5OSUxeUNUhpGw4x8MMDSUdua/WLLdP4+yfCMy+tXhM2CoRxzL/2IOMzZNS9YbrbE8YCIEdYrutZQug4bOpI4oioakCVtZdgXDcW6RktITMfidsfZ0TH74jVx0MjmVe/J7xxpcGTimGj8AMkV2AWdqNk1C1SkyNOMptwSe4GKNC4kXGwuQUXMj1OMcXRscGJOUd+SJgOc0+RxxcHxiNVmz/nFJWIcUYwzusEzdPweF7f/F/cfTak2Dm8lB/MD4kQjZODs3hlpNoWbS2zosFb2lidZMxgrhIk4PDrANwWHk5R7R3OSKPTWQRmRHzj+8j9+zn/93/wx6XDOZvEV0jvmBxOGScLbTYtxd+h6elDXaJDjdEWxf4UyI65u1xwfPeaDRx9y/eKafDAlkhGxEgyOZgyqe9TeMM7ukxcXNGzZFh3z8WPee/JddDTix5//JR88e8pnP/5zPv3kE6pSUuwt08kBZ2dT8ihwdHTGVxdfkE4OOMqPOTp+QBRlvF1cQRTz+z/6A55+8l3evqq4/+A7uP2Gav2aqrtC6YJsPKRpGlSSYaKUPR22K9EhkKYGk2rKyxXHjx6w2a8RviPJMtLIYDy4qsbVC4bDASGKEIUhyWIGaUo2mhJ0zHL7iias0V5TdYq2vaTo+iHExHqO/Z6NqbiRiqozhChit29QskMxoKpSlIU0LRnEQ67e7GmrL9ntG3wniOOEJkiCbzhMcpSFyDqaas32esHi4pz9viWJEzLnORtPGA1zpFZol9C0mqptKHYrynKLs47pdMrBLGY4jjEyRwWLsSXSDxknYwwDajFAnT1Ay45409BWmsZG7Fc5i2vL7cWOorVEmcQ1e1pv2XcFvlSkg0P0oGbvWlxj0Gywyw4XBHGUk6UddbFFhIDLlohgwELTdHQ2IEwM6UOGR48RSjCViq5uKazFGk2WxOTBs7UdiUxQSYQXUa/HfIuyEiUgkgZrNuyrivF0ACpgdF9oSUyECAnbjWMtv+G9+AE766j9nkf5iEyeIWWMkO/O5/xt67cW404IXHBo75BK9b7bu3QL7RRCWLxzEMT/Z5MPXuOtxruApyEEewdsiSEolHQ4V6FljJEa5z2tcz3gwRmkl8QqQ+seiS5FjKCjrUq0cmjR15KSJHnnvvIgw9WeLNEoLWlTiztKCINBbzHJJWli6ERHUe0RpiNWEftOcbMpqcuaaWTI8xijNQSHIsLewWf6MAKBMZIYw0SlHB7lRJlhNI24XVXsyhowHB7MkNLRIWhdirOmh4UETxAKL1Ocs4yGjqsrQbe3mDDm5OQh87MzRC5RKuC1xLtAZDpOZgl59IDm/gHSOWZ5zvQ4Zrks0TIB10dARonFKEBJqrrB1iPKOMLVe+K4z+VME8UkjVkWjreLmh89+T1++J1HxFnUl/oQWASNAR0DvkXFEaK6a6MrSSf6KEATQt9ejyIcDQFBVXu6xkLnkMEicJjgSAc5z1/dcHu75PTsCEFgv93RFjWu6zg8miKl7emn8Gth7Tx3TvC+bR+8B20QUv4aSw/cxcr1tUUhflVl7CuRwXuwvn+eQx8ELRRIBUE4TKgJXUG5uOKzf/+nfPnjnxKcw+m/kaSvIwprkZ2l7ixSRgzTHv3syhpkjojB+QVJMqAlpsepVCB2KHWDURXKJYyzlJP5GUbEyF/h1Y1EaZDDiOZmSeharNO4LiIWKcN8SJTE1L5g2a6wWhGrQ8bDU8w4QegRWkpKX9Js98RxhjLH2CYjjmCQSdLYEBuFUp6cGdZ72n0giI7d/galPF1rkSJiUI+pwwoRWmxiqXYtuRlipECZFqEEeXqM8A27VYsNFYlKUDIHNUAnHUW1pqh33M8e41VBcA4jIuJp4N7DEY8/fUxbPODtv/6cr9pXfPDxD1EyIY4ytFFkaSB4y/MvP2M2nZIPpqxvLnmzvsHZmhBS8kwznk6wXcs4z9i0gc1qTWcdcRYTgqCuWmbjGVmS47qW+WSK1obCVYQu3MWfSqbjCUYoyrKg2Pd540EKrBL44Gm8owsei8TQJ3/8qvINAnfHYlDy7vsSoPUOKUCL3tuOd2ghUMb0MCupQPaHyXf2NSFROsJ2HTiPdwIR+vQWIUDQ02r1XXaicw58QAWBlxLpwfwtIr/PLf8V7MKjkfjQHyoGgxnZ4ACvYoiyd6/TpofSu4CnQ0qBkR2xHlJFjovbFdIIlOqTZYQVRNqgWo0YBHbFnuvNnj1QdxWhKUi6jsS+O5B/eG+OyQ6YHpxxcnSESAYUMhBLRZ6ltHWJsx1xEpFkGagI7yX70pGNRwyHh5imZhfvaHKHEQOybEy5bWg3FambQZUSyRisxdERjGM8TLDNHhMZ1uu3WGcp9pa2KUi0RfhAU3U0XQNNx9gc01bLnnPggc6hfcp4Omdb39CV19Qi4KRC6pxOZJRtQHagyjU2V+xDx9nBCXHsqLvNnX+1owuWNAvsqxWnhwek0yGrfYWOYub3pqSDnMR/wvXbksOD+2gj8W5NnsRk2T2EM9ApPnj6Ea/fnlNsV4wnEuPnSGKy5Ib7jxJurq+RraTYLXjy6CnJ4Ji23aJTjW1LLta3xCPDR9/5AT/96ecEVzOZZIwnY/AG3yi0T5jMGirXEoUBqfDsijW2LYmPpnQm4nvf+wGnxweIDMZHYwapwfkN3nScX1yQC0hlgvOauioZxAmPTh9xPL/P1y9fE0eKPE24uT4n/dF3WG2uQQXm8xlpLEh0RTKYsbpS/M4P3ycdZEhjKcpzsAUfvf8JHz17hvMdw1nM+DDh7focFSQy5Ow2BcPxkKoKHE6P6BqD7zqs78hSQzZQ7Jstw6MRrejo2i1JNgTjaELXF4m6Dm0Eg6HByohduSXKDWmcoUNOVQRs2RCZAU2t6WzA1UuazmOIiIMiU4ZGRXghaYOgLmoublZMEklmW+qkIEpizFQRxA55uWX3/JxCAHFMZgJJyOh8QmgTJIGiXfD28oI3b7fsV1ukFyQjw2SYEo8Uk9EIWkvl9lSNoKo6yrIBK8mzHKUi8lGCTAxSKyIHMQKpIpAjUpMgTEE0S3FdTqIrpLSYSLJPaiKxZLF9iRUK33ToxiGUo9Mda72kKEsyH7MrNF29Ypzl+C7GyIQ4WKpmQ5AWl+6pS4nwB3jvqZse/CYiTZrNyaIMZS1l6WnagNegcEjXgpcYRihf4W15V7QzdzTB7o7RkCBTiVcFOonwnaC1DiEsOvGEri+EDHTCfDTDlxs8KRkDcjns9wv7LpDyb1u/tRjvvCXg+6l/2W/0wjsarcG32AC1s3S2RYd3xYpkQNcKFBIhErxzeB+IRYb3IHyK9Bt8q3vvaxBoKgI99ESjMWqMMgW2DQgvMMIATf8CsRYtNEa+e1+RB+g8+Syh85a1gGSSks0NAovBEkRHWwtGNJAqrtuWzQacazmeJzycjjmeZXjhsY0gJkEqD7IfFJTBo6RjPDLY1hBlCpV0SOlxrUW6wDDWqDRis9hSVYFAilZxb58IAoRBCkMoNQ8PxrQ3ERfFSz5671v87ntPePL0EJE7Fp2l3JZMBh4lGk4mEfdnOVJkKByRFgTZonSOpMcth9DDcVo69kXHchmYxobX9RZNy9lwQKQVJ9EAl3nOV5ZSTvnWj77F+yeWUPeVZoLEx5426bOQRQ3ICCFARQYfLLumIlhLLqMefNJIMinYNR2XqwaEBh8QXUciLXq/J0Lw1cvbvlqjM9q6Yr0uqTcFqYhps5rRNMEKdyc2eiHtffh1ckWPYOnznHsry51IgF8DUEIIKKDB9/FvLiCcx7hArBS1UHR0BCXucrsrmmrJ6uIVL372V/zp//qvsNuC0WhEOkt/k9LNcJKzKXcIGUiMJhKCaZqTuYBuPGYQE5BYWxO1BkOCdR1eLrFc4e01IjQM4gGj03LTQAAAIABJREFUowNOD49orURpSZ6kJFmGijxeaZTMEcEwmj+iIyVSmnSUozOFsYFyecXhvSPy+AOm8wyTtcTxAImjbQJ1EQhhgFInOBeQpiMdKkZ5ghSSru6YJPch6Xh7+QKTWup2j4kUwmiCFOybAl0G2nZPHdf4zqKSGGKDiTRaG5IkRYWG9WJJ6z2tbpFZAtrRRYH9aojt9nQuRYqColwwyqYIoYknQx58/ADZGn7250958/Jr6n0g1jlJlKFNhDY9UCOOFONhRpRERKb3cFdtR1Qr8kFKlg9xrWcwzLnYXNN2HYPhCC8C+2JPpBMm4xlN3WK0IZERShgSGRPJCCMjDqcHZLFhfHLAN9+swVmQmqAkXghaAsFZXADV75Io2YMxpFIQ+pQTgifcVaq979Fn4dcRib0HPZaaOIruaLISH37VpfmN5TxJklB39m7wWOJkn5oinMN5f+fh9v2QZrjztaNwCJwNRCbuxfxvLCsCQkiMMUjZfw7rHYrAIJ+QZGOClMTDd18bjV0BKQiFEI4oEiAHtG3Eq+1rnt9ecDafodqGrqxJiHl8cICxUAvH8/UtGydAxXS+oWwbNnWBKevfjEFHGsNwMODk8B7T4ZRduWZRr3k2fIgKiqvLc7QJZHkEAqrGgU6o24TR0RG+qxG+YZyP+kKSVqSDlma3J+py4mRM2TR0fo8LHUE6pJKkg4jd6obR4JCbxS3eG1wHvqtxTmBthBCCxfqS09MHRCYltAcE4ehsSd0s6PSezjXYMKJYGZwqkCZGhBmtndGyp3I3+HJPte+JsMPhlM12zb40jCY5HZ66a5gNJav1kk8//h6rSpDHgQdnYyazjEmq8bHhiy+v+OE//D4vz39JagyD4ylKQlUUjJMJ8/GYX37+GV3ZMjBTRuYUbIQYa5JcsbzZcXu5JM0sg0lOqyN2lafsatp1yfK24NPf/R7T4/u8ff1/9J2J4wnK5FRtS5Ieg/ySo7MBi6ZDNzOaRd8dGWUzZpMnrMSWTx++h3YNo3tjZqcDkrZju6lY1SWvbv4DZ4cjpOpYNCvwlvsHc5JMcn77gvOrt5w+nHNxfomzLWWzYFc1SD1Eoah2C07nCbebBcqmPHv4PvtwxfXqFd61nB4ccnTwlOnhmGJ9ybe//3u8enOBSyxSJDRdSmtztBkjlcQ4qEJL6ALG9LYMEQlc7Zi+d8zPfvZzDmNFls9ZFgu836FcQNqYUT7FGE1dBzw7osj0+21T4zpJZg4IMqV1e7wvEI0hcQ6hDc4kdDqnrR0Oj5Adm+sbtrcl8TSnNgVx1BKZISFMadoFzl9SV442GyKEpAuWpmspSsH5jSVOLOvdDS/evGSz7L/3w1xhUs/sLEe6ltApVuuKvVjR1B7hUoxMGeYRkfZ0dkMcZSRpQhRJ4g5SmZIkQzoEpB1a1yRRivcDbJKioyGpPqOZ7JlMl7TKcLko2G4KZFMRuZZgO/bUhO6WsjkEn+P8kui4LwCHyFN3NTfbislBTOe3qDZGWkXwnrqtqNqK0ArS2YRQ7enawPVNgUkjBmlEahTaBXxlSeIIX+/wZYWMDCY2IHWvHJzDWwchRWvoXIOSGV3nwfeEzqYtqGzLQI6oQ4PwnrEZEZzGio4o7onNf9f6rcV4CL01INa96NUBXNOwdx2VtsSuH0QUd2N471wrLMo06GBw3hBCjFQWqSqqbgNxQiTmCBcRXITAERlFnDqcb2lqQZqPcDbCuRXW32BUzCQ/ZLOtqOs98cBT1+++tERs8Y1jazp051CDKaqxEBzOQxcUUoHwkpFRROqUqqjQtuDe8YhJnjJPExIdqDqBtZIO8HiUlpigoa2o7Zbx4ZTdVlOUjkwq2l2FKy1Z5FFJy7LYU2xKbO3Iczg4MgxG9NCXoPCVx60DT+YDjr8Tc3M6IglPOZ1YlGn5cgF/8s2SqAx88jRnaJbcn99nMgjgHbZucNayCg5vRzjnMYklTnIaIbhZrPn6bUFRDgn3Vly/XjLLp6it42SaczYwnIwc28zSPDbMo8CyWpMmI0Rr8M5Tm4a9aJAVHNoJdV32rRyt2ZYNt7s9MgRUZvBty3K747sPjnhxdc2icOTzA6q2ZX29ZSQco9ASVYG2GTKapOw2mv2y4/qygxqeHM2oNzAfj2jtpq+uSUm4ExiEO9+u1iAUjbe9UA/8ejhNhHBnGegH6zrh++qj6D3rKkCKpHWOxta0waJ3O+rdDa9ff85nP/kLfvlXP+Prly94Oj/jW8+e8fTJI37+G8/ZwSwjMY592eK1JooCQVuMUujgabodwUzBn9Es96jkFZvtLY6E4AaI9gHD2BLNGu4/eMwgG7PebZgM5uTDBK1bOteyLxWH0weozuEygxw4nGvpJBRtQJQDHk1SnNFMnz0lH0hSt8F0fQfLJznVAJquIhm0gGU0GTAYTYlNTlsHqqrBRaGHEyUdaIFoYybDA7SMKHcl3bZExZ795jXrrmA0GDOIc7ouom0k2jjy6Z7SXJJmL8jk93BlR2caVKqwMqaoc45nj9mEa04cFMsF2hzRhgNCfMDJ0TGZ1Hz0ox9x/vYNq+UVKjSkkSfOwIeGm/0FB7OEr7++YTC4RxQFpAx01mOdp+sc6/WWD548w1WWzfaSfDglSjK224q6UgwHY24WO2y758HpEb5zjEYTVusCaz3j0Zgnj55wc/UG11i8rfrscCWRRuNkX432wRGcwEvdW0M6CFJzFy6ODyCCwHnRE4itQ0f6jlgs4G7+JAiJV32rtc/2tEjxbmXcdh0iSpBBoqQEY3BC4nyHs33XUQWBuOuMaanxItCG3t5jXUeqU2zj6UMP714GXtCJgFR9N4nQf58kECcpOsoRSpH/jaL6ZvUao4YYFRNHijjNkGbKi6+u+H9uvsHGMRMhWFyc44qCe/mM227P2ekIZc7Y+xHm+IBytSOUNVmbYeWOX9z+BRz99X3aLpAMBmTjEdYH2mJP1pZ4L8ErqrpGakloPU3b+3O1ykizGeXNJVYsidKUTB8SNy2JapjPIzZRRrl9wHXxE6LcUFR7ZKwxkaHxgU2tUUbTSkjjEVnWUu0ddRVoO00UW5QRlIUjT2fsvWJ8+ISq3bC7PafpEgYypm4vcdFDys4wqwJbd8HoNGM0PmRXrijUFnl4wHW3ZSTfpyg2vLn8CoTi8PSAxm+53T3n+Oh3UWHOveMD1hcl6WBMmvXvkZPDI86Lz/jWs2MGoyHbFxvmRwOmecb11Q3bRcG3P/qIr5//FBkc08EJ793/EZNMU+zOGc5GbIoSrSXbasfDR6e8vf0lo6NDKjpev9kjCsm3vvWEZ9/+lNW6xHnHg+OnTIdT6q6iZM9wfkA2mXL/0SfcPH+OHkzZrS3J+IgH9z9ilH9MM/0lUkkiMefp+7+DSSzldkVVQpBj6vIl9/+zP+ByV7Bfrjh5dERrFL948XOq0nFy+iFGpLx58zXD8YDVskJHM/Z7T7VfMx9qjsbP+OInP+bovZJ8lnL1uYUy5nA+ZXwwpKnfYJopj+89497hU/7DX7zgg/c/4OUvf8Kbmy95dDpmeGjwvmO/e4OZTDEedJTghMKhuX/ylPPVlqJu+Hj6Hi6ALxq0NmQ6Qir6VJ29o1ysSWPI9AQiSxX2CC+IOabeCmJRYd2WEDpErEGDUy0eSxWVEGlynbPff8U0m6NURCU9WRSI4o6R9dxcCbYrQ/bkGb6UJAKGOpC2nu3iLctigFcDVss9rhEgYuJckoxbjLTkZU0uFa+/WXK1q4intwgTkWURs+mQYTym3W7xLsGImpPxFCFafFkQCxiZiFZsELkhE/eQuwQiRRF5koOcPI+wdca4yrl375QXF7fcrnasFiu2yw2r9S3N9grh5riyIZIWI6f4Idj8mtYabDdg5y3O1USNx1UlKSuk8JRtSVm1xFFCJDasN2P26xLTbRkMc3Q861NTSoVbFuyjc2ISsmhEMg24JNAS6KwAK4hEh995BDkNimwYE2UdTeXYF46ugX1dELKW1t3SeUWmJjjboURgmM2Rev53auzfWoyPIoFzAuUEad0j7afEJKoiacFT9zJcKrR51y7S0pLHEaJNaYPCa4uUDa0L+GhGrgPoFt8JmtAADikCbVVjjO09rrzBWosQEVLOcKS0IUHGLUYIrA7I+N37BmMwe0sLKEYkTT8YpDE4wAkHskVFHZODM3brlqf3NLgUISOE0ng6ts4TJynDSNG1O2wnoFE47/EyIBNF1Sl2Gwd1RdcplruKre1I84goM2zaiixNuG8jnvxOxnzkESqmoabrdlBpcjEmMYrZ1HKSz6mdQ8qUb24b/uT5LX/2i5pPMviz12+wZckf/9P7qCcltdrhMYzkIcO0ZLt0qCQidBBngdvbitffWK52GdPTmK5O8U3Nj/c3fHs+4ySO8ZFDDCUHY0Ownv3rhmye4PGYxBOpwKYN3OwU40ZTJ2vaomHcSZKjmPPLBZvOcjgZg9Qsbm7Zvy251Cs2NyuODk5oa0/dBHCSF28veXT/lMzmPD41ICXlfs223KCHEccP50zuD8kUBN8hPGgMtvM92hbohzoDbesYJAOsDLRti/cSQX/QCsGipUD50Ise2xPAamfxtu2n3WtYL1e4rmWzWrO7WPH1Z3/O5z//E16//Ia6SsjMY/7oP/8v+cF3PyCZpPwPn/31c3b2+AE//vlPKCLPvizQasQoUtyojsptOLARj7JTtvsdRtc0myWTyZSLizVFsyWMPaQjXKd57XcstjtyndPtWoatxiQJrZO0y5LZhxHRfMr0xQl21LKWF7TFns1yx83NmulkzL35mCOz4Ch/BC7BtjW2CxAMB+OIOF9T7h7QeYtuU7zNWYdX1OES8gHsNJXdM8k/ZbcImHiBpCPWoJIcWwdsVKPTIzb7r9HRkOUuYzoxpAmEWsH2DCGOOBwnZGpI7Tp0t0WFltAuCdFbbvV7fNv/E7x/jq4F+9vnMLxlmM050YfoYsSj7/+Q31nCYvucyHsyH/eDvzqAnpBEj5D233F9sexnFrKExgrKoqHUK558+D6ffOd9/sW/+p958OgBTRtYrRfsG0ctPYvVJUkcEQkBUcom7NiXljfNNdXAMchGPH/9FdVyQ2piDuePGEwsbdsihMC5DsqCumnpPOx1oI36WDKHZqAiFJ7WFyQmxQqH7TxKCBKrUaFP/xFKkJkE7YG2IxL9cLfF9AfP31xJxLZtfp01rjtLrCVeQOE6sjTvhboyeASNtQTbENFhYoM0irqtMerdookIAby428k1Kq1RNkG5hjjNMOMBDHLK9bvXfbH1pP6WAyW4l46IyZH3Gt4Uryk44OOTI/yuZrEQrG5f8qL9UyQR/+0f/3fs947Hx495sb7kev0LdptbVGmR+xXV8zfviPH3vvMDPvzgY/CCxfWS4eF9tJ5Q6JJaaOL5Q5YvL1hebRlGipOZoQlLDg8qfvZak6WKfDxByiF2VxL5mnw4YWdXBP05VI7LmwXzo6ckIkf5DqMqqr3Ft5K9vIBKo7SiK1oa2yIzjTUpmzZl4AP1q4rsVJFOh2yuKroyQNXysy++4eP793nz+t9yFtWsq5IwOMAlCTtbsC09u21HLF9RFR3x0wZrE/ZVwngWkQ5jfvqX31A1LVZr5k+fcL49oCwq2vKWbCB48OQ+VxdviNKHhHHOT179e44mFUYZ3lyuuL3dc3L6jP3ecXg85ydffcH9b91j7z8j3c+ZqyleBi5vXxF7i9EaIXKoBe5qxOLqJa8vP+f04Zz500ekbcnti5+iBgI5HLPdLbBtwfDpE9aLr7l3mCBqRbiqUFPL6YNHjGZzpvNjqnrH1X/6l3zn9/4Zu1tNWNz0AD9pSKOYYvGaqemYJYaf/9lLBqmhCZe8+KsNh8kjnj34kMXygm9/5+/zv//rf8fDJ9/nm/Of88H7U4LtqOua/PEpjTzi5pv/hR/8F/+ceBbx9dsvGSaCCRFN49FixiQ7YP5E8Zc//QvefzJAbN7gl5ccz3MeffSY641g9WbBx//g+4ggcfEtWmoyPSZXGX5Xsv7igk8eHdEkinZbMIsiYI2SC9RQsC0FtpMoXZNPDjFG0HURsRtjXIftbvA+sMdiZnMaOcGYHSK0YEHbjHGaEB89oFp+xun0OV6PsK4g04IsiWmk5LVfc2lbzjeWSXZIq9+w79Z4OSYeHHO7uGa3vGG1TthuWqbzhtEgomk05ZVmPovY+xm/eF2TjTp8fEkkcg4GA2JdYIsv0dExoyn46hidbDFyhFFjogON0oJWKZCSFE0kKnwSaLxDhA5NDEoghoJ4dg/pMj6894SHzZL1ZkWx76iLlnKz4PXLG77+5sc8/+qvePLoY25uO8K6QSqLkgqtUqw65+VXX/L33v8umU9Ye8O19fgUnhwNGIqcatGwK2rmD2a0A40SGmU9jWvZiy25CizbFjs9Zzoz1BuJcWNykdFaQWsFGeCpSCZTtEvxwtCWW3brW7QELQQ63GNmM/b7JfFI46YZPjWsjabdFHzwd2js394z3kRYFFYm+HTExtdce5DSoCRAwHuwzqP/hld9Iiewl6QqoERD4yq0b0jjnNXaY7qExqwQsiDVRwRvaLs1xhiCHxDFN7SNR8uIYEpcWOB9hA2HOC8QMqCkRal3B0eVlggZo0wf8xVwOCqyRCODQliFCBkywH7VESdglKCqPJXshVxia3IpCE6wqw1W5qSRIGo9NoZOp1ALFlc3LNuW0aNjfvb5BdsXOz48PuVkcoA18OxkBFdXnD29RzKxiGLHtlK0JkWlMZH2tCuLVhoTa9rQ0RmNQ3JrK1aUnH10xPcfR/xP//2/4NHoPSZKo60mjTOINU1Zcr1+wa46oWxykCXVbk3VCGxV0W47OJ6wqBd8Q0m3afjk0TOG84j9gQMF47cN+794xYOPDdsvG66PxiTJEa+WiotO4eKOxq/58WKDD47s5H1++vNznq+X3Ht8xPRsyH57w5/9/E94MPiA2/0cJQ54XQVu1jfsNnuCcxxMj/jW/Amzqea127LdF8SpZnZ8SpYnDLIIJQNFuSMa5kRlRHACfJ9IgZJILfEi4ERgR4P3DkyHkI7gQw9kahNU0HhfUlcrmi6i3G9x7ZqmuGF19YpytWJ7u+X860uu3t7imitW+yWbTY32Yz44+4Q//Cd/yHf/wTNmRxrq3TvP2QAYSVBKMhwekLmc7duGq4tr7j32HM5zdu1nTNJjjDlhscxYbTf9Z0sGIFIubq9YXm3J4oTPqzckouLZ2Rlufo96p9hbxb3RB1gDl8v/iPcRJuQMuwN83bHenuOuFmh/SjZJCWGN5T77RmJRBANxMmY6v8dq939jhm958/KnDNsh8W5A8A3BC5Q0iCRwf/6Y7WZBdpQzzu8zSUYoF9i3O/Ziz0ECifcMjCAd7ei61+wKQ1UkJCrC1jXjqWaRlGzNDV2XMooEq8sLdquWJx/9ET+9vmQzfM30/gmbyy+ImzXJNkENR/jBKT5WzDLNP/qD3+frX8TUrsWGNTEZJmgmqWJnCl794hXq/2XtzXokydIzvedstvruHktGrpWZVZldXb2yp5u9jGbYI0rkUAQGA93oQhcCpD+hvyFIt/oBggABEiBKBIZDzVBsckh2d01315pZuUVmRHj47m7rWXRhSU5XQ5B4QbuKGwvzgFuYfec77/c844Tj8Q0W8zXYoouIyZz3Hr3Ls/NfMZncQpkZr19/we5wQBiDURLhLa6FO3cf8uLzlzw4GXE8HNPomu12y2o552hyRDacMDqaEvUy6hfn2KKkaWrquqKq67eOTWhsQ2Nb9ho2wZLallxItFQoLYiRZNIQuQ5QUAvbPTtFN1BM65FSUgMqkojGoX5DZtbhOsXbWY63rHIXEG/JQv6t6t63TYf69OHt7ISibtq30Q9J+I1Yn4kjaD11W9JULUIGvJcMR0NOpqeMsgEv5wv+5Cf/hq/9y/9w3s4rNocNX8wvOM0zfvSdAdm6z6PH32Z8+Tnn889YLgXS1NSsKYo9v/+1/5xbJ2cc7B6z21MtGrJsSCUCRbFhKRX90zvA5393nd/78X9D226ZX3/BYFCwWc7Zb3ukeUWUNlAp2Cw5nk3JRyN20pAPzrh+/RHTxHCIajLdp9l3aMhsNEAqS1JuaViSpX2s3DA7ltQV2EZi4oRSvuHV5SVfPfqAWlpeL65xlcMYReRagjvQ7wfK7QXnVcvj/Rn7N3PiyGJ6Fzw/f4kVPearLUkyRtUNBSmjZIQNKRdbzYttRNxKnr3+gntff584f8Pz5xtW+yviwYTr1ZgX5yVnRx+QxQ/4+OmfsK9WmMKQ6g7XuvjkF0zMhDqLmV8W3FS3GI7f41l5YGXP6ed93r1/k1+++ByRZMSjjPHolDfXNdGdjMnNKYvnK/LeLWS+4GZ0i3v6hLracfn6I2Qd+Nq7f8C775/hdkMKWfHixc8wZshi/1MmKiJJc1ZvPiXPHnD3a9/jj/+v/4WiaPnWb/+IQTpiMX/Np3/zM56/+YTTO336gzssX/UpNgNu3htRlhdc714Rpw1f/eAmy+WaJAsIU/A3v/pz7t36BqOeZr79nNHNISJPKcuCi4un/PDHvwdBY6vXDCJPEiQ/+9lfclB9fvsf/af8qz/6P5mpiISUgZhxenQDYWqu9z/B803auqXnoVw3pOqYXn6TnhuwKF5z+tUTJr0JbVviwgDnArX0XbOuOiBOe7STDNWmOLshVgrJCNv0OGw9gW7OpZWX2GZCdTggAUWMsAbXlgi5ZTA07BqNUgVtY7tdbx9wDoTLaKoD/TTi1sljzrdPyPKMyWBCZnLqumFzWCB14N33z1jOt/TCBCvHyCamXPRJbU7TLJimNaMkMJ0lRF6T52PySR8ZWxRw/9YRrt1zsXf4vqZyMcM85+bNPomcsJtLovzAZPwOtH2k0AjdIFNHnBosGhON2O8aItUBEhAOKfcItUdHCWWzYZCnmFxSHxw3+mPaNnA4SMriMV97FPHs+bd4+eoJz5495c3lZ9iwQ2hLHB0Yj2/x5Pk5j2/d5eLpa95MCnaAs5aZHpKbGCcljd/QyxLyMGLgM2RhCXWFKFt8BftdYHAjJsaweh0zSI9wrqZsDwipqb2iTRb0s9vUynO9/AwZamKpOekNaPc7dsUlFseSEp8LZKowyqBthAoJSdqH/5/Y+N+7GG9EhZCGSMf0EnCtI9YNdWWxaKTRKG1IopQ8yb907lYvkMMpkKKkIhJjmn3B6rAjOzK4okL7Ka1b03AOSJyPCW1MYxcYnZLEQ0KbERqBdw7nu25ScAWECGETRNP/0nWdABdElyv3AhNHaKVobdXxflE42yCURymL1ob5YgsipcFStzXSNUwHCUbW9KMEF+jy8abFW4FvNY0wNMMpbbvjerfji88uSYuE6JZkmIGTgdpbJg9OqRWs2THMFaqSxG9JBwdX0Et6VHWLLWp6Mid2Lc577kY9vndTMy8Fm1XgMOphj2KKVjCxCnzJ3gWu1oqPXw45ShtezD+m8pJxesqbT8+p9o7b0zHr1Z7QJtS15/vf+Q6MFc+iPSfaYD58xhf/45/x6PQRuyzn3/6ba2784wRztmC78SQqYZRFLFLP5bnn+vWcvNboPOHs9AbrS8tPnr4iuAbn75D17/BgFLOcao4d3JgM2YcMI2GWJIixBW/5ihpQ1DFNCDQ+4IRDhRYtAl5ZnC8RKsL7rggRSiJlt3vifKcst1WFb2psC76V2NZSVSv2hzcU+wWr5Yrl5YbyfMHy6oL9YUFxWLJZXVGUJcEqmkLQ1gKSJUEpTHzM3ZMP+Be/98/5/T/4ASIraNsN280GGP7dfXbj4QfM7j7ierXhF599wnxxBcaS5RO09qyWW+rCkNwcMb/+G3r9Hs1ecffedxHBs7j8nBtiQe+kx+Wi5Yu/eMHtR1N+sv0VZydzghOs9iWP3t+gowdE7hitp8xOJLa6wIQBnD1mMHtMb1jw+vVzbsQP8P5ll+lXGXE8pI9ErCziMOCzl79CRSkvFyuyfoXSCqQhjncMnOaXLzVnsxOyUBEHz/XhBV4fiAeCXhTR1Jrafcbp+AesNwu0uSZJctpKs15dkvWuOGxrlNWIts/xyWMuVz9nI6/wuePzz3/OcJgQkvfZp0eI2QmrTy6Y6JrJUbdTsyifMs32RPkN8up9jgZHXVEregiZsa/f8O+f/Qnz9jXfmv0uSWQJDxWffvYr1os1eXbE5VUNMqJpevzsZ39GEvewjUI5Q5T0OBqMyVLJ6xdfMOlH3L31gPlyyfrNGlNLBr0BBkOUprw6f0MrYfvm4q3AJ2Bdx6wXQiC6eDgCSTCK1jl88LRSEEWSylm064Q7kRcMkBg8BI+RilRHnYETxbausFWB1AZtvjwQb7TEe1Ci64zj6BwQQmDe4gqlAOscQomOcy4Mkezwry5YhFTdnMWvHUJApBWJiNFCA551caCfzRj1ZkQYsIrZ0aMvnVeVb/j5v/srZGW4+aN/xp33vs3m/CWxk5wmRyTHPUbjPUUx48E7v8Xd8QnfOBkw35wTVIPxO26fJWwOM+brEl04kizBFjN+vRhPRxesX61Ik4xU32V9uWe/3bOxNd987zb1ZkOiNCqSSO3BeFx54N3jG/yrv/5TqnRDP4q4ffoO46MJpV3z2c//mrDZc+fGDT6ZL7h7+6ugA7qnaauYxWLPq2eSW3e+Tm+o+Xd/Pud0PCBxGt96XN3gcTghaEOPrUvZz1pG04c0S/BbT99dopOS7cunZMltapEjigOr64aICh1LcgVvFil9fY9wvWdRD2gWlqSN2V4c+Hj1Mf1I8vhhzvMn/ztR2NAPCess5Xy5obhccTwdkJ72KOs948e3ePH6mpD2KV4/4yi23H7vPl9cPuP9+0dcvjznx9/6If/6z37C4w8ecTzWbPdzytzyi49/xb1pzm51znbaYIc9tlVKbedM+s+J5bvU4UN+8dHryXakAAAgAElEQVSOo9P32fIc0WRYPaL0JZf+Nd+4e4e//qv/mcWLP+V3fufH3Lvl+ejJ5/zVxx9x2BZ89fQfMT7bItOYgleU9glJfIP9riHNbvL+177Bq/OPef/hOzy9+pOutgjvgT3j6rpBycD33/s+y19+BmHH8ektvnbz2/z5X/wlu2rP8KyPi3OuLz/nd//5b5PEI16/eM1QbumJmqP4hFxs+emnf8M77z3Gn2vs1Wv2OaycRx7HRL0cKTPePXmM7FXgFG1VYZvAqJ8Ta4OrLQNvCOWB6JB2MK5woHHXiFDT1J66FWTJAKMGSH9MXL2iFX1aGVH4HVbWRP0EXZ6iW0NCRZEK2jomeI8KFcJalE5wdkt8FjHp3+e2+CZFuUNpi46gbGvy/m281FTVkuFwzcHNu4FtZ9AelIgoqzFO7Bj2bzDMz5gO+pRtw2K/pxGOSGf4MCSb5szU+8x3K4TbEGmDMSle7tHZlHQoiUc7muZzknRKJO8TxBFBOiJTsSmuESLQ1luU0RAELpSgAmk87p4neIIVRCQditTvUL2G4dhQ1iU/fvQ93rz5ClfzNzx/9oSnn33Esy8+Zn11gV+/5CBb1n2IKolZ7znqxWTGkFhP+WbOVYBgnpJkkCTf57C6iW80db2kti+Ik4pReos48syvtvQHp2w2V2RpShwn7OstMllxQz1ks1xRNAs8GcL0KCnY769YzhdEasTxsKEVjv5oRK+viWIDQeKsRSn9D1eMayMRvlPZh/pAcAVtu0NJRfBQty1VU2PbBpl8eVs1kT1sIfCyxqsGhycmJk9S6mJPOESE5Aq8JoSYOO7RS8Y0bY3UNbYVOLnDmxc4N8D7FJQlmC1C1QQ7RroewX5ZxlLXHmdL2kIhmxipQKEIZEgNSjmCr0AInI8oKsN67xlODPiWy/MlV+dr7t0+4/HDMUY2FJsKH0XIzKATQWg9ofbErcZuFdfllv54wMN7JxzPYqQoEInkRh6znTfUW09/OkT6Bikc1jS4AIIerQ0oY3BSs/eCUgSIArusZc6Oj87XsKqQ6wFKK0ZjENkGn2hWq4YPn1zgozv0pyk2wC9/8YokNNxKI04nMVaBTI5IJ/CdPObRTFG5LTKHaHegeX5JxIH3/7P3+F//u/+an/5vt7Hv/be0R4ZdUnJZbSmeW5pVxeVmwP3+iLPhEJla0kbRSxXWCIJy3DoZ8e7NGWEoGDYtVWsZiQQtZSfekR6ahqAFVd3inEebGKXV2zi4x1Utsm4J3lMbgbMW6QM0Nb45EJqS9rCDxtIULcvrA/PrK9arOfvdimK/ZbtZsN0uKPbXFMUatffYxlHXTScMUh3qcF/uQHqs9ySNIvI9Ht3/Cn/we3/I7/zh99n7C9yyYbXZEQ2nX7rPvvnoAzarBbl6RahP+MStma/W2FKzvpboUPHgwTvM59ddB0R54rjLkGmVMbnxkHg24vzJx/j9JY++eZ/FfM4gPeX1Z5Lddk0eW+ozwZVYMelJTt87pmg8tkox6Q3ujhMMgc+f/9/cObnJ2Z0jnl9+SN3EtHZI3j/Qxq+53M9Zr0rmu2vW15rgUx4+nDGZHnUiGWnZWE3WxERNzVXzBU8vL1G+pJelxP0Jjegz8pIQCmrxGRhL6wPSePKxJOlNuHwTeP30E75y6y7Hx32KckltBSY7Q0cVh+WcejNHiG/S2HNMriCaEcQURELrCubzS3Ldw85iRncmjG4PaJprUDsMHre9Zvn8JfeH95hfXTGeZdSNYJBpDpuGzeEFnzxpuHPnXRx7kmhGXdYIWno9z3iiiJIIESR9dZObR6d8vpxzcXmBM5Kjsxv08x62aXny5AlohUliFIosTwkhUJYFrW06Ms/bI+ChEl2BDDQ2YBUUosthb70lERJURhwk3jqMdzRNTSYNJgSMNmglCaKjsfz64VqLcx5UJ9rRKOTbwVChZcfylwrnOoGQECCRHVtXaYQX3TPnNzwUrbU4597GZhTaGILYk/eOSdMRWmny2PDw1uBLnP17+T3idyX3b7/D19//gO1yTSM879y8y6vZc5oLDU3GcHpgkEhumIJWWlw4Zbu1rPyON+WeRR2x2R6ol2ui1YFRc/NLn++wFcRRQu1K1tsVUnba62ANr86XCOfwOLRo0coSpwlZlLFptvROJVktODmdMLp1hAiC/XVJbVNuPnjIR3/5p9x+aGk9KD1Gxwafl5hYMBgeM19s+fjTkv7IMDpKiK1mP5+zWF4Rx4akN0BIz8nNGfUuQU0lQa+xUYNPjzlYAWVMwp7eOGW5CxRqQ5ZokCXX5RveNK94cDTliy/OufWVEyqdsLYHPC2TYY/x8YSXuy3rveXdu99DRndImgVjVzEUR8yYcfXLBV9//C6/+uwpR0cTzGHNMO1xuXjFX/zbP8JYz734n3Dj6BF//Bd/ylcev8d7R3dpd1vmVy9IBfzhtz7gj//4Txn0Z5xmZ1wsr1kcrhgOpzx+8JCLq3/NrdkPyO+UvFx+yGot+M43H1JvN1xfrhhMH3P9ZkXcy7j//u/y9W//V7x4teewq3jn7AG9h4I7kykfv/n3nNx6zP/w3/9PnJ4OWV3NGQ9n3H9wh2AUQSZcLn9C6X9OGmIiI1hunpH1FDdOjrjafMpffvIhLsz5/m/9F3z87JpWphxlp/QbsMUOGXb8s9/6fX76V1doNeJ6/Yy7j77OKD9lc9niylNu3v5PePHRU6riitPpPdbXcybHETeOE4SVFI1GR4abreGwXDMeHKOagJIOZXQ3KzDOIDIsz1/SSzzC5eAGGCRR6jBJF6HUTKkQHeM/OIIFfERiNE1UcLCWoBKUK5CxAhJaawh1C07QE2N8k1MLQ4h3DJzEOUtZ79nWW2p2BBFYH/b00xkjeYoRESZIRFsT2oZhNkCaiJs3bpGq96iDR7QlSdRiIklvPKRwkkN94LDfMm5bpukp02GE9yVapwyOBSq5xvkHSPdNtNfIxOLUBcFnSDJ8XZDEQ4pKdAhktohIEfVynHYkPY1rC2zjkUpQteB0hlCg4gvSzOLjmHwSc386ZTA03Ll1j6vH3+DF80948+YctVny6YtLZuM+6eWeZKuIhinJyDE4eEav19hWMDx9xGJZIaLPaNnQ+BKHwjJA+jnnT54RDW6RRhsiHchMjNYZ3sfIpGBbXtMiiKIO4NG2a6rDnmZToqwgjzyHZkpWg44GCNMjxCk+UjTSYdw/4ACnaiIEisjkKJXjhcfFKdQVyIDz3YMw0IL/Moe2bh1eBrzwNLam9R4lE7yHurVokaBkhFI9nM1wtaPiNY3boOWQOI4QPqZtFCGkECTIA539LsL79C1u98tcWhU8xigOostoOuvxCHQmCMrjPUiV0TSBwyFQeYdXCicd882eN/Md9caS3+6RqYjCldhEkmcGby3OCoSQxDEURUPmDWfJgPv3R5wMc3JjaSJLFQfWZcHTl3OGcsRlYeknMB1CnEv2Dl4uCzLrEASadc1ROmM0MvRjaJ3jyGiuVMR5u6FJ4Dv/0TcZjmJiVbIpLdvSU6UJp9OMJDNsd4Z8nLB8ecWRGDGcnNI/GlFkBh1ZzlKDlAekt0Qmp94LdO8GR7ccf/5/fMiTj8bId7/BnfsjqmFN1Cp6SuC1ItUwGtQ8ms44nhhIDWkDTebxIkAmEcmQXgjs2wOZNqRGEwUwoUPCtQRAYoVgqy1BgZTdYJtvLMFahHU0VUnZ1lSuoT6UtGVJvV1TbBZU2yW76znNrqTcFVyvr1ivl5TlHm8tOEFdOaqyxDYFzlXUziK1wVmPa7sVq5YQbIMSgUzB5ObX+cb7P+IH3/4BH3zwLmWzw7UN7CQn5iZKRvBr5YiOWoYjS914Xp4X7Fd76n1EVa8pkxJpHa4UhAB37x0xnQ7o5xEilFSmxqoW6TNGJ48QJmc0GvCplzQhRjlPr68wSWA5X6BaR72ryc5O0F7Siw06SjrC+L5mMn3IYBhzqJYIIlaLNdo4inLJi2crZFsjxJjFasXR0VeQMu86ibHBRDGNWzDNW9KjCWVZoJqWqFastgM2mz7JToN4QchPOJ7cpWxqygaUOgKVQ6SI4gGDWc5hecV2HTBZgGxHaiIieYbGgpoj5S2K9TXD/oCmjhiffYV0OKQ1Na4qKDcVUWK4cy9CB00S93B1Q2glzgREbMiPj2Cz4YufXTKZPcK3sqMy+YQQFEWhaduUwx6kbklSxWFXoYXhZHqT/rDHYb9lbS84v/iUV03DerlkMhyRDzJirVnOL5lNR1hn2ZclvUGOMRFlUdC2bSezgm6hKboqt69ztDSEt1IgJwPCCFrbUO62+OC5amo0YKRgEMUEB3EU46q6w3aGjnIgf7Nqdv5tjrx7/oi3HW7vOlSi9wGkRvCW+ATd0HoIbwczu/kJ+beQ8r+9j6VAaoN3jtYGggoECb3xGXFviEpjeiojGXs++bWPc9I75v0fPGQ67JNGXTdPjkZ8MX/Nk+YCu5RQQz4WCAzlAdpwoNcPvNxZnhZLNqpmZ2ucKxhmEbO0x7p68eWXleqzLgqqskUZQ96PMUlgbBKuXr3k5PYZSZqgY0UUK/J+j2Qw4+lyy+TmMa8/u2Y8m4EUlFWNMDEyGfDzXz3B14FZ7xarXY2JMk5O7pBlCcvr13z++S/Z7fdE0Qn9JBCbjLosKZzFJwKdCra7Ob2xZbd5TaQb5D5GFV3ESMaeGk/jc+7cvcPLzTPqJiYuoN/2qE1CtfXoZUNhNyiVEZY1MkTkaYqMDP0442h8xMWzNxw2DYfdArKWXV3TRCCTjNIFhJU8Xa+43O2YJD0+ezXHNYGmTKjKCek0ZdeTfP7xL3ln+k0+eOeHrMsdX8w/pSk33Dv9Oi8vLKvC0Z96enmPyw9/xTDrcXp0SltmRP42WaZ59vJAc5gSC0dqepRhQzqIeP9r91gtD5RVzPvv30LGNVV4zsmtAWn8ANuUWHdJb3DMxcWWfj/H1QeEVfRPRmjleXbxlCS/g20vODu9z8tnC6qioH8UE2c5QeSUa8vylwsevPMAKQW++pgsWTI+voULPa5ezvn21/8F23ng8HpNuXpDPFCM791D9G7CuuRb37yJrPa8+MWf8P0f/YjNsqEf5UzzERLBdXVNlPcY9ac8WyyxfUU+yhHCYrHQWkQI5CaCQ0vwNUqotzjdjv6ltEZrj/eCVMX4Q4WzLU5ZfNQR1Xa2wkhPIgO2LqhkCioihIQgFZiawAaTOiovIW2RKJyv2WznLFZXVK6hbC2HqmC3nVOma8ZTgYl7KD0kiXKkG5KbHBUNyJM+kejReks/y0iM7uRdaYS3NTY0BNNnfJIRyxbUFa3bEIX7SKadbExp4mQAqsEHgfAx0veRFgZ98K5AyyH1weGcJe5bdL/Fux04hRYTvAwE4VE6EOkE7wXFYUPWjwmiIe1rrC+ZnhkGo4yj04y778xYv66Yf/E5nz77hBeXr2gPEtfTrMsSd71mkEQ8nNwHH3O9XyOTC5zekgw0wnQwDuKScJiwKecc9ybsllsmwx4Ne5q304b4Pu2hxLmoc9k4T2gdwkuybEC/N8F5S1EcCFpTHzagG5TJcFmE9YGq/A0i1v/L8fcuxmUQaBRRUKTS4CuLtw7rXYfrkiC1QEmBDF++8LbZEwYeLztrkg3QoGmqihBLlPF4FxG8pZtjlQhnkCHHW4E2LXVVI0SEUA4hWgIOEWIkkiAcSgF8mX+r32K6rGgwUlBLSyS67VzrAsEJBIqqbggyIIRHCNhvSjaLCknE2c0BJycZQki8N8SxJDKKpi2xlQRiZM8T9QNncUQcDJHyqFjSSoVDUhctL1/PWVYNOq25fLXhZJAzTvqYVmH3ls11xWDcY3PY8PLpBYdM8N7DMf1YkhvJzXEffzMmN5J3j3O+9d0bNJkiyJy2sigrGeoR5b5gqwOrjs/IfrNF9o8YjAb0hhFtqImERjnFoTVIFHFlqJGUs2PsA8P5yznqh/8ljx/cI31XE6uaaZkxkIpFHBgNAlFsGSaKKGuopCfS0VukmcBnklYJ3M7TEwJpQIdAY5uOOu4F3jqcAGkD23pLcIHQeNqiotmX2LLC1w279YrV/Iqm2FLuC8piT7nfUB02NNWWYruh3JXdIFNY0TYO13Y4xo6kYrHWghcIoal9iwhvZwukJwSLsxKPIYuGPHjnAd/74X/M17/xHW7fvEEat+zXb2jKkjgeoUxLpL48FNGoGpmCyTStc2x2DdtDJxCKRMt+fWB9XTM7OqVtBUopttsVqTZkcZ8kMrRWkI4lo+yEly8ODGbHFHVJMqrwVtLWgcZX7A4HjIlYzl/QM0PSrI+zBwoPXp2Rz06p2zWtjVleNlSbGmtLyqLlsC+IkAgRI7OMfm9ClA0JkaD0hkBE0H00Y3y9JZKaKJsSxTGVXVA2O9pG04QKTYsSnsFgj7Oe1KQIo5FRjtIRQ9NQbwbEGMriJVKV5MkpiZsRXMtwWHZb202LX1h0OyafjRADR6MKRGGRQZHkAkRCkkc4HEEKlHAoZemlKTdvPOKnP/2IXbXiUJTUTYGQNVIHnNcEKWncDmc949GM5fU1kZYczYacHA/Y7nc0TcF+X3B9cclaelzbkMUReRJ1XPuOyEll226xKQR13eXFRQjEUUyaJERaEkeKLMuY9I6Jo26g3HmHFwEVa5qmZv7mDbQWZwNN3WJtyyEEKtegrEI5j5YKETp0lv4NmoqWHRffaIUQGukFwdF12ryHtztLSnbyK0mH/yS8teCK0HXIheLXi3EZBM4Hgg9d+sVZ6mCJemNCFNFKh0w1UfLl/GM2iEizuBu0dx4lcw7lgV9dPmMvK5qqIhclmc3ZriLW+5phXDAd3ActsJGgqUuSpqQnBEMTIduGHW++9HebqKRu94QgmUxPydOc3XZBP+lxbq/ojQdgAt43ZJFilMfs2gODWZ9qPuHxt75L20BZLjFZRP94yOhQ8+yTp9y4eUSSDiivnjCYWkYzRS8Z4pqA0a+w7guMKsGvcSHD6UCrd1hXoeIEVSkynZKZIZ4FVVlhfMIgGmK1p7YFUa4RGZS1omLD0EyRqk/beOoSUn1MUWwJccuusMihRhmJVAnoHo3NWG8SWpvx8urArdsDylbSopEoNsWOUGxRNqK0Nc+ev2S76QyBRjX0h47hQFPVSzbVgu9+97tEeclnH/47nG25cfqYXet4cv4pN096DCPHxcvnRKIhTwU9cUCIitPjKbCjbA9k6ZRRNqTagnMxk5MRg9ktVusLsjjQT2Exf04/62HSPiqOILa4fcRoNKE6bJkMAxdPLrl74wHWR+z2lvH0FBmNUNuK69pxtXhJOtQMxjlR0qepJa9evOT15jVf/d6PwEmSXiASMeNej7pIGZiE22fv8PTVF8hWEHYr3vnGfbLTI1oTEycw6Vs++ekfMVYl0+ERT578kltnM6TxbMs9MvWkvZrc9bk+PGM26xNF3f+f8B6HBRkQ0nC9WpMmOdZtcHbbUY1UgpIJUiaoSIMraKPi7YyIR+KRBJwNKN3rom2qQiuFly2tbwhkGBV3u2QupZYSnTY0e2gqg60TROhjVMt6O2e72uFqhdYDdOMxukcaD+jnI1KTIVuHjiwhWGRS0ZMajEDogPeaoGJE1TJNTqjcjLYpsfXrzlxpBJlSgMCoO2hzSWQcWiUECSHECDfokM9RQdU2eN/g3QFYQCsRhx5xJvBliVQJyku8sGhjQES01qDFrHtuCUNjSxA1aZZhlCTNcsazIeOTiNHJiON3zvjlrz7m4mLJerWkXL5h324pEkGz9BBSjo76tP4NwjQkeY4yaScBjDTD7B1qvUWb1+RJS0WDMCnG5Ki4R1PXyGaHa2swMVGad9+b6d77cdrjcLD0C02/l6FiSdAK7wShFLgmUKwbSP+/a+y/v4FTerQIJCKQSZBNhXYNQnRbqYGuQAnBf2nLtnsbSYJvUUq+fSkEAh0jlxCDCgg7wPotqHV3A9NHMaB216jIQKhR2iBM+zYDrvGtRgiLUHukjgn+y5lxvOy6NFFnUlIqoFWgbgTBSULoREbON/QGMY0PNLXksHckIebWccbJLCObCEprUURIa3Fli1RdUWVbwAeyWBElChUctg20QNl2xtJDAVXpidIUqVuqumCx9rSnOVUJm21LVVuiPMHVWzaVo9qsOD7NmQwjokhxNDBEZynTmeZkcIezgaENrhuoDRYjBP04sFgd2Iqazaqi3XtmvSnHJzPyUYJXjmYfMKbL0h9kTCQ8qmqRWiJmCbUbIo9zTkPC4J0+Lq/pOUM/xBijiENgJjTogBUVrWmpcRjTbY13aMGAb1qk0xgMTWmx3lK2FdZbfGtp9yW2tlC1rMsrDrs95fZAsy9o9geq3Z5qv2e7XrFaXuMPJU3TUJYFdV1gXYmnobUNVdnStgFUgxAKEbpCputSdtQcGxxSBhQeb7tFl5AghCJ4xXh0zP27X+Mf/+jHfPe3HnF8NkLoksNuQbW9RsuI0q/Runl7p4/+7jYLIuoWkJREpkc/7dG0NfgMQmC324GIUNrQtorNuqYpa9LjCX2ZE4WEUq2p7QJpdjTUJMM+0itCAlXZYK8DkazxsmG1W1N8vOJ4csrWJCRRIOqPSUadPL2uHG0jWFzvaGqPbeGwt1SVRyY5aTJkNDtiNJ2hkwylNZFJumLKtmyrAl/PuXl0hop6eFczmETETUvtPE2lKeoD0sU07QaJJU7HIBwuNEjZovM9vbMxwzZl9XqDLUqi1KBMSt2AjmMGSUwbK6ptS5yMUJmBtENT2gbSdMR4OqIsWybTHsF1QhltBEJajIkYj2+z2TlqKt5czVGyRWiHDw7nBIeyRIiaXpridczFqzccT2e8c/c2/V7C508/5ep6wW5zwDqBco5YGXKtyaMILwUqVixXK5wPSCmwtmsOeO9Ikph+ljHo5URGMR7kHM+OGIynpEmK4u0zSHYaetu2XIwG+LpmUzasdnsOux2uKgl1J4LpFo1dR12HDl3664cSGkknCxLCd11B3wmH+Nv8ug8oKbHeIhDI7v1JcJ3cSqouRvPrh/D+reQHEhNTiQorPdnoCJPloKFqW65XW/g1cJVVgW21oywdg6THoJ+xXXsKGrCKQ1MiTcFqXbF+vaRa7/j+N95DhoQshWHwuMOW2MFISBKhWfvA1n05dggVJnJEec5kNmaz0pS1ReU9dJaR5DkuVEjv6SeGRFqWqwV3JidU/Sl3Hpzx+YcfYRSMZxnpdIhvBS9GI4YnGjx4EtJ8QJxopHZEJmY2uUWePWG1u0SHHb3RCSrKukhhI4lMjEoN/TyhP5hQFS3e9TFySJ70qXuKrX1OlFii4JnlN7lK55hhi9c19baBukWnitBabFuwsXv6WhKUR+oESFks1pRVgzKWYCJKr6naDpwgo4ClBePReFzbcrW8Jg8JShxQFJjYkKUJbrvnaDDC65rPn/01i4tfcO/2VxnkY/7qZz9Bxw29vA+u5vz8FXkWqKo1dSuZ9o6IJDS2RUYNp9MjMjK22wuiXDM7OqOpYb9vyLKUstnhRY9e/xgdpThZEEKDicakKqU+LPDlliRO6Y2nYFKifp9bD27z6uINaTvjl1dfUIeK6SCjNxxQlILlfMFQe2qxZzo9pjiUVNaS533awuLKPaNc4ZqSTb0h1J5JPuLe7a+h0yFWgPae1fwVzz/5kH/6w9/l/PUFUaxQUUXrLEKmjPs94shRbyw945n1hri2RtItgIV3JLHCW0HbWvpp2n3/vsHoziKudAQkBDxlu8DrDKEk2IbgAoouEiZFTG1LVJKQyoj2LRRD0BWlSub4FtpYYpHYshN8Zemoi8s0W7b7BXmsCWj6UY9cQt9k9JKIPIU0aig2S5TSnQ8hKUl0Tis8tfB4leJ9g5Yt496Ug1Bcby2u7hTz2JTQBhBbVOhkZUIGlAldk9N6CBV4QVuBCxJHg4osUnQGbOECidJUb30ef/s7jIKqrnF1IDYpBoUIDtEWRFEKQYGWyChG6gSRx6jxPUa3pujxlONXVyw+fcblF5o314GrYsX5/rwTRoUhVT1HyIAUO6RIkEpjIjid1Mg8wpVweqNl1x5odI8kGWLyksV+QRY5QnBEIkXaBustIbQobdBSYrRnMhmR9jOIJWgFQuOspC089br9By7GJRglMQSMCERaYkIMvuswtrbDdvEbHNqeHEPRoFKBcQ5rW2LtSaOEogVhS6SOUSYBWSFlg6TrXGspiNQI/3Yl05np3pIHhEPJCi92SNXgfgMBZp3HNS3eSGoX8ErShgBWor0EFWiFJY4DWaqInMKnAW0dk15E2jfEeaAJFmcdmZTYpsZLSPKEkEqsskgriKxkbxvKuKZyGmkD7e5AUbfUMmU4PkYFR1Tt6ecp+33NzrfUTnPtLIfIUaaePRY/zLn6oqJyHWosCpK+ViQ9z7SfkDtN3AakqhEuIhIKk4B2BeMKCB7tR/RVxXvfepe7NzNM5tg3FkLcvcBNIChPKy2lLUm0oTfsTF+5iVB2Rzbss1h7pE5pIoHRnpnyRD5gtwFvDKUHqxVaGnAeV9c0dYl1FlUnzA8Oe9hzCCWhKQlVSXXYs1ossJdb9kVJ215w8eYNu9UG1zT4tqbY79ntNljb4IJDuQQpFU3bFeCeFqRDSN4uhjJa10eqgBQOrQRRHBOZhH2xY72bI6QnVQkE8dY0qDAmRqmMx+99je9//3f4/m//EJOWWLYEW9I0W+qmYnIyZnGYEymJ+3IKi1hMCc4RhZYb4zO++u6Oy8WSq2XFcr2jsQXDcUbRHijrIS9fzjkaT0jTIUb2UHUgsiVXmxfsbUEiwSYaJXIaC75ssE1DpLZY5Xj24g2h2nB5fI6Oh9y5eZ934hm+OGe3D5hI82b5iiA9RH3SXg/yAlHvmExvcePkIVkPZmdTCJ5xPkIFyWE3Z7G74HqzIjBkOAoktmC/r8mGN0hHEYf9DueucK5B6hbGLHUAACAASURBVIr14kDblIwHGptEWFcS+QOpFOjxiH5xg0aVtC6H1mBNjVMeG4b0RxP2SUt1VROZAichEinCZ7SuIh/1GAxvcT2fk8op3ktinYG01K7D75Fl1FHGvna8urri3tkR3hnqEoRWbNYVWuUcH+VcrdfkacpXv/IBd2894Hqx5PX5ghfn50Sx4Z27dyh3O5qiQodOdaySmKKsKOsGIyOU0FTtAe8tkdHkSUoWx8RKkWjNdDDg7GhK1E+IIkMsDbEyRDrCBU/A04sDOM+uqFjvdmy3W4pdAbVDNgHRCrbbPbV1+LZGut+gRKE6brkTndhKdvx9JSWeLm6C82ijOrKK7ERYXnU/CwIudFbOXz+C7+RAUkiiNMM5h7KCyeyUwXgCiWG72fPh50+5/Y3/cN6mqFnu18TBok9mTCd9vIQbszGLRY2yCWWjuF4vuPj0GX0XOP4n/5I2jOibLVPviUgR6kBEgxIO41Pw0Zc+X1MJsiyhN0iJc4ldefLBMT6FNI+7WZK26jjARlPut5i2Zgyc3DrGKEGwFZPphKNJjsoN+uSY2ckJhBVtqBhP7qLFEc728FIRxYazm2e8eH2Tz55ekCU9XHtEYvrkkSFuNZlKUTmMxjEiDsRtQqpmuLYHeocZaOxujWlhpiYIUlz/M+IBuHDA7isS32LlNSba4wtP43f4NgfnyaKIfhTx5ONfkIoEqa+5cXLG5nBBUSsSk2CUQQwienGftvLdu9MIjK2JBbROU9URRMcU6wO9MOKzD9/w+vVnnB0NSHv/D2tv9mNJmt7nPd8S+9lPntxr767unp6VM8MhZzPJoWTChCnR8IVl88oXhgD7Rn+SbfjCFmATliEDFD2gRI25aYacmd6quvas3PPsJ/Zv8cUpklO0IUuA8jITGRkJRMR5431/7/Monr38jFfPHvFbv/2f8vPPXqKsQooMbzbM6paJEoSx5OZkSn88Iu1GHB6PuXp2gvPXdHr7ZKkkn5/RNmtUd0KFpjeY0DpPJwnwXrIsDVE4RrRrrs9eUF4XfPHD72KDgGjY5fDuPfrjCZ8/P2WSjrlZvKYzCYmSAXG0x/XNGVdXF9x/eJeeTNid3OXRo0/IFzfcOb7DRl7QeMugv8P05obOcIfn6485fvchWfcYX8VoK7Ary9mTKVl2zPjhV/jn/8f/yi//0nfI80vSJGLcH5LSBWu5Wt+wf9QhCkOWxZRARnjjwFiyOGBxnTPMejTtGtNqpOijpCYMM6KwS9tITFvgXU2k70NQYcQai0YQEQcpzlVoHEGYARGNUCixpWHhBJHsYUSD69QUrSdJArSISDK7ne6vYHc8JA089WZGFNzQixIGHYgyh1I5TWto2gVpcocw7CO1QUq/LQSlx0kom4J00KCzAoEnEvk2ZlPGeKPwbYEjpwkuCaJDcB4jcix+ayeXU6wTmBa8TlCJRvseymUo3aA6HsIA0W6xrToQBCrEC3BujfMNoY5JdB9nW/phTKD75FWFDgNkEOIR9HRJN+swl4q9d2Mmkz3saIfF7i5Pn+3xs5ePuMjPyKsCs6xRYoCxntaCsw5oiSLFdP0anU5o8xbtWpqsQrBERdcEPc2smNMdD+lGY1KlMX5DU21QQtMxQ4T1dBSkOwlBILfWW+ExrsW7lgBLYP8DGjgVMcLHQMy6EeReUcgQa/w2BrA1YaBUQBy9/QrgtEHGDqckQsZbvq2w1K0n6XfI8xsaf06kDlDu7lZ5Hyxp3A1pNEGrEEy71Z3jEXI7avVKIHx3Kwsy8VZl+tZJe4zwBCqirDwWTYslQ27zyRikBq8yNnOLEprxMGHYa2gDCcqhjUW0EhuEVK4g7nlSUsxK0toGHxoII2oneX59BV2NNR1sUVHMrwisY9DdxyYBuZDU1jFdFyRBigI6WrOTJFR5i25qrk9OKFeaQEQkgcLWLc4LOnGESlrWbUQKWF+x9IYwgG4ash86NpsavZNhRMAgG3FrNyQNtt08K0AmLdquSOIxmIrdwKCcZCYj1kZipGTcDUBUrNUQmUMUKXqqpbAG01iUcHjRYIIWFcSsi4qaiLoVhGWBreas6yWbpWB2ETHNX7DazGlXU/LVjPV6yno1p1ivWbUVpmppZzdUVY13DoHAe0PdltS22V4nxpEEB3Q6/e3UxAcIYVBv4jF4zaA3ojvaIqfaetsNTNKIJI2YraZcXPUQQqFUTKAj5Ju3+iQMSQPJ1774kC/eTSlvfoLrHhMFIFyDbAQy6HO9LpmMJsznJcS9t6/vsIfQDUGvw8GDfVxWE74OyT97Rd5IQj/BmITL6yXDHQkaesP7mLbLTXmFTGfoIGR51iPiNoFcENSvmL4+ZT4tmOUF67YgbB3T3EASE7SWn15c8eVffZ86iHi9eEHWQltLosTw5PkT7hx9i8FgwDq/xrouw8G3GIxHtAZ6o5SindHr9FGqj2sUoFBS4Nop3Y4jL86Z1wmRPiAjJglaVNdj2pROElA2P0J6ycmzS2bzT0Adb8eOpUDYHkaVdHZiFvMS5yrq5jmqjUiSA6LJXaZ+jY2Oifor1sUlCREJKY231HpDOgrxUhCmHZwIEcoRaE/dNBR5jjPQCXsc7j7kZ81H7EU1Vb2mrluMt0RBxXgwxFpBbyQ5vxJ8/zvf46tf/iLr1YrPnzzi5PQ1aZpwcHCLdx5+yPnLpzx7+oQ4SYnCiNdnF1ydXzPYmXB9esmt3QM2bo13FoHCWcN6WVNvJKN+B1v3aKua1myopCAJYogyXBCwLDY4CcZuC/njTsK9JKEeDKmqFoxgdrnEtoJrFtTGslxf45r87cea0Hjptnbd7XgRKcTfEF7kG8MnsO2UezDO0jhDGKo3k4cGrHzrI0AIiJWmbUFYR1tVW9FO3EUqzbrIWa9rNHtvnc9iecoPf/9/40vvfIEPf+cf0s0iet7jS7DpMZ2dPvPiBZXp8IVvfZ9v3t7n1v2UkysP7ZKsmFM3JTYtMbqirnOKTU5Xvx07zPMZm9IhlCBONN1hRpGvt6psXVGevqQz6hPrjGVRMVvmHO7eYbU0DA5Tzn/6MeNhwmAnIdAWX1U4kyHSLqk1iG6XJNWcX74gTm9x7/Y7JIFEyJLxTsR4Z487DyKSpCSNNKF3tEKQBJ5ut0On1yV3MJncR/sNbfEC38yRTYFfOwI9IBvs8ujFE0pxwDi8x6ax5O0zfBLS9X2W+Yx5YEj9IcaF6KBluNNjZ9Dlh//iOd/+2t+jcoaT80tW9ZLRoEs0HkEUYwsQrsPj62t6k32ywlM2UxbOkaYph90uwta8mF7w+NkZ7919l0iHHN7/kOefnfLZz5/z7pe+wWj3Fr2Xl6wvBWHwZV4+/4R37t/j1mTEfJ6zyTfcvf8VSDXGbjB2Sq+7B4RMV1OidI8HDw9YLxfc3j9iNj0jSDPWZYXxCsSQTjTis89+zPLiGbv9Cb/yrd/k5yefkUw69Pf3mE0Ndd6jc9ynchfsdA+5d+vrGB8T6pyjgz12dyasrGRv7x3+z3/+v2CNYjS+RRjUSAoC2yWOBJ1gh42/5Nb9h9Rqg8oF4SbCzzy67vPdH3yDH/7wX3P7TsRqsyQZHBN2ttp5tXDsjoa4zivSZIfp9YwoFdRtjRcamQRcNWtmpmKy08PeXJMmnW3DSxd4tcLKmqoVCBuxN75DHkuqAoSMiAJL4BUBGuNHZOmYwm+IfEOstqbh2rXUtUfTR8oQE1qKMiBKNiRxTFVobKPoRBFZPODm/CXCzdAKYrVLojtEKsS5iKZuGHSOGGb30UmXpXmODLe7KRGCOOgQ0KJ6AaWWkGg6oktT7FDVBU3zlJzPqV3AelOSdWNkVNJUt2lcg1NTlGixrSBJ7tK6hP44wDYVVCEqGiCygEUJAkEYtaRxjKRP00i0tnTDgkAXaGdQWiJ1SF0K+mmHWhQ4WaB0QOBruiYi6g0xaYUeJ7QdT3bQpXf/iMknt7j45DOenXxE3jQYUnQa0/glrV+BNAgfUF4o6FumxZxiZuh2AlS8RGYVyTgiGx7iC8l8dcnMOpI4Be9I0hAhFbWp6PZ2yYlQm5pUWqwwtBIcCqQn+7u87/+Pr38PA2dF5BQDAWE/QBUOEQWsTImiIXYQaolVhrZ5e4y5qSwqG7xRv7eEqkV7i4yAoiARCa2YE6t0Gy3wDcKEBHTBGdoCev2CsnpA2y5x5gahPUEwwbUxcfeMxhSk/ptvnXNtC9oORHOQyQJtu4hMoFuLNGCcxlSCxrR0spCmrZAqpraSvKkwpkHXnkAmiEQjSPCrhpYWGQaoKsAWIU5AoRznmw23Dx9y/vSG06enBC0cDXoME4mpUj57/Iq94x3yzSVxXCOCGJ04Rt7imjE35454dZeJWvDwqz32+tuOTxhsO16FFxB5pt7glCTTPVTrWU0LqrrmVn/EIOvReocINVpBW1usdYhWEqmEnSzBByV567AqxQkQQtJ/ky2t7DbmUHYayDy+bLksHZHQmBqWeYW1jqpucKsabzes569piznrm2vW0xnNehs1Wc7mzOsF56ev6SYp6+WSvCiwzlO3BlSIw7Opz/FOEwQZwmuctQg0YRRtX/SEo5fuc/vdL5F0uoS0JLSkSUzUHxEIy51RjNrZo1oWaGMQrsLJks44o2osy2lOYCS6a5lNF2yWa5pqQ9Ou8U7SmjUfP3lOZ5hyT7RUUU1hFrR1S2B3EG3Es6YlTe8wUJu3rrNUXCFcuCUBxQqZbGh9xGRnh0goTk+XnF+dMd4d0VYTJrcfUpqCufsLBmEPUYdcX1wxHKZc2Wecrk/ZLJbM8jWX5Q2LdkXtPHXdp78zBllRNR2+9/2vINlwc3nK8/maelNzdGuH1QZ29+7y8Av7LKYlaX3MZHyL3ckONzeXDHY6FI2gyUeUIsTqBVkc0R8nBPExpKA9LKanlMVLuuk5u5NbhCrDNg2jjiRJY8L8fT75/AmNS7iZWubzF8Rxw/4k4eJ8wIcf/DrWn2KDDE2GrZZ4HdCokMXqisHefRodYX2Dt/vUdQ7ijFjEHEZdUj+hsDPi3T1WmzVJFKCkovUSfESGphKaw/17LK4LVkFMu15Qeo/qRASB4d4xTCY1vTtfJDpb8r1vv8P05gV/+K//jB/9+BFBrDi6m/KdXzrmenrDo9fPCEJJ1o1o6jU3V+d0kyFFoRBpBzEM8CuBRFNWLXXT0umk2xhbnLLKWzrLinE3IewOIOtSRwFCOqqyYVE1aGAoHQvT4CworemPemRe0esPoZ+yl2949dkT8s/OsfXbTYbKV/x13DtSCoEH4YiikNZ6mtLSz/o4WyMleLGdXArvkFYTiQShBFY54G+77rkoEN6SMGDl1yhlGfYnZKM7ONeD1jFIejzoW34xQPLJX73iC1/+Dj/4ze9z9OF9FrMrboUdJoNdhl1DcROgzD3C+xG9rEcnlFT5GfloTXBxxOtXL1iF1zTJnNFgj256m1CDd523/+/TAUGkCTOFa5aEAsJwzDzsE55fcnP6lPadhjJsaK0gv2l4er3hg+98EXdlWNzk3Ll3wOXlNZumx+7REdX6ki9/c8LZaU1v75gnP/xjytUCF9yj7WiapiKVE3aSfXbeueZ4fEwcG2zjKFVLfzzk3uEtnr36c/bC/4rZ/BP691JuTpfklaUuFevNNhLXipdEwZzr05/xja//FkmSsHjxCOkX3LrT5+xiQxjeQ57fcPvuPh89+ilf+9a3GR28z5OXrxH9fUrV8sGD/4g//Jc/ZP/ue2RhQrOotot0wS5/8dlTfvD33uf1yzPyNmRxVZJFDbvdDsOgx/TklMuPXrEjUx4M76LjPV48fc6Pf/4nZGGPv//r3+HzR08JZYCNZ9goJ+jM6PcGCKOp8oT3H75D7j7BVXcoNg4b1JiuwcqWnnccZQHTsxvS1NIftfzZH/0V99/9BtbXjHYHjLKE5z/9S1aLDZW0HHw5ps5eIcKWg51jekHK41d/ytfu7PP8+hSVPiBcC94/HPPsxUs6rqQSIX/wr/4Nv/Nf/rdc2ZY/+9N/w+/+3j/g2pSEdZdB2sPYBZNwyaZ5SCwtx8EDrp7VTO4GtCPDghW3j8b46YzLH/3v/PI/+cdcrAp2s4R6MaOWLcntISd5Q+jPce0usrWEjUeIC4yIMPUezSZmdzQjv2jYzRRNq0CERLqL9iFUim5saV1N6XuIwqJbDW77+qy0wCmHp6RtPN5IhKiJwy3lTRiB9QKra4hDoqrDKNWsmz54i3RniOaStppy/mJNVViS1BFEEY0bsNl0cNYTxxuyqCXKuhScEOkhkc4QGlzgsEoivKEnI0TrWNUGWyr8xoFdoMI13qyZXt8gg4Jb948w6Tll1SLcFEwf70JUGDEYJHgqImJsuyGINK0MMSYg2Dg6sgQHulZ4OaNijbHbWkp4j2oUVtc4qfFeorqGOAxJ6NE2LU3b4rOYjahw9ZoDLdnkFWm/g+j26ezukh3uMdjfxfwlVPNrmnWNaVssMcgYQYhrQ3RaYFVLS0o+16xn5yQHGYeHB+wfHOGNJmwLnpxd8Hq2pH+wR9MWCLdh0pO8ezRkEIyxjx1Jf59Zs6BoKpTo4RvB6uaUm9PHfO8f/Ntr7H/nYjzwCaGOUDKltT1q2+O6fMXCldTbGQel9dStQ+m3DzvoOjpphPYdWrtFJEoqnCi33WkUiXgINqQ1JQKIwgx8B2ctCIfzMcgFgXI4AlA1YbhgWRVELqYpJGFy8dbfPWg6zIwlSaDTj/ALS1uEWAytdxgL1nuyNERIT9pLuFms2dQtVpqtfCiPaNc1RweCLHPoNCZQCmEcumuIpKFsLdJqJt0By/MNl6+uafKW0WDM3uEuuwcZi9byLj3OL67oZxG//EvvsbMTIYUjDBVRr8UFJXcT2I3vcjiICQOojWdVO7xqSWRD0kJsoLRQN9ufC5OQypReLKmS7UqWlx5LC/G2my3lm+95j647OCyYGmMKhN7e7KYVuBZMZYgWhuXsAtU6mrxgPZ+zXi7Z5BtWmw3T6QxxMyevl5TVnOV6xqbIqaqKtrUIJVmvl+h8gxCCi7Z90/XeCgCcgCjKqKoKJXtknZRNsSSKttIArWPGo32efn7Kvbvv8+UvfZ29+/cYjPbpxwMyFW8jKV2HljkjrchCzabw1I2haZb4Zk4/itBiwLJT4TOHr66hXTGfLzlbrGlMyK1bx6yaOeXshnIZc3kuMHkOa0no+2TDKTtHEYeTd4miObj78AvknunL1yQcstmcg24J57f5cCLZ9Dd85j/m5OwFwx3FYLhLlh7y+uSMe/dHDPpD7HJIm2tcu2Exm2Fcwp3Br3C5OaEpXpB2drCVYHm9YckV+zs9rJ7w4VfeQ+iWi8srZjeSskropHuMRkf89Od/yle/+l1Oz69oyor9vft0B47CvCZMK4LIY9bXNO0l8+cbjvffY9J9FysrVu0LujsJ3TSl9n0ulzdYV1JdvkCKlCjss7d7SBruUSyec+/+mGK2y+nZK5w0jMYDpquIxfJjRtdDVHgP9IK2MQRhhFCG1l+DH1Fvahik6DhCi4C6WYGSxIlGxRGEmtZ5UrugqkDJEUEQYK3FihLRsQy6Cs81u+M+VZWjA4UxkMZd7hxOON4fop1mp9PnP/vt3+Ls6jV/8Ad/xEefPqcbJty9d8wvfeUeTdOyWKypNxXvfuE+vWFMXVTUrWW6mOFDze3bh9xcnNM0NVJptNbbJUnriMNtpCJNU5JOxmic4e0S0SzoRrvE0T6dYZfu9ITVfINsxmzsHGtylJBUQb1dgAXS85zyYkr94pKosTTy7WK8bgqSJCGOI2zVgHdbJCggpSSMBLDNqTu3vec6QUwSBFRlja0NYRDhheIXi/FhOGBZtqgAhKm5KkoO9u+xc9Ql7FSUTcugP2TYDfj4F87nv/jPf4f3370DruHmcgY2ptGCYh3w8vIMnCDzCUFbU5VXrFtLpzXcW/b441eXPHELOvo1x/IOo7pHILbZZ+XengisqiccHI7RXcmmkUThPqO9iNnlHBtNWZSvyfK71BeCqqoQzhId7fDo+hlqI+kdpnz+6jHDwYhQhqwvl1C1HI2GdEd7vL5aUAuBx5EEAd00YWlaqqrgwde/yKvlKb29Iya9Lk8/+RPSIOH24bug1uzuf5tF8YROrCG8j0gvEdaQ9ANkNeb0kWLQP+DxeUX/1gHvfPEDPvroY0rjuHX3ASjHzx895oMPPuDscspPP/opSRZS11Pmi6dYVzBfzPjgw/c42I35Wn2fyeED/vzP/oj1csNouEcYzRkMSsa9u3y6eIRMbtg9UmAy1pWhPL+i5ZyCC+4ffpPOjuXlxSc8fnaBzo65/d59Xi3nbFTF8+VzjGhoRYJNU2ZG0NZLdASD3oe8OvuYLNZcPH/K4b2YYrlBtBnhsMO6u+FmvuLhg/eZLySrVY/GCHZ3FdmwZXo15+z0Jf10ROIHHHfv4RcxWbihqM8pZjkq3OHu0Vf5w//rD5hf/Zhf/o9/A5llfP78gp9/9FNUrBnu3uUf/9f/Hf/oH/6Ab3/vN9nv7WDFgrpdkUWH7PS+Qo1EXzyBuaQ/uE2TNOiepm0vCNIbLI7//n/6p/ze7/43FBcZ3a5ktr7ANYp+b4JuPR99+hf82q/8fU6LZ4RBh6pYEUUS6QO0VexmYy5fveJ4tMt0cYpKr4niFCcSrHNoEVBtIBuMsOISb3YAAcLgRYMTdrtr57fZci1DStmjMhIvFE4EqCRE6IDWOKywiCghDjfkiwJTSOxyQHVVEQtFWTzGa0WbG5LogmFakHQGJMEuoTrCuxQVrhCiRSLJ2hTvI6pAYGRA7SFuA1IvcKEkH2TEap9IrDD1ilAe421NoFN8k6FctsWM+pQw6DEYpFSloTZrjPyMbvqAeh2BatBiiTYGSYK1BQ0tmDFhDFrmWCsojGFhczrZgET3kSJBBTFGpzgrqaXFyArd1Bjh3pSxniiJwL1BuIYCQQ/1wbfYufUOq4tLPvnJJ5y9ekpVnEO7Rroc2y6xg5y9cAdnQxrXsBsG7BJxe6U4WLfIgeDTpyN2zIDZ+nNEKJlNl5yfX6C9Yvleh7O9hl76FwjRZ1UsmewMcY1nejpncX6Nrgv4D1WMN7ZGyh6J0vjmEtFckviAQDYI32K9wKFQOiaM3h4vRhwQ+BRBvc2DS9AIrBBob3FBQyQirJuyXdOXCJUjVbjNNcp8G0ERGyAEpxG+i5chwlukz5AyR4RvF+M2F+iOogyWaLcVb9CCF1vkUKC3C1I6kBhTIWRM3hiMCknTLudnG372lyd0pOYr776DDjdcrJdIYvpKoiOPVxDokBjFbqfPycWSg37E8PaI4/0+406ENC1C5jD23O3doaMFuwMF3iKcINUhg1SjdjN8AnUtWCwMdmYI8KSxJBIK22Y0SlG0DY3xBNoQCYGMQCqoIk8lS4SUGA++NURSIwnxxtNaQ9O2YGf42uFzQ7Uq8c7QlBuq9ZxqM6PJ15SzgtVsRlsWrFfbQryscspqw2K1oG4bTNlS1jlSOoqqojVvRudiKxppmhohLVIFeA3Wg3Ue6wRSQlVvtrx3JE2xJlUxsUoZdEbs7x2wM9nju9/4Dfb39xmoXdJxwGCcMOxmJEG67agmNVoPiNouJn1BULTU65ZyWVA2ntp5RCpISenECdNYMTSGvdoRcEOiO2TdLulgQC0gzLZ4o9X6mtyuqe0FZrWm4zKWTcOOfUbcPAd+YQrTrLH6NUHcslme0o066CBgeT6jyOeApKoli0VJbR7x/nu7aAd2LWjla6TckPUBETLwfdrGk9y/xXC0SyQG1G3B5epzimqMlCmHu+9x9/Z9nn/+CQexYnQwwB17dC/i1clLBjsdnjx/wmicEUcZZU+z1uCCkPhgQlCFrH7yYxb5BZdNlyjtIjNHrFp6ckCznvL40yd4uWRvpDk/sZznK4SaM9nfcLg7xOafMOp2KOwr5pXHdSOKvEIVS9I4JvR9Ti+fgugxHBzQzWLKYs108Yp1tSSMY5QKqFVO4jxpHFI1Gu+3UTehNQZLUxuc0azKDUFqwBi8DdC6h5ElWm7o9S757d/6Af/s93+ful1gUAwHQw4n++z0u3z26Sd8+7t9VjeX/Mt/9Sc8enZJHHR59/YtPnzvHqEUzMuWq/NLFJJAOcpmxdV0wcV0io5COv2A2c0JyockcQJCoAON9462rdgbj/4mrlcWBZ9fLFBtQ6ZimjqiM5EEOsEVLb61vFw84Xo9I/SegYoJENS+RTqPn+Wsbmasm5JQC9Lg7SWcQEucbakbv5UgyRAhxBs+/3bC1dTbPZBIaZxQSM92YdoJrHUUviYM385kS+OJdIAQGTtJwPPiU8JAUXhL1NaEsaQzSlBYPn79t783nngWixfEOmQ4CLCi5sdPp/zVq0v2jrvMz0+Im4yj8YDOusC2G4bjQ175nAUefI+B6jNWnpQ5jWhwHUFweADNz//2/KSgqS3ry4K8cYx3ElSwonvd4+xiwc7tfdS4w6Y0CCSDtMfywiLFkE64psyXhLYmFiV1cYmXITvjI86uF3SSMfXVK2SguXv7Ngd7Y+I4oKpD0uGAWhqGYYcPHz7k7HTOqo3oBAGIFFktGTDi08WPuPPe9xh1PW4d0NUHSFpm8yWdpCWK1mSh5pOfzfj83nOWZcHurduEUcSf//mfMN49ZvfgGOt/wmw1YyQ6aPp0wjus5JS6rnnvC19ger5ktPMlTi9OEGqX1aZksTzh/Xfv8/Dee5jScnW2ZjDOGO0o8k2JM+C1Zjnrcefe9xlMWv7y839BHH9Ap39Ep6PR1PzFn/zfNKUliHpoYZmdnbE77OB9iRUlo50xRgQkg3vMV3PSvbtc5QUkgjiT2L5FBgKdlUwOu/zpn31Ot9/h6NYBYZByfV5yc7qkUTd0jgPOT1pMR7MyS5IwIKsEQVETqppN/SlnTx6xn71Hf3yXv3r8M9blmm5vl6MHt/nNW3MH/gAAIABJREFU3/1P+Kf/w//IwdDxwTduMdC7KHMLsozVJufRk8/4+g++wE+ef8yD7/0yjCsmTnD28hGumRL7gs8fn3Br/yHj20Oen/yMUE1YNYpebwSqZT19zVc+OCA3FyRGQF3iTEXbetJOTJRFFJuG7vAeRhesi1P6aUZTK7QOEarB+ByhFYIYU3tEcI3wAfgQXAIWnNhmmJUqEVGNcb03xmm24AFvAYlzhtrVeBy6MKiywFQralvSRpZlfY3sKJpC0wkimk1FE/VwUQKRQGdLjKkIgl2U10jZ4OMKQUPiEpxxtB4qB0oURLpACE+Tn7AplyyXVxRljgoqTBtTVTWRHkF9RBJlaO2ZX9XIoEEFDbbVbJZLwtDhDFSto7EBURzigobSFYTCEKkYQYrzEa1p0E6QyB6Z6KBUsJWZCU/jW3RgkUqgSTG2RWiJtRadaqyxKCkQXoK2uMEJYxUxnk7QO1/j4OUtrk6eM798zfrmms18iTcRzyvQbsNuYNgJOrh1wfnqmuq0ZbefkYoFk0lC2g0o2gBRJjS5o2jmTJ8Jbh4rZNKhFQuiOKaf7FBvSqrFjKAxdMT/z/Ym/x7FeKYlgWpofUFtBK4bsylLsgpyKwCBQiFViNBvP+SNnWGaAUoEQLAVvohtrle4EbLtI8QcLUNggnPgTQXCIkiRSOoiQIU1zjdspXUxxsREgUd4Rawlwr2tKW8KgxtKumFEXTtqFRKqrSEPKbZMXu8wbU0QahpjkGGIRzNbNZxfLijzDcdHB1vVdWvppl2skQgsrRNYoxAefG1IBex2Ao4nu/QHEXEAyhmCSDCJO6hVgRKaQEBRbUAJrJdIoUiCYLuoV9ZIJ+mpANkPEcrjfEttK2QY4gJPoxqcs4ShJlIShMO4ltpaZBHhhQBjMGWD9C1V3VLlW/xfWVXUq5ZqucTka8rFnLYsqNYrytWKZrWmWC5Z+wumN9fgLN4ZVpslxjaoQNK6dnscJ7ZLXnp78Vvz5irQiroqAMdGbCkNSodbUYkQSK2wpgUMURASOEfW6YMP6Pd2uHV8j7t373NwsM/OZEgUamI9QsQNSebQWY6MDGDx2qJkgg8ESt9G6iVC5TiRYKTABR4b5Si5RTwNmaC7HbL7h5SHS1qzwVhDoLqMehOCUEHnjNko4zq/YF6cMLuB6WnNX15/zt6pZhh/CuO/LcbXpiLPz/BOI0VDNqw4P33Ms+envH5xwex6zaJq0fmG4+h9NBNcG+HsCgn4NmSdS1CSLFqi04bcNMgO9DsNbVtRyoKO65ElX+Lw8CHz+hE7948xZYc4DgjiFUXzkt7OPW5mNwhpWa9bup0+YdjHk+Crmmyao9OaeSS4qneJx4d4BbaabSVYVcWzZycs8hfEcUpdBlQbQzfuY4xj+nrBY/lX7O68y/HoHj3fIcgMh3fg9OYxs/Ups/IabER19gLjW9LkN4jSDmV9jhCG0WhIkITU5obZlUa0NTu9DkpJlNNv0HzgnUEYiJIbTG1pEbS5ReFQgcLagLbocqf7fT6a/TOaxhKnCZHSJGFAoARtW9NWBR1lObm54vJ6RlE1vHN0hy89eIfDfgefaBqvubq8IRQhWZpR1TXT5ZKqsYRxCr6in0WYIqFuNiRZusWPWbNlLG8qhv0e6+WWp269Yz0rENWG0aKkt7jm6OCI4c6Yq+mcy+vXzOZLKAy5CNnp9RFacHZ+CtYQJyk1AmEsvn2behLqENO0tG2LCLakKO891jm892itMXULSm3JK2KbU2+t2957iO0CaBQA9d8c16stsm2dFwzo0+JIki4yjYmylMatuZytOTmtYfi351PVAZtNRScCZbo0jcSvZ+zs71IVK6p1Tbo75mcvHpGfPOV2L2P0a7eom4xxtuCkPcUR0yYVge4Qth1KU7E71HD5i58jG9ZTxbqoQEM2aZiezqF5zfGdhLNXL6muPFHYRTjBejmlEJ5+NCTwNTfzawQB1dIjIwg7AQ4ozZrl1Q2RkoyTHjs7XeJY07YVsJ12uGrBrdt30QOFOWkZB/fIlAXjKFrB5fRnKFmRNoqy1tQuoHXQNA0bJzl+90uMD3b4/PEU4gGDyQSdplxd3TC7mjEaHxIlXaSM6Hb7vP/eu0yvrxmP+whRMr0+YXeyR1HVnE1fcDmdouOEvYN7nJ8tKTYbDg477B0YmuY1Ui8JoyGbjSSNJ+TFmrOrV/S6Yw737/Hxpz+iOxxy6/ZtDu5kXJ4+5+zVOZ1shHAR5aoliSOKRYWJFSWeuHuE07d4cf0zWus52vkS8xefM+kJRNgn8H2iJqGqc5abU1arivOLFb/2a1+hqCuqWcR0XnLy8gxXaPYHX2P69BNkMWNdzYj7PXSWYqVnli/RpzWd4YrD4y8SibsUm5+S9Ty7+/c4uvc++WrBs09/hNQ7pN2HFLlht9elKKes169wRGjxAS9e/c/8o9/7J5xcPsHmmrA5pFmHXC+ecrW2/NKvf5Oz89ds8nPuTD4gDDqEocC2DaZSHEx2KesabXPKsgS3QYcpWjcQLMjbFbvDQ148/2NUsEa4PsY6lKxBAQiiSOJY49oIpTxSSN4IAN7sfdjti7QIUIRE3qEECO+wxmKNxxmF8gLpGlpjcWFKLa9p/QLXzDHLG1S1xGwqNpsVm2ZFOBoz7LRYs+WAW5siRIIKLGFgkdqTh12EjwgrB26B1wXGBsRWENSewHZpN4a2dPi2JAw2RCkEakQSpsRhChIc6y1FzIOpG/KloNO7DTrHi+vtQqdLEEGC0QWGhJYuKghwqgsuwIgWF4EMx8heH6u3KGwfvAFueI9DIH1AVCtkC155VCDx3m9tw0ohhSBWMY3tbXfRepKD9w4YHvQY33LcnLZMT2suX204OfXIuiWUAbkX+I1HGkMgW6SsWNU5Padw+QHHnUM2bU4m9rg9GlK1Fu8slZlzU7YUTUygY6blGfgNqZakYsCb+Mi/9evfnabiIhLdoRv02dQ1vtIoG2BdgZJyi5Nz4MyWNfuLRzamwJMjZYB/I7EQ3gPNVt4TTDG1QLoI6ROQbmvrdA3OxgglMbYlpI+gRAiHlwbrV0hVASnCJ1jzNlLRTy1izzHSIbU3XHpJ5FqEVAgpkRKcAWtb0k5I3VgCHbAuG+aLHCng/Xd2eHh7RG5qhAzoRxortx9mVbPt3MWBIlQQZoowSLEIQqG3nShriZREENAR2xyVkgodhYhAYvFYv8114hXSxoSRwAuwrsVLCf4NL9lv6QZB5cErnJUU1uKaBlvXtEWD3eS0tqVucvLVEtFU5MsZq8WMPF9RVSVuVbO4ucTUBXk+pyw3VFWBbVtca8lXG0pvEFJSVSVCbBfAPA5fsSUxbOFOwNZBwvZxAvKvKS0WEWz9T6HePti20qgIJSRt29KJusSBppONGAx7REnEZLLLeDQmyyTdbkon7SKVJMk8UkUEUuKtxHmPCsLtc0woVNIS+oA6dLSpR7iAKAyJU4mVK3xkaGVDIh1CObJOD+czimpBXVdoH5MFDqlydDIi7I1JqgG9labnp7jZiovNKRdGct1W8AsSzscvzkm7krqZkeoBi/mU07NnLBZL2tbgbfQGpSnRYYsnx1iPNRIrNHVtmec5WS/DLNeIUjJtLKPxDiKIkdaSRiOUGjEYp+TmKTqIGfQOCVQHKTTWxfhiTVkqHjx4hzI3JGlCYzYs81P6wYAwCFmtDYWvqFXMF7/4NTpd0EGDFI5FueFq+pLL/JLra8tkp4sARgc9olBtM/ZVgnJDeqLH9PIpvc6ItDugslN6PoVgQJO32NJRlcfcqIL60NIGDmcjtNwhCbdTLaSlzi2L2RXF8obDyYhOEOJbi3cetCUkpNiENLagaHOEcURIvFdUdUmdl1Asub64REjNdiPbkcWafjfh5OQZOhD0Mk2v0+H+/Xt0hxPuTg44mOwQuBovNa3xFLXh4Z2HxFHG6dVrprOSKOoQRQmSip3RDtPaEAQ13jua2mDbhkAp+v0hWRyjvKDcFPRHQxpVMt9cUcxvOFrvMZET7LjeEks2Er12mLqlkJaZgED9dYTLEXhHRkAsFOrvUE8iEW4xsWq7jGmtZ0sU9yglicOQum5RQiA8OGfBg1QK3ghJUPL/peCUOkAai1QFSjV4pRgM75INU6KuYnXV8upyxqvVmvEvFOMvzp5z+fwlD+88YGeUgbIMswwTO15fWpRKmE+vePr0MWHT8uGD90myLnpekdoNfVmTuIzEtCTWIGtBrxFM/k7nXskZrqlRrScgoJ1d0+YNw90UtyhRbYVZn0DWBZWS14J14+muNyx1yCI3BMLh5JpENoQW2nxBgmI1q0iTgH7p0M5jXY2WjiAMqYuS/TQjv3ULWTeEoWdydJvQF2h5jTQ9QveUZVGyLhak5pCyLFiuzvDC0OntMZzcZlXXNGbKO+/eo9/rcnl5TZ6XdDt99nePePz5Z9gGjvYPCRSMRnukSYe2arCt5c7texjrKeoSHWjeefAe5+cn7B1m3Dr8AneOvkYWSU6vX9CaFq0FUUchfEU1W6CE5lvf+iZPHn/K65MTfu3dX2cyiXl28ozlZkHrQ65mS6IooakbVNQlLzdYNcDpAOccbnNDs8y5ffcb3NzcULbXHOy/z9Vi64/oaYWrLJEaUa5iDnbvY0yDM5b54oLTs6fczD9iZ9yj8iGPzs744Fcf8vlPXnJ7OKBYzCkXJaoIcEKjsi6H948I1IpyfcLBwSH7e19AqpjrF4+IheLp+TnfjVIq44iGx7x4ccJmWfD1X/kyV69f8Ktf/U3atoMJAqb1NYFUNH6Fo+TunUOyLCA/veLw+AEegW2mrKqcNOuxM7nDalmjvSQno7UChaSXHhDIDrY2DMIh7dxRXS+Z7A/AQRBZhKoRaAI1ACe2rBFpAY0X6o12S2ynWoDzEoHGO4W0Bg2I7Q2+xQV7cFuEBSiN3dQoIQiiFEJDYdec3+QsZxt8vaYbrInVHoFWqMAjtcFREoYhQtQoFSH8/8PYm/Ralp1nes/qdnvae24XfZMNM5lJFimaaqkq2yoVZKBqULAHhuCJ6ycY8H/wxL+iJkYNyjBgwB5IsqSSi1JREimKZPaREZHR3eb0Z7er82CHIAYtqLimFwd7X2Dvtb/1fe/7PpqEof7wsqfzB5w/oLqULAyymBaP1prxeIQMjq6VmGKP0Bukijg3RDIHnyAlIPd0/R6ExoWOzKQ4ZxA+I5E5qVE4aqzvMSIhNSmJSonBIKJGC0diApmIqOgIXpEEDdIMUbGIgeKthrSXECNJmuGsQ0iFlAoB6BhQzryO2k3QMkelhqjukhQZWXGCc3P2h0+o/JLoeqo+4Iio2JGKgf5tLUibc6g+4+zsFN97psKwyBNErvFOkUzv86qu6JNL2j6wF2NQB5RpiT4i9C9EDP4D65cuxnXUZGpEZkqqvgcp6JyijgGrNXpoeiJjQDgL6d//NsQaZI9UhsHzLxCE1znQHl4XpMErpHQI5VHKDyc5q5DGINR26JKLBCE9QfREDjgaFNkgffiFe26f7hi9O0d3A1gIBcEOIBipIAqB8/71izB88BIt0USy1DA+m3I2Sjhf5BxsRyChrh1GK5yKNH2gayEZa7JUoY1Ap5J91SGiRiFREmIU9FVEao3OhyQYH80QMyYDCkcMHcQU54c4soDF+n54mJwh9BHXW/qmplnv0cLgQ+Cw39MeKlzd0h8OtPstTV/Tdnt2mytCV7FbX7LfLWm7ahjruMjq8hqBoLMtdd9gfTfkhUpBXdX0MSEvCxrbIPVA8wthmCTEODih9Wt9pQiCGAN/l+eA9xgx5HxnKidRhrbv0FJTyJREG4LImI1mTMsRs1t3yHKBySTlqGQyKZnPZpSjghADoyJHmY5EFAgvcG1PpKOgQPQaoT0675GyAWkRicaUw4FnPBpRN/0AjBEF2gRS2YEXSFLKJMU7i5SBzepqyKPPE4yBUmQEPyUct5y2jnC9oLU9m+bN1+bZk0uOzhK6dsNxOWO73rC8aPE2Ic8N5SjQRIcPks16x3L1kkyNCU6TSI3zgso7Gt9RL3ckRYlLE/JMso8K32d4K8nTY3q7oe42PLj7z8iTjLyIdHXP/iCQYkqqNXfvwItnz9ls1tT1mulcUXUVF1cdpTqh9AW3z9/lvXfuc6hf0vWWzkHrJG1IyUczbma3Sc0c5xrG8xQjO0bFCB2PyJMx1l/RhS/x8QGIFsEOIwMaRetqEl1Q9Z7l8pLr/Q8Q6haCEYoTXJvjrCYfzzFqRd3UbFdLplnOtMhxdoCJKSGRQbBp9ngTqKstRgz7Rt8H6qqir3uuLr4ihsBkekTVtPi+Bm/RMrJcb8hTRV7k3L5zn2+5yOZwoBBD3GAaDSEz7A9PcSFyenqKEIHdznI4WBKTooXk7OSMLC1wfoOPATxDpKt//T74gHABJTUywEiVuKRnI5fUh4oqNOyLPTox9F1DYiGNiqAUTkSavkUAhdRYEdE+UjhBJvT/j8CZSIMUoHSCDWHI4o2vu+JSoqXEK4kUAAPEhwhaSUBgEAQfkfbNyMRgPTZYjAaPJUYYH91CaI0NPVXdcThYOt68n//4598ni5H3332bbJSwP1Qszo/w+0v2ozFYga43qPsPmY5mPHzrXbQT2LinbdfcHB8xlZax0wRf4Zwg1YIjX75xHVt3hOhIoiHX0C43JKpkbDTbqicRCVYMRrk2CA6doW88h2dfoY7P6FqL0AYZ5ZDRHh22b/B9j1Ygc4OxHb7v6fuaJEzQOqHqGk5Ob/Jk1FDtlsxnE3xWIJ1Aup42KNpWgk8wokWHGlsvqXcXjKYFi6OhobDfbHj7/h3mi6Gk2u92aKk4Pz0nTTN2mzO222tOFmdcXDxjfnRGYmb4qLl5+pDJbMRicYyg5N6dhyxmx+y3W+7fvcfR9IjF/C0ef/45dXOgLEdkySlCWTabK8bljA++9k1un32D//gf/gwhIl9753327R5sRqqm1H7Dq8trTk6PmY7HPH/+BAQkaYFOE6q+52K1Ig8jNlXH0+uPGZuebWepkBitqJzDN3vOTt6nbyUnx2Oef/WIyXSBty31YYnrayazWzx+/jOSXBFI6W1EqMBq85zVqyVHo5uoOCUrpxQzw+Of/ARpHaMsg9jQ7HekTrGzmtnZEUWWMzk6Yl819M4xn50yPz7l6aPnfPt73+HF6opeZ/TOQ6hwfoWSDadHN7DVntlRgtYpdb1nu70kKwVpNn49YdxxNpqwi0N+dJHNyfIxkWGCNy7HPHv6lFRBpkZ4HFqmrwm3w3cwBkl0ZsjjlgGCeg3dUgNtF4/AAeI10VfiAREFQWiCEHgkvQ/0wYNQeNEi9QhiZAge29FXcZiye8MkmVOUEpMHlA5I5YAGrUpiGGQyITgS5xBC0jtJ6EpiSHB76KWgjy2d6fFCIHVDkndE2ZMUDiFbpDwCJ4mxRURL9BHnDgRvyTKBtWtkd4SgGDw2atinoh/MokkSSGQyqAvoUFIhpEKJCARClEQliVK+ZogIQA5EYemHEPYg0EmKj69FF0JCAEFAhwKje9KioBOGiCIPRwiVEeKE9dpwY9fzykT2myWiVegkIYQB/qO8J4lj1rHB9w3sV0gXmWRjcp2QCIPSGZPyiLGY4+KYWjvatKMNS9qwpvcWYga8+Mdr7H/0rz+3jAgkSqAUROUIJlJj6aSgE4GIR2lI9aAD//k16L0lUiYE5PDgxTB8LFyOcwmRCh8kSjqMDAiZIIQiBIOIBqXXeDZIRiAUQkSEtK+R5hJPg5RvQiKqz55z+lsn1IDOPCYHYdVAFPGDxt37iJCarnMgBImSjLOEUZ6TKcVYR5SOGKWxTrLaVExGKRH/mko9uH2REU9AaYE2AaX9MGZC0gdFF4b/V+UpPjiaNiC9HM550RJch0LS7i02OILo6bt2GMM0kVBZVNOwWW9YXl6SSkNoW9bXV+z3W5q6oql3NNUlh7bCup79djjt1YctXdcQ4kACDCah2hxITEaIYIMfgCYqYpTAR00QltZVBOkQ4vVhJQZkFEOHzQ8nViEERg0vh5EagwLnkWQoH5kkswG8Y8xQjCcFZTkmLyYUoylnpzeYP7iB9TUhWmIUlOWC8/P7FKMxnd2TTyS9F0Onz3u6UGG7Hi16ZJeidQLjjE7viRgSkaCNhFRiphlK3kQFUDiMTCDuCa5BRklqMhI1pKlcXV4T4xjjIrgltNfgGsgtR3dKJpNTVqtrEG9mhi4vV1RNTXQePT9lt9lh9yWJzhhPLS0NVYhstpbrix1fmseIcESeKiQSrVOESVhd1zSHyGjWsLgx5vKlY6uOUFGhVSA3Hfv9nsnslKPRDCkPuH5LX3uClWTZBD0uMTJw+fIrnj99ytHJjOAbrq+XPHlywd3zf4KSN3j/vTu07VPWyw0BTVQSJUvmk4eclZb58YKryz2b7Zpoa3QiGRczyqQALJv2ElP02PiCw/4SyLBVR3uoca4jSw1CrqiaLS+Xfw68y3H5HbRMqJtAFyLzIiXNMmSquXxxSVXdx9uA847OD/rptnHsu0u0GmEPjqgiTnR4W9E3DX0Lm2pFMSopxgNEJ3Qt2J6+adnuW0y6oJyccKZPeU9HlqtLDusK10XyfEI6SjnUB9IiBwV1Y+k6j/eRKD1Gwsn8lNV6jfUW6ywIPRB+tUJFsF1Hd2jIyxG5MqQ6IUvGJGZOIxxt13OoD5gqp64OeL/DSQdyOPwbH8hcIFEaqwTSCbII6WvZ15t7sRyQ9z6glEAxYKzxDiWGaFD1egQuEAghkTEiAyghkFJjrYVfKMZt39ILS0pCbQMieCYnp0QUbe8QSjIpJ9TuzbbH8rrm17/1ITdv3QNZ4GNkdlTQt1u64ymJzrgRZ4zefx9djJBeUl9e0eueg91zc75gFC6RpBzEDm9aSp0zq98s+rtdRiojaSZIRYDeIhNwVY0WEq0Sgox0LtJYS9VY6D2rlxumMpI6R8LQEMhU+jry0bKuVuTTKSY1dDGCszSHHaooSNMMQiRNNTZA08LZyZzoLLFPCXZB20fWdcJstOB0luO6LX27QWDJ8gSdaF5cDHqbD77xPvvDI+q6QSAoi4LRqCRJMm7evImzDUVqePXqFcdnNynKGSFq3p4cc+PWCefnZ2id8ODufQ77LeN0yvh2yXw2QWrBp198zNltx2Q65WRxj0ePP6HaRz788D1+89f/a548XrPfwt17d7h54y5/8Ed/wtHxbXDXvHj6hOgcCs0kn/Kzr37Iwwe3mU+m7Jsd1aHGjmboNOOLZ59ycC8YJ7dYXjrK4zm+92zXa5K04/T0AQdaAmsuLq/IiynGSIp0ik/fYpze5bPP/hPf+uB7bF46CjPBWcF6V3NwOxZlxv7lFfPxhO3ymtXlNaN0Sug7tutHyGi4tXiHF19d8b3vfZdxVpKPJ3z65GPSQnB2fBsbJNlYsXjrmM/+7Dmz8TmqSQjVNaGrUUKhVErAMJoHri8q2ibgrGByfkKe5axXr0hIMMZirEWantlkghAtfXAIpXDKse1eMDnKkJEBaOgyUBkCiRd7pMwJvkQnEEQcwIXDGXlgb/1dkQmAImiNDwOYK0aFF2ogl/sOazuUEkQlEbIkOE/sDqRCM05zRD7CppAmBSq1CG2HJlXsUSJBEfBhgN356Enc65xxa0jbKc4Kdvsd68xhRUSIFucCzncEGqJeI5MWKScojhEiAdXj4x5nW7xVKJ0QvCXEhPoQyUuL1kMOeW01QuZIo9FJQhTjIfubHmEStBykwi4ahNKgNVaDFK8Jw+F1VanksLcFOXSe3eviPIpBaSAUhZkhREWR5ogosCEQSIgqkofIrLqJjoHk5oSLV89pVx3KR9r6gG9bgtMombIUK7TJuGogiQKVaLRPCBgSAY3dMMrn9N0RaSZwsmbfe2or8SLS2l8AYf4D65cuxoPokarGKIuwktB4UtWD0K8xzBYjI5nmtdng51Y8QogCpCfQEoMfdFICpLCEWA9pABGQliAlIuQQBUK3aDXGOoUPHT4mSDEkAYSYI8KIoCTIHfYX4Bj9xx8Tn77P/v2EBEOhA0khsZ16bSYEJTVBQmc7dKIxIjLNE4wGGSOuh6rxiARCtFgN3iiU8OT5a1OoDLRdIEpPkmmSPB1Obq6ljwpvClQaOdQdXWvw3uI6h0EinMc2Nb7ryOloXqzoqo7edmwOa5r6QFvvcYcdpt6w3G95efmKJEZiU3PYrKi7Awdbs28PxNZR2w6hNFXVoFFDNxyJVAYbA23vkTiiqACPMBLpGEip3pBQIDgMH3ckWIceJM3IGNFCoI3CWkOaKDQeHQ25yjAYsOE1oBmkGuN9RzmdIpWgGI05Oj1ndnILPZpxen6H0SIlxAHmo3RCWR4xni5I84RcSkTi8HKE1AaFw9qU3gbq6NDOksqSqssRQZGEYgBRSU/IekgbtFQkUZILi2hy6miwiSPKSI8lzQvaK0tZlLgDJAdHV69x9RXetuBhXs6Y37rDM+nIszdTHl4tXyFWOwwF7eYTjIREjclGkoijdAXFoWcbKxIdePHyKWnmGeUlSSrR8oCrJM+fbRkfLejkmiTfst/0dLagTArOZilG7AjhPkd3vsmy+YzJLOXxsy19pziaTziajOi1pWsDr54/pt5WPHz4Fpev1lyvl9Sto12s2DUvWe1rfvyXf8TJ+G0WJ7fJ5iNEqggq4ZY4J0tyVvErjNqxW7WY6RxSRd/vcbbj5PgOy6uMq/4aISWJ0bRdR8BR6BTdCRbzU9QBdssdI5ExTQK62ON9xbZu2b96CeY2ybikdgNBLwBeRGrfE2zLdtsSCWTa4rqOVnist0TXo4Knqtdkpw7xGbR2oGJOypxJkdNUPU+/WnH/7e9wdPoO9mrJ2WJCaC/oDpZ9r9n4yMIYAoGzG2dsttc0fUtdtyRGMxnnTIqE5eWSy+USnaQoL7C2RyiNjOB7T1YaQu/IJgbeYa3AAAAgAElEQVThA1I7iiQlFzkbK4gTSTJOqNcHaC11s6GzkJqciTSkzpKEwChNQEqsjBhjkM6hfgGfIKIHZ4cUBhRSJyjUgOYOHte71+NbjxYaqRReBDwBIQRKCSTqF6kMeBFRiSEcJI2ETMHi1g3KskAox+JkTjYxjHbuDVD97/93/yP/5Ot3kEi2h5ZilCCbjkSXzGSCUA1lkmEyhfUtbd0RnQNfkCWetOyJImHXOSzZ8FFqa7KwfOP+jJiQakWiW0zq0Klkte4J15GzWcFh/4x+vyaEMHygbaT1gtorzKtLJsUU3+wQrUaOCoTQeOfYVw3T2T0yE9jkhuAO2HWFF4r5fEyWGNa+JljHJBkNSVDHhuBT2rVFJltGxTFZKsgXMz59fE1NxEyOCOmUl5uOp6s9v/7bv0W2OGUfrqmqlslsirWe3nbcuXeP7W7Nnfv3id7x6aNH3H/rLaSM7HYbJpM577z9cDDzJWu02dBWa8YllMUYrQ2b7ROCXpKYd/B+xd2HJX/+g8ecnNzi/ls3kPkrrnafk5ead9/5Jsvriq+ef8HsVNO5JW3bcPPGTUajCRcvr5iWU+7evMt0MuPzx58Sg+Xds1u4bUcmU7SekXRzZpO3OZ6N+OLxD7haPuWDb34LlUKWRi5fXoIcGj0EwdHsHsdFjnIdh33Ng/cf8MlHFdPje+yWLW4958RkHOH54tWfcmTe4rO/+oTv/Oo3+OKTL4nWMsoKkiQnKRRnD0u+/s59sD0vP/pbxKFCSo2TCpkK0pMEYed064+Z5g+4Xm+otk9R0lNMTgnJCZPTU15e/BV5e063XHHj3feZzk5o6zXd9hm3bt6jcwHhOkalQUVF3dVErdGmZL3tkblCZXOi65BRYxsP6WAmDNGitEaKiEcBOQhPFH5IU8ENst1ogBIlxljpX0tbhkSkECCGgAISb8FaYtdDp4eO/DiiW8foZMr6akWRpaSM8M5ivcT5hhgSEjFFCZCmBqkQoSRaS1QepT2pCsi2p+2/pBKD9G0cFFKMEBSIKNGiRQpBos8JdoJwktgVtHWF9S1pMkeIjt3+mvHkNh6PDdXQeKWk9RlaKBIBAYePDSEqgpAolSBkRhIjwr0uxoXGB4/AoyPIMDR3bZIThUTFAQIZhSLgh/1NClQUjIqCpm0QangGk1wStCAmkVGiuZUfsz1JeMh7XF1u+ezxV1w9f4W+WpHuD8iu4bK9pPcdZaGobcT5MQc3JIMlYo2JnjokzEuDjwYhJMFFDDPGaYYXB3y/4z+3fulivNAzDAtsl9HYJU0U1P0IGQ/DBkkkiR5cj5NvdjQwLUJCCCXeMZzkosVri7cNnRMU4wYpJOp1rqS1kkiLzveoJMHVEqOOh4dSeZAea1OMnuPCDmSgr2ZvXvbzH3P5xw9YfPBr9E1C7neMjCbkGZWDxjIkqURI0hQlBW3XgQgI3xGR+Fjig0B0DdIE9KSgiYLjNCVJO2q7J4aIVBnGZHQWXqcxDh393iP6A1L0iO2epk+JncX3G7brNf2mpz54DlWL6youvno8HBR8ZH39klBfY/ye3m15sn+FiYJ6VWGtp7KWxtthtCMive2RQtNHR1pIWhvQWhCFQCqJ1ND3ltRZcq0JDno3jHgC4IQH5cnTlGl/zK7bMR/NkDES3bCNpEpipMC2HcfZmKJIaJoDSiuk0IO+XakhG1RpvDYU0xmL4ykm1UxPFhzdvI2cLChPb+FVxlF5xGymqbtrdCLJihFa53gvmC1OWG9eoaQkVwllUlAoyd5bfFtBdUXsehq3J0/0gI+XHi8C0mrSQyDXEpkIoh5x8Bc4BMIbjFJkRmHbllE5R9xQLNfPqA/rISu0s0ibk21OmMtTxjfPUG3HZF7D+u+fs6v9CmmPsH1FfXRNoY5I8hdDwZjmGJPQ9w1l6fB+eI6vLnqqcYsxipQRJSMylbFvr5DWcXi14bA/UMWKdDLm6vweJ9Fz617g8+01s3iH1eqc4OaM8wQjJIdDQ+wjX37xiPX1kq51dLWlsz27VUXbQ7Xb06z/PX/5/1yh8occPlhj5ZyFy8mbjlG755AZDnHLrmu5PhwQiefaXvH0UUWz33N8NOYkbtFBIsjQcUqWepIksHFwWKfceniO5afI5Zp2e49Z8XXSTBLUNUEeCKrBBbh69RI1EXglBnOOkgQFnetxnWW129K1f8tZc4s8P8Vi6MIgNfBO8OTJgWR8n6b+lBu3ztmu19w6X3A0W/Dsq1egCz745m9RjG5RtGD8M/ppRlV37J1k7wL1qwuEkgQBu2rDq8slnfWURc54lJGliuXlFYfqgE+aIWPfR7ywRKEodQIRRkWBlppEKMYqYPyGcf+SmopSL8iYsXv+JW6zoegnjJUg8ZHERoxO6BLJuq+ZqYKxzjl0LZkaDJpvbtqRUZEhMsW+b/HeQlBEHxBSEokYbQZCIEAcAGlOKuq2RUVBmf+du//nDJxpTnSCGPeowpDWGpFMCcIiZI02huN0xvGR5eXTv7+fX/2Vt+i7ms426Fxio+ejjz/mUwfnaUn//AWb8Ziy0BynirkwrAI0uw03ZxMSBIoTtrvvM1aWXKTs9zvE0ZvHhSRfUh16vOwwMhDVlMnRr5OvL+m0pTclfWLYbyt8CMwnOX2EL59cch0eE+VNQi/pXlQcuSMWN05IigSxq5nfkuzrA20maa735CIynkcyZZBC8rxaIVvH6a1zNtUKZ8Uwvc0MxfkxX/+Nb3B40fHs0QtC+JjSzMiym0Q7YnuoOD7uuXVnTxIbXFXgQ01W5ORCUo5LVCqZLmZIEfnq6Ve8/d573HvwgIuX17i+RYsS71qavqVMT2gPgtwkvPvuQ9qu59PPPud6dc2v/frv8OjTCx4+/C6bdcdiMR18EuNjdruAoMDZOTcX/4Knj54xP5mwPbTIbMH4RuTZ1Qu+8eCc5eoLNuGar33n6/zFD39EJUoWp3Oe1weefP63vPv273Ay+TbzRLA4SVhePqXftixGNxhNFsSkxWQF3p+Sl4rxUcksT7l9dwSN5smjT/n22/+akoJM/pSTkw/56OoVMq1xquVvPrpA2Cmvnv6I9985JbJj3y4Z5SnaJThv2Bee01vvonYJj179Kacjj0lT7OiMfDomkKCnD/n444/IZzUv1z/jYv8zbP8lhdYULpC7lu2j76NPPkBe36RMLshnO7a9oa8OHI0ahHhKEN/mwIrz81OWLxqKPGU0muD7lOpQcz46JhwCSjcEbwjUWN8Msj5zTgyQT2Ffd5CIQW4RJTEaQA4+DiHQKqKVRfQBKROiBG8d3g7FaElPFltct+e6XYMoMdoxzns4GtNXZ1TJGi+e02cWpy1RHIOfIuw5aXETTYnUGqd2kF9BVeJIsZnGRoXoQbcrfNthhaQvAn0oabqAs2uEbAgqYTqPuHaO6EuC3xH6MV27p26eDY2M+e2hCDeK3pX44NFJpEgC3i9xO7BNQTJbkSQlQuQg9gh5wImMIDWogiA8IhoSDBkJ6WvPnzJ68MOgsM4NMhYZMEYNPAoZCKobCOU6obeQqhT0YPqMSpLkI6bzOY1TyLtnTN6fsXl5Sr1u6FYtm2cv6X7yQ7K9RTqP9S027Ni1VzSdRliBEZKzowW7ixX3Tr+LtAKjJUU2w/Udy2XLiZz+Z2vsX7oYd3SkcU8SIaaODR3rZsMejQiWkUiYMiNTR+zMm53xOxzTuZ4Y1+hokFLT0xFFD0IwNSdIX/0dTHWI7VEebUYoNWe/35JpRZQOlURi7EE4RoliVz9FqRGQMZmnb1w3csnyD/8TMbvNyb+5RSMmsKlpE09MFUpFlLCo6IYEEp1iREbbe6AkU5JsSEPEkuN8ZKIiOgk0vqdpI643ZKInxgOuq9hed7guIkVgu73EH1p0Z9hdV3T7Hte1bFdP2e5f0Nktznd07Z7D+op907LZbTn0e1QiCc7THhpCPziId756LQvReGdJtBlczNIjZEQI6Hw3wEC0IMpAqiA6j7COxBuUTIjekhlDEAGhFYkEvCeRglwnuLplIgusmpHLAqkFta8I0ZFqTaoNNkp0THF7zyyfDdp/GQdJine0jWVUHDEqFZOjBfnsDie3vkYxP8JMJLPzBJVKbO8oTwVSBEZmgjYRlQRIh49V3e0wxZgyrkl1gRAjZLJG8pjOWNLZ2+wOl4xyRQwjdm1HWgSkDnS+AafIpaKQJdurNVks8GGPj46IoWklMnMk4wWNLSlu36N5tqK7Cmxqj/MXqMlHlItb1JuH3Faa+nD0xnM2y3O2saFxFU82r8DumU5LikKTpQ4tAseTKXmWcqgqrnc1y1XHvplyOi2YjFJULlhMSi5WNVfXW9bbCpRAG0PsJzh3SqbP+clffEQm4bd/bUy+6NhsL6nMjPHJGW5kubhc8rzZ8qJq+fDb/wXTyYzd4ZI0kWijWK5bPv6oIs8KTLUn/mTNWb6mKgNbZ5HpnsN2x/TohMWNr2H9JxxPNXW1ITRbKu15sWkw1nD37jHEUxItGCczDodzvH2GzC/YuAvyeB9tPWflgVQ+xdoRJj0hS25jqopRnlCnlmrlePvWr2KOMpqiI0s0vo48+3JN6Je8/PQp8r0jwuGvmaWGUo/YN57Prq4hnZDykrPijN1uzfs3cvKR4bOXF/zoJ58ym97gX/7zf4XjE46yikfWcm0LLvo9274mSw2HjaVZ99zQGVf7DUZqknHKZD6mLAt2yxX7pqacH/NqtSFqg9Ji6Ir7QOstjW9p40Cv1OkY1XhGZkZZ7tGmZjE1KFXzfP8KF3vScUrqQfUeJSHThsRLxmlG31uC9xwnI1rncPHNEefWWrLE4OuGxAiClAShybIU17cYkRCjILiGzARC6BBeIhhR5iVd24IL4N+s8mdecBBrsjxnHVpSd4w/v83W15zrgrRI2YQVF8uLN363uf4CRCAbjQg64cnFjj9dHTG9sebH7VPII2+NYPnkMY9WG85mY+7dOyHGlxRqQt9JlldPMb2mcgdWbkeiNCft+I3rFOuONKvo/JbDtuT+6B7N/oe0XU/pFePUUK8MsXcQK+gMefkOFc+wfsWd6QM++csfkOeRIB9idYrSxxyVD7h4+n3ufOO/5NXqK3pVorICrWe4puOq3TJaRWaTOcF0ZHIgSMv8QDZSZPNj3GLOl+Yx7umUzAnCRNGPPLX9krFsOX77u/i4YBd72qXj5O0R0inqbUff9TTsSWYQrgOZN3zw4Xscjcas4hOifUF72FNtR2TlLW7f+BBnK27dvUs2P+PLH3/O9lXPh++8zbpZcvPBTdbdmlW/5dvf/l3u3L1FcIaXj7coJPlkx71vpfzb/+Xf8fUPHpCP5si2ZlxafDOC3YGwDvyb3/+fqA+ao/Idzk5abL+m2uz48Fv/FVW7h+yYpdiwffUzct0xL+8wTd5iui95oT/mNL1FedXj7JbJ4ldJshOwDcv+ER/tHvO7//S7fPHqMyazX+Hl5gX5JOPyyZ6nT36Ea1+iT454VVt+5eaEz37yJRMk++1zlPYcn57i+78kvz7mk5dfcHSqqJoHfLVZce/BDcossnr+Ob/xq/+CP/2//y2n3/tvufjpX6PUK7ruAuFzYqd5+uKaeXnCTW7zJ5f/G9/9vd9jlGXY5RYdW5J0xl6PQbzgbnrC9sWBzGTkWTEIbsMGbZZ0fUValNTKEWJPlk1IdI6mgCAGwuZFxUQHdn2CMAYxaMmIUSCUxsiMECJN3ePUGGVBBo9Rw9S9sj2busH2CiMX+Bycl9iY0fkph/4xdX6BlYCfkaVfksc7TOIxY12SpxoST28aemrG+hTqu0SZ4n2P3FuKqFi2l+jZbV58+QmZlOx3DV2o8SKC7OkajetqTs6eQfQcmg4lx3S+pestuRyTk9DtesRkTFUfUOKaBIuIRwh5h5jmiHGJzROuXSQ1Bt9XiAAqTZAacmZMvCIfwu9wXuC1xRY1JolQJyiT0LkeKQ1KGUCBFvQErNAYFRBpSRskchSQfYfpAtpoJkaipCQ6cC7QOw3nb9HduY+zkWZfs3pxwYMP36X68Uf8zac/oL7e0Vc11WaLTBMmo1Nmek7ma+K4Zxuek3YJubAkpsRkU+aLt14nYv3hP1pj/9LFeKJLlJjggqTtd3TdHiiQoiNEIFpEdEgGg+LPrygV4/ExZXCIviW4ntYZojhGjwW1fYXwEqUDIUaiHzSSIRzwzqBFTpANUgmiz5HyCKUSoug4muxo3JZMJVi/feO6J+kEt/8c+wf/jm7036N/94z6RoY2g4PZy4iX0CPpncO3e4xIyJMUi2XlW0LfE50nQePbQHdoCLanaxpCJQmVZFlXOBu4vtpRbWqU3eN2T0nilqp2vLyyVIcLrF0SnGW/bdhXNa090PsKS08vJLG15DpD9J6aikAkIPFItBTcTRI6Eam9xaUgcWgfSIMg86CRSJXiCUxECXmC8BahhpG30SlETTK6z2q7QSlBWeYEb7G2IVOSWTGmFy2NFyzGR/RNS6lSDB4RPKOYU8qMYpqyaVvGRUpbNxg5QkoDUg5TuLnHUtOnM6yE+VGNzX+Ky+ek2RnV4Yhbs7swacnMkLjjQ4+MBZoRoTd463F2iZAVXqagDwQkUkqK/A5pkZDqE/KiJ9gKX+8Hc2/USDRaJUQP1d4Tu56ujvgWismUqFp2bYsjkKcp0mqOs5SmXuM9HBUFSevZH3psOGZ1nZMWkVR2XO+fws+ZoxeFZZpnNP2Cqpqw33awrWi8IISEVCcIAVoPLnCBI8aO+rCmTsBNhi797nCgbls2uwNpltE7iF7hu2u219f89DCi8in333nAl/Ip//sf/JRUGt56cMpRN2G7FJRjaJc1//qf/z7G97g68ta9h6gk8HL9lL/5/BHjQvMb33uPn/3kOV/78D55+QAvW7zZEOKExOTcvf0em8Mj3rr/DvN8SlWtmY53nDYddb9ENi3rfWCz/iGjbEa5G7NaXrHbbTA64erip5yce9ShJMkEh/UzZHgH5abocsHiQcHWXpM1mo1/TL0SjIrbjPIRtq7YvGihGpMbB/EmeTLiyeNnPK9fcjSbUIwmhG5IJ1heLmjtFxQzTxcLnj275OJqyyjL+OZ7D7l1q6Xb7Oh7wZePn/PV5Ut2dYvRBaN8wtXLDToxtO2anaswmaLMS0qd4TvHpqpoCXT7DYmQ9LYfjMtRouNgW642O/xmi14cczqe0dhhRN17P2g88Tz+5CNKqbBRobvAWCgCkjY6Nq4lQTGyMCah8Y69iCRakv2CoESEiIqvgUP29eg2OnAWGSNKRHKT0gSH6TVEBdESfI2PmiIZYUxJ0/XwcyxNqzqEmGAxXFcXjCa3OB8VnE1nxF7wo0df8f1HXxD8iNvv/P39fPa0IxWO27cmFCND2gd+6+2Sz79q2G0Uabbir/76L/jkr37M7cUdfuef/h4bX7BIAv76c0I4UGqD7x0yeGLc4e2BQ7t44//OzhquX/Q4WzA+PcFbeLHf4rcHHkzOEE3PLOuoqgavEvLTlKfP/pjrj1/ye//N77HpPI8lpGGP271EqSOOJjNe+YrknuIsau7dfo9HtSdNBGmqad2BF8+/5MGNBQkSxQyld5j0iKjGSKkZzzUhj9y8o2jDZ7x8NWE8n5PpSNmfkGYCxRHnxQnXrmZtv+JU3Bo0635Pqgomk5SXL75glhbce3tOHTtW20tWmzV125Hmhs5t+eZ73+FnH/2QUSmYLca0L9aMtePON49pzBlt23JrYjlanXOB493vfoO2qrj86hKHIy/H/MZv/A4/+psf8LWH73JrcZ9xYfD5Qw67Mz5f/xEnx7e4/+45k+OIViOc0jRdid8L0knK+OSU1O852APYDLfPuHMnZXxDUCRrOtWhvUCaYz5+8TG/+a0HBLEkjkr6lSSsMn777rvcLO/yZ2vw8ZKHNx/w5PrPuHrxKe3eMy8f8OTjH3FyPuP7P/qC+gCZiRSmJfQv6HYdttf87MUfksyOadqUJ3/1R3zjg/co3Z6wS5gJxZf/7x8jxYT3T+/wk//j/2R78Zws7bB5ynZbIQrDzfsL/uT/+l/53v/wP5PPv8Hy4hHerkjyhjYrKWLDqJ6yo6QYCbR2eNvRVw7fKTJ5gtIS77eI9JgkWEqZk8YMTYqIKV4oahmJOgwRFjFCeB31KxVKaoQY6hKpNMq04CBGObA7ogI0iTaIpAVfweGAbwSxd6jWk9WOczFB+EBhZhTBcyYEabyi9jWtcyziEVM5ovQzlJtRB4dPLxEEYgwcDhua7oqLlyukljhREYNGSEHf7zgctkS3YDK+QTjMQeSo0NM2l3TtDqJD6BIbO6rtmsVowUSWVPtTfDjDJykxa/Hek6ieKCyJUvjG0jXgnEQXkXwhCXFMF6a4vkabHmUAkeH6Emc9kh4ZJYEIDBHTRIn0EqUkUYIUYfDXBEBItM5QSIJXBG+BgMo0GsVIpyA0VdPRtD1a5CTylNm05PmNCb/z7q9gLy653lzy1as16/Ua166wbsejjWWxnfFovOT4/JSu7zDblmm6Y5ElnI7ebCz8Q+uXLsaVOCDMEisMrXf03kE2jMWFgDwoJjqh0IaG9o3fztMRsgtILRBS4vEIBklKW9eYRBLjTRK1x4cWF3idtNLhnCZTJ0PMUXp4DdnYE7xCq4R6Fygn57jwd6alv1+yFhx0RVj+jNG//w+IzUP637zH5oahzyJeCUSqUHmKVAmh72n2O3zbQZPg6kBT7bB1hQqSprLs1jXOBpz3KB9RvqfvL1kuP+Xxk5/y6vqa4BU4aKoKXI+Rnq6p8L4l0mN9j41hoF5G0EJSKkkXPDIMEWRFzEkTjRSS4MJwILCBcZphY0KRloTeItVgrDVKoRCo3oOUJNYwKadsNkvKNCUzGTEIRJD0ruZkUtD1HdJZ0jQdRkIhkDmBTkqMLAfThhCE2nNcLkiMQcbB+40LTCcR2shJcYvUlEM3X/c0suEQGqSZ/X/svcmPpet9mPe80zeeucYeb/cddUVKoiiLMhzHSgIbSIwsDDuAs8iflE2ySDZBFkFWCSAgGyFeKEhsGpAoW7IGXvGSze7bXd1dXcOZzze+UxZfXZJNMxAXzo6/QqEKB3Wq6gDnnPf3/YbnwUWJ9R65rUlxOD1GpZIkCmwf0UoQXIvvIHiNxRPEBiGHuddYB0KbYsZHeFHRc0U0EpWXJGaEkpAzIfiCRq8QWoEYUJKJNnjbUx0qgurAO/RRYO976ASpVciuw9W3hFlFVBO80szKT0j8DSa7RFeO68u3uO0eecgR4xSr39d0H1qBi4LW6mHRtNyD6GhspN4qMpOQakOaaYSMlEVK1Vh6B/t6w+vrlsXRgiRJaLuO+XyKd4JRMYhxeluz3h84KVM+ePiU1c2Kt69/TKgUk+PHXPy7N3yx+0tkMub8/hknZ0fkY8flm2vyIsNMArqQ+OiQwvPb3/4m49GUv/udb3F6f0yapiByDo3nUF3xwaMz1vu/wPcJ5x8YYlfRVGAk5GmP0TNG0zk3t19xefsC1x3wNlAkJZP8FCNmaJmyqeGw+RJ1PiF1J0yCIVWXSH2B8wnsHrPfrKnerhmZBWUF/qaii2vqULOOkaOjnPvuAbfvnrO83GPSgtuNo19e0LkDhbhiUwnasOOwvGF1G1ita9rWcXy04Pe+/RkxvGB91fBnP/4eL17c4H1OUcwQynB7fcFm9YbNtmO7TkknBbky5CKjPzQst2ucBl1kKBcJTTPY9zxoH8mQlDphlKRoItJFurpDnaR4H3DOkyjFOE253G44Gs0IwpCadKAsaE8aNPGOHuOsJSTDkpWRoPB3xKmfhkEh/LCwGJUfCEcyEvHUTcXJ0SnrzZ5ROabqOrQsMCpDBYH1GwQ7er+jc+8vhnYIWp+QSEmuU0ZJSWoiMcD1as/tvkeNSsri/Ur9f/c//rf81//0n/D044dkWcpsUlAftjxcHFPqnOUyZ2RL/v5v/h2ePppw/zTjsL/m0AROXKQPG1ZeEW3OKE0RQnCod/T9+8eT8RMCPb3sOIQdcrUmt4/o7A/YLVNMNsGJVwR/i2803fWI2MDpY0EuM7xdcRbHiH5BVt/DjM9JE42pWh6kD1G54Gxyxr5aU44D41nO7bZGWMnl9ZIPHySsmKBChu4sI1mRJwllXxDynPVJhk5/nfF+y7RM8Lmithrb9fRJRzHWcFFzrD3N7h1tU5GnJYv5gv16z3Z54PzxMV3t6NuUHsVs9hRvS6TsefDgQ7bbPZ998lt88cWf0DUde+GZ3ptyEia8frbmyckRvZE8X97w4acPeJRPeF315KOc0UjT7gNtl9JUB77929/h8tWGyemC28OaTlzzjW/9GifzUwr522xWc55+POPHFz+gdy24ntxpPjx+wo9efIEi8Pj8E/osRftnUL8FucYnZ7jiAzTnPLk/5mBaEqdRW49tLXGsmSXn+F7zgz/9Lv/oH/4O2x9/hV87kiRnn264DRvyyflQWW5qZLhlW28wJ8d4NWK3rOm3jpPyCauX8NXzHWq0oHPQbXYgoU0Uq1HB7Pf/Hr7qePdnf869uSFkOTYzlMWUmRtx8/3nfOP3/itm9z9je/OcanVF3u2QeUcrJXmWc3vwjE5m5EVEigNSWKxsQFhMClGuMeJAVs8IAjyBRg14YHHHSyE4khiI8utKzpCIS6WRUg/nVhB3aD5BiD2Rnij8YMymJzUCRUJfeUz6KYFA062o+3eo5ABqw+IIjIMkG9MYjQyaUQtjdWBil0gzpxWWRGwx5IQ47Pu42iK8QsaE2eSM65seLx1N4+m6yH4vqWvNfG5x8kvqfspI/QPqjaRzPZk+J09nBCyb3S1dkzDKQOoKZ9dU4YJUzijFCS5qYp+gKBAqxfeB0HQEZ3Ei4DpN6yq8EgNJTQdSIZHogWQVw90uAngUGom4e1sSEUSUiKgJd3tvUkpCDHjfD8VjoTCJRkuJuyseG6BkSNMAACAASURBVGUIIZKmCoQmMTAqDW5ekN0bYz8KLNcPKZvAJzuPuD7Qvrnl9uodX755TnX8DGMz3t28QoiGokyJckHTpayuGz7/W3LsXzoZz/QEJSf4GLDRY33ABk3EoUVkpFImJsMIxa538DPCodNkRKkVLvR4mUBZQAj0dk0qDbKbYpM1qBYRIwKNCAoRs0HwoVcosybYOdEHlOgRqgfRkaYBEXqUANu/T7kQSWBaLohhh998l/5fvUVeXDL57DHxZEpfGOpSsTcHmtDj6gq33uJ2B/a2Z9dVHPZr6v2GYC3NwdI5QT6akJYFQR3o7BWH1Rt+9Fff47BekZkM2wucBe8iio5EtkQnETFBCI2UkUxHkJKIQofIKHhEliFkTgxDJyIRgyE0MQotNX0fKLOCICwjWRC0h+hQSiDkQFEwmYOoUQgKmZKmI8osI1UJ3kVEkCihQQhiXiCkRklDEMNSV2pSXO8ohMXh0XmODxGkuGsDSdquJctKdFGw3F2TqS3KW3IzR03naDWitrd0qmY8OiPKjn2/x9mAajbISjKfW5YbxcQ/IhtZEqnwweDvknQfBUo4fLOjWS8Z2UDbdKBB5QUpGi0TlPSDLKbUBKZEBNY6JIpEp/R+kDpFW2N0RPsxwrdY57FW0PWCGAuUHtM2PYvjCYfJlpgUyNsUvxQkzFnWlpvuktNYYPoGfpa6pkq2hy0qzVhvK8YzSXATCD3BO6yLSAm29wQf0EqhlaDrLJ2NuOBw3jObTXCu5cmTD9mstmhpCAFMecR8+jGz+Zzb5RUfLu5xc1NgTiTZSFPVY2RQpKVE5GNEnvBv/upPsFXg7HROOTuhOVjWyxVHZzM+/uwzYveEqnuJdUM1vfOXrHbPef3VmtcXryiyGQ/PP+BFf4UWHqOHMQjtT+h6z9lZybvrFTJOaJuW1e2G49mY2SQnn3ryPOPyxb9lnJQ07THm/jmutOxsC7sUp0qW++dcrbes9juKsxGVXRPWCYiAwhOqJbn9JiFt2b7Z8OD+EbeHDS+v37A/bBmnGe+uG95tJFV3YFfBat+z73psdCgdmU40X37/L2g3Y9Yryah8gqTEh8D+cMvy5jWrzVdsqxtG8xPUZEZfdWxuNnRVPwjCvCPPUowStPua2A8J9igxjIQhjZIkSrSSCB8JLpCplO1+g6tbMqnpqwoTIqK3KB/REqxwCAIGgRIK7wOd9/TRIqJH+wFzFuX7yW9ikjsxUkBKQRACF8PA/9eC2tY4GWhweAFRCaKwRAb1tnOAMugkBX4qSvPB46Mn9pGpSynMAlGk9EZhpWAxnSFHJcvba/iZ69Hf+vbv8lvf/g3G85y+a0hHivN0wslswttLxwcnn2IfOoTbI+OK5rCiXjdU23d8WKpBnLPdo5xHST0crY3Bp+9fLDTNa7w64JWjChWirZiYI6YnLfvuJTLLCbZhVGaUicTImqPyBCcMS/mSif6AY/MpXm0pjjz6YQOnUCyPGatjVNaSpp7xUc58oslyw6Z2nMzOWO5vSPUE1+2QVhEUtCES3IDkzTJBWjhKU3A5nhFzQTZK0TbDqhaKBBqJa2eMJh/R7FZ0neNkfsakPOX12xWpKkBYDu0KrWfMj6estcK5jjyNjEaK0ViSZBJBYLW+ROrZgK4EilJSHyzFWcl0Knl0/hF1tSFLJPdOT3FdZBdaXrz8kg8/+gwlZ+w3kBdzxjLj+ESjlCVLW3y7R6QJ2WhOlh6x26zJTMH5vRlV77m42PEf/YPf5sn9R/zxv/4edveMU60x44JU5SyKOZvdJTZx0M+wlSZklkOz5PbqAn0y5uLZFbmo2Kze8PLmAkXKZF4gwzCv/eCb32C/V/z5X/8h4yxjwoxJV2I7z021x5st4ipwtZVYpXk4npPGQGwrGu8gG3Ny+pBHZ0esvrclUTUhVOTJCV7nHDqLCpHxx58x/fgDpM+5ffmWfhvITUmWa5TSpLLATQ35pEUpTeglwUvoIjhPCJLgphCnBLVDRIH0bpjaFBFwBAFBeKyERN4ZOu6q4lIO3PEQIiCHpFwehgVPNDGkRBehlyjlEbKlE3uCrvAu0Lk1Vf2O6DZstztC60ilBw4UnUEm4GVOa6YcmJBGB14hokHS3U0iSJQCERJG5YxD8wKRtIQYSceB1W7FerdGSo914Jox0p2TJClS7BFyi4uB1ld41LC3lp7QbRKsrwiZpIo7nEjIipQoBc5adOaJ0SGFQap8SJyFIvbQijUuq0hNQvQG11q0bAapjxyY69I7hEiIeEKUdzSbgeAXRRhI7lLy9a3cTW4IIVFGobXCRo/0Q1F5kBEOy55CCZSUaAujg6SZW9KTjNhJUh+x25b9uyPSq0eoi2P6qxmv36540bzBSEFpezq7ZiJ6jHm/gPeL4pdHG8qAFAEbe7zoCHR0ISDQEC250OQiQURJ379fySlNDjEQlSLIwQCHDmgFtB7IUbqGqBF3IxnRD/pYpR3ICq0U1gaIoKRBSoGPDWli8bFHyRzCz/F4044UQ9NbhLmkqFP8Dxq6qwvitESPM0xpENrT0bHp9qz3S/b7LeuqZt9U9O2evtkRXU/bWELUjOdzyvEIG5ZU9RuqXYVbbtEuRYYc7RzYlpGWg47ep5hUY2SCjMO6khCA9MTokdKRiYCWGSZmSAeZVgM7OHgSYyjSAq0l2iR0cWjPqERhiCRKImPAuQ6dKUKQGKlwrudofEyiFTIKwp0mtjRDQo1USG0QqDvCqSIzBVFFfFiDluRphkDQ9xbC8OQMJqNIC1zXMyrOEHK4v4wOJR3lpODh6GMaLWE8RiWR69srtEnRaYIXCpVqghQk+QySLVLqgSHvJb4LBGshNrgY2PcbwtqQtQXFeIyQhqA8JA06GQyfRjpUkgCKEHqkkBiTEn2HFHcvfAV9/YYQBLZXOGdQOuFQ1cQmIKKh70tiDlFIfJbh0hKvPGkSqasNu12DSX5OlhIMiTSsVmsIBtt5tBwNyVXX0RMgapokwB2qLk1Sms4jYiR4qKsaJaAsMuaTEhkswXmkUEymE46OF0hhQIyYT+dMxmfIUYs3NSMbaDYZYlczkZ63z16z2WyHObvOs931pKOCfDTn8dNzTJ5ze1vTuob5scW6W95dXvDsBy94fXGNTgzz0SO6bWA9XfDgwYKiUKjgIOYYpQh2S55Ezk+ecNh27Pcbou8oxxW6cOy6FcvVlocfn2AmI3yi2FYHjHfkqUbonlBdsrrZsNkcSNNrismEcT4lkQEl9vj9CrlpuWmWNE3k5FhB63l1ectXL97x6Og+08mc6rAkCsXVTWSzs1jvkDLibMe7y9e8W6RIL8jNA6y09H2HvZNirW/2uFYgomVxBF4lvHy3ou67gTbmI6lS3JsuuLq5JoqIDpApRY4aEmxvESKS6BzfW0Lvye6KEsaD0SnVekuZpgObXw5cs+QnB7JEiOG20qQkQhGMgAghCt6biQKUUYQwYPkUA6VC+ogAUpOA7ciUQgaLUqCFJ8oOL7rBctdnSFKkeX/8JQs5WkRynSCjplw8QY5SvIDxuCTRKdPeMrLpezSVf/Zf/mMenN0j2kh0klQVpEoR1IHxw5wQSrabPctlzW6zpa129OGAjxfACBU90bcQLa41BNtDU5CY7L3/b9cdcG4L0UKfQirY9zWjfEEexySyQgqJlWN65cHUjJMRtp+Spz3C7cgXNZYdusgxmSRNJoSJpAkVmdD42CBNxCR38hChOZofkYwMx0dn2P0bom8RMqN1gtpaQtYSHeQmJ/Md+UlBklqU9mgjKPKcLvdUhxWj8RH2aIrYNmQpjEYjRJTELnAyPcHalizLWcxOKRb58P7R5kxKhVKeJAGjJLPpnLpaspg4VLC0MRLLgK8dY5NznKfUhw2ojqwoKURBHT2VbDg+nvD06Wdcvttx7/E9kiyl0CkLC019YDq+hxy1HB1N8E4Ro6McKU4WRyxmM969W3J+/wNOz8/BeDbNC2K45YgHJPkpo8k9NCm3u6+I0hG7FONydqsV6+UF1h6w/ojv/ds/5N6p5tmzHzA+GYHV9AeH8D3TMuXkwW9hX7xCuAMmlngb6JylaXuWq5bR1LBfrmmlYbZYoJUaZHvugJct8/kRk9mUMi/5ky/+BcXZBIkjBE0SSopszMwsUNNzTs9OufjRK7ydos2WYARWJCR2QBTmyqJ0P6D1fKBvLNG5n0g0JSlNC+k4RwaBDAIV7s7dGIgCpBbEoO6EW3J4fkk9iLjuoA0Q0VKgSIm4YR8kQIyO4O0dj1vgvUI6iW4EmTd00VBVHtEnNPuGdJJCmNCHGh00MqYkKGLoEa5HSokTChdK2o4BUuHBd56utTTdAW003isiDqUNeZGhTA1yhxITRFQ4vyZS09QNRkdkbrAxpfeDnTu4Hch+WCCPCbIz9M1QudapJIY4LKlGP+AbpURFherAi34YAdcJzkeIPVpGEqUxiULnGu8HfroPd0x3JIHhvVMIUFIR7iziRBAKtNAIhsq6jwFPROthKTR2gUgcxkklKC3RWpC5FFEYlOxwVQV9GMZjhCeZaR4++BB1dR/1wx8i8hG3r69od3tiPCB0A/Hwt+bYv3wyHgPEDhv6r4dMcHikMMToSIUmEQYpBmzgz4YXAhcCA6PLQQh39qkUR8CZHoXA9QYhBjB9ICDjDKnB+hrpF0TZII1AYIhf26qiRYpBbGHU+wucqQoQGjqrSLKCxLQ01Wvcuze4G0VQEqsBFYjS0oaaTb9h1R3Y73ps2xNCMxwUwSG6HgL09TuCMQS3xXc7jFecypIgcyQJQnlCCIxThRGa4ARZKkg0A1vcp4ioIAaE9CgdSAzQS/KYkilNogahjovDkmUqE3I9MNFtJum6QSWfSUGhFSoGnFXIpIA4HPC12zMtCqQA7/zwhiAMiVb0pAQ8UQSUVljh8L4nkYIkz6g7DSFiJGihyFKJt8OCbVYURKBvNbPRjMp19Nrjc4UoE0YnR6jjE2I+xhaOrCgYLe4N3FShMElCXs4oiwmjhcEnCWBIkhKFQmYW2dd42yF8StAFh/0WQkKeSoK09GFLkjhkOYOgCESEGpjoSkeUEhijESEjTUta3yElHOoVIib4ToB3JKkidg1NbCHJ0H6E8B6FIUmKwW5m1ujM4mVDZRPy5P2rXCVAeEW185gkp29bVO6AiHUMIwgyoGqHMQwXR9qgtSEETwiR6D1913N+tkDKQJ4qLI48TxhPE2TS0TQVxXzE5GSMNgkmK3Ck7A9rdtbhuxSN493FO7Qq8KGh3jvaJuX+43OO54+YzaccDmu6sCHLPH2/ojr0vH25ZHvTk5sZo/mI5eUl/aHCPPVsD1B3EikFaZKRJQVXb1qm5TFF6gc5iJTs6h2v3wl2raFp98zUFOSUyTinqW5w+w3jpCA3JU27hNjgO3fHJz6wmWyJXpClES0qaltxs7mgjjW3y4bRdEfV9Wx2PW8ua1LpKfKSMrtmd9NTHxTWRQKRNJGkiWCzWuG736R3LSobUzUbum4zJDndAdcKpJtRJi2pSqhaR1O32DiwgCWRR8dnzIsRl/YtEcikIpNqqGiHgPCBKCwiJATr0FGgrIe2G6q9SLr9gTxJBgrM3UcS4tc9VVDDgZwqjQkCLyVWBHB6oBT9TEQJMLRcAWTUqChRSqEUhGCJcCdWG776GIhS33XmBku3/LkFztPkGEmFKWb0faQ4foLMDYRAmWoKCZnxjLMFl9c/vd+vP32M7TzOehKRgVd4D8SaVCo8ljyR9LVjfXvA2SVZvgLVcOgCIaRorRF+T2cjolMIkuHA/JnorSI6Bd4jRIIqM+p+RygS8rTA9y30dtg18cPidJ7VJMFwls1Ybi/JZoNITfmMuJWovCdXKbu6Y9wrqq6GGPAu4L2DEJlMM44nBUfTGVf7Fda3RO+xocd6S6YtonVoneJsz+Jkiuh2WG8xWU5e5FTtit62zOaKvg5kaoxMJqRZSt81lIlmNMqo/YHptGAxy7AykGWG6WREkQokGt8H8jTn+Og++6qDO3+FjArrDqRFRMoUgeF28xXz2fkwZxwk0XpEcHz++YeUoymjSWRxbNjvKpQX5KmiqxUfPPgGQtwwKjX1LiBF5PRkwmw8JVpFniqOpkcczcdcX95CbFBSoCjIzJzZ9IjVXpKbgk4NdB/fOa5ev6KxS0bjORdvt7xdf8WTj77F/l3N2fSc1e0tTX3AhpTjk3uczB/w8ofPyNIFdQfWWow1HJqe/bYh18c01Q6R9Ex0QgieuguENJCXOaOTE9R0zvZyzfX2L7j/+BG3F3u0kozHJ4yLM4QPLI7v4/ewun5DPnpE6F4TVQvJnEBJ52GmMqSXuL4H63G2ReJQRoBwKBWgb4buhpTDZFmAEAckITGgY4L0GtJBbCO0QSgzZIhhgB8IhlFeFRNQCk8cOmNCIEIcpDpEnFfITiNaTxJS0piy70DFQWLniXRBoFAkokCKKTqOISgs/XBW4vFO46zEuUjoIl3Vst2u6PoEhEES6NpAmZTo8Qzvb1GyRYaMatsT24bDMrLdSdLUIzxErYgxcmh2BO1IE0VVe9o4WEdd06JkhgwJrlXINKHrurvxniEPEa0iqogxmiAlfeiAQNQp6BwhFGkhCSEQsbgg7joKd2KgKFBC3iFeHTG4AXeoBjFhCBB8wAcPip9QqKL8OqVXd2MwEikjcZohdY4S4FXL1/K0IgmYzKNOJ8TxER/khqPje/xF98e829d419MpaJo1f1v80sl4SoqMEucFMWQoRiAqJBIfINWaTBuUVoifY3E10Q8tG2fRypEgiDajbTXkEqu3RBuINtxZFNdDWzUAQQ7zakKB7FBSQgzDXDaGiAQV8d6jzftv3t/+T//5L/vwfhX/oWPokg2fvyhuv/7m61O95Wdb5j+Nxd0nsIH3SnJ4YPnv3eOncXP3NQHO774////42Z+Ngfc6/N2PhpsUcP8X/3RSSPa3DWk2peoseaaxchipkUpjnaPrAzG0JIkYOkSANgneDxUPxDBXKIWiaVusHSq8SfC0VUtbdbTOUUxTPlzk9G6NESWpm9Bsl9A2mONzdocOlwiEtPSNxRh4/PiYDz9+TDmZ0dUd1XbHZG4pi5w3r1/S7Cb0tebe6WPOzj9BFD1/9OoPyLXAxT1fPrtBmYzROGNcKhKVErYpn33+KSJ5Qz5WzBYFh8OB2+UNF68cWR55+JsPCNWItJPsN88JtiU/vYc1DetqT6cF5XxECA6DJh56bNwgS4HPAjsEy9WPeLr4gOevrxB5i5VDlUllEqstHRumkwNffn/LNDsmiBoXHeMi4fRoSpkWKJGzra9p7Ya62ROjp2s7urYlT1O6qmWaneF2sK9vMdLQ+BbvPEfjKb/26ce8efkKgUBJTSENmdQYBFoKpJaIGPDO4X1HqjV9c6Cv9vi2Gcy0NiKkwMeACw6jJL13iBAx0aDFwBJ2MWAJw/6HHNi54ueScecsUghi9AghiXcg8qgFljAkAyici8MeTfR4bxg6kI48t9BHUnl096Ia4un0jJSebjxiVXfo0QlKC4R1QyInAnkeSY396csWaA87lBxG3DonWFcV+1AjY0W9rCjNMeNijmgS2tuKGN5wOtpj3YKDtQiZY6QjuApPh0wGd2HXbX72YaNciRICFyze5og+pwggXMCaKw5VxHuHDxUyeLTLSVUk6i2l+IjLakVZnhBUSdc6djd78uQZ+eycdj+irw19X6EN9F2gt55gPckkcnaWozxDZ9cntE2HV4EYHe2uIwY3IFNFxmQ8YXdoIRiyyRFZMaLdNRTzCUZ2SN0zXUzRWUbVdfRtzXSkUaolJII0C3h3Q+syUpOgRwWaQKJz6n1PWcyYTmYofY+mXWKsw8SEsLOU54qD61i2jiI/IK1EBkVnLVVVk2aGD57c5+Jqy8nJDCECm/US1+9JlONoOuHJ42P2+4YYevpuT5EsOF0c4/vAZrfm08+e8Pz5BWUhsa1AxQKBhZAjpUFnEr8PPDh5zPbiGSIL3N5ccH1xwexkTJHP+O6//FPOHj/EyXOePp2gnKetvsCFFvL7mOknPJwl/F+7Na14wLq6pDCRrle4NtL3HZt9w6H3GHeg2yyJxrHcjbh3dkReHoMcY53h9o//kkf3SsZxzEXXcHr0lMX5U5pWUHXv+Pz+I3743T9nNE9p6x6/vWWWGkZ5ihWGRtbcz5/QtYG+rpAMoApjNNpIrKuRuiMrDyhhENLgQyRIAQSi8BAiWidoIXHGgNQIlSDkMCIiACXD3QLnILdDQkQNc9wIZHQ43+GjI+AIoqWLjtYdaNye1tW0vkeMevbiHdpDxj2MNKSmIElOCGpBLSoIlsRpErdGhwJnJV0T2FcHbta3aDMmug4jI7EpyWUJoWG/85QjRb8ecXl5YD71XL51NL1EmoZ6tGM8F5BIqnqHGOXEoLlZbZAqJVMd3jZIpxFeYys5kGa6Fp0OlWbrWtreYUyOSEb4ELBuj0o6UOWAhPQJMgjwnijlgDgUAqEixEEGJKLE+X6QFao7v4IQxDBYk0MUxDjU0kPw9H6g1kmtEFIMGfudod0WHhEaXCewaoJMPanTJF7ihMMXmm1eM//wlON797i6vGZ1eUOzb3FRsu7fd+D8ovilk/FRZkh1xtbWeLFGygMxaCQRD2RakyQSaeK/N+NotKJrO7JEkiiNsAPkXhhF4yw60wOtQyR3ZZ8EERWCKYEenQyM7KYeIWIgSQaou3Oe6XTBcnNLkB3eNb/wf/9V/Cr+/4xsNsyUjUTJ5XKJdQmxlwTbYZ2ltxZrHY2M5CFB5QlCKfJxipA93nucG+bHL69v8JzQ2x7XOW7XHak/MBYl6SRhmkuuXl/hqakPW1I1R4kTyvGUoDwvlxuKUYkwPeXiiHsPj5neT2mKDV1nUTvLJE3pu7dcXs9YLiuKouTJh99kNp9g2fD9L1/y8Pw3yJIdz5+94+LdFZPjnMl0ipaGPHGcz+4xWY65vP0hCMPJyX2KdMfy5pb+sOZ0MWUZX1OQcXl5i3ANeZZhbWC/3aC9p3SK8QNHNp7gdx7n96yWDrVNySYT2r7gi2dfMvn8nE27Zt3AeFJQFB4n1rzZtHz6yZxqFZiZEUlSo3ID8phxahinObnOuLn+is3hAqcT0nRK00qu3tyyXN1SljneXzEbndMcAofK4r1EOJgXIz55+gH5tGDT7NnWNeNiQolCW4d3A1UlMwlpkpEqQ9/W4D3rzQ11uyeEgJCKUTkjuKFCk5pkoC8gUUGQCk0WFUIlNNER1GD1zJTGMyTwPxu+7VFJOgh9gCgDNjo6NxgB29ZxND1hd9gwHhXE4PE2on1kPMo4mpwRmoyz+efA85/83rPpiELPuBWO3eaSVGfoBIhxeO4IhZYpbfVzM+yjFJ0k7HvPy/UNP3j5kmW3xG1aHo7mHJctu/VXHHZfkfKaUnvO4im+1hTUHPo1hYiIMCZJS4QJHJqK1c3qvd0MEzK6uCOammganD1wnD6mXY3pRy8J6j5aT9As8c01srMkcsbkKHBVneJ8pBAG8pZDXLHqDnQ7z/3xDBf2NLvFcPERHG0s6XqNbzxe9hgcl2+X2G6NlhnOe6wI9DawXVacoOj9NYv8PnsTqLod07RkkQhU6Mg6x9l4xEXzjoN0nM38gPJ1HmOg1IOboY8zmoOnOuwoT4eRO+87sjSlLI7ZbK6ZzBIQW87OFrx75VldXxLoiXKOFBNad0NbHziePUHmOd5o2q7FyZ575/do2o6quuHRYsZh19Md1nT1htPTcz756Dew9pLbq1uitxgFqZ4wyR/QZw37UJMsprz7iy94s7lhfu8pF8vAZDLiw9kZcjJm3dY8WJTUvuLVquc3s4wXL/6MZGaYLh7QrzLSTvOf/cN/zF//6Ac8/uScF88uqVgQ04LQG5re0SrJm1crXj9/yfEDidcda9ugk5K8TLi6vGKD58HHp+ylxewvmD06ZTY9BlWzvfwSub5E3Aiefus/4Q/+9/+exw/HfPrx73DYGA7Xz/nt33/K9fMLrlZ/xd/95n/B9/7ob3g6O2cxSrBdx8pXqDLDF45+fTuYn1VGoguUTPFe0LUSpQSpnnGQKzIiMgqSMIjvnIhYE7CFoFeGxGQIMYAGgpDAQP4QauhihehQNh06W1igQ8gObTp89AQngRFt2FO5hl2/Ytu9oXKX1G3LZFZQdz3EBUZphFb4JBCLPakxZG1JxNAJSaVO0MKRRkffBep+R+N2uLoiMwLnO7JY0B52bG5uOOxXyK5k0+bU1Q3+wZarCwsq0NkaJeHkvMErz6qphz04JfD9gYfnCzSeuraMUk/XbFFpjm8iWZSYkA6Gdhup+i3BWjKdgRJ424OvCQqiSgghwdWDDEilCoIYSK1xmBUnDEu0xnukBC0HW3iIEe8h+MFsKoRAxuFiumst0gxnM3GYJvC9I5WSXlbMZUAdNK2ZsEta9lEQxYgiJqSxZpRPUaYjnZU8/NZ3+KsfXfHs7StK1syyvz3V/qWTcRElQgR8iPR9TnCCKG9/0kpUMkJ0WNfR2ve19Kl1aDNQQvogcQ4SYUkziyFlvUzo0wOJ6vDeEUNECQmxprUdMpW4WIPwKG1wHpzvEcpS2xtQDtsVJMnDX/bh/Cp+Ff/BYh6mVFKhCk21vmBbO1TQBBwx+rtRBAgh0tmWfS2HTo5O6HuHCz0oiYuR1eZAFAlZlgMZXd9zMIHNqCd0NX/z12+ZvzhhnJ2R5I5f+8acyewM33v65orz8xIRzkhNxvHCUBZjkmRKvXXs90tyDtCNubyBd9cvePzkd/nsmw+p7YGrzTN01vLBh2OKD0+ploHT01vMrOd6c8ubm2uafct22TNKZvzW77ygbxs+//wRj+dz2u2E4/GM1eQdz/7mJbfP73P8nVf4c4nOC2oTaW1PutNMZMb9+Ry97ZHJr/OF/yF10bLCUzWOWRP44N6Y3Z9s2TVYJwAAIABJREFU2Oy+z/xhx7/64z/h40ffYLPW7DcZxXzKcus46b/BRP+QbHTNSB6xXAaqdUMlIrbueP7jP2U0L1hMHtHantevXlB3ljxPWC43fPPzb3E8O+PZF8/54x9/nxgiT87v82sff8TR2ZwfXTzj1e07FrMph80eJ/JhbtGkqDszrYsO4xUpmtlkyvXqDVW1/8k8uBSKpq4xRlBmBfvDhkylKKHooqd2flC6e8h1QuNbquhIhEa496sqwkdSlRCjousalIZSC2wQ1LuGeTEncwmn6QnjNB9GVDNJJkbMJ2fMR8eswhVP778/1mebY/a5RCpNurM8PTpFmo5d35KOJ6TOoJ1lfp7D65/eb2sbUIbvv77mL5+/Zd8o5OqIbvOWL1/9IQ+P5vy9v/P38VFickNmFtzeCrL8CpNVbN/9FVIdMUoeo0cZtdxws69YbdR7ybhLLPu3jkSNmR4biBdUEhiDrY7w9prRqCYIR8xLTDJFxSNGfMmq+i6nJ4a2a8Cl5EHjbI7YGcyJRvYbdutrHjw9ZnnxCl2cofUJXeVZ7w88OT3m2Q/fsJ0kPJomHClNs9tyc32N21/D5DNieswyBoo2cJLNMQnU/Zq6thxswLuUklPuJx8xyw/sOo8UFqNzilRTlDmXz1+jlKHbWdJpymqzxgg4mx+xuu7oGoGYCoqiIE3GaLkj1QtMJkiKguP79/nen32P+w+OWCzukejIaleRpIaPfv0pzaHn6t07TNIxLhP++t98QewrTsYLHp9/wJNHR/zL//sFr796ywcfPEBGy+lZILg1XVszzWGRzzgrPiAJhm7Tk8cZv/uN3+Bb3/wUjOe2XbP45An/+n/7P/jwwSk/ePUDokg4nz2lSOasfctnv/cxSXzM1d/8AZ88SFB6y/z+53x/+yXKtHznGx/wP/0v/ys39Q1qfMX57DvcvtsyP02xOvKmX/PaXtM1Yz7vppj9jsX5iNnZMSFkdDtDWUxYVzX/8ae/zx99/8+4pzz/6Hf/Oc9v96ztnrNvPGS5n/Ldf/E/8M/+8/+Gmy97jsY/pj8Z88pFfFNSTj7jSfaI9e5Pkb2jyO5hTIkQCT72eH9Amg4whJCRtjlKZvgo6aQauvbC4YikcgakRKkICGKMdyMscShORojR411P6jxeRlzweB+IUaCURooAOKSOtFtFu5TEWiFr8OsG1VmKkWRW5EzHZ2gFIjhoeqgccZwhyjEQSPseI3Z09RFVban3O/Ybw+WbngePS1SM9LvIu7d/Q191KD9Gtie8enOJlm8RuuJtbVjfzGjcDSLZkGeKZnvg3c2K5HiMG3uqruKkPGbk57j9LUwuOeEJ6rDg3v1PqDeeybgg9j0+tMOMt5/Td3s6WVNkM0I9oqsh+LsqeNbReY0HpEoGT0yM+DjMgQcVCEKSKo33Fh8syg3ju18vycYoCT4w9Kkl0miSPMPHSN/19G2LtIGyKDm4yCadsm9eMvNbplEjY6DJQGQRW6WMjwqinrFZ9uTHCz769U+oVq+4vahpw89Z6X9B/NLJeJkNdijnHX3uuGTJ2BbkMdASeGDOMOaInZMcqvcPjyLv8UQ2+yVRetLUAJ59ZwlRIApDaR7fzeIpouqwYkO7LUiToX0f7RinVnSuRqNJdYaiZL/cEtQtOhuwNP/P//k/E4IjeoEQGq1SQOPD0PJRicFFR9PtcHY7EDaiQTKiEwKbOrZugxE5iZgQfYK3Hh8boGY8LrDW4l1HkBGUQXxt6SSQJRqCBCtRQiHFASG2JGqCZIZQe3obIUzRSYONa2KQpOIBvrMURY7BEWiw/oAVFTqLaJ3T7jKUDOSJxHbN3aKswZgcnSQEIi5YQOK9xcUW66uB8hAlIiiyrCRmihdfXXNyegp02K4fFku0wUlLZW84H51xVV+z6tZYryjSYwIZDQJxMkKe5ZhvfoqYn3I+PWI+S/GJwylBpksKmdKkgkfpgr3qafo9JZIUhReCPtUgBToETKmwtscYjVGa6APeOowWrLc3tN2emx9ZXl/8O7766kckacb5/Xv/L2Nv1mtJdp7pPWuMcQ9nzDyZVZU1MMUiKZHdEtzuwW7AfdM2LAO+8S/wnf1X/F8Mw2ig4fYAybAbtropiRaLRbJUVZlVOZ1pjzGt0RdxSLEEwda6OTgHiL03Yp+I+Nb3ve/zUi9LTk8/ZlU8Y7lQ6HXAR0dpGlSuSEGzXJ0g1EQQR6Z4JPoThLbs9htu3nzJsPkVRX7J7vbI5D7m/Y//Gaqv8PFbXP6KbnjH3c2W+/sD3tW8eHHHyVmLrkvatUDqPW8fe1ZC8O7aMaSWQ9qTQsGyrKkwRH9EiIw0Cu88rgtUVcXUT3jnZmMJc4CMUgbnAvvtNctFiySTw4yXwgUImSEJ7jav+cEPf0hTWUp6prBDq5HTx9/nbn/H1ZNHpHjCYl1jqwN5/47DuKXjnO32liQF73/0jEePLF/+8ld0fcfZ5RnPP/oJU79DqgVKakzU/OhS0H75hq8+f8l++w45KgolePvLnmN4x4cffMz65IKo7khuT9yMLJbnXH7k+YvPXvCH9o84f3IJBGJ/JGXPurb4TcdQTTheMqRzlC+pw5GlmnhUGqr+SBs11zewPyq6bcPPh3fYEi5PSnbXt/zqcMsn/8m/QOVMKj7ll9/ccn9/S1lAs17hxBFBhfDnrCvLz178gmnypNDivaE2lstHl+QkudlFvv/s+zy5aDlbW0wRuL//NV99/TmFsYybI1flEpsyhtkCo+amEEYIilJy9ugRd7t7Qg8mFSgZEPQ4f2R9WhMcxGGgSYpReo5xRGVJU5aoNLuORAYRIEyOVJjZt/C7y5Z0DmIqELT4XMySFb2jWp/RFi3rRrIwj6jVBVpKvBsQIvH+ByfcvLnj8cUS2Z/C7wTDpWli9Jr9pcM8UXxVr3icSyoZUHmkXSikkPzi22++83H8JhNbT1sbPr5as9+MvNSfIa8DKj7lJ//gn9CsL3nz9oZ+cBjuUfWWJ/XEcF+Sjs8oG0ex+DUxjPiDxB4NZeG+8z6Je6rlyDDsuD4YLtsPudkdIUFbClw4Iv1AXT6iUEsQB7r8Z5yef0p4M7CQc5iUEJeotEQSCXHiuOnQ5imnK8n1F18xDiVWevRyi33c8uF7Z7y7kcRq4LKEZ08fI5zg9ebIuAfnK4yIDPtXpNUllQZna3be46dAipZH9YpQHdDKUVV3dJ3lEAy96ilXiXpxybjb8+zDilffemwpKSswQ0WhoKg8bw4dV2crfvHqNe+fRAafMLrAFhVmmVldLLjd3HD35h2f/IePiGJDH1ou1y1tYRi9Ykyawpzwxdu3vL/cISM8Wv6Icm1YrCtM1uxuj2z9ln/2vf+MP/8//zU/+fE/5ss333LMe77/4TNsa1lcwOAqdukb/qP//B/wj/7hHxKdY7vZ8PT0Gf1XIzpWnF2uOd6+4fTDj6hPTxiGiTyNvHd6wt3ml/TxyL5PVMUVndtwcmq5vPgI2zzi//rpr/jn/+j3+J/+bMvPX79ksV4gmiW761s291sK9QQn3rL3jiK3PFs9YewrKtui7BJUye//+Pv87OU9v/iT/54//m//a/781SuUs1zVV8ibkZd//T/yH//RP4f2nMO3/wv0jt3nbzHrltXVY5pqzdu7HafLEiVPyLKcZScEEBrUCggE/Ew0UjXWFLORMAHMRk3zkCwupISsMGLOJ8iCOe+E9NDWFGhdMHqPHCMmC1JIdNNEjuCPGSXXHKeEMQ6hNvh0IKCgskxhJJv32afXGNNTmUy9OEMvnhHUexyToMQRg8OaLccBsp6IWpHyLO0Kt54+v2ZZ1bz6vMP1p1TK4N3I0Hcsqku22xtytNglLOyGpSmZ/CXdxtN5z6KqKEOL2Ar61/eIK82L3SvKOrE+0Wy+/WsunzwidV/Srlbc3VZI3VK2lqwt+77EGEdTwnHqGSfBmD1Vs6ZQCyaleNd0fOAsbO64N568sJggqEWFFiXjODKpHiEEdd2SQqA1JWmaUClSSkmIgSwKhIDSWIKLeB/mPJNySdCJb44DFSPj4Bg8dFNP0RRUdcG5tVSyoDQn6EZxP2XEOhHtUz4Z/wuub1s+/+Keldnyu2nHf9f6+8tUxJpp6rnr9mzGI1DR4TjoiSJngj9S41gog5XfvYmGqWAcJIU6I6VMHDqU6rByTrFsqycM3UiSOxKGGCBFKKuJnDTTUVEvMz4JsjjiInjfIFKN945CXZLHmiBGEgU5GxIeHjidSEFIBikqslf0fovQUDfnxODwrsPKnlLUxDHRKos2Ebgl5IC2FSm0pNgiYyL5AasrTALpelC7+SLigiK2KDWiyg6jIGQY4wIlDFncI1nPOk59RGtDKRbkPKB4g7SKbveGxfoRKSlkrLCygpDxUyT6QN0UDN2W0mp0YRGqwMdETJ6irMi9IuYj0FFog5GrOYwnRZAOowLdfea99QnWSPp+NqnGHIhBkrDg1hxy4KK9Qk0G3ViOyTNaR7mwDM0OXUeG8ec005YwfMLGL6lOSszC4eJbpFxg5TN2cj9H1bqIKmsoK4KReBmo/chliAzjTB2Qau4Y5ymjgiK7zKI5YySzfFZyLrb0gyf1AdlrXHBsww0H61kly3o6pyg1qXag5pHevttS1wtSVlTmktHsUOLIRWWpVs94dRh4dfcl3kqW64qgv6bTd4RkyalmEhU3/udsnWMazigvS5x1HPZ79l3E1plAhSgU5TKQvgmUKJgi2mSktXPhPU147+frIQS892itkVLivce5+f80ZzgeDqiHsZoUgqZoENqwub4nRc/d7Y7F2Qk3N3fcb7YcpSQMiquLP+LJ1ffR1f+NMO+4fLyirg3vbidGV1PVFdf3Lygr+MXP/4pnzz7kZz//irdvr/no449Yrk64uf2Ku5sjLh6pik+om6d8dPn7mOkrlKtoK8H2viMj2B5umCbHZ59/wbGbeHR2iZzO8d1b/viPf8iLb45MZ5LrbU/Se4gDi0pweXlK0y55e3vPpf0J9wdLuP0FnFYUyxYnMi/inja1LD75IU14Qb1esL/ccOgBUVMWBUebaU9OWT5u2PaKg+/xVqHbJVJJ+mB4uz3SFoJC7Ll+10GS5JDZ3F+zPw5IEfnf/vRb3n//Ix4/W/AklKzOWmxr2XYHbl7e0N94dNJU1jDkDu+hEJpKzWFNhZ5TXgshEVPAuyMphN+GeiRh526NmzdchRFInSlVRZXm4ttqzXA8zqNUoKw0Uhomp+mHzO9GRog4sFqU5BioCkutDCqV5GhZlU+5WD7FjTc0sqIxDeSBqVQMQnH96hqhHFKckdV3Hw72/EgjPqQ+ev76m8/46P1TrDE0o6VOsLs58tOXt/z0ly95/P2/Oe6Xf/nv+YN/+gdcnpzgRgXvvubquKI/kfw3/+V/BY8K/uqzzxA+orzCJc1VfkqlT/hm+zkb9S3IiupwSatb2sJRX9xjmvCd55cW5zg3EOKEKQR+9Jws3uPF1z9Dn2RSnjC2xNgjU98zuY7nn15y/eYazIp9vyeITAxHpAnYsmMM33KzbWmqP+DEfEoQgrIuKQpNUSiaukCFTOw9K7vk6VlDoy13+y1OJ+rHJxhnOHZ7us09Z2aJat/Dp1skmlIUKDtxfhlJfcQdFe16gXEdbpglSDZ7VHWPFANNdU5Oexana9LQ0whJay02wrpscMOIlQIhNWVZ0zWKnCai94SdR+08F3qB3w0snz7htoukXOKjxqWJ84XhVYI1C754dc/5+TllZclGsNl2XL/5Gdvjjn/5L/5T9rt3vP/RxxynHiklJ1WLcoHbzR31xZpqteDi9ITKSEiJo5vIRsC459XLd3x09YjXr1/xg+ffpwseny1Jgi4tMRl++me/Zn36mKZ4ztWzH/E//+n/QFNcsSg/4Wd//gXPf3BB7z1f//pzfu/TMxokr15+SXJQr1q+ffMtZ2cNpxcGOTqm+IbdEdbrFqXWdIfAcJD8r//qv+Mf/tN/wsn6jG//zWd88oPvcSdf8Obdv+OHn14Rr17z6s2RqvxDfv6Lf8fZ1T2PLjSrNpP8DVWtmFLPwpxjrUGrWZ4SQ8THSMoR+WACLACdZ0pWzjx0vUE8oDyEFGSRyTk/8K55uM8/lGJpRu+pbEgofJ5lwFrah47wg+ckekbdkKuKNE3k6Uhha6ql5mS5QQqJmI5U5QVKLHCTZwqv0HHGHUc/MI1rCJrgNGGYkKlDmxeM3Rd49RO215LY3SFCPxsmdUbVAXJgWTYYeUllC6wJHI7XGBVoa0vIhnrdsLmbiEHxydUzgijZ73b0vcf4FqlX/OrNBlN6bPWEpDxJ7zm9aGjXLV4lnv/eh3THe+ryCUKVtEVBYRLRHciHxNnrksN6IBYjdS4R+4JuiCTdcdJMXFSazZSx1mCdICVJzgmRZolKSJkYM1l6lJSYpNAZlNDMkUKzB8flROw1kQ1CCJQokSqiTMIWNYU5RctIcAVtNaFjgzwzxKeZk/MZAlHYv8sP99319zdw5gVTDjglSMpgMQzxDSe5RsfAWXlGkWqij5Dsd99ETVRNIsuRmGf0nshr/BRoC4Wc6dAzSUO6OewFRVlExi6h1RKZBUY0KNmScEQxkvOEEmtsUSHEHpU8QWRylpAtORUww4cQKs2kFrXHpIyxFmMNzglENJAnytIjpkgWK6K3+JRQOVE3isyInwSFOid4gxZgK4NS58QkyHiEHBjTFqJGYZExzJzwVEJaE9IOqT2lNITQIGONNB1JanxcooXCFIGsWiZ/RFgzj23wqMKw0iVjv6OpKgQzjz3EgNUGlMBNe0JwCGEReUkMESEdQkRyToSQIVpkbJDFFue2pCxQqsAHwRQnvEh4ZXG6IY8aq6/YHPfEdcXYJo5lRC5rep/QQ4G6cbw9vqRdLxmioegstmkYlKTqDlBAPm8YWomTE1XKlKNmKQQqZcY0GzBaochjYJwCU8h4oclaUekGGzuGcoNZRJp1TecHut4hnGdIr0n6K0RTII7PWa/PkbkCNV9IJsLJ6QXeJ7RKTFahQ0FhA2V7oFkmlv2PGNwtTF8Rbt+Siwat3yOzRuWadRPI8S3pVKC0YbeLxJuXZDexuY283t1hTlqS0XTe4WLCao2PHiXm9NOUEmlulZBSYhgGiqJ4GJv9zcp5vlG3i8VMIYgRERQizYz40/UFMSemGKiLiq+++prVYsGz955z/nTBPv4JSe7R4YKq0Pzs53/CcfAI1eI97O4PRD+yWp5wd7PheOxZLlc45/n3P/0pm/stWq+Q5sD7T+D7ZyXHQ4+1jo+/9z4fPz/DjYJfv/gVt2/v+OLz13Sd527zguHwmjLVPH/2Ix6dfMDm9tdcPlrTB0dVCR4tzzlblCwqS9IZfd5y6DPvuoB5vGAzjIyvdxghOTmtOL28xL2XKN4+4vz8kts7ydubX3NyXvDhR2sqe8vV8pSTdsGXU+b++obxELFe0qqSwhnCfY9oIz73XN8vuL6b2HcJP0F0geN0ZJosxt6yWmfO6pKmKTi6wItvbvjVr18TgsWiyamnrgVtrihQGClnaYkQICHIRMielBJ1blFklAxoFUkigQjIJLGyQFKRBo+RAqUlbnTYsiKTGMee0lomF4jCoYvvykmuls9ZFue05gSZDVoGhJjwbiJNlugCy6ZCJME4eoqiQSuLjkeUaYkx0+9rVo+b77yuy6ccpwOnzQWuOUUva45TwhcaguCvX97x0y9fg6m+c9xP/uD3eHS65M04cF7B5QefkJ68Ty1LFo8kd+M72sLRNR62PXrsiYUltHNn+syc0OqGkDLeHqmawMpJxLAGXvz2fTabgZwsy8Ul7cKijKDr3lDagkXbctxaSnGGihWu6xhHQXYVxA2muqAfMy7tORxvyUKhbMYB5UKh1I7hxQ1qGKmbmtwnJuGRQjO0lk4KOFkQLEw5Mgw9mszjkzU5Fmx331BWmmwyN7cHmkbjpsPMPW8V1p8SeklpOtwhMpqS6+N27vb5Av8OlvUZJZJVLTG5ZdxdU9qKZdFihEIFT5w8wgesXuKTZPI7fNjNqF+XCG7k8eUK0gC5Z7ksKQyEyTO5SFOuyOGO42HD+WnB808+5cWrdzjnUFLRTZHv//g5jW3YbW+wdUVVFdRjwTB5hhx4b7Fk8/qOj3/0hF99/QX1+RU3N3eEfqIqG46U9PGeyhZUukFMjv7+GtXWVMaQZcbJglS84wc//JRiEfjrr/+C7e6OT54vKcodtzff8OkPP+Xf/unnnFaX1GZN8gXuODGNs9SgaZZcnj7m8vQjPv/pX6KS4/mHVwgVcPEl7emSL178ktNFzcfPf8K/+Vf/mqdLQ//uL3H0nOo1bBVTesPF+h/z9d1XFKeSJ0//AxZ2gegjUtwz+IHFeoVQeuaCC0nkt0DrGVOMIpEIWHLWD2mQAiEVUhmkUnMxrhVCwt8g58Rv8abzb4oUI0YZXBFJfi4ercw4BoIVBD+i8sQ4XiOzojGP0aWg8Dum/I5u17OuntMdO7LoEByp25LClBR6jaVlnEZEaqnLgnE6EBxwWDC+uUAcTtgc/4J1axCDp5YXNDTkOJDdnqJIZKOodE1pKkgJYx+R0CRZzvjJ+7eo3nKyXJLpOUwRaTRCF5ixJQtJGDo6sZ3Nk3nCsWVz1nDx+Ip2fcZXhy3vffSMfGJQWpKnTHfXkcSImzqsLihWH5DGBf5uh1QbfCtxRQWxIXQVyljKbFFTJoeEzyPGGIRRJJFIUmJdQChJkIosFUGK2dwZQYaEDYIhz8btonCULTSLBW27pKoWSKUIPiOlRlWR6f7Aoqy5NQd01bO+LBHj30IM/h3r712Mp5hJSSCEQSpN8J6cMqNwlHnGFkadiHg69d3OuNYBJSVTiOSU5l0bHiEGrKkYnaMoHSkuiCSUFnNBICZcPtIsIlOcUzC1sCSlibIg5vkkimRRLFFyhxCzHoicScxu9/yQcomQpCRYVQqpLDEbslTY2hPGEUODNrNOK+dqRvTIebTo3LzLK8rIotIYK9Gqh7ghhgIlWrRYEaJHIdDKIFEkRpIaEGpPdh6pHEYXiFyC2CBwiDxCvkcLQ12XWDpCmtBYcpgQOWPEb9BymujdjCwTmZzFLJkJmZRnN7aQGUWe2ZwYQJByIGZHZkQ2maMf8EkjxDx28zoSRCQqCDEyLHY40SD1is7V+IVgbwZ2wlMUJdKWuH6Lvu+QTYUZbijU7Nou2hXFuqVV32LKj6lKi7SOICJOaIyukUVLouSYLSfZgZAcw8DoHMllJIairAjTxEhAujXWdNSnW4Z4S3e8BxEQQeP3mZV9DPIFRkHiHExBmC3qKFuR6Mmix0aBzh6jDiS9QcgDWlmiqxkGQdIO3UraxUBZLDBZ0x816/fex/uWxeqMX3zxU8ZGcPCJTe8ZnKItavrdBp0kWhlECoRxIpj42w641pqcM9773/4UQjyY/OYgiJzSzP2tKtw0orWmsiValxTnmkcXj3h3/Y7k0wPSM1I3FWWjuNu9YOjvKI3gZK358vNvefPNjl3fEdniHOzvb6gKQ0iOt2/ecXJyQddteff2jtENdP1IVUWuHp/y7Yt7hu7/4OxsyenZU86WV9iiJOcK26z4nH9Lf9wRfE9/LJhyT6sDj08vcUFjizWLRnO1aDlfLzitLXUhESIyxYAqKu7lyPL0A+5e33N/tyGnhuWiJkWJmkaetTXbs6eEMvP8x88RlcVPnnXZ8OT3/xmX9RNOreblzZ5t15GUoWotdaFBRqZxJNUz0moajgzHnvPTJ3zv8pykArf314xjZHSOKdwzyUfcbrfsdh23b27ZHTpyBqkkKzSFnzWJk+ABq8VDNoJEK42WApBoMYdHkDMiaWy26CRRGUyMxDQiVEFGzkV3jLO5PUvqckmaPMuyRagl5L9djD9iXa0pZT2jEuXIFOcMBKk02AgV5OzJEcac0DLTWIOUFeMYKVdHximy/J3XNWLe3E/DhhxqqmpBZTPTMNIPBdIsuTi94LD5Lqbr8QdPiVkix0iZITWGwYPM8G64Znt7y3C/IYw7ZD6gRM8QDa5LLE+hOxi6MbCoDcbMhUpKguV5+R1t+jDBat3SLAJSTigJOUQKVUKacwRS7JnSkZgntNK4fs4BuNm8ZLVe0w9HxumemDNFWpNZUS3XVObAMO0oIhAnmAw+RqLbshcaFySqLni361H2BBcjWirasiYFOB4V6/NHhCw4Hl5S6BXSRbLzJCa6oFidlRz8hmlckquecXiDsAqZztjtE9ZqRO6pTiLHu0RKDmtKbCHnis9HpmmgEgqdNX0/kV2k1DWlNcQkkKUhBdh1B4ousTytkDKBgUbUDD6gpoRZlHz8wRNEoZhCYuw9VaVZnF1wdl4y3PSM3R3nV79P33dE7yiVoSkq+r6naCu6saetK4bDnqE7IlFECd105Hr3ig/a9yhLw/WbNxy7nvNqSdvUJBPwxYKLi09YnSzZ7468e9uxWs5M8OhGjO5ZrAp+8eWvuFw3TINDaMOqaegU3O729J3j6qolc8RWnqrVNE1DXS3wKZC9hbRmtfqAVy8/o1QOrTvu371F2ob2/D32vebHV3/I68MrQvqGDz66wFaeyW+xOlCUkKKhss8gz6zq+EDjEAKUUmQhSaSZq208SaSHTrhAKQU6PyAMM1nP6LyHCv4BZwhZzDmdQjAbpRUEIQl55n9LwswsF4IkMorIylSMU6LPHRGIyuENoGsGYJ8OaB+ZugERjxA0uAEdFGPnqbQnZkF/d2B3c8f+fs9wd4/sfpNPUHFuzilthVYwxRlJvdANMUkKUVAIRUyJxlQEImOYkARCGLlcrFhUJT4EltbSeUnIoKSmG3fUWaGjRtiMT4YprMibwM6/Ydi+4+UkKJSA1JG0YphAaok2AVmCPjnjZLtDuoIQAqoVCCvnVE4Fk5QUKc1hSjnix4mU5qA0tMbnREgRZMSoGVWN4BZFAAAgAElEQVT7mw2Wz4mUM0FBLBVxykQsukq065K2WVMWC5TVBCKDyzSFBF+Sw4acYBgDwkou339E96rndxByf+f6exfjUYa5X50VmUyfjpQZvIwUJHSK2JSQQKUEv2vhlKLEB0GOs8g+59klXJQSmL88ozQ+VjNgXmWsKog+UBaGwsY5SEXM+BpESRKGkCe0EoQhYqgROMxMCppDhnIkx0ieifuAJmVJrTUpR4bkZ7i7UEhdIzFIncnOg+hnJqWe5mAeWiQFFosqAkJ5JJIsLEomtPLoXCCjRTAbUEVWM5pMJqQamHGhDqHknOTFAISHz+gAQYzDfCMRMyt3TvBKBJ/R6mGcPQy/vZalmqO0U44gJQhNIiLlHAIyG00g5EwSAnTGq5HRZ1AFKSV8CKALZGEQJiFFYKxHRLMkVCWTbnA6Mvo9zkuyKimrNcLOBaZTlv3Bo/yIzjtk+Y6mX/KoaqBZc1p6sp1Hy6ksSVXGS0MUApTBqUhOkSl4fHCkmOc4cDTjMCHihGZFVZ6wPBkY44SXGVKcaQfuiD8knLjBliswS5QwJJ0JIjOGSM4ZKSOlLxBZIKQBaZFKYPREoRxjVNx2kSYlmiphikA0iUVVsliXhLDm5Owp++4V2W3x8Q4zKpYYTBJoYLlsGabMNHXzefVzp1sI8dvC+7fXVJxNHUIItJ4RiMDDCHMOImiqktJWgKQqGlbrBTd3b7lcnVAVFlsaYvbc3r9BojB5xeKyYhi2fPP1Lfe3I9vhDpcczgt2tzus1Xg/4UNgvz8yTY4QPJkEUuDDAe9XbK6v6boerZ/QLk4IcYEBluuGqnrK7vacqdvy5tWO/pAJPhCqju244Xrf8mZzzelqxfNn71GqTGEyUiVcSoQxPciuDFkGlLYPyWhuHgOicH6gWT2mlBsEI08f/Yi2+ojt7S2VlXz68Ue0QnD96me8vD6gLZRVwhYRUwTQkFUgZkXOhpwEddny5OopF08vyTpyfnHObuf56sULuuM9IR/w44Zu17HbbEjJExAEAUoYzAMhQWWBFmLmdT+Mo1NKD6PnjEQjfnNnzxElwGSBFjODOKaMbQtCEox9JCQosqHU89RRGrhYnZPjnFPwu+Xv0hoKEWmKhMwZFyU5lQhTzMUBw2xM0swF6QO3uzSW0Tm0NBTaMQ7fncoYSigcNgVaFlBLsJ66gylAWVVcPbqgcnNH+TfrGDT3h55hiPgEo4gcheAYHblzDEHjgsWKkrJukHbC+RE1VRTKsokjx27AaCikmb02VlCt5XeKcV0GbDXrO900YnXCaomwnr7fUxXnpJSIqUcKKMo5eGucjmz3HVWxxohTFPMGMpJRsqbVJ8TpFdEeyA6sshi1RqDnNNa8QVmBVCXHo2NaLnAxo40hWUvvDyStWJ2ccfP2gBIBP24x3qOiJwySo0ssz04YBhjDPUyOYuqp1JoiaVL05Kkj9ROFmM+hqAymlEQZGaNEycw0DawWS9IYCMNIoQXaVCit6PsBUxo273aE5Dl/CKTKUiOVQojIwQ2UClZnl5wuHvP17Q0+eYrSUlU1ZrlA28irb7/B2ITRCud6RAwU1kKEru9RheHYH2hKQ3c4UGhNFpJx6Oi3G9zxGpVPmIYDw9Rhm4agNF4LCmvxXtGY9yiU4ZubX+LGzJPH75FGyeZwz7KR3N9dszvc8PHTc0S7YD901IUAmZlCDyLTNguOx46qLmgXBVrPKL0cwvxcTwXOd4TJc7b4gPu7XzDHXZQ4c8ryyTPKxacMNz+l5pKFNeT8Fo8kZoP3muXyMWEqsaZ7UJ79RmLy0NF+wIcSAxqNzjOzGkBlhc4S+cC+lkkSZXp4fs/PBMRDIudcps+yFQKZRJbMspaYEVkSMzM+UgSEKokcsEqBXSBix+Q3SCPYDe+YosQdFbmfiMUR6TTBBPyuZJrCLD89FNy/vOP29VuGw57YdSykpJIn1LGiKUuM1oQ4oYSmqS6oTE3MCS0Mioi0mpwSOgmkSDOGs15iVcuiXOK8wkeNjoIo5ppLyoTQS0b3kBDKnEUz+h1Tt2caE5PTvPrlKzb3N/TR4aOmaRtOTmua05I0BspNoClXiLMlsqpRSLSbJYO6EjjvGcKEFYrJz3xwFRUhJFwKuOAoyodEciVIYj7HMc3PYKkE1moGkUgyII3Flos5eVQKYpw3TU44LOCPAkGDdwXel5hyzenjx5jJA5/9f9bYf+9iHBshRGSCTGRIA600dEohc0RmiU1zubqU1Xfozzmv5khymZFSkGMiRz0zfn2H1RFNTcwFSk5IGQGPlBNtY5l8wOoSIwIxaDIWhESLSGEVvRsfdjUGZSJCZsiKnDQIyFmQhYQ86zFNMCQiSTqiAh8spVkikkcwIWRCcETLOVgo+IJanWFNjQigVCIzgixBVgg9IdQMn09IUlIEEUliBDw6G8ga8KTsSWlmpAsEOU8PqV4rEJrRjWgtQWRSCjO3PUdiCCjvSQqMmXeCswVEYrREMpsRAn6+6NHzLlAFInmG6SNJWeCCA1WitaYf9gTA2iWyKsl6QjWOpAri+ROm1RlUNUZm2mGPHjqkKSjaBeb8AxbCchgj212H22/xwy1jt2HnDsTiMW8vvubKN7QG1qsWvV7jgiVPHaiIbWo6K8g+zDckKcgykWTCM+H8QCEyUzlRmgoh3iP5Ch0fkUJikhvC8Vd4BqLvOHRHTOOoi3rmtMrEYegRRIwNFMHigiVKgY8Oobc01ZY0TBzFxM1dj08ly5XAWk/IgbJaUBQVykrKRvLsgx8gSeRcQN6w3ewIQ8fpYsH+PPFmsycKSR4l2Se893OHhFkvDiCl/K0kRcqHNDYxM7S994zDwKKtKcsKiSD4QNu0ICLGCp5cXRJSIorEvjvQjweWRU2tF5A11zffst0eubu5pY+3RDUwTYLjYQ5VQAguHz2au7IZbFlR1SVNXVHWBUZ7dncdUlXs94ny9kBMkhPZszoxFLrnycX7hH7CD/D61ZFj7/Bh5NXtK0KOvLt9ywfvXXK2KCEOqAIwkuAFcQi43rOQa+6nd9Sm4PysZL/dM42OUJ8xyYJBn1FWezQlZ8vnnFUF+/Ut1np+7wffQ3PLX33xv7M9OK4er2kLRV0IKuOwMsyby2yQsaB3DlM0ZKk4Dg5UxpglQoxMo+bufmS8fcM0zqbmcZwQIlEoQalAZ4WioibM8hIpUXNtgHjAD8ZZKIpMoKQkizBHNYtEFPMoMyRB0IaqrNAxo13E6orGtKzKBXFM1FXB5eIJcewgTt8pxkV0czFgC6RQmKxR1MhSgwxsDx1aV7Ox1FgEBiMrhChxY4fRBdNxoNLflZvoLMmlpsiaSiXSSWIUklYXYCUGOEk15/mKz36nGv/63Z59dGBAWoPHEKxkMwpsWOAWFWqw1N0tVtwRXYfa9xRK4zc13f2BQzdgtWBynkIL1lahzd/aLFQDWShCUOTYIKSiKgS9mDjsM5WtHqZ/ZiZPqAoXEv00IlLisDmyWjyiNKe4IeFjQBQTRiW22y2Frpi2ERNAFy2maIg50h07ijaS+x1MS/zgmXyCQuO04m7oZwmDKkj+QFuuSMMt3m2wOZFEzeQ7uvHANBR4cY8/jjSmYUmN9BBkhw4TYifQUnKqamJjSQY6PyCIlDKTkmdZCPbdQHYjZa1QRhOmQJxGNI7d5i3ri0ckkTlOHbVaoKTAxR6tM6HILNWafhDcvL1HWsFq2dLUC6JR7O5vefv6W3704yu63Rbfd+Qw4cn0g8YYyxxgmEk5ErJnsWjpjyOH23uG21s4bqh04t3bV1yuG8rVimN2hDCxsJLdfUdlWkIX2d7dcHb5Ho2pePv6W47Ht5ycCr768h1trXn6/hXbUXB9v8fIwOgmxunIaVvjveCwmxCiwJoVpIaxn/Cxw2rDcTuS8pH3P/wBN686xt4gq1PU8gRzcsL5957z+t2RPDa0tmHcfoVeHDHVCZ6CyUfOK8Nwd6Q4UTyovx+agvy2mJZi5ogXWJSYtckACoXKBtKMrlRSEx48db9p0GQempRkQCIkpBjIKQIzPSTEecIf3EyUi9ni8oSwERU1Nq/RKjMMO1zf0e22pOkJWz8g8462CehRk7kmJ4iuQZwMBF9y9/IN++sdcfJYmbharBFOYWWmUmmmoAeNFQVVuUAITVQ92nhk9li9pD8mNIpCC4Y4YioD0dDKhp55QlfLkllcn6mqRwi5oAdCCmQVCGqkEZYhLOldQWuXdK8Sb759xX1/h7IlJ2drpscntHcFPgXM5SPK5x+jZInKLWZQWCQmZoTy+BzBjaAtg59Qaua24wNTcPjgwTRkA0FCkoKAmAk2aQ59K5VkMoIYPCk3pFQ+kHAcmYIsLFLP7zX4RClW+KjIosQWDfVigX604P9v/f3RhnLmosJDkqaEwpRMQiA09EJxNJogBL1Q3zk25hJhEohxbt4qg+/nWGarDUmPiNCg9IhUJTlLok8YqyjLls1mS3s67zBTLEhRgApIkRBKoxgRyhFciUqzSS6nGSovknoY/8d5ZyMCwY8IrSlMTRCOkHtKUxHGihgiSnuMLNFiSfSaPAV0oxEqEAJopeYLQoz44JCpQqYGKRNG5bkgFxEhH9xHaUEKa1K6Q0RBzAZJiRQ1WRyQokPnCrzACEEMc5KkkAYZ5YzFkxEfJqKPVG3NmMdZG8+sY5Yi4rwjRY+1C7S0DH6PyBGhxBwOkhV+AllkpGhn2ZE6UraCcmnJRUMUS6rzFbY4w5+fUF6e0stMUxWo4AnDQFFasoJ4sqApLOdpIoWRw/0tm9tr7u+uefX6Wz779gtk94qpPeWyWJEvHuNHi20lZZ2oFx5TZdJYMKaILAxRZJRUVBiyi0ghSW2FyAITyjlsJQTqLJmmSGcSfW+ZiGjlmfwwp5NGjRUKLQzjEEA5Jg44HxjGApfjTKAwaxarJYfbe8ZpYBj3aLdkOxzmJFA8Y5IsxEdkJlRRsBQfs34yMmmJk3C/e4UWidPFOZvbgb0UZG0YVMYFP+u+f0cXKOWclvibznjOmfBg7vzN36dpYrVs8cETJoeUiqqt2R63VHVJXZVs9zs6N1IsGharBSWR7fZrzN2SoTtwt99xs3mHNCOoyNBFYrQIWVJWBYiKR4/PmSbParXi6uoRpycnnK8vuN1+TlNsMGbFzXVHcBNCDNSNZHd/izvecHX+PWrb4EPHZrvhMEzsj4Evvup5+67j/Q+e0rTn7HYDRnmWdYMuNFPSkDw4yYuXX1NVp6zMGSwWTIct19s7JploLmri4Gm4QogbzhYLjG2plnoeBa8uKFrDtkwIBGftGRfrklJ5ZB5IcQKZKGVBI1f81e5X9OGeb/s7lus1i9UahOWbl+/48sVLXBw49pFInrtnZAopOLWSU12i3MwCT0CU8/cohZilJwkKMXe+VRbINAAPkdPRgJiLYqTAmRFRKUxpSX1iWS24WJ0jJliWKyYcIkoKWWOLAqL/zv00uEi7tEzTiChKykqiJeSoGaaMyWtq/YQQ96Swp7QBaRxJeMriCpETKUSKxe67DwO9Y/QFO6W5S47ff6SRsZxH64tA66GymuUj+Oz/+Zvj7qYD+fGCVCusNjS6QepAv1X0EsZ9xyJG4s4ybRyqO7CsMl5tOW4Fm7eeUfTYGobssXFATyUX8buo2mHqsYXGFjVN0VJQozEMKqGN5n47sL4YKQqIWdNNHr9xaH3Fqp3o+xuUVaD2JCYQgsDIrj+yOXxJgyR3gkIqSn+KpcYYQfRz06Q7dNTFCcdjNyetFmJ+qHcj7cLS+4lcllRF5LAvmPaepEbKMtONR0ZXE9xyNs1lhS7UvBGcDkzxjsIUjIdIpWoW7XOmUrGfdnMqKBXITFFKZOiZBj2jfssFIUhcF1FD4nh/i3Fwdf4+xz7QJ8//y9qb9NiWped5z2p3d7pob38zb1ZlZVWxqVKRJREUZJniwAbskQeeeeC/4IknnvlHGB544qFNA4IF2oYFWDJIghTFTlVZTVY2N28X90Z/ut2t1oMd1SRByDTgDUQAEYFzojt7rW993/s+b1FOk9KQptfa2bjhgIo3128Q3tHMlhirMRpKI/j85RtsqSiLhndvXiAQ7NcbRFFhD+YUWZLGkZm1rIdbkpziJofthu3FBeN2w+3tG8oaLm7O+ODprzG4FpD4/Z7r9Q3dxvDgwa/z6uWn+PEdj+9/yGef/pjLy5c0tSeNBWObeHR6zPd/95/w3/8P/yO6qpmtDtldXDDsB+rDB1zdvCaOEhkiZbkiunJKTpWJMOy5enfDN7/7u9z71ge8+OR/YaErNl5zMJvzwf2acPOSt2/fUMmRZM7Z9pesqvchHVAUc4pK4fqMEg5EA1Ig7xp7P59gZkBKTWENGU8U8Rfpt8hElvlOyqKQ+k6XAlNS5N2VM+ScuJtnE4Ugp3yXuhlx0UFMpMEjjMY7GIXELGoG19G7LYtSUcRD3n0xwQPam2t2+w0q94TlCr23DOPtlHrsS4ZDydhD6AaUC9gkKUXJvDmiTyMGDU5MqFORkFkgvUVKSCliTUTLqcYyup4C0EQgRzdN8QtLDh3RbWmKOWOOxKAwHGPKBT51mLJlGKd6cYgOqUoWxRGtMAhdIMqC/uKWos9k39KlgZfrcxAgtUV8N3P4zUeU21uKQYJqiJXFy0SQI6Up8aFHmMgwjkityEogksSnQAJawMaIHSJKCozSE6c8TvkNSMHRQpJ3Fd4l2n6kUCW6kGjFXRW9QOCxs8Cw0wwx4NOOmLco1VEd/P9o4BRDZOw79nGPE5N+qQ0jsxhwJKJo6cJ6+scVfyukQgSysISQETkipcPLLeMwcrA6xvmIEu0UGJRPSGFBDgk4JuAxdkcSOxAHqKpFRFCpQYolMXSUdkXOM5KepB45RXIOU+SrHoE4oQ6zQoiKZCJZB7KatF+WGSJKFFuyGLCyIccFKSsQA0WdKKrJha/yNTF6cqggl8gsEQRyaslRo01LVNeTkzrN0WKBLgQxrkF2SOaILMmyxeiAkIkczV2nNlAUlhBgDIGyKhn9dDpWyhDHjvm8Yd91IO5O2towjI4YHUZXyDzHqIC2O+zQo2SDkDUReUeXGUEsESYRjadpjtHzJWp5SKhrykJSHC/AzDi4v8LPNKNmCilIGiEKqlJRVBo505OOszomjAPDvRX73VPWV9c8enrIT17+Kz75q1dcckO0S7b3d4iTNeJgweJgzr2TA070SF3NKYTARoVJCqQlassgPAmLSRJrJUpZlGlRIpNlIK4HZG5RxrHf9DRVJOUMcdLZiRDI44gsBTlr9u3AoRQY9Y4cM4gVevaQWO+5sQ9QJ8c8OnjB5vyWcegZB0dM5/TdDt9lvvG13yeHG/bu37DIc5SZExcF7vGcLCzPX17S+pbZsmbcJsbxl4jPn3fBxZ2+KKVEzvkXX0spIZRESklMghgjbduy2wRSjFR1w8X1DS9fv+Dk8BAfEjfXa0YS2ZSTRGBIvPzSIcstr87/gtvNHFWsCD4w7iMxSA4PBLv9hsXyiA++9iEPHr2P0SXz+ZzlYk5dWhqr2bU/5fGzI8rygA+//SH7bQe0uHHH7XWi0o9579kTfvDxT9h3Z9gyY3RBu8v07YAUO/zY8tPnP2F7OONgblD1MXMzo1CC1bzmutvRaMFuHDFlD7mg4ZhZL4ntjrd8ivnQcv/kQ64uewa3oVlVNBa8TBRHBevNIRTfw5s/ZO0Dso3UmknCU0z6yk5kXlxv+ezMsRv3jPmaenaLtQ2bmz2D76bkNVVitCCEgJGaSikqESnDL5+z27XMihKT7yKvc4acCABqStCERBEs2uipK549Fmi0pdE1Yy6xpmElZhQzTSEUc1tjSoVKir3O2HlNSiNZlhS2mcJm766yPsZFmFX1ROMhMcQ9/XCNVD2LRw1hvCGKCZHqvEf4Gi3mGDUQc8fq8IC3b255//CXz6tSyX254EaO+LLkSGjyLtP6hCoSD7TEzCS3ov3K+v7sn3zAK+kZkUiRiHmHVBrlEmfjLQ9PCuwQ2MeOKiSqrLnZXTAfA5++e847saUqSsw2sjQG20D2mX0YvvJ9htFTB4HXguwGfGjRItOaV9jmQ16dnZHrxELVeA/tfo82e957+g32r49YLmpc3DOGHbqy1PUxzjm+fH1BlgV95VlUFYPtaMUNzmUYBQfmlO78mkpJ8n3P+uaS4+UBjRCM2x02RqqiZO9GRF1R6RlX3RVuGBF2R8o9Y1dR5BVXm5+yKhdIHTAhkYcKPxwwUJONJI6XDM01LRazW+HGltHniZjl9swOa+K4JuYl0mSMHfFDj+82EDq2N19yejrHFo795Q0liugMTXGImS8haG43LY+frHj+9kvi6DiWK3IcGZ1nIWacffaG44cL3r294fb8jHm9wA97Tg4OeXr0iE9efEF1UDMSEP3ASWF59fw5X755y9XVW3L3hof3HX/0b/8FhyeHhLHl8lXPbH6PnEa2mzc0Jwdkf4mPP+I3PvoNPvvRc7548ec0jWFRnpJcRz9e8psfPebT15/jxDnf+Og3uVqvWW8vWVRgrOfL52u++fVv4vu3fPTth+wvrylUoGkkw75lXp7wrd/5Lzk7/5ybdzuUFpzce8I985jifEY3Buym5/57kp8+v+XBw/+Aw4Nv4/2a7G4pZcH2MnB0b5rcxpAnlqlQU3MlT9E8QkikFgzhblommLTJUpCEuqslFFIUSOHJQMpTBMX07k7tkuPkz8tmWl9cIPiAS57oHIyOMGS6MaBUz7DxpF4hXObt+Qtuzl4S+5H1+S0nxw0pCOJQIDpohx379UhT1ojsGJyn7deUckmpLUZotK9xPRwdFHS7AWMPUCohhSe4gPc9UpSQpxR2pQQueIpakn0kOkdTalan93j7ak1lF7z38CGvztYIuaAxFhENwSVSGpiVkWVdIqShHSAni9CGWbVju7/kqHlAKObcayocA30KdENmiII8k7x8e8XRqy84LhaoytOZBaxqZFLIkCnCnJgSgx0JKZNkAKGmHBCRsYWh9IoUEltahLHYskQIyCEgxwGVYbnSjH7FLgwM/UgvNQZNUQVUFuRUoUyAynJxvub64paL8y8Z2zdUtiX9LR/l33X9vYvxmoYUL9jnli4FDHPWeYuQNSkFtm2CRcmsmFHGr2agm6pg175DFh5EIjiQzFDqlGHQIDzDOCDt9GJEXqOrgTgesd3uOD69z9XNMU4kjLZIOSB0RAvB/qagXAmCuCTogpwld/shEnPHGQ+E1JJpETpjZzU+CPoeyIZZZRm3VwgyVko0iqAGYrYoGsiGrh2IYaQojpB+ildNIjIFqE6McxDI8JCcHpPThNfDRMiB6CGHQ1S9hwBhnJOzR+gRmTNKGLRWbNbXLJdLjNB3o+/EOE6YvqZpcM5RljUxQUiSGDPGVBRFSU6eSmd2m45kFLOqpqwL+nGkGzKGiqpe8s6/pZnPmB8+wS4e0ipJOjRUjxrq4wW9LlgdrqhKCHEPRUk0NU4YfEqE7BDCw5WjfrikkgW2WOAUzE87VieKi1eePP/PqdwPeH3xmhduw1JrHnh4cD5QX3Tkm8DaS4pDyIuSbecx2lLqBhUFJhe0BNox8yArRC7ISqIqgUoFaVgj3Y5CwTgO7PoCu5xhtcWqluivaPeZ+XwB6ojcH/NOB/YbjY6ag+WcclnRuzX1w8STas6754rKOQiXDNczZDxChwbkBe31jyn6FVav0GLJwBlFETl80PAnf/oDPv/iluOj+9QxkbwgCk3QU1c8hPCVTvjk2vnlPSKEwBhD8AEpFc45bm7cz9dptm3Pxe0tj54+RAB//m/+HGMKolJEaclRI13k+L2et9cDH/8gcu9hQRffMHQDVhdUTcngHKePD/ngaw9p5obAhvncMj+QFKUnpQE3OGRe8q2vf5+HHxyx22948+UF0Q+sFhIpQJiGF+/+hh9+/AkivMfBYk/wF+Tk6PeKYTdy9XrN0cEJu6z45G9+zNcenPDh0/dYzY+RomJ2OEfmNTUH9OmCHBS1mVHWgd0wIpIBf846fkQv5/zgi4/5llE8ePQEWcB2fU1dnnJ59SPwkfZyQ11JbGmRc0ux0Dg/ImRmf7kmVwu2Q0/Iia7tUN1koBU2kQIkEQh5pFSGebZMmOuEsiWbviX4jvt2NQVx5Ii864QbpbFKUgoFOSFCRFUKXdiJqDIWHMgZ79X3ODYN49hRGMNuTEg1JYXW2bKsajabDceHC/Zjz67b4UtD1BZ49Mv1tFH02w5Bg1YFbpTkfMjJoqTzr0kOcr9iVi3x6RJtQeiOIZ7T9R3373+di5s/YXHv5CvrtNOndMOI765w1QHXUbKcKfxOYJ1E1Zmrbce/+MM1fPjLx73Oez4dOiqjOLQNIi0QdFwKyVIv6Nsr3OUVdp0Y95azQdENgrX1UJ1jXGTcrbilQtTzqSvV9Rzb2Vd+Pj8ecHl5S1jdcLw0aC2o5IxdOqLQT5ivAoE3tP2I7yX9CI0tubmVJH1NSDWbzSSXCqqljZlm/pSD5pSLyzeY7YiqoF1fIgpN8jvavkccGt68ecP7X/smxb6n83uO33+PiObV5Tu8yWQFuR3QKOp7C2ztGdYlbl9gGsHBSnB7ds5cBaw748adooaGmTBURQezF5zdfMHj8jtwU+OuBjouKWYSIyz7fYd0O3SVKBYaHMhCYMYA6472+hY3bAnKcXi64M3bNzw6fR8lAjbNiYNhzDs65Xl6ssI3c959doUTe5qZxFQ1KRu6dM328oZ/+E++zec/fceTe6ecv7qiLgvq5YydH5FZ8OzwAe9evWCMe9pCc3lzxbuXL+murrlXS/ZnV4jFipMH7/Hppz/m6OgDzi6+4PryU7S84EQ95P6JJftLPvn4r3l37rj3+Ahb7Nltzuh2ipuLDY+aJ/zff/xj7j845dHT+3zyxY/xg+LD976GF46LzStevHrJ73z/29zejnOPaGoAACAASURBVMhQEekYxguQHYtVpn7W8gf/3X/Ff/jBr7O1mWwu2Kc1u31kqzzf/wf/lB//+V+yOv11nnz717i6uEDHLTMRYBc5bA4m830SxBQIKaO1QBs7TTITpJyIIVORMXfLOylNQT5EQgQhNDIlUvHzsivfyR3kVL0LyGlqzIzegEvEwU3ZFDkSwoglE/2ID5Hh3Zbd9Tnr2y/Zra/I3QwrniE4IwbJxXWHvo1UVMzmmrIaScBRWRPSDhGOqHSJkI66LJBCsl+/w+QK4T6kKRTb/hpjCqxqqArBbBZwcYcVAVsZxgFMOceNoEVkVtegJG/fvKKqVigCF1cvEEpTVBJjRrJzDN2ew9VjjD5h9Fe07UCt5phS4aMnjZanh/dY33bcrw7JRWLtL+iT5KCuiUKzbl9y/lcDH58XlAeZxx8+p1kWrFb3WZw/pZArtnULxqBnFWYxYxQZvCDkhE8eoyy6KRlHh+8cSmVk1iitJvrK3UHItVCVmRgPp0ZZtyWHDdVQo4tTdAGxr+gG6PsdX3x2yfXrHSpols2KFOfAv/731th/72L8XXbstMWWD4luz628ppDgc8eYYacS4xhJzhHd3xqr7nfUYgFuJGZHioKUC4SJSNtNOmEeocQtkluk8CAsgzmjXCqGMFLqAi/PSfGIlI6JKjDqHSw9Q3IYLVmUM9pWkJKnLKEsE+1uPeklPRwsT9nvNuQ+YESezJ4qEVNEzxWjj7gkUCJQGlC5w7lbXJJYs6KsF6y37zCFQiKRUSI8+AzGzjB2hgsdpvCkdgCvEcESASX3lFXPOCQEK4qqJqY9LiYQI5qEzAsaex8/bpDFBSFviUmgRIOQBwxuTkoWAkgVKa0AEaYxZ/AoISDvKWqNB2Sp2AzXjIPFh5ooIzndEOYlzeOPOHryPu/aDUePH6AODxkry1AlTBVJytMmwXx+D6EmOUwRJ1aqtTNSinRPBXYz4GyCBgplqNSS8rACu6B68ZbVdzbUZwc8HgLEFp072nTLPu25L+HkZuS6P+BkvIdpKrLM+NyhxIhJCZsNebFgn6EaO7SPKKmw5YzlUUb7HVt5nzZuGPrnVIVhvVb4cIi0knqxwLvEOLzD2sA4nBO6EUEDrkX2kWIo+aD5XawdeBs+46pVRLWgD5mbqxfYruOBhrFfUzz6iHDQYIe/QaWBkcyXL25YryX9fkb5aEEKG2aLFTtGdmFLcB3KWrSUjEPLL6pwyS/c2zln/Didnn+BOxSTRElIgSQTQuT26oa2G7DWkv0wGfau14R9QlGSkuHfffJDbF3jrm5Io8MUCp8C/a2jXr7PoyfPOHt7xtfqE87P3xFjS/ZrGj1D5QqlMo8fPOQbjx/Sbi/Yv/uSlZEsjuckIp9+/prTp45Pf/qSn/3gJY/uP6a/6bBUrJYn+HhFXa1omvv8J//Rf8H//of/nLdvE8cHBRf7ljHt+eDJKUW7Z3lcYmXFzi249APJduRKYK4PuLkekVWBvPlj6vlD1vGWF/WKrGccnhygjOfy+iX/0x/8z6S4pJLX/No3FvT9yHYTqPeGR43gxbvX/GRTsvERqy0iaUKOZAmmLBm7BMlB8tSmRMdEzgMIqK2mtoqwFdSmQhjNTEP0Ae8cIQOFJaDZhcTczlhUc5ZJILPAxYzUBc9O3udYL6mERVR79MJgNteIAGRDTguEPKQq5xRVZrP5lEo7iixR3v+c0ArALAhWq4eE6Bi8w6eaTAR3Bn5ExRUHc0nmGlwCXxHaGTI84NFhjegchXsP73Zw/MvnXRjYDh3+puX0vd9nfBhot5ljJ6hOAn95tuOP/nrDs1/TvPmVRs/DZJGF5OPs+Ivdhu1mIGw9ru05evOa013gqbOUxUioW8K6x55V7Mo9xENGrzEzSVn07IcrunHPwaHlhTNf2UfidofQjqBHRlWh1SNGoUBGwnCJaG+xdk5t7rwv6RI2MFsobrqa/S6izQFtlDjVYxrDaHpuXl1Ripo0CNbj7dTNbedIf8ICy+XzMw5XJ2AXXLUt77//jPnigF27prZQmEOsF+z21yixZrf/DGUkq5OKPOxxXcCmCh+u2LWZm3SN1xE1b6FskHLE3Z5R7Qz7XYdeXLHpEqvlKSkK+t0tYR8olr+JHAVvd3squSC1A+t2y3Z7gY8XdKnDEbjdeL714T9Cx5rzNzsu20R1LChnkIceK+bIc8enH/9bvv873+Pd62ueff0eha34l//H/8ZyNefm+Ttm8hrnD9kFzf2DmtmBw+XXSNGxuz1je/EJT5/ep98nrl+9Yty8RYo9l7sOF7f8p7/z+/zJn3zMrF5xdv4ln332fOq6Hj5g8/k1b696zOi4OP8p5uiYXhzz5nni9fNzfEp855vf4d/+9b9COse3f+M/ZpXf58OjSDpwHCyW/NVf/ZBl9Q0++NY9qnuK1hUc1RtUhLa/R25qPvwH/4h//c9/yncPvsvToyVrHvL57Wvebl9zXFg+evJb9JcfIfMtv/bRt7n4/EvS+pZipvCV4jYLDuslFg3DDUIU1PUSHyMZh1UFhZZ4l8lIhtCjbI0Ulpwm2lUScZKsiCnkh+AnXXmKkwI9gfdhimFPgDLU9DgFTrfgWpSPyFwhiz3jsKG/qAmX1wy3A+wM1aDI4y1p39MMHdJf0q81RwVYOU6M+0FxvKywqcf6A1wAbReUQpB2EpLhfn0PZTds9j9A6RmHq2P6fo+SCyQ13sHgQImSIixY2IHt/oxCz8mqZu8C3geMrUnyDUgo5TENc7wfcV6AWrGcn5LiQO/e4YaWWdWg5DQxjlGhssXHCwpbQTpmDNcc6BV1mMy7Me9Y2kc8+cDyZremvfD8bDtQLgrmhyNCf0k/djx98BBblVTHC+49ewpVSZ9rytmSerFCFiVvO4fehWlfmBm2KZJ6RxgcRMFsdkzKrxBeM7fvkHbB6Ay7vWcrd6jSg/aoPOPsueL6Yodmx9G9gTwUyPgehf2qdPvvuv7exbjyHud7wtBRjiMHCPYZdJ40N5vsWOM4UcXE0fyVS+gZKe2JEcgaoTymvCFlO50YUkJUF1gtpo1jKElRobUgDC2+31DrEqUXZJ2QaiAlwzAsKIuCGLYU1hPjJTHMMLpBkOjbHTklXIgURUE3bDCFIsSCEO3EksxTZ5p0hAgtxA5CQ4gDOXtiLLDG4vyanC2z8gAfHNChVUApifMFWfR4dsQcEa5CKYUyHqWm7qYLiRQMRkHMHd61xJSQUqFUc3cwzigTydki8wkqHZDyRGyRSqMLzzBEMooQAkFK/J2ZS9kCJRWxK0DU1E3k6uotWs1AQZRbooL5/D3mzTNShIuuQx7dZ1cW2LrHHo7MaonLChkt1lhMElhjSDGDnFBNSki0sTTakRpNbwXJBERKFHFyVI+VId1fEtR3+d6q4/zyFTu/ZrO5IOw2nDQFqR95R8OvlzO2fYstHLUpsKFCyAJRVAjhWcgR5yVJTS72jEALTVPP0MfHXL2t8T5AOERphcu35CFQy1Nm9UP6fUTUAec6xrYkx0zG0+43jENLSoKTEw2x5/bKo4IihQtKaViUM3728h3XlWUxXLPa/hmH82fI0jDGzPVtz9vLwGcvLrl/+oQh7cky0MUtiUBVZOqyQmvDbrfnK+3wr6q5fiFj+bl8JaUJVUlMKKWYzSqccwg5Jbm50VMVBW5w9Nt3FNqyY4XMNcY7doDIFaKFYm54+OiE9xfvIftbPjpdoMZIEWYcz5+QUsvt/pyDg0P04SOKcsknn/85tjhhMy6hBB8MlsTBgeTli1d8/Dc/ZL3ZcH5+TbNYMFsuqOuKx+UDnr3/Pt/7td/j5Kji2eOS737w2yzr+XQvhY5/96M3nD5oeNLcJy4Eeb9j2Rkac8pBnTibrfHyjN2bF3x6tGHlHTIJCnHOQixZ5ESft/zX/81/S+oy37rfMNeCbpvZb3uGLtGJkm1zQlyW7K5eonWFRJLcMGHIUiSkjAwRzdRFzcCyKLAhomNEJ4nznrKpUEkjYuRmmA5DWltMhkoWqCRYlnMOixmns0Oyq0lS4vNAzo6mEJTCUWlJFJkYHJU6mLCJOYNsGaMj4BG+oCxWVM2c6FtS/KosJCdLu3UoqxFaIO0WqSLWNAhhyB5CEBNZSe7IYo2sSlSes/M7xFhTqm+SRAD+4BfPO7qagQFzdEzYP+eeytzKTPkw8pNXl7z+YuDDozlf+6eHvPmXv/x5en9n/HKG9euB9c8uqIzjt/WMy5dnmN0GW9V067eE7RW96zjXa5Zih2RBUy8o5pphv8P3gtI0pKzoff+V39vU15S2YbaY0SwVwq/x3X3WFz1dfUX52DKklm6zJkVQTUUAxsJyU72jGGA21syDmJjNcYvSFcXxDDnv2XzWsGwk9fwJMa8o5AEnK8WLm7/kZPYBuU8cnloeP6tx/hzX7VkUAi0TShXcOpDNFJTy4GjF5ei53l9CvoCdpNQPGfyGWDhU3BAHw5AuQdyCWxE2c7K5wu0zsXyLt8doY/H9SBz3zGcdr999yvsfHLDdjIxjB7YiBkPsZ5RJUMuI3j2gzsf8X//mD3n45H1EeonoGpI95dXFhveOav7s//xfOVSK1HfIWYELLfv1ht36lkdfP6bQAqsWvHj5hpwCTXVIGh273TUzM2P97ozxdqCtB168+Jzzsx8hZItSie3NwG9//3dZXw68ffOKJ+8pfvbJZ8SYCT7y/OUF81XJ89dnCGm5Z4/wrwLP3ad8ef4a0bd88/iE12c/472n7/OTn3zBr3/7Q3p3w2/9wyW7/Z6Ld1ueffCYZ8c185PIg/kTDov7XL/7a4yIFOUJlT7ko9Ovc/WDP+b+t77Hq01PU0ncm8+o4pbH3/otyqMn/Pjsh/z2b3zAly8/YbP9IQ9WlkSD4oQH9x/j8w05z3DRM58vGLzDljO0LUgiE2JCWjP5MIoSJTVTyv3dninvaB05kxJIOfnYhFSTzE3ckXkScNf4CsEQQiIEQ0oGSWIct5y/fc7tzYaqeMjN2ZbN7RekoUUHg80V1myJXWYmnzFf3VDJIyyGIkcKKTDSsveedXfBorIc1Q1bN6DmcyrVMO4V0j9gYU8pS0e737AsG6Ls8bknJUNKgWYuECnQt5KqvAcaYgoYm7CFIsaK4B4gjJ5oUkVA6gx+wMWOHBqkjEi1xlSZLFaEXBOzI4oOYwIinlI30LtrLId040iWPVCSUkVVLvHZ8cQmkoAxeORQsX7hWDtHkJLznz2nmhm+/pvvMw6Rk/fvM1OKoAf27MlJMZMCqUDNKrxOiOAoYkZI8EIw5J7GNegy028tQg5UpqBmyTiM9N2ajOUy36JjxXERmcuGtnH4PFAYxcp8tbHwd11/f7Rh2pDY4cSOTW4ZhaDKJTJP5JOt79iEPYO2E83kVy4vejIKIRVKRqSeqBHEAaktRh4StcINGRUFWiVgwOcdMmUW9XKiuKRjktwiRIegRCaLymnSQ4eCGCZDInokCQjJE9OEIJuMnxZlJT5HvPRTrG0UCCfQeovREp0bhAiIrAjpTn+eIkYWiCzRKhKSQyuLogQSSg8k4SHOUNkQw4hSmRwVKYU7I2cgxg5rKkQyhJAxUqC1QAlLChZEj1LjhGJMFnKNkpEsRwQD0ht0HlGFxkWHMIYxuIkuwyRdiWZL4pIwZpQqqauaNu5wweGFQkVHJTZ00dAmzfz4hLyQpFmJriqq0sA4orRGG0NMiXAnr9BSoZVAAloLotQT0t1HYkhEYBCSqBRalswrQXF4H59upvHvbkaZJesx4WJAiEQtaqRw7McMoaGiJiFxdBSFRERBkWqyHMg5MaZ0h5dSU+zwYsXs8IDVbM7a92x3HdrMqI8bZs0BIQxUjWezW1NVKyoLcQ+hm7jFZTMgTEvMAmLBYvYQnwTH9VNyCJz1r3lw2uCRvDzbMoyHEHbogwOytXTAZvAcnz7i6P4xRSG4urphiB5bOIryzoGfoesyRss778SdqZZEyr+syn+uLf/Vj6f7LzF6R/CR2XJJu9tjtSXFjHcONzqc8ZT7iVfsXEIkDVlx7+Epx/ePaZo5tZqzOipZHCp+/NMvWZ2+x96v2e03pBhRdo5NZ/i6pRve8eSBnIIjXAS7JKqS687x6svXfPzxJ4R+JMSMKC3jOmCN5v2nT/jHv/1b3LOZeNPznY/+GbbIQIsb1sTbiHKnFP0HnPkB6ztMYalnp8RwiBkyMl5RPBJ8ET7m5YVibwdqI/HDGc51fP7lX/CTz37MxcUNH379H3OYt6xmj1FKsFiMWNPT+cC4TVx3CWQmxEnDn2Ka8g4AkTzFHYhwaS3SR0qpQGakAKsUIobJnS8y2SpKKqzQzIqSmSko0NisWOiax8t75NaBmTTALkViHLHCTQFBlFgqQlQUVuLFSPTjlLyXJFpLchZoZRFZYc0xWVVf0Yxn4THWErJGsCOlEchkEzFqRfRLYk4oEzDSkEWYkuZixihLzpHgz0D90kAGk8ld2si1G6gaw5Es8DPPdef4yYsWoy3f/PaKv2q/WiRf9h33Bslhl/lam/mwus+8hnps+dO2ozt/wXUV0GlEpI6UPfMqIMwtw3ZD1rfo4hHjdo8sAqKATT/isoBfAb5UjWIcO/qh5lCcYsrA61db9kPgYG6xyXN+vUebBlss6ceAyFDpFSp/yqx+iMbiQs+6axkHx7J0VIuG691Liuo+zWxJSJJsA3nW0pcwVIJ41JBngWX1IX4syS6QukDqE6JMHB0fcnOzx4crNlYTQst609LvInWV6WJHjD0iXyEvC0yzQssGUiDlAmIguGva9hZR1DRlg0Wyu72i3V4hVWJ/+5Jh/5p2O3DzFuaLGp9fkWKPURNON4TEvLzHz370OYU8wPX9lCDZea7bHTFU3Fxcstu8xBbvOD8LPPuN3yN2nos3z2mKjKLF95ahD2gZqJfQ7W9otz2x32DLBevLS4zMbN7sOf/8JUsxR2Lo3A2LueG9J8/4oz/9M8rKcnb2hnHMxJjY7m7Z7G7YDkdcXF9SzJfM7q24fPGWrYr03cBpM+ODpx9xdpPYb1/wj77/NR7dqzl7OyCzgWpJOtpSVT3D5pbvfPCMyhyTxsRmcMxmgtMHK44PH/Lu9RccF4rL9ac8uf+bvPrR31BSsHz0IcXp+0RzxINV5PL2HGVLjg8/oJBgxZIYGzZXkYOThq7dUzWWiEeZGqk1WSpiTlPgXgwYa6d6KAvyr2QQSDGlbqY7dGECckgoORXoOU7ZKzFGkIIYPSSFTwAlIgnG/cj1+Zq0b6hizfrsFhE8JilCEOTBMbpA1RhmRmPtnG7oqWLAKIm2FdosMBSs4gahrqhtSUgNdVpQRIMWEqk8gjyFKhaRFCWdKNAyoUUiCo2lQClBChEXHFoofOgnJLHUaJ1JXhLHGYWqCNwQs59kfWrSwmffYHSDTxqjBZkaZUGqDhEHkteIuELkHYUd8X3C5AIhEkYaUAolBvCJhWgASdJTtsw43NK5Nba2bAbY9re8+klH3x4gRY+WgoOiwUpDaEfsHRLW9yMue6xWaKGRSUxZAymwL2qyg6wFlbHEHIm+xbkeJQNCZ07UirhItCpjckORJJmB0kTKnGH776+x//4GzugRfmJEUgn6YWSpalxOmBwJYaALLV0ocOGri/UY1qg8Rwtz1zXX5FiRU4uUHUouSGKDFOUUQpMnTKBUkRwkUIDMiKAmw0SeuNzWaHJqEQS8kyAbtHbkPE6dEVmCNEjpCWFEyxk+tkSRkGqSA0TiHSkiY7Uhq0gKHkSFFgohe1L0lOWcGAMx9GiZsLKErIkpTNxMEREIpLT0IaJFJqeBJAe0ThhhCQnIEiEGhPAoZZHZThsxbuJaZn13ww4gxF1+0YQ5SvycaMN0w0cJSaP0pDePKZFyhVCOoUvINGNwAU8m64qoFZu4x4sdsTomzQuG0lMuG0RlicISo0YJj2rqKQEyREJ0GKMRWiLkRDhBBJR002FhdDgyaE0ymqQ1KmeMFdiZYhsUc3WAFRrZZUQfud1dYgtDU1sGoaa/nZAEJemUQMSMChPPOQkolGQUiZTFnR9AIJBkYygXS+6dPmC7uWAcIuNoScHcae9uUCGhVKTvM0YtMLIgCUfwPUPXksRIUwqMlCxXM5J8RmEsbrxitSiYz9/jxesLlvMKUczZAQu9ZL6osWWBHzXt6cBiqXj9+kuMKqgrNdVX0RFiwsUIOaGNIYTxbqG+o8v+Sjf8F/fbr35uMthP4VXWknOmLCuEmCKZY4xkptCnudXE2uLCIUfFisG3nD45ZbFcTIlwi0RqJE4aWpdYiMjrN1/gnaeyM27SlpNHS8Z2h2s1N+IaYyAR6fIUxrQ53/HFZ1+y27YoKYkJXIwsmpp7p8e8/+QJWmb64VNm1Td4fO8pzgdSLnFGo6ShrDxCKm73t1RjT10paARFpVjIOYQZksf0D0eQgYvzLed+R5SZ4XZg32253Dj+8e/9ZxwdfEA9vuJ4Mceqgf3uNc+f/4Q3nz9HBc9+9BO3PEzyuZjidKAUE72okgqNoAAiGeE9Jmb03QIplCb5QGEUC2WpVE2pzDTFEYrkArNqRqNK5tUCFzqENgTCFJVNxohpY04RVDYoSrLsCdmRk0fkEimmTQGp8XEEElJ5tLXT+PHnr428REhNZQWj14hUoIVBJofSEWFHYtAgRqQQpHBEiiUgCcmTYiYEgxRfLcaVCBRI1n7PydMDdr2iMomPn+8xdcXyoOLWJC4o+NVHfvn5lzw9eMQDW7OaKY6U4mbo+OLqLQey4vLiknLhaEoLCJIWFDGAPqZpMn2/xZgCU8wh92QRGUcJWUK1/sX3mc1OcK4DDtHmHiG9IZgz5k3NybJkGxIXNy0HBxWHy5IYWwbXso/vWCmDSTOG7Bgs7AdL5zRlsGgfaOJ9zGGDkI4h3jIrSrQw7G4DM/OMo9m32MkS143sNh2zcoaPkc6NnDxYUZaG5DJZOPRQ0w5rglcYs0DKnjAGRtdRzCCoI2yURHdLch4fpq6qG+D6uuPkvREjjxm6C9rdBYQWScGrLz4D3bE5V7itQFYRMypsVyO8IJHowxtk+iFX13PuHX0X1/ZEYBTQtwGlEtf9c1TRst/csEhz1DCy37f023MOF5pud8bL2wsWzQOMcswayW53RbvvyLHncjzH97doE3jzZk1R3JumsmEgq8jqoKDtr9hsb1iuDvj8+Ru6MbPetGy2e3zIjDlz28N7RzOS0nx2dYmtNUezmsf3TtALg2rfMTea733ne2yurhDR4fo9WltmzZxXry54uJxPJW6KDGFLMT9kflpRHTQEseP83StS7ylnmkqC1QF5ckT94Cl5/gA/ZKrNNbmeIVSgLh+gU2KK7ooomYkuI5gaUSl6ysqQsiCFqamYxdQsKZQgh7vgmF/cIWKa5uZJxqKNJks55YKIuweLn79NYVcxJoRQdwnMGTcG3NBD6Cgw5JAI/VtqBZmSMTsQe4SMKL/AdwOi2lLJZgJdEJBigOwIoURhmVWPqIoaFyRCBpAdSSSkCVM5Ih0hJaRSpGCIwpHFVH8Ym/BOoZPFWDElm6cCiUILgcgerdJU95i7fTpHYtITIUYGhHIIpclpqumQASkEQmiyqJBSIphSw40p8anDihotLEIJpJoCHKUW9CHjUkJrTUoDtSrBzIgolFmCdPQX13SyZ1tuaewtdbHAaos0JXvdYB1EGelEps2ZVmZkFIQoyEKQ7DXRG7TxKLEghExKA0LlCakpE41UDFVmBGKUqFihssHiCcP4/1Jh/38oxvuk2CVNlzUYTRj3BBWJUd5FvwZ8HGhjT/u3ivGUAlq6aeSeBUSFyFNXW+RIimvIDi0sCKailwFrMzEpXNKTwU20kBMx/D+svVmPJFmanveczVbfPZaMjMysrLW7ehvOohliJI5Iji4o6YaEIFH30rX+iH6FAAkgoIuBFgiSSIIEB5yeoXq6qquX6tozs3KLzcPdzW09my4suqeLHIAjQHYXQJgHEG52zne+733fR9zlLXsGG5BS4tyANpIYUqzzQMSoUWLifEeQPVEarK9BaIzKUUJhRYOLluiSURst7RgvFBizanXJYFuUiDhv8SFglBmNGTECaowsix5kixQaEceuWlQ9iB4hUyQlwSpitCBqhGqRAvBm7IxqBz6OKSwI/N2YRERJCJoQBKhIEBIbAj6Op2spNFoaFODjGOk0WEWIAiE9h6HF6hFp7TIFE023LDBHJenxBCciJknQWhLcgIuBNEkQyTiOQkTs0N9lYXt8dCgkIUgmLoyUU+EREYQId/GrI9gpqIjIG5I+ImKKzD1+tsAOw/jcGIlMAg0JZZYglcKKSMeYfJP2kGnJEAcyIkKN8hSpJCIIHAEbAqYoODk54+XrPU3bMdiWXXUF2jKVE9zOUJQlg3UkSqKNxycW1zuGQdAPkq1pSY3FJIblfMYwVDg/sFhOiFFyfbXn2++ccHCCPngWyxNOTpYkesXp4oRqcyDEa5r9a8IANlNUh4HGMppt3ai311ojhvFwFf9tncpvXL9ZjN/JDVFakaQ5IEiyBDdYhAQlFcIIptOC5dER1jnW63NSlZJkBpXC4Fp61zEISzsYvFPk6RrXekLXI5zDdi27es/pw3Nsc8BuArrQSKNp2pah65B+x82LF7x8/mqM9FKaQEAoRTmdcHJ6zGq15ObqCqctjx9rlNoQ2h6lMibFirxcMoSW/WFD2tccNi2hMxCG8TswC0yeUZgZ5+Z7zPSeevNTeiuRKgFTUi6m3H/jt/m9v/VHRJeR8F1WSSQRe37y85rrX9ZcNjtmMdLUnj6EO7LuSMWUAoyS5FKRxDEaUDiP8AGJJJWSkaErxwlEsKzyGSudsZIrcpVipCSGgFUWLJgkAaXReYYa57boqIkiQ8scQYr343sitRvfJRFBKYzWKKkIfgR7aelGzwCWGL+5TAefoXUgSXt8HNc8oxLEN7XX1AAAIABJREFUr6NONd4LgpdjTKzTCJGgjMT5YZTmyPTfKca1cpheYAeDWpY02jGxkYtLwdFbM+RK8VlrKVeLb0DdDl99TVmekecJBzUAB568es6Xz5+ydilDA43sSa1EowlSgwzIOGdoe+YzM3ogaGg7h0ZgxOTfkTum2YrZfEWZr4kUHBrN7GiC9gtCmrE/WKyf4IMkiBZT9lhZ07TPKdIjhialcTuigaRY4YTEOkGWl5TJt2mziq55TpGAlxHrJSLkFNmaxeyUvnFcvfyKLNVMyhSnHCGNTI9n7DZ7XOuQ2iPSSN+aMYc+dYQg8V4go0PJKUkyIforuv7AYC39ECFEvDVU9ZZ7ao6zkap+xTCMVGk7wPZqRzlTbIYdWhZ01R7l58QmxduI1S1O9hw6y9BrhvqGrt4iwwQnp4RKjVTr/powhsEyKSf0u1ccuhrbb5DRU/d7gjWkokQXNTEI6n3F5U1N5zpcd4t3Fc5Gvn5+zZtvT9B3+12iIkF6Xl49YTJL6S00HQxBUvWW29rhg6DQgY6E84fvsrm8ZucDk6HjPMuZzzSNuMHJSx49eIvZdMXL569BBPzQo6Ui+Ei13TI/W9FuGyYLiwg1p0cPmC4SvOvZ7p8hBkfXdrz1xu8zdB4zKdG5wJQzoo+0+xdkzZ7ywQlVdU2aLrFth6fCJI5EJXjXUkxyovcoJVBCEnwYV28pCdGhjRp5IeGOa3JHc4zE0ZQZI0KBkBruSJu/jjIUY8EOd5/rA1J5AhZrPUPX4weLChAH8LUdM+ltQFiLtO4OOBSRTqCjAN8jQ44XEi0TRAgE3+O8RciCLJ0jdYocaqIc5XHRByQRpEeIiOsUmpzgJaBBCYQc15e+lqQyBe1woYOYYVSOFmCdJUkEMQ4o00KMDMPdesRY16hsQKqAkmOwgRIavCY6hQijbBdRj+R0PyE1zd0EMEcohVTjoUFJTdtZ3ABKaIIzlGZFYaa0biAtUqRM2e4GxE6y+XwDViECqGCZnhxziEtM12MyRcwVXRA0HqQN4ALCOly4QCc5BGidG4nKaBKdkZqCEEFqTyIVGRrbWYKQQIazhqH+pu/nr7v+xsX4RhhuVM7G7emtI1OKjW8RXuMZYT5OBKo4cBD+G/eKUCDUAERC0Iz7T0DKghAEg7vGMGXEPv8KjvOrB9gQREI7OKZ6P35h4W6TokWKKUIYguqIYiBGgYgJY8KdQxkITo36n7AlhLuCzgkIAeklJiYIoQhu1GcLBd568J5E5Rgtsb5mcC1aFMSgsKG/ozhqIo4QB6KXiNiilEcnEYQdN4aQEaO5e3gUQmqk1EgxPpwRxk63aInCEmKKc8U4KVARH1t8iHiREsVY4EcViB60yZAS3GAZXM2QbTjUY/SgU3t6ZxhMRmsEvtTMH5whHzyCqSBZpfhgUEGj/fiyhpig8iOCHVBSIqQAre4gY35ccARIpVA+ZVABp+8yUaNCOgV+xN72SqB1QxkT6r7B5xE9F0zclFxO2B32dH5AEZnlJUEpQhg7B1JFujgip13bgwaZGpLEoILEDZ7OOlxwGJ2SLNbce1BwedXQtlfc7DcMcUngTfLuAb4vmS7MWDCxx/thLHLsBGLLttog8ORmSpb2eH+NUS0mzdkddizWC84f/YBN84pDazk/nXF6PMUYTVemtJM5m+3Ae48fk4or9ocDfdvTRDd2wKXApCWBiDAD0Y2Y3t/MmpVSfoPQCfw6CvFXLRglJUmaU1UVSiiKsmDoB4yRnD+4RzQ5C5nw7oNTXhxu+fa3vsXm8jUvLm/o7Z76uSZZr5BSUcoEZeHh6QN2txs2lzUmlyixoOr3tGHH4vQRddMz9A6w2H7PVy8+o2lHmhlihFQkSXJHRuyp64rGembTd8jLBdfbTzn0B2aTB8yKhxRmigstPvSE1LAdOlIxRbSR2HT48hqfZqjyjPWwZKgPFIVgOjtlOluxWB1xdHLGw0ePOD3LcW4g6odMu2uqzRVfPnvGz568pLYKo1oObcchCoxRhF91xREkCDJp0G6kvQoXKIOkSDJSbUiEIkVSqoQ0FazzOWWSsIpLUjkeugVAGrm8uUZOJN47YoxoJTDRQDJBiIhRkzuCnkMpC6pDB4NMckjBaI0k0nQtxpgR5yUk3iv64d+Kio0ViRT4MJAkcexMAcFKXDghkSsk1d06GRGyQul+7OBEhdAjjVbwzWIc4YgOVFcy+IRkZWmeemI+wySwF55bI/luFvn5b9z2hoNlkdMPkYuLLU9vXvLpp1/itwdSm2DyFfvmQNZ7plpipESkOXXX8vz5FX/4n/wu28YyuD3b/S1GJpwsUrL8m0EAAcHJ6X20Salby9Cecn7+kG134OoQ2dYpy8lDjD6w9zuSMiBFgmw8dnlEN3RgLInUlJMlfSao3JbVvQeE+D4iXrLpHPlszhAjLvasVvMRvLRwOF2xv95z//wUGyQxSUkTjdeGZy++QksFg2coe9x+gvcVuAYfOnrvyHPQfkoaW9pY0beBQ9fT2RatDMHvCPo5zq2ohobDbY0xkRgdbd2TGIHtDxy2ivlcsb2pkaLCDWPR61WNmgpE/RBXSb64+oAsO1DKc4Jc0R0EaTLBMNDte1bTUzIlOVQvaIeWrt5RVVvm85T16oz99jWzRHK76bi+uuXVyw3NUFMWgWpX4YclRhyx2+5YrTPKIiNYx/Wmxsst8/WaDz58TjdIdKaQqaSPga636KwhKsHJozf5ix9+yGy6QMUaJwJONPT9wDAYHjx6l9vdHqESNtcV88UJQgj6wwvOTjTK3pD6YxZ5ghYps8UJLtRUN6+xTc8iO8HmsFy8xdNXH2NVSZFoch8R1Wu67pr5yWNkatC1QWvJ3taYxKEVhDiQGo9OBXZnKQtDcG6ccMOYMx4DaZbgBo9UetzLf/VujSNQ+I113I/GJ4IPIMbfDG6UzQVnwQWQHT50o7zMDfg+0u0hbMFVknBQNLcHhmaH7RqE9UgMJAemRUEICY3bodIa1IoYlngLQjbEeAApR+kqlgRNHAzegzQCkwX6bkDGKUJPR55LtOOaJCUhdmhlMQbavsX7GqkDUiZEL3GDIysyYrSEWI+HET/KcaIUIFN0kqEVSN3TNgOJTIkeovPIqBBJSmRPYqbY3lDmgd72gAEkAYvQDVIqEhkQ2qBiQAWN0vmdUbbCmC3ees5mOYe+5erZa9rDjjB0YxhED4NJ6W3L5GhComaIJMW7gG1G+N7ge8rUszwKhFjgZE+SSRKTk6gUIQeUKLAZqKApEPRuAD12+kMQuMFB9teW1r++/sbFuFGCWaKY9ZFtZzk1MzKraRKLjpEyTUFp6gBbHyh/4962CZBKtO6Q+PFBDAalJCCJfkpMn2DtKyIrEBNCyGjqgSRTyGyg6a9IQ4rwghAdkT1u8BiZQ8gRKqHrG4gDkhkCjfd7Gt+RqPsMrsL5CiMejjjbUBP8QPBqPJXplsFCJEenEeEFzo6IcJMaBm+IOKSCztajdjpkhKAIOCICEXNU1Cg9jCV2SCEkeJ/h/YD3jkQrVMyJUePj2PyKWFwIY6fUC5y3BJoxVSZ6QuzxwhOFJwSHISXEsZxQUtH7A+1wQ2e3HDpHmh7RSMW26UmXM1y2xuVzWEywyyXp+YpD3xKiRGnwXU0ICUJLgrhD1jYNaVEghEClxR2m3t9FNo0d6042WA0pCuEiA26MDrpLCBE+IpwkKI1TFpl2pM7CVOFFTt0FvN1D7BmMQumCTGoyLVCJxwmLVdC/7uhTKEuBysdxbGd76r4nilEyJPIJJ2fv0A8TYtjiQkvfd1xdP+X8bErfe9bJEVKnJDpH6gFlHEMDE32Cj3MO9ddEf8mgRjBO7D3dbovwcLw8R+sjFpMzlrNIJvcIv0FrQbQNAijTBUa+5r233uLJ0+dYJxG6Yrc/0DlPXuRUTU2IAXE3neMuhvNX0YZ93yOE+HVRHu8KvugjXdMSQiDNCvqmYb46wiSGspywXq9YrRZ89MEH/PF/9V/wkw9+TLFa4H3NEGqa9sDN5ZbDTULqFFJe88WTF/z+f/gfk6/mXDcdzCT3Hr/BbJ7h1T2m54afPv0ZhUkwSaTad3z25Us+u7zApAliGBNFhFI0TYOUYzar7TvefvQAkTyhajKudzVV48iXCboUKHaE/pZMXnPTK04XBZN8ivAJ+IxoAzFWdMMrdGr5+NVf0sYXPJw85uFSUOoBvb3BI6n7hHI+59L/jOrma/7yh3/KB3/5IYcadDrjZn9DniiiTSiEx0WBjGCiJEVRSo30gcKkqBDJc8NCpxRekYuUNM3oGTfK1ApOdQkqIUkLVAwEb1ESztYnIza6bkikIsoDSiu00SiZYGR+N9FzoP2o89VxnJTEMcN/GCLBKmSUyOgQcUASxojU36jH80mH7QWpugfqQKAa6btWE+UNOgWtS4TqQbYEl+K7Be1hijYNRirsYUaU3yzyB6uwIqDc15zMV6hY8PHLG5IziUwNA4ZyHnlXt98oxv/+d37AfDLho2c7/p9PL/j41SvekyUh9Fw0VxzNFrx+9jXDTOJlZIrm5PRdfvTxJ2RZwmr2gN3uhvOT91G8pm225JlgVmb8SpUH0A2WdWEI0WJpOH/4kMWq4csff0gsFxw/XHP56hrBLTMhWKolVSjpzYqg5rza/QVvPXxMbDT4SK4tOiYEqTl+tOZ3Fvf50b+AhVlD4qiHDfVtzaw4Ibr7hLglhBukPKXvs5GmLB0vLjbs65bT2RFtlXAsFK8Gz8X2GYLXrOc5onYkyYDLp1yxJ3Ud3q2x3YxhGIjG0HeXCFFwe2PRqmJoE7raMww1zjtO7xu21TV9P6GqJCYRBAMxpLhWM/QdpQ9Y8VOev7hBm5L703so69htv+Sm3nH+5hvU2wOZcJyWJS9fPCedrulsw83VS5qm4vz8XYx2XN8+Y33v2zx5dsMXXz6jbfekBm4uNZmeMp3C06+fkfgzhF6QRIOLAmsX7LdQyT1dFwkhonXgdr+hG1pmswmalvViyuv2OS+vnvAfvPVdyGYki4IoC2QV6IeG8/u/x+sXF3g2bHavePjobSBwcwnfe+9dbl79hPtv/YBiMmeenOAG2Gz3BO8pJitkco9i0lB1V7TtE4p8xSo7IQkK6/bodcnyje+zeTGwLo+5vvoxMtuTTmYjf2TQlPqEq9eKIhnwXoxSXTEekgSCPEkIgxsT1lINTo5Z4cQ72FskjgQgnBsn+UJKBGqMViXi8WghCc4Dit624+Q7eqJv6Q5bdjfXmC7i3Y7bzScUw4LghrErLlKKpITQ0tQNWhXMpsXoUxA9gzzgTaRMBKkvkX1B6zucaSmZo8joQyQ6R5YI2v6ATj2eDUJ3hC6AnSBESW87yjKSqEC9TzDZMVmWEZyn7cdGl/AlIiqGoSfiUBKkCkRpCCpHcAQelLpBYdFiipCBYPYEMRBlRowTYhAoIQguJdGeKMZJU/Q5bkhxYc9EduRlg7dbgsrpw4TGZeiwZrhaMZ17hLnGyIosU+z7mt0XVzzdlWw+EzB7xuy0pI4L8uSExfIexira3Zab7QZXSNJ4xu5ao3PNbJ4itcbpSFAWbSTC1EQ/o3Ej2RkdUX7knPh9jfL/HsE4/x+K8YOHJCacl0cMCi5rx5v5u2z8K659YDIYpNIYUzKV6hsD+F33mt7OSBLQavh1nI/SFqkEMq7oqsckhcJFSz8cCDaSKEnbVuy3e9CGWk2QWKADERAhYMUVMAr+vZujZUCKdNTYYnGhI+o9nj1CeRAHghlNFsFpfDgQsYhhxuA7XNyh3IRMjTqg3lcEl+JchpRTBrZ40Y4ES0a6YnBTlAShW3xsMcyxbSDEBqEdQncQE5SYMQwNUR6Qwo8B9zEZo82ERRhHiPUYl0ZBFGHslss9SImUj2iHDV5Z6kOPMRNUSBh8i8Oj8imqn9Cw5/J2hysMxbSnSa5xUyjOJiRnEedTenJ8K8jLljhsSGKKiRlaSWx3y1qtCUOPUAqlBCJGlBBoPS4gUms6meKBmUjQRlAJTy8cwkfSHpztiRY2uqJ1Hdo6tE/QCg5iQGWRtSsJxREhWoqkZZJmFEmBTqb0wpNph1cv6N2KbtfgDg4vPb0MOBHJ0OgAvUjwTrBenzKdrKmqHfvqCgh0wy3vv/0+2xvH6m2wNsNagQ+WrITJQrHfO9pBk+ojuvaCi1dPqXYvyYxjnj/g5YufsfBfkBTfJy/vU6QzXG2paoc2S3ZuT7m8zw+OEr5+/jMem5LFSc7zVxmff1mzqxq0KUftX4hoNVIkI5FfNcezLKPve7TWWPtXXcFxGRej8cfDxcUF988f0g8DbTcwmy+xUfDJ51/x9//2b/Hixad8+vQJ/+j9f8gHf/kjPnv+BdubHbETJMsFn73csb2p+Z3f/iOyyT1EKskWOelcc/p2ictuKfucn//ZU+4/fJsud+xVxRdfv+LTn31B7gqq9hatNBIo85ymqql2W27zBO8H3nnnbfZmypPLiosn19xbnDHtC4q+wGN5fd1RdYHlvRP89kum00s6mdIOCbbTxF5hB/jg5c+4fGlxDTzbvuLyqyfMS80kn9L2kj5UfOvbf8if/On/xavPPyOLDpnOWSZTuuAwxWi+KpEs3fifNEqRqYRUmhGdnChKk2KU5q3pCnNn3snTnDKb4LqObn8YTZvTJVDiB0cMEY1E+MC0yBFElpMZfdPiZYeQHi3v5G54Bi/wTmBUgcTgXYeLo8lQBom1kSKfkCYJ0EMcN6/eftOJn6iSpPQM9iVaJGidoZMep5tx0uOOEHIYO+ZOEXqBpCFJG6zfodTAdJUT+GaOt9bHDPpLjo8N19c971ZwE2qW0ykhpvS+JTENg/hmPvn0/j0+fvaCH32x4aqLLGdnCD2ACLz+6of8zqTg6OiYV+1L5Krg3sM3aPcBo4/41vsLdjcbpsWS9XqF0TnDcM2DeyXXzy/HRtjdlZZTqq7C20CiM6SOvH7R8aJqeEtNefvBOc3zLWaSslqvSPyUus/IJ/fZD1tClHRknDx4jBsO3G6fIFBMipwffGfFT54feBqvaYIj1oL6sEO5A1q1NPVzErkgvdfCpObQ31BVFVJIkjjj9OgY6SWKNYfcUMuGKHpKk7CaPiIMHX14wnExZRoKruoL2vgEqw/0bk/TO3w7JxUP2by+5v55yvW+oesrlJaYJOXV5QssW/LkmEPX4ruBPowQmUynFPkSJTOevvoIbw3CFahQsL28ZHNTM5By/eKazf4jHqyOubrKuL6wJM0Nrd1SHyqK3OA6zz/91/+U9977NnXV8/kvL7i+rRDJhL0rObTPuH8y5/VLQRsSjo+viYsePXuHfjvh6ZefUk6LUWLhBEWejqZkEk6PTnh0/wH11QVMU65ef02eRtazlOuq5nz9be4vT3j20c/57u99D5VnhCzy1Zcf8fYP7iPzPfVNwzTVLLIJ937wR1Aa/uznH/Kf/r3/klfPP+B2+xyEIZtn9ObA6Rslzz/8mCIGpLpg8CnIR5TLt1ifF2z6DcVky+3zGyTtyEGQOaEVJEEgQj1O09IJvYcsEWMSU7xLQ0skTdWS57NxMi8lSt0xU4hjIIOQ4xRRCLx1dxLFAMRR2hkC1oPwYewgW4UOGXVX0dUWXMksfZPb6yfcXl+T6zMWWYLVGb1qCF3HMHSkakKSaZSOdF1EpQ8w0qHsJW64wEfJkN9nCBIZEqa+pFc9euIQMaWtArHKmSUzjGyo9l8ynwe8PsbHOUIkOHFAih477BHCImKk73qGYUwAS3I1em/cglQEHBckGUhhcBGGWGF7hxUBoW/x0tH7HEOBklOE7HD0GLGg7WukhL4T5JM5SDeaYmMxGkkZIXLGWxAOh2NwLdHdUiSwOg9ERsnovHhAHkD2FSJokkPPxcuf0via44dLzofHlCZF+gJbR8KmIneWYr4gWXo2tz1StKjpIxQZiYgoJYhyRjfcohpByD0mVyhXEA8dYbNH7w/MZfrvrbH/xsV45h5xtFzw7angjVcfIe8HDipBVDM+aV6QO8U9s+K8PEUK8Y3OSTEXCN8S/BTvZ2gNKm8Bhw8ZlhpkSm9v8apGZ4IkSfCNI0sCi9LgyLC2IipH9AYV7pMlBYfuCejXuGHBdHqGCA3IW3ywEDKmk1Mub3/KbHIf1zzCq4F93xCERwmIQ0awhiyFNFlh4jHWDmNRrRQmTugax+BvSfOU6DV5saIfdkjZYXSCFRWgiXE0Xplkg3fhLsFFEe2AUgPKNLRdDdFQFguEkndI3ZFuqFjg3YzoBmTaI1SEWEJYEnykC5fUhy3z9AjnJTrNRiKVrQlyj5GKuss5ENHrjFiW3Aw5YVISiowOibMnzOMt06OUITj2HRifonqHSQZSPyXsc7LjjvpwO+JjhcAkBm0MJoz6Tte2lGZCpTwYKKUBInmIqBBwfuDWVWRhCk1Ne9gzhAQtSrIoWCQVbeKwBqZnGfEwsAglMir62BNDz1QLlsWMcHRCqDPc7Q2DPxCzCJOEJEmQPdi2p24HjLmP9xdYv8OkjjlHGD1jMTni4sUNy+UjQlyQly2pqahuK+rKMjeK88c5aTKnupkQv3xFvJAcxEN2ywWHJLDrb4hfSc4eXCGloBokaVqiTEbbDRzdP6c5RFq7RZiU9cmc2TyglGRfXbM/7EBJtIDlag3AbrvFRvtrKcoo9bh79r3/q+74uKQD4JxjfXTE0Pfcbrcsl0s221uIVyymGZ3K+Oqjn/Lt82P+93/xJ9xsLf2hJwaNyEazZd9K7q0e8fj0FHv7hFh33J/OWM/eYTocc719ifVPyeY165MbLi+2fP6TZzx/eQF9y6EbpUrOOSSC+jCOPYkCZz2X19f83//8n/Gf/0d/h6Has9tuWB2fsB1uqV/uce2A8IF1siKbnLAtH9P6FjFcQP+KpttROUnXGZrnn5H2kmdPniE5pmpuaIctUkbyJEWrwP/5p59TETiZz0iVx3YO2ltSAd533E8nHOkjhK8wSpOalCIdE1F850ijJhGSLE2ZeUMhDLlMMcHAAFbl9HQUSYbqx+5/mWYYIxjbO46oItYNbOtbCIFZcowSEuKoQZdaMsie3nVIphSpwvsjfACheqRusdUV0mR0Q060KUYuaIctPnyTRBlCIPqIIkX6HKkDQmpEOCaKDGID0aD8Gu8c0QYSk1Cm0A71nZRvcSdj+avLhs+xPby8OfDgqOe0iOTLnPtZSph6DjFnO8z4l7tv7g0fPnvObTTI9ZoT0eL2W1w25fmLTzg5UnzePyE1kSK2HM2mlEXG9mXHer0gyweyJEfqG1q3YTqfkJs3mWcOsbTwG/y4vm9RcoFJQaQ3bIcviP4x9UYz//3v8dUukCzOmRWBIUJfZLz7D/4W/+v/9j/zvW/9IWf3f4/7Z2+TakPjJdGVVPU13/n+OxRLaP/ilvfPvoUSlig7rv2B3Y3h/N7f5uI60JYvmZ1/h8tbi6tbUpmxmJbM5Bw1VSQTzUc/f8Xb7piZmtFne9zwhF3VcHbyHptdTlAFcb7D7Fe4bk9XSw615XDYcjxdM0lP2NcHlvOSX3z6Y9p+T1ms0XYBuiOfTbnZDjTtljQPdPUVWieERYlLNxwo6FTOzfY1y9Rx+5Xi4C02joa761/sOH7je9gQ+Hr3Chc99hZcdNjecbHfYG3EOUeSw9cvL/n6+Z68yLDxlmcvP4Rhwjx9m9V6wb/58Ye89/77TPJjqv2O66vnFHnEoHn2/CXvfOsRZw/e5Msvb5noMzyRvpLY7YSTszfZPb/h0fp9rvvIejEl7y453Dxn/qbiv/7H/y3/w//4P/H+9x+wqa/4u2/9Ic8/ucE3M95/63cojOJoseZP/vl/z9/543/A68+vuL34gnUqWCxPCJnAlZfsPsvJE8XmUnL8aMb9tx4zX58xBNhcV1xfX7C//Wcs/JSzo99hdyVIC8+8kGgLu8uKNgwsTt8jSfIRfBfc6F1SgqqpKMs5IUSstSTGjDLOIPHeEu7SyJRWKKUQPuBiRMrR2BiDvzNaW8bkrUh0KX3dEb0kzzJEadhdHxCiYjI7oMQUWo3zPQKFMTkCj9Epbd2QZRopFKG5JqYaoecItcD3ME8Nwj/FSUcjFkxlhhi60SSZGZRYMcQxXjSfv03b6zGgQtY4f4PUFUMjCYNmtSpoh576oBh6hUkDRWHp+xaGFWmaYf2AQOI6IOZkWtD0AaWW4B+Q6UjvNgR1QMkWGMYpIhl5ekTnthTTAkiRQhGFxYeaEDeovGRQGVcHz2o2xw4VQg5MGE2yws2RSlGm6Ugxtz2LZAFCI3qNyac89Zf85V98xGAiR2++x64LOJWhj0uOpaB3NdX1DatljvUlh+sL4uGWaTmhLDPUpKEUCRuVMdUH5L6mfe5oK4n2JbkU2NvuG8lQf931Ny7GTxY5R4szdNSU04Q3Hpxys6kIczj89P/gdPEu7579NovplH33BH7Dw9m4GZlZI8WSyVST5Fs2NxXT4g1C7Ig+kOkZqTzFtwPCS0xSUKUdXbRMCoMZDhhh0NriraNvHYdmoJh+G6lTfPaaIu+5qUuG1pBpS55I9ttAnv1n7A4vKLNbRCMx3CdVESX27FIoixmTWLMNe6RUCNHQi0AXCnRQmMySSI+1kJkFfW1R4Q16X1FzIEtKQuhIE4M2jqgNUTR03aiX0iogRaDurjHlPfruBJfeQniF7gpMKPGyo22eI8SELDklqg6Uo20A0ZEkFtk60sm7bJsW5ldUtkbICVYnOApaN+XruMPPa9qsIJaa8iyhjntEEphlS7x7hW2h6wd635KmBSaZgMhxfUboA2jFZy89StSI0LCeHRO6BGckLlM0XYY2xwinKDKJ0pHatrgAIYz6cZknLPIp17fQNYLhtsHWL7BO4tUcr2conSHEC8ztMWoyodMBQiC1gtxkTJKM/aFFZxl5koBJaPeR3nliC6JPMMrQ2Au23Rf+icdaAAAgAElEQVRMhw5cQ9NusF6QZacwKLydoY/nVGlkaW7ocTR9w2HoCEJw2HuGg8QkS6y5oX64ZzAb5D5QaMNJ8T7z8zNePP0ZsjqQ9RV9f0I+m7G+nzNf7DkcPkYxQduGs+IxbZiw55dEXiJsxSy7x3Q9QzUwm9/nxn1NdYjEKFGJIUERo0DphMnREe3L5+MLGgXKKIKS2G5Aa4jBsdlcIY1hGFqkkUyKCamZ8NVXr9l5yZNPn3NoDoQQ0EqjszHm0O4jag7f//1HbLvXGDFFZieYck6vLZubD5lO1tQ7QV4c8eMPX/LJp59ze3OLHUbfBxEMGosnAFKPnSIlx0ivanvAd44//+oLQt3wxnrFL/uf8aX+OcvllPXRkiRRTE4eUg2fELMcZyHgkPkRE3OPUAv6oaE8O/D86x1tOqHIRtOU8yMEyRrBZd1BMRqMb6tAliwpZEpmHD72ZLLgcbrijWSNZcHgIlIkJMGQaUE+ARUjfe+JLhk7j9OHaDvBdRGRRmQx4MQBIRbIeMp00WBbR3TyTrMNmpLGBTyBMn1AEhRQE2JPDCB9ShokxQIiG7qYoYYx2SDG8WCTZyV26IhovBbUjDrQVE++Idfo/ZaUx2SpwvOK2jXYvsSoBYnOcPaSXAaUmBOiJ58MWKl40QtsWzPNU1Jv6VxN8htrvBAdmZvw2HyXl0ZwK3rmYs46Gu4bh7KOz3xPNfff2FdWixPu+4Kkbfil8lSJxD+7YFJbmstbFrixMVHc43Vt2L58htc9y3cMxeEBLy6/xswGjuePKYozKjdw077iwffegj//V7/+O2ePzhHec3t14PBKc/7gD5ger3jvD1bMugeEsGP6zjk2HIjhlvk8Q4SU08Xv8ubv/mM2m09ZLHvqZoecnpAVBVfPfsH86JS4TbFCktw74XgOh/7AJjjyqEnfLPnk33zMb/3Be9xuG7rrA+QN2UKQTqBF0/g9b9qIajTre9/h+ukH0DwnuAP90QkPfuttfvpP/gmnb7zPYWfpnOV2d0AqwWp6TGgyZrMZF5tfMpvP+Pz1U6Ke0Ncd/nBgOc2YZ0uCO2CHVzi7oLcp/f6CIvfk+UAfDtx+NdBXK1zd0C57ngwVRydrTNbx4uIF+6sp99/9I0LzNemh59n1E+49XCOaBc3tCbU7JYqKt8/e4/rrDR98+gnrBzN0iNxsIqIr8P3A8qGiffE5ZI7uVrGfzGkaT+NyklPJxdXHLN+b8Z0//D38MGfdrngvS7i8+oqXz55wqAzfudegzJSvvvghZXrO+s0lYtFw9OBdvvP9P+Zf/eRDztSEF19csnr8fQ63mmV6jHlrQvreCgrFJ7/4iqPHc95481v86Ef/kpMH77IojhisZ7d/jb1sSeKCnb9h+vg7PPjdP6D1mqvX1/jtC7LqhtXmhGzyd5lOarrmhvnkCJHMaJAMZqArLEeLN0m8w9UVEYWUCQqNEgnGGAIBRECS4ocBJQVKRgge6wNKGpQYJ57StWglkUKDNHipcC4QEzmaHYn0qqH3A/VtR329Zdhv8XEDbAlbSRoC+B2xqVCMZnQvLS5Y0lyRmhSCZHARQUDhUTojSTKq6prF9B2QJX2oGKxCiwlGSGLcoeJoGM5mY/feifYudrAnhhYjFwQKQrKnGg54J1Fpz2ziwEt2FyXlZMLBfoZQD8jNt1DiQDAbBlshfMJsNkWIA3XzgjxZkBjFEBJsGDvtozSyYej35KkBfWCILT7GUTkgJFliyLMGZwOT2WFMkaPAqRlST9FaQbig6wQJkjTJ8eEGkwm0WNE3JVW94UzvOX38W+y+3nLz8yesv5ORHJ2ASYhBUqQdyQDh2jPJNGmZo4VFDQcClugnCBWo9Q5feapXkaG9IroNmU8Zrqf88H/5M/6b/+7/p2L8uJwwVQ68Z3q05uamZTJ7xPbqmu8e/S4nJ2fMygKtYVYsvlGMG/02aQ7TMiPPNHaYo6RmOn2Dl68/oywz8vINJqkhlHuCbxj8QN0cmC9PKIoVvnMolaOTLfvdhsFHVvM1JjcEV0AoMMkW00TyaYFk1K4u5iuCzJktH3B98wxlCmaLE3LAdXc0v3nC/vlXWDvnaF2gMo2THZ3zhF6Q5jXNUKOLnMEJMBbEFanIyMQJSo16yyG8QvhTvBMosabIHJKA8hLbCGbJORZPfiTZNQHigjRTJNog5Ypu9wJhC/Jk3Jyxhrn5VQ5n5KAcTnbkyoBZ03hHN3QkOiHLFIOO5MXApptAtkIvJoQ0Z5JPwUT64YZ9tSWUhnK+oq4iXdJyUA1CSlA5Kp2RZDOUFigRiUOOcYp80pHpCGR4q/Fuj9UTSqOQVuCGASUMWZIh0zHbeNc0KPUaIwOGnGEIdO2BKlygzQVFUVJk5xyqawrlGfodMkkRkwldkhFaj0wK6q5l5Q19OsdNPHa3xW/3YA/Y3BBchfY925sMhyCVU5IkhagI6QGRXWOjJcs0zt4jzTRZYfBDSmclrvfoosFZS17OUHwPZwu8e4aUHe++PefP//UPOT2zEBouX+9R5oBWN7jdCSF/g2aY87BcY9UZN+6CMpkSt3Omi3ucv7vmnXeP+fLzn6AngZOjJfbpNb6Y0vvR9KOLnIMdmB4tCU2P9hGHQOYpOjHgA5YB7wPVvkIJiZGKMsuQArqmRXlBluXs9hXb3R4hI8F70iQjMSk6SZmuV0xUgrQpV/UtD84XZHogdDuqznO5rfjFL74gRkHT9rx8+Zrt7RZ7FwsoYDRrh1/9FEYvgbwzM3mBEIp+gF989DHrecbQ7PkiBrSC49WStx+/wXtvv01zcFTVF5ysfpsoj3Ai0vU1Wlvma0ErA9zmLPNbwsmU5tByGDqWaUGeFNzsbslCih/A0zOXBZmXGBdJ0oS8nNBt98yzCWKAROeYxCPlaEhSQaNFTiITssIzuAYVZmMk6v/L2pv8SLaed3rPN54xxozMrKz5ThxFUhQF0hLtbrV70W0DXnrj3nljwID9V3nZsAGvGjDQHgBbstSULHHmnapu1a3MrBxiPtM3eXGKFK9gQFo4gNwkcCIyMobznvf9vc9Dj9IBYzN2jeBs+RQ5OJAbusaToh5ZK2F8Hfq+e7dwKYkx0PvxeQiZSMGQUs7QCnJtQTiEMOhsDSnhnCH6AqUW5Crg/AFpPWUuRgnY4L9SjKu4JK8MQ9cRfDViGZVApgHvGqS+pfPDiJyMIEXAB0ffe3LjIDUcDneY8qutmkws0UWizRrO8gKpLL7e46xCSrgwiQ/7wE8OX12s/DR8wbfTkvdmE4Sq+eRmx2WWOKzfcjL9kPvDK1K2odl8gb7RLCcrVmcnrOz7XN7e0YeS2ckH1ItnJCSpucUMhsPtV3Fgk7NHbO9uacUtvT0y2B0PP/pDuJ3R3x5YPDqlXpzx6c9/zvF+y/npAl3k/PBf/CnL+jP6vkHYObVZIdYdm+YzalmwnJ3z8acbpOhYzk6oa4HOMux7M9KF47DeMJsXEPa8evkLvvX4e7w9BPb7gUmmyQpPe98jiwW63BHcS7KZJ5WRPBpW84LXL79gfvJN2naF6o50bsvZg4cIv8e7I+XTc/ZBc3WMPP/gfV785i9QlEzKx2gZyeyYNz5Zfp3N+gXCbOlbh80rui7xyccNQ/BIc8D316Pt1zV0zpMHQ+FzJumc6cMTpF9zf9jzYhd5dPJdSuE5ii3Z7ICRE5SG+gRe/wLWtw15dkroBftdTpmdsTybwSC5ur0lN5LzxysmM4PzDbaLTNKSyflzLp7OsdJB6Xn64ZzNT1/xdnvHxl2yfFiTTyyf/NWnGCv5+jeeMZ2OUp0qX3B/s2Z37Wire37285/wZ3/yI+4vX/L0vW/y+P1vkOcnHC57jtd/zvd+8M9o7nMeVP+a6jTj+u5XtOvPmBvYrAuWX5twenLO2fmf0d54Nm+/wLc7Clug508JJxlmf0QXOcl5Uqpx/bgPprOKwh6J7oCPBS6CVIwsamURUhHC2KDQSiPe6exlku9EfmPmWSAI0Y+d83ckw0j8nQgoAUqpcRoaE853tN2ettnSN2u64x3t9oqh3SCEJzKQosd7R/QBLxW8y3xPypq+66jKEmyApEk+G9GpoqCyj+ibjnLuMAm82CNFgGSJvmc5v6BrPPvDKyaTGXnpR/pZKFBxznB0aOPJ9QzfK3KjSLQE54jekNuSGHfovEFlVyRzZN9ERJwixCmJjma4Jy8gr2aEqEgyYJVF+Qo/9ER2yLjCDW8ARyneI7Kmj/fIWGDEBTLm+OEeERMi5TjvSbFByh6RBGHICMGg5QIhHa7PyMT78C4eCAfK0lOqDzj2kWY34dO//DXb+zs++O6PWDz+Orshcbk22OaAnUvK9xxR53RUGEoEith1iBjJZ5LtXeTubUvoC/yxwt/vaV+85fbjq3+0xv6nGziLErIcGSXJO2prWZUFt+ktT06WWJthpEGnHBUl8Ht82GmJ1Tl5UUKKeC8oa4Uwnq7POT//gMnyFJkcwglEMNC1qCxQL84p7ARvA1YnIh1+MyFQMls9I9o7fCdQ/pQ4SDLVYazBWE0oJLmuMQawBa+vdjx49CHLpcG4nuEwx6o5izPHm8+OSPOYsiqQaUJgwKYWao+UGVefDyxXX8PkR0hX+GGP1Q8wesqx+4zt4cBq9h1kvkWKEuc9Ujkiij6V6HogElDkSJ+RxTkxdGNkJyliENTZBS4Y/BDRtkRnGTFIuhARJIqyoos7pJZ0Dkq5QBlNsC0x8zgp6MQROVvRFZFWbBj2R6yrQUS6oSHGRNdkNG8+w+QZk6pmaD2ZKajrKeWkQ5sjRxfBa/A9Mq3xYYzQuM6QZETbgC2OeC9xRhNUQKhEVALJgI6RKnkGpii7J5UJ30E3BNqhIfhuZJOLJZmwNNuWKAMyH2iFRNmCYAzC90Q6DjTjsiKGeBRsXcO+H94h2gx2WLKLV3RDjlTVGK+hA9Vz6C7RSjBN36cqZmjb0CWP0R4MSDx9d+But2Uye8Z0esZh21HoRGYMqQ3MS81ydc7rVy9IRI5Nz3S2ICsu8KFjkpccO0kUb8nUmDGc2gueLwtKcc92v2daL3jvsQR5jax7cpujXSI4T+g6CiHpvafte4Qx5EZjMksMga53I30nxhFhCYgERilSgr7v2A+jVfLYHJASsjxH69Geam3OfL4cJQ507IYtuIbUdxyco/cDIQysr2948XLsynfdwH63H/Prv4dBTyKRRELIEZ1HAqUtKURCDCOWEXBNYpsGDocB7waqSUa0huz2BiES3WHPdHHGurvB9a+obI3NC0iG3oMKLavass4EWaFpWpjM5+hkiC6Ny1RACpGJ1JwVE2YxI0NhjUREMDpnVkzIEWiT42JHCA4lBIXOKXWO8ILMaIyKqKiIXpAbixKeSGBaVKACRQaqDwgUUoNIIw/YaAupISaJwWB0xPcdUiakEoSUUHrk60qRCLT42KBF/o620CN0A6IltxPc0UBvEBikFMT01eIXLFHc0YcjKeTkmUXnHhfecmx6rJuhMSTlCGGPb0aWNa7EFFMqXdCHDqO+mhk3qUTLliATlbJoJFo5bJaQKnGqFd/KBS/ant8PztQbR5r2qCpjKSVnhwl+prBPv2QyvCA0e4ZOEOWSYxzYDQMfLWuqiWd5JugbzXQ5x5Y1bgBERfQz2uM/pHIpojMYMcdKw367Q4oD2lrCNCNfGIQel8XyvKKcn1CczNhfb7i935KZGt/tmM8e4k0gJsv5xQc0XRoLgWQIx57eeKqyYJqXNMeW+9t7jk1H3wRm+QknFyX7626MFMaK/fqa2K1pm5reR4YWtNV46UlRoPWE46Hn4uE5++OWrIOL+Yr7zR2dUsh8hvITussDj1ePaQ4NXnpm9Tm3N1t2+zuUFiwXUzrXIVROHDrybIIR4MWO5rjl/j6SFwVKChaTOfd3l2g7wYQlooNu31GeDGSlha1FyQ1VtsDqgk5sMaIlUxOMMdzdXNHtK0oUmY/0QSGCQEiNzSpef/aKg+t5/ugRxaQgxg7oycvIfHbkcCw4m34dk5/ipeP66gu+fHnNceupqgl5XUGa88WXL/iX//wb9MOB1eIjiuKE+2vP28tf8sHqGf/uL/+SR88q+s0rzs+fMXs2h5OKwx7a7ZZlZTnPvsflbmDx/pLLz/6GYbsnEyu8Hvjou++jHz9D+QF36NnfvkSLe6pFIstGtGhwAywtwcMwJHITKapIUomu7whtg1AVQYzLlfJd9psE0aeRjiLfCX4YsXm/lfyQGIlZMZBiIkVP0pLfBhDTO2ocQozLnAlSjESXEfsOGcZoqHcK30Rcm1DO0HWQfIf3Di001oxelOBGutih2VEV+QinSBYhRoCGMgNWVRyODUpaQlBjrEZ4iBIV5yQ3I4lXKAmhL4lyj/c9RpkxBaA6JBERKlx/REmBMRkpCEKKaA0RTW4e4HwYnR5pQElDJgUKj5AFJuXEVND1B7QZUNKSeovwGvSCptGIdIK1huhHE4TVE4IQJN8jrWUYJFr3SCIpdmjpfoeKjKnBZJGhMfgUSSEgjUbqAKIjytG3kIRFhIFZoVDJIl/vuWp+ys38LXubs40O2/yMYn6KkN+lOLfo6Y6kW1wq6J0dvRprS7dpKYTlzZd7CjKybsf9zafI490/WmP/k4vxTJ8jUwk+4tody1mJEg6RG+pyQjsIklYYkSP9V49dzCt8V6FlRowdShmsVWw2B5RYUVUnZJOcvnEgc5JT+F4zmdXkxcnI8FQd1niaJuHR6Lwmn81x8oDSCeMk+0YhU4HNCopZhRCW2CXqiWS/3pDlF8wfvk9mt+i2Q6kcrUpsfqANcPJgQTUVCFHh3TvMoujZHwPIOdXkMUnscb1CJU9VzZBmYNsN7Pea5w+/gc5f0R0NWiqCfMXmeKTtM54/Oce1b+mOCX+YcTJ7zq65phs2DIPDCEmZP+Qod2R2gi0mdL5lcAbE+P8aFfQFh3aLaxNFcYKwgi6LOB0ZREbMTynnp6z7ezoG+nAg86DI8EGTomO339CHnkyM3OW+dRS5Q9hIaBvaeI+XCU2NjpptaAnB4YZIlieyssDagRAFro8YJUemrpAk50cAv1QYnZH5KaaMyOiIceSC9zHRDNC5A9v2c1bFiqEFY3KkFITe0w8tIpfQRzJlcfaIQqG0xRQVsj7gY0O7P2DkuMjhhUUag4+BMAwIGTDSEoKhVGMH1FqF0jlBFmjZE2QDMRK9ou8grzwim2Dzgsm0QpNo9zsWs5o88yhjmC8f0u4kpZ1ibY1Od8Thil2sKbQhE1P6kBAqp5osOZUJr44szk9YDTXr5iVXRlFGQ5SJXnR0xxYZA8pomujRZU5VlLh+oOtavHfvitxxGShET4gB5xxCgBv6kaefHFpLynqG9548yzkeW6RUZFnBzc2GeqW5W7/h0ek5MTrKcoKQgsNhw/3dLcdjQ9f1hBCJMf4u0y7G8wcppnFjXCSyrKKupggpkSKhFQgZaZoDu01P0w2MPaBIMoq7bYtkTewFOo4M1vXdPWVhKBdLlK6JSRBCR0yw3w8IZUjCgM548OiCoem5fnP1jk6zQyuYy5yZyplLS6UsQiTarkWJDJVGs6UVfpQ5MZ4gM6nHJRwNucmhH4vm5EBYPY6Zk8fqjM7tsJlEeoMSOTDKc2LUhGDGPGI/IgxTAiXsyMgFQooIGVEGhBhH194PdCIhUe/G24IYHRGPsZIYFKFXCC34SlsciGKgGe5wKSCSpXWCNg64eBixcdkKa5aIeKBSkSQGGh/pk8DK6WikFC1C2a/cr5IgsAQ9RyiD8lD1aozykMik4Flm+SOf8X/93nH5vmA/lTgl8dZyOisQx57JYUVav+Hej8thwQhc6NCZYzKvEJmlnp6Q+8CsKDE4bFbi6xmb7T3N8NUTWPQRLRO5fTfVOnak0IFeYIpRGe92PZkyyOmSxhim04rrv/s5Dx4s0VGiZcLKgLERU2t0UbFvDuMeQG7Z3l4js4z5pEAJwR7PvK545d/i3cDjB4/Ia0vdzzgeEs3Qkfo1yg/0nWJwhsHndA2IUIAK9EKgSsVMFuyOb+lpqdWE5jBGGqfTmkObkKZDyR7ImJQz+uH4Tv4Gw6AwWQ3CM11M2Rwdp+cX3K/f4ICoDIfhgClXhDiQKHHDFFRL7LY4wHGgnJXIUrPZbpmbRFXm9N6RpCKv5kzNCmH2vLhpaIImRs9ypdi1sB0CgxvYtxuOm3ucjjw5f8y+6SiURcucZB0De4SpmE4vODSJgUuu3/wM396wyA2T1Qln7z3g2AgWyyVnp4/ZXr0hMxnruzVfvHnD/MTSz2bIoeDByQOOfcvjDz/i5PyUYz+wX++x2Ybzi9Px3Hxy4HbzK3AbFvkSbWt81TF57ymbGJH+QNfeIPVAIStkirhmR5QthjkxL0nRoAuDsI4gGoKL+CFhVE5mf8sZ1+PSXnR4J0DoMX+MHA3G0rxjjad3P3FENGsB75pqKPn3vY13XXJSgjgWjCkkJJY4RIZjS3884psWBo9+5xLovR8Z44wdea00MiqUVqSQxo68HM3PAo1UBq38OwyAGO3VSUCQf88+TxopJU17IKRAkU3Bl0QHihYtFUpGbCaJQaMoyPJhbCZgECIgZIdQAoEjoUdQQvJIKZD6SIwDKli0nhFcgQsRFzxSDSQ/kHyGEha0IbQ1UkzQuiH6FkKGiiOeMeotQgVSZHxckdBCIaUhkRMC70AbhhRLYmoxmSDEDoEb5cPSIIXFhYpcWko7YlVDE+iPtzRvDuxNyX3agb8hLxsUhrPDGdOLKdlqgqwVSSqEqnGbRDrusYNikQ6UIdBu7+murin1/4/Sn1zMEU7i+w4rc7Iso00HsuICazRNPxCjQUZJ8Q/4tZMyZ9toNBKVSYzU+ADr2w3z6XPsO4tTkhGtM0JUuOCY1HOMzpFqfBPrDNzOo7SkqC0qD4SQYwqBNTvWzhHTBFPMKWYVIQmGeEQbw3HjWM4eUkxrUt8RpcZUOUJ7htYj7SmnD0+pso6osvFEGASDg665Y3k6YbaSBF/Sbs/I8pJyOtDG14RkmE4fU9YLiqomhns0ls7vCUMEN+Hs5FvsNpr+cIvRS+aLZzQp0DqPCKNGXMgKYxWT+QlCRu6v3mDtlLJcIGUGKmO2aFm/+JgUNdrOGJQnFC2D9fTKMjl7gFnmXF8L8uIEEW+xesydymRww57jNrBaPkSYkd5hK4/JFV4K1k2P2weqOjIvp1izpG3XxLTBh4HS9yAW5EUPaUHqwSSFtJqk0+gIjZ5oJCbLULZEMx9xktiRla4t6qDo2isOzQsqlWNiRiYrDBaZBH5o6Y4eHQ2FrkkqIzg5RjryKcWsZ3AH2psbBuGR0xL0CUYNuPaIcxErarSYomVFbiZofUmMZ+AsRDUav1Q/jg8Hi5EzpBD4mMhKST0PhG5P7wa0VrRdQ1ZWmHxKVRjKyiAYUMKyPnwOZsKs/B7BNQzDjhgPSJlQtaWWBedeI1qP3LaUr3pcHFGVKUiCGLFvNs+YpoApS/I856Z9y+B6hBpxWUK9+8gKifOethv1K/0wjCzX5KnrmqzIubu7o+8HYox470cmrIoYBO12z+n3vsvtzY4HdU7XdKxv73l7t2Zwgb79LUlHjjx0OX6mUxxPMkpZ5vM5J6tzTk5OiSFQ5JosU7Tdns9ffELTRfquHRGXWtC3nnt/JHagY45mzfXla2bTOR88+y7OPkBZQxBHAh6hLNudwsgckRqm9YLVyRlbNhh1Q1aVDO2W3ChmlFTSUGMopYaUxotxIqEfSDpHxoEqnzGkDBLjuDj0o2RHCHTKx9dTKmJwRNzIjnYSMRiC9hipISoQASkTREk/BLRJDEMkKzNiOI5/s9DE6Aixw8UOZQQ+KoglIhqGONpFdTLopPEhcOgairIGB92xJyYQ5qtf5I49rmuRFIgEsQ3EEAgokgBTJzKr8d0CbaYI0xDlligieWnfLYaPWNDf/6ZWRpBihlQntMaiPEyGHAYxvvckzJXkj/PqK8X4rpxzbTUuWuqoWRWaeT2+V9tY03lNuSgw/Z48DEzzCqUVQY4a61wMTG2OiAN5NUNawYvLhkP88ivPOymNLXOs6+ncAKnClkvoDM1uj9jfkTqLlRP0ZEqrDSnPcV3HYvaE9d0WkwWSDOS1Zrooabst7bBn1++pZ5K7qzumcQUx0ruBwQeen53x+ZtLfDgwW5wQUeRFRdNuOba3lPQUshj3dwbLkALb+wOZnpJPJIN21IVG7hWVmbJxN9ztPId9Q11bSpUTs5584jl290wmp9DU3K9fk+UWaxcMPSBmmLJnNV1wt/GcnM24394S0hxlapL22HqC68YlcmsWqOyOoXMopalmgvN5xnq/5/L2ij/6+vvILONwuKWsMvL6DNlUmDKy+ULQi4FI5OLJFH9zQG4dRgxs9tdURrML43fX+r4hX9ZkNuPYH1h3O06WEG3L8f5IUgeC31HnHYuq4tHzh5x98z1+8dMD3/nut2iPkvOTpwyt4/ryFc3xlkfPH7GP8MGH30PgmD/8GsuH38G4RLi+Rx57pmcaGy9IdY5tt2y+eMX7T76GlbMxnlPP2A6RZvuSPG/xfmCmHyH6Cc1+Q+86yplCTkriIMbpSGHwYaBtBmIwaFVRFjnS9IQYUWqUdo2eioCQFmMlUkOMY0FNSqQ44mhjjL9bvhcClPytPTK++90o0kkhEr3HD57kR7a47xu644Zue4s/rGFokQSSUEiVYBj3gZTURJ9IIZAZQ3ADmbVopQjCoWTAaIuUxXiBEaCwE5LvIXiiByH0KNqRW0JsSNGgsCiTjU4WpRAq4INHitFAKnSizGr6QRGSGOWFMiCNJ0X37jNaEFyBNhapOkIUeFcRjKH3A0kooiwgeZIbMAJMloj6iLY1hECIzQijCSUpaJRSGOPwfYehGC3JWJTKEVoQwnhhheiJg8JaBaEnLzK61iGDBleSfGzQX/cAACAASURBVI5RmiglpYJM1wx9gyKOCY4hYJsD+dCxjjPCvuUq/Rq297B+hnokEWcGMVF462hv3iDbHvaCM7a091dsP/4Sd9tSl+ofrbH/ycV4lHuSaBHWM5/WKNMifE+tlxSmJVU1PlhSSGQFsP+9Y/uB6BJaaKo8xxs4HBq0hvPzJVp3+H7AaovNcpw7EIPDGoFitOUpbUEcGHpJZmumsynet8RoyA2I1NP3EqGnyHxGytQ4OjMe+jSSVcoaaEFIpDWYDKTecf3mwGL5EZNFjWwV0Sg0AQaIfWLoNI+evYe1HaYeKGzECogicn8Hrl/y/R/8R7hBUlZP8Kmh665w9wqjnzBZPCCra1S7RBnFg7Ml2Lckvaaa1ZTlCaWxtMctVbmimsFhuycNMy4ePaPIZtzdQTY/Z3JyQ3x5ZLqs0HNIoiGVK6hKdA4X738bV6x5ssxJ+oTdbg9pIM8S2ni63iDrh9iq5GT1gP12S64UmQLXHdltt2QqIWmo84+YTUpu7ju8G2hbCH7L4Ha0bclZ4eiMIvmKtjbYcjR5SpFQJISLRKMwTNGZxKZbStWOkpOsYnszZ3Po2FNQZRqRGmQmyKIidoG27ZnVir6/JvQLClVgM41BkyVLqStcOSOmCsQEVw4450cDqzCU5Ql5NiekRHNcswwZQ/PbCUFAyITNNZ1z3N5uMNmUTJUoHdFWYKwlDJK2O9B3Bh8KpFVs95eYydeoqhOStrhMEocz5Dqgiy3b7afE3ZqYckQ9JxWC1AfOp2e0C1iHax48nnO1v2N/3eKOLV4EyuWcrut4enaO1pajH1BKkhUZWhuaQ4MyBtd1CK0JwdP03bitH8EaS9/3lGXB8XikbVtiaMnzgqZpQd7x6L2HfPHZK54/e0pKGYfDPXcbw+Xrt/z6V5+w3TW/Y+IKJMEFUnrHxn2nbTY6Y7F6wo9+9APOzxckejKjKMuCvu/59NPPEVjmpwuuX71Giwg+kHwgRkcrj7y5ec3rq8/QIvCH3/0es/YeHwcWtaIsR8FQkSqeLR7zdnfkoBTLswcc9w06BB4vV2ze3nBqyjE7nywTm5MFgU6JzGZMqgm7/R4RQFook8WiiXi01mRa4ZpACAHPQG4KUlQUuSH4PTH2GFUjg8amOckdiDbg3Q6TBbRRECPBR3p/JCSBkDVaHVGUxBRxscOLhhgOaFUxNBolC4wc7bchtqR4ALnDiYHtIbHMcpKXNN0BW8ix6P+9W+9bYATVC+EojMbKgi4oXHJUNh+nJ9LS+44QPVEo6smEelrR7Lfs2xtMOfnKIqY1U5q+QXvBLtdEoC4N++Soh4SVAqkiU/XVZsuX357z5WCwm4GH3Z40RJx+D85uoUvoQrA6q1nfQxgURpU0xw35PEcZxdlFRV5KCpuTFTmH2wOh90yL2e+nHUnFBK3miL5GVltWqxXT06/Rf/pzXv7qc1anEcWU+eKU6ekF9uGKrCi5ePSIs9kZbR+4bV8zLxfM6hntPrELibY70ph7CnlKVedYK+j6PV0zKsvPz0+4uDjjsH5B271F+ZwYElJ4hBS4zrKopmSVwbWKobtj311xtsqZn87ZMBb2IRiq+jG3uzfs9q8Q2hNFxIWBk8WK67srnjx4ghng2GxZzM/Rtma7bWjjDmmhdS2z5RMePoUkDkwmpwitIdtTHxqKqaGeFczrguN+z8n8AiVB68DqRFGJiv/zz1/iheGD73/AT/7i16i45unDD7Dlks9/9prVakI8OnTMeXh6yiyfceU7jFDo0tK6HmsM3f3AJ598xuNvfERVzfBDIoYeY+dUC8fV3ceY7BGPHvyI15973rz8C2aLE771zR8zmAfMJj9ntWpYv9rx4Uc/5Ob1GxblIx49fMbipOT89Fu8bP8f0BO+98N/hRtKLj/5DdIdWD06RU0W9E7ycH7Gv//f/nf+4Ds/oFg+4b6953gc9w66F/dUtqIIOcPe4vuaLt7hxCVi4lGLp7Q6pzoe0AqatsG5njyfMq2WaJ0x+Fv2/Wsq8ZAQ3RgjiRKEQkqBEPadD2CcDJMkvAMZjAKgUZgnFKNX4LeTRjHu3wCEkAjeE4aB4D3H9QHfdkjv0TGOjZYhMBwHCOOC5tAKMpNDkgTnyHSGkQqpFFoago9olZC6QZqAoGBoBwweraf0g0DJgPejOExIT6Qhy1dEb2iOHbPpHJt7et8yuAGSQsmSJBxd3GL8coQ/sMenZlyOtwvatiG4e3Kbk8KKMHiE3qNEySDmHPwrBu4p80fgJ3RdJDmJzmuUrkmpIelLhMhIbk7EATuUShgNUpT4XlJoNU4VUonKBEHv8WJPTOU7g/GGMhek7ohAUWSQgqFrJ7hmQlGCnnxM8I6J/gabbk00PVoN5H6HlQ3PJhf84rBDi4r+teD6PjDcvuBwtWF6ekE+X9HJT7i+/VvOqz+E45ybu0tef/xTdtcbajsjt/9AsPb/cfsnF+NBGbxwqCg5thrhKoaDZqFydNhiCIQI0UKsvjpWbQ+GqpIIcaBrISVLkZ3w7FmFzg4oLRGxR9uc6AeiT2S2xKgMrcaISlFKhq3DuwItV2g5oTtuEUoS1KhUhROKck6IirYL2FyQ14bYKpTNkTJgVUIVdtRe2w7HkcO25fT8mwxuz7DPSDJiZSTRjdzndMrCfofb9S+x5x3lFEJ3YOg3JOGZTZ+j80TUDc5c0vUlRfGUTvcYW5EvVojFgOimIJZUZc0QLqnlA2b5iunyBG1abp2hKBTzecHLl2ve+8YfsFidsV53DLbj6dOc682RfLZitlrR2pZJZfFZT5f1TFcFi6+dsjnMCJMdPmqm0zlKt8S0YxgCdXyPjx7NaNIeO7E8efYAUsb6fsf+sGWxOsXTUzRLbJnI6hkLPsK5LV17ZL9vubvdY/IviQ9mCCQzb5n5DBXG7nibIr7UuKLC8TlCnJNEBrJC6UhWFuPVpzMw9KAHds01uziwDzW1O6WuT7F5xbBPtKFlL6+Z1HO8DJgwaoGjnSCe1JSxpjhavNaE4TG5ORLDDml6UG+ZVJL99i3d3UcMTYMpDbbQJKFoG0XTJ5AeoxLD3iHokSli5IQ+ZDTbiLQDd4efcPpoye0XLcX2Sy7ee8yyWrLrfsHptOI3XxyI+ZdkOrEZGjrREPo1fujxvWeqZ5xNH6POvk42TMjSjI+vPqEzjkdnD9hud0yLgjzPCCnim45ca4rZDGMNtzHSDwGkHNm1UjH0DlJCvbN3Oue4u7sdc4wwTprejVfzLMMkxW448gd//D3+l//pf+brH73PL3/5Ka+/vKRrOuqsYNeOC70xeEYOrhq7PkCW5Tx6/JR//h//57z3/hnSbFhvv2Q2z3D9wO3NHftty2L2mF+9+msEnsxanBttiAJD00a2+46yyHlSTdnd3PHzw//KpKh5+vBDnjz5kHx6yoY7Pm/+ljR4lmc1WQl3+yNdaJBakpU1QxcQUYALqAR9exjjTsYSugEVoMg1RiaMr8l0BsnhXUvfKGTImExmJBnYNvcs6wWZhShLhs7iB8F8Gmmbkevf9EfmVU6IR5p2j0AwmczRaoKsNME1KBHwQz/m6XVAGfCpRchIGyQ6dMjSMqQDfe8xPkeoBRBohmtE8xbX9ITWM9E1mhp+r7HiekFVlkTvyfNAIQTROXy7p+sZcajJMskj+27HMBxRekaWPyO6CdHlxMEwRE2x+vv7lWTEuMP4DWVlGTToB56b/ZaJmzDRAqOOo277926XhaVKLSlPvHaBy7hjef4AXT7jePdrnl48p5YGMa9ItmcYPNdXgml+zuOzCcvnz/nyfkNmM7ogaI5bSjHjo2fvweW//93jWGMIHLDFkZPc8t4Hz8myCtk7alswWRTEWHD+8IIPPvo62cWUV9sWXdXI2YZsl3NqnrGsTxBqIJ9vOQ57rq8g1xcIm5jOZ9QFHA5XHPY9i5NTpA6YJNjdHTmblewON2S6ZlnX9KomyA4f73HmHqMhNT3ZRKAXGjJN2o1xr+rshPX1gf06kqkTZk8Md4cvuPN7Pnh6wV/+31d849Ef8+auZ9dXPDw7Z7NuuVuvkfmWcrmkuyuoq2d83v6UECPTyQfUc0O8f0V2t8WUkvlEkoY3mOKah6d/Qug6YnhNJjteb3f86m+/5L/8r/4zBj/h/vWBP/yj76OrireHDcUjy+vdkdXTM375d3f82Z99h7/85W+opqecXTzh6vItHzx7yt3lDdNizmQ+5+HFGfNlQdf22GzOJD9he73mD/74X/LTX/01/+zHf8y//bd/xfmzb/HwqWYwez56/qd8/vnfMp1KPvjBU47rv2Z1XhFdQTV5yvvvfx+tW+7bV/zBv/o3fLH5K+Tnd2TphNXXnhHOK65/fcOHH36Dy1+9pjp/wKMffsTPfvI5w9BjtGF9+xaz+wx18icMhwNltWUQO7SxKHuBUhE9OIa7n5JyzXqfkdennJ+dIKXHDa/pO0dEI9UcoRXOeUTyaGXRUiMAP3T4mJDGoJHI38Y+kGNM5Lf5cRLy3aLlOPKCMWCeECmSwriMGZxD9hK397SbDndwKG+osgVyMOybHU27YzWdMK1rjvsDQ9MgtMa5jiLLxokekKsTIt3YCEkS7wNFDm3jkWmJzSfo8ku8y0j+DG0HhLAolgj9gj68Qbj5KEszA9YqYpQondH2G5rhhtn0wdgVJxsFjrHEaMl0fsT7ewqxoj8uEUONtUfq6opjv2diBIU+sj82mEGjZU2WEsrvCSIj7r9JOdkiire02zOEKBHyDh9bkrcokZPbnH5wJNmjFCPSOomxDsdQ2gVD36HCQ2LQ6GxN0hts2aD0lkCDRFJOLKQ3YDtEoZFyIB8Sipzced7PHpA0XLlPCHia+xx32LD54jOqvCb1Z5R1z6vdb3i7/pLgEvPijAfLJ/hmj2yO/2iN/U8uxq3ryWLE9wGsxBU5e3tgIRpudi1JnqDkBSKWHNsB+LvfHVtNE1Vxwn4j6NqerHRMl5FoPPv9JTr7GsJ3I6h+6EkpMZ8vsHZUqiJAZorenTCZMkpo9BalHUadkqIkqiPThwlJj5KaNIwjmmo2ASXpdMvpskbLkuQibnAMTpDiGZXumMxruijJyIiqxeQZ7aDpOjMuddorCnZsbysKuyIre/pjxrDdM5nkxFiQ1wmoWT7a0O0DXh6wuqMWkbCTaCJPvyaw9YbbS7h3GdVMMala3O2aYRd5/mzCsQ3UJw/wpWAdHW5SMZvnpPwt6/WGaGYwDciyoDg9Za8blHUU52ckHVg9mjEBnO/x3QTiksAZMpNMFyfsd29YZA+JwnJothR2oKoVQzslhYwyO+Gw7egagTI585NiNG8NN+w3Bzb3AwyPcIdrmhDpxY7OzKltgQ4jh3kSaybplJ4lzjii2OFESzQRKQxGKKowZnJTumWzBzfMaL2iT3uE7anmM7pYgDxlphUtibdCUdeaemqpj4r+sKWRW8TDCfWhotm/IqktIoJUmsH33L7NaG5XLLBkyRNDwseELjSmLllYi9U57uCY15L98YYYArmyqEngcPiEJnyJKg68ftUxry6YzS4ozkrUrMD0K7548T/CMqff/acsZOLq7nPuh4aiOmVRP2YbB47FNf4YmdbPOT7N2fg9Zj1m2oRQXCxOuLq5YvHBM+62O+pYMs8rlJYMImKF4urtPdNqwv16ixBjAS7fZQO77rdxBomQY54OMUZUFos5J6enbAfPv/7xn3H5yafs4sD/8Tc/pwwaGUBG2PkdpJF/zzups9aaEBM2K3j0+DF/9IMf8P3vP+UXP/8Jk5kks4KrV5e8fHnN5y/fcnfbQso4nT6EEi7fXFFPF0SZ6LoG37fkhWJ1UnBIcPtqTYbn8RnM6p76dke8a9F1zo++80P+/G/+A7EwHHG4LNIbh4xgpjnufg1BUKucXEiCkmSZQQpB3w8sqgmLIqeyktzXI4EkAklijaUsakYzXg9EnNsRgwRfI3yNFI5D8xkmy2i6JY0bUCFHMkOqKVmmkDHnsE2EYcAox/npA7bNgcEzjkS1p/eSQQlA03YHTH5kt2twfWRiPaoSpGSoyrORjhBasjKgbYeWX+WBZ2QUaYx+5VLh0sAhBKKsWaxyZLZGuDXtQcJgqcQKpStInsPxnkzl5HpB+AeLoZodta3oq0BWz3AKUh+ogqbtJHcRSg3/0F/xPRX4ZSUIXU8WAzLLsKtLmheXLCdn2O9OaDaesxh4JPZ07p71ceBqd8VkPrAqntOljnDYURYleZ1xcnpCOfnqA83LivYgsdUcqyfMy1MSNxzUwHS+5P7uimJZoiYZgY7N5ZZuF9B94G7XsdvueXhaU7Bnvd9zbBzV5ALVd0xkjzYtO/ZkzFgfEvQ5q/ycm7e3yGZPro+gT1Fpgg0FJhP4ItJoSzZc8Obmkm99Y0aeFKfzjxAwngtNy3JWU2QPaJqX9Nzx9R//J7z89QsOrwVZKDneKU6efJN4siDcvKXUicG9Yd80pOQp8hXHfcbd20D/cEpZnFJUA427JAjDJCbmJ5b3Plow7DTr24Z//uP/gkJcsL29Yr2Gyy+3XHYDi4ueb3ww41c/3fDdb/+Q+WNJewhwBz4dOakfgHW85S3PH8x5+cuPmVSeuppyqyo2t0eq+YqT5Snnz094uFrx5NljPvvsU3bbS549y5G3S9a7T1D5xwTxKSerls9fvubxow/59kffwTVHrl+84L/+N/89v/7rj7k7GiZFhbaRvAafrvj0zef88E9/zG/e/IxP3vw5H4Qp3/yjb+MXC65f3fJhOePUb/gfPv13/Df/3X/LL/7DNWX5BOMuOXzxMWLzhvxJYo7kywBX7hcY66jSgmxrEG0iUKPkit7dUM/PUHrC0EJ0O6K7R5JQ4v9l7T16ZcvSM71n2W3DHn9d3nRVxSKqlGyS3a0BG5JaBAEBGgn6AQIEQf+qf4A0kyA0NNBA3Wo1RaMiq4pls9LcvPaY8Nssq8G+NEkNyAEDiGFEnDgRsda3v/V+z3PFbP7beN5CdghAMXG8yRBSJOdp7kuqyaiZMlNUhelEMQtJngCIiBgReSrCU8rTUH6MyPehMT86wnDLafs1h91LwvGAdJ7QD8RhwJpMpRNhlAxyGuJUCqpSkEIiExgGTw5g2w1aS1wA5ycOuRAKH46UpUOY6SIhximvXuRr+kPC1vfMl5rxWJMSSBpkKkhupOtGCj2nsM8x5kgcPf1JI4sOVb+k84KmPEeLBUfvEHJPUZ3IcouQD4iYqdJTTFiST69oZIeqLimLFqFPDKEnO8V8fSRxIowFy/kSHxL7UzcNhxY1wmgyK4KfY6odJI90MypZklF4P+EcheuYzwPklt12SUwnrM1UtcenI0IsKMuS/fEVhXmKiDOc2yHoKZuScdjQpFuyVFzV56jSIC3EEInHhD4JrHnJ/nZLqb7L96+fchhfMJz2qJRY1DPGQ/kP1tj/6GJ85yQpe6RInBUG3w247ZF0fc3dIXD9SFGZE96fGNK3p+ClWLPbO46nRFlBu7LEbNjc1SwuIsViy/1vLCvTUpQjpu7RsiOMe4JTFOUZfVcQ5Zbmuia5hO86qtIiiwPOZaJPVKs5cujeN5EaMpLkOrYHx5PvfMChHxC9xqoebeOkpB9aHj3WpOorSmqK2DOWG7ysScbQnmsaWXK/ecPyoiagUWVGzyTjw4HBdawvnqPLkTe3b6kLyWr+hKQ+x+UtolxSrNYENUMU0xF312/pTl9hZMnSnGFFy7685/q7Z3xz+8Bybbi9fY0tPsSqnlJJZGwY7gdWiyu+fGlRdk1z/Y599Q5dFSzPDPbqgCmmDFven3GxmHHYPeCDQRZn6CaTzZZn+mO2/T2D6Hh0vcKNif4UKBtNUdSE4PngumAMtyjVcdwLktc04hHL2SW13bG9HXiIX+EddJsDp3HkbGhYLVuaqkJEyf3DBl09IrktQYwEYclSg84gj4h4QLrE+DbSLgOn9IDRDYVeE8KK7WbF7GqFt47DaceVbWmNQSqBA5ypOV+0jH1P7xyi/Joag0rnpEGiRIFUmUP8htnyiPMJtykpZjdUtiUWEZe3aJlZzC55+/ACwRbRF6S45+hfsN2/Y3Qaycc8vPwSbTVRdPSio3u5oTh0HMIveLsd+eTp75Htia+392x7idYXVLNzehv49Y9+ybMnJV8oT+FhvTRcFI+5XoxE95ogYCw0eqxZmIr98R1WaU7BoXXB9WIyQ/rO4bNkOVuwO+zQ0kziiJxQShPjRDMpbMHQjwTvKYqCcRx4+c1X2Fbxdtbw8pt79FijhgeO8Tjx8KWmkg1jHEjwN0Vg8B6pDcvlkpsnT5ktZvz8l/8bGcGLLwb+5E9/wtu3O5brM+bLOVWlcL7nv/rDP+Trl685e3TGzQcf8usvv2C32bIoKubGsqoqvn71DuSc3/mtH3B1Lrm5bqiaipAq5pcf8MWbNzxbfofdcGDTbRB9oBaCptbUWfOu3zCvWkww5OAojMK5ASFhNVswKxvG/QOzZcupu0fqmqa+IKVEdAMIT8wdWpcoPyM5weDfYVSiKSqMUvThhNSa3o9QbJkQKCVSJ8bQsdkNWHnJrClRcs/dw5EoD0ShSaHEj3Dqj2hdMGvO3+fhE5Wpmemas7amrTSb4z1tITmOHtFbanNJyRyjBPydJbUtM4WI2CoR4wYbSmapYBQbrlePGQ/n1E3F6+OPEWUkxRmlKphXI1qMlGqg706sFkvc31mny7zGhYFkniCTnYyAt5ZPTM1DFrxLmTYpPkrf7oz/9yT+D9fwv24Df/X5a9rXX/HuYs3vP9Esw47wxZdclpb1s0845jVv92fMS/jf/92/5ZP2v+B0GpgVGREirZ3RiYZ325fMV9/eR45ZUS3PWdWGJDoe8gt8OGP+W4+pvjD85Ee/ZH39HK8T926DUgEGye43X/PoseE7n3zIu909v/lmi+8CpqupteLh8DX2IrNwnyKz4v7VC4SA9WqFiUeO+4D2mUfrZ5yv/hk7t8UoT2Uth5g5uC3dOLC6mWM3A2W9phlu0SKTy5q+umS2rDn9+oG5rajXT5k1n/Limxf04YYPrp9wioqPn51TFyceZorF02eEsUNxwCgPsWRwisXlga9e/jnrxUe8ufsFPg1Us4LVquU7379AxmuU/IDFx79iseqx4pbd6cRpExl94DplfvBHP+AvvvhLFB9xND1PzQ3DsOXYHWmvLEIPvPrqyL/8Tz/lxz/9nNXVDVY3vL59oOt3/PZ3fpvf+r3fZf/lC/7y5S/47DvfZbs5UVULLm8sxyxYfzDjZ7/+t3z/o/+M2y8qGu35zlPJ95+XtOLAf/zZT/gf/rv/ERM+5LT7FcP4CplBhgEvGipb8cPmh7x6OHL89b/nX9z8Pu0Pv8d+ZgnbPXPxCPvJDf/T//Jv+C//4F/jdifk2JKPX5M236Bzwc3Nf86j9WP+3U/+DTfrCv164Grx+2jdEMSOWB7wckamoy4kQX7NkF5SuEvoDTatmDeKJHr64x+j2o8xukYj3sf2FFJqlLIkqRFKT9bsFPA+410GJEJpkpzmg6QBkaborRCZmCIxBEQWaGXQIk7CpVwggkJSYA3IFBlcIgwTopcwEGNm6Ady9AiRGMduisXkQGnmNPM5octI2SKSw/s7lktF6qcGjlCeGNqpGC0yojmB2qK1JabEZjtSmYqk3kGMZD9DqQlnnLintFdIsWK3v5vy8+mc5BQhvCQYx36XmTU3jJ1CJElVL4is2cYFUreIPBIoaeczRlfSS40tFyjWFHtDTLdI5SCXOH9C2ZFqNhDf5/BjWjCqIy5rKlVDOmDUQFNnlKw47CXOvGCmHxHzSFFKctuShcSnPX3viLGlbhQPx1cI5hjZYzlRm0yScAqObX/BetZRmhmNFvghQRCT+E4kXEyk1HBzMWCagu1hx1qV2NkcGRTBH5CzzT9YY/+ji/HzeU8cFNk1KOfZH16xWi15vXvNo9U1os+MhwNCQGn+3tPmV1jbUdqCUl0ixjn9EFk0Ek3HuJ3RNA5lJpudkJ6YJONQUtctkiMyBVTbk0mMEVKRUU3J8f4eGUqsPSNLT6gbUggTZF5IDjvJqrggxoQpBSZtkKIBYYkxEEWAWYGSBXH0dKpD+5KcMoWwlNWa3eYOo2p0oRg2O2ZXLcfNgXCyzOZz2osaETuaaKjbybqVT3O87xCmReQSmU6E0z2LumG3D3THOVX1CC1bsvOU0dJtA5VZIbzCyBl1XSOtAJuxbQYLpy92PPtwQXsjeFUs2LaJcG6x65Ki1iirCTmzmM8ps6JYXuCNIKgEBHSeE/KR9bwkBIUQil5mdGPIUmOUpKqW+NhTGos2mhCnzzU6RxdP6GaA4ztsqGnnGu9Bigo3zhjcDNs0RCGhsBR6wxhPuNhN3ceY0Vi0qUHe4GZQ+3NMHKiCpz+N5AFMLWmLDHLklDx1kjgnGKXGyhIUJNkRTSKmgOh7NB9yCrf06S0xgBiXjOPA5YViHC/YDxXL5QxZKrLokS5RSUFOhtHvaS9G+lSyjV9zGhPH0bI7GY6br6iKObuxYLFYMQwv6U6G2U1Jc+64fXVk3zeo+ZL+9I6za0Xwa4bU0/Ga7qGnrAO7wx533PLBzQ3kGUY8cHHesrz4lJlsef35S+6l58uvfoGoFf2pQwRD6TX6FBF9j9KeZjVn3HToBDIJoptU6iQxIbaqgnrWMqYT2YO2JVILhJKUs0fc3e+I44nD/h2CiEwTplCIzOh7BAJrMlkkfICibrm6vOHjj57z/KNr5lXA9E/48Te/4f/6D39M7CMffvCcRx89w8nI3f07/vD3f58nlcFvFf/qX/xrdv2B/uHXNClyua5ZlivCCH/0B9+naUrWy2cs1g1CZXLSWNkiQ+apLXFPYPh8TxpGlFa4WvHgeraHiJEtZ+kCYxLKFJSqJJxGdJa0VhKHPaW19MPAsrbEcGA87BHvN1HnDFbXECwyHKn3iwAAIABJREFUeByesrik0GDkESs1ZfURnQ+cxjukEtQqYHOJEjVS7UnyC6J8wLvvEVJDu9iyHzJRKFxIDNEzX5xTiwKDYr56ik8jpY6IKBiHjEqRuVmw3x8pXUWpNWWpUQTk31umpZzhYsV48lh7RpQZJzOKp2S3xkhHfxwQ4wVlc4YoCozWKBeI4YCsKtqZob1oefg7icIuQ9aQCoeooFQdb2XmXVZoLVEi8LYb2Ilvd9RHceCDueaPHq24eXHGj77+Effjz/mr4YInB4O8E3z2Ox/RmAu0V6h5wUlv+f7V77GsnnL3zTuEFlw8eYKwBYU/8L3fesaji/NvvY6iprIzRIR+70BI2sUZH68LvvjNn7Bcq6loOeypykRTWtzQ8dXhgR+UP+BwfE04dZAU4RgYuo5gFQ+byGx+RSFmbO/esLqouWgNrahIHfRhhNnAQhf4N7d01lK0idT37IaBQzfww8tndIfE0b+CscWTSSJhRKCOEDpDWDUcD284X/+QwzeBRS1ZLZa052eE1hIOmVlX0NTveLfZQOMoryNp4Yh5x5vtQGXXnJ0n7off4EXJSCKLxKnb8fmvXvODZ1fc3v97/uW/+owvfzPwwQeZ8nrEuhNKjFRakH3H4cGyev4lNzcVYvgB6diwnHuunhi232ic+JKXuWMfJFfLFS+3O150jvNn/wn/9X/z39KlzO3W8y9vrqBsCKZmPrPQdxxe3xOlZcZjSl3y6v4rVuuGUl4wq+fI6pIf/vPnnK9r3nz1p1wtN7C9II3g3Q6sQVc9rzZ/wle/+TlPn/0W7fPvkrIj3MFytaBcCb589ZYPP/0+F08/5s9++sc8/OUbnhVL6ssW+1FNVJEf/+h/ZmZ3WNtw/eRjXH9HSHcIEikLkvZk29A5KEfNYjaDJAlFxsfMJmnKaknOkkK6CULAiSQySrUgSlJ+/7uKFRKLCAIdSmSWRDlJc7KKKDsCFmdqZIhYHzHBo6MnxkiUJT5KQioZTx6dFUUaCOMBRk0llhydRapIdocpbqMkSrVoLIUukDKgTQAM+y5SyQ0ubElZYouBY3+ispc4LyizQYYCoS2JHj84UlYUxQyfPJW5JgeDC46iUFOTjx5IiNRwOJwoipHMOM1ZmJcEbWiLa0LvKOQbdITkr3BAn3qk9BRiwKUfk0LN05vf4f7hG5TckWPCe8VIJBAw8QI9nuP8O9r1Dh8NcZjjo0bJEilKUh4pZr9A2cekcYExB5JP5CCwFEgjmReG+7uCHEeMCSQViFEjgiX4RPLnxOGWqjhytnxMDJnRQwgWcsmsVrTVnD68QMkbTDOC2hNjQocSq4oJxODXVH7N5h5MnbG1I4gdno6iuvynK8ZFKhA5otUEsS/LOeMwMoyR9bLisD9QWIGx4MPhW4/td+eEeCBnQdIJH7ckBoyu8GHiR2e7Z/Bg1IQkjN4jlMKUmd4d6fY9yzOLD5OK22gNSaJ1ifcRISVdP6JMi7EGqRIpDqRwhLaCJMk+gbVkkUhEkBkhMs5HZrMF47gjYTHZYK0gRk8IgXaxBOHYHQJlI/GnETdEyllJWdaoPPDwcMt8XmFFTwKyiazPJ5qBtQIlE3WtiSEwdgVtXVG1Lcp4EiPSJBSBdmU4HE60swU5l+QkkNkiokD7SLucUz+55p0aecgeWddYqyFGUhBIpSiDoNFi4plq0EoQAZ8FUSi8n3JtUk+bbJICnaerTclIoQQxg9IGW9gpKpQjXkVi1IRoacaa4+6AUXOMNBij0HZS+QavqWzFfF1A5xAIctSkNGXXQCFVMVnMVKSdC8ZDZlW31FogBseylNQSbm/fUJwXzObXEDy973C5I2twRIgSLWq0LgloRDySXUUKAyJ2xDHhjpdEESkqyIWBRpAlhFRg0BgT2N3umLULdtsDsjqiAuSjQPQF5+ePGId3tIwUnWF3SOhFRy4dKIUMmmVZI4aBs/kjQvScXVfsDjs223uCc1TVjB/9+f/L1eoZn3wcOMZf4eQrnj56ynr9CTKPnK1L/uTHO16+fIfpS0phqUuNiwMvHo4M7khpFUVMnBczmmXD4XTCK482Cj/CfH6OsJKmOsdVd4x6Sz2rmLfLKbYzehQJ53pSCpBBiknYQ2Ia3szyb35n2pYslkuePHnM2dkZWk1c7e1w5O3rd/yzz34PhOI7n3xM1x15/eYlT88vefb4Eduvv+HDT77L2dmKv/oPPyMP8OTsOU8fPaM2LavFmqcfLpjXa/b7LVk6htETc0SJgbJYcnWl+WLTEaNHhoLuYWCICq1ajIuclZ46CppakUZB1B6rMlYo0ihRKGDAmhUh1aQc8f5EaQ21scToKczAMGxQ0qOtRcWCSi5p7AwjJchAP7xlUVuCgkW9QiGIaUdIPXUxI3mNLQ4UykCEppjjUiJHB0pQKEMpNaVWeBHph5EkKkwlESriibhBUNol0T8giNhsEHo/fUDx5m/W07KQ5CRxo0AZkGJCIGqRiXEH2VCVBSEHstgi9RxlNFk6pGgYTxVNmxn7BzB/Z40PkeAyQQuqpsQGzdIqRJSQEk0WWFUQ+TYSUZo1NhrSaSQMHjUm9n/2F+hPf5eHtOLq+mP0+SV3pwOnQaDtHOstv/vZFXVRcDruUNqgjaH3npwyl2cX1EXzrddpy4xKJ9x4Yhh22KZldmnpvzhRz86hPjLSY4xnXpSYMEPGnvpshd+e8M5RGUtI4KuIEg7vezIbwHC7HXDjK4xoIUg6v0fIJe3ZnBAV7n5Hdob9EZbVBc5JTkdHoRXKSHZ3O6xNBPZkeULqkhQVYcwokZFCsTs80FSJ0awp9ZKiPVEtJsRlEA07/Qq3u+XN1zuunj7lbGkw6p7bu9cIVVG3JcO4oesE1paUtcZKQe4ys06wuX3J2aMP+Pzn71jPrrlZfkxjL9i8E2yGL8hLwdF0HOSBJ82HJDGnX9Q0ytL4pyib6Yafc9wNuNvA5WWLDhWh2/HoUcs//4NPufl0zp/+x8/55PlzLq6PvH37c85XH9GfJF00rJ4953j3wLp5xt32HbF/yVJHmvIDavsJhbpE2cz27g267JmfPcJ1nu3m12jhaHRB2PRwdDx5/pRn3/s+u9HRNCusLtC1QcQR0/cU8iN+9otXPPzql1w2An2zQq1WuG7g4cVPyMUrissbRF7T7+/x/paqXk1xhLQkhQ06/pqxrJH6nJxqchTk7BEyINQUMRHCEpNDqoAUJUIqlNQIOU6DmkFM4gedyWnaMzOThyGLDMqRc0FKnhwPJJ8JUU1RlqSIWU7ymtghwpboElZbtNZ44cl5JNKjChicJw2SughIadEYFBDiAUKEXJFFIuQjWpYo0ZCDRsRIVU3xjaqqiDmQkod0IuV+Gk7NlnGczJPaTv4DKY4IEQnJEJwhZzV1rEVCyRVKtNPcklcIP7HD4+ApixJjIFYHZJTEnBGZaZ3NEl203N19hW22xJBwvcUYhbUzfKgR7ChrMP4CF96Qc8SYBVpPp8HB98SYKfQK7ybYR/CCLBIqD6QUwa0YU8LIGiXKSYCGIwuPLBoqBciRKp/hOsM2KITaIxWInDE5YIsjMZQU1qE50g09WkiMqglIhJqQjWU7zZvV7Za2LVAqMToL5hJbrv7pivEcaowKFKVAYhCq4tXtC5ZnBdqoaeBSC3Ia8H4E/jbnmIUkpRlCRJwPhNyT8Ahl0LpFakeIFucSymSUFMTsySIijCUNCoFF5BLSxFE2tiBHiVIF2AFlwB8TRkuQcgL0p4AhM+ImY15I5FKTxJTPSghScEhpSV4wDV1UhDAhemJ0+OyoihnDuMd7TT0r6fYjOUmaxRlGG/rdBqkma1vYObIpGLyjKhuatkAVI/3JEZ3AoEjRcHaxJIpAiB0pB7R6z6+wmkM/UNZLpDQoGScGJ55RgF7NcLVhSA5RqPdSkSmL5uU0F2IyaAHJTNxnLSBH8EniZUYoRaEUSFB2omZ4AiFN0hgvPI20SDI6eqwWTKj+AptaTAYRQWSJ1TUxyImVKgRSCqxVFKVCZBCqQEuNFeUUCZABOYGYpyfJPcKANB6hMtYIDAVWS1y/Yxx2LM+eIo1kDH4ic7y3PYYQcA6W1ZqqrDmcdtRGkm3LMMIQD4zuiLvvySZydf0pKp0oJchcTuZWFPvDkWHMGGuIaIS4ZtYk1NkeqTZEmUnjjMerNW/vXnM6vqAsC/rTNePxnFo+w9sF/aZiUT8mp45F6xFC4nqHE5osI/PmEefnz5DasDsMuNBw1dxwc/kM5AlhPat3S8Zvfk2MCo3E50iImV5ETG0IY6A2BSoLGiOpjKEbT3R9wFFQmorzyytcGgizGXX9hHZWEWLHqT9SmpLbt7ec9ntyBqMn61vKefr+SwFZABZjDVc3N1xfXdI0JVKBlJpTF/jmYUNVVHz3u5/gZCKJwOnwgHaeq/UZqYtE2aLrmhcvv+Cwe+D54+c8unzO+eqC5aJFycD83CJ85m7zFcfjSFHWlIUheYHUARkjyUtk1uTe4bdbiCPaKNKpo8mRhdUUVjC6B1RuqHRDyWQtNaqe8KfU7IcjTVVhCoOREsU0FzkvS3QK9ClipUEL+14IVKClQCrBNmUqXaKLmlrOEWJkSJ4UE6VYEskY6bEGki9RUpFzmPjCpsQIgX6PzMrBIeNAXTQUyoJw06ZoJfvuiKosWWa89NM2G76dGc8poVVE2IIcFNJICjPZ93KSqPfsdGskSQJMLOAsAoKKHA0iG/IwfKsYL0UgSsd+OLGYG3AaFROi9MiU0QhMULj07b/ny3vPQCYPkUpb2sWC+mWmHPckoyjXF9zu7hldR8glajRUWfPxx4/5za9+jS4k7Wo2/Q+1Zj6bg5c4920QQFFaxsMB544UpaCoLUkEurhDUDMrLrCFRavMGAZcBGk7bi4PHMbxPd85oawFD9GPFDlyURQUxxO7eGK1MAh/wIWEljNsI1HWsn3bUQYQhUGcdoRhJMpMTAMXZw2mEuyOPYtSMoYjSkWEjKTg3kcWBIWtscYg6DjlAdEo1mdratPy5dfvWK2v6Lead/fvSOMblvXvIJTg7fE1x/3A5fWa4+GAG3uEKFif11TFGdIb9trSVg6XPIIZ4ZS4ej7j7Pyaen/GbbnjbXpNHDKHrmZeK87qBVX9lPJ8jVpIho3hbveSrjvRVJZuN8A8MgzTsOCHP/gh3/vkM37x9c+5vp5h3ByERokVOpUTz7/IlK1gfP01RdnwxbuBq0axbFqa9Q1mOcPJDpU8Mifq5oLRZ3z+Bco4ar2i4pzUCUpb0Dy9IZWKudXUdkV6HwsILqDliTGUpPsXzNzAxUff5V5rxt071O5EEwRm+RnKavIAUYwUjUUZRZYDyHcIccQWlqimvHdI47T+iYBSGa01CokUFZkRKTOCcrJaJgccIaspUy0EOSuyCKQsJ7uCnCgqyBJEIAaNco4UAjFPKODM9JIqa3LwSOdw7oHt9g0PD1vSyWOzZvQDiYTSGdsUBJfIJITOk205OHIUqFygtKYwmRAtPnpCHpFaoE1FzI7gE4WaaEZCQkiZLDRCKSChVEnOiZwHtLU43+FdR04WKSpIFkEk5XGKSUaLkQolIjkMKCSlWZAJRKaYozJ2mlmNlkLXpBRxYUvFguA0Wqr39syAReLGGUkohN7jwgklZlN0MgliyqSsyGKAVBFiBnWE5EBocjbkWKGEJMaRurLkDF4oyO/foxCgJV4lBBeQ35HkAyJnVK4xIoAaEUT63lMogZYNNpfIGBHCYKQBYRnTFrwhmS3VbE9VLomuRIQSky2F+CfMjMtUUFUFZRlJUZGyIWfJal1RKI1IhhwnG5UU5bQB/PVj7RGRSqRMxOwYhumIMYtErWaM4xaZFSGkicudIDiPVIqYJq5lU8+IYySliYcrkUQP0YMt1PuNRk0YMBGIMUDIGFGQk8INDjF67LwiujCRP4Ugx0xZSdywQ2sBciQFTwq8F55Isgz0g6MqFCprou+RskBIScgR7zz1vCF5SEOc4i8JTFVgrCYkxziE6UetFYKSqm45DXekOAJiwqKJikRJiIGyDJhyQJpIzhIfNF2REbXllAYGC8wt3gqEAa0kJgtkmgpjocGK+B6fJElMmCWFIJcZKxMkgXpfaMv3prCQBSJKtJSIFCA4CgVCCrTQZCoCgiQtxkwSirGPE9w/TsWcMhGlIylqqmKykplsMUUkeEeKHkEgxRGZOpwQJCVxziOTnOIDSXDqRoStsLYm5OmoT1qDVJIYwoSLep+/S8mhcFRFggrS4BnFhiw2DIOiP3lsuabxHhEFTTXDmkjyjm57h6Wh2xwxusGzQhpPtQpE03DaSbKq0K1m89XP2G4eWNo7wnGHXC0pi4Yw0yRlGF2HloJKzch2Rl8dyc1EEfneJ5J2XhA5gNIIMSfSkJSkLmdU5YLL1TVnsyW7/YmsLVlplIYagZSa5D1VOyMdOpSaLtZKnam0oDc1i3XNfF7jvOby4glSWpzvOXQdRk211+7+nhTe/z6FIAuBkOr9XVIVlpQt89mK73z6PZSOxNDjXAd5ARjuNx1PLh+xWNR8cfsV3g34cGJWF6ybJTZZqmVDN4y8+Oolq/mCm8szLs8r5jOJtZ7N5o7jW8u7b+741c9+ikiZ1WrJfN5S2oI8E5OoJUjKJBGnE7UfIXq0c+TjyLmds7IzAj2JTKUMlZqoMSpltJQoLMTIEA9UQmCNmApLFNZYSjkhK2WedNGlthQaBD1SKJSQWApEEsyLJTpBTAmZmKyEZJqqwChB9CNalsTMZLA0aiJChYARU54zx4AS0OipYx6SYMgJTMTljrY4AxkRyqNSSw7fZtTmYJFqitmMPk+nM0rgvULpGkFPzgGyodANPgVy9CAmhBlyQCRLHguY/e3zGulR0hHEQLWSxDR1+2Q1MYyzkxAVMX8btfh2M6KLTG0Mq3VLtV6zXj5D1pDzllIHBhchG7TQiBzJRhJTZHfcc3F9ia4sIQfadoHCcHg4ocS333d4P0MhgHm7oKgbjpueMQQSmrqoqSpNdCObh1uULKkqQ2sTLo0UxWRGFlFBzKikaLRFVZl+e0f9eIWKgXDcopSknFtM0eIcHLcDq2ZFahSrwZDGgJOCqii4XE0m09M4YrxDtXB2NiOOHhc7tNGkJOn7TFkWJBfY9Ufa6znz+Yw4wGkMLOSICjNe3T5QF57SJranjtNxT04DKY28fnM3yeZUoC6fsLQLsjW4qChPAltHjBqoZmua1TmirCjDGfP5U4rZL9ie3tB3iuePn3F2doUsHrFcnCNTzbtOczz8BpFr1mcV4/2B40OiaY88fvqc548/RMcZL1++5g8+e8LD555d76mLZ/RHsEWJKTOH3Ssc9yhhmalz5hKW8yVmfoHQghRuUVazLG9wp5Hd/efE4YF5VWLlHLKaZDyVRNhM19/zePEpvpMk2SMLAcKQyKSwoXQb2qffYZRLTg93uH5LaxKL6zkmTieqschkKrSSyDwgOSLoJ7+DukFljxKKEA9IMlIKlJxQgSJP+2H4a/NmkuQEKQWEHAHz3rQJMUMWkSSmYhyVJka30OQcSEGiPSQ/kvJAEoEkJmKVEA05CLKThGFHf9oxnDpiNxIIBO9J3mOsQRlNGjQxOKKIaCbZjxIlRpuJ960EwUVCdCiTp2Zh7CiKwP44ULXrySbKJA+TBLROhBhQ0pJSJISIUg0pSFLsUUpitERJM51258BfWx6tShgx2VrREmksPhlCMCirkNK/57ArJIJMxuqG7GeIZNA6kfOJFLuJ2BTnjD3IqiNmN30WSU2mUBLCjkQxItIcIRyR43shWzXdpUXIDmLE2kCIG3LWiGxQKJIMxNRTVC3H6DHlBH3wp4Kcp2inlonkK1IY0WkOUWOERoiJ3iIQxGio5AXOKZACI/N0sZI1VhlAI+Pftyj//2//6GJcKYmxGqUDEEG6SWtbTpzf6DxoORW/1HD822JcWQc+oi3EGEkOQgbkOGHXCk1dD5OZbgj4KBmDYL4uGfseicDazPFuABWgzPjoIGnGwVHXir7rsHqS+IgMhAlmPxlBDafTgRgHmlwz9CPJj5hCY3QL8cTYbVgsrwjhfqJUBDNtHlKTsyd4RTlPDEeP1RNCrjvdo2zGNhotNKHv3nf5OypbTKaqLPAOlLS0jSDHgNEl0UHwcbpSzJrgwRaTLqmoPELcIe2MLAzez3Cp5NScAM8uB/alJC4semYoraAWUIWpCs8mT8X4+6kvJzNOTl9+nQQU48RajxKR09R9SwqCQAeFEgpn08QKzwktJfE96TMoBUVFYRvms8wwHuisIwbFMAaEzNOphARbWmoDSWSiABfBeQghk0MijAmbM11wDE7SDxmVM0kGXBb0sWQ2P0eUNeTj9HnZCoEixoBGUdiMzCOH0x2lMcTgyXmHUPeYYk9VeRKJd+82PPzy/+b6/IaqMjy6zlxeZHz/Fuk7Sj1wv/0l2j5Bzq/pUsIjMdUT1smzDa95ffySDSP7/YzaRsow0paOEydqC0o5PA9UakmRzjkNJaUsKS8iZdFSWknvXpDklna+5G5wHIcTJz9gTIFMmkfzJ3z24Wf82Y9/RNM0LBZzDBF/OjI4yKVCVw0mOZTInE4dlapolzMOUfH46VPuNi+5uPiIp08e8/U3P+V0uKNWhsXiglevX5KDf3+RpogpoYsCZe37HLViuaiI3vL4+jlnZ+e8fvM5QnhC0Axjz3q1IHWJi0+vCNHx85/8BR9/+iHLszlFKlisV5zNVoT0Ffu7Hk3L0ycXdP0bNvsNLje8frPl9s4xJMuvf/Zjtm87Hl2tuL19oG1aHl8/oS1aSnuOPG2oxoA99ZxhkdmCg8KuebK4Rg6Zg7ulljWVqtDkqbshDFIM2EoQfKYwguRHcjZoU1AXDXVRE3wgYyhLjU4NlRWQBkIcIFtiKDCyRcpIrRXRn8ghQdKQAyEdWM8qiIbDbkvTJkIsEGLCn8ksiFlSVBXjOADhvc1OobQkZ4PEMYaRWTtFYySZShfkqAlawd9Zy7UuEbEE4ZD6gBQWYoMSEqPtFL3I00ah5XTyEZNERIEygRj3aPWI6L5dVDuR6DzMVnOaZSSgENaQBYTkpx6eFn+DufzrW2kKhDVIo5mvSprlknX7KbLd4zZvqJDML54wjp40TkQHOdO8evOWom2pV0u2+y1VVWMLjUKhbWbWtN96nd14ZJCe2lbossVoyf72hOgVqjDkegQz0u8Hohe07QW6fEwYLpk3A8IFiqQI/UiRDe1yjSaxfejYZclnz57z5Y9/Sjo6yrZCKQtS03cjJCiLkq4IXF8s2BwUIlmWbUNblNxte3yebLln5w2L2TkP7h0598yaGV2v2O12REZCUriU+OSTT+A0cvf6DVePrjkeX7MUlrt3e549PefQveJ4dNNAdlVw//CW7XbP+eUZp+MG109NkmpR0jaaJgiuZgti9w1jgFiv6VNC2hp5do04X7LvfkpdLHn89CNmTz7m4b5iVrYYccau8ChRUNVn6PINRmlErmjWmotHK6QKbO9ecdGesdv09H1H1z/w+KMPub87MGsbtPB8/rMXSFWi5ZznNzdIv8XYM7Ir4DhiZgN2saDwZ9y//HNu3/6fLO2MdfuYMfScwltEEYmpYdiDnnniaNltdhRtT1PWkEuOQ0mdHVmvaJ/8Lj//yf+DHfbMZhaztqQZqNs7tLrCzEroT5OVN8+wYoFM0wB2GAJKFkidiPEAUkxzXlkhk4bskGqK2easpghKzGQCiPenwgykbIgIRCrJKkyNDqkQUiCkB1+Q00jOIzmeiPFISo4MCFmSpSV5jfeJeMoU2VAZzYmRvhuwwk4kxCAYgmdRrPFig5A9SIOSFaWtKYrEEI7EAEiFMYKiaFCq5XjYU64giwEhMz44RPakLJByamb6YUBqpkZkTqQoUTQIVaK0QOmElJN8SFBhjCCLE0oEiIKQJUgIcsSnBphPcrKwQ4gBoSw+BQp9ho+WEDzaZnIayPk0oYXpsKXHuSXJNyhzRCk9CdiSQhlPtltSDoynCm0zPnuUWqPEDJElWXh86DFM5vGcd0hZItMSIQuSTIxuR23POMUOna/ReY7zDscJKQcQguAlWRww+pzRbZF68lQopUmpJwZPU94gcodK5/hxjQ891jrK2Qgp0p/SP1hj/6OLcaRndGHC3KiALmG5XmFYstu+pbCJZlHjXGC777+9WNcVMXus1iTX4ISY8F7FCPqB5arFdUus7CBu6LsB5xXl5Q27fU9VeQb/NeFUI62cuJxGYoyergKBsR+oyyXSZsLQgfMYM+UQh7sNoe8xy5J0GhD+DnwE2SBN4varI0IUlDmyu2uRCpD91EHSGl1MOND+2HHcOObLluN4QKaSsmzABLLbopNkO4CUFbXSxPFAQmFkg1I1KSSOhzc0ixapd0gf6U4GUkHbCIw9IdQWa050+zWjPScXgqgiruo5lZKt2/1/pL1Zj2VZft332+OZ7hRzRGbW2NXVQ3WzKZGGRAMWIBsE7FcD/mD+HH7ziwXDpgURlNlSk2hWN9ms7ppyiMyM4c5n3pMfTopk0QJEw/v93BtAnLvPOv+91m+hzlekhUEWmrzKsMmjQkAZRV0KpBH4TOBDQqaITGACCAcmQiRgVEIyQRrCf7J9iER8h0FNjUdnGqMsOYpuGAijI0aBQlPkFdiWpC9IaiSkHuV6SIqiXJKVJTaPlNKQhJ8Y9WFEyREnAkEqVCiISrDb3tPWjyQUKRY0IUcJN1Fr8oRzGcvSMvqRmDRlXlDmgoYdTb1l33YYK+kHz3F3oG8PRCcQ4QlaNpjsjhAEb948UKk9hbyg3kjEAEWxYnAZj7sHRNlzf/icM+FJKieIaZqwWGYEUfPV/ldUpz3yocOYD4hDjm9yZnlFlIGmO3CyusAfB5pxS9s0KOEoKkd9fDNtdH7Nif2Yrs355sX/wcc6kesf07UNY9/Hl8Q+AAAgAElEQVRyc/kMq07p9iCyjvPrApkGul2BNee8vN2hLFxd5Gz3jzxuHV2fKHXO7DSj91ukWHJ5k7h7+DWZXvCTH1wAPbe3rzke9mTWMLiR5XLJMI6cXFyQhCTERF5YgmvQChaLkp///M9YLDSXVyfYTFM3e+7e3pPRo3PJ/d2afj1y8fvXuBRoh4FUJNbbF7TUBFfz09+7oTk2NA89L15uWR92fPPiOffbhq7NkWHkpDzn7cOBeWvQqkSrHCUziLD/3YgYJKZx0B3IlWRezlkUc4T3NN2Aix3L+cnUnOY9BoXUAlJCq6kgaaE0IqRpWIVGqwylcrquZQgChKSaTVaSECBFSwyTHU7qnPlcIFJHTAopKqwyCAZCqiGWjIMmxIgQiqY7kGdgjQY/NfIhLf3Y44MhyzJMLFAhguzJNZh0OqHQZDf9ZkXJIDqEMd8R41m1ZTyeMo4NxfIIKYegqRYSIfakQaIw5EVHTEdEytDCooRHCo204GLEZuY7NJVjkqybnPL6Amhxo8S1GtGD1Wbyw6bEyn+XprJ8r2QcI+tDwCbLT8+f8uL0jj5+hRMZi7ML8lUJzhE6h1YGO894fHHg5r2POLR7+nFEG4MbO6S12GJqT/6H6/H+OWenFbPyBBc8cdjTdhkCh7GOvGzpm9e0hwN5fkpRLNltb5kpzWIeeXP7EoVFppyTkxtWpwseNo98+fZL/vm/+D2Wp5f48a+RYSq38skThgbvR/y4oxstQXzMcnXCtl4jtWM+TyBHtocDWijGvuT0oqRuO5rakWczZuUlb2/3DKNAmg6fDM+e/YBlec3zzS+5T6/4weIz1l/19O4NqR45ioTptswXVwxOcvu7Nb1rOb84JcQWELz49i3lhzecXT8lN4Zm/Tt83XMcO0TZEfWRorAE+Qox21DIU66yj7EVvP/pj3DlgsPrDTCiTU9WCE6X1wz1mtuHmgR89ocf8Wa/J189Y3lyQ3v0nCyu+OWvfsE//9GPGb8NEOacPr0kMweOd18g+zverz7g47OP+Lx+zfs/u6H+6haxG9DXS9TqijLmPH/xCwxHilJyOn8fMVyg0pHcKlxaI8YjVfeMYCTbbMRVBy5XC2h6Ht88YMuS8ioxnz3lm89/g3Uj5ckCdI7bBg7HEXt9Q7EsOdzfoWXLYjbivWHoDdLBTAyYdE/NBTKBJkORIWM2hTGFI6Z+qqrnjIAEWhAekSwilROakIYYcpLUKJUmoYYgSEgikUikGIjOM4gHQjwihgHhIiIYkBlRBfphpHF73KHn+LCmb/ZoETBZRmynfFKeZ4z+CMlALJDSYJQlBQvB0NSOiMBmGVF6slJhDQxtj+sTrrUs52dE9ZYhvcByhk4XaFWByHBDjwqKolKTdQWPEAYh9Dtr6OQXtzpDSvmuURSGpCHOCGKJlBYvdnj1hpSvkWI5CQ2pQQfSMMengd6tqbIP8b5HqGb6vLSAaLC2QVtDSheMHkKQIAa06hAq4p0kiOO0/zpLEjlJjyR5IMWM5EtSuEIUbxj9+I40NMPTo40nUxWxLWkfBDaeUM4TyhqcH2k6T+MdKkHCYs0JrVsjtSeSMfgeGSRSZiht6dI3WHOGTNvpvogGESNCdCjTocR3rX3/ufVPFuM+dvRNoCpmVJWhqKZp6ePjhqI0zOaWen+gPg4U2Snw5u+uvX0uKCvN7EwxpgaVj1wsM17evuIP/+CPefumx2aJ5eqE4XBEEzGVxMU78soiUoFwpxQZeMLki1SKrLTkxsJYE9EoI+iDxJoKqx1jaGjaHTZMAZoYJL4RpGGGERl+iNx+/S3r9cDNzSWNrhkHkHogxQhSIrIcn+ZIG/B9ibU9/eBIKhJiS70PeJFj2gxX15x9/5I0drh6xMg5SRSMEfLcMQyPFFWibxu6TjE4iRQKk3ckvaNvTxm7c4Y6IwlByDrizDHaRFcY+pWiiQo5F1M63Upk70AnopU0GZgYWDpFpSWtUryLkZBSwumIl5IkZmRCYAWkMCJJ2OSQcSB5T4yJjVngNRglcVoxRE1PYvDgIjg8skvTW7eyOAdCTcf+s2qG1pLgR6KRCMTEYJUGpQTSREYEgYR3EdW/Jh8lg/Ok2E78VWmx8oJSZrT759xtVpxcnFDOLMYmomuRsmUxy2nbRNd73OBBVqQU6I4K16wQdoeTb1meXvH+B/89wVrIWhqRcGgy1/C4/1s0hrRNCJ+4231LZVacra44yU/wAXxj+dHJH1LWLV9sn7PPj7TpADEnH0tkajmrTqkbz8gDvf6GWAHjnLdvB/7q8z/h+vo9cvX7kDpePv7vPD5ueHbuiPWeIUSiWlBdXpKKNX9kfsLd7TcoEdHFDD9b0e0Tnzy75r2nl+SLxL/5sz8haU2oClxRoLxkc3xJ5IG//c0Pubn4hKvrkirP2O8cfV/jvKcfHVIqsrxEmCkkhBCIEHDjwH634+n1e/zut78CIkYX3L995OF+TVXNUVqxXAHC8+Krt/zse3/E9k2gFg26irxYf41ta66fPmN1cc520/Bwv+XhsefLb9c8v70jppzDbgDRMy9PaP2O3imOnWR5Omd1XhK94fXDN/T952zuD2gpyLMVlVkxy5dIEofmDr2MtPcPzGRLP+TkconJJtsIrqJvFiSOlCZQFLN3R40Z3eA51luEnGweWZYhmY5oUTmj97jQM59neNdT5ie4MUPJDqFHxrFFCijzJd3QkETP6qwiRcHoHXlekpkMIWHE40PCR4GQlipfkDkP7UiSUGQZpprzsD9ishlJBRrviVEh+e5GPriaIQ4IUaLTFUIokpyC3t4lqrxg6AcWyxX9EPE+IuWIUpEUzsiyguNhw9lpQf0PPjdZhToNtKOmNAuS95TVAVNm9INl30uOQfCPLON8TwruA6xdZIujWQpWP35Gt37L4+7IyWXG7vaWkAyiqoi6Z+weuX76MTqTbF5+y6LKCU1LJyRUJd04sm9arv7hw6oBm0lkiAzO4U2P1HNC6KHJyZolslnTtmqarQ2JoV7z/fNLvnyz53j0ZEqzmldYnTF2A13TUmUZP/re9/irX72BtODYbvA6UlxWnK6ueP71l+Q6p4uebObASGSWkSmJFRV9p9g3G+ZZw5g1uPGG1y/WEEeKQlF3G5rxyNP3blhvWgpmXJwrtsc3HGuBjM943Dm6cY/YtdjVGU5qVHaBqTLq+xc8HO745JPPONY7Nl9F5sUNj91rnl2eQH+J2xv67ddcffgR9Rclm69+y/kP/2vK+Xvs6p5sbPjQlpxUsM2OnDx5xlcvDlyeLdHlDGkD5bLDZuCE4NBJPvnwBD1z/P4n/5qby58wLxeUxcjxGLk4m+P7kUV+wLmGWXmDP0bctuJi+UPMBx/xdbOj8IbhjWFwGctScarniIeSN3cHyqvfUJhP2W//K1jUHLb/geQOlDpnnp0yzgztWnK+uGLoHKfnicPdtzSbHluuuProE1IhePtmJEcwKz070VCHFZk+56zMCW1Lc1wRfU7fRoY+YzbLyLOWJNa0w0gaTpivMpQwGDOfJm8iTJZVMYUOU7IoCdF7SC1CBgQSkQqiAKHiVG0vNDofEawmI4YYJ4toyCA9Ep1kiJ40tOixRvuACJZExEtN1ySOh47h+IgRIyk6hs6jXIH2BYUydPUj2XxkjLck5DTtVZGgN7h0xA2KvMzIZz3tUeL6OaFbMHYaKzwiDkBPiiUzfYYUnhQSMXlE0sznM7QKIDwy6Kk4TnokDikkKc2IPkNrT0y7KXPnLwlxjjA5eTWSxIhzC8ZWQTqQFSNZLokpZ/QlQiaa9shimeOGe5JfUZgPSOJIjA1RWPrOkxUGLS1jKEAdkHk3Wb7GnDAaQjpDG4lPj2jjiUkRk0YwvssILNFcE4YOW0KMHa4TRF+gckte1Ij4yOnifUZxz2HYIGSOUSVJGGTeMLuQ9NuB0vyEJLccjzVldk1uDFHuQfSQ5vjWE5KhLDOEcvTtyLi3ZPqS7L+sxf8/BDilQCiNUAahMoxWSL1jv92ymn9Ac4THRxCp4uT6Cdz/vRi3xZ6LqwuO+/5dqcycuu64WH2GsBnLRSDoDlEMpNZTFEuKxQVd6MmqCpEGzHykf1TgNNJmqDwjZRGBwyHJZktG4dE2n46FUkA7xdjBICLKGBZlSdcOFJXAFAeOTY2/GylXD0TV0XdPIP8a7wtEmgRm08MYD2RFovBzjIqs9w+QS2ZFQZkJjBpxeiBVgjgObNZrThcFbnxD9AJTrQjRMg6G2aqk61+QAMscLS0+GPb7MGG7VI8pPLbMSIvAzjTUBkJWIbTh/Oaae9OxVg2zJJkLxdKUKCk5ti39CvJ3YTEf40RFidNEXEdBQBGkQaYARFycvGVORYYY8MkTU8SGCN2AE6AygZaamdIUYipMSoNjEBlJjxitKbMzvIuMvqFrN1itOZk/wbHFINDRIIUhqYAnQAqM4kjPAVvMQHdQD/hRIUWBsRlZ3mPlkb5JtMcD2+gZBst8kTGvLJfnl4zdyDAm0AMxTAHDMTWsm1uOu7+lKCuivEGpjMtnBjEIYopktiSzSxIzrJK8eP4Wk8142L3m7psHZrrm2Y1nDCNeRzJjaY6Kz//yc0QMLBefEGLgWL/m6sk5wT0Q/Qw/rFidv8+mGXnY/pzd7o4wLHny4c841lvm13/DN687/uP/fSQlzePujq9f/Y73P/gpT66eMfh7Ts5bXL9h+zDim4KoSvKl4mylKDScLxf84vNf88WvnxOKEnSkbR/QuaFSFcNwTtMc6E9fc3u3wGjJq1ev+PWvvqRppmnjcrVie9gztC373Y5qVgGJ47EmMznb9Zr7t3fMZjO6psNmOcoKuiFwfrai1fD1777GNx1jPnJoG8xCE5uRrx5e8dn3PuThjWe2OrKv16y3Hbdva9brxNiXU1CKyWvY9/2UbheJk2rJvh3403//c1bqlOvlHO1/xvPbX/Dk4oTVxYrUj6w3j8gUOTmZ0w0HpF0y9leoNBJVnPzRqsSHGp/u8KNhaZ4Q/RTkEUrjY6Dtd0hGzlY55ydL6sccW5YI5Rlli5QDZWXp60j0glzMMFnOEGq8G3CjJlcLclUi7ZbcFuzWgtX8gjK3KCRKgDIWrOby6pSuPqKkY6saktJYPUNJyfrhNTeXzzg8pCnfLGtSZRhoof/7vTi0P0SKlxSVhriczKpxpDtmaG2m08EwMvYGLQxOHKcwGTlGl/TDEakguvY7TwAZPH68h9MPEEaRupbFdcUvHg/82d888vLekpVLPnj6j1p/ZCRkGp8iQ+vZ1w2Hh7ek3cDp4hP8Ec7sBft9ZLP3xMxz/WTGclWxeXhgnmXcffWck7KCXcdBK/S84smzZ9/5mtXsBnfo2W0eECJgyoxqVVPvXhIyy8v6L7nKPfmxoX57ZNcPXH3wMc2gefPnf8NHn37K6fUHDMqyDxIfIrUs+f7P/oi/+NVzCn2BshXFySW2kggzY2gTt1++4rOf3vBy85rLUbNHkGygyBoiA/dbxb4+8J6NDKtLdmtDXuQEN7LdrhF6zc0HZyxOc755aVnOKx7uBEOsMSJyYiLRvOC9n2S8+tNrPvpnf8w3r/6U0Sfebu7xsuOz3/+Ei4v3+N/+1y/5/Z/8N6zvXiMEVDpnvz2w7hJqseLt/Svqt2uu7JKbm4pGBzZhg7mUXKVP+PbfvaE4X9C4Am83lCcJt7C0x8Su7vBix8O+5nb7hvfeu2SRPWFRLqkfHvBVzeqDS5aXF9izC7pvfsnm+C03781ZZjt292tc0zIvV7xfXfNvf/m/cPHeQAwfU+TXJHvCMZck9QqfXrPS/4r7+xFbbTnU24mHby5QwtJ34Io5e/lrnpUl5Tjnm5+/oo/3fPDj9/n+T/8ZvfuUr98+IF/8X4TuC3Y3n5EtfswCjWgPjMd7OtORb76iERuy5ZLF8pzU9TSHbvL3nlxgL88xfU96R1iLBCAREEQUVufEpN7lnEaCf1fQo0aSOgAgsFiT4c2A4hyhHCSNSBkwItQR+hLJI9Q50Wl88EQapJJTJiNq0mCQracs5rx6+S2b3R6rE8sKaGt8MGidMStuMDrieoEMmuATpERZ5gSjMLagqRu0nhNTRMh7qqVDK4GIJYf9wKw6wcgThm7LMO6IYsRkmmKWkcSW4AVClSgjGYee6A1Wr1DCgNqTGBl6izUVIQ6IbIcuLAhPu+/x3QwjC4QYcGMzUSTsQNAH+uMZeVFh8o5js+P8PDIOD/j+BBnfm/CD+g0pnODGE0y2RxVHUirw44okNVlxABlQtmWs3we/QKg1SrcIERBJ4dI9Ms0IMeLCO2hFMSErorRMFG4NbOnXcwynPFn0xBND01p2e0frHki8ZneYhjYp5PTdAykGTAYiFXRdw9w+w+Pwo0XKigmCMJDn/UTb+S+sf7IYz7IZIptmNH4UeJexWBrc4ineFQzjgNE51Sxjtvhu8ObJzRMO+yPd0ZLZDKUhtxKtljzcfstyVUGuOR6OjE0kkyU6g2oWOHR3VPqSMKxANtiyQM8WqEoRVTO9peRnVLNiwpPlHpVPDEm2HukL7OmCsWnRgJ0LxmZgc9uRkuXj733I48Mlo3ck4Qn9x2S5ALVlu33gxcMBJw1Xp58y8sAsP0NkjiHBoR6hh5P5KUnNeWwPtF/dMl+V1L2jlBlFofGip+k2aHPC27f3zJYGNybysqKuj9TdkXK54HSVU7dHkodt43CZZmMjnJeUN+e0y8iYBuwYEAePrnLIFW0YyIRiXpQ4H4gm4JNCDgEZI84qnJloxQbBQR7AR1RKBO+nI64optBBNKTgaX2NlBKlDCE4rNCod0dSuTLvKE4Ck53hRkcMHVpBbgu0WBDcwNBtKM88OAVOEMOEWAxEouwI5oDPtwyj5tAKTLkkqkCKgnJWUVYL7tc11lj67p5k5pjsFJcVBFsiVMY4rJFSMl8V5MHQdxuWQiFMhnl8zv7wNxh7RlU84fXrIxfzAS0EUljKHJbzEwa9wJ4VHNvf0DSCovLcHt/y6tVrbvorbuZzVBr5/Isv2fSeJxfvc5KV6Hhgt/8Nv2o8Z6eXNHWN8z2fXsyRg8GKH3B29lNm5SnExHrzBZvd7/iLX/4lXz5/zeXFU7Z9YB8ExUlO794w0w0iHGHo2NcTD3thMpQXDBw4uSj5m9tf8+e/+jW2PKfte0zyZFlO5hdkheZkqam7FS+et5ydF+yOO25vX9O6DmEmX/ihPr4rTwA/Dhx3IwhBDIl+dPRtQ54p+rZFpIxZdcZiOccU02R0M+Y8UZbL1Zxt84ribIYLLa4ZUeT8xS+/5enlBbuvevoeBjewqx/Yd1uavkMAuVL0XhDoiLEAlbhf79isdyyyih89c5xkJxSLij/67/4Vbljjmz2DP5KyDoVC2sBhu2G5fG/KgciMoXccfIeaT9Meo0rGuKV1r8l0hTYlnZvKG7TQVFnJIp+xf3NE64wUO2JyWCNRYkl70KhkyHJI/u2U/FeBs1VBCFOhkhCBvjsQho55eUUXAmHwRCWw2hK8ozu2lMuCEBqStFhhiSkhU4uOFitX7PcgCoHMDG1XoVIgisN3N22TGL2m6xM6eSaAVI9QPVoX1E2iqnJ69xKtNTbLCXGGDyVR1Aj7SL8XXFbfFbvZmFP5E8rzc2JeU/gZv3st+J//zY6f3y/Y+hziI1e/XvM/ffr313VjQ61KHgm8uduw/4u/xD//P/nJv/zXEGbMqjNepd/yerxHuYqFOuX1y4a83PP8698hvaPf7dntG2ZFhZ3NEabE/KOqz304sCgseRqg32ObOX3zJUexwncb5rHEvY3s7iSDGjCXe3bNX5J13+PsxpOd9dTmHmeXRAnJWTKhYTPQvXzg4z/+gNQJmsZTnuTU7pHXL19yttKEsGV2rul9zXo0rNdvOakcmV5xaCqUKVgWa+6aBqPOGVND2x0g5JycnVHNNJvdmtXqmmP/NcX8jLT2hLZGyIZ8nCPsAvnBC+b7QNcGirnEh3NMW+LSwOFY8+x7S37yB4qvv2wI/TmxFDykV+xTJNdn2EGSzQXVh7/HAyX72yMqWU5PLuiUhPnXzM2RpxYO4Rz3+ECe97SbnM1DxugCIuuYr0pKO6c0J2ifIN2RmUv0fEVTjLz47a+4Di3KFjjXI/stoX2Ltzvk01Me77/k6fmP8DLx8en3eHzzACqijMYxx85/gBcjt6//hA/OPkPEjzmGLyA7kqo50YFsXrK8LEnlKd++/neo6oSPnv0RV88+od1VfPPbX3B62fKI4uKH/wJfXNG3gnpzhx4HCptTH+8ZFhsqPaLGR3w/EEOFLUtm8yV5VmCToNeOYayRShP8ZLeADCEiygx4Hkl9RgoJfIlU+VQqpVtCVMRQElFMrNgOUjVhDVNASNDkJH0gMJ1eEwURgxc5KSkQEyFLU5PLNQ/N74iyRmc5Qx94aDuWVjG3giRgc7gjkxKjNLkpECIj+KnwbIx7jDonDmai6wRLEhZFRDIytjvKUlKUNW0dEDGnKq6RWhKCxdeC1r2kqkqMrqY2ynCCFjNiGnB+h/eJPJthzEBReXx09O7A2EvybEGhIZaPGANdP+IjKGFIcQqsVwsYe8fDmxkny/dpm9sJtRsV3jtCqMmzD0l4uvDnFMzo9lcMY44wamoPlSNKaoK4R5iKZmfQVhJdhSQDocA8J4iWKCzjoJAZmHzyp7f9gE4zrP0+nb/F6IaquCAi6f2AZk9VuAm5ZSzRBJrhSxbLC9J4ihI5WkLbHLHKEOKGoizx6cgYRmLypCRoO0kcR77bmvD/Xv90Ma4jQoNzCS8jXoIQJUnUkJ+idMdyJjC5oOe7SCql59TNhnImKXKNSJqZmpNki0sdRlzT7wfCWJCflWRFzhg9IRSYLqJvLN3jDnkynx6WfmRoIsJodHaKKIop9e8EoekmoDsTS7t8doXwETETNG8fUKuMXSew1YrVaU7yNcE9MBdL6vVIeV5B4bl9GLk7DgQ7klkQaYsMJbkN7I/3eJXw6RIrC3y55uHNK7S8IGaOdbOlCCeId3ib6BLeO+q6RSZLuVqy7Wrqumf0I1YqhNf89v6ewT8gdc1WhImMMlO4heMxGeKuxKeW+WqOVCXOO1zXkVuJoEIrM7HTPSTpCDiUVXgRJo5nYvI/skWJDE+Oi5KhD5Nn3AV873DDgBGefQfL0ycIDDEpECMBT5ZlIBUiHtB48kxPYQ8h34GaPO/MKcxGgfeCGNTkh01peilIBiunacI8zcDmbPcNRmpmRYaQgVeblwhhmJNTCUk3PLDbjRADyje0eYuqlnTdjFkQIO7Jiiv6MBDbSKe31N7z8GpExbfMTvY8fF1jipyT61OushvG8BQtFdcfVei3T9nsDyz0gr4fOG6O7I8PZNeSr25fcOh7nn3wlNOyYDY/AyTr45r9YcPZISBkjqTmPX8O+RaxPWB8yXIxm4KmzoPXWCU4X10QR0O7qxm2azh0PH36jOZwyzcv1/zVb37HoU+cnV+gKknSkiK/4tvne756IcF8SNBbypOAEB1CeJSNOBmYLc7paSniSAwjzWFP23SkJKcTI23Q2lAf9kippoB7TFOoUzB5JJMgkqOt5urmhrIqWZxULJcVfV9zYzR937J1La0INLsDw+AYugE3jrjBsd20HOqWiKJtatw4TJuOMjg3MsgABmIAlIMokCjm1Zybmyvm1+fc/PQJC6vJhES0p4zHnPVrwUY6vIMX2zUuac71nhQEldUMwTO6gd3gKdQMXwsKzrDFFRJN6COltmRzjR87itwQpEZUBW074MdAlmm0tsg0oQ6tsvjokKZEjY4kJg47IpDSjhR6ZplmcAODc9g8g9gT44hHokyG9h5NR2ZGZNJoDFJ5omjf8c7PKKuM7fELtDYIZ+ldT1TfFeMi7cjlYgpcqYboGpL3IAuOvmGxWkGakZzCyIyxmcgodubJlaXrC4oZtPK72Z6OkdFe4EtP1k8c82/6wJtyRloWLL0mOMvm8N1hy9dry9ZKmvsHxtvP6XafsxGBq73j4uyRrDrALjGbrZCpZOw8j/evqaodsZlNA5VFhm+gT5GUDkjnyOT3vvM9Y3xE2zOG3ZF2+5LrJ9c87I+wXTOvbkhcsT5+CWoHseX+60D24afcW8949Lj+lKTPKW3F4Fq29T2dk7SN572Pr0m64HX9DaWZUZgn+DbiuiNnFxW3d3/LDz/919zdWerDntS2ZKZgrHu++evf8OSDjzmwRClJYSVt90i1SCyqOVZn7B9eklUL7h/3PPvkkuQVm9ARXESmSCdazubfJ8ojrRY8Pb3k+vrHPH/1GlzHzfya0R/5yU9/j/3+hB++/z/S1G+pD69YXiiePZmzXm+439ecXa1YLSSP3+45v/4Bs5kiesG63iPtntv2gfHyPern/57SPrIZ5uxDhikEl/pn/OD0iv37nnX9H/DjH2D9E/o0onPHwsLD/QNlc4eb58zFZ5x3e8ZuzcAeKVpEr0lZwc3VKW/MmuE8J9UVLtSoMafKLtnZhkBGkZ2TVDd5gZMghUgWSi7mH/Ft/5yL5QWPm0DIT1meWc7fOyOpGXfbA271wGMI1Kuem+U13Zt76ts7slSS51d0LrFrj5zan9CPNaXQVNUJWWZBTV7wbvQ4jsQ24pkRgiMC1gasHhARgltMAl719K4jKxRCjox4YpTYbIHWCxwVJmumnpHoSWkKbxM1xJE4JqJzBHqsTKS+mEggOicZwzBafMwZ3RaRLTk/yVDjjrarMcpSKkkMCWvnjH1AVYoxOKSMZJVBmYzjbs/l2fdgkMykwYuJH27IydI50jnK0k3/iyRIsUbqBNpOkIZYY3TGMrvAOcEwRkLMEPIBre9Rco5Ml2RZgZO/Jeh7onrK2C8RriK3ARtLPM3UB0KiKApcq9DjiigKHJIYDMQ1y7MDzm3BnWDVFUIrkhpJSJTtiHKPYsAni9IjJnVIxdR34BG107gAACAASURBVC9IaYQkEcqzujjgQ/euFwUgodJASguUfEo/eKwaUd69o7FpsmxOkjWxjcyLOQTF4BVBWIq8Is8ajodbyqqgE+c0bslm11BqQSY6Qu+QwiBMRlIlB/8aq64JWKJ0SC1QomL87lb7n13/ZDGe2xOUUTRxnJobU8nYTalAnU2VrxJDjIJu+K4YjzIirURbOTUBJokxivoYSWJGEAk/Jor5EpEJUCCswdcTZcLXDULLKTFPQjDh97z32LIkijhB2rVE9QbXQdQSkVnIM7roME6Q5RV93VOUc/K5hSzS1opqURLrfgqO5Y513SGjZGHP6PwZtrCMDlbzimgekaJDDQuMSVh9ZGgG5KA4O1uyOb4hjg0n59f4vqfuR2xRoZVk3+0mG0VIKAvb9Z4kwOaJw/4VXzwc+PTTT7m9q+FmiTCOMbZ0w5a+mwQSEXR1RW7HyStKwnlJlyD6kSJPiEySlKJP7h3b1EMSCCERMaI6y6gynCoRwqDSxAb1Y0c7HOn8SD6scBypm3uy/BxihTXmXQX4gLblxPxMcZoeMNXDRjEFVqQQiCjwPtINHueHKQyiFciE0hprC4piRrbMUb1jtbQTnxlP09d0x57FrMInhUgR12YkAfuw5biTSJ0Rs3tCbBlNgahKlvkMm+eUK88qDez3Hcf2a7IikEXH/fYt4T5jvz3S7zvGJ7A8OWUIEZ3lrJYRZSp83+LHER8E7Tji2sDV8ponF09Zni7IixnKOrq+RTQlbSNoDns+eHLB8e2exUmG8AOH/YFSWU7f+5BDqrhcXXNaXbHRWwKCoTlw//oVb++es1xK2vqe128e0GnBR8/exxRnmExSZB6ZCoxILOc9z8XXqGyDlBotMzKzwOaGuht4dfsGY3PKoqA+HlEqcXa6IM8Vx8MBrTUiRUiJlOI7T+SUK0CIiQGfJFleIqXG5hnKqCnY0iZECozeczgeWe93tH3P4Dzj6HCjJzhPChElj7gQSFLjnYPwn3yVEwIzCSBoJJI8K8hNzsliwc3lGU+fnvHk6ZLFWSS4gM1LhFZsHtYcmxbvI7EdsQGWekbsBSk4ko4YmU1kmChQylGUOZYKJRIiDdgMtHIIkcjyhJAOpTXD4FEGrC0RWIKb7mmZRdp+S27yCenKES2XeG/wzpHZGeMwooTGmpwhbBCyRIoSJSxSQuSINCNDV2HFJSl2JCZUa0ThvMAoaPt2QpwGhTU5EksUM74z34gg5NROG6NCyQqpp+maMf27woqAUANCB5Sd6qi1thitGUdFEInRTa2+f7e8woQBeWpAJIYM7M7xLxcLyhZehpb12MGth9//+8sOteEYPH7dIQ4doh95sso5Pn7O9eoz/KDwA1hR0NRH9g+vKa3Aj09ox7e82vySm/NrvKto/IFc9YRqzjdff8tn/+DPOx0VbLf4tkepGWPboTYjjXvg/KTkbr1DVTltmESJlAHnBkTp6V1Ns34NrSPP3ycJiQyWs3xB+/gWXVS8+voNrjXk52e4XjF0jqKY4VIgyQVZPuP5716TyZZZHmk72NUeQYtLO1xxw2O9x2035PkZUkfGMTK0LUouOG73LOaOs5MFr57XxNHQdRE/9FSmwKW3bLsD58sZ8uoDYhAwRMr5GatPP6Ub1jRf/kfyMuNH/+3/wM//7N9yeFCI4xydXzGbR7rFa66ubrh98SVlVXF2ImmSZH/o6A53uPoF7/3oQ2gs6U5iVxmdbkiMzJaJkgr8R7xc/4CvvvkrnN8xDhuClARpGHxDs66Zn76PkZamORCY0+w6Otczxkj3qDh/9oz92wPVE4MtwYkOlXmk6IjtlqVIiLajVHtceKQqTxnfiegsv2DXthzcFzxVP+QwtBibU1XniFTQHGrq4568XDIcPVflgvpNx+7+LbP5CUpJmuE5bVdzPfs+cjankKfk0iFFz5hGUowkPCJFfJBYmZCqB5mhVEDrHpEUMQgSDikrQmpJYkQo+W6PjCA0wgikTlOvgCgRSU9TWQFSpIkFLvwU+pQOodrJli4S4Cbmf8wRRFI6MnYt0Qu8i5CY2m9jYHAdRinyfCplK80STMK7jr6pmVUFi3mBHxxp0MzyGbyjn4iY8PQU1k69QKxwISOKHiklPvXE5EAqQrCMoyImh1Q9Qo+koIjRopXCpzsUOWFYIPUCh2B0DSYMqDEQYosUAiPmiDgDbYiqZlQdUo2oJPDBYTMwckbXOYzMQQpc6PCxQxtwtcHYkjCckM1LAhukcBgVJmpUrOh7SZ4vkWpk9B0iGaTIQPqpuMlfMY6KcnZAy54QNG7IkBiU0ARvGPs1KlfswoEiT2hybMohwhADRp+T+sVElUkWHwdCbBiTh6BRxpBiTUjlhM/UJwQOCCMR0hDGHCW/S6D6/yXGpdAoqaY3PB8RSeL6kSyTCBnR2pJcIkSBUOa71+qILcTEiNYWhCCIEZcMSsxweHRuyBYVMQyE6ElKYWLCqYQOCWkNQkIKCakUSgm8G0giIpQkiojKFKLXqJhIRiNzA8nDzBDuWlRmMRKyYgY2MfQdLliK2YrWbchNRjtOBTBKGRazgjJZtHWs746sblYcmjvGoUCqJVIanPPgLSenz5itKl7cjRhb0Q4wdh4tLXlmkCJMuCAi+/pAIKMNnmoxR1jHev0GmxU07UCfoDiJNEXDY3egjpLkA0YLFCVVDy5tkJkgoieAvo2EOBBEgZXAKIlhahr10U0AfylIAbTPiElPolg5ZPJEekLoGMeeYRwZ9gEzd7Tjjm7QhEIyn2dkVuKiww2OeaZJEUKYinimFpWpPIYUSQlaB00fcD4iVEQlg1CKKBWkDCXnuCKQlTnGC6LSjMGRRkcmKnJR4qVm8I445sgsI6RA6xzBSUZ/ZHSvGRbXVCeR4iIn04pZZknFkiyryDPJotRIqchtwbHxbN5u8O2I8jkijiR55Gr5hPniKX14QJhHTC4wIkMqy5ObZ6xOVtzc3FCUC4pSINSRLq8opGaoczavj7gusr6/Z7O74839PV2bEFFSFIIUB6SQLMucD56e0XQjvR952D7w11/8FT4cUCQ2h0g+u+Hq4um7cquIlGC1Rp14NvsjY/+WMlMM4yRykfrvBMR2d2A2XyDzRJ5rsnyJOia6/ohSClKaEvFMBTLyXdI7veNHS60pixlCSmyWkRcT0qprG9rGU+SWza7m0BzZHo7044APkRAiMUyBp+kecNOA4v9h7U16LMnSM73nTDbfya+PMWVmZNaQNbGKXZIoNhqtRf8AQlroxwnaCFprJ0BAN6GFRoBkN6tYZFVmVg6RGRHu4cMdbTpmZ9DCPKuYRAPkQhabWMS95u7X49h3vvN+z6OmPKOUj/dhKvqV1mgy5rOCy4szZlXOyWLOcl4xr3LmZUVbd8iQs212XL96y/b6DnvsicNI7C1LnU92Wg0mqUhNMfFroyORklJnpDojzUvU2E+SniRFSQl+2jQSp88oUckUxYpM9IQwyTCcnE62+giJLiaxWBAE5yEGpEiRsgAh0GJBkA3RR7QWaDWJxQZnUanA9kekzhHCEZl8ByFKpNZTXMcDIidEiTIaGfyjhOmPl4/TBlsgkEIhyYCEiJo2yEQ6ayde/xgRGHQikGZ43CwPj06G704VZWrCfTXrFJkYgnecaMe/mqfkAU47zX2VUyTffd0ybYm7hn2zJfGWrNAsU3BuTxoTmm2g2zpQ0Ow3HA/XnDx9wtDU+GFLXz/gyzWMI3bY0A+32CGj3WTfKcZ9K/FxR3TNNADWWMZ+ZBgH+nikdgfO1x/SW/PIVnaMKJIYUdqzvfmU1VUk9CuiKijkjPPqlJ24p97ucM2AGgqUU3TDgdG2mBRUqsnLNbf7a46bX5GfVBTmjP7Y03SW88U5vgZdGmK7Zcwcs/yEvoXjrkF4wWqVE22gyjKa3S0uSMp8oI73HLotK/EBo31A5SXL2RLbZOxGBypnXs6YnVwS24SvNpY/+cEl6UXF4CJSnpEmpxi9AuF47+mS3Ciu3/1f/PTPfonKJ2b7oTsShUPpgu89+5j9779BO0WWnWMHQSIiSS7JTCRIzcUHz3nYfZ/RRur6HWo2x/qOur1jnYHLlhTtklHuuDl2U6HjICKQdAQx4GVHmSi0F6SmIkqJG3qGeovSDfgFWV4yxD0yK0n1kqRY4EVO3d2zXJUkao2RktlsRSrnbG5vaXtLFCOhT6iiQfcp9dGhsyW+mGNjh40Oo2BVLqgzT/AO60a86yahjzRoNSnrhejxciSipuJKCBgHfOgJzk31TeZxQ4uQ8hFnaCZGt1IIOdU009IaHxuGYaKoxPDtigdohJwkiTIYooYoH+U/ThCdJw4N9tjghsBoPUIodJIRB8tgJ5mOjJpUSqKFLJtMj861ONtT5RWMYOOA1hMUwHlLpCUKyxAGvIcsnWPHgDY50BEJSKkBSQwW27dIqcjLlNG5aWOIxkePCztQJUZfEELE+xYlBVqljx4Zi85y0mRak4IfiQygPKhIHAdiHFFyxdhrBB6VNEQxEP3E5xaxJficwYPWJTIKIgHvMyAFBFEeUYnHR0kiU4KbPApSqQk3GfW0nnqBVEcULc4tCD5BSI8UIyGm9IOmrDSD7dChY5al4AbGwSODIzMJ0swYjj2FrNGpnyLNfvpspZhcQ9HUGKkZxxqBRYSE4AzOjhjt/9ka+18+wEmHDxBDN00RixTvjpSJIXiLEooQJFIqdPLdYhwRSDKNSSYFug8jPo4IXRApiKolrwpEIhFWgPd4N5BISRsss7TCKU8IU1ccBULJiaGLw5iUEPzUOdcRQnws/CWid2RZQjeOoBUmX6BSjR0szoEyGqUr0tlI31l2h2HqaslAmivSVGOHHRmBREY2DzVjOKNY5UQZsQOoNOPkck3XHRh8SmpOedhbjEw4nVcUVUrfWozJESKhbUeG6IlSkRSTurb3lsun53z1+lPyFyVuec/dcMfrtsPaikwa0kSSqoLm2DMe7/HSEmVGns2ZlSVFnqCdJ3eaEDLAgfAEHAMjQ5yIDqVckSrI5QgyMIjJkuUHCE7iD5G+2ZPKARkUbtiiUGRZhdRTCeGDZ5aoRw5pnLIGMUKUICaMEz7gSBlDxDPpZb1zhNHhQmAcHcMoGenJqoLm0BOVQJmcLAqykCKiwuQlIwNplKTCIIxB6IGehni4Z393T7cLLJsDqXacLGaoEFEeynTG5dkTMiHoY+RymVCqju3hnt7u2W1u0bFFZw3L4gLSc9p4wEWJkRojDVlekp3PSArB8iRHDVBJQGgyU7E6OWEvA7f5Pcf2lofjgW37BX3rMXLOOIwgNqxPUrpGkumEH37/jM3myP2h4dj3/PbT33HYb5lVK5AJi5MFRZ5yskgZraKtJWUW0OpA375DhpGynBOGBu8sDoXrI4f9AaXUH1CJz66uCNEx2I76eCB6hfOBwQ6PR3nwCMqdFhYpyYqS+WLF4XCkyHOSxDA6S9vU2L6h1orD3Z7O9nTDSAgBhOQxtzH9EZIQ/fTeMT52xOX0L6TApAkmS1jIBSenM168uGC5LMnTBBHBjQPvru/puyNpMuPd9Ts++eRTjDIUSY4cI8o7tEkJwNWiIjMnCG8Q2iHVQBoky2zNSEQnmlzyKN/KMCIDNW1YlYj4QVIkc2IIWNshhUPKKXrV92BUwegsWlvSpKLrekIMSK0JQaFVNumX0Wj1BOfuEGaY+OxjwI8VUimiuGGkQ8V8IiAEQKakmcb2PcoY/KjgcW2bjIDfPWmMsp2GlcMSqRNCmL6PaZAzoqLCDp5ZvmDoPFoUaBOBI+Mw/d8z2pAk313+jZEQJG4+CTOk71jPJW5wZCvNh0OO9xmrk8hf/fqPr3uu/56V2DCGa7bqFjvPIHhWizWp0eyvD9itxckDXbMnKIVTiuPDb8lYMlNnKBcZ+y3e7rD1lnrn8Mt/whnvDiyMRXg7+SiUpFMD4QDHfY9OMvK8IDUOrecoJYhjgRgkqRQ8NPc8ST4iNDVBRIpqRp6OqNhyuO4oi0joHfa4RUiHDwNaSZTKkFLw5dd/Sz7cUIWXaK9pBkeIhtXiKQ/3W5K2p+iOVOcSoVusjRwPR0ToWMwXJBTUezgcP6M4eQ+GIz7s8aEneofvK6rFcsK2GUljB3SWT4KyTpL7JQe54vLHP+f23Z4kLijXF6xOJ4zsaCUXp++zuf2U3nXM16eTw6FvEM6RZktOr35BNX/Jq0//jnRdUFxdIXaTWlyJKaIRCseLjz9gf/szxvaBVtxRlCPWGlytebZY8/l9j7GejJov7t5ynglMIkGnZLqn9TuSKqKjJ/aKMr+i7h8YugfoLY14S66njv5oFVLOSRKNFBLne7SGs9VPkCJSFpKyWNDsah4e7tBJoFrkdMfAPCvZ7MGUK4rFBdv6iAuCLH9KqRN8YnFxoKl7sIFEK/I8Q6qpqAshTq4A30PMCcGS+EnUQnxkgguI6RbvJUaXCDFJZaQ0TBzkBKJGyUnwJ0SYnoNxKsPjt3ZjkaBUiTAnRB+IjAQXiF7irJr8K61mOA4MfYtzFqFAaskwSlApgQQ/KFKRMvYtiQykiUaTEwaHzDRSSZzqQHSomDEOAQjoBNxQI+UkkBuHQJbN8QSEmJqcxEgUFmSP0hVaTTM438rCQnQIIVEiJcsdh+YGFTWpPkeZhCE09O7IzOQI6RDhAHFE4zAxmfwMLqJlhiKl6Xt0MiCTkegylJ5IJoiWmI6MsidP7FTQe0UcCqJeExNBiK9IM8lgIYZi6ogz4sOAiAqJJnJAqVPwgujFhGiMgRBbwCNVQUgyYhCkMUN6SVSCMQw4MUxG8OiQswzfZaRqxMaM1gW6EIhCoIjgFF46jBhpm4E8LxFk+FHgQovR/z9Kf4QaH41TA0YbQmiBHu+WxHEk4vHjiEz1BLT+R1fX9qSmIEszxsEx2An7lSQSz4gxOUop/GjxzkIM01FGcGRGEbUkBEd0fsKwSTHhKpXGi8fjJiWIShJUhouB6AQJAkkCTiPSGUak+ACCKV6jtCaRk+i9mp/w5uZTgockk6RSUpkEnWgOtSQ/ueRt+w98s/0133v231JkHkGHUJBIjfYDN1/d8OTkA1TiseM9VZYyXwiCqTl0O4TOkBRoJQmuI0tHrN3Q+x6VLxn8nv34NYvzH3EXO77e7XnoPUklMHLk0B/I9Rz3LkUIR+8dSbYiMZaD6ajygpNFhy8znK+QiUKoSIiTFdQNFu8Dw9xRmRmZSrHOTzvSmCCEhuAZuxqp9mzuRkxeURQSEY70XU/fS1RSkJUlQkgmrWx4PHKDEDwBT/R+wkClEp1EjIQopihD33U0tWUYw2RUTSVapAgtUEpM9s80gZmkbTpWiwxfLTF2JIwDwQTyPBJ8z317S6vveXX9d2zsj6bfDy/Ruab1gTI/4cnzkvt6Sz50yKzh5HTOaWc4HO+J/ZGbb3oWJydsVpYxe4eNA0V5inQpwVpmM01ILBFF22yh6whDTqorBCuEyElVy9XTgm1zzV/9v3/D+vQJ3g/4YYsfc9anS46NpbmfkcgXLGcpy3nBWeN4/e7AZ68/5++++oxUG77/5APM2QmlyZnN1vgiIDgQwogSCUoYrs7XOCHpOjkhGk2GUYrjfsf68pK7zQYlBNdA3RzZbLcTIktMZtkYAL7tiPP4sFAkScbJ6UTGycuCclZyOB7o2gNde6TrGuq6RnqJexwAnYpweHz6THrn6QYYkxKJSD0Z4qQQFGXBar3Gi8Dz+RVKTyIo7yWjE4joaLsDX3/9GW274WFc8PrVGwKRLE0pdEoeJJWTLNOS08WM9foDItAdLVU6pywVsWlIU48SgX1tWZRnj13rQJB2YtoKMDLF95PEIgT/yCW3CAFplnM89CiVkKQ5PliUWCF4mKy0OoNH3Oo4CLw4IHyOSTtC8NgxJ7iKVC/omh6VP0c+nkIJpjiQlAkyJIgQ0TojEJHCTDSDsEDE73aiTTICBlw+GVFFQOgp9pJkBu8t80UBfsBkChE8IWhCvyCEQHADPgrkPxmQbIeOO6vQWYHzkCLIVgadWqrjAINinkbS8/47xfjJ/f/Cwt3i0p5DtmDXfQSLF1TLlKgjd6/foVTPtv2a1jtMdUkdMh6293z44vss1j3deM397g1agtIZfT/S9d99jkT7Db1YoFxOaIdJnKTeYaOjvelZrtfYcUfLHUq3lLGCw4gvNa515PM5Ok1oNw+gjpR5y66/4+H4BSfyPbLlgZvDnkzPyLIK4tS0Gdp7YlQcH75iUf6cqC7ZOcFYCJIsozMRmz7Qm5ree67yHxCjJEm2CPU1df0lhJe0+3PevatZPmtJgC9eHWl2M4pkycNmw0XxI6K7YR/3RHlB3L7CpMkU29vXLJYXrBfPeHHyhP/j3/8Vq8UHzJ+mHMYb9s2ei9U51m841F+xKFOUGznuvyJVJVla4XvFi/f/jGsXecsbPr56iVoZVMjgOBCGjrpJ6ZOE7//4fR4++4LDFzfE7IgbA2IoSewp3lr8xtMPX9I1v8O1PU0nOb04Z1as6BpHql8QxA7b1uAlUkuiyNDqhDTNUbFiPj9nc/yKxHSosWY8DkgpMAIS6xjzNaP+a8rFjG4v+PyTTyiLlHl2iugyYjvSjD1WNxRPVrT9gMw8M1Gh4xw7amx8w9Du8b0j0575bEWRzQCBtQf64YjvMtA9SneEuEH5NcKvkP4UKXocG4b0HXCBNilSZiBzkClCTlFR4mTijT4nymlRfWxbPXJZ4hQZiwIRz3HmMHXYZQI2EPwR1wvGpsAPkba+xdoOIQw+RMbgKIsS7TXBezKVoLIRJMSQoWSGUQl+1BybHWkG1h0QoiZReipOfaQwKUo5+nYDvqI/BJIqJerjlCNXCWGcoZihtaDtdvgwoJQB4UBa0nSG8DmRI8OwIdUXCKMYg2UUDUkpycqEw8MGhSFNMoRyeBeQQlOY5WT+VkziMlJsq6ZIjmomkpNQyKGjDCVxsMRE0XmQSYfSG1RMkBQ4W5DKGaMdp5NOmUwSt+hIU4ECPCl++LZRpKZnVtAEMcWJsqIH51FCkiVz2jbio8SYAqVAeo3zBVl6xMSKetB0rsP1U2ND6I48uaXrnqGKG7ybIUKOUgFMixCB+E9ON/9z17/cwMn8UUnqGUZJs4sQS1wwpPOE6EaUjvjY0dn+O6/tm4jWijSN0y+ll3irieHI6bNTuq2nVx7CCDpMutUQ6RQUQtNZS5AB3KR2nyKtguADJk9om4ZiMWNwI6E7YKocVSU411PrSCoC+sKg7jqiDxBKYnBIYcmzNbZ5i5Ipwq9ZLQ7EoMiKSQ9eNwHFgjFKHo43lCc5SZaRpRopI0N/pG0OHPYFbWO4erYkX+55d2MZhhmDi4i4Z1Pf8r33fkRXO97dvGO2zFnMJcduT9+NKHNB099jTs550275xn7BTXvAxjl5bwi3gs3mQKr3XF1ecNi3zE5K6uYbjLkh0RVHVWG4IMTFtGExycQ4nRwW03G1EMjeYI3AJp5xHIneIsOAtB0+DFjlML3FdkfG0TKvLunbI94pkixHo6gWEpBorTECpBQgPD56fBTT8TsgZIU2HqkiIXgi3ST/6Ae8VYiooO9oEs8YPKXW4AYeNhs27ZGf/clP0CGy2R2Q0oGyKGUQviR2V3z45JJu/79zKlt8l/LuHpy3zNOeEA+0wpOrFVeZoq6uOR41mUp5Vp2jz+a0beCztztuhlvsdWC9HpH9QJnNyLM5/XikHW4xXWBzG7GLBVbcs1iuuDhLKDNHU18j05anTwW87cnFkY+fP6WPhofDgURDiJro18jU8+wDyW57x5OrK5ZXgexMUc1f8PUX17x598Bvhk+53m1R2QLt5lSzjLRIebg7kOiMq/OPEfKcd9s9i6qltwOD7bF9w5OrU+qho+tr+mZkHDxN3WCtJzE5MXi899Nx62NOPMaIkBJjDGmeEWNkv99wdnLO4bDneDjghh7npuHMSfw1lfLhMW/+qHyciqZv1wyhOT09Ja0KDvs9VV6wWq6QUvLu/g4v4H6oKWeQLyLXm1uKImccPF9/+YbDtqM9WrbDN6BApTk2RPqmRrtASCqKyxN++NOfM6cl1SnvXlnE4BFkxJBz87Ajy5Zk+ZK6PiCEJC8SIn6ioMQ4Hd9HQdONJKmnSGd4lxERQEQlA8qA9xolSnb7B5TKEKEgYCgqT9PskSIhyfcc7K8x4QoRZ4gIImkRyTVJMSLFGd3RU2aG6OQ0axEC7bFGywzXDxgNIowQBUqpR6PwP1pQ7UsiYcKBii0hGkSMCDkNlI3jSJYFjs0BLWYTASJGtJ4+Y4VnGDt66yH749sO4oBaPmNWapIE/CDpdjXnGq6KgnGZ0MuIvfnuACfir1FJZFXB+VxQjgmhfI5lzxevvmB4sGRpg1c1RhbQjVg5ErpTlOlpmld4C6k6R4nA0O/pmxqfftdad2wtI3sSMeX8RwSNf6BVMz5pOn58coZrDwza0C8N182eXAxcNJ7ksGT+vGMMv6MfA7gLNg/Pae4C8yrnajng5ZrzE4WQR/abHUMXSI1gXglyfcn3Vv+K681bkrmhOexIlKOKKb4ZKf2GzVvLYFPK2XPG5j3UmKPGDuzAu68iD/e/ZiDynv63fP7rN7y9/4RSV+Qs2fcPzMInKAen733I7v5rLtYv6MIDW/OWftYQUke1vKDdKH771W/4s3+7IPo943ZPlVRcLk/51X/8a+gvObvK+GrjyFfvsyrmpGKkdzVm9Nzc35GqlMsnL7ndNqgBxNASrCfJEmISqKqC9fIDrPyModkgixblE3y74NPXd2TZjN+9/V8pi4pZlVAkC4pqRlLMIGtIqyXeFVSVwg6SQ/uaZBYx2UDcjeT5c1pZ82b4mg/fu6TebxnFjqZv8DYSwpK8f47IHhjahC8/vcHIltOTBDfecP12S5JnpNlPefr0OZ99cs9s3iAdRAqcOFKP99ztmQAJCQAAIABJREFUDszcFavTA3NzgT+cs902OHFD4I7gBoIFla5JTQMxxfmB6A5In05YPvUFgz0wK88wGX84bUZKhPKTiZMI0aD1aqpxmKhgIAnTMoLQCi0Set8zeI+UIHwguBEXOmzf0tsHhOyYpZcw1DABFQkMpGaBCJEwQBcGZieKGAJCTomBruuxUqIf3QbW9WhjSRNNGCW9jczSGY3dI1WCNgaRgkkDsMK2CXU7MF8GkkXLdnMkz6dTteAifkhJ0hKjCnwM1LUlVS/IzTkheqKtkaGHMK2dqTaIrKG2D/RDgTFnLNKKQo30bk8IljzLsX1C11nyLMUFTxhGUp1SjxmDLzFCsmRkyYFgBkbVcZQtqYw46xnGEWM0Ay39OJBnGVopbN9RpSfs62sEhiRJsX2NEJLEaIQIDOMNy2HJpu9Jl3N6BLa1JFKRqgS0ZEg0OgYSrZEeEpVQ5gKROKyv8f4BshtEEJB/xqw6x9Z79FhhMlCpnSLe/8z1Ly7Gxz4AYkLfOQ9IqnJFjBoh/JSDUpPZzYnv5mO6buTJs3PGYYsfLKkuiVFhVAS7ZbAGkSYoIC0KYnDYfUO+PsE/NGAMhcmnY2I5KSKjcxijidajUYQRvFeEtECvThGpQW32GO9Jh5wBj7Mjer7E2g7vAkobgo60bYdRkqun51MGWxm2Y8/20BNax2Le4buBM/UL9FmOEAt0oTFmgcktKttwvX8gWy/opKUsUmS6QspzRp9xuK95eIDvv9TkM4fZRcpFzq7Zcr9t6UWGWudY17MJ14RsxlevOkJxii41x/Y1bx5uGNqMi4s537y+Y71+wd1dw/psjhISHQvm1Sm9DghrGe925KZEak1S5KjCEDMJOjLQw2gxbpISjMIzxIgNESEMi2RFfdiS5XeozDP0PWNXUlSGvDSk+ZSVHxM55YqVRimmnT58W4WD9rhY48OAHyd+eQwDqbEsZxFmGlCU8pxXm2vSRGJkoG86vO1YncwwOeQR7t6VvL37jDKRaKUQYkeVS479QFQj3t/zwcsfkI4dzXHP3f4AsmehZqxO15jTNe7V7yjmz/EukuYwKxSmrZkdvuCT3/4lX796wsnyB8xnmvMLT5Io/HHPzZsNX3z+ivXpCflhy4fvfcwsucSIgtEd6OyXCKDfz6n3L3j5vmEYU9JC8OLZmll1ytXp9+j6b1icf83ta816/TFZIcnSA/OzFafzNdniEvsfPyFD0G/2/Pbv/wapRk5DOQ0Nijl9J8FpCAElx0lEMQJeUZUFoe9RIdL3FqkTttsD3vkpNhLElBN+jKVMDfHp7zoxpHmOVJLN7S1EuLu9pqsbjJmkFFNOGRJjGIY/di0fkyiPERQQYrqP0jnP33+PV29f84OPP6be7bF9j1CSNE35s//6z/kP/9v/zPs/+iW97dB6ybGRbDdHtnvFbj9i7ST0WFYrjk1L70aUUczmMy4uLvj4z39BJ4DZE77+/Q5dnrMPD9zXX6EUpGcLEgPIB7qhITM5Q1CIoIg+wzmLyQRoR5JJQq9wIWJSgbWWpu6oqpIY4Vg3rNcl3c6itUanHYIju+1kui2qDm1W9GOHNo6uvUFGw6K4ZBwuqdsa6MjzkmgzAkeE7CciCw4fp0jd6GpinORahBIpFLD4w89bpg+4viKMCVJN3R6tDEmaE7wgURXj4AmjRpgpo/rtScUUo0nQqiS67z4gpFoSS8vqaUq9OXDiNOVyyWGwWK+o/ZSfPz/7bgzxWDxF7jaE7oD3twz6C/702Z9SHxW/an9DPr9jaCOFMqyyDpO+g+ElDnj92SecV08YYk5vW1JzZFQ9w95x8/krmP/xPp/cf8FlekqlT5F6hiwO3O4O5PHIefC4V5H52Qtq4RjsLSt7zeFhz+7pC4TSJIecnUsZTTp1Jg9fYmTGj773Y96+29Ec3xIZ6bt7urYmDIFEpKhQUW/fEAa4O/6WQMPgSqRM2B9r+m6DYUnX5czWgru3HbPyjtu7T3m4f8eimDP0lt3+axarZxxvNV/89jPKC0GSebJM8uyDf8PDwXKqf4B3R+bpE7K85X47kMgVV8kJX3z6in/93/8F/+H/+ffcvP6MN189IUmfoMwp6Uxz23SU8xeYsqG7/YT2YeDDF88JqqcRPcNqoP7mLfr1He9fPkXUOfvrDVfpjOBSDmNDVtxyeTnD9TV9X5Bn7+PcAQZLfejBHGCtePf1JxxEz+WTf43a11w++wljPacbNE8+XHMYB2L6NdnyfQxPGI899faIiZHUNvj7/xOfzHlqPuRc/gyRjWyPv2ZT/wPet5RVxhj/ls3ryPdffkSV3yNQ3L19w+g9Kk0pSk0yP7L9veHSVmyvr1E5WPOWfnxg6LYs9SnFyR5d/wn1rqUd/5IQBYm+osp+yDwXqGpPHQcSWRKSAecfGMPXSCSJPCXhlxj/Eqm/ROoVLqYEpq54IEJQSAHRSWTeQBRIL4hCTPURjxG+KPFEUBpiOT0PncU2kfahoLs/ctzuGLoc5QaGdgQ8WkGeBGSsqeYphRb0zZ4QT2i7ftKuZ4KgOrK0INEF9a7n6vwFRzdwHMfpJNRIxl5COKHIUkRmSbOA7yD4AzrvWBTghhzskkU5x/ag9AqlNkTR4keJH3uKoqCuDfOlIIZ7ol3ixwVIQ1Z6SA740UG3xgSFMg06vUfQ07dLrA+44EjzNVkmUabFGAvOMIwVDRWF8aTiP5GmH9CNJ+jskug0odsh5R0hV4zjgeUinyKhiSTLHSFscF6j1AwfDEYt8EPKEKbNlZAeH9VEqyPihxzGkVymHI8bpBZEpWj9iOpTjE5x4xHsBUKMRA4YqSjk9MzbtXPGbo5O1gy1RMUXDMOBMbkhqoTEfw8Xvhu5+89d/3IDp9sh1DQoJrVktlgilKU7WMJoETLF9ZEgFEn63ePP1XpGiC1t35KYdIp+bB+YzSuGPuBcQ2kyTDbxq4MUqCLF9wO6yB+/gIAUCoHEeYcnkmmFrXuy+YKx86gkJXsvYYhHun2DbC1lWkHsEAT0SnPgAcRANssxGMbdniRd4YNlkPcUakYYRtw2oNoSo1IO9VtWz+fs64K+sXz0LBLbe2zbT4zd4z2r6pLmGHk2X0z62Po1mldIcUoirnj54hlSpHTunmr5lLvjgVe3dyzWZ8xXcz7dfsZ23LOZR8Z0z7MfrHBI7psBrc44q57QDW/I8pJ+EIgKFicVq9MFqRRoD0UykNiSAceDG0krRa5LVqlmniUkKiKEZ1+2lEPF3C/xIuWgBVYPQE/me6pgSZRg2zwQlSKECQEklKF3EYUgSTJ8bPBR4+M00DbRVL4dVhEooSEI3BAZhsgwOsYh4J1Gy4wkyZBSMYaGPJc0xyPH4YDtPfhIMkjuv7xm6I9cv/G8eHlOoiUzkyGD5c31J3S95vn7/47V4Sd8ef2XHO3A7e2Gw25Pns/40Z/8Oe89WzJPJNv+gnwcGccEkUJDy6HbstBn/Nn7f8FuiNy0nxLVC5TQzLXApCUHBesnGqf36CyhSk45nRn8uGd/t6G3A0pFbH/k7HxNbQPlsiLRBiUDudKkWpJV3yOy5mcfr9jvOh62bwku43T1lEU+IOqOV2bD5fsfINQVX3z6iv5vBt57/5yzy4yTxY7B7bHhMEU6ugFnD2h1RAqB7Wcc9h0HO1GI2mNLkVcEM30mclLIkSQJo3cIIYgxUpQFSZoihMC5ES0iXd/hxml4cHwc9lRKIqX4TiH+j69vG+Q85iSvnl9y7Hp+8IMf0tYHttsHRjswny85XZ3yD3//D+TiI8buhHfvvmQI9xybI4ddjW3stLGTYMuE8skZMw9x9CRS8fTynF/+/Kd4P/D69oa/ri2HN694uT5DO01SZDx9esm8qnj96684cVesViDxdPUNGk9RGYzQFPmcvlOMQU0G3sQzDM1E4tAGIVOO25aqmjO6A8Vszug6ZNoSgWbvmeUV42AZ+4LormjdASk1Shm6Yc8wPJAU0Hct46gpTEGIAhcnfGKSCLp+4qs3ncTHgNKRxCQIEvhHP/KylMTqHttVuEERvcJ7xegcRuc0xyOnl5r9/pbMeIT2BBch5KAzpNCkyYRG/cdXiAGrJMmzGct0IF0m/E+f13wV3qLSGaem5DJG6vDdx4aoC9Kk4av7JW+++RFPnv8F56vA4WFkvT4BcY+XkofrB5zL+OB7zxCcckwTNtt7Ts4uUcs9+dgw9B3bdw2dMrz44cfw9o95mPlmwd7dwlnL+myJqLfMbwzVk2ds5T37uiUVR8Z9R7sLdOQ4AdoaWjsSsoTNTYucCVxiUWnG6eWaN998waF/Q1nAw21H3xqC12gJdoTPPn/D+jRgx3uS8WOuv7nj5GlCTFPu90ea/Q3r2R7JEm2fcP35HZv8geNuSyozcp1yt/mc7e73/PyXP+Cz3/8ldf17llcLnjz5Uxbzn9IFwRB/Q3U144tX/4mz1Uc0X/W8PP8efbR89avfcDLPWcSC/lPLT+ff5/n8Aucidb1HiBnV7AV70bLt7nHyKYv1f8ldLYjpkXEccMeRLKbcjj1nP/yI3/3dr1kuzzCzJUd9hxcek81xjeHt5jXPPsz5+qBobiRlLEhTj843qOGK4/HIj3/+byiqC3L9I5y7wLo7kqwmJie8+fJvMfYLvveT/4JvPrPUmzfk1RHEhm23QYsz5qcXsDTUeqAqr/jmH77AjU+Zrx2Dtoy7Gxb5j9g/3HJ9/QlKDCgh6YcRYXqq2QWbr1razTXnq5yqWFO7e6K5JUsDub9iYd7H1U/Zd3+DtV8iTUc286jiNTFd4LlChRWLogC1xquWwV4gNCg5kBpHmc/Jylvq7gwfK3zQIKcCW8QI0SOjJjpJ1CkiiAkXS3xMAn4bWRmAEZRF6kkQOHZH+v2ebt/QH97R1l/QjTWmPQEnp6in1hiZ0R1HskVKw0hvFapzrJanJJliHFokER9GwjhyslxQ1zWjPEyRXpMgRYoIilRV7LYHTk5m7K4f8OFIns5JzQdEr5GyxbMHMVLMDU37hkKeYHSKdRucb3HDc7RY0XcberdBxp4szzHpRE7rh5FyOcMeW4YOSr2k0i+AQBf3aK2nlAIgRU6qF8AGaR4w6YCPKTF8gJq9xLWGsrxhGL5BqDM8M1onyMfAvPiIoRUIuSXRATfmxFAhEEThabsDWbbA+iNOvSNNM0L0jGNAkpMXawb5DYUVjMeOIiloEUSZIkKKbwRVUtDFA6r4muV6xegUu90e0WqkWBHTCpe+43DYI4IC7skLh1ApIeTYMNC3N/9sjf0vL8Z9D8EjhCbEhDQ1PGzf0Tee9XqBayVD/6hEj9/tnFSrjPv7d1Nnzgf6sSarIlJldG2kqCxYT28D0gd0rlFljtt0MM8xQ+T+/p7lfEFwjjBRgxg7+5h6lcgYkRiEs2ggaIPP5MSNLBLUvoEqIR89cqZwfU+zb1HjjKxs2Rzu0WlB4Ei3N0SjmV9pciW4fzdAPTJH47IFm9sHMtMSVEJMlmSzGUGsOHtWYpMN9bZBp2dInxClRimHGwNtC+V8QeMs2+NbfD6yCbfs3n3KZw+/oTj9CHHygmK9Zng3MF9oilULMqCDpB9yjDojm53Qi5Z8ZsAHorWE2NIMNQefIoQheokYQJgILjBGT1ARZSKFW5HlC5TJEDgqLEkcGMyAFT02NqRpz8X8IzZbxzgqxmjJEkOSzRhcgvKwyCRaCqIIxD/s/qejuanhKlBJQHlJGDy97WnblmEYUEqRZzlaJdx374h1w3q+pJEj3QhlllOEFLfvcTFydZFTzdckSY2r37F9u2F7o3j/J9/Dq2tiveXp6mccDlv2dmDz+h0xRr5/KQhHx3048P76Iwbfst/d0jc3eFdjYkY6m7O6eM78XqFfl4yhJ3YVdzXcbw6M8si8GGnrGTKZ06VbXh96hs4TB0WZn2KPB56e/oDR1vzo2TOa2jKOoJIKFSR18zekRaAyv6BMLujTzymygBbttD7nnrSwPH1ywap4gknXPFQdMpWgMzJ1hfYzMi3Yhq+Q7oYyFVTpGbYTbHdH6uGOolgyygaRpSyWjv12h/MjSqkJaShTEiGg69B6ssDN5nOUUjRtS9t3yHFibWst8T4SI9PiGSPOBZQyhD9U3t8OKP2hNJt45XIa2K6qirqpGfuevMgRAWzb0ZmWwTmePT+hbbZsN1vaYXiM3AiIyTQEjOejlx/y7PwpY9vRHmryIiM7mfH3N6+4fvsKpQWffvrAOiYsSsnLF2uqRcpeNDzUO0bVcjHvqR9aVuWck9P3EH1E2IgRCc1hRCUJx+OBIo0c6yNGJ2TpAimhs3vSYqJGuTFByJaIp20mjdZ8LklVim1zVNqgkwEvBMakyADjUKOTab9a5AWaEklOVO+m4VdfMcaAExsOvUWbS9qm5WQlkSLi7D+Jaxw6ouhRymGSGTFoiBP1YegFRs0YeyjMe/i+IEjH6Npp45VXSKahJzs4yP/4vv0QyKoLahu5Wib8D3//a/7H3YgTG4ZuZD54fpyW/DcvfvGdr6dM/jt+9eYbPpVrxo/fY3aV8eXNK47xnnIxx9Xv8fb4f6MKxeLil1QXfw6lZfmp4fSDgrw0JHKGrRN2G49Na/S55/nzAG//eB9fJcRuRmkKZsFxv/cMxZokf0YxGnRSY7KeUNdombAyH9KGFpHA89kJd/f3nC/PSaWh7ybpSh8U++MrFvoV9e2fosMpu/tbHLfodA9Rk8hntNZzc+tR5teU+fssshX7zZ7m61tO5+dUwfD7m88pf3aCPa4ps1PybEcbP2XfOd6+HrG7j3j9yvFwf2C+nJMrhXV7HoZPcGPN6ewlh6FDdT2L02fs1r9hdSE4bgKfjVv+5OUpu+Yb5Ak8/el/xfr8fV5/9Ws6f4uWA6MssP6eNJ0TqMnSO2J/hqo1joReamQ+ooqUt0PLbQlnz0uO9QOjiGSzK5zzNA/3hMzx8uUv+Po3ywmtqa/Js4JSLXh4OPDy+TNy+wx0i1aeRG0I5nOC7Dl2FUMbOK2ekegVm/1/QulXFInAO4XTK2YnK8iWNEPP0+eGb/7ub6lKB2PxGJmJ9PUas+p5d/sl3h1o+5760FJWCy6fXWL7wAxLrSKva9i1v6LMInM5J0tyZDHQ6M/w9ecMdkcYA1LM8G1K7zUx1ajckZYDIPDxFliiM0GiBVpkRD/gxB5rM7yY7JxR+keIBEBAuIAS0xDgGCwyqIkIQgLRTE0P/j/W3uRJrjS7szvf+EYfYg5MmZWZlVlZnKpJtiiyuZFpoTZr0/+qhTaSetXdasnYxplF1qCcgQACEeHh8xu+UYsXWWS2tRl7QTfDAoB7AA6Ev+++e3/3nO+XQj2hn4HroS/wW834GInbDo4t6XCF8Int4VuMEtPYMxcU5gShNKWZcTgcqMoL2rIkpUC3m+QyMjVIL5FWIPJIYTKlFESfkVFitWLoN3T+hrPGQLdhLi2ibolEQnyPVoaiMDgHOWtUbqn1HJkUMXgUDUouOe4F8xOLc6e0xQlCenR+QPYHcpoh0jnKPqPrV2Tdk9uRo3iDzG6q3Yaaslmi6nesN7fM7EsMZ4h4NlFs1Igg4TcFZdEQg0TpzxDSIrJBqQWlEbgxAYoc5zxuHzAmU9gSrVpSlgzc4JxFlh1aN8ThxTQp1veoeoMojjTSsHGRqEusrGmERYQE0SFtIqiBUgr2hxn7skWpHpktTaGRrYYh8NC3KOORyWBVxoUVZDeRsVJAFv8V1OS/8fjvp6kIC+ppHSFL+jGx23mev/iYbr/D+xFTarTR02b/P3nEYY/YNtiFwlQggiSnmlQIau84HisCnlZXGCuIOeA2YaKiFEfGw0g9b1GlmUa9UlC1DaqwoKYPgJeBqlCAJruAihprC7JLyDFNBqWUSEKh1IAYRpRTmFNN7wL6XUXzE83uvSFlzWwuMSW4rickSUoGmWcU9hFyx7FzE+NXFxRWkKKlnGf2e0uMYGYKLQtyFOQwYk86cgnHUTEOO7w7kI1kFVfcjPdsypphFjmmHZflM4rLBcvlCWUBWkekCATXQVZkKRnThAA8dh1+8Kg42TF3ckVTnyCkpW0LVKvo5YBAUJmGmOFEFdhC08WemALaKlQyiBzJwmDnJ0TXst8dKQsJeaSqDKUFkkOjsHiGo6VoC0T2GJ35Hs4Qc35ahoOSQJAOjAcZUNlj/UDsHOvtPakQPG4fOast92uNjzOUaGjLSQ4jVMF1IbCLc1LvCauBh9sD231m+eo5dhHZ3N5REUn2yH7zBXF4JKXEzfaR/+dXf4E9nfH5J59ylAoOEreH0DVYNWPZtKhFZohbxnaLlyvW/QNd6BGxYTh2RPbgLX4b8XmNP2TE0VHaGXV7glaSZtGQ4h2ZSHtyzqN/TTrsEKFnDAYCLO0Z/e4r8vEdq31H5wsWrSTlA9v1yOb+QA6ntBdLsnE8/+g5+90K5zpSGoh4Zu0zzi5e8W73HhcODOPIECW98ohCU4kCU1Tc3L9j7McJGyUS0QeObkQVBe2spZI13jmU0vSHjhQjzjlyCMQ05RljTEgpiDGR8/fRs0ROGSUE8Qnb9X1MpajqCcUItO2M86tr3tx8x3K5xI+RlASDcwz9QFmXvHz1iv1mxVdffEtZ14Rjhx8mqRMClIUXz1+wbBu26zuGriOnROgG9t9ueNxs2B/2LE5OcJue+WdL7IcN4aLl0UdWt48M2xWlUNSzS0KfKV7MsMYiDx6/6ulXaypZYmPCmIw0glIuEFmTUiRyxKUDhakQUaOSRWFxwYGQaKPwKTKMB9pqTggVSs3IWZG8mRaaU0+hMyGODGNClYmjWxFEQOmEMmtyjFhdMgYFcsP8tKKQFX0/4t0Pr8UqXeHTekJ3UU0jc5URwuPzSFU1k9W3nOHGI0oPVEYhaJGFIK4zTkmy+KGJwuQCP1twthQ4BzeHkqbSHEyJtYL1uy1/8d2Ky9sI9T++7q/UH/DL8lO255kUHdv1LXr9SKFHri8lzM/47osXhGwIpobZEdPC6XmLUUti9ZbH7nEiVwyCE5ZcXtbQ3vzg71edz1HeInJku9mTXceH55+h5Z6AorINhIyyMxYvNeUMuu/ec2F/hvYCITVJBR6Fg/qUi+acE5fYH450fo6pNKvhBugwQaFNi1nArFS8+2pDfXlBf3fg8uPP2A0Dt6tboohU5zNe339DNJLl0hLGBuG3qBGGjeXd6o6b9Wt++vFvI3XB68dHPvxYgTIc1kdMX2LsHKsDN9/8GbOzj9jXAlte4o8DoV9z1sy4bK54XL1FN5LLTz6jmDX4tzVdXCCGBd1Rcv5yyeZ+hR5LEBX9bo/QFl0WlMHz+LDn/PID1u/ecjkvOewfsaWa9j96hcsWzIwXV6fgGhB7imrHef0xTXzOuNmDe0NzckXUnrvbB16cQTqsSO6I0SX1raPu96hlQR5WHB7/nkUN+37CeDbtnEW0PEa4nl3yeCPZ7L+k8oHYC/rYIWzHSXVJt99w9/aO7TpQnb4kzBNx3qDbawpZ8vqup56dsn73yBgfac0UWT0OPc45YjSUKjC6EW0lIx4jAgUlVhraakGZGjwLVIrI4BFm8iFkOf1wWTO6jDVHspcoWSOSQMRAlh7w+Oyn1ECcIcREQ5p6FREiiBgQMUIMSL0jjxXRQxg7hm7NYb/FHXc4d+SwSpAKpE6gJvhC5zpUWdKxIulMO39Fv98RfY+WGa0U2mjq1hBiTxckhTpFDXMKLRHa4dOBIHpsOSPkkhgC89kJngMxhEnhLhq2hxVVVTH2Ay7cUennZFER09SEESJQVuCGjtlswbEbCKNFqQrUgZQ3mMIx9nvmbUZrcMMAokSammxApYLh0KBHg5ECHwVj6JDSYGzECoeQe7R9QWQgBIMtSkQY0OmIFZIQFJ57igoUS0SeUxUtOSeCH8jZYSpBYQoExTQ9yGuMrhBiBoOGmNjHhpyOEEHmTCShtCBbyRgjwSWWZYNWkZKR/vg4gUWyxHlPoysGkZDVjhwWRA+jdygcWltIFSH8CxbjShmGkPAeqqpit9sway4pysj7uxVlWWDsFIqP7oeZ8eQjOSikUFMnyAuKoiCkDp0TIWRUk1CNI2tF9JOcRlcKHywheExjJih9jpMGOyWSC2Q9ZWCV1KQokGIayYokUFKRREKECFKSAaU1YpxiEKJQCB3xDyNmPkPEHhMKRAXaThxh56FuG5LoaZvAenPEKg2poSpP0MbSjVtmsxKpJvzb6XmDEIFxXBOSRZgKrTtE3nH/sCWqE0KhGaTkMGiOeY5fLpmdnHCxLLlaniLOW9qmpTAZI0bIHhcqsvek0WN8Zjc6ZMqT/dIoMJKFlTRlgVENi7pCGznd1ASJDgYpNYWSGCkJT+KBQjx1s5OErEApDiQkAikTUkS0yiiZ0BKqUmFkJgeBkgYjQauIlnkyoeYpsuJzIvUWlRW1rchVhXCGoYdhcGwPe0ZGQi45RonIDkEHWjKUUBUNMklkjNAfcOs7jo/v6dYOKZYs2jmFFOTuFBF3bA4r+jHjY0TaBDrx8198gQ6WxUxTJ4vavSeOkpQtKRlEdIi8Y3fY0o8epRPWnhB8Ig9rdB4pioLvHt7TLK7YbXbE4wvadk5bamQBQ4B2eQIhIXpPTD1aCFhM47LgRnQuWG8dx+Oe7f4b6vocLS1DlNysPfe7e24f9mh1zWJmULYHZxl6wdB7hj4yawSJPfVccX614P6re4TR+P5AH3qUrVHSorLgZL5k+xQLiTGQYiYLASkSfCCFgHMTkcL5QPCeGOMTJ3fKfU+PaftowvY9RVHIiDz9upTfC3wE2miElOQEVdWwP+xRWnM8HBEpEWOYbqTrknbeApFvv3tN13X4kHDOI6RAyMkjcH6+RBlFtzuyflzRdx1aK4QQeO8ZBkdZNRy2PVenFefnlxSzBcEKuuHAuj8QnMIbyy+33/B8cYk/F4wyg4wQBbVdYkaLj2rzAAAgAElEQVRDHhylMaQ8ImWGGCbCi1dELKIUkCeUXc4arUCoRJYDIXiQAmEcwfVoXSBpESIjpECKihw0xJGctiQcWURMtsicgUiWBpEKdFRI4dHC42MmCY9UDvzpb66nWYRpWUy2pKRIMaJkwhqDH8PE+E+ZFD1WT3xerSRGQ3fsqYVBqEhIP1y0l5VDXGpGE4ld4PLkkmd+zU0oOfaR7m6A+yMvXjR8+08WSvemRswTOu0Z7vaEuyPCJk5PL2mtxBYRREdR1DQl2Jwx0aKXiq7bcTzs2a32uF1HqyPtaTUpwrsfZtrromXWSsTxQHdI2LqmWICLGxZ1iXeZJC2z0wYvHJv1Db6LmOsFvuzYv3/kdHZFu7gi2xmyCEThOWwFVllEczdRuIyiKlvadoYqK1YPt2jhWd9Iri+WVIXl7esbxn7LyWXDqB3bxzUvr05om59wv9+wOfw12/Wa+/vA3UYgC8HVq3NWD5ne7dByjibhDw8Mhw5bvSJ2ns39mvMXv08Xtgi3w48Z2e+5qBStFNy+33K+vOBsseTYOfyYKbWgrSCrjJFzXjxb8ta9Z3c/qb9NbQgOujtHMVoKI5BqhusF3gWqucXYjCsEY2+pa0FdLXn7q3v6cM/pxQmlOeWwC6yHO0Ta8ezFxzzuI/0+ENsR12/pxx1ejWj7npw8mTP8scNtN3gSOSWKckZZzdm7mrqpkdrw7pf/wLj6GmMWZNsiVULogTEc2e8y97d7Xnz2ESMzLquGWWOQJLbHFV/e/hUfF5/SjweUzLheMu47+mEgxD1SSZLPnJ9eEgITYSwHlJwmf6OfPhtBblFiiuEJBDEIIpCFQCKfzsKpoBI5IrIlJ0UWBoQmPYnMZJZMmAqAjMhpirKkqRAnBlQ2hNATBk/sIfYFwzEyHB4Zuh15nCRoOYZJIS8iPjhsW+LjtLs3jJtph04FrBFYbVGinqaKKhPSMBlE9dS8CzEzxoTQBbaa4ceEKgzClCTfIeTkssihQOYlAo3Miix3CHuPVAuIkuQHgk9YHcn5SNcHUtaTRVhO1nMlqqcdmDWFqFB52gckGiJmwhcrQxTgnGZx+gHDGHEhIVREpogSCsmMJA4koYiyI+cZShi0jIBjFBFEYLY4ZTwWjGLCXqfgyGKgKi2N+ID9rqco9QQGkQHvO0KQIBQhCUSSGFNhTcbqhBunbDxKEMlILfAcyDITvCA5RVGXoCVZTHVP6xXCt2RT0KUdWVf4ZPCjhBQx6l8QbaiNmoiFKWO1Yd9veXF9ThjX+GHHrD5DMx30Of3QNuQDoD1SWnKYxDNKB0LyDA5UCVVbIE3EJzkd7FVAWUHnLEoFYkrgQWeLzAqCIMdIdA5dFmilySFMRkGmO1tymjifE2xtIgooQ95NspxcSfADapeRryrC45FC1cjGE9JI8BMqp64zfR9R5sjYK1RRYY2lKA1ZhEnmsBQMg8PoiJZMOKLR4T1oUxKTYxi3bA8D1aKiz490RFK1pFie05zB6dWCy/M5i8USmgasxpgJHUgA5TXJebL1MA4YFWmspAakkCgJZQFK1NTVYvpAE0EmDAKVEqXVJJUIxEnVmjVGCkTKExpVQEwRJTKF1YRhQEkm21hOKMH0/vyI0lNBoo1CCwlMC37qKbHiRSTlgkIbCmPQwkCIuLEn94IYHf1+Q1Vec4iRSntk8niR8VkhZCL3jqMO6NUbtqsHwjCi5SmzdomJgrQXyDRjSG8ZYiLrhqwKhGLKPq97fvnzX3CyTJw+P+d6FpnXp8hUkVOeZEJpzzh6+j5R1xWmrDged7g8IGGy9emOskk8vM9UzRVFZUh0uDAShGQMgtrURP9I122xkslcKQwha1JwPKzesg+KN7c9zy4Ti/rI4SjY7vbc7+9Z73s+/egFRiSW1RlqBmu7o+tGnBuRomZ0B6SyzJoFWsyxZYkfE50eEFIi5JMGFRidw/swFdJZIJVEpIzrB7xzE1VFG1JKUyGeEkoplDaE+ISnTPzGmsnTAZNz5jdQQyGm5U0hiCE+xVoESgqGoeP66or7u3uMtagkMVZTFQVVXfHm7Q0Pq0estRy7HqkNSiu0krSzmnY24/FxxX7bs9/tiDFOi1I5kVLGGEtdNYQQuLo+Ybk4oS5bnOsYwkgxb4k5sel6huMdpx+ecFADWShsBZWsKRctulPkoyMNPdFNRjutM1IalK+RtEjE1EnWjpQlWpvpwEkBISbBT07D5GEQoKSeLLRkclLTdCElinJqKgghsEJDhpAMSA1ZYBLYLHHDHmcCIqup0/ZPHil3WNPi44gUFYIEMULUGCWIoceIkhzltCuWJFokpBoZD4pZZdBFYLfR/KBfU4G5kgwiU+TMp8s5q+2AiUu20XJeJT748JJ/87sf8+1f/ePLTnyid4Fx6Oi7Dtn5KXNLgVVzQv/ArFXYIjCzjipkRCfpVaDQkfu3kuODJcaRqg1kHfAHR+yqH7zvRXHKoizYdwMhZc7OzunlEZNPKWeJYbNCSYkWcDxmHt4lUlgijMM0lsfNDZ9+/Akn568IuiDngc6PdJ1EzjS5OcGOhhBWFK2inS8YjpGbN98xWwq2954ff/4pnTiw7R8oK8H8bMHDoWMYM5enV3jZcDx+yTc3v2a3OzD2LRlFUcy5fPEZf/6Xf8usLinMkqEb2a8fiFmzOJ+RIoxDRKdI6Db44w3Rg0SwqATC7Tms9vz4tz5AhIFhNxAOB7TfYnIkpEwZL3j58gO+eX2D6o5cPHtOrCzHbofrd9Qx47ZHTpcL+r7neL/lRNSIuSXKgG0F0ggO+573D19SVBV1NWMYjmwP9xz6DWWlkXrifivRs+8H/HBk6I9IOZDiG479jov0kru3X00d5FEg9UhdnlDUl7wLis/PL3iz6nh89zVFd8D+6BNyc0JyDyS34b5f0Q2BannCyx9/zt3qkTJDEQKH7ZY3999hqw2r9Tf4JCntDPLkANgdHCHvkXZH8JYzcY7MltaUSJkpZI2WLT5ZnDFkOSK/74ZnSDES8xOnVSiUkEQzGaeRCTkpNPnerTDhyuRvpD/TwvT3eKmp9kgpTTKxsSX0d7jjQOgiaRRkNyKiIztQQiBUxI8Rg50WuMUIKU5YRTxDf4vRc6yWGCXQUiGxxCAmv0N8MnfqiaE+jp4QNHXdIA34rqetzhldRwgBaTJSjQTfUxaGnHuUUkg9BxyZEeR0JiMgJo82kb5fUdQ1Qq6JWSLTHCEMPg4ImUihIQqeliD1hDeUHmU9Ig4Uuma2nDHcPaKUnOhRgPMKJWpCvkXKxYRnTmClRSlPZCAJhxKniPSKEKYJpgoDOYWJFqY1cbT04wZbgZAZqSLJDeQsJ4Je1mgVkFkhRXhaqHekZCDbCX9rwkTPEZnRKTJmImvJjDFTkqMwCk2FixUDI1LN8HEg5xEpBiQ/TIv8N2vsf/YZ3z9RyYnZqwJGBYwyaD2wPwxYpdFCkmMkh/Abo9/3j2H0KKtQIgOaJCHnASkjxyBZXlRoa4jHRFYaaZ9kGQkSnqqEPntkaBDJAJkUJMrKJxi8gxSmDl1+MmgJSDFM43WZESITU0BlRQoKMCAz2fUUuiK1gngDurKY0uMOHiElVV3SHz0indP3K7SqKcsGrQSj3+JihykqdN3TPQZm8xndPpKiJrmWOCbCeMCeDKy6gChe0PvE9rgnXlnqqyXqpGa+lFyetFyfzdHGoOqKoAW6VAhdkr2jGSHEiCeT3UAYClohKZTG5MngFci4IWHKesI/EqduospkEVEmM4iIzw6pBFZNd/LkjNAgjSDGQGXttDwiMrawSDVNNXzwjENPiBGzXBCTR8pi6igkmIyETNZFnzDNVNhrIxEiMoSIiYlCCOoxM+6PqP6BvpRAi/IGybQUcDxscX1HPw+ow1fcvh1o6w95/uwlzXLOeNxz3Dik3DCkB2wjwCZkMS29ZX9g2Rr6w4Z//3/+R86eveSPfvZbPL/uqG2PlZlCa6wpIARScJNIJzm0DISqIEbD+vGRF1fP2O0SddOyuNbs9lu6zUBdlywXJbuHHao16GJH32VkISl8TwugS95uVuyHe1aDIrBgMzhS0THGnq3vcOmIEZ6m2eDDGZX9bcplz6Z55P34hpiPaPWSod9Q1JGxzzTFGUJLciPxTrHpO47diLElN7dvGcbpgBHffx6zAB/xbhp9AkQRJ+54ziitKYqCoqjo+x6XetJTgS7ltOz5/XOfykxiekIjpgzZo5SmKCpKW6CbirPTM9JT3AUSWk9s791uwzevv0NqhY8ZU5Q0bYt3jqosOL865+H+lt32QHSCnALWGmLwpDTJiYSQpBhZLk9o21PKErSJbDc9g9fMz8/pwi1v3r6DJLnv99T7FfOi5LyeoxrDw3rg/HRBvbCs3m1BF8RuWsgtjUalAnyLHzQ+rCiKPYRAzBBiIiWF1RqRJ4a+okBQTxd2mDrUqQPpAUFdn7LfB2JOaBmeplEaLQSeARBkKmJQIAPRKWS2P7ieCiEobM3d43fUlUILQ/SZbh8pK4FzA6WZP1lEO7QGrTIpOYw4R2lJYsSN8x8U48ksqC4qKq2xQvKxkDBb8Mo0dDZx9uIn/Nay4KcnDv5JMX729ZZDn3jfg4sRKk/uE6uHPdefzHj75h2X5z9CihGLRwxrYg4cdeRMljAs8HFA6YJuv4O8pbCBh271g/e9mM3Qafp/SBLa+YzVdsP5/I8Z5Wto7pFpw+G+43Fj8f6Esg0IsUUfF6R+pH31HJYLrFxQ5JLu9j2F+JIkSurzPyWm1xxDJNSCTg+s+1+z9t/Q9wuqk0hWmq0a6GrHrDrB6HMeN98SZxXl2QfswjeQDrx/DwHDfJGpGBnGirPrz7nb/F/89CfX6OqKb776FY/vNiwXJ1w+a2lmDe/fHZDuiOgjY9dBkpTNjKpp2GyODEPP+fkJjw/3jH3E7R+I3QZtErWVzD+8xtZwGL/l7PIl19fPeHs4EtQt5XzL8e0GmWfU7p4kO97d3vDJ8+eMg2Kbej76OLFdBd49viWkB64uPmP3+I7d8UtGf4PUAllccRwTjw/f0Z6suN+tJvW5byBqXFxzXL8nD5d88eYr2maBLRuGNBC1RpYN4uhZns/5u29G3JiYza84+ehnDEND/+0XjPs1h/AWVz7we//qf0WrZxR6Rbe6YbPL7HaBTX/kj/7kj/n7v/2asoSiKCiLihQlzjt653BuR7uoSQzM2oZZXSFlBapFsaSql5MDgSvInhQd07JVQOVEyoLsphhFFJODwOoCaQzSRNBuQh1mRU6WJwHuJOBi2rfJKU1ugxhJPuI7h+sS7hgJQ0cOKwRr6qJiFAInVoToprggAq3N5B8IibLOkDwSP5m9cyYnQUwSZKRpLJ3ziGQwLEhixOcjAQ+iBgpC7Bh9oK0U3fAAZAo1lYIx7zBG0I9rlJqjaElDOVl/CYBBKzdNB9IcqdZIvUd4hUjFZOTmCCIgaSFFsk4IoVGiBBERdEizJzvFycVzsu6I8j26KLByCblhjJEsdyADQgwkPwOZQXiy8MTsiNmj5QmPD4pEROiAjx6RLRLLoYv043tUkxAW3JDIMmFkoLQSRTHdwGiPHxI+ddPUUTEZmrMg5UQII1IvUMIRkkeIyOgSOpYoPXk0CpUpdMl2cMhkMZwjix2IFTImJuTXP1Nj/7PP+P4AQCDSiEie5FvwDeOhQpivmZ1MY2UlC6SYOJ3/9BGCQ8QCUiLlQEoCISXeO0RRYZoCP6xxfYmZaZS0+K4FLNUio7qI0QO6mqgdOWeE1mAKcoDkpgMtC1DN1AHMTOgcxJSnAghjIo4eYQzKa/LYAwP22UuOm/doWeAWAhs8OtcIY5DKsTtsae0LQsyUjadsLb6P5DRHckH2hn7TU+krjoc3KDVRFJIeGIeewUuuuKQIBaYV/MXNzwkXp1x+/gmcdvRlhz17TnvS0pzNIWRa2wCCXChG5XFZUYkJaSeTYDZ6jmODMgZtNDklXN8jhyO7PKDSAGkaxShpkc5A1kQB5VxBACM1pdDo71nTQpHVJBUIUpGzQNuKsipJcSq8fAgwjk93sHEiSFiLEeap6AtPBs5AzhlTVaTRkV0g+QRCo5s5jbakLuHuOx4PnpDuIC5o7TXlzJJsx2bjMXnO8PAVupbEWYU+v8QvJOv4mnGzx+2PLJ/tIf0Ow/4XhBTIGKryjIulZrO5IfhponFz/zX/6T9v+eyzj/n4J59wfn2JLyzzmeHtF3dcNS+ouWbtb6ltQVkIfAdJt+yk5yjf8/Kzht32l3zz+hElzvhR9TsU4jlO/pK71Vd8+uOfgAr4oPH2yKYY6PIjX+zecuzguy++4Q9/92ecnoDUlo1OuBTQzGikoN+vUPJ30HJJtRyZL7fcrXeMxxcU4kO2h56q6cliTd2OpFwyDgUkw7Hb893rdywX51Oe+2nKIZ6WanOabki/79j8RgUPSKWw1mKLAh8TQmmqesYwTCSi8Jup01NwRYCUauqui+nAyFlQVw0ffPAhp6fn3B/WDMPAfD4jhPCEPczs9zte39yAksTgObu6wlrL8vR0+lpKQo68v7mdOk5JoZRkHCcpiNJ66sTHgDGSpi4QxrDebzgMe7LUCF3wuN3zuNvz5t17CJKLRSSaA6+ePydlweMwTofI7IRtFxhmljoq0HOMLqmsRKeROB7pXSBETcVLhFkxuhU+dRil0OUp4xH8KGmrclLdB0VO5onjDsiALQpSsORUE5OjywmVFQUKTSIJxygVYy7RuaGKERc88r+yt2nreNjcUBeXaBNJ8UBGIzhl6CNSB7TJdN0dbSXRop0m5DlT2AJdOjarGxann/8AXz6oBWYxR2UQo+O5LWmKiut9h1iWLEvDQsK4/mEMcfg//jeWn/4epUl4v6EqBIaKeXPNmHr6/A5VJhb1c8iGd+/eUxY7iuqMX+5/TVcZGt5x+/WvYfBcnNVU54pTG+H1P/45Y37N+hBIBs4uTwjDnrlxNC8S4WaOP5Ts0wPD6Bgd6GQ4X75i51vuf37HR5d/RDG/5v3GcLI459WLZzy4yPXp73GXf0llIclMbpcMvmPX7RGj5dnZK7yRlK7DHyTz5ZJ4LPCxRdQl7v6OD3/cEmSkJeLVKSHOWFw/Zz4XrO+/5fmrF/TJ8rP/8U+x8Qs2b3tufrWmyIpXP/6Yj179mK8e3rBPEcqab3/9BYV+ztnFBfPFgn6EL77+hvOrZ+hiwfZmy/3DG/rdHaUpaKprLuqXXDz/bV6/feCj69/m9OWSLAVaQ9PMGLqeVf8tl6eC0bfcPtxhFxp7MeN4CIw7j6QlDgP98ZZlc0bsKu5Xt2wPD9S6Zl5eMzjF2/t33Lz5BRfesht7Pv7wU4xq6PcdKXVYAavbf+Dx8Ybf+emfchwT3TAStu+gzCxPIBczmnxA244Xf/A/UF5ecPzSkQ5zSj7g+nRPWnzOj377X/Or//KX3H31NSH0bPcdWlf8u3/7v/D65mtO2wvmJwOSAeemvZLSGrR6TqLicv4J2t4yX2q0mKHVJUlohElUMw9pZIwVoCCXCNkg1RTvEmEgxJ4Qe3TYI2RHEi1ZzCDPIMzI2ZKzJOdEttMOjUSSmZoX0SeS88TREZzHDw+4ThAHyCEiskNmUJTE9EBSr2n0z/DmiBYBJSRKaNq6JviOyp4SjxMRLIYBJQxKl5AEKTqaWiOz5bg9kLWg66eIxnyRGYZ35O4l83pG5oGqsIQgyaEiYhCpI0WH7wW67slyIMUlUBGdxvsj7cxTVhbXV6QwsF3tKO0zmqJBiB1Ht6Yoa0gFIW9R0eD6Zqql85zs5iRupzx9rvjy17ecLT8keDeBA1SgtILEe7Q4By0I6oiuBrKMhFCT3CnEDcgNx+MjZVlQlJEY7hG5gLQEv2QhCmDFeOhRYkFKFm0jnj193GHMQBprUg5onUjkKQSQI+CnLV1hcO7pJkzuyOJAcCUhzbH6HFM5yuaOsHtOZd9wMssMscCnGS44XBjxaffP1tj/3cX40I2QW9IIY4pUTWB/WGGajznudwRraNuCxMCh2//gtVVRkGRN9hEhAkqXSCy1LaZYYIRxpyjsAWU6vJcEJ2lPAa0ZNnPsyQWeW1AJwdRlFSGTcqI0GpRhHD24OOU7n0brGRDWkN00GiYlpJ2y0XmMaJ1xC4h/31OeXODLnvjop5C/ERyPR9argZ/8m5d8++WWi2vJ6n5Fzo6irjEi0x07pAGT4PGhZzG/QImWwWmCl+jCMF+csg/v+Hr9wE7Cq8+XFC9HcrWkqT5kft4QSoFHMiRHzgPzpqSqoDGKJArATAVtBJQkqIxQU2Y+uMQYAsk3RGXwKVCUBmsN2kiKEmwR0KrDyBmRBEhiFPgQiGHKbA0hcPQO76efV+2CqqknpXtOGKux1nKymCGZijNCnpTBCHiyGKackVkTEGQvyEmQg0WpOUXVonTE14qyDFTlL/j6LzU//vSKcmHou4B/LKjOIuvhP1KEJeNxRxrO8YNk9fgNh/3f4B4jc/0xeoDdsKWRNZscOQ7vOA57lDQs5yeEVNGcN3z3/lds3R2In1KGc07cNRd1ye7tLeaxpWotXr5G+m9RhebAyDq/x5xb6u0lZqMJjeY/ff0PpOMjf/A7f8jVleBh8wWxfOTk+YJD3uEHT0HNrF1y8IHXb+5YvW15e3tLTA3N7BPOnr3CJ0d6XIO+4zh75BAW5FxTJsdJfU8XVzDT6DMH8R9w6Rm2GLm9fU+hz1jOIpvdlr5bcTyuiDGyXM754v/7NdLYp+7ME0/8iXwin+IlUoin308INZlPhcykFHAOrNWUZYm1hhA8Q99N2ej8j+O27wvxibISmM0WfPDBh7x69Yq/+dufk4zi8vKS1WrF6ekJSk9to4ygG0bOLi7pTM/19TVV22CMITjHdr3h7v17JjulQJkpI66+v6kOgaouefXqOYvFgmEYuFnf87I6p+86ttsj5xfPefXhR/zlX/wNF8tLNncr7m8VH374Ee/uO769+Y5CG2ZFi8gK7x/5/HdeMd5sKRcaQc04LOk3BTJERPUWbTZk5cjiiJIaOEVSQLbE9EhiJAlL8A2CA0Ltp9ErBX6YYXXDw+4rTCExKELMgCWh8Dhk4ZFogt+iTENiRMrNNA3vr3/z775eD5SVpqwkzid8FCgtsGXApx0pZrphAeKUnD1j8uSUkaJCykx31KTjkuKs/aFL6Lxn8XKJ8A5VJnZHD7Xik8uSIXoCI8dtZP0f3vzg5Jj/3Z/z9zf/L/3HF1TXH6DVJR98OKOdb9isLDL/CdXykX68YXX/BWPv+eDlBzQu8v7hV8wWn6H8Cbu7BUZqhpllu1tzubz4wTniHg0xPFDagdZojEhcnH+AE1+yGd7j5R0xdQipn4gKJbbQ3Lz/Bd/0e/7tZz/j2794Q3Gy5OLlkmKh2KpfsDb/N+38wykCpyQ5S/pOIHNDU72iHGYIURH7R5av/ojHL37Jq/Ka4qTktv+GfremHM5w8oHz8vf593/9v6ObxPmzMx7vBr74leJnv/+vWG33nF5ccVh/zZ305GclF2c1559aDv49X/76a372kz+mez3wojij/fgTFpenjH7k7s07KByffv4pq8evUez59ss/x/ZHnj+/4PJlS8ye727eEEKiVD9mVv+Im9u/RkQovKBzPbOThpvb93woa9S454/+5/+JP/vbv0NJuFpe8Iv/cs/nn15w/9VXFHXkzev/zMP7N0hdItWMlBpSgr/8qz+jNh1v395TLlpub7/ivDqhWC5Z+5r1WOBXgd/99N+xe1jTjUfOlpd4v2b13V/z4Wd/wuu/k5S3Rz755Ce8+NG/5utvfk7SA7MPet5/+4bnxU85e/aH3H93ZL9eU9cl6+0DLz9u+ey3fkJZBvQNfPLBT/n2u78ixp75wtKeKLxLdPuesrHo8J6Li3NcCIx6j5YNhbnGypZ+M2LtnqDfI2WNMnOEKsiiIGZByBXJzKZOebibrj8pkeOAVGIS0ckJJIGEHFukYupYpEzyAd+PuG4g9uMTe7tlWHtCv0GyobD9FC/z45QEKD5htf0VmkQhLFnM0GZJiorh2NHMJVWrGJNCSUnOnpwjbX1Bzob+cMtm9yVnJw3kjyjac6TqEfkRIxM6eQ6bDScnmhinWGvKBojY4kluxtUTlXFDVnfklNFWYQqDtpJjf884bqn1K4y4mCYC0ZDCOWJsp69ntuS8I+SGJAZE8S2FPkH4l6zWHlFIbu//mrOrise3jkV1gpCPpLiils9IoiGGAZs+Z8xbYndCLjbk6ImjxIoP4FixrA1ZrCEHyDUpCLQKNMsjIX/LbrdFMqcoW9y4JmVHFpmYSsJhhpAJXYyYUpLTFPWZopfhaRexRGLAvkGpROyegT8hkQj6LUaNkAyh+ZJCWs4LyWHX0/eao5/h/AH0v2BmXGQI3j91wBPDeKCsC2SZkIPHFDVSGRAJU/6QM65iwlYV0XUICcpqXHAYHRAYGEesyWg5MvaWkGqsaSHVjPsd2De48QRVF4TgyXlaNhAyIVUC4RAqUtZicmElgdQKbQXRe5AS59xTh1CQsiPJAmxByiXD/hFRlqgzRdEFnLCYKjK6jq6D66tPceOOk+U1xgzEeKBsBsYwFa3L5QlCJjr3nmZmOPT3LBYRzEBRHtG1Yk/i1+u3rLPgk9/7nGJR41GopkLOBMdwj+4tIs3QyjCaAldVGAmlC5icydozxsSQM70M9DqhmG4CdIo0WpCeK+a6ZvQRa2pi0MSQCVohrcJHhyAQABEcvRCklAjR45Kny4GBSK0KlBGo0oLSlI2hrUraukCSaesCRcaPASMzpOkbnKe8XIwJIRUhr0EFkHr6pk8Rk6drV5gbli9OCe8+5+r5V2y45916j9+tqYbAqbiiWf6E4AP+656rE0Hc/x37+wNuaGjLOUlu+fkv3vPy45KrReaLb49UswUvmxnjwUNo0c2WQxhpNhI+sOEAACAASURBVB/yrPmEt7eOu8N/4PxFwY8+uQIXePnxc4a05WJeoutLYldjh0xTluzTDff+SGcuedk+43LzwNWr3+Pi/Jr99hbXvWO5+JgynfP/M/Yev7al55nf74sr7XzSDXXvrUxSbJEiW7bFpoGW3WpnGJ546qEbhv8tDzyyDQ8M2+hJQ7JaLYkuFUtMlW7duvGEvc9OK37Jg3UYSjBAfcCZHOy891rr/d73eX7Pm+tPmZpzhtBz67Zsdq+5fvMllRNMBjh5+BZRPaUUcJI94ply7ELPTL4N9jmz6sAk/w8x+VscN5e47iFFuIdOFtecIEi8eVkzOVmxWD1mu3uBkD3LpURVJb/81edjOI8QJD+WWuqOiRtH+AkwpmaOznjxG2P1MAw4H6imy7G7owRpjNTCGHP3vabfJm7ePQ5AUZbcf/AQaQwf/fTvqZuWP/ze9/jJX/+E/+BHP+IXv/wZ0+kEIQT7/Y7T1Rm77Y4//sEfs16vmVQV29stXz97yvr6etw0y1GGEsPYiQ13JlIpBdPZlPOL+3zyycd868MPiXnF5tAgveOdt9/D2IqPPvopISRC52ibmkTP1c0rTi9OCEFydTgyyILbp89H78j5OapbscwDvbzFimusKJml+9jmPrKvsKrluJ6OHgjV47qGfkhodY4WoxQkZVtUmqPEgug9IQQym9F2PUauICS00Zg4fr5eStoQKDFMUPgYSMpRxwNGZKR/gDas5hnGSrpa4mOLshukivShQ+s5MUSiuCXPNG0HRixGf4duULKhbwXTbMmx3iKmv31cN5UUM8+JlRyHnvmq5LJrcENCaUMTIm7wvPdoCa9/e79+P+cvvvoF9eSC0/cfEISga/esJt8h155nm7/infdmXF6vWW+OGJ3x9atX5NMN99VD4nXL05tfUJw1pKTpU85ZmnBa3vvG+14mT1Y8pK4T9X5D+fYVzjpuvrwiZprz+T+nedNyaL9G2D1qNgMzYThumRrPdjvncnjGv/jxD8inb/PFr7acTr/NF/WXvPfgT9jXkXcf/yn187+izG4xChgm9M1rrjef8S9+9N/xfLPldveUJ996xKAUrz9vMGbKZZNYLb/D3/70Exq15Y9+8Kcc2x37w3NOH0wZhhn/+v/8S/6z//JPqSf/KcfuI6qLe8wLx7Mvn/KzT/+Ctz94ny4+5epg+eB7P6CaRkJT0x5qCtnzw3/yDrSaoT8Q6yNLeUFx/4xick70Bb4SdIfPybTh7P3vcnj9KSaT+MMV3dWWYR9ITYnqfkkpElX1PS5/lWiaN8yKEuNOUdlAvd/y8vkr3v/RjzisT9nm18ymBdPphLqLbK89J9Nv0dVf0/Sem5evKbOv6U8XPHj4kMXJjM3lM548eZ/WPeeQXnP++AF5PiOlCd7l7F68QKUtznve+eGf8fHPf8JJadBZyeb2hlzumKz+iLwVvHr9Ccf2DYeD52RxzjuPJmjh+MlHz1kmy7/96G95/OgcZaBrb/C+J88tq9NqlBymKaFejemU80jkMPqo9IwkJDCQibeQiDElWjQE2eOjwEdB8InUe2J/hVAWY0tMJtEZYDxSWAgTYKTCEUdNeQwJ3/YMx5b+2BBah/AREVvc3uL2idiCawzKXWCkRskt7bCjyjMm5gQGi8FQFhV9HzA8pN4NqDKMUtQksFKQKUvb7jnUe4qJY7Va4IeEFJqYtsS+RaQcLS16+gLbQ3LvUFWRzmX0QwfigFaR6EHlO2KqcO05IdVkWY0QEdePOS9ZPiPT59ze3rA8gdyW9O0O53pscYHzoyRRpXeIITGdSlKaj9JhuWYyKbD2lPXua4xouHd2j6GRpDBFSMEQNuTyXdr9jmyR0Lql9QesXI7EklQznb2i9zeEWIJ7jE2nuLhB0SMj1Luc6/6C2ewUWwwc9rfolFGmBRpNIuFERBQlPjUMLoKXKJmjNSAiwQe6xjNdbkm+JKSMKHeo8gBJkpJg6AWur9GLU0CgosbEDm0FRW7Rbsp28Py+9Y8uxo0eQ06a9kjbWi7Ov4tI0B2PGFFAkPRtjZCOzHxTM97uHHbRYIRgcIkuDUxmks3rS6qLD/H1Hlue0h8Ng4ioMmHyGjc4nAgURaDpI7bKSb1DeMZ40SQISdE1EaQcETZ2HMuLJAgJhuApomEYPIXOSSGAFggTQAiCs+imQ5/NCKrG7xPaFISQiN4yKQXFieLQfI5WOVqfIcjJ5AVGgbdh7L48X/Pw0Yyvn+1ZrObYStH6RETTGsfNq49oNweqe38CZyfsplumi5zQHWjrN5hlQKaSzCucrrBWkpxEZgpjDYqBnb9FJonxMPeQo/FCkqyAXJOlgtxnZJlm0D1CaDyJqALWCnIbCN6RnBntBEkiUUghCUrSJ0mVBIM02GzCMHhciFgzElqqwpJrgYwe5VqsydGWEZ0XHELEUbcPRO+QQnI8plG5EgODD3TBM8SEiwmXBNlqRWYumVGxvbnkeHVF2w+kxQkn8yW+qZmkkukH7yJEgdevKMRAiiUqnNC2DctmgTwWfPzLX7K9LenNgnKiOZ0LVHKU9cAvn77h2+/cp5i84fMvXqA3BQv9NusaPnj3bTiskaVgcBbX3qC0JBSK9frAi+cDu92aJxczuvoZJxcPefD4Xaze0+xeYryj5Jbt65q2Mxz1F5TFjKvNkaubLTJOuP9ghZ437JqO3j8gnz2mmpdYn5N2kthdYfuOcFhw/x1LLbYc65z97Wv64Yrp+RmL+4G//euPkXKK9wM691TLxDR4jpd71tcb5tWEb33wIb/67FMAlJGjXjEyyoikHI1EdyulRAgeke6O2Rhph4bcWgYfcIOjO9aEu8JeConWanT3W0skUZYl7773AUpb3ry5pm5b/v1/9iP+6v/5K/7sz/4TPvnkpzx++ASlBHV9pEaxvb3l3vk9lFJkWcZhv+Xy8hXH/Z5x1zDqxCUj4EcIRUwCk2V8+OGHnJ6c8cknf8dstiTLJ3x9fM1Z+ZjT1ZJjc2R7/ZzaD8xOHnH57DmBSEwzui7nxYstu8OW9WbD4fBz+rbl8eMVV8eveWv1mLfP3mdKTu4T86JFlTfkzZTsYNHSEg/PGTAIJEEkhIpI3aCUHw3W0pBocNHggxvNUCbQti3z6SOO9UDCoYQm0pGSHzX5oQQBWra41CGIBKfJ1Snf8P/EJfVxi9aXZKaEVEFskLKhOQ7MJufYLOO46yjtBCWHu85dhk8Hiqmja69xRf7rvdn4WynvM7GaofHcNFD4Fr0wSDS7OtELQAt+GptvnN//r9MK+y//FbzzLuthwF0+5d47Fj8bWF/+goerBf11BruMeNxyjFvy5T0mcoqePKEqpmROckxr1mnP0TVsbrc8+sarg4sHsNu9Iqie6UqQF5avvzygsnu8d3KOSG/zdXWgKi1VeEl33KFcYPX4PT6oC/7NT/8nfvSf/7cUDy+I1mAOBtXc4w+//98wOz3h3/2b/43HDwQT2yPqGRqHyhq2LtHvcsr4nKd/85fMl5HDbUnfTFHXktM88uj9kmefHViJCT/6j/4LfOfYPn+NljmrxwUvrn/G088/5cmj/5GP208Z9IR77/9TjuvXvPn6U+7fe4x1t6j6lovy28ih59UXn2BMQVaVTKsIOC7Xr3j84AHHtubxew84Hrc0TpMPC2YnpzS3b8hFxmHzHBHWbK8HNq+vUD3kpqTubzidnRGat1g9XPJ0+xV//N3/mPXrazZvNnz4rXf4v//1/8zqxLKaf8in3SuE2tM0h1ELnCfOzmYI5fjoZ89BLWiuDxzjDZMpSP0QVS8QzZzz6Qf84sufUizPyeffI/o5bgiIcA95aMlOPPnFPV58JfnsZ0958ON/xtWbK25fHfng4tt89vITniyfsXn1isPmDbv2Dbl5zP/7V4HLq2eUK89Hb37OYrokFR+yXn/G2ckMqUtcMBg01WSBLma48IyqPCXTD4lSEWKNFxtU+ZA0vIfKN+AlwY2dUY/Dp47g9vh+g+u3yNslttwBO5SekMIJyAmkiiQSSW4RocSHhEiB6AOu7QlNT2ocdAPJJYYDhP2e2Nb0hxu6/ZrYCzK7gMFw3HhW83PaekClDUnXJDdQlBX59C1iU9B2gfnU4Jyjd57gamL0lLNAM2yAFaV5i2g6EAnfS7xryCYlkjOGcEM5ObJrx+ZkiBGSpOsFIkhQLT1XgCTS4geNFSsynZP0mhQlrl+g7TVJXXOo5whvyW1Bllma/ogyZoTIxI4Y7Zh47BKIAWV2dN2ReXFKISOH28uR9JZZUJY2TMF0yOWGNPsU0U/JghwRkTphjSMN54jhPm3TY61E2AGZNFIJSAOD+4qLyYSyXNC0PcSOYmFBevZNoHWCLKuY0qIQKCw+jenuzo3DDSkFmQq4VhM8GNUj1IDKElrqUdYUC/AVYXiOtfdAPCArHFFdI+SRostx/p3fW2P/40N/hogfckQ0LBcZ5fxI3Q5IMdzFu0oQESUj6R+cROOg0CaQBvBOgzXoImGtvgvAuCHK0ZSjrUVnhpgUgQFbTPE3jyhmLbFVxL5AKgVCMrQNKQVsru8MUgPEnOjGLlqIo6mqyEYortIa7yMiM8jocb2jDYqZLGFm6drX1HXB4sQyuI4UE3llsfPA9WeBe2cT6kOHjw1+uEBlBVId6fsWQkWWWWLIsXrB9rZnf/C4GElO0PT30MsprLbYsuLY9bx+uUZld2bFTYMpEmdvaXKVMcVSuIEke2rhUCKQh9G85fRYPN/ZvpEJMqnItUWXFqkDeMnQ+5F6IeRYzBCJApzxjLO0NFIWkkIliRGKKBQkSW4MmbUM/UBRlRRWI6LDtz25hsxY+r4ms+pO49uTSEip7tBOgUii78fpETHifMCF8a8PnnYYkFpxNlnQnxXoaoq0mvX1BpIhNgea2y/h5DF7dYJJJbm5T56dkqs5hbygaX5OUX7B688v2d2A05HzR6fcv3+PzHu2V8+w3Yy3L77Lsiz56uVzCj3Hp8Rtt2FQPeUOFr1lMbugrm/JJ/e4ud6wuaxxbYGKK0zxCjPdcXvtmOkp9fVLaudxgyYrBS9uNlzVjpev9lycnHKQr2l2icxb8kmO63tC3/Bk+pgPVt+h0nP2/Q4nr5lMdzg55dXVmj95/O9h/Ywh/pz6+DGOI9X8gtPlQ5TMuHkTQRhmticrR2JLlp2QWY9It0gkbX3EGINz/ahj/PWBKNJvj015J+P6ncJcKXXn5eiJfhgNvCjCnYlzhH6NBfn4+I7pfIbSmpBgc3WFMYY/+fGPud3uOD+/wNoMKRV9N5DnFqstZVGQ5iu+/73vkYCr6zdMp1P6th1TL8VoY0wJlJC4GBFaorTh7OyCLKs41g1a57z9zrd48+oVb33ru9y8+JLYblAqx4scnySbwzNum1cInXO5veL88Qne9RzrGu/imL7ZON682eJ7R5AZi4v7BAGy8zQDJI6c6h5VThj6GdIaurohDQkrDCYrCZ3A+0hKnuQSnhbnblFSU2QV9cGjdEk39KOjPwr6IEjBI2nJtSJ6QSsZ9ffOMhUz2rhlUGt+F+ytskB/TGTzhECSfIZIAak1lVniO0Fm9pR5QDEiGRMFKZ2S+glt27KanVMP7TeuANmJQZSKr9cDt9mUB1bRiZ71LtBHg9AB7Qf0yRQuf3u/2f/wr7h/b8p6fcVXX74hGeiOE3abLb7pUcJxuL3BDC2TmLOvJao6UFYFs+mGZniGE4lFWaHjnux4xMSSYvHWN64jt2GNXlqmU8NQR25fSZbFwMXFQ45pSz5/w5Ke2/UtwsL89IxnL285nT3GnlumV+/znft/gNgmWrvFlh0mj7z9nfdZv95w9ugDdjFj03UUhWS+nOGjweQlpwvJ55+uMdMndOEpXX8gGYe6cKRY8PHPPudbP/wW3/7+v+TvPvprLqYVxMSkOOcPvv1DPv3iZ/zhH97n2H3Oulnz6N77TJWluVkjheGtew9I9RWy67je9VSPc447TZ4HtI30UXBY73jw5IxWJno1YXF/QnylaLodTfqUk3QgKwTN8Q2VS+y7lmZ/4OA3RHWgEj1O3lLaB6SJ41Y85a0PH3N984zjrqXKNJvtC/btG/6rH//3JNNzdC9omkgYahYmsDg5pbu2hJiRl4+olg949VlDpgserH6MMSf8u7/5c86XK3717DmDanh49k9ojx4lvqI9viL0kUfv/Ih1ClRzQ/s3P+EH9x+wuXmO86+ZLCKXzQTCNcdwoB5esn/zlGIyZ3c4sFlfs7854veGWkjeee+cn3z0S6rSkxkLIUNJjTGKIXiGeORk+pDclEhdk7QkKEuKczqnUXqNagu0MChpiCERh4jrE74XpCFH+1NS6oleEHqFUwJER2KH0p4kDCKCSokU46gVHzyxd6MuPESET4iQ2F/uqI8/J5OCTJQI5jhxQIjXlGXDPX1GGHqQA0VmKMw5fghsrnY8eisQ1S2TWUXnDgTfoEVA6BxLTtd6tDrF+0QXNrjY4sKAEpBnBhckXV9g83OOQ4MPHdoIlLLE6HBpg9ULZDglhQalMhAJIwMqtcQYEMpjykQXLlkU5wRnKcwUQU5ygiEllLoL1smuUM2KoSuxRmGyHh8GUtSkoWCyyOncFyh7izY5SEufJhylpRsaVuUT2v0DBufI7ZxhuEKqW7JM0XeBkCouHpzS9ht8rBHKItIEgSXPIyFrCGpK0pqiUvRtQAmNGCAXPVW2R8dA6AGtkHH0OyanEGiMFRjrCGKJVKNMU8QFoZe/uYYSR+pOMVwgxYpB7IhFRxQaGd+iMAJnr39vjf2PD/3RCVEEVJaoliUdW1RRcrz2VPOCvvdkMowSiOab+phBeeQQ6ZyCTJAXkdRGpD3Hy57YTVBhGJF0lIhBk/AoKdnf7phPVsjM424bUibBBJJLKA9pkZGOLUN+gu43UCqUVCgBIglyYYiDIzPZSBfRAhUgeQVBoUNkUD2ZzQmvclT0iBL0VhCFIE4j3dDDdo741oz9py9AVNgppNTS9x1KwWwywQ+ewk7Z1Xu2XSAZiygKQp7QYs7QfE2c7jjUe3Z0DMLgQkHbj1SLdz9YEKTGW4csEzITI8NzkCQJmYigxkhvEQJqABEERihyocmVIuJwLuD9yB/PCoEUcszHjBLhM1zoWeYWBscQelJuSUaR1NgpLwP45MltTqZKMmORwSNJGGPINShAakFIAuchJYMgIQN3qDzwLuAZ6LsB4SXeeXwI+OgJvscQCX2HEo/IshfIvmdVXqCWgqPf4KJEDAu8cwztmrycUZWaqqqw4gTRW7Q5YNWATTP0tOHRas5bDx6S5zk3V18SOHIyX6JCi45TzuYDKVlujweG4HEusdvsWdy74OmLK4qJxF0dSS6itEFUgiALinjB9aZh17S0UrBZN6iURgTVjePQJqKwfPr5l0z/eMWmGbBasFwtmM+XKDVQWkllA4szRTZJ3NZ7DFMWtmJ/7Cj1KaenF3gEzbHg+vUlcqg4v7jHojyj2W7Yd3sW5ytCsHT7DB1nmNhA58fIcy1I0pMIlGXF0A/jCZQ0GqgFv/FSpJSQSv1GdiIRWGNHo1UMI78+hbv7iZGqokbTZkyBJDVtF7l4cI6LiqgsZxdn3H94xic//4jT2bt8/NO/Z3W+outaAgGHI8rIycU5k/kZV1dfYa3m+bOvOO73pHDH5b3bNETuTnS5YTqvULrFhRvKsuT0PEdbz+Jkguh6jNIEEk1zQCrDpCpokmQxnRGzEbzpSEShiEh8TBg1ssCb2nMZO/JJx+29gcFCV+9IXcfNMOX7bz1mcAdS1zB1hhSyUR5nBMnCft9S2QwVImnoEGaFkJokGoZ4JCQ5joi1pB8i0Wuca1HSoSwkGZEYQoRoOnwKDL5F6QKtc/idU6pre6zpEGkMIIqiAGmQSiDSFM+WIAJ1XZKbBeoOXYroCSRmmWVfO7Sc4n8nvMeelGRaMLWJ5TRyOGqubsbRrSk6CiPIM4vMvimbuf/9RxzaNfWmxwtFZgx9duTz2xu0bihdRAuN70D70eRqckXXO0p/g3MD1eIePtVU2Rw7P6NuC15aePQ7z1N3jmmwqD5DHAZCt2P6lmbbPWXXBe4XozG2DoLEBBVKUmo5e//b3N6+4tF7P4Rpwfr2c/Jywr3TC2SEPLakpucHf/RP+btffoLrBs7fOsNOpxxfXXE+v4+f7Lm+ankwq9gfp2RxjlQFgZpdt+Pq8pL/+r336fsbpjont4JqrpA6Z3V+jnr1JU1/5KsXT7mYnUHK2L1+Rtu8oMxuR5NzOeVv/qblj398RqG3VOaW422PCmcsTx/SDx7RB+rjmrmYIpsrbOuQzmG7lnrjcCFjcInjZs9itSJ0DuN3EPcIpzCUNH3HiS45Wb3Lm/UVr778hNPTd5gvv8fzT9fcX/0BD568yy8+vsWW+ShVswVZNsV4Q506Tk/eI6aSm5vnzJY9H3z4IabK+fyLz7i8/JRp/h02tw2TmaC53SBpUKLGiIFpdULQkrq+4TR7QO1blsWc59fPsFVHPs+4eX2JFiWvP1/T3Sj6Yc0kn7DeenYbh4gDSgQeTR7SrSXBZUym53SdQibPZFoi7ZwhJeZ6dpeRURLTcNd4miPUkpQsRk4pVSIIRwgZve/pXIN3t+AH5JAwMdHYgM4ypMkRaQxyQ/SIBEkYfACDIyaLT2a8TVD4xqGcZzgeOO62pDqQ2kDrItJJvEv07Q46T7fzGCtIfhgn8SkDb9FIZmVJcBZQtANkZbwL1xtRzTaz+LYbPQJZTu8ixhdYlSOFQgRDCgE3NJTlgm4YUIwbkMEFgs8osw8hShIHCl1gqUAFnPD0wZOiQboJ2imU8YTY0/YRYzq0jCQ1+jKtnOMaS1ZolAqQ9/Tek7xGUSJ0h8pyAgWtU1jzABUnSDGM0txgSEQQnkNdMylXaJHhU0EYHD2SZCxBwr7dYY2h63qsTqOOX8AomR2N/zEaul6Omu94IBHQVoLI6GOBrjr8AMgcqQeEjASvGMgxFoQzIDqEcCQGEmNOSUqjvrwqc3y3Q2LpQoctFUYaEmPzapJPfm+N/Y8uxq3OQER8ChgDfdOTl5oAkARaR8AzdAND/023fVAO3yV8EuiJxNpAv28x+TlBBXySmGjvNFCWFMYdpNAgZUBUHpwgDA5VSsQdxB4hMBpi1ARjsIMZUUR3uDViwiqNHxxGG1xwSKtJcSANCRk0mdEMOhDaHtEV5JNAkpEUQIpE0hGcIdMKjKE+9FRnJ6MBsR8QKWJ1hpAZQztAkuyOt9RRUc0yzMISNaAtToHLahoXOcaa/eDYHjNcqDi/WI00CSVG2YkVeO9GhJBWSKUhBXzsGeKADwmZLFoajFRjImJwdKlHYMZgJAFKCqQSxJhwPjFEQGkSAjk6+4giktSYGqaCQaWIEpJcapSSaCUJdyxpbRVJwUBAJkFk1NXBmOKWYiTEiA/QOU8QgsGNn3fyadxEJhBJIvAM3ZFD0MTkRoa8XhJKSQoaEQNFleNoKHXF6bRkahKlMGgitbtkaAYaP8fNB1azgvOz+8wLy7E54JqGKqsgCswip28aokpIO5ps1rdHdMqZTVast6O++8GTe6hgqQrNpMxREtRBoPsF8XgE37Hf7GEQ5NYQcVytb/DBkJKhawaOxxaSYTnLOF1NWS6mQGIYMkRSFGWJEYp0TDCMTO4IzOZnlHNBG56y3Wzp94ZJtmCez5B4nr14gRCOMk+U0wn1scHVNaE7EsOANZY+OVCJvMoJ/cj8HjnVceTPJu4QoPE3nfAQwm+05KR0VwyPXfB0R2VJJCIRIoQ4klVQhnIyY7484XA8om3GdD6jbvbc3l5T2lO0Vjx69IiPPv5rbLZAKoWQGcvVBUIq1usbbq6vub68xA/D3XPDr8OGpFakKCirGVU1o6hK8rzA6IyTkzlCWLQJrNdfo6W+Q2gZjDSUKudkukL4QK9brK5IUtG1LU3T0nctIhsL/xBhcNDVgu3uCIspfUpsj3tutmveefw2LkUGv8FHixUJKyI6RlzvyWwgpBYXIkZZBBlS6NGNnxLGjhsZ5/sRB4lGSoXS41t1Hsare0KlbEyyIyDTBOI3PTje78lsQqFJyYPQIDIiA0L0RLHHecXgplgbx+RbPEZKhLaEeGSQw9iQ+J01uz9FI5iWFj8E/vxXL1DLKTMvyA4H9CxjdXIC9pv6R0Gi6yNdNCRdoFVHJGOzv+JkWSJih+uPJLcl0wPKZjgnaMURHxRKrEhypNBkxZL57AGTmPHLZ3/Jn/zO8yS3gGBIbSK2fkSl9pabZkfK5ngf2O837PZHjJ0zn1RU5YrJdEV9e8Oje4/xaWzwpCEQpwtCCrjtNTJP6KLi9uUVi0JSmBxJjtYzqpNT+q6hOcTx+JgWTKsZw6BJQ4tOORO7xBL4/MuPmE8eoURiMbuHwOJqQWVP6crHvH614dvvP6Q+SC7fvGZXX7GaGibVGc+/PhLJObufI1NL564RKqHEhDQc0OKa5tBRqrfpmw1d9wU6jcnY7XEguIbl/IKby9cIGRDzYkyt3SWsyO8CcI7oYiBmkq6OvPzF1+RCMqsmJBVw4cjbb99nCIHN7kBZTimq0aNgMs3x2NH6ntNHD9m0Bt1d8ej9d1ieXnC7X3N18zWzosS1nl61VOWc3fYGoT3TaoktFkQM++sXzE8NoWspT2Zsmz3NfocxGX3nefPsNdPFjJvLp7z56opoSk7zcxrX4YGT1YxladH5ipeXG85PnzCf5ES/oywki0VGoQtizLBFdkdfywEDKkPqCdJKkvFobVGiIXg1FrcIvJe4QcDQokKLkRNkplFFQOsMRQH4MRnZjU0zH/f4MCUJQRJqNHgmAcET+wbf70h+T+oqYlvQ1S3EEc3cdvsx4CdGwrBDyylKKFKI+NBjtKUqK4JzxBRQ1mNNRhgcPkCIYpxIizHpt9ITYohoYVEoUlCkpDA2EvQOSifRmgAAIABJREFUqAnBUWQFKuXEOKCEwKqCYWiRepzyRbrR9C8EQkVIjuAMcSjQKtD3NVKM0pMoNUlqYuoJYo9S9u56A4mckEbkoRaKGBXSRjrfIsQFRDXCbNII5shCAhVI/oCSPUY7UmzGMLBUEAFlM8Tg6FyLsROU1qQUiPQo6ZBCoFBw14knjqnOKY3oSik1MRmEsXhqkrTEoFDSoC04IemDJ/qA8A4hE0olEoGUICRIcTyPJxERqaJpD0QZEaFAkYBhzPcoSn7fkr/3FndLKz12YsRYzMpkCb7GzAQJR5UFZHC0TcCLf1jjJ3ySCCUxWkGCrm+wNozhMcahRDayqE0g4YkuEX1kushADoTeg8nQWiGTJApNsAnRdAhVoHM/UlaQI2+7d4QwasljCAgxIha1UfgUiMEhCSgrwCjCrh4ZyYsF0YvRRCUSOgi0sFSnObEJEDJmZxlxcMQejM4RaELwDH1PPzSE2CNkj1Adgo4UHA5HmkR60+Nc4nDb8ubNJev9FpUr7j9YMVsUGAu5HnfGg2vxcUCKgBQRFwLdMND2A95HpJJoqxF6BM93vqeNDqEFmdaolMAHZIijcCQFhuSRheWQHI2BkBuilOMPlTHMJEqJVRYjJFokjExoBUoLogQnEoMcyTTcYRFDCHg/dr5DiPgQx912FPgEQwyEX0tmlEQqOb4f17HZP6NtRlONNAZjl+T2MUKuKGZzrL3H6dkjpjNDITMyJ1HdhtA+xXcZdb/Czx337j9hMVvi3I6mWaOoqLL7KCmYzUvKWYsQe0rrmFeS+TRjuaiYzkpevH7Bq8vXHA47bKVAS3zSWFtRVTnzScGD5QOss4huQAQ3mjvaQN8MSAZcv2VRzfDdwCSXnFYTTvKciXVUeqBSE86q95jre6RGQafRyZHEFidalg/vk4od++MvOWxfoeWUYr5CFnB7fMMXL19Q5edUas7yrKIPaw7HN+ybPZ4xGVcw0kaqyYS+735TfI8F9TeXzfKx5L4zcsYY6ft+HEtazRjtE0EkhIQYAz64ke6BoKoqTs9PiaGnqfdjWEQIfParT/GD51hf8f0/+g5KjSmRWmvyrGQ2WXJx9oCmabh+fcmLr58z9MNvgjPGEA0JQmKygqyqWJ09wNgVq9V7VNUTYlpRVQ+RcsYwKPruFu8arNEsF0umkyVEhTU5xmQoo8iLHO8du+2W/W5H2zZ0XTNODkRCq5Er2/YHkogondO7xNV2zU29o06JIzXX6ZqDOdBrR+8dvvfMqznDEHBSELJsTIwTHkEFaYmWc6QwNE07ItOUQ2hNoiCGCkJFch4RI9JVyDjB6AkpOXzov1n8yg6lcoTICLEhppoYHYPrCOyJ1PS9w2agTIeQNagOaSLGJJqhJppI4pva78mDioBHWsOzneMnX625DoKPP7vip3/3ipsXe7IEyn0z2nm7bmhqSMmilCaS6LYS1U0p4glZtIRui1EHyiKhRUZ7MDjv0CYxm17gfCAiIVmqbMLFyZR2+00cWG4u0HpCUj1e7hBWUbcFXZ0YlGHb7znsrxiOawg1JhMjEaiXlLLi/mpFFktSW9DsA5vbDdt6z02zI05rvnr1C9z2immukUNHavbMpgJZeXToyDOJEx2zs4zJ0qIsgKIyK87nb/Hq6Wdcv/wFtoDB9eRqjnY5h9dXPJze59H8hxzWLS7sqbdXbK7e4FxPWa0Q8Qk3rwTvvrNEpoZu37NpOrLVjHyu2eyfAl/RH58xySbcXL9hfXvJkPc0pmPT7jnWDV1zYPP6K+SwZ/PiK+rrS9wuEtqcIWhCTBRFxn7Y8rNf/S37m2suTh5QVTOa4QY9ueT8rZLb7TVJDGQmIzcSrcD5yGEI+Gycoqz9nrN3H3Hx6A/ZHTTr2xu0hYuL7yCVIYmWGCz7ZksT1yRraGPG9e0t7e0L3lqtaLZvmFjD1csXhK6l3zmunu558+UVt7sXfHn5C355+YLy9Hu0/pwhKfKp4PTehNXFOd4kdB548taSQsNiPuXi/B6rxQmZyplnC5SdobMlKYNkLckaovVEcwTTEuWRZjjQdhDigBBjHL0fLF0/0KYtwdZkRmFsQusCqZYgpwQsg5f4XhJ8S9sGnPME7whDQwotSiSGzhF6QWlWiKTv8gUEKTJqy91I7jB6jJy3uriT6nUk0Yw4vXjEh5rIgaIaCGEclympEAncMKDV6AETKaHvckYGH8ZwOmqQEqVzovCklI2x78FhVaLIE0LsibFBCsvga/p0SxccJE2mDJkJwA5JjUKSnCE3CzI1Q1EhRIVUOUluyaodLl6PG4qmRIRyTPLW3Wh+pCeyJ88qpIaojmOYj4+oMJCLSBj2TCuJlC0hNQjlUVaOhXcYkY9aGWKIo0QJ7gz/Yzq0JKBkQCZHZgRaRjKtsEajABE9Unr67tfZFWGEimCRSqB0wPtI3x/vNOQKrTLSr2lYYvRltV2LNif0bvxfcAFiQgnGbB79D6++/z819u+9xd1qZEOTeowROA2ymHNsrsgmGu0HVBoIzpHQ2OKbLXmBQWiDsSAlhEERgiCpI4f1kYvlEqTFtQ0IQQwSj8Bqg04D+EDjoSpniCwQnEPKhDQWv90T8wobE65t0NmEAHdBI5Lk42+qkDGmJNG3HTpKbKYIeLwbMEojM4HQCkFG1ANSRFRUdH1LvjjhuNuzPFliM83RN0hRApbN5gajNUHsiHKgmuQEH2i6w7hzLizDNBHzgYHE9eUlT7+8pmXK2bsf8O33v8sHD5d02pPPFZNUk+o9zCegs/HzOHoc7bhB0HZMB5SjTj/EQEwOUmBiM7TUxAhNCpACJki0EJh0x9EkcRw6rDbkJhv1bCGOplihGJKnU4Ikwtj9Y0yzFICIaezKK0mKjogf8YjOkWK862eCC5EhQgw94i4yWKixG55ihw8NTXOkrj1tLcDUaHugKCpybWjrQEChsofM7UMmi6fsD18isjOi1LT9Jfv+Cmsu0DvPo/kjlqfvcXt8ybG7picS7YLDYFB2wr7rabo5xh1pfYfNEg8fT5lMFrz88hfE/oAxOegpsVXs9gO9FhTnGeCZT+fsk+DQBBZnC5pmw+FYE0LGcn4f53uyQjB0guWkZFI5siKR8PSHPcI1ZEx55/y7zNWMl5tLZNExSRVuYyDsefzk2zTdFwy3R9xwTr5syO8rdmbP1y9fcTgIzk+/jZ6cUmjFTqzZK8fGRepeoIUi+MDhcCCvqvEANxof3Ugi+fWXc7fKouIYjnAHuIt3WkepFcYYhuEuLyD91gWipCTLc7pu4PGTJ7gYePrZL5ivVkzKjNv1DT/7+5+htSEvCh6/veJ//V/+d9558i2MzumHlsW9grPzGX/1lx+zvrxEIXAx/qYQH0OoBNoY8nJCuai499YFx7ol6Y7eN/gYkLqgGxyT6YxcPGC93bJ4OCOvKuqmZ3t7oK5rqmyCCpraedY3azabNV3XQooc6yP8OmWUgLIdQo7d/963ODryyYIvXj1DnK3o4oEJOWVR4pJBKk3Ggi5O6YbI8sST4hphJMQSNxTEwWGUxJpETMV48aAZX0OYUGU500kiugIpDSH2hK5AZEeS3AIS3Mlvz6dpSgwTUhL42I7TQ5HhB4EyEuQ4Qi2zEkVBcDmJSBA7hLjB5HOuDjnLHH63zJcrTVA10Ze8ouGP3/42/c7wf/zbn/DINHz3rYqi9NSHb/ZwjvWa9eGWunY43+K7HfXxK+bTc7TPGQ6O1ewM0RsGN+A8aOERcUqeT1gsT9m1X3O9ec4QVqNRLeWcVvNvPM/0fIVwa5xuCGmLzVbk1QzlXrJuIrtDonKBWZmRF+DDlrY5YqNCmBmLsxWKitvrA4Pb0tc7TJUTydgfNqxf/j3ny0A+XdL7HaoPZNpRH56ifEMrK5LdUc6WmAxKlzNvLMfDGi13vHl2hbUNztfU9TVNs8Z3e5TKeP+Df87240B0HXXzOTeHW/rhBVMrmKqc3e0WOfPkJzmXL3rMcEDYGcXiHaLr2e5/yYXJUe4RsTMMTcCUFpVO6QZPTOBU4i9+8uesijm31weO118h/EC+kHQpJ+7mTBZvE6Nn88XXfP36kvf/4Alq9hppK+gX7LeQm3epuwNVqegPksOhZnCC6bxicjLBLDWb+hWu/ZInFz/kZ9dvaGOLKQOlnqDlBfTPKCs1piwft5ys5ojOsd/e0Hf/H2vv8WzbluVnfdMtu+3x557r3n02s5SuvKIoIyEaBEiI6tAh+AcIenT4X5CCJhBAgBoIBSUyK1FRNisrs9K+9/Ll9ffY7fcy09JYN7PySRFQAdqt2zl77bixzzxjjvEb37dl/vhicHnsFqw/u2b19CmjY8Oybbi86gkSYgr85PsrHn/wy/zK7/49vv4Hf0iyltN5Tl15UtFiV6/40vtHnB4suV2smB18gXryHkKOIO2ZzQSpu8CYBX3akFKFkC1RBAgF0t2jcw4XLCm0mBgILkJsEHKLUJ4Uc3z2ikI+RqY5MCPJ2eA8CXNSbEmxJ8WC1loykSC1RBeRXiO8JjQ1fl0gGVFW3yemlswIgpXs1gKCZlScsrleUZRTtGppeovWGpMpYuzZ7K7Is4zCVERfslutGddH5MUI73q6ZkNdlxg5wbs0TI6cRyuNzi2JhqabE+2I6XRK1JEQlnRpgzKQ6RLvxoh0RLC3qOTIQkEKAhHGyCwDuUOrDTpfQPBkco5wE4TXCL1D6g6ZSgQnpBCx2wwhKqJaI3RApgwlItIEOhupy4ooLtHK4DpFSvVA7MOTqZy2u2JUD0Q4pRJCR2IC7wS+E5RFDThs6zBaDcQ8ATHIwTwtLEkqtMzwKSJiHEycQg0pBA/7vkXrasDQFhGRIm1rEVIxmcywNrLbLyDlxKTedtTf7mJJAWpAYNdViTI5MUQCEWUgl5reB/rQ8Pk55L/5+lsX47HpUNYN+aNOMi5H9P0aPdLobE3XCFxSaGPQ8vOPLSpP2wM+YtKOrEhUswpVnqB8hlQdPtf0lz2ZVJhRTRplJAk0AURElIbkLS4VON8hXUtu5nhVwtijdgWtDmgSMr5dNUvQ9z15bgjBUeTZgPjpPCKvSIUm7Ftk7zHHB+zdCu0isjKMD6dIpXHSY69fYeOIjd/y+OSQzbIlpojWS3b9msVqwYcffI2Xr7aINKLIK16tfoo1DerIIKaWOPNsNituu44mdNTzkofn97l4d8r9h5F6JFjTIcUI1yTqegKypLct0e8hCRyQFQZjDIghuxu8JQ3XD7QSlCqj6R2NDXgBSoEgIpLASEGW5bSNx7iEVCAD0EWSj0SRQClCCqRaIkVCkxAiotSgZY4Jko/D+CcNX1glIIoh146A+LMOZxAIW1AWPV43yJRwraBvJF0j2G92WL9Eq3NEMGSxoCwkVq9R/Y4smzA7PiEbPePVT76OyU6x6h6N7OmyBfJox8sf3HAxPee0rrnd/mhg2jaRvm9IvGI2O+XyaSCypes3TCdjKjHB2pbWdjSra3xusRNJe9uyfb3kLt2R5yUXxydENUxR6irx/b/+S04OAqPao8QcrQcySdc1rDYLClOSZQXeWYp8jt8a9k1PUXck4Tm6fx81Tzy9+z+wbofEsGhLXqwVvc6ZnOTcPT8jhO+SZTXH2QNUF7i5XXB72TJWCRFeYRuPWj2m7I8Z6cBVeErf3KIZxumkOESclBicBUIOBV2Mb8MnQ6zIGIPWGucGNjxpMGUWRUaM/nPLnaQhW20yTVWVBDRKKd5cvuLw+JAn7z5hs9ny/OkzkvNkZUU9Fvwv/+M/58WzK9575yNiaHC95Wqz56/+/K94/uwTRHyLX9RmUManhJCaoq44PTtjOp1x8mDCj378Qx4/foeuW5BipB7VRLFkOs8pTcXlzQlu2bJd7rGbDkHibDRm8vhd/vdvfpOkMrSMrDYr+r59O0JWeBdQSiClJMs0H7z3BbZrz+3lHqkT3ubcLRvODnNuW4vWI4qjnJ0SjMqKKmW017fs1p9xeD6mW2+pdEHnCkgVIg5TASkj3hdU+QHBL2jcHVl5BDHg/IJ9I3DdmnE5QeoDlNkitSDFA5L/fPErtKB3K0ji53ZUkMg0QaYCSU1CkuVg7RWIAq3L4a5jx2DG6PFgAfzcH4NxSdHnuJXjw9Mppsn5+LM1/+Hf+wK/93dGvHcBbdzSm883W2Rmubl7xe3Vgn6xQW4X3LufobRmvdtxnJWERg+NEdVQ5Ft6vaLSX2RUHmJ9hykKUii5erWnWd5ycfEu7178Nvz1f/fz51TzX2G/uKJ1OVEcUk6OMWVJsi2h89j+jtwIjo/uYaop29WWlHrudp+yLc7pqorjegQvWkxqqbWiWy8oxsdcP1ug7Zr3P3qfVWvZ7XdI12PdGru9RMucpAvOjg7o3RqXSjJVMx73+JCIXYbWjvnB+yxuP2ZczNkmjcnnnFyccXn3htG44PH4nM3L52SNwHcOm1XogwfMRnNs/tek1jGqnvD0+l9x/vA9JnKPLyTF0WN+stgzmqx5+fH/wKQ/obYb4uZ7zKuHHOYPef3mipfPrzj+tXOePt1xeHTEvvshV23EpIKDcsmue8b+quMwO+GoGGEpWbZz+htodzsKjijTl7i7/ivm1THf/OFfsNq+4t6j9zm9eExuxui+5+NvfJ2vfPEJT7/7AnlreOfoXV6sa+52Cy4OKtrlIZPZO1zd/An3z4+Id2d4OWakLfVYsAs3vHnzHNcuuHr+KaMswzqLV2Oq6gi3W9H/4Ip3L57wX/zn/yV//s3/k1F3zV5uEJN7pPGMn3z6Aw6rKWO+TPNqx+l5Rq9vScUhs9kFubhPt32J6H9EpuYIGpScYtJkiB2IYcKZWoGoRkNELmxJ6QZjEpmYgPkyzkWS3SLEbijyTIPUccgVxABWQDAQZuSFpjTFQE0JnmQjKgSKvCGWl2B3dDuFbQNG5cQ44A7GowItPbmJ1JUammtEpCxQMhvwxMFQiBGhH9PYCZnosF2P7dohhhJKuiSRZk9RlChmwJKU7CDg0yV5XkNeDgx07zEqZxQmiGQR0QIRUxtWO0lePCTJMS7s0XEMDpIM5OZ9+vUck+WgX+D4CVJkGFMjdcS6BXRzkivIq54YbwfOOBnJ1libENklWkzwNqDqPX1bEfpjtIkkvcTG9dDBdzPa7QNC7FBGIpQnpAUu7VDiYkDu9haTRZxvyfMMrQUpWvzbnTApAmWd0+97kIrgI+ateTuKxGQs6RuLVmPaTRhMGElC9DTNCrQjy4f9qUFKrkhCDsW8SFjXE/F4ucMlQaEz8kxge4vvPDor306T/59ff+tiXIkD0IHgBK1PlMWWojKINuCyiJM5FJrYJ+x+9/mHyJqVWzKrC0blBJFK+r6nuX1NXYxR5oJ929Dvh3y0HgmU8izvFpzJOTEmwrintQIVSxCKJEDEiFY5XgTcbk1RVSipSAmcd8QY0blBGoO3LSLP6TY7Mj1CqhyXIjLT5CEn2R4X91SjKc7uCb1EmB4nGlQPm71n/tEcmZXkbxK69LSNJHZHnB4fEHC0fsvBacaL22c0aY/IMkI9Yl9kXF9ecrm/QY4S5fQUU2bcO33Mxeg9ijjmtl8x8wYjW/pxwS43iDdLSqOQI01fQC4yQGAthNgDbw8EAQhBmxLr3ZrUQ0bOJK8wcljoCyLi1ZC3Z9FTmoKIwPae0A+5qIgjSYkwinHj0YDQCRfBq0SU0MfI3lkyDbO3i3ZCDTfPlOLP3DKkFAgEiqwFRvSpwvU9truj3V/T7le4rkfKQ9bbawoJlTrk7taza3bEpBlNNfPzxIvnn9LuMvKJobtKVMV9xvUBt9vvAxvi9JxP+yWhbVivWvZbiXPD/4ltV+ybQNJvCOKGsLrAjA9pguLlouf2ZkW/a7i9ecP9J/ew+YZuEzicF1SVY9fckhx89/pHnD2ak+QBN7cbXABlFLkOKJ0xnXxAcgkpI02/4c2bhHZbZqMx5/kJ4/GIPtS04opGPqfzOfP6K7TLH+K67/L+gw/Id88oQ8mNfUJrf4f5g8+4Xn7CD5++4cWbntlJzfHxIUflOer0Md2rV8T9mh5JnwsmIscgOD87AanYr/YIoK4qnLc0zf5tMT5If5wLwM/IKMOiZJ7n1PWYu7tfUJG/PUmMycjzEiEU02nF5dVrjg8PePLkCbe3t7x4+oz1ckVe1BR5xep2w2bd84//8e/z/NlPePbsKXd3C7qmgegQOkEErTKc94OnICVOTk94/6Mv4Jzno48+wrHmO/sfcPl8i9EV5+f3eHBxjpI9xycV3/zGv+Cz77wmG81oyjk7ZXj4+DEfffQ+X/+X/5x7RzWawF0j2fhACokYhhS8lIIsy7DeMZnNmc1qYnhF9JKqOKQ4O2K7/zbV/BHPr67RacX6/CHF+QO62LNdrRiPPbmQrK8XzEcPWC0a0JdkmcCoHP12P6NtFNo8om0CQs7oGoGULWUeKYsamSpcFMR+iU09pT5AiWyId/3CS5C9RZGBMQaZDhBpNlCU9C1CeKScE2Ngv7PkpiAvQBlLsJZNv0ZNzYBb+8UznsR+LciODA9Wa4qDkoeHI+bTjI2yfOvasHg1pag+f75LXbG5U9w8W5PbG06mivLgAxa3HzPR4FSNUAny/WBSlgXWnlNVge3Ssg3PqEcXHB6cYO1LGv+UNkoe3zv53HOW7cc03Wfs3FNS7FBC0+1fkM+3dD+54+RgzPxYsY8/YbdoKOWEhxe/xvPrmuqjhvpoymazpE0rchEGSUnf0oZrKlEzmv4HKOOoFq/ptoG9z+mZI1Nk5e84mzc0S8262XJx/xyfHLvmjpA6Nm3Ho6P75KMzVm+ecXxxiCksUQf04SG23fHBkzmffmtPXB9z+eYVs8mYk/v3mc4ekekpRX3C4eEZu82e9XrEWfmQYn6fZn2JXT9lJhf8+E9fcXZ8waL9LvePv8ZORGb1GiMXPLv9S965V/C1997n47/439itBTZEprMSUZRsKHmg79HvLynvHRLaBZvXtxyffIntrWX55jucPV5yvVpS1A9Z3G65u+oo64+4//A3eHL+Rdyi4/uvf0BgQvfCkVaRf/D7v8MffeePuXn2irBPNN4jOsU3v/5n/OZvfoAznlZ+ymisWLaB/SLwJH+Hm6s7ru6ew3HGrvecPHyE0UcsX3W0m0vSl+G/+gf/hL/662/yjb/8b1BB8Osf/C7z/Jznz1+wtZr3vnCP1e6OwljcfsujB1+iGj0EZ3H2e/S7b7HbHXGajynrGZk5RKQRKXak1GJUBbWi1Q6X/RmhuQfOoESHUW8jeXKNCyukAZEuiMKB3iHFGMmcpPd4syB0Z8RBUA0ukLqEawK7ncVvc/xqDm2G2wZ824IWhBDIhECUgqvrj5keHnFz8xnj8hFFLkHYgeyG5ujgHZLLWC2XHBwEyhJcVxK8ItOSfDx0w7U8p+86tt1rDqePiaGntzui18haEOlpm0CIbyirKSmAa3NiV6JyR0hXZOIAmWp83BHIMPkOQU90CiErlvsbjqoZto2U5QlSZEO3un9bd+kteXaIUJHeL1DhiCKbEoOibTtkmhJxSAFp/w7SZ0TRD511o/DihCgOGR13pLgm9sOel9aejAMqfTZMBu2AgC3KHNFHEAN4QOkht+98jlAaITVC5gOCMhlS0qQ0kHPcriSJG7brW/o+UVWWPC9IcUx0GZnuEYXD+WG3KEaH1BopBc67QUKXl7TbA6TYYkwieIltBDIlSiCk0f9rJvxvL/2pcrxt6HtHkdV00hPNCONXhDQnSUuUEqUlhfr8NaAsPK0t8X1Onxx56cmqjOVtRiVzun5FEQRiOsaMR6gSUrMkswE7HSyAVX9NGk3R0ZF0RpzNidHRX27p1JS83pH7MSKEwYzkLD4myskY4vCl1yEMdas2SASEQMzAWdDbDqMlFBK2EUUOuUdJS50fY8o5Zrpn99ohui27tMP5QF6UZNWY67sFTVtRxYI3izUHT3JCteM2v+RKt+zljvnhnE2TCAlOT084PppTlj3eeXa9IKscBzON6xes9ytqXzApDwBD13cIY1EpIwVBShLUMNSPKeBjwLqAbzxlMSLPRgStiQTiz1S9weNjpA0WJXOcjfTeEVMixEhMEYmilAVhuyPPNBkKk+QgWVKCmBLRRUwuSdK8tZQlCOFtxjgR0tBBV5nB2BpHRxtWtG1Dv+/oG4VrCpJziLIhZq+J7SNuFi9ZdT+htz2z8iPujX+ZRIlvLpievAf6Fbvwp6x2O+TGoOWI994/5QeffMLZ8e+SjSyZ/YRWvqBIBhXe4fL1DQenLdtNyb45ZNsFss2Cu6s7Xr1+wy46XKWZP7qPFIpzNSPUHZnd49cJVMniruf+k4ccnY3ZOSijZ8otwa3RWlIfnlKaE7rOsly/RBuHdS1UoI5yzKTA+zVGNuwX8OK5Y3p8wVW/YSkkavZV6slvsV8phNNI+YccnH6KtB3t69d0dx+ToTjJ3uV8NGGcRbrFtxmlO4Je8NHJmGY8ot3mdPaEm92CmBTjciiKXRwyg0Teog0Hmsputx9+L7RCSjUgvWKkbdthz0IOx8fPOuRSCLTWQ3a8a0gpkR/mfPKjT7h884a27xFSI6VkPJ3gbOIf/qPfo++2XF3eYFuPTAkhLDoH1w/88PDW6hlT5L0PPuD999+nKmuapqHZbXn9+opSTbh/fsGXvvQViiLH2pY8H/E//ff/LZ988imj4/scHB1RFyWPHzzi/OyUzZvXbO5uKGcGMR6xeP4ptusG10B8e3EU0DtP9HBwdMxy1ZHnZ4znE7rWsby748P3foMQSi7v3jAfjSnihNebHm96TkcZpp6ze2kZn1S0mx3e35Lnc0gVwWmETARaQlzhuSUBdXFMEoIQLTG07NsWbydU+Zi8WJG6Eb6X6Hwz7LXYo5+fpylKZJoOESjXEuQGjUKknNAXEAvyQuHiDVEs0IUjiRlNIym0Rcmau1s7el5tAAAgAElEQVTB48NTfjGVLbSjLTv2SnJWZJxtPOIE/ujTNf/sx5e82hQcqAmmf0o++ZufG9Vz6mKG3/bY5S3TVLG4u6VZXDCelFy7b/Phw0SVLvDbHm9bzk561uuWm8sV+YFhPKoQFOx2ia6XaPMBu8Zw9AufL+48fuMQe4WwmuZ6y8HxmK07YVbOuXdU08UFV5cbrM2ZHB9yd3fNvS88okkvyNOHLFcrgpfs2sR18lSjGlFZooBxprlZvWZcFOiooWlInaNf72lywUjVrF715NMpi8VTbFAkakxe4dOG2eGHfPbmBzx5BL39lPogUU7vU40eMZ5pbt/8GavVX7K9+T56ckDabBjpe8xzz9XtT8nyU9pY8t2P/wX3j36ZcaVY3+2wm0PG+ndZrj7l4MTQ2MB0/GsIOWJcFKgEQgQevftFZDjlZnXKzTbRhZe8894h7RKKcMwXvvY1RrOSy+0dl9sl2+UdFw8u2N7+Me2mI3Rrrj5LjOQRnW6ZTxs2+2/w4HyEzj9k0z9lefcxly+/x/TsPbbHjzj8aMQffeeP+M63vo3Op7z75XfQqecP/tdvcL36c/69J/8Od2+m7JtTpNKkeEueL6lGj7ldd4hoQLYUteHRex+y3fUsF9c8/sIJT3719/nUfod/9qf/M/3qlC9/4YL5owNul7dcr6/48N4pczkmZoPT4t2P/i6mPibKMbY3tNsLsnTK5OIOM56jOCL6CZGGKNxgDhZbZL5AdOf47ZeJYgX+APwBVjRE8wlBXGHUKegc8gWC+9AdgdRI6RCiAsb4/BXK5zSrFrGXmFgjXEaygRT2IF+Dek3b1Gy319RVzaiaEJRhte4wckShTxjXA+xAKYNQmhQsPjo6v0ILTV61mCJDUjKeSmJM2C7QNRIETGYNwnSM9BFKlJgsonWG94H9fkUKI7Q4QBYbXIxYfUUoa4Q7wAWFbXYczSW+b7B2Q5UNO2VSThB6yq59zfj8Y4J2KN7HZOdIIv1ug7cwHl0gsgVSdfT7MWVxRmKPoEcpSV0UwIj9fksxrenanqoWWBcQjEhhkJltujsKNcP3JXnuSSHRtxotIyYLpDQi2kSe19jGIigJzqKFIUpB3/UYXaKUxDmH1votQcwgElgbhogvnsPTgvW1IRM1Qq3p2xbvBncEYUWpxogIWiq8f7vIGgPOe6KLFOMJff8ZCUfrDSJKirrACE1vOzyaz2/a/P8oxo1vCLZFC8EoExSxJtmelHlyXdHtHdEOOLyiqOHV3/zsZtGT1Rmx64m9QeYFPgm6bk099eTVKf3NGlkoZOlwvqdbb8hNiU0tmRLQReSYQaphNCKXpK2lD4Fc52RVgdgZYuiIKSBFGorrGIkhEPxAVzFSDfxkGREqEGJExoTwiWpU0ncWFTJkoUk6InqJtz3iUNGtOoLPKLNEpSqc7+i7LetmRT5NhHXDzWaPKAqszEkqw/mC1d01r65eMq4PmI1POTlYU+aO3b5hZ/d4Ooga8/CIZtFh1y2H4xPirOCmXWOcxRjY9YpCjzCyRCCIIeKCpQ+WzjmCjYx8RpKCfQoEH0gyYDRoIjhL31s20aFaS/ARtCIphScSo8eEQIqwCpFKV1TJYKNEJ0EhFFoICmAsS5x0+BAJkZ/HHxIJxEDByIQm2B0WSRQVXkSitojME5oWGwO+lUTuY0PgzeI5m2ZHLg8Y6ylObni5/BidjRkdF2xW75BNchb7H3P7Zs00P6FzHXXqqdL3gBFnk5KJHqYbMi6YPk6sVy2jOGW/WZNkydVqxbprYFKQR0WpFAe6wu17bnxLb26ZFTVCGCqhePT4gEcXI9arW0YqYzKquQ0zkBOKKgANMd5RFgJrBS9fWowZo1B0y2uWZsW9iwMaVfDiVUMIFaXWuHbDNDmi1vjmEvJjhLliJn6dUjzkzebPeL3dcdMafMyxrWIvEkkLxD5jNnmENRVOXqJjSx4z0ukhNvU4Dw/OzqiqKbeLJbbt8eifC3Scjz9f8MzzjLIY45ylaff4mIbM9rChho8OpTVZViJQ9LZnt9sghOK5f0FdjyjLCSHs0Jnh9N495kcz3nlwxn7T8+rVK7rujl2zwPYBSY63gTyL9O4tscUo7j94wL3759SjijLPmYxqbq6umY2n+DPLL//qhxwcZtzcXfPDT3/I97/7Q25uVhyfPOSjDz/CBst7X3yHw+MZL17/lG9961sII/itX/8d/ul//U+x/TBNkkKQhBywU3KIe42nB4zHc17dPOWDd/4Oq92ClCyP3jtiswnU05J8Emn6yJGHu7sdrlT4Oax4w6L7Cb9+9iF2u6UuC4LoCMmihUaQoxCU1YgkWlRusL6DKFE6oE2GSGNkEbDJktwhUm/QZBCOIHz+mPbcDijSqN6OuTdIfYkUFSIp8HOSbklqjTFTFMdvL1oNmXqflBrGkxskF59735FIZELTvlZ0pxVbu8XIgq//xSWZPObLD2pkvcc0j7m6/YU/ItpzfjpmfzGn1xPmtSL3e+rJLbZ1HM3uE62gGHcIuaDbKgxnbNMrgu3xnSeFa2YHU27WDkrD0cOSu83+c5+vGAu6vSG6KapI9MFRji+wqz9mdHGP6dkZy8+WhJ7Bf1DCdDJCW4ndtNy8fsF+17FvA8kGTOZRZBzPz3l58xPm/nvs7JrRgy9RzCra61e0+6eEsCZLc5btiM6umE8Sy12LyifMjmoWi5YyP2EyB32pWK07qtGUSTmjLI4RwWLtkn6/geA4nD6h6deo4iFFecra3XJ5910eH52j2kNGhaG432HVmMPRh2h/zfXrP6bdv+YLT36FP/hXf8hX/v1/yGLVcrf5jPPiHSaH77N++RpZr3D1FVLv8TeO1Y83nD465fShoho3ZPMjdhzz6vvfIh9dc5YfcTJ+j6vlgtv1jsk8Z7H+mFZscesj0laT+xkTfcDuZsuzn17xwdf+Pnp6itI1Nzev+dFnz5G54uQgR9gNz+9umBxPudlXvPfB7/BH/9c/4Zd+KaOUGrfuIUhu189JEs6PRty+vOXBo6+g/QGh31KPDilloP/pNWpfEV9c87W/+1Xuvfse1+sblt2W8VmJmidGfo+ZHFJOL5if/BJ9Suz7PZQ9s0mBoiI35wg3wtslzn2blCySCkFJnwL0FZXaDPHPYk/0amjmhTUxtQj//pDLlhsMM5AdMb4kRg3kKC0hD+CPCF1Nt3mDaPaEuBrQgULgk0LFEcEeMMpyUtGR6QyRFN72tPuecX3IzdUNZZUhsh0hKoglUhhS3LPdLanyjPFoSnLQpVvW64CWFWVZk9eRtt3R7AvyPMOYgPMvEFGiZIUpJmgCUkGKPV0/pbMlRXJkJkDW0NktMheozBJkRTITrOlQYYVRe5Ta03YdY/1l2n1LXY4QrEjRD3WGiZjqFbZXNHZFXraU+Rxre5p2gRAZuRrRu5YqPxgmiwd7erfAyGNS1DifKNWIEKthAqZWlMXsre3SQzSkVCBER1kI8hx2XY9SA1fxZ8ACKR1aJKRI+GARJIw0b/0agSg8mZL0YcTydkldlXTtCqk6KmMIPsc5g5HHhLAbmOtSgBTE6AlheH9hNL73ZGTcLRVVdcBoXCGEpO8ToRfUo/zfACj8fy7Gd70HUVKUGcF4gsqJxR5PIJOW9LYlLwqH/dfyMbk2YAy7TcCYhDAJH3uUNlS1pPUrXEgUKqLCBu8cKE1WVAgTcN0GoQ1EizQ1IY8EtyUt96jpjLxWhG0CDan3pOhRKkOaHNt2AxMiBpAahESTiMrhlEO4RK4q+ujIhIatI/oSRwSfEJ1B6YZUSPI4old7uuggQXQGETO0TOybBSqr0XWPcD2x2NCy5Hp9zetmQRcVk8OMo5MTxkXNdrtkI2/ZyYGSUlMRyzv2dsHZ7JBto2jcDpNJilJSlIqYZcjgSEK/FbhYXOppXMe+63B9xOsa6UDQoZSmqDNEpQgKLIkmBWIS+KbDeEFWGaJSECPBRqT1kCxRCJIwBJHjZcJKOaAp5bCtXBLo224oxIXEaIkUg4goxICNCU9CJQFGYLQhTzmKGhkC+02LDS2N69CjE2RxDQa8qCmzY0aTY4JIrPeeo3zOSNcUM8dmt+U6Teg6i0x7RK7ZrUqyERTasVq1lPqcutB0/WAHK8c1m/YalxJWbGjjFkSkKiYENDeLBaQd56MRGYGu09h1RW9rsiLHjAz9fodOA0NZasexVqRk0BqkMqzWb9BZzmQ0Yz6F3nU40aKLU2b1u3R3cLt6w3w+ZVzOcK2m8x1ajBBK0YRXaGmRLJnJd2mbH2FYU1WaMivYrSWtlVRiRtYpyA0KwXl5SOVh4VbI5OhjwenxEb1N5LqiKiZoqd8uV0eC8AhhSDi8H5Y6syxjMhlj+5am2VPkJV4ZvA9IKdAmYzQaUxQ5zjm69q1MKECeFdTlhOA2wEBAUVpRVRXL5ZLtdsubNy9YrRb0XU/0f3Nx894gM8F4PGJ6cMDDBw8Yj8dDbj3PMVLxzsMHrLolX/zqbxJS4oc//pRnz1/y9KfPuLpek5mS3/37/y7r/VPuHRxzeDJmvVzz8tlrtMj57d/7Ld5cvaS3DZk0+BBIKaGURipJCENG/fj0jCgkTz74EkVZYIMlhQEZWI0DvQ+Mpw/p9ztaGjIDOw/dmx1x0xFvFfPoOcpritIg1zU6RaQMhJDoGih0RYgrRmOF7ddIIZCiIsWMzjdEkZDJo032Fp02mE9jEkD58/M0uBKhNwilUGKMEsVAXJJy6AqFGSkIiP1btnKPFB5lAp2/oUkts5EZCEbZ35zTJvXIGEnlBEukyCTeao6Oj7jde+j2ZMIg/7Xz3ShPmeccHoxIsqBSHalRTGYH3OyecThPHE4qMiEI0aDzhuSvmM2mvLp6w/665uQ4YLTh+PAJVhkoBDmzzz3nrt0QzRH14WNUctwuntGoCtuOOPvoPS6Xt0iZODuc44m4CAeH51zfNbSU9C5wt1wNcIBSoctAXVfEvqTUI5bt4u1S2JxKz9gtN9wlwfz+BW4Fuz4yO9Hsuw3rXUPJiCIYpO548HhKaXJS9Exn75Plw8RRuD1+l3j14pZcHBB8JGLpu8Sj+x9ghGJ7+ZR5JbF2gd2VnB/8JmnfcP7OlOurH/L0p5+gdMVXf/s/YbU0fOU3puRjxeLTa7Z+y4nYIuUKIwLz8h2ifcMPf/oD3n9yj4N7HzGajijn55RHD0guJ6waxtMDnj/9jK9+7ZB1Ay+u79hur5meVrx80zGePuTV4inj0vPk7CH9ynJ5e0l5aPjiF77KH/7Z15kcGHa3HcfFiMPzKfvdlnZ5w4WWLJpX/Kf/6D/ir7/9L6kyx9HoV+kWHdgbxqXDNKAnaeheTnKC1qhsghEtqt+hhSMfXfDJTz/hwy9fcHH/hP1+R52NyPNTxN2SD1LJ+PgRenKBnp2x8xKlAoXWiCgwMhH8nr6J0DdIK4m+Q4rdW+rIiJQCMuuItKhiipIf0MkdTi5xXiD8ORLwsQU1QogjROoJcT/sQKAgKSIJH8eEdoVIlkx7UmvxQSNETvQBI3MQFUVugBF9b9ltdvjgmU+O0aqiEQ4pFKORZN82NN0GHwZ7bqaOiVZiZUGuBFmh0NlAUgmhpd3bQaSYB1xswRu8SyiRk5Ck2NH3EWkgKwFTEHD0qUXpDCEyXJBU5QH7VUFee3K9p2sVKt1DGYFIlkmtsY3CiENE7IhxByGi5LDPQhiEgTTnGDFitblECIExU7SoSFEhZIvOFMoCfoJ0EV0oolkSXEOyU8blCB8KXJQQ5LDgJgNJeiIR6UqUVtg+kckxQgqsU7g+IZTAKDOgoZPHyEBne3QpScGTiOSZREmFbTxQDOhCHZHC4H2C5Mnz4d8yBsxAakSptySEBDJT6JTR7Vp0SszGBV7t8WlwvaQYUVrgffFvb4FTJxAmR5gSGTucbyl8ZNUH3AEI+VbWoSJefD6LWJU5V3drrFUUVTVkrpxHxxKUoNtLtMhIBGJriRaSyBBKg3bE7QZdTgguIOu3AosmIExOMS2R0dNrjfE9QUpSL1ARVK5IvseuHXJSgXBEG5BKE0MiNAKlM2SfEHUBKaG8xUmLpED0iuQF8WCCiQGspKwMu20ikBN0xMmWtvesm8DR7ISNfUpVrVn1S57vrvl4s+FOZTx+9A7nD07Ja4+WIJoIocGHgBUJrSxvru6IIVLFCmcEUknG0xqja6wZUIBS7+nbDUU1Q5WG1m7Y7NY0u5bYS6IaIcUencFoXKMkhCQQQiKMAQu5D/QyIHM1rPLZiLIe3zk669l5TxpNyFDQWyARU8RlhizPUSpn1cNYSpQYcqsxxSEq44e4TO8SxgyCDycGc19ZZ7TJs24Vqi5Jbct+3fFwekDLJb6NSBupx4JRrehX/cBCzyWpH1EWGxrhid69NRd6Ym9Z3N5wcnzKi7sXBGt552xMkWW0bU/CI+SIoCSpiEipKCYFeWFR3mFbT2vG6FQglaYzHmU1vduzjD0x5My7E9obGNdjbNiSjRUmH5NiwvtA3yfaUJLEltF4ynRfo4op1m3IMsu+e0N71YJrqaYlo1JgVEvXW0LKQWii7cjjiior8SnSu54kSkZlzTTb43qPdBaV9QihSMG8jVtlaDNBZhah7pjkI6KWoA2YNSarOcghmYZyYelaRUSz2GxJUrDbbajHJfP5hP1WcaNukbkENHle0XUddVWAErS2xdkBqZUXNbPJwZDbI+DpMSVkpcYny2a3Q8ZE37Us7lbY3jEYh4YtdKUN2uTMD86YzkY8eHiBUonxuGI6niDiIFPwMXFy+h5Iy7OffsInnzzj5mZF11lGkzH3719QjSs2W4mL8GaxoN23mFxzfjSjVomv/+W3ICWiSKSkkCqS5MD6Lsuc8bSkUDkPT084OX3My8vPCDZQZsWAs6KjTCNKM8H7ls5uqao5RhVs7Y7LzYp+u0dpwW+e3MNmY/JGEt2AiwwuIFEoqRGxJgaNx2NUGBZl3+qzpezIc0WMoOSY3tlB6JE+X/2GCIWqca4jMw4wWC+RCJyw5KqFJNhtBIXJBgQXAzGmt0vKak7Snq59gRz/zft6JYn5cI5qCxHNVsKDxwXisqHfJ8Im8cbu+MVPJIRAK0lZVKS8pkwWr/YYK7gYnfDgcI4yBnyGCD3Rrun2e0LfoKOlqHN86AlRUOUFdVlQTwpGB58vxkXTclQfoJVgtW9JtabrO2RxjO8zTHZEdpho1m8IbQOyoouatl2gJgWlmdFuXjGbjSjKwRhIMeXubof2Ga5P2JhQ4yldp4YLrTrCVBMiG06M5XJ7R7Pv0ZlBmOF7f3ByQjmtiZlHqgnjYsrt+oqsHOG9Z3P7CVk/HmJawmLVMcVkQVK3hKCQXkOa04SWqBvm5QMKOUXJkl33DF3AoycfcnL/fVr7lFmEzWLFYveS+fEUyZhd56mPQAXB9/7kB7QLx2/8Z/8xu1SgZaI4PEVXh6xf7BlXiYaEzyqiAOsD695xs9vDckPXan71/Ff4wbf+hAcnF1THhzx9/ZLdfs/98xN+9N0/5+PvfoMvf/nXmOcPqI413l3RbDb025aiqpjM7zGtn3B7/Yx7D+/h8wPkTFGPpmTc0ty+5thM2azvqEYVda5x2ytCc4eUlqg8ptKE8pJf+srX2CwEJZ6iiPhSIE9mjO69S/nwPkKWxNSRekduxqhUE4IluR6ZBG6/Gpb7dIZzLUZ7pA4oATLkEHdEOSaJgsa1ROXxIhu6r2icW1IXNTIWw+9sCMQ+gU8gAtF6vG0wwRGaDSYZbBuInUERMaonS5rYC1I/dGW9B1AIMViGB6QhqMxh0x5n1XBeJvF2+jUsHUYfQDn20aEDaCkGC3cM5EqRqQyZJEplQxGJGHjl0ROCRUtN8obYZmghCGKP0o5ARKSCLD8hUhClwAdQOqHxEBcQDTpNSMEMaQKTCMkwAOsiWiZUBO8FWSGRMsP2IGQiSY9PkoRHKYdUw5Q85RFyRWJgjkszULJiLJCmQXhBoXKM7OlsxFlNUhGMQ6YS7xLSWJA9AQEmIdVwsfBW4kOHFBGRHCYTkCwpBrSS5NoQokUqT0LT9wlSjsoUgY4UI9JEXN+TMyY4AVISvCMmjdEFRhn61mOjYzQ2+AQxtjhvEUikNAhZE1P1b7EYB6SJkHlSN+Rk1B5SGiFUQVa1xBhJUpDc56U/QiTaTYOuRqh8YF+GLqD+b9be48mWNL3Pez6TX5qTx5+y1/S9Pd1jenocwIEGHEBDARBBBUJkICiFFlxqpdDfobXW3GiltSK4EIOiQtJAoSAMMQ6YaUx33zbXVt1yx6b9nBZ5AUxzIUAh5bqyKk5Fnsw33/f9PU8U+Kjoa0mWDYVh6CXByUHX7sBphZL50OlRclgvcQHpNbJIkXpIBYdEItqho0uQbzSlHlwgOI9JEnzTEp0jZBmiE2gnYWyGgk0NF3pMFEoGlAjgAl4IbF4Qd5u/MSqFICFJwbT4rqPrHInLGSnNi/WObtLx4nbD08OemwhxOWd2fp+zkyWEAfWn+xGy78h6kLEnxpq26dFmxMvra6bFhERp0iInRo2zctDMOofwARMAH+kqS7trsW2HCiltVyNkIFMaZQRSD90/JTTmjbFKSqAYRi5d1yI6h+t6gnV4KXCpwqQQcLT9YBgTQiBkRBuNSRJstBgz0CgEAmuh7ocO4l+HOBMRSVMNdsARCZ0QTcLBKMxIYyqF2ll036FFRIVI4ntMrBHhQLVryUuBJeBcQFtP6Byp8kynMCoSdNT4cMHtZsuL1y+ZjQ1df0HIRxR5T+9TOpeRmJJyEmgbTzItEMHi6gNVaLl/usQFhdIdnRDEZITAYbFUPrDpetq7Hr8waGEpvGE8znHBsz00VJUkTVKKsmZURPpJwmQyZV8F6nbNbv+c/c5xvDhCG4nSPUJaXO/YtQGMp5xA30XKbEUntjitkW7ByOyYFGvaUaAwEMKB3niEzEjSc5zVRGVRRhCtYFYeEfyeXvSkI0WSJuTlkiyLjDOFdxrnFYt2yabaY9LIfFGSZpr6EDE6QUmL0ZrU5AgfydOErqvpupYQImmasbp3TjmacvHyFdoPtJgsTyhGGVpI6t2BUTnhcOiwPcQw9MOleKMRlmDyhKOjc87vnXB6tqCuNywWU0bFiNvrNX3jSEyGtord+o5Xry65u93gXWA0ykmzyMnpnKura24vDqx3nnzWUhQpiUmo9lt+/hd/wbPPnkH8a9RVgkqHIHNqCk6PzxiNFMKmnJ8sCdbiO48OglSBFI6u71Bpgkx6pGyZjCYoYUAYVJpiM8FWtXx49YT37i/JVATVoD3ghz39VA2DuUTmuMDA9heW4BmKceHRwqHFgPEKiR0SGMIh3twL/+ZerBRKjPBCDJzx4CHmA6efgOOKRBqCjzhdEcMb2YnQSCwyKpo4rFb9SmMcLzUiiYPS27qhgI6RxTils4o74bhZd+x3PZNf2Rn3KJCBKBNinJJISTpuCN0V9xfvcLQ45+CboeCWI0I/JoiIa26QSnB0MsbZPW11DWaGyRPSJGc2LX71Y1MoSZkGXKyIqmE0TgnNjvnkmKCGArC9FcTNDkJE+BFdo8A7FsfHxJBQpBNm8ykqK6k7Q69yLq5fMDea0Oa0co8TknV1oLGWxdEDsqJk5yrGQnG1uyZVhunqhHQyIR8tmY5PaaPDqkg5KtivP2G3rSnlgHJ8ffWat5c5m/1zWr9mfnyP/Tqwbz8li4YkTsFP8TJlTwtFYDI9oQ4CTMbJ/Yecv/UWlduST2teP78g+ISYtEzHD0nVHCUnTBdjrj5r+dlf/IJvfuPrfOfbv89fvvgYTSTPZ/RVy2HzCue3NH6QzpHmNNWOICJWlFxc3PD44ZI0plxeXvHtb3+fu6pjvX8FQXE4lHz26c+4ePaXfOP9r7NcnPH6smZ/OCBcQMmENvYsj+9R94HRaMz05AhVZuSrBUk/o7sOWK5wTtA1NUU6Iwkdm82HNFWF1IFkVEKUTGc5x0cPuXn+OUdHCZ41egLl9AGsvkTIEmxzQNqGcTIiDZIYFTFI+jAIYKJriPaAjx0x9Hg8vdijSPB+jHQtKl3Qek8nbjB6TOLnRC0RsiJYj+sleSYRsSK4QLQS4SVEh+8C/b4n0Q2h9UiraXYtohvuIVF10EpsXQ+a9ThkVAgCLdUATRCDZEcmPdZbOhuwLoI0SB0hBox29K5CyQwfLfgZ3kaUiJhEo5Ui+EAM4k2dEkmUQqmBZy6UQifgegteI+VQGItgiMEgVIrJcg51jSnerGFgSPQwYXDOomSOtT1JFvHS4nyK0COsDeCbAV3sU1wfQTZ0dk9Rgg0VzteEaCAaIim906hUEGU6SHdiQLkMJVPQkj7UBG9IhhAhzgJhjpBmEPcoT4iHIa+II3iNkBkiamIUgyXaD6Ss4bmVgI9v5EgKj8IF/0YWVwzPKRyJGQqYSByaIU6hUkXX9aRZTnCOKEApjVCKtm9AJ+iRod419BYSIqlRKGkIXmBD9//fznhQEZHUqKzFdj1KzaldjRyvyEgh19jgiC7i919EZlVVQ5YWmLTE6IToLe3BkZiO4CZE36CLgLQDF1saUCqgOksbc0wxo99vSEd62PWJAWH0gNqzHV4LlI8oJQlVj1QakSqitfhWoiaGNHW0t6BHw5upjMMbqfcenyti3WMTgS8MuQDftUT8GxJLz6HZcTRfsdsccEjSBKJQRJtjbKTIctbbK57u77iNgSdNTz9KWaxy0rMp2bFhnCZoOcIrQRNShG0Y1R15taNqK0Za0auG15sLmrBimi9YBOh6ifARUkHtE6azCUE4uv0Gv+uRtcKIDJ1J9s0rjF7hRY71w1iYkCCiRgnIZMAlAaMUFkfXdQN8XzhkKhnlOTpLCb7Buf7NXpwiz3NMIkmkJUvEwDD1CufAd9B2kcYGXASdCLJUIZJI5TqsD7goCV3AOoFWCRJHnlqmpWezfz6QU09PoQgAACAASURBVJYTlBxwQYdmTedbMjGjtS1RbOisp7eS8bgkKwRBFNTtmOLY8ur2BYmCzKTsq2uKouH4+IzWRXoLs/GCcbbg5vo1WVIiZMJW7+m54Wg2prV3VG2DPqS4bEkuEyQWLx3bPoHK0ugIZqD4JK7m0Lfc7WqEH7GYzXk8f0gdKtQU0sTjaknvU4KTxFSRL045LiZI5znEmm0T2B4EMq3IyoTucB+bGLLRa6SP5GqEN2Pm8ylBdMxHK0Kt8WGNmUFQKdGlaL3FKIfsckbZgi5VHHbPEViKNKEwE0pyxmpEUUYcEpUW/OyDX3J+vqDIcg77ChEji0mJVJakGOGdYrqY42MLXoFPQSSMx3Mef/lL3F7dkmSSEBwSjVEZmRqRqhwYhCv7/R6tNa0ddvYGDJ/A257oHToVnN07QSewLI+YTEtsb9nXB5q642xS8vnnvyTJIrYPFHlBnoPSHkTHYb9jv93x/LNnzOdLHpITnOb2ZssnTz6l7zv6oNBJRvQ1aW4YTUYkmWYynfLWg4fc3ew4f3CKV57ryw+ZTqfEXAOOAHS9Zu33hHFNfhy5vzzncrOj6XdoBItyQcgDL558yPV3ckauR+cRtMT4wWBL4+hjixIgtESEYXooZEaUghA6Um3omxwRc7xq0YkEIkq6LxTjaVoQAmRpye5QE70c1np0T6pzDvUVSqcUk5K6uSGRU7SYIYIh1Qk33WtiG8j/g3j/YdczLwPRlLS+p0gCaSPIfcFkLKhkhQwdD+OUza/0W6wQtLGl9ZYklqTpmKy4puZT8nlCOl1h4xrhIj0Sd1DIPMNda2KakY0XXF9cUFd71PgBuVlQtIbJ2H+hGM8nI3oEQqUsFwV9t2d//YyHb7/N+vQcJVIOL55CnJCnJcLnFGJCZRyr4yM2r3ecnj8gCElve0zWE6Lh9nbN6uEp+7YkpHv2V1t26z0x1SwfnyKC5/DZhq7uqH3HOJ8zX3yV8vghOi2QrePu6jWL+yPy5GM++/iPmSzOwSVYKxFFxlptuOMF9WHH44ev+fDyJednGSruCWHL+dHXqLuUm7uOah6oFjNsYxmVOXmW01nNTf2SMo/sDopJAcvplCLRTHLJeDJDqYJPDh/j8ow//Bc/YDSZsiozEiSpFRxuXnF9/ec8f/UCRUFbR1T+iHb9EXmRs5i9xf4avvP4O7z49AU6McyPVjz56Mkbdr7ms4sWkQS0SUmnHi9btusDWaJIpiuaNhCTNSax5OUGGQWLckQ+L8mKEc3rjurgyLMlVbUlhB7bWXa7O/a7GzrfkY8mjNIj/L5lVT7Cth35KCGfKHovSbMZy9UjlDI0t7d0zZpZeU5ZnNHbHdYfCDIQY6Dp74g6Q1mJ3e5QMsMFRx9vBxlWN2eMh6Sh76/JxgWpOCLKKUEFgmiJacq+tpiJow/dGw36YHR0NuBr6PYploa+FfhuR2heI2tLjDk2Grp+h3dblFiQSkWWpNTVgYhDp7yxW3qMS4khQySezjYorTBCEZ0lVYoYA7LtmWYZRo/pe4eUoLUiBot/Q6nqugadJAitCFEg5ICijbKGtEVFT/BDID+6AhHHCKFxrsLaHWkOUjXE/hwVC2Ic45wjygNer9GaN/dxTZFqXK/wvkEpS5IUBC/xskInDhckPkRk4hEh0rcKQU4UgnI0wXUFoU8wiSeGiHUOkj22CRhyXBTYbmBKDYQZgw+A6YA9zoFkTOhBkmODANliUgshwQiJk4OFVMihUO+jxPnBQK29IU1KWt9Stw19Y0HYoagPigRDkt1xqHsKnaPCYAdF1gPWNPaYdE7dG7za4a0mEQlKp0ig69YEt+PvcnD+vYvxbNLTRuirDCVysjRiFoaWCtd0dFag9Qws9N0XzW5N22LMkkQbgrN0bU1VeU4mivZgGY8MSjdUu4pEaLRJILFE63FeU9UHimzA+NmmxQvQevBIB+chz9DbGgToICAbxh5UFiVywqhHeAck6FQQ6g5hMoQsCNsONwJdiOEfHCQkBd1h4C6PSo2yijadUdeB0Nbk4wK8JvYRITSxaDjktzzZ/IKno5c8dR3VRHH01gNOT85ZlkesshmpySkV9CqynyUsvEFNBLZK0Ddrtrue9eWBLERcdcPyvVNs23CzPpBNSkzWk+cj+tiC2GHDHiEio9zgY0ddb9B1z+rcs2lvubw8QGIoxhB1hxMBdMT3f/0ltURt0TpDZHGYf0uJ95KLzpIpRa4iabSYGEltQkZKkaRImfHx7R0nqxUuOLrQEvXwPtlYj7WSUIywrkZKgQ+OtqnxvaXve9o6gB2TS8NdaEnCjMXplMVJxDlH5w/ohaWhpbE9C5vhF54DisCSYjfH1R2fv/6UxcmIqZkRxZRESEbphDx5QMIDTo5rjo737DYT+vaOcqZhP0KgyDJJs3/N2GryEezDNdPFN3l8uqDv9mybhk54XHdgelKSLCWX6x3T8YKN3NPGlixNmY2PmJ+cMj0f4Z99TjmZYHNJr6bAa6rqCj8DnVukV3Q+cGO3NL6jmJa4qPn0yY5HZ/fZywtG5hzRrZHpmnE+4qx8l9LDaHqPLI2o1DBV9whWUPsrXDgM17YOWLcnMS3Tccmm6jFyRrCO2VTy9oNzhMhIS6jcgUN1wrh8i65RVOM9J7Nb6mZN1TmWR0fc3FxTTKa8vrpjgiIgcS4yKgqWSUkdrnn34Rm//PAJLihSnVMHwa6p+PJX3mV3fcdkMqFvmjdSnYHq4/2wq17td2z2Nzx98SmZSVgs52ilqeqKXbVnuVxys7mmbiKhXYNq6PsN9cEh0CgV2d18zmazpnM570xniNbx/OWnvLp6yaHZgxlWoqbFjLpyPHr8FqvjexRTg0ocbWsJIuf7v/sDPvjgT4mqZnF0hvCKpurYdo5d3dBLwezklMlsyv7ZjmArqtjTOkVscw5VSlw+xjMnZoF8Nezyq22F2ByAlt7uWa/3HC1PBgPfm+yH1AJiijYBxwXe5vh+hlTZ4HX4D6I/Um2om0CZzMjMHO968DW2LhBGgp9g22HNyHZuIALQ4PtILxoY3dIdEhIRv9AZ//f/7or/+HceUiQ9ZTGh2VryomNZOmKb4ZyhOJty8vWUf/1//koxjqOp9rhDRRkbxongsJekyX2kPEGohGk6pq0Uvt/RHaA7HPjo8invfeVr7K5uudnc4NWEcegoJj2JdOyt+8IDaiTGFKliNM1RRcqTzw48u97wa//1O4gLS91G9sahi5xlWlKMp4h7M+KRxu1bVBtZrhZ89PFzsqnjna+esr1RpE4w0QUvwkesJkd89sElamSYv3WCH0+5eXKNchnPrn/Ju+9/l/7GcvrgO8TymNv1LaXo8D7HupTPnvx0CARmS+aje0zKgizbsjlccbUJvHV8n5ef7bnd7Dme3adtAzFtCUeST376E+ItxNER+p0JXfWcUQSqnpvtBaPVCPYNZ+URD05zPnl5x8mxZ1xCU3kOd3eUi4Yf/JN/yvz0nK4dkXqFY4OVKU3T8ItPP6HRU8ZixT//F/+ErX/I4vQUzA2N/4TCV7y63vNHP/oh733/y9zEPa+q51TrCx6ePuRLj7/CrvWI5ITH4z/gpz//MckqYMxb7C5v8W7NYjmB2ZpuXbF5Hvnat7+OD1viZsP+6hO2zRPOjk/pDopES8ZjSb2NuHbMeFqSZpbD/hNG8cB8dcanLy54+Na3aJqa2eQhSarp+4akuCRUHiMyRukcmaS0rsbK7UCHCinWTfGdIo1XuM7SdSleKWIuiMkBnEX2R8S6o1PXhFBiXYHwgFd4D16OyQpJ5zsULYQc7zWht9A5QmPwraJu78hFSxYUKiq6tqVtakQYhFtSNvhwiQ0rpPCkqR1cHyoZcKciY1xIvL9FW8UIgxQ5Qmps7OhqS1mcUDcNmZ69sQQHetfTHTxSKQQCLTRFPsb5iFIpfe9wrkZIiw8teTpHyBO86/C+oyhalPT0bUp9J0mLFdFVFOmIu8MVRXKEyc4HPb1uSZMFuzWkJsXoHV29JtenKPUAKXp01hF8wd06cnwv4fY6R8RThOkQYo1kC+qWNBcIZcHW5GZKcIIYOwQS1+XEsCOZSbxtiW46dLBjhw93IHuiGtPVUwozQ+Bo7S1FviM1egjG2gQrB+lPDJHO9iSJJkSJdwKcwBhN022IoiUSUMIhg3rT9Q4IDpixQMiEfBRwfjfUmTIh9BHvA2U5AumwISMIjSkbpAx0vUVEi9aOVH1x5e7/UzEeQonrO4IWTGYZMbQcWhivDNt1S5qPSTqHs3tE2cLd354bVSBYQa4Ctqto2gNFMQFhaZuK06M5V08lqjwbwp5Nj61qfJKSFSPEeofLJL5phq52YRBGQT8YA9GS0HdoqchMRi/dEDKrJOX9lC7WtHtNfmLAaoTVhEQTE4sIa4IcofVs2D+ixdodMRqEyOm9RdQdeXbM7vaGVT4ilBnVGkphKdItn7eX3NjATYS0nHCk73jrfMn0/Aw1vYfPV6jFmO40Icsiqet40Biklexj5LYBxQm9u2Rerrh+VTObvUXVz+i9JMta1FhisoIsicTDDrIekUukEoge4tZidxanH/HBZ5dkZc7p/fs4J2n2FVkCRiR0dUBkQ8BlsMZKdGoGcU/v8F2P63qODyXFakyne5x23NgebWESDW7jMFHQdwmRFOc6rOuJioFSEQNgiE4TXIpO1dB9D83wlkxCoEAnhsUs53y1oW0Dtl8jYOhGN9dcXPwljx7+GkJI7pK3+IZ5yD3GvOp/zqvmCYeqYtJIvj3+Eq/jU/bEYZQVc9p6TGNWpOMD9x6O2b2ec3XRUBrP6OQU1/YU62uKpOQof8yzqzn3lwsePXyMYcV2fcAUHXmuOcSWydGc/SfP+O3zb8A857DfsPFbrAhE0aKaa7rXt1h/Q1YGMmWIM0uUkVSnHIsl2igavaZVHfvda3yVsL6W3G49wTW8/26PUDuub++Yled4v0DIkmKq0OOaZN7TYRB8FRsTbLzFqYyQjQi+JjR3lMVjllPBv/vp/8bd9gKZZhxP7rGc3uNoOqerLfPJlMu7l7z/zmPSwlBVW5wvqJuUzW3KIj9hukq5vsswRcnV9RRlJpg0x4ae9faOv/rkNflsStdsEFpzPj9FiYy2bcmkIGy3rNdrjo9P6duO6AJtVxPCm/1lgAi269httrzc7piWv8b15S2ffvopN7c3vPeNjLo+cKgrLi9e09aW3e0d3neYTCGJVLuWx4++zG1zx7NXHzMpxuRZyqNHZ0R1Qh8cUirunT/ANw3vvvM+UZa0Ycer64948slT/tl/9t/gXaQoJ6T9I8rRBNuuWa+fsTu8ZnrkyeOM7lBy27W8df8hk7jl8NlHVHd3vL14SHZsqE7PoDD4t8eI1LD+/Ip+t6bYQdJIitGccpZhXYOJjrqdvgk2CRJV0NaGRI/pXEQlBUIfiNxiXQ/8rYGzqUGEjLaOpGmJURXB7Qne0vWeMnufw6EF1uR5iRQS2xYoPyKfJdxWtyTdlGT+xV7Nkx9uaBvD7//effLxHjFqSdWKh2XOgo6HqaBRBddN84Xz9neBQh2TrxT54Tm2+hhzeMqDx79Grg+Y9A5ZTFhvIpu2pRYRUcwwixTbHdhttmhzxKh8mzyfIeix9gatH3/h70wmBmSFFz3elSRmwXvf+secNGNSofhsd8MyO6OcFIwXC1hkzBYjLv+XP6V+Z8z03jHXmx0fv3rCu9P7LM8ecLd5zfh0wVWz4e13H3Kzf0WQnuXyHSbTc5rWQe1ZP33F8f1vsFy8jxgLemlo2j0xjYxmc94eF/ziz3+EbXM23SVvT6aU8zO2a4fd7Xjn+NfpVz2z1VM+vt0yHye8ti/IJ4bTcoL7rGH/44rskWH+XkvT/BiKryCioj08pfHPWI2+xnZ9oBaf4bPfJJ9+gyA0tR3hRaCcBabZMc8+fYLbBdbhQ+42z5gtHrLeW569uuQrX/9tXt/s+M77P+DowXu8vH2BbVtiaFm/fs7Hv/gRc/kD/pPv/5eMz3J++pMf8eL5R3z9na/x67/1+ySLc378r/4VD86mXLQfMzo5sL95yv4CCJbUpBxuT9C3io+e/u989ze/xyjMePHqGmsr+kYyVQ9YTOY8u1kzzt+ma67Z17/g4YMHlOMpdQu26dFpYLO/YLrKyMeW8WyBDAXeQm/vqLtXlGLF0dkpyWTNpnlKF0pEPCJGhQgOIzJ8fEXjWoQ+p2mekglB1i5wTcKBV1zpazJxS9Pf0LVj8rSiGPWkRUQmS3x/RpZOaNuUNI1gE1wbsHVF6CoSm6NESWh3yKZFJSmEKY3oaOQVQtpB/NPfR7g7bg4fspifkKoZ3gl8F5Chx8aG3joSNN7fobQG6QhR4kJH19WMp2fgwItA9DXeWfreolXCuJxikozDvoOQIQO4zkAIpDonMZEQOkxSYlsxFOdxQ904hsRJSV6s0IkjTUb0lSVPU8o8Z9N/gA01pT7G+zlGpyQ6Dvg/epRcE/0OHyXCZex3e5Ikpe8DZvwc5y6IjIleQXRoJfA20De3qMSSpQuqVqNUSpZrnIhoOaeq9/hgUbFAC4cSHVqkCDmitTV5liG4o6425NkSgqbvIjFofEjosxaLH3bUrSD2HSomaC+RImCkwCeSpvUkKiHLHZ4NUVhi0ARbksUjrK/JTEbT1ig0wmeEAFIE8iyh6Q8IcclqMUyHtncRiSZPE4RyOP93Lan8vyjG+1ajZKRIJSad0K1H7KtnlKcp01mBSjKcr7BxiHP96qFSQXXoGUuJiAGpNPNVyu3NmumkYHNzhbcl45Gi3V8jnGOyXOJlYNN+zjgB1BjfQ6oNiSkQShFtNYxOrCW6gMkSRAqhh9CK4dMVgXgzaNzJO9orizCeEDWiTjD5Cb6QcHdNYyvy4zPCjYI+EjOJ7XJoLem0IYo1Xa/p65asVBxqy+XGc92mNAjSrOP6xY95+O1HZLN3yNU3GMucWXlgMk2ZhJK91CQGpkawUx3O7llseo6XD3n/4Xf59OWadx7n7HevyRPBrJwwyWaoOMaaHLotZToCNUUngiAO7KoNXafQxYo2XGIPLWlMifKa3cEiY8LIjChSTQgVuAnjvMQYMGoY+QfvBha17Ifs3/EUrQWuVigMhhHaKLTR1IlnS8PRtKSrd9geEjEeAiMKxqWhyDX79TVTM8GYEftKDTtTykLaM144hLBkac/uJrKvPXUH43JOlhmMliR9w08/2PDee7/B22OPrS94ubnhzqU04ozrm6eMXMINFc3bJYuq49MPn9N0a7r4jGS8JwmPaKoOJXse3/sqbt9Sq6fs9Q0zVTKa/wMutjds+j2r+BBV1zj3ISEJ2FSgRcZZMuXJR08YL47R03MSZ6hCRiCnDTXBRs7KKXf1genySzRtj5RTZmVPlkf2SSTeQbuv2XiICYzkiHWIPP38mrvbhne/Mse6G25etxSjhLvtBavVeygTUcmesbIkXjFuBWZkaWNFFFAmIybOo5WnLQLStNSu5sHbczbxFc8vf0lqFG/PzikXGUSF0HvmRw51UKi4IBuf03Q7cM9IlpqvPfp1mrZhWj7g0O5I1J59U4MSKAp8vyNJDERPdbAsF8ekacp+t0Mqwb17p1T1FoDVasXt9Q2V2WPIcM4SggMxQL7nsxU//9kvKLIRf/Hjn7NZr3HecX7/nM8+fMrzl89Ynk7JzXh4uJSRw+6Gvu4YFQWTccHTz56hR5JKCt7/jd/gS48fsypLTHB8/OEv2XUdvZR882vfQqock654dXXA1YFvv//rGFVwd3PHrJhRx46Xdx9Tb/bDw8gsWc4y6pstWempm9css8f86c/+nP3hhtN7c26KK15Uv+AHb3+P4wdT1us7XryumXRwpFNMPnTU3JvU49nqSxyut/RiA9KipMHGa5rWMUrPCLLBpHtCTAh9Aa7kVxOTznWMJ5rd4ZKuDiQikiWaYjRmv0sI5pf4pELxkERHuv6ACD1J6qipKNM5SVezqQ8s5n/7e49ePuXif13z33/wOf/0v/1t3pll0DYEC6NMUWqP945V+KKBc7kyvH52g8w3OAm7rmR+9j6XScR3G1J3xiQoer8h+As0tyRxzMnknGv/kvH0hCUPWZyc4coCNZ2h0iPqly/4ldV09lnOoYpM0jFHxYzFdI0cO9ZNz4UVNOsbvpQUkJT0QmLdgc+efMxt1lHEBfl4wna75dFXZixWM16/6ri5vWG6LClHMHI51giOTs6Zr+Z0rmH7yUvWnzwh9Yrf/q0/4NmrG4oHK67vLsjzjHv379P6wOWzDwi7Z3z7H/ynfP70BfPlb1KrDmY1D2dn1C8vUN0Np+Xv8WH8E94/qrlrHLtNx121o4+/4OHXzzDH72HtYzJ9wvTeQ+q7G1StOBpPUE1Dt6k5OjrBS0EtFWW6opjPiX3Pen1HshXE3U/48ux7/NnPPqBXPYYGGw+Mxobf/Mbv8j//6/+R43sRumfUT/+MqtFU2w2psbz7/rf4nf/qH/I//Mt/SfGJJi8t3/vu7/OP/tEf4lzKn/xff8SjleY33/9D/vgnf4KcPeOj51c8PHufpl/THF5yf+TQ9ZgvP/gqq+U5T590eGboxJMXLVFE9rsdvfoz5qMTut2Ek+XbTMszmlqwW2+JCoLOkEpRlG8zWSp8f0WsS1LGjFRG05+RzzRJXmJdy2a/ZlQkpDoh2jDsLdeSu+0deRbQWqCUpu227LpbulDDaA/+wRtHQ8J4FEhVRegCnVekowqdXdJ0Di2+RGiLoaHnIspr6BNoJSYWZKw43P2SKu5RHmzokQhElHjX4x3kOudkecp+PyAehTAIoUmkJEszvHBcXL6kM2cQFEQxEEEwFFlGv+8ZywTZ9IikoChS9FxjneVus0HKA6dHp0P+zUPkEhFT8BN8mxBx+LihtzVJogiuweglRs1IjMGkUO0TbBdBbNEq4dB/TO8DgRW2WQ2ixPEF+/0NaXiEkWf4fk8MGilKPJ4gLsnzMX0zQZkSkjtCaAguR1JgkgWb3efkZozuv0JfS0xSoZOegCUESZLm7A4vmC8muEZje4sphuYFUVDIAmjom4RUnzAaR5q2x/sCmRRoAZEVwTUkJkGkktDFIUyvxIC4jYo0OaPrXiFNi9bQHkYokaLVIDK0tIRocU2CZonSAWSNMT2IQF2DVCMKEkLjsfslSmxRxhOUobYpiA1j/p+Pv3cxnk96BBqCIYaMttowHi/oXEOJRpqUTWzwKmU5OQMu/+Zcj0eaSNNUGAN5lnFo9nhvKKcFn3xwSXl8hpYZUWX0wbJvJGJnmT04IzhP9doxXhlUlhADuH2DrzuSLB1QbdOS6AaSiwyG3BhEYQnWY0hJp479XYvfteSLOQKIcrBgySaAHkGrUA3YWKNNDtqBsqRzkMqjZaDxd2iZ01jBh/sDL73l9GSCqi64eP4Zj979A1x6TjLLmZ1bsrnGjc/oJiV3fY/oG4KJ3JUpMXpGNmLMgu78XWJqGZsGKSJiNEWHBGFymkSgaZmHlFgqPAEpU5I4BDmzRBLHhuAUk7oijgwiaravBI3XlOUYvZiAkHg0R+WYIitIE0UqDV4EutgR5BDyECJgVKR2e6wBqTV5UZBpSUqgUAnRCmoEQkRkAlFGVPAICYnwCCtQXjOfRRwH9myQsiN6S4wOnXpEkEihmKVDGEmpQCkcY5NSiIzbFy1vrcaU8cDPf/4XkB+h0IxMTzGJxIczbsKIJ9vI6Z3DrQZU2Xg8xZiS3WaNbS3GFKQh0jYtuh/jiojAkMQcEcZk2ZbZUqCqnnJxjBSCVTtgGRvpuWo3PH58SmEygqlo6JEjjUATLYRM8vO7S87np6xf1ByvjrHFCTTXCL9F5wV1YhmpKTopqDY1xnteXj/jpnqGMQmae1xdXvLOW9/l5eeafAnb5jXBNhijKc0czRIzkkNH8aDoY4NXDYFALRWSkuA1JhmzmL2N8FvwB9LsjNG4xIwsbrtD5SuymHF994LJtMa5Nb7fgqrRUnPVPiGRS5SZkBaC+rCmmHRIDc4bjjhmOZ3xwx/+kOAFPnqs6sknKSrVVKJj5z3BOdbrNXXboNKMeydnSClommqQQ3lPawPlZIbtep49e0Y5GlHkBTdXtyQm4+TkAZvDNbkxvPXWW1xfBbRyOBsQfqARRHmHrXJO3/0SSbGgnJ0xnUzZvrzgs48uuLi95Rv/8Hv85Cc/4/u/9XtY2+Gc5Wh5j8ePvowmMJ+teP7qr3DpmsuLO0Ziznx+TBQ5uVySl3dcN5/y8PQxf3n5hNXDR6zaB9zebLDrPd979I+xu5rX15fc+B1JqKkbj3MFQk8RyYQkapxreP7qOTp4oiiGzrZO8NaiZEugRRpL32f4foxRgsR4+BVAlU4i1gVEGDpNgTiIzrQgCE/bTFC6RJqaQ7MZrnWpcCEg7JzutmexSLiuv2jS3PzVnzL61rc43pzzb/+7P+Pnv/uI3/mdJctxhWt6KiexiSKTX+R/27VA7MZ0dzXeRqRVlF3Pob1ktPwq9U2P3b+mqyD6M+pWUG3u2O73EErmqxWjmcalFclowXhyCtbw4S8/47u/+rASM7xz1K1lI7bU9Z752THl8YJPf/hnvP21E/7qF3+J7HPKfYHYblkdjxg/foCw4PYHfF1xbzlmlGjcpuHBYsn19SWrRclYjKhvA2lxRBA9trrGdHvOjxckIsfFzxlPSzbdmvEsG8hFXeT20PCjH/+I/+K3f4OrKkJ/IKiX1ALEqEDHhP/jJ/+G82JEFAkP3xmzzN8lv3vNrL+gTiN7mXN7C/c31xxtR+TLkqb+K3KhmGYL7C5js7llkh2x23lqfcXDR1PktMHLDNcmQxjY7cjkgecffoZvalb379G1Ep0V3H/nmA8+/7ccn09p3IzEzbh+EVieJ+yyDcePcr75zf+c/+nf/BGvqlu+/+XfYTVb8I1vf59X2w0fffrv2cYXvL7FuwAAIABJREFUfOebv88f//KnTHLJ3eWM9dULHp5Zzsf3UNkJozLwySdPWGSC3e1LTr9yys3zNaauEaLD6Rp8S+Ifo+MJLtakKqeu98jEszjWBL/EhkBUgePjB1T1JU3VILqIjjVK15jck2Xf5tC8xglIxJJULJHW0Dd72vqSff8BdvqMefiPWL98TdO8Ztts6IImNUsm+h3CpsWLlNVxYJp9m25XYMNTQvYMmTQY+ZBMTzCmwrUaZwNaKBJtsBQ42xJCj6KgIaJ8II9rTB8J3ZjgDUHf0ctLHBmmXZCnw/pC8BZrIz4Y9pseZST3zt/i5f4DlElwXhDcQCxTXpKoEVpPaJtILnv67kDbgzKGxXKJlpqm6vCdo8xHw9paBOd6XN+jkgGnWugRaZrQsiPhmOgFTb0ecjCJxltJWa7oWg9WUmYjpCohagiaZnOKr09IpzM6d4HONmjtiXELTCjNgkBFlBfY3pCoB+AMClBppG8kmfwKmRI4v0GmHikVMWq8hRA9N/uKcX5GkWq21Za07EH3g2zL5ghh6K3FWktRlmw3PUInaONA3hBDx8hnODqMSlBa00qL9xAlCAXee0TYEhGIMCU6hWCH0pHEDCuV3juyPKVvhomd0QYhe0K0BB8QQpFoh3aC/V1NEAlFMdRE1jmCy1Bqxd91/P0NnKaA4Ii9Jao9NlyR5A8wMSOKHt/XJLlDJoIo2y+erAzF2ODa/g2HWHC3qRgVJ7StJQbDeCnp7S3BH9BGgjrg3QElS/bVAS0VQuY45wmtJXaW6CPJKAEPzCb0N9tB3a1ASIlIUmI3iLMwAvnagpTI0BG9IKAJQaH3B8IRSOfwhwqRFKgkR0pHoMIhkI2mMDPa2KGQXN00iBg5KQtEC9s7eOerX+N2aZl9WTM/mqBij28EMggKEWl1z1h5UHCQEdlYZIC0zEjHGV0XePveW9hqTSO2AwFCaWQ6xqQpWtQkhWHfWLQOEBxKD4FGbTruNjvqDKK0bO4uGXOfxWRFagS+usX2muOTc8bzKcoOtBjh9BAAkQlkBcIMOE+iRWuLlh6lAkni8Hish70CKwXGa7JM4lxD3e0Hg6fQ9L0jxJTJeIVJKrztUapFyHr42coSXUomJ3iR8X+z9ma9smXZdd632t1GxIk43e2rsq+syqqiixQJyqJAyJRgWID95r/gv2bANqwXGxYEAbJk2RLYoSqrr2xu3v6ePiJ2u1o/RMLmJQiYBrTf9zpARJy15hxzrPGVq2Pc/ktku0HWLU7BflRUq0fMbs+dG0hbR3f1ObZqke1DVvV3+OS+5Pjyl+yHNyyKB/gUqZolYWgpxRmLdcHFza/43W9nNs2C2iR0sUOGljTVZD9i7R1q37O9CCxawcX+jrJSrJqGQpeopHhQrbnXNry5vSVlwzIrNiJSNobXTtNNW+7VC3TfUy4iPn9F1V0dUmiUwOYFQWmkkNg4MsQd0kJjl9w7fUJpLcvVgs1qhRKelDsW5RmqsqBXWFlgUUTdEcUSP2wQw1uqnEA2BGGpSofgBjcEnjx5yK+f/wWzf80c91T1JywXp2htGeJbzhqJG9whaaVecXNzwzjBNIH/FsLy8PwcoqCuVnTukB4SXSKMgkZUXBQ3+BIKtUQLKMtDpnZOGcZMm1r2oefLL79EK0vdLDk+v89mfUSMgX7oWLQLnDIcnRzR7+64u7omes/oB0ChxWGLur17w2d//BOitwRvOL93xmJhePr0OYVasu9avAuYLEhz4O2bC+I8k7Lnxd0N/9nv/4QP3/uA34y3zGHm9cUbQg48fvw+Jyfn9PuRvp+oy4KvXix5cPoJKjhEHimXBYVOTMFhbcvrq4Hl6Zo0eC6Hnl4rHj74iMZuuOI191TFKGb6PLA53XBUrTGTwF8NzN1MWRkavWG/7UgpIbk9fG6yIMUaU5ckJNIA6g3kkpTLd7dTuWYc9kiVsRaMUChK/NyQ8gjUKCURjKSwoKwShQmkMB1iE/UdF2FCV6t31l25LerZS6Z+5MGT+4Q/9/z5dmb9/YoHTxqO2wKVHVfV9p33ZJroL16Sd9doe8s0fs1lKjl/fM75g8dYMeC3b0lbhx162rAl57dcK4/sDAUKuy7ZpZKyWIDPXF69Qsp3taQ87jhqPS4OXF8HiEec1t/jm6+3iFAQ5kC82qG3E1SZcCJpTx4xfR4I644oA4vjJUUZEEKQUo9RBblW0NaEMaJkT453+D3QKRq9IJ7fUTaZ/f4KJxOIkrraIJPBjY5SKZbtPer2Ec9+91Macx+RCu4dndKNkS9+83O6eeD9P/wzhthy7/E/QDQN9dkncHVJvPiCePcrWr1jcVIzqSPyXlA/XDGNPbfbW+ZpS6oH6s2al5dbPj07xTZrbu/2WJWojcIhef7iDYF7jPYVQ/gla/8pwqwY5kR/lxgGyyc//EOKpua3v/6cB598SIwTq/l9sgu8/vlLfvNvP+dP/+n3+cn3/4jsjxnfJr55+oz9Hs4ffMZp3PDLb/4tH//Jn/A//K//C//4j/+M9x79BF1lnr74Kf/+P/wfvFefkJszHn/vH3H58oY337zk4X3LstEMW083D4zdhscPJFUzoVlgizVCJWKGKAqS79A6MAxfM/bX+LnDigUuHJrXxaoAuSW6SEwLKnVEChEXbpjdHaPbkyl5dPzfcPvlxNX2c1IUIM9ol4pmobF5wsc9603NanMf518wq4hWRzTl9zHFDs8brDhG5j06bXDzSMgHwSnFQMp7Qr5hmgxarjAyYHIHwpOzQDBRKouLDj8WLJbpEIfbZUAevMlqomwiSjXcXo9U8SGVrBjDzBwntM6kPKGrTFIjITmyECh9oEvOgycjwCi89zS2wgjN9XUDwlLYgqLMKBOIMRyK3mkmi4AxN4gckCmg5BE5JpQouL70oLeUZYkfC6QS2OqG/fCW0p6zXmyYpmeoMoFYMvs9KTs0mpxByZKpW9G2C1LeIdWh2cpiZPBb2vKEEA1ZzIi8wPVLUrToImLLjnF8Q7somMaInwsKcwIyHNJTignUlqZ6n3lSzK5DWyirxOxG/GAo9SNiGFCqIYwJjEEkyPGQ+qeygBQQUVMVDqluATAWlNCkkA7gRBKZGmUdPu5BlkhhScESg0BrS04wxJcUzT18nIm+QskaS8YzEeZ3Q03+rufvb1OJluQTOkVSShS1pljvMEGz9Y46GiqzYdaB7m95CotygcXiqbAmIvSMFC3aVtzd3GFNi8gZh0KpEisTScw464gpU0aIdia6iUkcog2LyAGvGxLzrscuTvAxYWVBkDMhBpSrKUUkVTPTDMWcyEVBSAnZB7RWiJVBd4dDPMbMkD2lPuTeipTRpmacZ/TgUBTc7TS1NAQvWJYSnz2vx0vGoxp1f4N9WOCWgb14iwwOksammSmvSSkzNhVGGuoeclTo2qAqQzIjWTiEUiAO0wctNKUpMVYfAvdlRZwEC3OMNJnODSTVkHNCJ0GZR+a0ZuxBJYE1nhhv8aFEFwWmXqCbisHt0T7RKE1hAKNQ8C158fBjDTFS6gZcOGTMO1A5oySHi6vRkQpwSRzg6lkeNgOhEEogUkCbwOwOVEpiQ/KCuQ90tyM5RExToFRiChNB3ZCkxSUQWIqioqnPMFaSQsEQMrs7Tw3YBajCMelA2AiEFgxqe/Cu+0hdt9TNQJYXpLjDjwZfDGS9YOoCOb1lCofYwnEb2d0MvL1+y03n+GzxIZKC3ZipbOaoachh4Gq3J4tIrRWqsijX0wbFomjoh5luMlRyiRYzjZU4l/FaoDNUZJpVzewifpop2gJs4sFJzdGyRtU16+aE1eKcqrDcOzGsmwVDukXmGqOWBz9+EsRpxomOpBOqDKQ0QyjRUaLzIfmmUCVtsSG7mjBMiGQhJ+Z5xqeWaWrpuoyPM85HQpzJwiNkJmXBXRdo11uKypFziy7W9MPAfr9l9gPNsqBRkWVtEdGiJBRFwpYgUPjZkoWmbXumaSJlxepoTdMuKOsWrRXt6ojlakF9dsrzp19xc3HYBLe3t0zDfIDyGI0witWqYt9tmQeoKsWjxyecnm6wtuXl8wvaVcn26o5Fqdm+fYWf9ljzHqfnJ9z/5Am/90e/Rxg9T957wm7YEtXEyfEZxydnjNNEyh2b5Rkvf/ULlLakfIOSktXyiMXxEV8//R1WRNrjMy7Hp0Sf2caRUHWcbDLn7Yi/ueX+8Rq7KRBv9lSNJdvMXo4IKTlqNVZWyJ2nnwdm4TDKQJbf3t1IDPOOxaJiHLfUTYGgJETw6W+JGwik1IgMwWV0oZAm4vMdSUR8DoQ5Y02B0gqSIfrDtAxmiuaOt6KkNZt3Vj2uFqR+x81whzWRMM1cBcHtxZKb+y3nTxYsH9T0zfKd916//AYf36BMjxMDk8jIouL+k/fQlcGHEVjg/C2zH/B4fG7wuwsWi8TF9pqT23PkYknEMGaP1IIH63ebhTkaqsU9/LQjhVtaq7i9+gLsguWyJu6vWVYH4UgtFpg1+BiZhWFtBMo76ro9eGiLiLUw9onzzQkyZm7HS8Z+R1kq3HiLTZmT03u82ms6V7CaQK0Nm+UCPyfm5DGFpCZxdvKY/dQyTzMnjyUxQdjv2L56w83TV/z+j/4h9rjgrsucPV4zdBGrM64TGFlwunyP7fSG9uwTbmbN+6eWedfjbnqyHynrTHnvMS9uPKt7hkW7IEwCEzUydRAGlI9M80h7/h16KSmKJTrckLgjdjNiEDy+/xghMl/87C85PTsnxwXb13sK7ZnzFTdvvuDh/Y4ff/YDmsWS1xevMAHG6XcsWsl6c8Jf/Pxf065aPv/p/8mTRzU//oNP8GHgy6ef84tf/5QXNzcc1RPH+oTzzY/51a/+J+pKUqaS3EOcFZKG9bFk6CInJ58cspnzhJ8zPmZgoKpmdNHw6vkvMbpgsRAo2RHlGpUfIHWJc5cUag05IOXAPAe8n3BhIklJ3TyhFff5+cW/hNU1pW6waYOkBN8TxY7jRw3BC1wY6OYbVFWgqZGyReYT/HhDEB5jFDKsyXNimnfgM8IBeFK+ZRgNLR1+EsxJonJDNg7okGKN9paCiPM9RVEebCRJoVVBkhyUZRnp5zcs2iN8HvFxIiVPjmClwHUjVWmoKRDRHMCJFkIOpBgJYsLaRE47kJay0eSsDs259kSxx6WeolwRZouWG0IYkUIhsiX4jLYFIThMFRhnjzQVSjhy8Pg5okSN0hnEjAuZyiwRskCJCtIIwqNp6feBoowos4XkSWk+kICFxYhHzGOBEpHFwjL7Pdg9MpdkaYgps2xashMkN9M2gph3WFOCMDgHMrRcjTtWixUxThgdyFmSfD4IjXpiyAOVKZjHEZMtWhaImJBJYIVGCEUUGSUt8+xJWaJ1CQli9ECmqgqmqSdFT11sIHqyFEipkEIT5pKcS3R1mFEqVSKDOURuJ4cUA4V9l73zdz1//wucc8LNgiwNNiowEltYhq5HKkMWIIVGRYWK73rGS9uQg0fpgNCCpNShG5wdbvas1mskIwpFjIqQFUYXZOkgTBhjCDmT/Y6MQsoSpTU5JtzgESuFn7eHrGU3k9NhdCCJRA9yIZhv9whhUYUmhRlCRCkJKRJlJs0eiUIYCTGQZ0BrohJMwx0rVdNPkW4WFJVFKk8AZikYa4+rEkWRaGvJttsxdofMX2NrCg3JzdS1BSlQymITmEpiKokwgpASWWdcTqBLbG0xQlEojVGCLGBIkuQDi1KTCAhlkDYT8ohPI8F3iLlCeosVmhQPhxEho6xGyoOKHXKHRVGqksKYgxc8Z2JKhwt2ClI2iJgI5gAfiCGSpUQqhUwJKTMqgiPicwZlKKRCCQEpo5VEyEROCd8HRAjkMeN7mLqEdxOlanGqh+wpi+KwfnIknwBDu7yH0DX76x1vwszFzcyZbainEtmP1G2grI6ZBsXMDnfVoWgoa0NRBrzvWVY1wh4uZsxZMPmJedzSzQO3Y+B6O9Pd7JlmQWklFYr9zSV3fUdRtswnG3Ie8GLi7OiMtlzgpWDWiVlHsg5om8hqRpqRTIdIFpk3IALIwwSlqBOqjvR3BaVSCA3n54pMiy431MWKSh9TVS1xPSJ0iYoLcj7AIKRUByy6uGP2B9KYVQJBQuaMFgolNEH1zHlL3axY1Eu0uiWTGINDktAqMfR3jF0gTNB3u/8HKDEKcGliFp7b3QVFWrGpGqQtmfcDt+OIix02Z6yoIEpskYjR45xGmwZjFVlFysay4YS9uiERePhow3K5wNgCJS1SKJqq4ahZcW0LOq2JpaE3gognhExMghKBNS3buz273Q1nZ2e0i3OaxSmrjaIbC4qjkqOzY0xrePvmGWfiIYW1rDcbvvfZp+hGsR+vOX3wPr/61S9pl2vWJw/QtmScdiipMdbhpoH6SODijrZ+yPrkDFH2vH77G56cfcBqobgWmmHomcNMWTasVzW2KLm9vOZocYRXh+J6HyV3tz2XfuBYGCZpyLZiVRvcOBHTwY4WU4l0GpEdi0oiw0zMCU9Ce0OMnkx+xzPu0h4hi29tXpkcIRGROR1gQHmPkhLCAqMzUnxrLyQhc0cmY5RGxHdhQrVd4dwEwyXDi4JhCpTCEAd4/uyau6ctJ+8/wK3sO+9dfPkNxt+SQsfoRlSEujzEod5OHYUq0Ejm8JKdvyHMHdMuk2Mmmczr3SWmg5P1EiEFc3bQVCya4p2/o0pQpsRmQagC8zRjt3c0jzVczRRWcHa6YQoSUWWq5QKcITV7TpcLbrfiYOvJCaUNZWEYdoG2rrnuXjLsXlKWLW7Xk91IvaioK4l/MyOHBe3jM1R7itKWm92eQiqOdHHII19sUIcwVJanNUHByxcvuHj+nKq0/MEf/GP+r7/6d9z78IyhO8DepBKUi4J81NLfXlAfP6RefwS5o3MdaZgIsQczUi1rzk+f8NVXX/Lpxx8z70ZWbUW33xLijJcaHx2LE021WLK7dWixpDAV3u9IaUIsGurFhrsXt4Q0cPbghKefPyd016BHorglxCs+/OQhy9Mfcr27o2h6irikbgyy1FjVQKc4Wq/561/+K/6L//K/pqwLXvziL3j1658SL2+4bw1Xt6/5Z3/239Jvb1hoiW02qKQJ846cJnRRkBlR+gE5HzH5W1zY4v3hDNI6Il3J7dWIUgGjFFpIBDVStwdhKgWiGtHqGCkEPk8koQlBEL3EmJJm0XJx9SW9+IZFWyGVJc6O5CVKVFRNS5LNAWoXRggtUkpyGgi5QOcNuW+Y5kRuJCZ2pG4mjYE8T+Cmg21GSUwYcOMNfhaorFGmRutEipkcI5KGsmyY4i1CzwfYToSYNSJqTGEY3UClIMqBnATkdBDBsjywUpwnpURVN/T9npgnjCkw0uD9wZ8OIyHtyaI6pIcID6IkxYIcV6ikAA9CkGWFz6BJB5aMUEhtcdMdtdUgW0iCLCJZGESuKLRGioHgAzItULk8FNrfrkkGmS1aaJTuSASChxQNQhmELdE646MlMOJFwGeFMBGhRgQOkUq0LEjBIIRB6RnEePC8e01yAlFIskgkOWLKTEqGMBUHoGQOyDiSo0TKTMxbCrUgRk1GIE0+QLtCJouIFMVhWhAyWmakTAgZQURkzrjgkRgyi4M9JcxIJTBaEr1DoFDKHGjHWFAaFzwpHSjWgv+EyriMEyJBpEBETZaaONdMU8fRqsCLmSAcKkmq9O6yVlv6eUDkmSxrvLQkBrSfqasCWycE0yH2zWWErjBUkPdIErOC5AqU7tGpQApJkoo4eXzOtI9a+uEtdbXBTd3hB2MMSk/MvsR4YPSEokIUApkhI0lKolzCATIltFTYbzHgIspDWHz0pHlEHjV0XYeQIBpJxDPImbEEZSU59wgy4+UlIRc4GpLUmKomyQXKKharCmLEVpqsMmVrMSoQcwZZUUmDCh4VPblQaCGQJESOB1JnyEjhCARilN8WaI6YZ7yY8biDEmsFoxOEaJCpJCZB9DNpluRREE0mF5KQFVbqQzFCIn3rPhXicID3+w6sJuVMEokoJInDP1tWBasZnIwEApWSlEJCjLgYkNqgkmBKI/upJ8Udbgz4ccaNM6MbmduMFj1yUDTHJ4gy4LsJN6SDqrFZYKzB97f4ONO5gWMEcRYgM0dtg1UFu9Gzv7sgvt1ztNkgOQTti7hgXSrK0jGyZTfOeNkz5My2F9xcD1ze3HB7N/Lw7AMe3ztD2cjFmy/YjY6i2TAwonTg9OiIqtxgzYIw3OEVjMoT7Ei18NQmg3+N0I55XqFFiVQzkZlBQMozykCwhtpWmCzIhafQa0p7hjENMTaY8hiTbnHRo+QRzo8QBzQlqIxQmWm6YdzXZF+jjKS01QFnrCe67pphXlEUDZvNkuV1gZSJ0c1IcaDBDcNz3KSZB0dMB0+6/LZ564c9snBc3XiaUNAeKRCJKDyT6+jGHctFiRU1JIMxiZAc/XCAJGgfmFzHojWs2vrbg1dxvFnT1EuEMAd1JGeUAL/bMdxsmfYDwzAyDo5pnPF+QDLi3UxMGi0c+/6Odjyh6xVFDdlWPPrgh4jyFiEzr56/Zrq4w9YrmnpNJWs+ePger14+QxmQpmGKjrPlMbpcMsaIKVtElHjRo6uWpMFPClOfoaol2/4Zt7u3fPjdH1FpEH6Fp8OQWNpjavsQnyI7XqByJN6B1IrLbWR/N6HHiYvs2a8sYbkhlkcURca4dEh6iQGNQAhoFiWp75HCgqgROUHK5L/Fnw8xUxgF5AOaPinibBBSoNUS8oS2NSKsiHQHoAgBIqQMMS1Zqoibb95ZV6OYk0EJw3i3J/jpkKBTpIM1ZKiZ9plZafjs/31v++oZa70lzFviMKCkJIUFU3dLN0Xs8gFhvmOeruiHa3w3w5Qp6pJtN5HLFbksqZYVspTEkBFlhTh9Vxk3LWgmjBJQVbza7nhSbyjFiJoci82SRgl23S0p9zRyhdQtzeYWa0uk8fTzRBIzyhcIdYCg5TTTTZeIecv60QN2L3ccmQ0n7ZLoA2I/Uu1LTp88YZ4qdmOH1YplUVAqSz9GmrqgsI6ytpyePeH12wuev3xLcoIPf/A9VmcPePa7W97/fs2br1+yOmvwylK0LboZuXu956MffYpZH3NGwS9/9iWbI0mWHdlmquacVbVBzl9yvnmPL7/6BWf3F/jL14d7IqrAp2vuPzxm1zv6Yc+mkVTtffINKCOIm3O60TNcXvH+P/wegx+4ffVzRNwRCsnsJ8oycX7+A/rxnK7/kg/P7nH3ZmKxWCGrFitO+ei85s3Fb9hsHvLZj/6Uv/oPf87r33yB3gce18fI7LhB8p2PP+XVl8+5v16wuxzIORDETEiOgoZhGnj4oKCf37DvLwlzj8ygFeQY2e8TF2/3fPrZR7g0kmbQukJpSWZPCCOmWRCpCWRSnJEKck4INE1Zosh89epzZBERbIgRfNxhdaCuH2D0Md1uoilKlAzU+pjgd6TYEYUgxALcyNAF/GBp7YyaDLGLzPs70nSFlBJTHdMIx82QUTEiCKgUMFkSvUCJQDYVwjQY1+HdTMYB6WCdyRYhMmnOrOoNN/4OrQyFKg4Fsvy2GbGOICOUAT/uUEIf+A05HWCC8qACSw4CXvT9gbwNBK+RfkWpWvx4QTYJRERIQ06OzIzWLVlDyALpGpamZvZ7fBYIUR4InvQoBCEErDSHi/VpIKjxUGynihgTtsikLEnCMEeHzOVhOqgykR1GarzPTMGTcolWGqkiSmRUMoRwEBy1sLjZUTctOXhwM5aMUCOL6owUIlprwljhvUHmGf1tbrtOBcwKIwRGw+AOjTg242RkdpLSgA8eqe2ByKk9QiSECkiRCdEhtKS0LeOYKExBThlFwOiEtfFbaJNHoYkpQAZEQiqFoiKF/y/+5v8fAqeZDnTWLCFCU67o+zsWiwqJI2WNUgmhHV78rVxcfUArGywy1xAzEslyUeIry+vXbzm5f8Q492RZHaiRacKneMiS9K+RagGqQWVJdIk5+0MHXQrwGekLUAollyirEdqR5UxRlXRXO6zdUDUN2EQQBX7yxAwaiUSixMFrlXOmaGqCdKQ4ob1E65ougfSOlRLs3MSuLJHVSGt7QvYYOXItBl4863h4/F2MjjgkOSWOCsfx6ZqTesHod1TGkGJESRASkBlpEzhPYzw6j7jZIQwkFfB5JuRMoRvyHEAERC5JXjF14F2B5pTN0RGqmbi8fcMYPXV1hA+ZEEaSVQgMSlR4N2OEJUlzuJDBwVqiVSLFQM4RmQTUBu0Sk4CkBMlFvJsYRaaVJUJIipRZlQUmRPq+Z0geKkshPHIWPO2v6EKGMJCjZ3Yj09TjYsJqOC4TY3pEDBMpJ2JQCKEpK4utIykOB1UmJB48bFiddRT1LYU5QhdLktoxphd8/ZuvOT3VNMWMizNpr4mzQJgCWyTcPFApjRLpEAeWS2SckblguVI8fu+co6MjtuMNbhKs6lPK+hg3QBIl9x5/xKo+JoSZ2XuENFilaSpFUyzIXvPq5SVHy4YgFV18gx0z0oxIFXBhwewUQkzcO6uYpyOiU5SiptIWKSVCGhAjVTWCg8nNRPZkIKaDNy25Dc4/IzITY31QN4qMVJEUHbsLT1zVNKs1q+qck+WITjV+Px6+31AxjCPDsGO33aF6R1VppDT4cWTaRYpGcDXtuC9Hujc7zKbBWEOeJ/qLO9LJQ0qbeHRywugSLisyHfvpgjAnfIBkah7WnvXxCaI4petKrKxpy0ySA3MecNLhOs1XX/+WvhuZJke3H5hmj5QH1HQfBpJZoOyednVMFgWXN1eIYub8/n3W649Yngz0s8WWl9j6A46Xa7JcMY1wVJ3y1199zkcff5/t3VPunTUcrQQ+bHFBsz56SM4FcnXOWL5lnLZ0Q0/rtphdwcUF6OIhtj5inpbYukSGa4TxLFeaprbsdzNKQm1WbK8Sxycl2kcqmenDnm8u3lLlRzzFgioPAAAgAElEQVTcVFyNd5xXBU2qmUdBDDNZCVJR83wcWIkZZkktzon2oI6llPibLOVS3UfLgTnsSUGgOULI8jCCjltsZcjCYirNPO+JaY+M9YHYp2u0MajwGp137xa7oUemmtPmfeRwTTt3+N/9lstcYj+6j1gqdvklvC3eKcZ383NKHAvpEWZkGxIXuyO+219TyILZbxm2r5n7kbDPuCnSrjUplTx/9ZLPPvhnnD14wuLE4pIizQpbFVjx7gEWZIkYHWWQxKQxtaE+mnFXJe/dP0ZJz5jsASiiEmhPfQQPj77L66/fsFgJ+qsO5wS7MBEWHVXZ0G175DRSFCV1qfC1Zt2uqdqat7dvSSKSJSyWG/pxy20euXe8pCwarqaRl/6GplZsU88PvvtdTh+8zy9/9kvilHjv/c/44Ps/4ctXzzg7e0jcamRd0eYTHIpu7OkmTb3+jLMPvsfFvOXiZy+x39xg0oakBGVTcdSck1NJMglXbykfFFwGTy43NBJs6tBx5l71AV//5j+i6msevv8JOUWcuKWUJY07pbv6LeuzPQ/uvcf/9j//j1j3GuySXR+Z3cRm1bIsT7n9+i84Oz0nDEt+9/zfcX6/5tHj75BFxZV/ytO//gv+0T//73j76prXv/5LSlty9t6KcRi5uJ34r/7JP+f1iz3tvcfcvn3B3v2OZbHAYdiOCzasWLQZ5BVdf42be/q7CasrqlIx+B19d8XR8XuksGEYntG0K6TtQAyQawq1otXfxeUVw3DFssgM0xuECJSLFUW54eLpNd0bh1RHSOGx2mClYbVoKZTi5TdfcnLPUZY/QuoVSWSkEqSQIfX48OZQi8Rrds+PKc/eo8pHjP1Md7sj+RtUWxHTCkRNxRlSJHAjKQQCASUSVZOJccTPEzKXRH0geJqUQGpmYdhuZ46aBZPx6GFGKUFh7YEU6hUpqIMwoRzjcIdmTVNsiDEzTXuEHLCFJDhDqdcIBDl7ZFqTqYn5jqReI4sz5NwickLJI0SYDo26nPB5JgeJEitUeXSA+HiBNBIE38YRlhTiBJEmpM6EFJCsMWpFNgmpIIUB58ZDgk1VoJKntBolO9wcEXGNMQKlF1ixIhavkBJk2pBDS8YhciLnGVMo5kmj8jkIhy5vQU94X5J8gVIFPlyjzEykJ4tMVoKQD/nu++GItn6McztS7CmLGhFgniOGlrYq2A8TxhZkqbBFzexGZjdhrUEaQak6FpXmze4WrWq0kqQk8R7KYolIkikkQnaEOCDViLIcGqhkELb5T1eMR5/JsQQlmf0NZaHJwZByxsUO2pKxm0ijxJh777zb+T0hxUMBGB1KZdZHFWTN5YXH+/sUrWFyoKuMUAP9JNC2Zb97jTEb6iUMnYCU0EgSiigT1bLA3+6RwiIspCxRhyR9opDoSjNfRZq2AKUJfmByniwyRmpyPqQ6hNlR1BXjNCGMJrmIdAfbzLjLLI1iFRO5yFy4K+TmCNUahpC5u3Ns4x19cpyvnnB18QqxsIjVKXVdMK8Mxf01oVYs7DE5Jdq6PHRwMVFLjQ6WbvYkLKMPJG8oZImMGRs9PnlmKUjRUZQ1PsDsA3Ul0YsWkmfud0gvmN44RJb4cEu9WAKWsiiw9nAwJhlJOR/83cIghUZLzYH3FwjR4dMtUovDxQd16MwTgRwzSmVKK0kqs/QgU+SOiT0jFsEJmtF5vrIzebdlffcYqxp26WuG5i3FsCNdlSxky0501MbQ+S3jEKlVQd2CKEeUPKPWa6qTa65M4IdP/pRVkZmnS4bugpc3iaZNXN9eEu495Pj9Bdq17LoRnUZKE+iy5ptf37BaFmyWiu205qbf4qyn3MzY6YZNdcqnjz/k9bMXvH72FOKClA374YYQA2enJ8i8Yxh7bF0wp5FCbKjUTNIDMUj2fc08rXg59GxWlnm6AlGyXBasGs3wxrFuNvTDM3xbIfUarzPzZEh9RthbykITRIuqM0LtCCkSk2P2Eu8im6M1iDuMOueq/w2327ecnnxIozRCjJiYWK6OudhtebCEe8eBmxeOsL3lrtZUKw1Z8+rVwN3uDbbY0+12nGzOyTGzu7sjzI55XiBqx9OnP6MtVqzbBTpXiKhww8R+u2crZ1aPN8htIm4t+/GO26tLUsws2xMWMhNdYp961ptTkp9wPhKFQQjFOGleX/dMu1tePH+NNRLnBrwbDkj6LIlCY22J14Hzh/e5d/ox986+x3JVUdSOtj3m3unvszr2DL3i04eeobthchOqaqiWa65vbhjtimrRktwl77/3R9zeOoYxUNWWKvWsz2CcakKv+c665K9+/VuCXhGJzHdv+fS9xzx7esnp0T2asx0vX3iOyk9RdYUvB7QcyW8/xvn3sIsX6CbRrhry3LE6XtI+eYCLmrc58UFjKQvDFKEVCpULeiJ3cYfwM1VsiSIzb1+xSBXGFpSNhL9pG5eXTG5PyhCiIsiA1mBLR20XuCkT/Eg/vAI1UpQFSi4JXpLD08PEJby7RwNI8YhVGxExUYpjunDMl+OvkRtDuilRzh6i6ap3U1jurVqKIWHRFA1UxrFcSe7bj3h68wWj/JJh2BFmQFqcHriYHSIYTs9/zIP3P+HsOw/QpWW4y7gpUBSJ1VLxN/FxIfeMJuG0ZsgH+JUvEnMYOTt7xMXr3SFPmI5S1NyrHxGHkbLWfNVl3n/vCZfPvkLGBCrgnEOkJWloybs9ui3RJAorUdaANExz5OsXX/Pj3/sHhGw4ahfk0xY/jHTR4YLH7bacFEtCCHzykx/z+Vd/yf72mg8+fMz7P3zCbDpe3Vzz8IMH1GKPfniGv7nhbrunXC558IMlY3dJCo6f/Yv/SP/63/An//k/JZSPGPoL9FJTnDTcdj1ltYAp0l+8oS1m7jUrfExsB2B1zBwq3v7iS977sOR8+TE/f/ENbhg4thUVME2RH/zeD/jX/+p/55tfvuaPf/Q9vnh1yS5oFs0D7DAS8xui9Wjb8/x3/4L7ywWb4z+grH+Pq4s7/uW/+ff80fc/5vR+wV//9X/PavESyQOq4pjVRnH8aGSxrBjGnqlQPPvqllP7MbvtLd10iyoCWmUqXdLfSLrrkn13iXc9TT0fAC3umqI1LJcLbrbPqI/u8E6jxjW2KCmMpVmUXE23iO4XHNcP6EPHLnzJuj2lFk949Tzz82++5s2rKx4+rDle32e4A60d83zHfn4BylDac4yJSFZ4mYnZIGggCFJXoJ0hTdDfjVwNL1kWgu7qjjRPWKPxo6dnJPlMrvfc3HaorGh0SW0XRASXvUNKhSkWBDdylDRRJib8QdxMClE3TK3GbTva8n2G4ZLJb1Fyh8gKKVpytBTqCKkj0+SY51ckZqSQGFUT0x3aWgpzH+ciIjVEV35bFzXoosflFyDvU5hjQrqmm59TFAV1cY7fFaTeszryePmSu2mirRqMKfChxzNTLRb0456Utzx4UPHy1Q2lfowJG9IQSXGPyDMny4r92CEQnLcNKYyMU4TQIrJA1F9gVEbFj8EvECICEynvCKkjhw1Ncw8X7qhXEy58jciGlIAoKQtFYkChUFEhVCQITaYAqUnM5NyBVngyJI8UiuwtUghMHMnscaOlsgX+AClh3+1JMpOkZAgRmSWNtnjn0DpSFulgs/EjMTqynphmT8agjCErhdbVwY8eMiEmjH7X2vd3PX9/z3gokRKmaaCsloTJI80ekUpEXFMVS/LkcGJA1O8SOKUtaBcldjAMg2ecAst2gZ867qbnfP9HP2R30aHxWFMghEKUibJc8ub1NfceRMLgmFxBrQQyRWLKh9geE4k3A5kGX84kMkppMoYUG6QWHB0vEWLGT4nRCbJWFKWl1JYUIyn2FNaitcaUBTEnpA0kM7N3gd2057g84gbBdYa+XtPoJaJ7DeGaYEd+/tVTUqeo1zXHj7+LD5EmtjzSKz5arDjDUERBHB1CC6KbkEYgtSaJRBdu6eKIE5m9ylCXZKUOlK+UD2MsZzlaniJEZJ53nJ20SCOYXc++2+P6O64v95hyjakU7cqAFBhdYU2F0JCVR6c1IkhkLtHKYqREC4/Ak8UM0jOlRBkUlzlivUYjD2hYbdlohTCagGMoJbupO6DkkVRlzagUN9PAXY60XUGQA1kqtDyiqSbuViM37i3P7Au2rzOfPb6m2008erShu7nh5sbTrh5QVwFdT1x8teGPv/vH1OtTttsbXr0Z6G+uWJ3u+PzmC169vuAH9/6MB4++w8svfkWBp5Alri+IKuP0zMV2x/7OkepEYWpMXpKcoC721LXh8vYLzEJz9OAEkwr2+wteXzyl63YU5n3GrsaHjBxXTL6hNEsqZXBhZH+7xWrJ4F9zfd3z9fOBqp25195D+RVzD4t1w9P9JW254uJiQaMWFMaReMWQwMwfA1uovkHHPyTPZ8Al5BqJI/KCt9tntOV3iU5ydXGNNSVNMVLpE6Rp2aXIPL1Eja8Q999nzInQtkQrmIcL+m7HNhmKsiV0A7cXnnmo2G2fs1wlpJCMI9AGSid4tXX89Hff8CfrU6b5Fcl2tKdr/N7iGvV/M/dmv9Jl6Z3Ws8Y9xnSmb8yszKzJdpXbxuXutrFxMwq34AYjIS6454o7/gP+DYYbrhEICSEhQHTT3Qap7MZ2jZlVmflN5ztjjHtaIxc7sbsKJFtqLjqkI4WOToTiROzY+13rfX/PQ106tqf3eA9t3UAEEQ3r9RL8jpvt16Cd6A63WBPQ7RW2rfBj4nQ6UdaW++PEslnh4wGlEqtlhaRh7APHw0ACjHnGNz781/it3/x9FosVphgxZYfSYHXHomrYnC2YtGTdfoCSmTJHzDjyxt3z7/6rv08/JnZ1yc8Olut31zSF5UnT8O72kUN44B/+bz/g6uU5/+AnbyjOz0mXJWFhqcPX6E8dP/rhDzn/3W9z8/mBw8ORVhmyec7wuGS727Op31PQ8nd+49/jRz//b7FuZLGp0U1BygJ5COz7DvfxU7oeniGJu5HkJVPv+Mm7z9mHnt9a/hp/a/WEKQ4oOx9zafpFYURMI95VNPWGbALOzwEvwop+NFixYDw+0K4EkzfksCKrhhQnxNDihgaqhPylUFHz4j/7q/vABfDRL18I+vnnv+TJX/7qP/jRf/H/ec2If/xf8cHf5OLy5f/wl3f/2Uhp/0t/9nQ8JxjFqEaM33EeMriCl5s1eewpdcFxvEPVIIxhNwY2l0t+8vMvWD9ZcOwe2bSCruupGolZWG7fv0cPUHHCyDWH+3uqao2yBVOQ5GxYbs549vFHeF+SNyXFww73vkdPGXYH3v3sS17+6/8Kv/XkJV9sb9k/BFr7kvX515iy4P27L6law/OPWvaf/RnjtGaSSz788AOMy5xuPcr/Nn/xF69I6j3/4R/9p9w/aranAy8++Q5PP1hx7A/8k+//E1aLF6RUsnt0PPtWS8w77rc3BA9Pzp/x+tMfUV10mLrm4eYtb370fTbKIp9mUvWWZy+e84N/sOf1l3/C5ukDf/7Fn3J5dc6z5Qf0neb2/VvKRcsn5/8Wn//4Z7hC8OzF71DwIQ+vfs6rmz9mUT3w3b/3R/w3//V/zh/+y3/IP/4JPLuqCfqI1IIXZcXdw59yvX3Ft8JzPl5XuKGFumFRewrlUTxFxCPvb18hhODx4R11VRMmy9R5Rhc5l+dQ18Br+kOmXY4kcU+UgqBq7u4KtGmoFt9GyEDVj2zC18l9w63veLe9Zji85hvf/ZDVuuLusWW3fUdRDSzqGisuUWXgNDaI4lOMuCCEC9yUyCHCIKHTNCzI4xV+/zmYe0yVMCmjlSA7zenQk+sj65WmOyXWqp0NwUGRfUIQWVhFFg4/3tJWLYdph0yBUiqUKXAiYJTheLgltxD6B4xJaNUQvGMaAmVhKYoCJWG/e2RZPWGcPLbQlHWFnwwkjTJqzthNLULdk8WbufOtlxj5gr6/ByKNEEx9YunPsFyR5TmiPSDsiVPekDlRlIl2esEwKoI6oM1IyHuQG0Tc0J80esaG4c1bZLOlkIqp8+TynNI0OA+HQRC8AiTazu9LHj8meRBSE8MSiSbLA1LDovwIZMKFDpWXTH1BUaZ59CNKciqYJotUW2K4QwmNG04gCyKJKCbQJ5So0FbPxvS8QDARUgdSI7Uhx4y0Eed7sjIoo9BKMIWRGDxKa8qqoRTPebi7o66vCFNgGkaQFq0tMYrZkZyeYKRByJEsp1nYlBxeeqzN/HW3vznaUCiQkbI12Lbi7t0955cNP//T93zy7e9w2B9JbqTYWIrzX3xarQoKE1D5iEwd2SeGaYWZLJv1t4jxgsfrVzx9vgaXcNFhigKRMpUtiMPE6XRALZ+hSoHvTl8dhBVpHCmkoB8dcfJY04LIxBTJWXzF6bOknMgiozQUixYlBWHyhGki5UC5OWd/d0e9bBBSQF/hxogRPZ+sCkoXuQ8juS745tri+3fsfMf1YeT/vP4LmmcfMFnLBx99TLI1V+0lZ23L2dmCvDZsc08cIsJCzpFKF9TWzl/oKZH2Hi01CxJNyBgjGcKJ/XDAC0/d1LTVhn64p2oaLtqWlBJ919MPI/0p0x0MQj3l6qWmKDTatiQSyImYRmLISNFSFwqJwEoolcSIBDEAAcgowIgCERIqaQgQoiPlhFWKUlp653kwiUUAfcrYaBCVZUBz6h0iKlaj4K7aUZoKtwus6gVFThRT4kpcYLdH9P4zbtTXybrl9vqGQgqWi3YmyCiBVZrzzSVj1qyMw7KhePY9Ts8f2Y5/zvgXBnn3XZ7//jd4/bPX7G4m1kbSrgO2HXnoDtzeetJY0qiew+4eFzQxGoKfkGlg0yw53L2hqjdUpSb4O4rFiWdmjR8vMeKCmzdw/mxJVZxRFGty3nHc3TENjvPlOcfxhsX6wBdfTNzdBtZXmYxjPznqo8akgYqeJ/VzlA7k8pFQSmS8oowNRSHmXeP8NVAOJ65Bu7lrEzIyFqAiDzdHrG5w08D+4Ya2rFlUFSZY8vjIXbdDVJfI6wVh7HnWThyGE28fO0Y6jI0cppc4r+nDI/Viw3GnGO8CZZkxdUVgyf3uczz3/PDTR87bluXKAjW2OkHY4m5hJTULWdGJyImRKWeqpuTsa89BVaTFIxZBLUukaIixZddXDL3DDZYCyWl4gyki+5uR7BVoi9KzkMHYAcQeUyoWTcDoPWWdZtKILJnckc15QueWfiFh9NReUNUWYTWTVay/+Zz2bs3w7sD94yOffvYZWmQuzlYIrTnuIlHCk2e/yvZxyypWfOvlS/YP9/zx9/+Uu4cDypzz0bc+YWd/zv/ygz/mGy8+YCE7SD8npcwpe1oann1j4nX8n/jBmy/Y+y1LXWKHgi5M3Az3fPL8JfubE0/tklMVEKMFP7F3W44+M4iGUZ/Y9RWVWDEx4cMRGSTYZ391Qk0tdVkRsgfZkdUwkxR8QV2ccbh75GyzwqUDhVzhu5pMR1EeiM0z3Nig4xco/YtB+3/Rb13YU5sz7CCJR03VPmHrFO3UoqpbJiZ6f8RWln2/493tDb/3/A+4f1vx8XfPCNM7drvPWC+vaMo1wzRh5J7JP9JyRnKZ4XiiuFrhE8QQkdrywSff4Pz5h3z26ZbNzvD67Xva9Zr7u3sON1v+4Hu/RykbIobXPrC726PigT5dsX8XePfqke/93e/w5v4Rug+4vFrzsx/9CVMD1BrajgtzRhwNTf2b/PTdK37y5/873/69v4cpn/DZZ3teXb/j4ukz/tavf4vT/cCyuCL2luvrhG2fcfX8ktNB4MWWLBcs6kve/PSf8rXFiihhpEJO57y6/gFvr/97dO3Z3WxY1lcsq3NstpyGhFZPOT/7N7g93nKQ/5SLp1dM+Ybu4YH3b17R9df87vd+h3/0D7/Pohb8xQ//R3Rbcv7im2CvOOwOvHv7M758+BlPP7yg1Z8gKsX18TWLVUUlnpOGiC49n/70hieXv8qXrz9FSsnZRcXj/YHd/cDZ6gy/j+Tlkcf9Z1w9/RgpKpAlY+jo45HCTCzWgaGHRODx9p5SnxMweBxPnrecP/kNtrdfcH39Q37452/44IOXXD55OYf5RkVTK3y447hPNHUH49dJ05Hkd6RhgOGAE9f4LhBjZLW0JNehMaTomPoeHQI2JIqUEYsMHo67DilKMhIXAs2iZhwnjJxrIyElIgtShuQjU8pgMkJkyrJk6E6QBAiLUTWmzdhCsdvdkqhYL87J3qPjU7RX+PTIoX/Pqv0EHxyez1kszuj7LVqC1gbocJNF8DUitwzxHUadgR0Z1Tti2qJdRePaOV8RM95I7vWnqFQh4hn4b0I8Q5mRXP+YXfgUXUuq8gWZhnFoGSbLsnxC6CU+TSxWhsPxHiUMtmjIShPMLfjLuT5pXqOCRIQVKSwI4wo3jhRtTxQDgnOM2qCEIsYON+0IdJTLK7SJ5DFickHO81ibzoIsLdCSQkXKj5TFmqFXJAxCJRwz4tHogpQEpqjoTiPLRc04nTASbKmIIVCJyP74U1zqWNdPCD5ilEWpkhACx9OJFAPN4jVRNQy9IkeLMQuUlFQmUJR/fan9N0cbhgNltUbXisfbLyiLEqOXnJ+PJPMIIVAsNMYahnv5iw+OEqEMw9CTYkVdL1DZ4voDizU8nL7PxUVLoZb0/oD3ASlrMCDEkTBuZquWTAgpMaUii4DIHpkLJj/Ns1LeMY/VDwQxooqKXEqO15l1s0boAfRADrP8xnvHMPaUdQXRISRENyGEYDcd5jGMWqOi5y5NbM9qvvnh1+nefM7N45Yv3InXMdAsn1Eun/DyN78L5kh2mcsnZ4x25MAjnDxVqogkNmctYzdS6Qp1CATvGEPCS0NdFEwpk5nJNIN3eKFRVqLtnPAuK03C048jSkhOxwP7w0CIisXykrOLJWUtKEvJFBy20PR9pu/nFkwiYotp/vCtndu6GURSCCRSFmQSpXQc9cQiKEadmNJEjhHQHFMkDCNmoci7CR0ERWFJQsOYsEOktiUPY48o1tTyiJIZkdbkYCi85MIPnCWD4DnjSdFeQG3OCcOEEx31KtCUH3LaZoT8ks3llhAsYuFYmSNN3JFc5uGU0WvBD/7sf6U/7vmVrz+nQLA9Qdwv2Z7m1enqXHFz/ZrBrth2PcHtKdTIusxYJfGj5PHxkdXFkrrZUJdLZv2fIgdoG8WLD1oOw4nHwyPZRLRwpDzM9sbzNXGKCPHIer3CdZa9e4ta3lOvrng4KV48f8IROG8HrKqw6SlRepIdkboh+AjqiE+RlARCFQgxkuWenHtkWmKKnsPjljxAGiz3rwIrldAXgd20o5CRtDtxcLdM+h4nHxn8SBwzoYfrw5GPvj5yf/+WcfBo5UmiAzLBN8TJUi0OJGux44qVltzsrzGrM5pSoWLJiGbw9zxsa46njI+QU8bqTFNLlnUNukLaLXooOC+eEqWiF57t8J5jtyeGEzef3vPYHfCDpz+dkAimcZ75U0ogpGJynoYLXn225+MPYLGK+BCRypKE5M3tD1lWYIYL1s+WRD3RxQHrSkrWSGrepbfsF4L0k0c+aJd89zv/EueX50yxx+UNQ+ioWsUffPTvcH/3f7B7eODm4S2n/S3D7przZcYeVry//zP+9ss1Rj9hKQNLPTD6gcOhw8hLdL/g+HDg+PAlH714Tsol/ZiRDuzOcf/qC66+9uvc+jjjW5PDR4eT0CxqKqk57Tum8wtMkdApU1f1HPSK/8zpNDqqVnDab8loVG6wwlIXGqNGmkVi8gdUMRASqEagkKhs0faRGCaQBVlUf9PT/78Qt6Po6IbjLHfTgVyeGLv3vDo94UnTsh8HrD2DIMnDERsj+/c3bKqJhar56Y/fs64XuGkiPhzQtqCIJafeoZolSWfKVBJ84tAd8C4RppHN2QVTSFy/e0taL6k3G/qHA3VZsf7er9M3iikFtHCwHThfajbPP+D27g2Pj0c2qzNC73j9s5+z0S3DZ3sQBTLXnHaBbiuon5SU7sDx5sf8/M1P+ZV/8z+iaQuyhGa55pOm5tnLlhADcTIs6w1316+Iw4FyfU7IA28f7/ni+k9YLwt+/P2f8fRpTbnJHNWcG6jGHe74Ftl8jDsGFiQuyiVhWBBLhSofKdJ7fH7OD998xuKsJXefUJgVu+6n+OEeNRl+8umnrJYF+6Og8yf+8O//HsX6Iw79id3pNW/6H3F+dkkpWo4JnIso3dJ3PU5nrF7QP0qatiTp1yR1z4sXn9B3nmnIKJsJ8oiylvvtDylriy48VfEB3ShJqqdeR2zdccg9F83HvHv1yPrFM4ZppCRR+oKb7cT7/ZH80DPcDXz0bMO3P/4ufXfgNL6htIoQWqQIDPkKjaZwC4wzxGkgDInYR8ZwwB8blgtL8pHxJGAKFNJhhCfjKbVl2Cc6ESh0gWkKgotM3qFMximPWoq5BvIlC1qidLgYISlqCsYIzfKCcNiTXcRWDUYbvJ9wocOIgnZhUaJGUnNyDyRxImZFdsyZArFnCgNlW5P1gYwlBU1GzgsA6QjxEUSeQ83Jo6YamSuiNnh7pLcH6uIFMhikV9T5OVF0BDWg9COFjXRjR3Q1Rn8PKTK6LAjxkTQ+EPsCKReUosRNPcJXNFojUiIFiY+GkCtUtHMd5z8iBUuWA0k5pBoobETkmpRLdsc71qtIiBpjLNqUTPFE5hrnPFpUnLqvRlByQAmDyguSN/P7WN+SxAPKrhC5BJlmIop0eEa8KwgJqmbD9nFHVZqZppKh0Hre5U8rzteXuMEzjmkm4yWDdwJJTVkpwrhC2ISSJ9AjUo8zBSsrgq/56yKcf+NiHDI5nshOk5zCSw3GUy8Gkq4o4gqEIWaByr/Y/ixKixSZ0TlCytQlWKVw+4QQBY15SlWJGQsjSoqixlQSSghbSV1NxKEme0c2FmUNViTC4KCvGX1m0UrSBDHNMzxKJ1QWZOcY+sjZpibkDsSEnxJKzalsW02PW88AACAASURBVBqKqmRyE1VdzizNcUREQaFqbNYMh0dypbmqCyox8Nn9Z9wdr+mrTLHSlO2a5SdPYSU5HjMfnD0lHEeETUgTcdMOgkPXFYeuRxWa96c9kAkhonJiXWpydEwhkjBkp8geKl1QCo2cItNXBJisJNPYI5InekdpNcgCaSxlLairJUIGiipwPG5xfSCMMwnFVpreKbSU+KQZfEIkjxJ5DlRI5hAniqwkppiZ4iRPivPCYQgJNSVWTrLzE1kZyhAxMZCFJBoYmdDTQFsExpRwShD9NaPfMcoDRyUpmw2y90x9xyLXnE53FNJipKHbe0Rxi3eeMi7QeU8cIvvDDZ3fM2TB/Vhydl6y0hNyWHD19AxrDcfTid1xT/CBwgjWzYapc4SUcNvX2NhQyw2LesHTi5KUHXfdLQ+d472e+G7zDa5WG7SFQEeMe5aLwDS+5/3rW4pmRVm+JLiK7DJWavZ3AypUPLsy3N6/R8kaKTMuRlKMbKorOCmqIiJTxxgdybRIloisybIDCqRfkMQjTSkIFKToiS6TQotUBd3B48Y7CqkYQ4Hrbuh2IFkzbSf2w/WsrS8du3cPpCSo2paiiIzdgf3NnofigaZcsev3pPLA0B0JE1QFLGrBeICYAlaCJRCmwO5+ZFFIyI5Df8spBcaDYJwCTVWiTYvVisoW4ByVWhHNyLo5hwlQmUIJSiGZJsWkCoZJYlWDS3tyDsScEDIjEMSkyNmQKbi6uOSjT65YrCtsVSJtjVRLCrlhiIqbx0z9/Eghl5hc404DYzih1QmVBetqwcOrB3y45Fd/80O+9u2vUTSa3mlcbFggef4tSdOUKP1NCtOy3d7z9s0l128dX77dQvtTVpsLysUTjAw8PO54/fpATrBoSx5ObzDvZjHFN37tdylFwB17yB3Ze4w2bM43TL7jGBQ/6Tsu6oZn5Zqzbok0gs8ON9wcJv72c0uOe05JUesl+pdO0zGB8wKl1ghajJihWykIonSEGLCFJuUCckEWCZ8TIWrsEBEh4sqAlIbtl/8xZalJ0pC9pAmQa8/NrqMq12gDQQQmKehR7MLEQ3gH/OO/fD3/3eV/wouXJbk5EC0s7BXp/jUuvKK5uOTzTw8USbKb9hwFLM5f8p1PfhtbP6e4uKdcPAepMDoxHh3RR9raYq3GWsOyPJ8FHcc77g87XAAlavrbjkY2pGqHf7TUuULlaqbN6ApTSHbjEXvR02/fIjkRYiLHgM4zdUu4yGa9JrGnLFfEZNHGMqaJY39AxcTHV5/w888/Z+q3qE1Nrgpkq7HGIks47m/56PyKu/dviNnx/NmH3Ly6o78faYxksdDs9/fY6YFT+IKmWrP+9m/wsE/UzvO0XpK8YDft6LueX/vo7/M4XPNk800uVyuisBxcj/eOvvcYu+To9gx5y/r5ClvWjLcn9MOWJ2VD1Zxx/epnnMkl27sDrDNCTLjhnkWpmIqKw3hLnQU578lSU+rniPQhW0bePPyEtPuCrDTlh99kUpmxk4TxBJxIseK8fco/+vH/zB/9+/8264sz3m8PnHZHxCQpi0ua4imVipy697h+wZl9ju9OEP4flvbP0EVEyjOa+msURcnpdIupNKaeMzCDL1BtYL38kKZ6iXMSW/aockRJTRoMZdFyeypQqxccD/cYU5FNQRc6DtOW3fU93fU1+13J3/mdv8u7L2952L5msy7YPH+Jjit8uEeYhhC3qPQOFQsYBLmD0A2M4xHlBVpL+tMJESqySyQDSilCCIQ0b9ooeqZuoDJLCmmRtkYgGLcTVVXRygtchkEGckoYoTBFBbogdwP1lDgCi8Yg5lQlWpaYcjb19q5jDB1eDzMH3exmcEZaocU55B6tBSJucOOJeQZ7musyUYGMBL9HiQ1WPiGlBwbhyWmYjd7aEpNhmrbgLdq0jOIEqcMYQVH0hHREF540aSRn1GVLcI7BLch6QXNeMjjQKqHammMIhBBQMiHTSIyJlCqkGsnygUhLyg2kSEqBnCAlizEV03iiLFpiMBCLr8ZaQAiNypZERsoCZEbIEiGOSOlmnKsXCNOjdE03KpQqQO9AzqIfGS0iScpaMA4DLkaMUVhj5uuuj4gs0Kph9A5pFFM4YYqMsXFGa6YepTwxBzCCJOeurtb1V+bTSAqRlCd+EdT6z1GMi1zjx0BOHqUUxhjGriN5C7mhVIqoBEkljHG/9FjPNCZi0DP6RhZkBforRnHbbBi2N0hlZ5qKsQgNgzuBCpi6YTyNqBTI2eJDIjmH9InjfkS1JZFIDhkpJ7TKCGVJ0dLvH4lRQAF5/OqTTJmcA7I0FE2N8xNCQAx+tv6FSKkMQkS6k2M/eJqy5KnO3Nx+zlb1xMagm4zZWMz5hvqyoR92nNkVxmhklcgZYsqkFPHe4btMJKOipx86YkxoZakqQ1eA85kwOayyhCkjUcgiMaWImyasrQgJptEzDiO1Aa0MWhuyLBC6oC40UgwoGXHeEQZHdB7iTFOZ+oyXB8qiogwFaYjkGOZCSlgMEu8jkowREEtgCojocX6kG3r6bkIpA9OItwahC8bgmLQlFwXZaGI3UiVPkTPOj0QXyewI8TBbAMUaqSp0PVGkCa3AaEWpJH7yHHY9lJbKWoZjJBYFp/2Wh7sTx2HAa0EQnmblKJPkfHFGs1qznd6yHU8cwonsPVVRkZ1iPHnGLqCw5GyxuqIuW4wyHPYHhK7o/Yj0EWsyVsuZVS8rso64YaTbOfxJcrleIOVxZhXbJZM7olTH+foCo5bIdE3KmZASSkjqep71K7Shbc2crs6WGE9gBFrUpAAySwiSmCzVYg4QqRDILuKnhDAJrSZkFmRXIsKOEE/0J40SkWn/SLcdaRYXeDLjtgcKVIjYGnRQSJcJXYeIBaE3c1GGILiRoxsRnGjKM+qgcKLAFBExBtze0VUSoRxpHJHOEGNC5JHFYoGSS5wPJCaO4wldtVw0L9FScnO4oWoaYoyoJFiUDcVacV1OhMOAEBljC7xzCMSc2k8RoSPnT855+uyKb/zKFc1SYmqFqSxSlYSk8F1Jnxwb2wCOcQg83NwydB3LxYKnT56CTXgVKNoVVy+vMI1FlZnSSKZdh0yWJ5c1BEdVaE7KcLHZ8MnXvk7qGl6/+RGn3Vuenf0q2U10ccfN9TW7x47SVDx/sWaKNyyXlywXH7Es17j9DTEOyOiQ0bEuVxSm5u3dawbdIEfB8mLmahufWdUV5VGzfFqia8H25oSpSiIH8i+PG4rE4TDRtCuyANJEipLoSkKUKKlBOLLMuEmTxWz50zIRjUeYgB8nTBQooUB4REyIqElCkJFYe4G0oHRCxBKim1XWosWpq194OTJmjO7RhSWZGhRsTU+rrzgOlqOcSCog44gNoNIJqU90bksR1zMbOc/Pr6WHLBGpwmiIp4FbcUurG0xZU2uLPxzpt1vU2GGfbcjRczoECjPz6YNL5HxCFRMizJjc0+1AYR0he3KYHQ4qRVLyXFw85/74JSH0iFRj7RxIduHIumrJOfOwfWDot6TqKYXJqMaS+wn2J84tuGHHdLdlcX7G5AaGYYuNgbZuKcoFKWaeFpfcjJKz85eUSjIZSZaWUEpEkTm5kcXqkuw0bSoplw29GNkdj3Sjp1lU9IcDZTgixwfakFiWG7w3DLtbatlzcf4J98cRVX3K1j1icqIew9wVyQt8nnD9PdNxT9NccrPb8sHZFWAJuabR3+F093PCcUtz8ZxGV0wucuwPPJ7uWFSSDy9+m8ddz9MnifPzhnePHYftjtQdUW5ibTYU2iLp6d898uTiJX7sSOzReSL0EyH3SAxKGc4vzujGW1QRaIsKUDgHxjY065pqWZBzAfKE0RJFiQgGo1f00xFVHPG+IeuSbDTbY8/tzT0372948/5HhN3I+VXLYXrk7eMXlBU0mzNMtUQLC9MCrc6J8Y4QXsN0ju8C02HCdQfG/kBlI4wX5ClDmjDaIoUmJkFRLhgcZCYKsUZK8EGj7OwVidGhLPjYzzPNCYTKaJtRZFJ2pBAp7IzZrFQGakIMpDR3tEExDpkQNEJohHIzho9mRg0LR5ITioKmXrI/7qgX7Vc7xRKFhDT7CJSqEJIZ0kBPFOOMZxQNIiwYk6NqO4x0ZH9BYIUS6qvNP0lGoWWNj5mybIg+EcJsUtfKokQgqRMJSYzFvKkSLdJkJIIUMyorlB4hWQiQ8haR7eypz5oYNUqPSOMAg5YV4zShZMDIiETDaFAqE9WEUhU5VUilyLInpEAmIorEGASZBhdHMntqayFq3JSoKoVRPV54SBNCaBDM/HIiMUmEVBSVwIUjiZG6rEg54KZIimCLAucD5cLjpjzz1NEIZtSzzJ70/xK3/fMU4wlilGQhkRqkTOwfT7Riie8ywU4IaZE5kd30C4/1k8QFhzAarctZrR0cQmqQoNSJaegwlUEXM5CdlMk+zCHHekHMHdbM2tHJzTIfkwXH08Dl8w2nbodNdoa/K8hJInwkHgK6rMmMpCyRmL+cKZdJogtNf5owskBiyWlWJdtS4XzgdOzwWeKV43g68rbbMpaGVGxQa6gvNXq9orIaFSbqpgEjqZYVozvhhgRJErwnDCOZSOw9k+8JU6YwC1RsySqjfURMJ7KweKnR1qCyIiTPlCZaYemnnmlKiARYg1ASoQ1Z6hmRKAw59CAyY+eIYT74yXPbxQ2eXgzz7vOpY2TGTNZlhZSJmOb0r1IJnSBpPUP35XyQ+uCIw0AQnsexo6jWaC2YsiebgEiePEn8cSR4kINApI4cPELNyWSbM4WWtFYzaEGhoKBgUVfkPDBNEylL3CBQKXI4npBh4s3hnrvjLXGMFKbCVIm2KFnrK5YFwEQKEyIljFIIA8EH4uA4dA6XobUNeAV5IoQT/fBVl0HOvNZF0VBXJTkHxmEiAdZW7HYn9g+eQl1QqguQ90ibKaSdg8Qyo82KUp/TFBdMYUtII0JEqkLTNIa2aqjbNcMokHlBzD05zchQkUssGS0djoIULMqNKJdgyoRhgumIVQM6KKbjEREPaJkQoyeIE+50IOwDSmhymkj9SBKRKQlUrihySVHA4I/sp4jAIoMguyMpTMQQ6XOmrQVStYzTiC4jVmVIkX5KZCImlSinkFpT1pbNWU1ZntF3jsNxN9trZaC1K7KCIbwiecs4TcTksAZsldF1oLvdk1xCCoFEIJCzqlwJiqbm8uUznrx8znK9nnXMWlGVmixhOgWOh4AtKxpVIWLkeHjk4e4GPwZq26J0gRcjzgy0TcKUs+HPdxBdwB+O1GVD2ifG40ToDoyHHW255Jsf/yql3IC+4/5xj+vAd3f0447b97cMp0CsV+wfJVl4UvAsWsvx6PHDbLHNOGSeKFVJfxzYuwnXO140T5iQ7NJAkBGlK54Vz7nYGLyAIAwWQYw9/FKDM6dEDgmtmA19eQIsCYOfAm2rCQlg3uxAaJQQCCPAGKIL4NPMMTcRF2cagUIRdEDllkZbUCeEMPiUiNFhjGGhWg7jL5o7MRNUhqJaEOOSrou4uCblimP/FpEdWih8DEgihXYocYDckOIlSlWELJimiZzm1nCp5v9/GDv29gRk1nbNetHg/UD3bgfRoTcv8K8FnjuG8Q6dG7IHpd0sZwuZrlOE3Y7qXDF6h1UNhVmjVAK1Z7V5wtvbe/zwhnXZovGo5CikpjQN3WGPPxxRecJUAhUdRM/p+ADJcfnhC169uyPtJ87OA28eb1A+obWhaErKtmLsRpr6nGWxom5XqHAkG8UoI50oWBdLbGwptaDbHXj29LuEXnAMRx4PA15ImtUZvb9HTRNxP3K+acjHSO8CLkWsKjCyJjpHbSzDdItLYe4q2BpRCk7dxGkX8J0mLy0uS4Ro5nJPjJwVLSmd4coL+oNhKTe8OZ44nbZEIahXL9gsnvL52z/hxcsLnHO8uX5HKSZKRqy2tO1TXHTEOCB8x7oqeXe6JnBPkh0pzqzsyhi0jaA1+y6wqOtZ3hM81hY0TU1ZVdhySZgSpnQIsZ6LLq1QRpOdpjKCsR8QxjKEkYeHLe/f3HN7c8fueENVrCnPMu+3n9IuSp4/fcnZ+gxpDFJLhC7QWRAPNWH0pLFj6gPj4PAu4SbQ0qGnhEkCkTyFMfNIbJRoVZHCvPEiTDtLY0hkJeYwoQSpJUSPEPN31aYCrcwsxIl+9pxoyxgEKgqiVAgUQgRSDsQ44IKb8zQ6InWed7xjPWfjGEl5YHZ8Bhw7aqVRSiEpyEIQ8F9lxQwpB1I+kVJCKommhbwiZPkVxCGS1YBILcIvEbIlRUeMCakKlGjRqkfIkaGPCJFRUqJyJvseIwfyfNkAJFrMYqH5rJRAeJSMxFCQhZlRhjIjyWQZycnNr9cIRDYoOW9ECRGQUn61EIoonQlhxhJGmMEduSDlSBaZwszoWVsmgh9m/0guvyqWA1opcp6QKhL93C1MSJDir8ZZsqQoFceDQ0pNThBjnAmDySApEDmisiC5MD+3DF/VYx5kQMr/Pw2c8UDMBTHXlFIxHLYMRK4uYHt7YDqvqKRGTAm//0XbUAgLZBUwAQopMQqmMRJzQdksifkVKun5C1YKBIE8eQpR4JUEJREqY5sad+pIUybrlkmOyGLENJL+QWDKFlqP7xN5mCiSo+g06WVD6E/kXCJkIDG/UZlEmgZEyAQkdbUgjEeEHslaMU2OYQyYZs192PHjh7dU1Tkxdoy2ptxULJ5otC1olEWelxyko24bEAmfPCFNaG9IKQKJ6Tgxph6UwI2SMBiImjZLnBHYMOBw+NUSC6Qxz9hGLTmEnlN3oqCgLFqSUCSZ0UaBzLOJLSzR1OQQceOBlAVZqHl3LQRyCJA0wkm6oZsvjrbASMUoZ+QXar78y2gxk5258Dlj8TSyROmMO464oIhJIcS8YFDSI8UJ7+YV5UFM1G6DrBxTkLTijIKOpLYofaIuN6SkZqpLWGOkZEwHsoGiXJMmwba75jRk4umat4/vOfj3NKqmMWcYllQseFKfM/KWOG5ZGFBFg1c1WUS2+y1eFtx3e1ZXLTYCyRHDhOsGeizCwDDsMSbybLmkKtekONJ3Bybv0dZyuz+wP0w8vzxj9IqiPiPiwTjatSI4S/CaVX3BmS/Y7ROoBcpmjIJ1/ZSyqFDmAuKenFu810TXI9SELARaWJTRCJ3pxnsK15PHPWkcCb3HuyNSW4yL5PEGK6CRFcbNHZVwEBQpg3uP0AVyPJHFvPiUyVAWlrYV3IcjUx5ZlRtqXbHtRvzoMbJGhRUCy1hYDl1HKyK2FiQF4+QJU2BdlFQVyLJisXnKZr1is2w5PB4QkyFFQSPAuYH1xQuKqqKbIqdhIIQtWnl0qiFIxsnhu1nkInJEKY0wFlO0nD19yfmTT7h89pyus6SYWS0UpfgKszlO+BNcnTekpBi7yHHnCE5hbUFRlfjo0HqmQLVyIqbAGCPdbmTaHmmMZrFp2D7sOdy+4f7+lsOuY7V5yebpc0xVcoivePi/Trx9uGZ090Tf0/eenAwxCLqjx1YF4+BI6cThcCC5maufiEiTSMLxuB2pigtC/8jiWcUu9GQhuDQFtSx40ayRuecwBOrlExgGUhzQSv9CPZ5iZtEqZOrJYyLLeRxOCE+IiSAsxCUpnDByj0BDtuRkkb7FHY5YXaBNIjHhXUGSBmUkRo3kACnssdrgvSHEnolIFAVSSnT6xc0WWQaCvcDLitB7wtZTDWsO45ec/A+p3JrSrjmMI6nU1O1zmmaNMSUuPVAtLtkfPf3J0WhJU2saM2KkYVQlaxTyNFFfSqTKDDlyyIksEotGc9qeyM3A/e6OVT1RSIOtZtvkvhu4200s4heU6QlumGjODLZc4BOYcgJl2N4k3PGG8298SPY7yhxBLYih4HjYEvZ7lk1BGQPTFBj3B477G4SVnIkXPNweKBNMd+/J20esuyCUHrkRlIvM/nFAn5ecFUv64T1tAeN4wHuo1DNKLG1actgeWG8uEFGx/+wRVRpWlULUhqZpeKtbVrHi/2btTXqmW7Mzretpdx/N279fd9psTrZuqbKrXFZJzJFgwgyJISN+gvkH8DeQmAASMwpKyiwV2Emm0/bJPP3Xvm30u99PwyBOmUqkko1ETEMR2gqF9rP2Wve6rt32DZcfn3L/8hWdEOh8QbfNGMeaWAgK8z5qHGl33xAWOdFM9MkDDTVSXmHNnjw3RL1kChLtagozktmCeL7Eme/y9ad/w3+cpRx2b4ij5+riA67f+4jN5g3GH1D6jLqZWL2+4Xx5QjHPKYqS0l5x//CGwER1kdLHHUJFvIMJh1MDTjpsmmOTkcf7A1ZXzLKUMA0MsUfYGVmSI6NCiYsjpU0neGnRKkemAqdrKvGUodHEacIPA4e6pdk1tO2BrmsokgvyKqdrArlJ+PCDHzDLl8eGXDx2oKWWSNegh+e4w4GpWdN1DdMUkeQoCVMnmZmB4EBEgfxWxiViZBwbcpWRxIIoJ5QIWC05atAUUmS0XU+ic6QUKDTCV8iYIhgQssUkkWHyxJjQfRuvkDJHkCCjPOIL9YhJImM4LofaRNOPHR51tD5+y+U/NGtsntLFmiLJCd4zhIBAkCuDHEbwEW3ntN5jjCT4lNZLlGmoUkW7tjg7UGR7RGgI8XguIBzeCaRS2Kyln1ZEcYoUBVIIwBMCR5GQ9+SJpB9bpIpEMeGD53glGsiPghwlETIDJUGBCAE/9giv0SLBWk2YGpJU4p0ihGNNGOyItgY6hcJhk5ZudAQkUR41hjYmCD+iZIc14NwcN2mECCTZMdLtvMFFmEKgyBLCv6uX4GjrlRCnCNPxfJ6GAaUl2vy764lHwMkQkS6Q5xKpe3zs8HEkBhD/YEjl/wtnHEePRPqBhcho6gPn3/8A39wi4hX6WwMgIaD17wLOcwsBi5MVSmagDSJpcKZFFxccNgleKYriaFwbx4HgBcEHtElwh5GIhjgS/UCSaFQmGXrF6WVKXO1YVJJUgR8UibB4MdKOPSpzFElBs+nRsxw7pejokYVF6UC/fiD6SFYmHA5b5uclu9t7aB37oeddrFFc8/jSczV7SpY7Htee/OmS5CIjKWCuF5AkDGbHnJqyatj2exQ7yjiivKL1GaYqGcYV8tAhwgymBJ9qplTQdYJhuyOhIl9EQtMydB6pW1KlcU1kddhQ5e8xP61o+jVykiRKMLUd06BRYo4/9Vgjj9YoC6F3HOuxyDgOuOCZVzn17gZrLFmWEwMc6oG69yhzLHTy3H07lvZIGZliIBpDUs7x3tKPAuf3RKfZ7x+OT4DB4wfBOCgcA9myo3ILhr3BDQXZ2TlK9EiVIbSlrrfMTvaEixP6LkdLj7CKMEzU+wPKpwh6VD+yXb1Fv605k+8fTXDpnKdnZ9y/+oJv9r/kw59cE7tThuaBXCuESOjj0Tb67v6Ap+WDy0/o+4nVwyuk35NYT3AByRmpPkMXO84qRXR3dM3A0NV0057V45rdAXwMxCxnPwaS2iOVQyt51LtTsShLcqnoegELIJRodU1ir8jzM3TZMPUJ0lpCOyJcexxfBYsSlpgMdJOFCG37QN0GDvtHdvtH2tbBMCOmjsVccTK/JoyKoTmwbXuIGhUVV7Mrhqlm3A1UuiAoxTAOhHbPzFa8V5yj6g5bzo8GuXbLvJwxBYGbAllhmKHQcmDSE/1qj0wsOptwZiKGkRHNj/7oKbdvC65P/pDUS8w4UJjIWA7UfU87KmrnWVxkFMUJTtzSdw337zYcVj1niytuvl7he4eWmhA8MUqMysjzOdXyjI8+/oQXH35ELmasb3fYymGz5MjetlBqz7OrlNlsoG5XjLtAmDS2PCUmnpqOvNmQmZzt2lGwRIUlbb3m8fFrYus4u/4BzR4m1xOF4rNPf0WSGeZVQWoKzhea6+UFX6grHh9fc3P7BpvaY/cjTtRtzxQEmYscmpSv3/6SopyjmTgcGoZJkZ08oZpnbLuvkPcd19fXrNQWMY0oVbGQGidqfLqlHw4MXUmaXpHI9MjO/X9B/pLyqLhuxg0uRhQC4XNEqDhbvMCzZwhrpvCAtQojlkBGFMeDAyRZZph8DTGgtWKa9nQITKaAlqnbYMUpUSW4oHA+IpxC0OCnV79zPWIH9euOIRnAj8RppGsPHNo99TrDFhlxrhFBcWYTniczFrNn9LOCm9sVRZLju5G2H5C5xSYaYQ3CWlwvuapmjOsVRikO0dHgidpgg0T0kdXmN8yKK7Q8IfcLCnOKtCl16Fjtv0StJ6heofSSfthjhkiUCh8ypjDwtvuacbpnt/kKN73HOCzpB0HreqTuiJNn7wNFVfD27Tsuz64Zdi1h66nmGaJrkfKBQ9+z2+SoestoW2ZnJWVqCY8Dh13Hj/7wEx5evePLLz8nnj0BmVOkFbmd0w2PrLu/pfVbPnz+57x9+4ASO6qLBbPlnFIKTLsmc4Jhs8Gae9rk+7yuX5GZnpm94N225ZOf/jPkIBC1ZOxX+JnBBI/oJG70JD7lxWWGHB55cvKMb149sH1zR104Lq7OePLkB0xsWH3xS+T8kVF0TNOKy+sFl5cnSNnycPc5z54uSTNNHDtc94icW3J5SqJhkjeI7LdcFB8T2qcM9T1S3FFYQd/l9HuB1hmHVpJUIw+bn/P86ffo/RlCz1Ciwo81o6o5rZYEHghiQquMJIkgeqRMyNJr7reK3f4Ny/yK/V1FOAhC94jQPcVZSZp9TFjfMLean3z3jxnEHWv3GTHMKNQLqlBwogr2Q4aJJbv2F/Tbt4zbBj2VlHaOj5ZuU7B478Dq4NgPAhskhTWUWiLkRFSeNtTIMXC+vGb9sCPLcpJc008HylIyDQ7hU/bjniwb0VmOQBK9p40jnT8gVYqxBTjD4O9RWiNlhpYSRaAfPGN3QnlyzkBHKkdE9AxhoI4tkYx5kiFUytYd7d5SBATTscvLgFBHQ6mbjuhEP40gDkjt0DIjkQsOaVqsNQAAIABJREFUvWBevsDHr5HaIoVDSSBawnBKmga6sGMaNVWR0LcwTB1CH89wl6SErqEUI9oYnCjpnMa7PSbsEbHE9Sd41yLUDm0jMWaEsSS4hBgcRrSksgPXMcaEIFIQERVAeo8QHq1TRjTTAEpa1LexICE9qdWEKaC1Q4Q5RqUgH/GhJk4J0eVEKcEljBOkaUpqj+KqcZiQSKy2hKg57Gu0jkTlsTZFIFBGYIRgHDzjqJgvDUPo0fmx0euGAFi0Kaj3gn9I+/OPLsa7vgUryYxk6ltOTuZMw8ir13eUyZwysRgrGKdI73435OiSlm0/YlSOVQkyTMBAQotuR3gnSU81UtYopfB2pPUNOjXMZwvuX31FtZgjlcGPCqnApBIVM5ANXR1JzzLaTUeaFSjfMw0DXiiShSZ2HW4QZClMty02LxFTZGpa/BQRQhKCY74saLePGCuQXmGFQaaCzfg1z148Qbqa/IXh7L0X7KqcrkqJyYSyN5iiYLUueXH+BwS5Jwp9BO8XAw/mjqHpWKhIP6X0ImDTgFItRgbUqGm8Yr++x6YHgp2hQoqQitZ0dP4RMXpmyRLj9zQNrGrHxcWCQz0y1RM6dCTVRDPmNN2IiBOIcGSLB4cnoAwYbVAxUhbF8Ym5H8nzlGHwNLuOKARFlRGER4UOpRRZmRGNRShJFAl+0OhSU1WedzdvGM0Nu8dH5JBhyHFhpPUjo/gQm++QaYNQI51s0WZC2oTZ7Bm178mXDrf7Nfu2Zpl8iIwZhAfa8e9Y3b/FhgwTzzhMBYvZDJX31PIBr+8o7CPvP6tx4Z+QN9e4+NeMRUmPZvARMXSkLnL7t6/47g9/yHf++An7L9ak6pr1YYbzkSrJmBnLfrUhn5/QdIav/IGm7umbHjcN7GvH/U3L6aKgvWtI8gaXnoJp0bZhMpbQzzk/nTGIAwpJkVwgpku0PsdWCbZyhMQj5IKMgLB7xrpkUwfqtiV0I84WKOupshQdMhq2eBfxrWHcBpg63Fhxt+uIrqfZj8TRYZUjzxSLJGG3WzH1jnJ2QtcLbDajNAoZFKoRVLLkVJf09cDCJvgQmGczxKh5aFb0qzVZ+oRcj1hZIssTrE9wbiAxIBYzzpbPWYZT4uIt1x+0vHnVkiYVxk7Mk5aZk9y/a9GpwvVfYf2WWK85POw4rD3r7cDD9v+CZEfYRqSGePyHkpenfPDRD/n4O5/w3ofPSTLLMEGiPAs7Mu7fcRseUVlFcDlZTFnWl9y8/RtEsUCiudY5pTr2XmxW8le/+BuGd3vOfvqM27d3fPbqN2jZ8/R0yZubLyiXCVkq+Ow33/Dk9I8QemQcag7be6x6j2R6j5/+8Ia//MsvuXMd0Q+EGIkRhE0QsqBr4ZuXj2g7R5mCcbsjmInl5YLzxTVhL9mkNeonA1GMDG8bLssTTJqx16DnFXF1IL2HS5vS12/o0gYdInEE/n3wiVSEAM4NmFSjEISxJ8R3dF5iVMntG1jOf8I4BKTNMN96AfphIk1yumaPJ5CXlsmNSOlRzPH1FZOEPSNZrlD9gSSOuDDhYsHgDeP0uxSWafwl64eKKaQMvcP7geXVDDVrmIsElCPRAZtU2Dgx9XdE/8Crr99yevWUMXR44Ti/vkQGzzgeR95VUWDcL2njOWJR0ARFs4EknnN2krB9fM3dmwfOs5Hq2cT6tSGqU/ww0N+9oV/viW7DZvgt89k/5fb+FW7IcM2CehyZ4hpjIjd3PfvNb0G2dP0DLioOh4BQkZky7G9bfpi84FR6vnx3g2pypt2eIW9Jlgl+Mlye/DmfN1+g3n7Knf9rTHHBRfh92Kfc7jpOnj7h6eIp/8t/+z/x/LvvU2hH2w8Mo2JsBtrxHag73v/gu2BTXHbD4O4oCExDyu1B4oavaN6t2D5qrr/zIYfxM2w1I+wmuvUDJy+u0eeW6mDZvRsZx4G0OMF3G5puIk8XnM0v8dOW84sl49CwPLFsNjui8KTlBdWV4uu3r3Gdo1x+wt/+3eeUhSPNLTKf4+IpJy8SIgP56ZzXb78kOU3p1I6dB1yC9kuEOOPy2Qmf/eozCpOyzJ6zWz8ihnuqpKZttujTj3h71zNLvweuJF2UOCcITU+hoVhaTHxBHBus/gof75AyRcslwVW0q5x2u+b8/JzV5g1b0fLQ79k2O5yTGCzb+6+5uIp8ePUB9cPn+CC4uP5DkvkVTm4J7gu6PiH78BL/2DE8GjDfQ9ktwXf0k0eIBsovcf4DiBXKuGOWWQa8L5BugZAjOnmJCT/g/q4mTwyBlrY/FqjBG1K1oN56lukMSY3oW2LQ6JiSmZRUuSOWsOsQdsY8N4QI45ARfXbsuMYNZZLiRk8cIsFmRH2MyaXBoF0g5gHUBtPuiP5DhK5IJEThUESSFIa+I4ijwM/V54SwxZbv0PmWdnzE2BdEtySKC1TMCGxBthhlGP2WgXuEDEh/jXcaaVeEoPFUFESyyTN6SycLJpEivYJxIqEksXOEHhFye5zUxzmpmjH6kUn0JLqlFIFeCkaTMnUDhhErRqJWhETjJEdKlbXsXUuWJAgiYZrQSqCMQoiATTw5hhA1xPzIeo/NkcpnQTBxaA8sFkuigEO9YpoGtFYYreHb5VdbpETRYqzBTUd53jS2uFBjraWczaiHR5rBkeY5wxCBGdoKkJFs9v9jTIUIWVAs0oI2NASp6W52CJ6RVx5kyzTmTFNCUL+7wKnqDtV7MqtQSjDhQAtMmdP7ESdTsmoGLhwX/aIhLU6pZjP8ak9uK5AZh/0jOhUkmUEmI1p4NrfvMMmSQ7snzTJ0DLipPY4XRMLojguORaUI9R7i8O34yTIOPW3dcPXiOW3XI01GN4wkWtOMI6v1RHvQzBY9z08Ee/0dPhcPvKFmObcsC4EmOxawA3TtHbsDuMcOS48pI8YYtMvoQ89sdPgB+knQxgOEka5XxO4ObycSVyEkrLaOsHsHyYBKKmTQ+DHSJZ4fzSPm8Jb5oSUO79g1kVZkUOZkwXPuNFPfkafHbFORV0jZkWhIdIpG0Yw9U+cY24Z6v2e7fn3cBbAGmyeMo0Gpc/ppPGZNRUQlhm4KNE1PcIJiccE0zbl+vuDuzQXJQqLCQN1+w2H/mnxZcnf3NUaeMi8MVX7GFI85uKyco8sLcrFGpDvs7hkjgmlocKHDMcPOfh/XwO3mU8JgOUsG7FkJeeRKfcRcP6PMA/K9zwnMGV4PCFVTqgzTa8Tk2dUtv335mphd8J/+J/8lynzDTXgkiD0m1AwNOD8wZDNcpbl53LJMAnvdchjWjN2IcAnBlQxhTTck3N8N5E9bYnqMD0wTNPsbsuyB17eSpyd/hh8LisqRLgwy8Ug9ok1O3U0YeSDEW7Sdo82SqBoG95J237LvCorFgnNzgg8ztm3A7zJsa5nHFhdX+KZlGjTnlxdUasXUjcc8ZZSUusRWCW9370hjxpMnFzRdx+3jO6SBk+dPsKcfwXbHv/nZ/84HlxVX52c0I9SdR8uUs3yOW+04swueFM+5f7ynlClRpojUYmcLoi74+mbP8xcXtOvfMm4fiOoj1ltPPS5JTxZ8tf2M/OqRq0XFV7/suH194OH+a/y4JcOxWnXIWJLmHX2rEPqEYjHj6Ucf8t73rlleJMflRF8yl1sOCm77nlIvyOsU+TjAdODso+e82X7Gw/2O3/ujD7HLjHe7FasQuTy9RDUTL3/zBZcXC6yV/OrTn+NRzGcXdHtYb77hhX7GX/3i14zbr/nxj37A3e0KGzO6MbIZbsnmKd+7+inOr1k9PLCvHZN3x5ibhBgszhu++GxDNetZrb5hbnueXb/gJH8KWB7Gt6D3mDqyPxxITnJUfsHoe4gbsIKT62d0vaEPPXmqOGzXCHVOmv1uRrurj5nJfhggStK8wmQpw+iRHkbfcXI5UBQ3GGWIXjKFDhf3KGVRtqBe71BKIUjwY8TqDG1m7EaPdXfM1RsyzrmfShqXoU1OoQOH/p6X+69+92iIT5h8wrvHLe3gOD2Zsbp9SRgPPLn4MeeVZjysUScLVhr+sn5g9+UdL66+z83rDU8+zOhsz9i3KN+ztJYqzfG7HWZzwSa1dKJh3rbkUpPPEg5ZoN93+NtH8stndLcpdt1x779hHHqMdlT5xOr2DQkVXXZgvf+Uk9OMff0WIWdEEbnbr5nrTxD1c6qsZrv+jKBekpXvkVfXNFPPzeFz/vgPTvhX/+p/4+P3/zlfv/4Sc1owP1uSVwmzWUu2CHz1cMPQd/zmq1t+8v1rCp/Q9Xv2XcMnH/6I//G//xmz4pq3735BQDFOCqktNjUor7lM/wCGns3qb2BMsO6asErYrDvqyTGrBGr6LUF3JPmf4utrnhTPWD9+jgwt7//gj/js6695nlzhVOC9D5/TNnvC7BwhAmE4sGvuaZoa73JicoIzNZ26pTAZKijuVr/FuRvm8xX74QlKjbQPHX2y5PQyxdqe7c1veP/5KaK2XCfP+PLlhvnVkpN4gvYDFC95Nv992jUM/udcPlkS+gZsR2IsRp7D6JjnkWFsObn4EUYtkTLi3C0+7o4+jmAZxGeURUphn4K/JlUXSBNo+1fs+gfS/ITd6oLIOSL9BrusKaVne+fZ3KyxakCaDc10Tpb0nMw+IU0TPO9w3BK0oDp5QV5pNneBs3NB1DVt7HEuQhdp1gOXs59yV99SaDi1GikSxjhR8xJ0y8KeU/n3GaJFSIdOPIge5x3RHR/YrU1QcgdlgRSXEAzRQ2Ai6qPgTKgSY84xqqdpayIjIUx4F8AtMbZltf1r5uV3UGODl5agUpQ8TrlxR7Os1IZKLujEayZh0KJCiZKhl4gkpZ/AJB4XdhTLB0y4RIV/ihoD3fQWnQ143hJRiPRrCAPOz4g+IpSnrwtslpDNWoY2w9g5BZIwScLk6ZRChxLbZhjvcGqPkzVewOAyRIygAhCYXEMcasbpuBApM4WcG9gHRC1wnSdZJMg0Qoww9uAMiXnKZrWmqDRa1zTNHUaVKDkDXyAw+NgTnUMlWwZ/gFCgKUCCRCHIKNKCMAn6cUDpY5Y/ekc7HqcBi3nFrnuAEElMcfyc0Md8vT/GUMss8rgqSIximibAoYwCERmnCaP/4ZiK+ou/+Iv/4Jvdb/+7v38z/fQ/o8zmTJNjDBOjO+ribXZOkQlkqhm8wE8Caww/e/fy77/nn8xO0CZDEUCORBmIXqKdAq0RY0Cf5DA5wjgRYkRYjckyuu2OVFuGacRRkmYLlK3wWHwQ+DanWs7ZD5rZ6RVybDjUHVMUFEVKYiuacSQvwU4J/VTjQ0QZhVSC4CeyMmdy4chwdZFp8NQqY0hm5POC5+8pJnlHONf8/OVfUSwXLLRhGnfsxh1jyNjtI5Mc+Gr3Dd4oZJKiyoJBNGz7G3qrcZkFNZD4QNJmFHKBFpoxHCkAqZG06oHH3YFh7xmdoAuB3h8IYY32A4U55/5hj09S7raOw9SD6SlLxUl5ctTiokmUZRxGlDRIabAqRaMZR8ekEkKINPuGqXNMfcQNAt+D6yMiGLrOMTQ143DUn7dNx2a9ZfW4wQ+OPMvYdT0nF5aAopwZev8Nu+ZLhkkwjefcbR54dv4MY+/JlCBRhtykGDTdrkYMI4kviJ0lz1KUsgiZMbnIoW0RakndGdKTkdn0AfnVnKK4YGaeMrcXZOUMkwgOd99g9QwrllhT0Rwi7961vLvpQGj+7M//gO9+5wTCPdx74pAj7ZJ8ccXFxTOuFheYKHn3eE9r4LJcMNcJNh7HX3erLaOKbMeRVirGJKL1GcJfgT/FmJy2PVDmV8du+9KCCshCI1OAgIwJvutgzGj3FsEcZ1Z4Rqa6oH1QNN0BNyoS5+mH10xDjQ1b5LjCNTuYHIfNDVVmSfWc3Fri0GBcwixZUhWKsW2JkydPSg67A27syRLDyaIgTRK225Hm8EhlPbkzKG9IrCFMI+7QI7vAvBi5zubEdc3CBIroucznVCLDHzqGesNhdY8RC37+b39LHT03uwc+f/kVj6s7gtuzvf+a7auK7d1bPvubv2W7fkd92HNoPfUQCcIRZIkbRrJZwdP3L3n/4xdcPHmCMjltG1BaE+XEZmy5OFtQ6Mjq/i2P20cmI0mX57guRawrPvr9Z5wvCsw0kIwDaT8y3q95+9vP2Tze8S/+5T/niy//T9a7LU8vPyZTJW9ffcHnX/8bdNnzi1/8FbOkoqNmnOacn36PanbGMLUIoZhXZ2ij6FrBdjURnIIoCf64LG6MpT9s8KLncf0aJQ2nswvmSYl0E0I2nF3P2e93WJ2ye9gxdSPWeNL0SHISznOxTJnqns3NSCIvMbKCELlRZ39/P30/NJRZiRaS1NpjdGg6gOgZxgYkJMmRBuQnSd85xgEkc/L0lL4DqSypTRn6Aa0FUnhEPJCoDV044E0FccGwPZDQMas8Mu9oREMbC3Z//v/c37PPlgziEad3TKLmMLTMz75PNIbzJ8/Z7G9Yzk7Q6TVBnDHLX/D9p3+MsUu8zPDSsG/3VIUlTyCRDivdcTdHb0lmmvWbOwpyqtmR1f9uv0K5gXnTsIuKJ0+/i7aGpt3hfI8bGzarB/p9x/XZc/bNPePQwGQY6nOGQ8nUOyQN7eE1l2cND/c1s+K7JOYJic0J00i3HyjtnNublxgkT2cfIZ885fS9j1GqYtdCl1VkMefxLz/l7z77Oy7PSmb5BXWbMgXNbB65v/srbrsbfvwnP+Bn//P/wPsfLXF+QglLZjNct2Oo73h823A6f59hvIG2x2GRqaRKG3S94/7tnnllsQquP3jO/Ztf4bs7rl48Y/b0fT775a/R+4Gf/kd/xurxFcLVJKWmczWPj6+IvuVw2DIycHJ2gpILUvUeihatN5T5+6xfRtrDnqw8p968I9eKqsopyhQperruC2bVwNC07FYtbhyIQ4OiJ0stWbIgyzztsMK7nNR8Fzc+QeozolF40THLchbpEjGdks1eoIxkbB6Y2g0ShbUXmPgdynxGWS5xU4KUFhFz3JQxjRYfFHthMJlganpSd8KJ/piH1w23d+8oTgMxPfCBOiMpZkxVhr7ICHmL8wraF9jwPrZ6Sd3lFPop3aaFIeAbjessOEuW5Ahy+qHAKI+MA94fSSGCisQsSXVJ6Dytf4MxI1mSMo2KobNoOacqlzzcv+TqOmG7SwlO4b0jxA4fBtwE05DhHUhTMzYLsrRACg8xYk2BFIZxPKClRYvnRC3RUqCiI9Ljkx4vBnTnyGWFT5YEEYlBI8gQpHgfaYYd2g6k+UhgdyS2iBbHaw7dF1ibMAweqSTTUEG8xIgF0QnG4YhO1O4Zvs8w6QYpJMItESIidY+QKVLMMOqIL9T2OB2QWiOlRAiPJEHLCmsTkN1xYo4mMTMUSw4HSwiRJI0gJqRICWNO6BNir4neE5MNWmuGVlKkT/BTTggKawXG9riwQoiREKCsSqZBYdUZaVKhVSDSIOSEImecRoyRJKmhH1rGsQPhMPbbfbwhYNUMN05o3Rx3n2QgT2YIb/FjIIaesrC4sSVNNCIe93u0MEy9J/mT/5Xse//1f/Mfqrf/0Z1xVc0ZvWJ7d4P6FjeosoIgWoYuwySGgQNCSsr0dzs5g1bks5Kx2UJw6JjBaGAEWyqU8Qg14dWINA4VAuM0MdQOlUb81OP7lvLyDDfUTENEpZqoO2xuCLKlnOV4t6HdNqh0RpIq8A0RRVkInD8Q9xnSFuhE4VxPjFCdnNDUNTbNqdsOPwUEhsyM6KonGsGoDF/ewHr/tzi9oh6hXXusOifXT1HSU7sBZ0EPlrRIkFoxNT1IQVVdoFRCiOC0ohMjtRjxYqQeGiY3UArDRKTZzRjHLSYdiVIdFzT8RKYXXCyuubm/I0w7RifxQROlQogZSXJFmp8ztGuC89T9iFQKNx5tX6P3TMPENA6ESiH1BOK4TTw4z2Hb07YT0liun5YEsyfRCqssTd0ydo7BTQx9B7bndtwjizPu3irStMJaRVd/QmYrBn3Pw+aWxeyUjf+U3e6Gu4czSvuUNJ0jhSZGxcmy4iK8h8wa/CQIrkUwoeJIrnrK+YDvj0Y2l+3IyitMiMR2Sysixs1Y7goK94Qmb5BSc3/Y8HLzjq9Wd/SD4/c++TEfn/+Qw7sZMv8ONjcsxy061ozThE5TOhyd9cxOK5bVkpM8RYY51h7YHb6hadc4mZGUGc53bLcZyr1llj8yKy2lShCiRIiSYL/G2VvCdE2czkl1gkaB16Qqpe7eMYQtQ3eCTAciPVrWBHYkMhDaA0070jY1icqPObcRQjiOOrOQkjJgwp7QgJ0smdVoOXJYr9FolmWGFBEfJUYlGK2Jg2cYBvIQuL19Sa49qVgSJ0V76PD9RGEylsmMPDQkh8BSzFBqJDMpYkjoWoGLkcn0DMOXfPWbt7z5/CWnhyv6aaDuWkyeEcTA7eOGwbV8fVMzdo6qivgw4YYRIRTWWKpKE+ILfvz732FxXlBUM7oe1qsV3ivOzk8Zp4bYZPz6/iU6y5lGRaoTbKEoVE9RwcUPnnI+y2mVRFQLHjYPfPrpr3j5+gse12v+7A//nJvP37FeQ5mfsNt/zuPNS969eouPCW++qXm8u+W9+Zw3b7dcnJxw6NagjkjKZnxgEivKQvCnf/IJ03DgN7/9nN2+Rihz3MQPLTqFZrdGmUjTSpphZJh2lDrl+uw5X+3esrETevJ89/xDmu6B/X5N31ec5CcYHanCinyRMOwsPh7HzyL4I93s25dQPc5N+DAhvcL7iRglRT5n7CHNc/rpDdrEI1lEGHQSiKqj6Woi8XjQunAc5eqEEHpcSBDiAjk9UKAxQhNEgsoKopLEcY3qD8yk/Z37e9jmCOOwQpD4gIgSm25IlnOwOfP3/oT04iPoNfPDPUmyxSxu2QwLVCbZPb5lvqwonEYGIFpaLG03Is0FZtNyklTIMrJz79jsNrjDltJotq7lNFswey/jxiUcWkfmPH3X8u5mxeXlFbebe4pszmG/JkwjSjSkmcTaQLefY8Nz1ncvoVqyPP8x6/uGsV0jxZaxPz74VMLxpHiftvucyx/+MzZTy7qtaZSj3vbokFPfrVnYGxbznxDGPZ16RzbPUbOKX/8fn/Kf/xf/Ff/6Z/+ayw9+jzEUhBjxvqCtYbt5ZBjeoMX7yPBD+v1IWlY07ZbQvCKzK/qHezIKRn+JLD9g7B37+3u0VKTlgt3Dmnr9kuJ9wTR+w999/jNeXFQ8yX+IEjP2fk+3WXFWPqU6L1Cp5mR2xu3rPVNzSSkU/hBp2ntOTp7hbEOcJMoMFLnBGkvd1zhveFjtyZIEXeTETqKLBFlIJlEjugFBjkg6bFUzoMkWS1RoGdtHpnZgll4RJ4MMB7Td0LQexpRUXGIKT3ai0WGN1KcEd4lz90T9SAgOwQkhymOxpDSpEQxCkeUVX3z+KZv958ANY+N58eJDCjLUYqBY/hAtnxO7HjF0JMZTzOHQP6MLisIoukEy1uIo2ok1gUCRWJruNYtMErlkcGeE2KIYSVFkYYaaBFv/Ds+ek+opYVJEp7FKIIVjv79lNp8xDZqZ1kAkhg6hBrSWKFlBqOiGLd4/Mo0zpGnRdkJFwTA0oDaUM8lqPRDllwhOicLiAngCMsZvGSGOQfR0QwvCo8Txt5JqOjb8diOL7AS8RI1LotgSpCC6gjAuEcVEWtZ49xSV9GB2RBRKB6LwTK7G2FcoXzK2BdK0RB4ZYiQQyLVG+cCEpxMjyhoYFaEDGQ1KCWIIwIDyFunnxAkIoIyA2OP6HlEoyDOMVIg+EMdjjFYYidApcUxAgbYT/fRwpJtpi/cBP0iy5PyIARQ9qZnTyAmb7rFW4yeJiAsEks41lKXBRcfkegIDNhXHczNM1E1Nlk34USF8SVSGODl8PIJFhGxxcotWC8ahR8tjkiFGiRASoTwh7v/BGvsfH1MRkm44HgJZqpj8SJ4v8brF7x2+EYzCY9K/X+r9+1eeZRhtQCqQAaEkk1DoVOJL6AZIJoGyJWEawE1YpQiDZAqRMs1R+wmFZZyOGRylNMIfNfeH3Uh5tWBsd0Rp0FojRSQikAn4Q0OPo7L5cdP2245WCEeWdwzHS+u6A5nNYQr4QWNkoA0df/vNLWsTWcsNQwaH7YaYaJJ0R24EJkichd5PLKtzhD0lGov3W4TUKF1i1YQYe8ZoccaQLwTe9UhhcVGjZIauArMBTN8jo8D1oIaGGCZ8aGnXb5BZjTKGu01EypwkWVJWMwyGMG6OyJ1hRAiOuEKtcSEwhUgQAptZgt5zOKzQZiDIgd3uju2uR6iMKj2hnbakSXK0dGnDIDTORUQAqwR+qnn57i1D/4SPv/sjxKKn8zX9OGCSjGquqccDbW3ZH54y9ht805Mkb5DmJVE4jJ5TT8+ZphnMFFmxJTETwmnGqHDRMzSPR9xeWyN9TXfjmFRPlPpIJWnnTKFnnjxhG98wDi/56vUdb16N1GuJSU5IyxfUQ3qU7YzfkBc9++YeUe3JjSKQYvqE02JBV7ZcPllSZRIrU2ylOIw52z5ne4gY6XFNTdd6tn0FixlGWhKZgFPkuaYZHc4FQuiwgwRhj+g3vUcaR+jBxQNjP8EosAi0VGgbMT7Hx5b97oFQS1I9IWwJXiH7BBkChayIw0g672kODj1qlJqQPpCFJUmS0IWRfgxHulE8Spv8NOCnERsU59ZyaA/E0DIrlwgv8XiSRHGeVoRD4CKrKE1OEA7hIhpDEgKgCVPKSXvBq9WGPFoO+0f2XYfzhiLkDKJH7mvO5hInM/ZhQ5GmdI0hzTJm8wVJGrF5x4+/96dcXz9nmhxCe/btK9aP3xCjxo8fMy9e8LhdUe+3+PUjZbFg8fQ5pxdzdCaolhVlMWNKAgUWiUEPnu3dHS9/8yl4TxojbzaP2Ezy1TevcG7D5v4l9XbH6fl73N68PWYPNz37eED6N0gXics5syqSqUj3aMhtwfn1Cx6FYLWhAAAgAElEQVS+/5bH1Wvabk+IAaLHDePRqNlrNDnNbs/mYUUzLynLjDf7O4iCvMnJraFPJw5TjwiQeY2vIcwt+8ThFgmVLJgeHvDNiPcS/n2psRyYYkRqg1AKQkqME44am1t8gBgVYxexCrRtUcoyTjPqw4bZrDzair0nSxMIIKMHEfChBeUYsUjpEKojtTOmPqUdzgmhYG5+l5nrptdcXJ3QUWBbj1AJz1KNEyfEQfLhH3xCnQgMBnu4JLgFTVmR2InDvsaYFDVNtOuBRCdEndB3EmnneNni9zvm53MaE6h3O/ptT+IN2qQ89p7TRUIUS1I5MRwCSqREdYUooDp7jn/YEPSA0s9ZHT7n6XWkmmcMw4iLPWVRc3u74qM//eeMyYHtdEdfb8jSgbyc2KtH2umAM+9RPvmQcbQc1gPBF8yEor174NXuK152L6mqJevmLVVxxve+9wPM6XO+ub3hxcd/SNgJdrdbnnz3XzD0bznUW8pC0047fv3pK2ZFykefeFbDr8lnP2QQd0zDDco7hJqhTcYyc7ycHlmWgt3dnugOyIWmmW7ZPNwg6Zld5vzq3/6cVJ6Q5d9HiA8g1OTJmuJEo1VgNvuQ+ekTQjiwvN7xf7P2Jj2Wpfl93vOOZ7xTzJGZlZlV1VXNYqvJLqslioQpUoAg2NbCkuyNt9wa8MafwXsD9kKAP4EXXhleSCAomjQoSmQ3RTarWdU1ZFUOERnDjTue6T3v4MUtEy5tKMPaBuIGDuJevPd/fuf/e579rWFsQcoHLp5MiOEx6+0XbJo7bKaIcot3CjV63rt8zsuXv2D0jtnUMuYVk6JAJ+j3DYPYk8kLEA6bN4j4Fm01MgS0gBFNEIJt71DFQXBlNfjcYHWNrXKEjHRNQyp6UMsD4UtP0aYmRkUYA6SK8/KIm7tryoll23zJaviMoFbUtaHOCp6ezBD+iLzMKMsT2u0aE3IKc4yUsG+WeGEox55uuSFrPf1qRVx3mEGAdwz9DVpIjMkJ6gEpJaSETgKNRKYGRAC1Z2IuUUwRJIoMQhpxsUVpRWZrxl6S9OaQ9IYDaSWoSBAdSQaGcYR0cljFlYLgNaSMPMtBObwb0LpG5x1j3+HQeHFwBFinyZThIe1wwNANaCvQMoEcUYgDftA6ouyIXUQFjTQTECNIh7YFfpRoM2XsNUH1xLAmachVjZFTnA+M8g6bOaIrCHFEIDHkCFWgc01gJCWP6RO5zPBK0BsPSWCkYhwTIim8O8xgMX6LWo0BoRz59OB/EHuNkoqUJUQZCCEgokAmS0w51iqatkPqiFKHFDuFA8VGKAViQMiA95C8QaRI9CPxWx+DUgLEwffQt3uEzKnyDCHB+0N4KUXGOHjaZqCuNNJ6lAr4IeGCPqAi/RyjTnB+S1lLum53wEpKTd+7w8rlf6xh3LsBMTqKzKBLzZgSFkGbIsiDlUuqDIUm+O8e1llt6aNHaI0UgpAEAZClxYkGpxNm9EijQKpD+zdIhD7g9oIQZNoyDgNSWqQeSfEgstHGMzgNHGgetrIkOeJdgKiRQuE3A7HMkBMQXcQHQUzqgLUZAkpqBtdB8lgrGZxjTJrd3nM/LHno1izzHRvZEXpD160IRpNPC8ZqRIhEbSqUNKSiYJQDenAorVDGok2BNha0RPUBHWFS5IxxJCtG8AmFgpmkdi39KtINAR8HsnGKo8AJx278nHmVs910uDYnpil2USDlwWo2hHQgZ/iRsigRQoLSB7yOEtgsJ9OSrm3BSUpTMSZHjBFbWOrZnHo+Z9fuyWVG73oKYwg+MAyeKCJSRYZhz9Wbz5GhIT1/zOY+IFRHGFukGrC6pJCnTI8tLuT4oUKGEh09PtzThx1tNyCiInSScnjChdGEqBGjInkH0bPf7tg+DHR7iN2G4N6Qz+SBlbzvkffX2FyQV4Ekdrx59Zbbtxse7iJNI5nMcgbX4+OaYVgTwxVZcUQ7RoYgqYociTykv5lgMSmYVhW5SFitkZOKZ4+eoFTG3XLDw2qP8xrhAc+3XGxFcJJMGYz22DAh9AusPUZ6RWg8yWpkrUhqRGWnCLdDJI/vPM5HxjbiRoFse/IIr++XTEWJ6CUpg4SFUVAWGgwM44hwEukjmZBkKUMFSaY1Mgli4lCu0TndMBy0vtISZWQc1hipyGWGVoIsJcaQYaWhBuZRYstTjrWhVBJHhjIShWeIIzF5RhRH4YiH8MBRqXhII3H0iKQQo4NOcpxPWUxmrLcHQoaUBdNSMD2acXF5iXORo9OKj3/lN+i7lrvbK/bbB+6vrtjeLamnJygkx4sj3rz+hu3mLUfTGYs65+LkiIuzU6LqUVojhGUMI1ok9rslu9UdvuvIRUZWZqzXG1yyDOM9L15+Cj4ghoQRE4QIvHr9NSfzGeuHNSKfEPoO4fdYavKU43xLGBJGKhZ5xbOnT3n++oa+M6zWHaMb0ToR/YiUieASXg3smi3L3RpRCpx3WHJ8I5iezmnTEpEVVJlilknyMIC1NCI//Hya4TceuhEpzXfO0yAiiIRA4UZBSglkwPlAbitEyohBoMVBLiUiJCGJKSKEQGmD9xGrC5TQRH8w1kkVGcUSlTv6wXN411egaro20jmNynLUv5fyJNVjc43UlpQnTJERrUfJE4qzM4rpnLJWDH6kkRYVTqiKCckv2foRtD5g3UZ3oBOhSAEKW3LvR6ZSoIUkuIEwBEgKlCGSk3xGJyNhhHbT8bDeYBYTFkdnBFMxnZxxfRcxagfaELWhnJ1g8hPafo2tPNvumqKsOX32Qz779I9pvAMhiOKAT2y6RFAlolAUR894+fX9IfSxmth1xNUtq7srisURUbSIeMPk8pLZOx8wiIIxvObR5VO+/OJrZNxz8nTKNz9/S1QZQUlWq4GbpePxOx+x7juO3juhd5rxHko9oawMMqtQwhGlYlIqohy5/vqLA0feZOzbluFB8d67H7MbBd3ynmfvPmV68pxgKkQumJ88x7eam9u/4tnpHJkd0zeKqHcE1eHjjgJJXky5W7U02y39uGWUJ2ybBtsdZDeT6oLoS7J5hpcbZOHQRQ5SHrDDPjI4z6Q8J4oBF1syaXB9hfaRXO2Jak+rHMeTC1Q0GGkYioApzUF0120Z4o5p+eQgW0mCQpwh5fxQcowNRZmRmTnEFYpEs7kljlvKTDKfnHEynyGAvJxQZ+fgR7R2gMQFQXIjftyRYiIMEr2vEM2A7D1Z1CihCIJDiBIOrxFixJAOc4gwCCRBeoyQlGJOps6JLnKIej2kiBQaJS0xCXzoEUIg9PBtamuIwX6LIBbEZNCqQtue+O0NshDfytDIGAaBknMyNcXJDBLI5A/UMyGQShK8h2TwSmEMkAQkiFHi+4gxJcMQUD6SSU0kJ6QIskVaQQqn+BgxWSR4CalCREFKFaQKax0u5ITRYo3FhxLIkBhk1EhviEkehujUY3AgEplOKKkw4uBKOIgWHdbKwwyTIoKITIJcZaSYSKFHGUOQCbQmciCVaBJGHZwUCI2Uh4E+KuBb5GRMIyFFYlKMoUGqESVzUnAHeaVMGC0PRBZ3OAO1OYzEMYWD9UIewjJUIoo7XOywoWR0B0yj0QmkIXiDEA6kJ5CIOIwuIUncCFn+N7FU/j8N4yNaaIrJFJ97VBCI5BnbSGYdBEVmZ2gjie67KK6UJ4ZdIJOSRGR0I34EbXLavkejiX1HlCCNPHyGR4cQFiMTfuxRBjrXUVY5cGiKK51jqwPGKYUeYxJCJsahJzpAl/TOETpBNq8Y9YDRATcEQCKVwQcONqu+I5cWJRKD96yT56bbcrdfIY8d+/iCIc0ZW0k7rpGmOtyYVDMwiTKbolWGR5LSHhkSWbHAFgWiAGVzEgbE/pAyZjO8gmgjRozY0RHynLFb0ccC07aMaUVIhzWShi27OLAfLavVDhtGZNJkRyOSFucyUIeETGiQVuNJ6G8fSWuryK1GJWjXJbk+JdeKrUrMjiVHNqeazZEmo/EBHyN9MyC8pG9aur5HaoHNYGgb9psHzk8ztrsvifKYvNCE4AjjiAzHzIsjnr5veH31DVmYUYgjpBnok2DbGZoGxmbNsllT1QbRXOAjWBHR0SHGHt8NbB86lCgZpaETipgsvo+069Vh77wyOHnDNOS8fNFAJll1O/Zdjy4jcVyiQmL14JlOp7SjZLetGFxO8AUqc/TuFsbIxBaIPpG8QGSRUlseHT0mM3Pm8xu+eXWPqzPi6DDaM69LqtqihaAqMiSeqb2AdIKRU8KwY3B7pKlJ+iCa0nqCFBdY1RDCmn63pds0DHtP2KxJUTLuW0ylkEETRUsUDoWlzqb45NHJEhuNwZJJRa4mSKlxaYV3IwaLUTlCSUJKiKQxShMFbFNAecuiKIBA6kcKUaCQlGGkJnFxdozuPRkBrSR5kUMC5QdCAh8VE6FZZIEgLak/aIAjAstImTSL+hFKJu73DZNqgbEzHp8XnD+ZUtYlq3vF3/nRPyCfTvly9VPWuzdc37zm7fU1wwDnpydMyhnBr9ivXrFaXvPuO+9wcnrK0XzOrKpxSRCix0t3SJBlz1evPuft3RukUJyePSebVNytl2gheXX9Bbc335DJikWxIC8ymqbh7ZsrKlMy9HueTN5Fi0heSOr6sJufkkOZFpkSEDmeX/LRhz+i7yvaz76gWd9hjDwIK4LHMWAzTTv23G6XeOnJRMH9viEIjyw0ua+wec0kE0zriAyJNAba3mMRbN1AUIKszDDa8v+mG7p4sPSqcCgHSeUwyhG8JgiD1pYUJTYzpFEQXU5SjqS2TCYKkUaMklib4b4NLbQ0wEiUHYfRfyDQ4PwKL+aMOJJIKO3p/fI757usTuhiQZFNODkuCLnkvtlzMZ0yf3JB5xXPijPuNvdsfE+W5czzmuVtR3ANTmqkkdjcEk0iygGbS4rMoZIlL2vSGIhuwGhFLAtCBJRlPj3G9RHXrbh+8yX7bsPJSU5Rac7kgsLW3I4tR9VjursvMOWcbszwQRHkhGJq+fSbv+JvvfcjpJ6x3giMnpIphRYDcejwm5LJ0ZzFNCNJx9XVFZcXJyidWO9u6V2HxHJ59JxV+5JM5pxdfJ+kc/p9T4agb9fc3d1TzAt0vsSHgXpW0LQbbpZrji5PKeY17XCKVO9yt/9LxE4ymZ1Rz3JCPBT5Nr7m0fMfcX/1J6yXX5EXFSlOGHrJZH7Gkw+/z1/+7A+4OFtw/nhGmAiG5JAS8lCy3sKmfaA4Kbi/ccTe0O4NIYLNEykK1pueq/sXNNvXFNMEqaLbCXo6siqQZwMpwXwx5+3DW4RNYHcHY3EakQGS3JNnF7SDQ3KLljmDt6g4RZmEV1t0ETB5huznQI4tPbLqiXGHjw22GiiLmvVmhUsDVghcCLjQIcxAMavoh0BVV7gGhk0gS56TxTEnx08wmWK3v+K4qDBY3LCjyjPa6Nm1K+hb8mBx2y2JI+ow4sbuQGyxkSQ8KRmm1bvsdvcMwVGKnDT6b4vQ5mDYTAHhNYWckJJlGBqkjIdhXCa0yg4oQe+IcSDnFNKKlLrDUykqJBkhaDRbMu1IaQ1BHMqEYmQY9+CPIJVIOSDC8cGaGTrgcK1RBvrUQ9hQGktQFm0CySVC0Mikcc5RVDWja9ESlBKE/4cNLhKIFm0UvrcUtSf2ESErVJIEnyGEJssTo5/jx4OtlqBJRBAeUoBOoOKhkyekx489JDBopADUeCDApIMjQWcSkSLBx8MAHi0pVKA9wgSETsggiE5AMEQBURsUihAjxuRIIfF+IMp04HqLSIyRcVQHfGRySDUiyIhBIWI88OXRROEQSlBUCqUVfe9JMWGMRKuc4CPSaLK8JPiRtlX0fUB+S23xyRMSRDqMjbhwCMKEqA6iSZUQ4ruByv+vYVwlhbQlsrLEuEO6xDAZECsNZYbsHWrWoisNzb8n/elbyniMZCD4jtQL0qiBgOwSVV6xXT5gZzMSHLA9SGIM5FEgveJBRKTJSDoQhoBPGjOx+J2n2TXMHh2TckW325Maj9EFMpPsuzVel8zmhu1qRaUySA4vEuicGAv8cMsiL9k+5PTKsRoTr/crNqklVIp9eGBoGzJ1zH5cstk5Ls8/4mRyyqRWCDGhKhUi2zOOFZPshPmxpawsyQpGE1EJhDN4MSWb5tjSokwiy0CIgOsGhFC0QWHmAWu3rONAwx1ybMlDom2f8s3bFZPyAzarhrPpMUVeE5uRfnwgX9RMHxX0Y6D3hy9sfKSqcnIjEHFgdC2mTAhbEJJCHR1xenyEMQYpNN4lzk8v2e22SBJ9H9nsNrixwVpNiprQeyZ2gS0zXnzzivc/KgjC07QdcTDM6orv//Ap+XTH3YNj9vyc0iT6fk/bWKw+phYt47Bls3pNlbdsHr5AJs9iMkNJxTB0dH3Ahcjj53OUOUJL6Pdbhn6HTprBR/bXe/o+8vW2pz6tyGpBbFq0jhxPp9Q2Z3m7RIQJlf0l3t7/lIfVA10QpH5A5QG/X3PEApMyHvpbjrM5hSmxRqNswnGgydT1JfutIgaFGlqMsZjJlGxiKTToNKHgHDud8uCWtH5H8D2aB+gLwmDIcgPhUK5LcWR0PXEYyOLApoPb7Rsuqoo8VEjrcT6hBJQ50PUMITKTBaEfwGQwJFLuiSYc8KNjTyXPICliuqfUniQKkkvEsaNOC06yY4QILJsHvFRMpwLXrEmjp6wfUyrB3hlKYyiVhz4e8FixIIwtKgY2wtHGY3KhwN8wLyrGADFBHiRVF7jZvyEfLQvOefr4Kd//1ec40fDlq2+YljM++qX3+dnXf85y/5L7dsXVas2goDyqqeZT6nrGT3/6r7l59QnCWUQ0GCtJeqDxOwY3UtdTXLNn395S+JK337wijYmj6Tnetywu52yuPuWr2xvefv2Kbr3HTiVRGRrfsF6vCE3H7c01ZVliq0A3RNrB0o8aIz1leUy3K0k2YzMqKp3z4fvPuN+v+fL6M8R+wDlBJjW9hygTnR/Y7lqKosLIgZXbsN9ueP78OX2TyLJjcuOprD7IbboRJQZ2zRVCOJyLTOsLqEtEp78zjPehRSaFHUeUjSg98m0ghI93uB6MrIhjABpEOpylMoN5tWB9s0MZw5i27HxPZqcEcogHZFcYInkVQCfkmLARSquQaYOIG1T23Z1xuThhzCyXxxfMTi6594lZHHl2rFhvrxHnM9q4hdiTSYeyA4Px7HrHdr9lmk3Ii5q8sAdcmHdMSk3SgXfmFhcHkrKEMQMjyWVChnjAl33wDqHZc399w+76JcdFTt+NvL67Y1JXFFrT9lvqk99k89kXmFTysy8/YzF9wrN3vodXiWXXkx8ds/76iovFGYEVzapn6Bxae0LYMCoLi5J7/5qs1IjRHxI5McVLwewI3rz6mpNnF7TNYyp3hN20hF3LftkT1zcEEZg/+lVur9cUuiI3gs+v/5Lb9Tf87R9/xF/826/5R7/13/J//sv/DVFdMykXyH4kyAVFyghDxq69Y775jF/8u5/wzmzCdHJJG0ekDTz64YJde090I/N3nuHMgaPuEYzugWH1BcPuiuPZjK7PaFcS2V1h4lfkRSCaGetly9u3L9j3L+jUhip7io6CypQ4p2m3PbLaU8g1k/iUt6s5s7kicw0qjKQUkZVgdlThU0PrRo5OH9OLhjHbAubbIl7HUT3HjpZO7fG6p5gcIYUluoJcnlPXiXYjiUlhqgyykaa/Q+nEtD5CmVPcsMOajnZ8h71zTE4C716+Sxqe8uLrT3j/exo7m+I6T6XnxGGN7jp0P+CHka4faPcNWVazXj8g9B5pBEPniWGD0j2jtwh2SCUpZyesH1pckhQYrJLEoWXXrDiazUmyoNl3WKvIrERJj2DAyMjoAkpM0LVkHBUhzBChQiqLzXv83qLMEm3UwRQZM4SfkdKI5o4kD/bYgXucs5jUH9aH6Ale4sYCNzYEtaXIp4hdwUBgGDgI/0yHlA4VEso0IDu6VKCEw4QcQoGy99jyS+T4Q/yuQpkvUXLEhxHUFC0f0/cFo2iQxZ52mBNiRKoHSpuwKsf5kRgVKWqmZsF2t4XCMkhJDN3BYCsrvNfYzGALQXABN0IiJymLJ5Gbksxoxr7FqMjgHVZKhDQQFX0EaywyRogRowzj4EiAtRkyKUKfKAqDTAXeJZrQoIRAigzhC8aocGlJkb+DNksSAR0MUkmUjAgk7T4ydgqbFoR0YJBHIYgomk5hpUTLRFKaoEaICq0qxiAQjBRlZOh3f/OM/R9KU7Gf/hOiDvihIw+C8iynvb5HCkuXIMlInpcgM5oY+LdX13/9d37jyQUxBFLsIEVIGqEEWSmQMiOmjkwGRCYYho6EJK+mOBco8jkPb+6pTs6YzCe4hxYRBOXMEmXL/m7P2dkZSUK7mZDXORpLHAxRZtRnU3wTyNUeISRh0AyDRuclJpOM/ZZJOUWWGd9c33PbJXr7wG1cs6ajiQOvbrf4aoq6mNKKI6r6+/zgox9y/nyBPbKU8yPmZzPstEDkE+r5lPLIkk01yigsmsrm9E1LkefMF4c2b5FDZiJWBYwGLXJkFCi9h7RHENE6gexw6WCDDKslod/x3g++x/RoSugHkgvksxmzJ5cgI/vGMY6HO80yzw+NaxJSJEiCPJsjhEbKjPl8TlVX1HVJnmcoJSmLgok5pa4DSjm0MlSzCbPjimKi8Sli1DET1WFlxnuPf0Am9+DvsXJkMZlw8diyb9YUY8bsaEbrNdacYZmQpcisdmy7t4S84Fl5xOh23Dz07GIk5gYvNVevl8Tujr/94cdE9QVDe01uI9YYEBptcs4uHpOXmpQ6vvfkb7HdvCF4z9nxM54+fY7Nd3z54jOK7JSgdqwf7niz/QV3+8/pd9eo5YDeZwzR0qsWH68x9SPQhy+GTCVmWcZR9gGVeY7JKyaLU6qJZDrxTAtHEQ1H5S+Tz57T5Q/YeqRdd+iUYXVxoG6Mmr6TpBiJcYOIDSIM4DzCO4T3NMueic6ZqAWxrcjFFDXOKNWcIsvYNCseVQoXe3ablsxZAgqtFDrk+H5OLiaI0XC8mCJUR9/1RKfwfWLoAlFa6knFbt0xm59wWIJRTPWUs+qck+oU+guC+oyjWc2wuaQuzggBhiHhfU6IAsySujqhHVbMJ+eoaNEiUKiIBURcsu9eI8aO0lh++Ms/II3w9RfXbB8iH777Yyp7xs3VZ4ixJwwDs/yUUl8wq845PZsT05rXL99yNp3jvOf0fMZsZkEGhjai4pRSTXj7+musOWazl7TbgeOTI2yt2HZ3XJ4WvL59ze3rDV999TlaKcbRgQA3DLx8+RJrM/q+Y1LX9NWeXPQciUgVHKPfcjPe4qqWp++UqM1rgm5J8jB4uCGyWq4Zx8joAyZThHFAm4zEweAWQ6Dve8qiZhw8J0cnvHl5Rbm4wE40MewpMIiwZrNdUebPaNqBKv+IWakwYs/18vKvz9ML3TH1U8akMFJDKIipwtiCccgosgXGBkLw2LwmiUASHq01SQxs2itQjhg9dTlBCVAyIETPOOwQeaAwU7qdQ2dHFPkpWnIoIpET9wte/Nanf309p5+eMz3KmC4U6A1df0VhNO8/+TFXt19ztBBM1DEMJQpDoTVyVPRNy767p5jC0cmCPK8IjgNSlMBsYhAqR00mfHN9gxIaFSXOjYwpUBQVJ7Mj3qwbNldX5OUZTZBcv31BTGsunp/zdrvjfJ5TdHPul0vG6LC24nh+QWkL7m5e49JAKhcsHr/HrlsxqRoKf4dZ97CcHqhW1SWPfvwPcMtjXIJYGJK1OBfZLO+opo4/+Nm/5ON/+F9zv39gcfY+4zjjxYsvefn1v2ExKdmuBedPj/jmm5FHZx/yF5/+nFXXUx894+2N4uT4GT//5A/5/K9+wg+e/R265oF23WA5weTv8POXr/Hylq/+/I+5OHkfM3/Gcn9DfXHO4/c+ZrzrefXnf0Q/EZx9/7fR/jHdw8jNy0+4e/0paRScP/01orvE333N1l+xjlAqSxMcSz8SRc3D8p6z4zMWkwWzxZz5/ILJokLbxNh17Po9UZc0/UCW7SFu2W52IHOK6QSdRWx2eEQfBokICrw83EDhIO1x445MPcIWFp2V5PUcZSpUOkHFKSl5bCy4GxqyWUEpJWkEYWrKyWPq/AnZUGOzkVE85/7VF+zuf8Lf/Xv/BaOb8frl5yxmjpOnP2Y5dBwdP2O799ytRvb+Jck2SHnwa0ynE65/fkMpe0QTSMOOMG4gjiiRIWSg7zRFnrHf7pD6gC2EjpR6UojolJObBW1rkPqBet5CUgyNwLkGbQfwc4yF1n9LIoolKWiIESUNxhhs5hHphDAe4X3Cj9+ueGQGnfc4vyLGRIqRMBYoVSBFSYoTCAvybEpZW27vbhEpJ+kehEPKFqU7isKQ21OkqElImsYf9qtFDpQoVWFMjRsELjmSdChbYOSCFCzO92S5RIicvhuwxlFkCqsnGFli1GG222wT0/oSpQe6YaAojzCZJpLhwwm5PsYmgx5bxLBn6BwulCR1jLIlxjYo6UlxYBwbpIkkRkLyeO9w40hKAa0ifbdDyYT3HmMzpFSECCEJXFBk+TGNW2IrhZInxFQfeOUq0DmPZKSaaJpmIMQWIUCLDIhEGgozReS3SNUj5WF1LaZIEiPSdmRlS1439INg3J+j4gljWKOyPUpHxqFApQXZb/yL/zg0FZQnDA0pCnS1QKzv2a13VI9mqHsP5xovIOxGutF/56VhLPB9OFAZkkJJQ5bbwyP14oxm9yWh0+RZfrjTJBCdo6py1strJucFIhvp2xdoaZBSkuKAFoI4rkHBvtUIkR1+b71l2CcUNbEFW1kwCr+O7NaarMzQNuHdjv2yJz8t6OMSV2rIJ+zGN2zdjpf3t2zikrOPTpAnNW3M+fD993j27gxb3qJkiZKPMLZmciQZhaPrAsZGbDLIUWGUILMKqxX2aIIPiTw7iFk6G4sAACAASURBVHJT6Cm0wOoJXV8xpDeY4h4hHV3XIOyO2Cf69ojuoaJgh72omR2fcHx0RnCCUGiiMJDPCCEnmW8/JBIKY6gye1CNE5EojDUgM0KAzB7+F84PREZC8If9VCHpz9+itpq8fYdLURPHhIiJ2LfU6TU78RbHMccnz9hsEym8j4gXKLumSWt++umK00fvU86v2Ww6hv2OdddQVTMmFxd0zYSzJ4bJ8Dlvxj37uxknk5xsCOx/sWS5fk3y95Tz7/Ozl5J2u0VrODrWoCRBOFxsaFZbfD/ywZN3sF3HETW2NGAS2+YeVRUURxMm7xh653jn4pzcjNxtnrDvM1zUqGKL5S1FqNDpkn3zZ0wmH5JPPkDIEpUBY4aVLe+dK1abN3RxQxhHlCyZTOdIFfF+hHRK10E+W5DckuhWKBlJoQBqhANkRxwjoi+pVI61Bh89R5VGNh0qgFWasdljVI7OW3TakWFQ3TkZcFy1SNcii4gfd7TDFpNVzPKCfpcYNoFh0OTqGGUzgvB0eKI9I8UeUoXbKk6PJ4xdy9QWTIzBd6+wxWum6V10OEZnt6AadLIYoUgkjM5puzNc53haXNAJQWEFY2bxKdIPEIVnov8TvD6kiw+ff8Gbh5eIUvPuh+9Tylfcvlxx/+kvOD36dYx5h930BSfTNWQKnUXub9f8w9/+bxjGl/zu//TPefT879P1v0raVOiiRRV7bnc7BldyWZVcrV/x6HGFUIL9fSA3z7FhRpCfcnv1OX3fk1Igs4b7+3tc3zIOHUOMKJNx+/aG+9WOZjbDn3k613F2PmVIPe+dfI+r19e0yx2z84i1JReLnF9+9pibV9e8cNe4sWMcPUYLQhgZBkHfG4YsRwnJ8m7NYjpjvWpwfeD+xWeIS8X0smSo4P52i8hy3ty85XIacfqa277AjIvvnKdFWGGEJNVTdFkyDGtct0QiqSYz0tjQD1sQObveg1TkMsc4Q+9KEse4kMjVA7Vx7NoNPgmsmpEVc1Z+xHYKK+7wkzkuGhigaWEbGorJ5jvXY9OEbjjlpjtBOBj2S558TyGfzUhvn9FtMx7Mkj58a1GUC5pdy/XNS4qpYLawBDHQD/ZbDJula9aslj3vX5zzptmxb3qOTo8Y+p42RpwRKCtRMbLpYVq8R8pWLPSUyfzvMp+ccHJyRLQvMS0My2uevveI42c/YL/ZUKSM1AxcffECUUmq+hIRBiZFwd31CtHswW9Y717QEPi1D/4ZCQf8MU8vLti8bdhcf87QvUGJjJ/+Rc7v/M7/gEol9+dLvt7+AoaeYdhSxAU/+7PXTE8kJvwKqbzF25Gb5V9ydHnO5dMT/tXv/SHvfvAxv/v7/wf/5X/2T/nhx8/5V//iK4wAxw1fL7/gkzef8Fu//k8QQ8Z7v/SIL6+vOH36DlNqbv7NH/P61Z8xOa35+Af/FT//0z/FuzcUMbKo4dHzD1HyHfarK/7kT/5HfvMfP2WifoN88x5BfIXyLafBUeYSp2qOK7Dzmte3ewZ9zxgP/ZfoHVErGpfIKhj9W87n5/hR4oSgCSOmg/PzwxOKLJOkMSA4rMptmwdW2zsm8xqV3RHUntn0Y1qvyHLwrsGNhjw/ZkgjNYJK1qAFTXfLoiiYGgHpjr3s8GFGHZ7x9uF/4e//9j/DbQoe3n6CmUqmT37Mcht49+kPabY37FZv6DeBWf0RVkSCW2MSLD930FxTlmdcvQxkUSJShfeRAORHHhcbjtVTigrWmyVlVZFlljgmfBSU5RFjrxncjslcMTQKfI0RFxgxQ8cH7PwL1rdTTPkuWTaAbUnpljRaxuFdBCVjDyluqabnJFHT+nvGsQNZocKUFF9ijCAKgw/3SLlAyJJIgxdfk3RG9Ce4VjO7yNl3HqUM1iik6kiy4aH5BSTBpDqlqp4SvAC9QWV3CC1x/imdNygdEZwxdCcoBkhbSD1u6FCqprIlMW1JXiApiTIwBAlyQlY0NOOSpi2xWU1MW8Jg0cGh1QolFgwxB+YoVWGzBh07kC9JIiOGihAiPgaCVxifHxjjMRFDPBRkLWRWkIJGKQnEw3uSJMMQSMFTqzVy6EgbQTbLSPItBoeIGkIOXpBVc7p9IPSWsrY4B5BhVAbCkNJhrbdpN4yuRwiNtYdOSUwjXdczdJ6UboHEMB4hVYbrFF55EFuwf3My/h88jLftHiMCk/kclRn6t55yMqWsDaoFZ+2BiBA183r63Tne9CQPSkeklPjgGeOA0pE43uJdQz9k5LoCItF1RBIkh84Vdprho0MMCiUUoPF9Bq5kURtQkf1ecnoSaFYBt5aH5n6eseuXTM0pw+qafpDkkwXlokKIBr916OGYMIzYhaa96dm7a/7sky/xQTJdLKgfX1A+O6dLgh8/OufJRcHOPzCIKTbPKDKPVhGrCkKo0SJisIjkEekwTOVmhhSJbFqw3jV0vsMajRAgkgQGomzxPtLsFUPvGYac4GuUUuSTEakGSmlJU8PJ5RGh2ZN8YJCCqC3WaEIaENIwWxwjYuBoWpMbjRLpwBIlktmMPgQyA3ld0vQtPvQHTJqU5EVGGIHdKVM5xeeJJFtiPTJ4z56OfdEg8kh+m/P6y0+YzASVmTG4PQ8PX7FpX2OyR9x9/YqiABMCFonOMlKCLuwYlEeKCXP1nzKM35CdvSD4ko4JaQpVNsN0NYtpxf3m9/nszdecnZ6xjw4fE85FRDJMsymFKqlTwafjn7KzO5bbHdvliL2e8+H2+3z05DFPecKsOuOV+5yyLnmiNCFoXBIIbYiNJUiBWAiKeMawCSy7PWV9QT848rKjqt9l93bEMKcqFa63+GAxJAY+Q5S/oJTv0G+Pib6ka3tCWGK0xBhJYc+IJFxI+KEh9B7pIAwOGWBWZ3TdDtxIWSYavyfPPVoXEKZcVIatuyFtA6fHlzibUSjJKAZ85siKgG/XVEWNVoGQMsYw4podQgSq3BDUA3VtmRhD1yQyr6jNMVkqkU6hRUEpDJlVgCPTU+Kg0aKmMopcD4hsoAsT+v4l03LBxt0gbUsQFpcU+7gnhJyzmad3PXvXYzYTZsOCpg287Tfsr75C54n96gVnlSFL4AbB4ycf43XBF29e8sH3PuC3fvMf8z//8/+OrnmJLF6zHaao4jnHswu0GEkhsVo2PPn+A1kuOD99l+u3N+w29xS5ReWJu6srrt7ck01yYgh47wnO0bfdoewEIEZiTIRmw50XeJVz266xn604zXOuPvl3VOcl08cLVtdrjsopuZgwtYb3Hp2y7bd0tMTWU+iSnoQQkaFruO976rqiyEo2mw1d07JcLtlMF5hwyaQrEcOOS/Uhv/vJH/KDj86ZPX2C2K0QvSAT3xVGLNsBl3csXMSHexISLSckb9AGXFgReihmgS7cgjKocInqz0m6pViMuGGFRRM7iegLEJ4uJOIgOXs+YVhLUvxlTAwktaHxbwl6T5lXeHf5nespVYGvLeO3qy1TO2E+e4+bvmHtr4lXlll8h1F1FMUWFVe8vep4uHvDh2fvEqMhMzVtM2KMIY+K3UPPOBbsC83LlzfoMifIhDaKhSiJAtgNuDhg9BvM2SXjjaSOM9LEIfIdy9WW5qalmCzIHgWenjyjnGZsNrf0/ZYsjgi/pIgFddjx+kXHj37p17n7/AW7Vc049Gx15PHTX2M+ecwXP/kT3nv/Y37ykz8gdQ2iGfH9CXpxzI/+80um31vw+R857r6x9PaeZnNFMSaKvGLbdfzOP/3v+dd/9Edk0+f83v/1v3P+eIqJOx4+/YS/d/lD/uB//UNyWzF7/yP+8M0dP/nsC37p/XPipuebr6/44On3ePp+zt3ZI14te46VRfXXvPjmJaurV0we5UwvPuSrP3jNs0eB+/KKev4uUR/jk6R/+DO+/PPf48MPfgV79FvE/Ujof86me00yPVU5xzPjWn2OS6fMQ42Pjsw9wY7xUMibWVb9a45mDh9GKvERvnuHuhxowjc4t2M2e8p2PdDs1yxmE7I6Q6lECAKVT5hJQ1knhDQY84wod3gfyOPjA8JV7FGmouk3HE9HYtjTRUE2H6jKCoth9CV5McdMn/GXv//7fO/7v0rTW5Y3b6gnE04v3kVOLrmcljR3b+jbt5yfZ9j/m7U3+9Vs3e6znvF2s/n61VXVrtr96Z3jBtsQBHbsCC6REH8Xgj+BK4SEEAIinAuEFCuJbeHjHOeY43N2v3fVrnZ1XzP7t+NiVuJsLiBSUjfrotantZY09b5jjjF+z/Og5P6V0NwewN/igmNtK66e/A53T19ROQtDQIBFXeKso28aztc7fH5DYes5mwbEKZBzxDrF7f4TNusdu2VFikuMSyTdkcIX8wpY3DK8eUi5vKbtGyafUGwp3GouKJ2A3ED2FEXFkD8nqyXaZsh23jmOZ1jJhPwtfRsoNxGRO8gFohyEHaPXTGHP7gFEfUL0EfISP64RtogzqBwo6omgWsZxojIrtCjSdEYe63nH3d7MTbu0AHWLMXkOVcY14zhS1DPkoG93FKYkxAEfEikrsj5hyyWnpqUsWoIo8qRJsSeHiEJD1SPlCUyLT7PLQcUSKxtyrjj5gFGCUoashBDMDKQAjAZREVIgTAlr3BzAVAbvIxnexjw1qriiGe5QyzXeOBIlWi0RLCkl9HJAm46umfnuxpzNfHBpUErIyZHSHqYLjBRsVpAUtOPAqW+Zph6jFc5WmHyJXd4BLVZdkEJBzoIrwbr/f5zKv3UxXiiDrVeIdjT7O1pdI9JTTIFpF/FNj42KYutQm/I7n7WqRskScosQSFFzOgpnD0tOxxOaCzYPAka3TEMg5YjWlpyExdk7dKcDVi/IYWSYGmxtMUVk6j05DhwPBzZXTxD9Eu0txSJgxKNKz6IWzFDx5k6x3J1TVyuCGoixZ5gmmslzcXHJ67tbxih89uzX9D7z3seP2X604n7Zc6sVH3zwA862t9R15LTfkrMi64JgHUGBzydG9kSbyFaR9QKUwyP4FLBGMXQdYhQpCWPI1HZJP4zc3u85+QaSZeoSStXUywJlYSwCuvbEXFIUFcuqwKeOaeVROVOMgbo02BommbB2SVXOGDxXGLQCLaCSQjIonclhIEnCh55haOZ9MAUiDsmCiJBW57y4eUapC1Kv6NuWFBucHniyWdHew9fjK8rtBmcvUGrWpW+K72P8E7LZQzXQ71tiAa0VNrWAuid1NxRaaIGx3LIsd8Rk8L5h9G9IPqKUwzrh1e3nqLzgw48e0rUT9/sDSi/QtibEyHFqCPpEyAl9f0apIjspMYUlJsPEERbvkFbCPn+N7oSq3qDWI5VWlAL9pLipL2i6gU0xkdMlREfhMpW+JYx39N3IZBWdQLHbE/IFtijZJKEQg+H77EPLPpxY2RtM35CmiT5YRt/jTENp2/lQTSMpH/EpMp5GUjPhxGARsrEzvUSE3eYCazUpRYKPJAFrHEGNiEDhSnzfYayhLFbE4NB0lKVimG7RNpNUxDChUBRKz12E1rJZGab9a3brd5EIIgPGKIwqqPWKFBOubAkYxG8RmdD2Dqsm/LjB6JLL3RPaVnNebjFhz5AzQQfK6kA3BIppx9K2PNpOHMcTphBslxhOHUY7vnn+DeeXV3z1818yklmev0ejX2NWa94/O+f7Tx5Q2+f8kz/5E37z4z/isvyYRxfnXD4sWK8VYVowtEfgc7rmDzizO3S5BPucuprQa0Mwez77m58Rpo7f/vFv8803Tznc3hD9yL+Cd2uZCQSRgF1d4uoS3+25b14hEmgXFe2rke+lH3LWCLboOVSZpRkxonn04IzX3RuO05F9G+aujIkEwozuEoXW0DQnHj98zF/9/C8Bwbz06HFB+RuWiyvHzZtbfHNHnbYM3cTm/Irke07H73aiHy2WDFkTlKUXsDgWssaIo2+OFHqFLgqc1lhX4pOg6KH8DKUhiEOUQqaanAQrBmU9g24Z02cwXJFNTXbnDKc9tlwj8j00Rwi3mPxdWtbh269YnsFZsWGxOaeaEtK/pL2Z8NcTSipO4Qvuh2esqoJUPuLwoufy0tLuT1SrS7pT5OLqkvZ4x+G4p15ULIsNeX9kOwSMteRpwJQFm01NSonr/T1TZVn1H7BerBnlFZvtGa2f6PuASsJ46llvMm57SQwFn/z8MwqtWa8XnO7fwEKzuVig8pHdew+5O3xCHL9gbF+j3Y53P/pDto/f45df/Z/cvvmK+Kqn2Vdszi+R6ohOHZfLS+5e3tG+M/LFzT9noV8xNEtcqOj6O5q85/f/4D/my2ef8+d//j/zvd/5z/jYVZTpgkFbnqdr/uzTv+JnX/41v/ubv8E2P+R//B/+e1wxcugVQ7Ksdx/w/gcf86f/x8/4+Kff472rSz79Z7c0p1+z++ABj//wv6Tdj3z76R3vPxpRZ8KrTxMfP9mwPv+A/bM37K8bfvTbf4Q9X/L0V3tW7l1O7R06CnWuqW1B0j02G1bbgSHuWT94yBAPnKbE1DaoaeBs9RgVC/7qr/+c3/29P0RvLM3tc8buDpcEvxixoWCzekRILdNwjy0M46TRxYb1+iGqDyCO0j2h7w4U1pImjc4Ko4UYA8siExaRvk3oIXOxWoOxdFlhi5pS4OWrZ8hVBcOCp89+zeb8EdvLh1SrJUkrXp6O6KwI6YdYu+JwuKNJvybYE2mo2d8cqHVLHGpe39xzWV2irEDMiHhySnjfUBjFNBYQSpbVjnGYiJJQKtN2LUW5ImehazJFPTJNDUbX8+pu9ozTNxTLB+Tpks1SEfKB5GuMAbFHQv6GEHrSeIHNF0R9JLFHmx2SasgTSe6ReMY43pOzJ/bvM4WGLB2ip1lkKAldjrjK0XeJqtxAMsTg589QomVLWdT040timnCmxKpEiC1KCYt6hZUd07Ahqp5i/Qwjltjt8MPcsMnxxP54QnNO6QyJhoSArMgk+q5htapwRaTZ77FuhdWGaDNeEjFlcmsp1QU59iSd8CJMDkR7tPE4o0g5IDKv5eRsZoqUms/UFEr86DFWIGqyCDkDzJ1zoyHmnhwrioXGmIGUalLKpDySiUgoCOltUBbF1DjKugbxsxE0GGxhqZee+5sBPwpJSiQVFCZhdCTTE/yBlLb405xr8szYWqEgx3ruxP/7KsadLTGmZphG+hBxdodaWmIIBOMJfaKolojODMf/F+BcekI0KOeJqscnELMkM2KLkULX5NrO+7NpNk7lnHHO4scOXWhiNzD1DmuWKJNROmJtoLsO+KJiuSxIpyWFqgl2IMk4s0lT4nS3Z7FdYRYJSXekMTKMgZgT1RnEPLA/wv7UsL54xPYDYfvhE6ZaMTbXFKrk7NyhNktavXhLY/HEMDD2HYhG+5IkBaISKcPkR5IbSRaCrqkqh1YQU2L0CSWW5ANTN9H1kSAFhUsolyhMjbaaqPZ41aEDKClnfWwJyWesckjIlGZBYStytuiU0WTiNJG14tT2LKoCZxRGa7Qoco6EnAgxMhxP8wTiLetaZSGMEaU0U/cp4+mewVc0x0yICuOEuqyobEmymmQ7Jq3IcuA47rEkTF2wcGvEWnw+4QgMk6CtQ0VBJo1SS/COhYEhHRA/sih+RJcGUCNJBrrpHuv2XNlLjtcRaQQXIkpnAplhCLS+ZXBCbwKX2xXbC8sgJXoKtD5wf9dR2zU6L6mLc4YOzpYFkXNCjvPPMgdGOZG9gn1CThlVZAq3QmVDczrOgiRKom9Z7RyH4YSiBDUx2mnGR6YVtVpiUJjYcepHphAZw4T3J5wOpOpA5dYIBoOd/6/z5EaobM3CGkgKQ8AyowKJGSUelKdLDhcW1LsHKKtQcSLoTBY1B2CGifVyi1UD+z4husYaTb2YR3s5BKpyRERxvH/JdlkiExS2JuEhgTFLlATQI8lvqIqCQV7OKfmsSVMmxuezvjo6llUHxpAXjhpPFMMYt6xcz7pc8ub6xMrsYHAUJNYLCCrh84isa5yqOPYtcQqEcMN+OBKMwy0fY5/8kL/4R/8YP7zh8cMdH777Q84fXaFKYQiJECL37cTq7AllWWPzhHEeZGJR1dTLc/7yb/6C+9e3VGvD1dUVz58+I4VA9AH1thBPeZ7YpZR48v0LhmNLe7MnTgFTFOyHBlMUXO/v5gnPYLl9dY3JkfPtkvOrLVdnO75+9hxrNCEIKSSMgFYaENquw1rDs+dPmcaRsqrY1B1D/5y71w06r/n0i6/4ev+K37TfRznBTEJ7CHSd/85xeixOcPKIthTJYHIiqQNRZMatSU3IHaQF0ZeIypAmpiRkpZi6kbpwRDmRTEUOBckvUZyxKEbEe3p/R5QVy6Ikyi0+O1IGpy3BjN/5fZrxmtyVmHZJvVlil+ccrzV3+1s21ZrQ9Tz/+mc04x0Wx0v9CbbqWOXfp2BFe99S4xiHgRBGMoGUFT7A/XTCFhotYGpLVkKpFFYMXVK0owfbc1V8n9f+DWwStROKEEj06O0NlVSoPBDaA+P9LR/84DFZMt8+v2Xz8Kc8eP8xuthwUb/LX//Fn6BlxerijOXZB+wef8gXz/8vVnZk4QWm50hnkXLOOQwnz8kM6LVwenpkum55cvaE25cH7g6vKJeZB4+e0A09//s//kf85Mf/kPOzJ3xxeMbp5ZeIttzeHHn6i895d13xh//hJf/0n/53vHr5kvfffwetoFgEyuWSF8d7vn32lP/qP/8v+F//l/+NLp14fH7GZvlTpsMZ33z252zLIxTv81f/8q95/wc7Qud5dfcZd7ffksqe7fv/Kb/4y19j/Mjt8UuKhUebClWeIfU7qBTZru8pp0Q+Dojec3fXcdfsGfwbnPFMrSYPmo8/+E12lw9opxte7b/E+IDVSw6n11TFiuA1kzdop9GFUCxKnKvQ2RCOUNUrpnzAmDXOFqTcorUiK83oA6v1GRMdaexZVzvAQTYoZVAmkYhoMyEpsW+PnD2+YL29oF5uEVXgw4BTkZRHjKo53l9zuv+WGA74U8NwHZBmwsvAqSuolhGrNUbPVKTkRyYfWaynmYVuN7jCEHyLdQmIxDTiqkRdL2lOHSIdY3OGM+8hciLmBqtqVtWH+HhCrMKYAqQnqkiWghA0KW7Q6eGM+XMHTD4jhAFFjdKJxIkYHeQNSKKqV4iZyHpO/YhKxBQJMWNUyf7+DUr3OD5E5QVaR8T2hNi8pdmtkWxYuR3Jg5ceUR4E/HjPOI6IymgqGLdkM5FlRFvPslozhgGyxlWKkHpsqZCkCB50cpA6CqOZRoUtSjIjQoVVNUJiCokpRkpXIKIwRpGCJ06CaEGLJgmEmCBrctJoZUhEcvIorbGuIvYR7wOVK4h5lkDFlGYJEhkdDlR6hYwelSNaTfRjRwasXcz3YpkJ6Q6rtgTfkggIGqVAFRHRmTBFjEkYbYgp4ocJSX7O46mCQMWY7slhCVOJ0QrIaJ0xZu7Y/3srxpW1pJAYpkDSDvERcY6sFSZmjAR09ZaleWy+89noMzEGEE1iNgJVdUmMI4VborOmjxGXNKQIb3F8xMDkR+rtkuHY4ooa6xzoQEgehUckUl8+wOcOgkVNEwmPFAZVGnx75HR94NGPH9LnDjcGcoyoBK4syFZoQ+C+b6E0nL/7LubC49eB+1NP00Suziu03pOM0NsTedGR+kzuNZIBySSbQEdQfqZKRIt1I6oQVJFZh8hqUTD0PVOaRy39NBC9R4xiUVqsMngpkBwJ0/jWBgrGhTkoMhWc+oGiLFkqTYozg7gfIzF4rLZMqSXmjLIFiAJtyUqhtEarRPSBGC0xKqYpoKzBKDMXJTERJk/hNCFYSCu0Mriqw2RPYSrqosaSyYwslcWniW58QxoNOhsqN+DMSHvqCMmDuqd0S5ZugUhJTppIJucRF0sW/pxcRWwdsI1BB401EbcQYMXYJ0Z7izY7lIrYPBGyR6UJVOZ+f2JUmsvVIx5cwZAs+nTkcNjPodVcI9rhVY+qCoyz6CGg+sAUIkOCiKHUmVwogklI2JNiBinBTBiVyEnQKSJDwXL6PokG7EgsClK9JHuDC56CzBADk86MdPTDkb5pKA2oeMAsZA7MxRqZEsZn8BkVHQs3J9GdODTNLFoiYkyJMhsCGfqOareYxQVjpKgWKBGSn1AyYqiRDLVbk9mRU0TigIoehaU2BVMMOFWzqlYwgPg481YLjbEKGRczi9oLdVmSU4lkRU4QQ4dWipUs6KaJxcIyeA8GstLEZBiCRlw9f59dUsaCy9Ix+JGsMtkk2ilxsXvEzcHhWHJWKcaoGO8ifR6R9jX3v/oZL26+4IcXP+Hd7YrvPS7p8p79XU+2Bm0cVRk52z3E6j0xQ/YOiQWF22J0xae/+owQYGnX3F3f0HcdKc5MXnnLuwUQhNVyRSEF+9Mt/TChgDR5+mmi8MJtPLCyG5CRw+GWNA2chhVmUbBb7li7BQc9kbL8azEIKJTShJiIU0AEvJ+oVgsoJqLp6aaKm+uep5/ds3YPGFtFHzRhDOSoCPa7k8Z2StQieDXhRCBpYoYYIpXd4ZMwxA6Hoe9HjIugKmJck/OIpAHrSqYEwTh8jsQ0oIzBupJ+FIxdojWQFoTQY7THOA1iuQ/f3X90uyU+Jk73R6rtwGKjOIVX6KBo+tckGu6O1zSHAyTBWajrSG2+oPqgIpiSabQMnWMcPTG9LcgmzypaCjPfGYuypB8nfAgkMfQh0ETPxdkTKi1sN1sSgpJIWWgCBlM6zs4No/Z4NbDZOhITp8NADBXvvvsRZw/OOJ4a7r+5AwbWD7/P7updgjbc7e+oS00RA3Vt+Wp/x7J+wtR2aFuyefiQXKzwquXrz5/jjyV7Y7g/fEU/Hklmw7fPrrl58ynnuwd8/OPv8+tPf8Hz23tevnyFxuG7iTid+K3f+ZjucOLZs2+whdC3B15923KVzykXhhcv9/z0x3+Pr/72E759/jly5TjXV5zubwn9c4p8gNJy6q5RURhPBePplrvrSyZNZAAAIABJREFUlkkN1A9LPn/6OW+ef8Oj9yKvnr/kJ1e/g8ga5dZQ1sRpQBULrm+ekoaOdjjy/P6W2/4eo+Gi3HKb9pxvLvnxb/4enpKb52/wYUGMHX2Cuqrpxp6p6alLNzsvYkRrRZo8QziglUfpDVM8sljW5BQxJpPFELMgJqFciRw9NvUUK0tAU6oKqytiNjQ+sr97A+NrFpsLVlcLNtUanReMXhFDQzEGxiFDPHK6vUZCi+qWcMjodk8xWXInjGNHrS1GJnJsZupbzmTRhKRQuaQoDMPQURSO4ANKMsYVxOARZQgJVmWNpBprZ5GaDw2ejto4FBXZ3iBSAxqlA5IhZ4OIQcsSa0dyyiRfIblCG4W2LVlAfEHME1p5JDlG3yFqQukAeBQZlTSKAp0s9WJBniCGjNIOpRWKiBiI6YASDakihQox87RT1EjkSJSJyl2hcORcEr0npYDWI1k6YvQzk1sPjH6gKmbPgCRB4THGkobMGI4s12t8GwlZMJJQOc3Tj1qjVsLUBZRoVE7oLIAhhoIkiRg8SgxkBzgkT2SJIG+n/ERyjoiypCnNgISY5kyWNggblMuM40TOFVoSQTRCSVYrMoGcMyH2FPoKyEx+RKsSrQuUyYToycmhVXyLgkxUkjHRIhRIqmlHzZjVfAfFAQSEhOiRRKTvPN9N/vw7FOOJTAgjZCjcEsKIpkaMRkeNmJYkgkTgu2TDWckuaVaDipuZvEYTciLHGh9HkhNSjqQcZi62FhjnyyuLICnj6oguRoYIYdSUCYoqoooCn3vC4DFhAKOQokaUI48nJGbMosC3HWGcZVNFpQil4zhquvZEy5HF+RPUeU06GziNN5yaA4JhUWTSMCLdgmBn0kmMQhpLCIqYB7KaXwISHX5ckEJJUQb0wmAWwtycmuiHDltWBCP44BEFzul5Pyrrt9IkzzCMRK9QejF3s0MkDTMP1FULTIaYPOPY0A4tIfgZZYgjZEEVC9xygRkT2ghGC5KFGDLTOO9L56QJU0Q79ZbJOf1rnrxix3KxxhnFio4YRzQGmzWh61ExUSvLwEgXhP0+oCQwlB0ib9jfHBFWrBee1c6hlYGsCCmQogcyMWmqvCUZwVWJcZiFRdbGmekZFcN4i3YBVgXZT+AjhQgLXbH0gcPLA4tqjR0KlpcbrJT02VBXkbrMkAKknqG/pqwdUU9M3OFjwE8FQ7Jgz7EqQxXJqaOP9/iwR6mCwhQEr0k+og34VuHMgpwDKWlIBT4ZRM0vNTkZjIlkB9Oxpz10NIdAdBkVWgwRS6LMBTJZbBaUeJQfZhFNyqxczTR1aHEYnVFiyLlAqwmKgMmeyadZhIFDEIJktAGJs5ipMIoYFRkhhoiWTOXWGLWl6V+yXF7htCNLQmKiMjWu1EQCkksES8gN0xSRtCPHBGlAY7HmDJMM2npCVJRKAx7BkFAYMs7WNPHIqihwqsI6Sy8NMU+gEqWqQRRRZ5BzbOUYQqKdAkMaIQbGb77Atj0/Kt7lJ6tL3O0b3tztOXQDbrlgfbZhUS15XK55evctklfYw4iVglQZ2rblzbcvyEqRvebp109pTw05zWNOkUzKGZGZeqKNYf/ynvbQkWJGGUXOAQme0HcchsBtvWf0DT4OxOAJ95Ht7Y6P33uPh2cPePH6wKQTCiGneWCqlEHpmQnurCUKYAw+jQy+4u7Q87K95/a244MnV8DEvvFISlRG5pWSf/MsjpZkSnIAL3kedaPwPjOmiFKZpKq3YpyGlBJRCVEZiC2FiuAHUtZMORAlgAooFQBhyJbarYippxsrRK8p3QGlNN1Y0A7fbba4asvxlLB1QgVFkEA33rANa2775zQ0TN1EOI1kRnKhUaHi5fRrNrstZWkwaoNSQgiC98KiLlBas1SOtogEP/OrCQmfI61kboeejPDo4pLj/pbFqqAdRnyKoOeOVW0XLLYLdBQOIyyv1uz7O8YhcrHZsVufIznS5wPdmwObi0sefvgjVmdbnj39nJdffc7v/vh3eP78T9G1483XJx59v6Y7jWwfXrJ58A6ff/mSSkqOt69RsuZle89dd01IidNtpj2+4ays+ei9D/j25jm/+Nu/pG0jvov4HBHgnQ83FGvH51/27A8ZH0fub0+0B4O1luVizenmwIOPfp//+9NPYKHQznFzc88oe0oXKKoCUSXH/ohylraJWNPStQ1BDOnNxK++/CdsqiWnqJBSOLt8QjeMTNOED3tC9gw5cX9qsDlzfz9xsz/RpI5NuUHLilyOrN+tkWVJf9dzd3PHvOeoZ79GL1wfX7CwjsKs0XmDjpbYZUIa5hW7MhLynqzfTnGC4OyOmCw5JaxZzNKpSVFV5by6IAXKKCKe3k8cmsh06lgsFPXuimpdYzDEXpF9xiVFHCK9FyR5qtIhk2FoIiYFtB5QMRJ6i4xHympLGo/4vkcEdGEQ5RjHAmsKxnhPRgNz0Bg9i4FC7hiniCkszmxJMaFMT05CDhUpRaIekazw6Q5nLki+RiTNghrFLDrME+gjvrdMI7jCvkUjJnKqIFWIGSlshR8yKYE1JUomMhNa+1kENhhq94BCR0YZ5uZXKkg+gyiMsoSpp3QQYo/WBWhNzBqJs0BHSTHXXvjZj5ItSiJCpB/uQRLaZXxoEaNB2VnGJRmlEjpb8pTnvwsFYkhJCGk25ilrsVqhzSzIyUojJqKVkJPMEh1ARKGUkP5VTSkZUQlRmZTfquutmadpKRL9XCOR5ucx4sh5IuV5DREU2lbkVBCTArH40AEOJJOznl+0XAIRcjYkxrngl4wx87qvMzPFTCtH8oE+dWh5hE83aBfxaUJlhVKJaRqZpu9OE/+divHJ97NO3S0opKIrJ2yyaOWZtCKKMHQB6xR68d1OTvQJqxOQUFrjnCGGHm0yXdeg84Q9r/DtCbKgVUXOGSUaZx1Tn9EsEOWJucVPjjAuKZzFlAeGQ4PaVkz9DKy35ZKsF4QhI8Gx2hnQE7zlZapsMEYTMhwPiZf+wFgFXKUY/BHx0B8yMsFyGcnSEqcHcKgJCOIchIYpTYzBM00No8/0g2f0PTkNaFVSLzxFLCmDQqfAfvQ4p9leOEIcgIQYIUwZ3yiMnR+aHCGG+aEER/KOMCZy7KiNwgwjTR6I08DQ7JmmjikN3IWE9VcoV+JWDl3B4AN20khWTARSTPQtb01VhnHwpJwhDXjfz2+VWdB6Rb0SrC0QWeO9x/uWsb/l0F8juaCoV4SUsd5w6L4C6Wl8R9u+xA8ndCxY53NYP2E0iZCOJN+hgsKyYgwevThQeYf17yDqWybTgRQU5iGFbTlb9thhRaNHfOoxAnVRsnQVYZy4rwuuzmqKfMAXj6EIuDRQLDvQJ07dLW3bcLo7orPHT3uO44EhWHI8R6VLrDonqEhVaszRM5YLhHt0CiivyaOBlJGFJuqeNt9gOUNnSxqPjMM9dfkI7AOCJKxzKJ4zjYGujfQnIZsIsUXRUEjC2A15nDBxwMmE5MjQNSjlqMsV06Coig3WGnxoGX1HbRaoxQaGgAkTQQv4ObhipECkJkeNNoEcG3IUyrIgpnlqUhcVPmRCyDizhDCjoZxx1K5GiTDGBmPmDrbRmnHosVaRGEFmfr/VBbFrWdaB+32kquduI0mhFBSFxxqLl4iysKgckiuM0fjYkRkpjKUfJh5uJ6J/iLEWip6pGphSQVKgfcUur1D9L/kN95Bnf/aUtuvIJNJ6wDwuMQvLwg1cf3Fk/ahAmjeYSkhWcTjcoaJHJDG0JwbfEqYR8uxxyzmjFIgIMWZOzYn7wx6tNEoEkiBaoZRCiMTYcnvzjGYcqdclSoR+GDkeW5wyfPD4HT5/9pT+2MyEgixAJqd5VBmITOOEsg6fEnQjaTxyG/bc3D5HpKbRjryoub+/Z1euSChiSPybEU6pLO2osY2hMgUsIqqIqGTpp4a6UhRuByjKciKnjGBQtifnCSMBH+dLNopHGY2VGkklvlfosiKzxw8Ng9+wqkq0nBgHRdcukOm75/t0gmPbcL6DtVWM7Z58cvjxhpKOV3f3hGbAvF0dUSpRWLh/c8f1yy949/yCZW1YVJbmJKSosLZgsy6xtsL7jqQ1p7YnpwxaGLzn2PY83p3jioYXx9fUUmEYGNJITLDUwqY0eGqcWRI5ohZL2tMblouCh6szutOR2+vX2HXiZO65uHiPi3ce8vr1N3z9+d+SWuGq/l1+dfgz9M6xrio2m5pyteX83QdgMy9ffcGP3/kJu/USVZ7x9f4L2q4ihkAztGiEP/4H/4CnL9/wi79+zptXbzh3Kz58eMmYEp6Rswff45NPvqTS7/L8dUPT3rKKFrvbMI2Zw/UcDv7k178kFAtWlx9ijbB/+oKjEZaXayqf2Q2JodQcxp4fvLOh73u887R3DcNXR168+pqHf/xH7JuOJ+/+FuXmkkP7K053LzHK4hZLRCVscYH2mWl8jXQLljqzrB22TNhFYjADv/rqb6l15NR8weRHqlWFF8fN509J48Bv/OA9pnCHDwbykn6Yi8/lssLYxBDfUJY/ou8ihVaQhZQSGU1h1ljfE7Jmu7mAMFItaiYJ9P5AN7VMvedyVVNdPcA6Q1WsObSe0Q/YDBWORmmiVmhxPHj8kPvnDYP6Gl0M5EkzhA5E4Qi4tKBrriE4ymqJNYooESdn5NTTjNdc7B4xdh2FXaO1JQRPzhDCSL000JUMw4EiW0QvsGqNiMNpQzt9QYgjyZ1IwaHUPJ2bG5WZLIEQG2JaAW/XZbInToqYloQI2nqcekjUA6VbYk1NigEfC8Q0GG1oh4KyXjIMzxAJGCvENDHFARGNxC05Wwop0RiM80Q6xnGEWLIo30FiYJzuQDdozjCmQulACop+HFgsNSKBYYR1vUGpREzTHLLMhpQmnNMoWRMHMFpISREBsWmW8kyJjEJPgi5l3htXcxGsjEXpOOfdVIK353hm/gpqfumWiC0NyUdEGxJz5k1rQVQkTHtyqNCiUWlCpZkuF+nwYULLkiH2FEVNzA0xG6zIbNLMA8kXaBeYxgGjNUq/BVxkBcznu9IRVwCsCVNHWQhd30LWRF8Qp/wWPPL//e/fmjMe/uUf4XSBoWIYRoxxjMlSLwOTf04ed0xDRdaJepf5Z8/+jjP+h2cfIF4xLQuiVcgQUS2YXUHbvmDprrAF9M2AkgKVC/yYUXq2OE19i1uWaKNp7xtyF+aQ4rLC9x3VQnNzOLCaVtizLdpV5Mh88frIsIss0JDmSzguV7N5s2mR3PL54Zb7zTlf3N7S3B/ZKDXvLGoFlcKcFdhzxaTA6isKuwCOtMOe/emefrhhbF9z+/qW2xuNUitcDaJ7Qpy73Hc33xKaLcvyDHQ/czWHlrHd44cWUQac4ThE2lFjqnLeP5cR0T3WJMgLfOo5nF5wPNwxdCPDAE0zcHe75/72RNNXlNWSs+2WHAecSYy+Zd817IeJNmRkbJnUPd5FQrZ4H8gMZDMxSuAwZaysaabXKC04K8TQMfTXnNpvOTW3lO4jNlclftB0x284qyqKEPHHBhk9dQEyLlAJ1uvvYaqS5MY55Nb1ZFF07TVOn1jufsqheYHSL3B5xE4l1i+pzQqio5s6bGqYTtdsV5qHF0vWywJSoKoWRGWozy6p1hZrI7YYuW+f89mLbxjdQ1g8RhZC0CNvPp+4uznj1G8JWVPaRJkSkvecXUayQCi3GFVTTA47KZRpoCrw6hzcMLOdnSeqAzkMmGmL9Y8gdZj6FTEdGdqJfXOi9ydS7unbAyJ5VvBGMF1gvL+lnBas8gPUpPBi6I2nMJF2mJiSQscSi8Fog9NnhDaQUo+zFSoYyDLLiaww5gHRBdbOh+y6XGLFU1o7k4piZvTPOas+wlGS5Y6y0ogWsvj5MI1CrRco8wJFptAa7GuKKmLdksyCBPTNDq0Dm1XF0ESKYn5eRRKlrYkjpHDGsl6A3BOD4OwCZzNKBiq7YVt9xL4fWVcbtuWaXbnizBVslWGnHE/qhyzHgl1xxWq5gXGk6HsWXrHIWzRnNPe3xP0vOf3iBUV3S+x6orfkaOjGI8/f/Jrr18/woyGEE5Bm81uesxKIIuU5yplSAjRKKWKad9JjTG8vTYUrHJOfoKiZpgkZJza24NFqxW4p7C4Er4UXL/aQMkrJvMKWAmHysygmBcxbG2poE13T0nQHYoqIRJ48fIDLC6b+wPnFgrJWs+jo278jmNT1c7r7gGjDmbOQJoapw5lM5SI6nSilx4/XOJswdu68WTLaaO5Pdxj7AKaHLKtEaU+UyhLDgmZQrBdbjs0LDI8oTM1ia2i9oU8a7SYIR5798dO/uyj+dM3EwNX3ttSP4PX9ZzgfOKQ9b053HA4Hmq5njAlk3qEf+44y1HR9w0fv/x7bi3fIaqLrGkxWnC9WbCtF2zmun37J8uyCN91A1oIrHKOP3O+P/PRH7/P09ZEpN5TKMnUjcZyQnLGA03OIqs5LtAAxk1GIMWSbCSry6mXDT3/4B/zlz/4nfvAf/EekVPPzn/+KN13PB3//p6Qqcvh6xPfCh7/19yjPP6Z+8D6vjxNfvrxm9/gd7tTA7v2PiWrF03/xZ9xf31JVO3bbx1w++JCr9z/iv/5v/xv+k7//U5rDNb/7k9/gyZMrsmkIMlDW7/Ds2TUXF/Dzf/43fHhxySJvMIVDLxWyEcxu5Hh8xjJvOd98SMrnBF0xpJF+aCEWxElDuOfR7gnnmx/xN7/6hP3NNyT/nCne4OwDHr7zY1gfEKu4fXbDi09/yf7FUyT0XFyWLOotu+V7RG34F59+iteacqXZnJ9RLB7w/MWBT371a7SU+LHgmy9fc7jdk8eW7E+EMPLeux8jaJLu2F7ueH7T0gTBrBa4dYXPAkUiTDtyKFidHfD5bi6GygpX9kyHA6IDpi6pzs7xKpMlk8ZA7AZKJTy8eoQfM4XZopWi7Q5kG5B6No+GAClXWGM53BxJx4nuxYl0P6D7iaHpCBGKSui7FpVrqnqBrQw+joztwFlVwzGzWj8m+AFBMzOoe3zsmIbIolrNqzjTBVrVhKQQoxCTCHnE+4BCs9tqpnHE2YiSjpSOeN8xjmbGCHYrbBGobUISjL0lJ0dRCaIh5UyYrmbIQifAgRBaxt7ixzWRkWKRaLpEyg5SROsSRAipx9nFfAc5T7MX6sqhzUMk7iCXGD1P0cMYyXLLYnHE2o6QDTEXiFIzpjcVFIVGxTXRZ7Teo3VHzgkfM+IM9cYxdg0qOMjCGI8oe2JRRtKU8cNAjhmttoAlhkjyCskGMTCMgZRnu2dZKGKa5iI4VaS4hrylKAMxnUh5gegttqxJOhKZm51jtERRKFMTsyNj8DGhtJqxm3QQLVrMLF7TmfL/Ye09fqzb0vO+38o7nFT5S/d+N3RObFI0KVoSRCpYTjDggTQw7JEHHvmP8kgjQ/bECWxLkKhkimTncPvevuGLlU/cYUUP9te32ZJA04A2UChUFerUOqeq1n7X+z7P73GOnCaflXMaiSWOGucWaN0yjhPPXGlJJFKUwNSOudqSgiYni200SQ6EuEeSmVeW+q/9i7+QM/6XLsbzv/nvprhnsSYGjxLHtAvF/v4GayJDl1BKM5s3aKv4Z8+eff44f/DOI4Y0YfVsSZBHUm0QeobYQymRFCSNO4JiCGFyKVeNAukxrtCNk3NdjM1UQMqIkglrC6JSHF5LZisFzZ7MDqki0sB+s+bs/afkred+N9C6Y0o/mW+iCPRyTV+2bG4U29sb5oue88cr/DwSFxXL86eszo+nkBc358gKbN5SDhFCi5KnyLDi9hV0B8dXvvwbHB8vOTlecHF+Rm3m9NuBkO6IMtLrLWahOQyKocvIqKhMjao0h36NsBHjBppGEQaNEhahO3x+RR83+LDj9vqO69drtus9m/U1t+vnrLcvOHRrYn/El97/EkN3YOj3+NAx9Hv6bs/Yd6QYMebNH9jBs7tfU9cGYw3eZw7rju72npvLD6g4JR4yMh3I6WOG/WdsL0cOl8cctZr22NDOIqVYHj/8Ng8evsvx+TFHpwuOjo/IFB7OLJEfcrQqWFGwQmJLZNzdc368QoVjvLim71+gioQ46cK0vkVXr1HuHl2OuI0/YaYMj9tHnFSnGOOglriVorGWUzNDpYccVReoWOjXG/r7kdLV6NRTscHfSV6JGwb3HJoeTENfLMJ02MMStu+Rm4qTeM+RUNTVMXK1IJ2OhMULMHdUqqWRjxhxZJZoeYyQPUl+QmaHMVPc+LDtKP0BhkT0hmIkkRGV5uRdh+r3mNEwlytUNmz2I42ds9AzrHMM/ZpVU6jqEdQAjGgzUOkGJTVS7amqBUYfTVKUskHZA7U+Zb+9Q6sRq2fEWNB6cpkn3zKz33rTCdmixQqnL6jMOUrOKCWRS4dCI1CkMMOoE0oRaG2RIpPFHqHXSB1o6iNSGtHWEHyNUjNcZRBiRGFoa4Nlho4zKiuplIUcyXmPswNVfp9ZepeHqyWhe0HtBpR6I1Mzhn24o14NvFOfUJUjrNtS/CUuW1bmnLka0JsfkD68ptteon0mHnbMG7Cyo9/c8uDoAbfXN1zdfDoV30ydcCF+HTX1q8+VSe8NlJKB8vnXlFKklHH1Eo2ktRWNdYTRs1q0fPErX+CT51fc3Xm0s6DEhFEMEUpBTgNnYkrTW5gizn/ZqddScbw8Jo6Zh6cPODs+pTYGURTp2fnna9XpAxrV0zqL6CUlKlxdMW9nHLbQVktyPpBTQ2Uf4EMkjB6ZDSVLrDmmFIvQgUwhpCnbAbdFNBu6vQR5z9mZY9xrymjJ40jy18BLlquBn/3u5a9eu39S8eW/+k30/ILXLwvDjUUWi5YtH37wHFNawkFOXffSUKLj9nrD4iLw6as95sTx9Otf5D5uue12+OJw7TmLh4bnn95SN5KDKHij4E24B0VwsjzmtHL88KPIY7dgiC84+IhKmZnZo6pr7g89X754h+B6NsOarDMhximtlsjFxQrXJH78wb+mPVpwNL/gZr0jGsXT99/mC0/fIgwDrpVo7nj3y3+PSOaHP/suVzevMaZiu/H8P3/0Xb78/jvc3/+U69trvvS1b3D64CHL0xWzZcMPfvinFOX5r//Bf8EvPvs5/81/+z/y0w8/4/J1z5MHX+HB6SkiCv73//WPefzkhGZ5wnV/wDSRr7z7gK89+AKvvx+IQ8fXf/sxV7eBrJ7z7JNLuj3M2oZZIzByz3DY8ejhI77zj/8vPv7kOVfPR+5feUiGp2895er+GevDC0rU/OR7v+Ducg3iwGyWOWpPaNr3SatHrNOGcrjHhsDp0RyRFC8+fs2r22fshxm//Tf+Hv/wf/5HPHv2GY3NrKozjtwXOF++iyp77q8/4u2L97l9tscQuTh11NYTup7WPiKOht1hy+NH75H6I5RYUtctSlV0vcLrLe1iSWtPKJ3B5hoCjL4nCk81d1BmLJXDSbg+7KgXR5hiyfuR0I3c92uMNIw72L6+xq+fETfPkd0OeUikzYCOI1JeELYCQ43TFULqSWaSC6IkKqfRrjAOI9E7tITaznD6CAGY+iWVbcgl4rlGVVuUKpRkyFGh3Z7KNewvv4VxG0oaSSFQMpO8x2R0daCIDVZLNuWKWARp1DB6CFuy91C9Is+ek6xBcIPhBC1P0CYjq1sKmRQapOlo5gOZawa/JYtAXVdQanLM+LBjNq/x8YrsXlP0GjE5ZxDCUMQGhEHxmOiP0bol5p5ueEU7H2hsS+yPUVKS5T3GChRnFH9GGBucXdFtd1MujDCE3E/+K20hzthvwJkZ1tQIGrwfp6aBlCBBmoRSjuA1rVu+qQlByEhVC2YLSZJ35NQjqel2AmUEWW3IbMi5I8WEMy1CSpSSU7JpycQQEIAUAu897VyhbZmkPlogxORZVFpTiiSngigwjMMkiRFlijuWBa0VTV0TYkLJgnZzlKlIBELwlDLJ5UKMLP/mv/oPU4w3H/4dUh6Io0BLh1DQ9yM5JqoqIwQYMxV1Umn+6fNPP3+cv/7WIwYZMBHyweNFRJ/PKAcQo8ZUAl215MTk4iVTVWrS8oiCblqGbkDESB4bbFPTLhTCZ7rYUaqIuq2pzitUo6AI/BgZx+nFLaowHHYcHS9QqjDeH5BOM9aSj25ukKLleGHJJtE8PmGoMqHVNMct85M5ql6RpUHNdwSX2RTJvgqkWUeyHbs40KF58vUv8e5vPaV+qLArzVASm2HDLl0S0g3lEDhtj9BhzsvnB3RrsccGnCEHx5AmyoJWR4x7TdfdIkRA0JLi8WSSS9DtNozdLSVvGf2ew35guymEsebs9IK6tly+fknwA3fX12w3W7q9ZxwyKQqGXrC5/gQ5jqjS0HWR+/09h8OasAscXmXcbM5m/Yrr2x9x2O7o9iNXrz/l5YufEQZBLb6Iba7J4ZjTszPs3KNdxfHJA568c4pUGSMfclwtEaLi4sECmeaMuwqJ4+HjJeNYM1+9i+CWEF8hYoPIAanu0KbHlLdwaolwH9LG30DGFpg6DnVdcdTOqURN8h7bSG73gYxi9InLy2teX73i9OyUm5sDm82AT3tq/4gVD2jTAu0FIgZqIQiHWwZeENsrkt4ymkywEWF7KiTt2OLGJSUtGfEo7qgK2Fwjs0IIiS8zdqFmnxK9jG8sNRknI0diRTu0rJRn3PTockwzm2PEhjC+IOme06qhbAeSNOROMGNJ3ytCDlgdGHqonMbYSClycpcXT8ojoNGixVT3WN2gOaaIV0izQUqBMQrXBqRbozhFCoNr9oTo32w4iZwLUiq0PkxMWmGQ9h4pR2SZQViRfUXMBVvNiKlHS4lQCeUCSguUaDHiGIkm2x2oNSEeoeUj4IiQHEko3CJA8zFz0ZB9RxoUJh+jyhKnlzTVAqtrjHRIY9ntDiyF4sQ3nKcVx9mh+jW575DjCU6u2G7u8eOIUg0lVozDFPTwenfNzz/9+eRZQfzZVN+OAAAgAElEQVQ7+9yvX1Px/ctCfCrKy8TBlZIYE1bVzNuG+XyGFIqxH3n08CEPHl6QRsHd9YFQIj56QpzwaIWCEJLy5jHJBSESkwN86tIXFDO3xMqKo8Vq8t6MFj8W1PWvivF3H8D25QsMhVo72rrGaMvYeXLaYrUjjUuUzqB7hJhPxt4UKalhNm/p4ytcbcjhiBLPKGVJxpEAZwcafYoO7yHFDUX9CGs36FzQwxEn5Zv82d/4k8/Xs/z4iJtS+PGrn/J69wvahULRsd+9Io7X+OGak6XG6hEf1vTjPWPu+PHrO558+X3eevs/Y7Z4Fz9UlLGlMY6T5UhrBM/GzOC3HJ2eMewHjuua0/kKpS0HP2IsvL78KaePG25e3nDazDlazZDKMO4FrbQcr4748IXn7adf5+4+IuSMo+VDZvUx16/v+eH3P+Ctx1/irYtvsLMPqaqGsL+nyMLs7DG7y1u+8w//J779+3+LH/70j1kffszHn/0EYypKKXznO/+IxxePOJk94Pvf/0N+9z/++zx9/9uEbNntA0pXPH3ni/zmb/0O2s34+m/8Dt/78Cd8/PwFD87f5otvv8Owfc1nH33A3e0emswPfv4B8xPPN7/9PrP5il989jHeXnH6zgl/8r0bzi/e4hcff4w1ipOTlvlCk+KOP/k3/5LXz6+5uznw6tWajCWqyOphw5P3zliPr7ncPmd5/pCr+w26lcg2s+0HXt939CLz9J1HDLevmVEYfaSLCU/ift9xte5o2hX//f/wXzHsEt/9Vz9lOV/yla/8Fo/fe0R9GujjFd/9/scMgyXrDllFUNNULaSCDwPj+kCSL7HzV8yWc2b1u/T9gSFcUuQtymSkPmbWrGjrGcEPKFWIOUxUH1Pj7Izs91TtMT421HqOkbA/3LPer8lJsnLnJKWR0SCHghwCZT8St55hMxD3I421DOOIZKCtFDlHwpgQOCqzIHowSjDGa4TsMKqBMpJTpEQD2ZLK/ST/kI6mrshBcNhtSHnNbAbEU+KwwB29ojKSHCpKmLTLQk7kDtDkMHnHdF6ymBmqRY+eBYRrwM6RVpC7L8FQo4oj40lM5kTiA8gtPj0nlmv8WBj7ipIalHQUCn4MzGYnJD9HpndR+T1yNiAOCLWZPDJpSSEDA4KKVDSpbDBmR1VJwmBQpUGojphG6vqYTCGXA9J02CrRD2uUirR1SxyhrhYoVU1d9TRDypqYDzRzwWZ7hzaFlEZEUUipQQasnYKHxmGDdXJijhdD9IbhAMM4NTKcdUQ/kXtiUCihJwmz1uQkUFq+2cOZ9OcpvxmKSlKEko7x/dTRVqLGj4UUBTkVYogopVBSYrQipJEQBxAJKQolQ4wFox1FByiGIgRSAEUghCIXxb73nP/tf/0fphiPf/xfQqzx/bTI1WnL3eZntM0DKqcpadI4T6Pewh+9evH54/zeoy9SNRk9jAxjwbuG2aohXl1SisYuZwibpsCTErBOorTA+wHrWvzABGrvIRaQK4OuDWGb6GXB1iPKW9Rijh89ccyEsVCyZH58wtjtECRc7bh99RKrLAcKVz5D/QhpGoK94dLec2UUQ9MgGot2FqEM0KHzSFVm6ACqeGqjqZRGJ4mINUezB3zta98m5kBlFa4Y0j4ifUElz/XlM1ZHK67WL/n5s19wfP6Qk6MVYR/Z3W0RslDZJ29ME2sO654SBQKFKA3GHNHMF1AcRmhEjvjhQPBg9DHLxfscr95D2C2Hw4YiCh9++BExFkIQxGgIo+b2es/t/TOWswuGLrDZXXJ1/ZzDdiTsFN16JIQ9pWmZrRyHsefq/hPuNxvW68Dd/cDV7Qvu1x1nC0eMGT9KsuxRFqpKYvREtRj6W3bDmvniESFpXt3+nM6v0W5BEI7c3JHMGYv8RVR+hBSKUjx+dIz7C8gVuM9IueOweYmue5YnNcujI2b1CY4TDDUh7+nSFcF6RPspn736Ac+fX1FKg6s9h/CS49NTRNWzrAr1fEaQAz5dMTOJ2jzi1diRjxI+1oj0kFJOAYOUCZFnqHSBLAtEVgj9HJ2eIGJDCDcT9xWHrhYkHGM+MJRPWeRE7Q0xaqpFy75fwwFUlzjc3VPJhrx35H3LqnnETDYc7q6YzQW1jWgVCKVDa0FllsSuxhqDlD05C4QsxLwDMU40FOFI45wytpTiEQhq9Q7FPyaPx0Rfs9ukCZ+oBCUpYsgo4zHViKsEzs3wg0Mq0EqS/RxZ5uTUkbmlyI4UJaodCONI8i3z2TkxJwQGURw5BpzdI3cW3T/FlDWVvkOLNTLd4fAs1SPYXeDNFcWsaVcR40ZKHik+I7zCZoNNGtdkBn9HjHIaR5qKYgOx9MTOYYZTND/hrH6HppyhhkDYPYPxJau54W6z5kc/+xHlzxXik0yFzzvkv/z4V8U3n39dCPV5d1wKTe1ahMhIkdBaUlcNq3mLtXB/u6Hbjtxu7+jHfoqunpxITG0wgIm28nlh/ubGIDHUtuH85ARRAojIql5gnIPXx5+vr1v/AHmYSAxKSazOiDQwDiPzZoEyHld5KA5KA3IEfTclv+YWYUa68JzKrUBEdHWDtjcUOqLXlGQpfo7WG4R9yfbOkvunaLlA1Fu29iUf/N7zz9ez+Oxr3N0/J2wHdKjo9wc2mxvu7655eLri7uqSMAzUlcMYjR89Qx85lg/Rvuc3v/WE0GXGoQN1T7v0tPM59+vI/mbHw9MFoxQEo1mdrFBGc9h25D5wqhWjCdxsNsSd5gtP38LWmu1h0gS/dbHgk5cfE90e6SJCRapaEcKel89+zicf/5Bv/cZ7pLIhKEfVSPphjas1VivWly/x20tc49l2n/L8xZ/g1Dnz2YrN9or1es1vfetvUdWG7/3wO/zB3/z7/MF//nf52UcfgEw8ffqYt99+yNtPH/Ly9Su+/q1vcnu/4eMXV5ydvM9bj97BWcvYZYYh8U/+2R9SNydcPDnhK2cX5N2ecQg8ePA+Tx+9x/WH18TbDYvZlpvrSy7O3kFJweXlcy5f7ZFxxtN3z+gPB4QyZHPNciaZaUvpPa2SnLZnXH0sWNVPuH7+ik8+eMbtiw0lSuyqQq8EhYEhBG7fSCDTrqMkhVvMePK04mTxgD/5o5+S/chf+Z23+NI3TilacXMbuL/reHn5kmZ+TPRzus6D3iDNnmEY6DaFmXIILTk5+j00X+H27jWlHLB6RqUf0dgHGGVBSGSt8SowlpFEwipLLRzCC4ybIxpDn/Y4odnd94RSYesVRmmk7+n6ChEKorOEu4ZhY9lvPfv9hpxH2mbJYfcCZwNVPdE0YkgoYaicmyZ9JqHVEfvhGqMNdaux1UAUt/ThjpB6mkUhJhj6gZwGnFK09ggrzklZEuUNUWypxBkpbxBimJDFeUkpDsRASQkRzxl2FkQmhgvG8YIxS4rOlCLIcY/OGZQhFk8RPUKvQb1G2CtCXkMxxMFSzwXKTNI8UTTWtoz+gNRbMK+I6iOkYIJx5IqSLEoGlDqACCit0bogikSIiNIjpqzodwty2ePaRM4TYICsKLGQ0zSJFUAYOrQuHPp7fNxSCEgjqFuHNoH19jV13VLEiJQBrQUpKrb3BkWNFNCPW9q5QeuIVB4hRooIb3JRHHm0k4RH7GlmExKbWJN8Q0wH6rpi9COlZJxzk0eugJYGrTSmObA5vEKIAaUzWgustSilSVlOqeQlUTeGcTigtUDJyVhfEPgxYGyFVIEYEkZOabMSgUK9oWklTn7/L5ap/OVDf2aKOHrSfo+tphRMvz2mzCGllm5/hxAJY9WbsfqvLpEtWmW8TMRKo2oHh5Gy31NOZqAiY9ehlEQpjRSQ46StlM6xe33L0elD4qZH1aBKJm46huBZXpzAUEjzqcOU/EiJESMnrnbqA42ZcfB7Nq93xEGhliCTRI4KYxNb1uwqyfc//YD1XvK1k78ORdP3ByyJmayY2waKxlSKbCBLQdlrDI7zkwphaowO5LFHq0guO+aLAS0iKRgenb3NYTfy7NnHZOHoTl/ybLimRIPVLUZr2vmafrxE+AGtZxQqQsgU0WGrjK0F+63H6nOWswVxPEGbPa6yVM0MYSwhW7wPDF3g/OFjmqbF+8j+0JHzyHy+pK5OySqw6e8RUZK8BDxehilFC4XyHZKG4/Y9ZEpcXX7EfjMw7M3UZW7+mBfPPMpWNO0T3MxwfFzRnkiE7kj+ms3dZ6i6oN2X6PpfgAzMF3OauuEweqx5h8Wqgt33qKolPm5Ifku37tlvbpnnmqWRVG6FahqEL5hxidELitB0qidraMsZ6t4xltfkg2Bca9Je00jFWevQ/j0213D+VJJNRSdGRPFYDBaHFltqObIQNTLuUFhcnNGKY5xakXSgr/aMRBgeIvOSvRjIpptO3ThkjFh/RyVrXBFUsWafB7KRHGkLdx1KV9wvCtvYc6yXHOMQJLJNNHhijOjKUidLSpoxg6HFCY1B0rbgVMPQB6Q5YEyNYPHGXJkRueCqxP6+o6nOUMIRywblttNBORXmC42pPkCLx/R7h3L3KGMhLadI67Ih+gVaT6YkJSQpJbLwCFWQGLSokWIHcYVVzRQTnvUbw+KIkHtAIJaF1EmEtqjKIbJ+090IZFeTokKLOVobwhhRQk9udSUhC4ZuoGka1utb2loRy47R9/jUIr2e0hcr6MWatNUcHYFTB3ZxgzgEtF/B81MeiKccO8X1OJk2/3zh/W8X4r/63Oe71+cFu1KKytWIEjg9OUZp8MOI0Zrb+zVP/IqHF6d8/PMX5GGAEBFyIoyW9KufKyh/vi6f3gmBlIKQBu7W1wSvMO6Izfia++sDX+ALn68tlB2NVcyb42nSNUqqSrNcBhSRHGt8CZRyYL6oGL1m8FNnTGro4gYoiKRR0WFFM+kwx4TMW1bLI3bbEXTh9fVA25xhjcCHzLhvUfy6gdO1HefzE9zYcbXe8dnljrYkFq3js08u0cJiBBADYQhQ4OTkmGc3N4SU+OjFn/H0nTlan3C42eMK2GbBqw83DMvIfDbj5tkLjlZnzMY80ZhyRjSOtQyIxqHWW3Kz5SDOaUTLoplxkAOvtzPiAYR7hUajsajcsFmP+L3l3Uff4O5ySzuraI6O6MKa49UT1peB3e09Ro/4faFxj/jos3/BX/uNf8CL19e8eHXLYvEu77/3NspWzMIRF48f8wf/6e/zpz/8MV/84he4v7liu74jJUG/Hzg9ucCqBc8+veVrX/wqshiMhNZaMk/47v/2v/CN3/4Cf/V3/zbf++H3qM5PuL17xvmi4ezBKf/8//xjHpxLvvztd/g//vmPKcuB53/2j2kszJcNjbtgXp3g/Y7NNuC9pC+erQms5pJFW3F59YqhH5nNvsnLq2s+u76kCxGhRyolKF7x/MM1b73/LsLB7v4S4XdEMvt9x3a7J+zmmPKSVEVmDzW+wPXre2pjaFAc+gXf+Oq7PH37Lf7ldz7j4mTF0dsLWpkJvSSOhZ19wYk5Zjk/5/Z+jW2usQaMdMQ4MMY9s8UCqRtCzEgaShpQFLQqCBknrN9xzXAXsOKIXc4cTEJmj82GHC3rQ6J7dk05DPjrQHfpSXuPyhpnG6QUaFWxai7QZvJ5GF1QKETx9P0dQg2UHCDNyfkCqR0lN3ifyDHQVjUlLeh3axAbJBmKRMkZihkpDyRxQ4g7lDihyxtKDG+eR0fOgVw0sji0TkhzhTQrijhDZIFKa2TaY0VFqdeE2qGbwGHdkeIJUh4De1K+p4RTVFpgXYfGEPMGISeUX/QNxBk5eqo2EssV0gYMPZqCKIUiB4w6QuUnxNQjdIfSPVJXBD9n2LbUrqKebxg6SezP0VaRxR0iZ0S2FCEwRmPQxOgx2oFwZAFZDqDWSKERWpO8w81O8GGHMv1EhlKeOhesU8SYmTUXxKGQ80hII8ZAXU/a7zwCIqJUIJceaTKUTEyelMRkwk3TPiyVJOVEzgkpFEIqcir0nUCLluPjY2KcyCdj6Kc9WWtc3TJsE/ttj9QK56a9tCCQQoLT03S+VViTJumiz5QYkKZQVRLBv3uP+bevvzxN5aAYum7CyeSG7V3g9NxRRGK3mwgNRglKEX/+TgZALp7cK0K2yEZjbSFudggMuqkYx+2kYRSKkgqZMrmLSyb6bhpZuTSNw42leMhDQtqMlmUyIpy3pHBAS4uwNcRCGkZSirTSMHqPibCYLygEVB5p3wj9vbzltuzZ0HP04Byh70m7HrYFGkuIF/iyQMkO3VqkneFzBG2wtcA6jdSKbly/OSFNNwxlM3rmccmylGfcvXzGiZuSHl/+4kPqpcZVS9r6EU03w48vCWGgBEddeYahx3uHm82oiyD5ipwHTJOwNQQhCamlqhY4tyIVxZAHTpsZm/sNdWUZ/QHvB+Z+JCWoq4ZGW3wumGpObTLzylEGScoS7wJbf0PcB/oMx0fHCPOAVHeU/acM4RoZPa2u2GwOxHzH8WnE+QU611giyn3G69c/Y39bOLo4ZeheorKiYkWtFZUJjIfEqpphRSKZjNAJMVSUsCQz4sslgz9hPn4VWd3TLCYiQB8iNmsa02K1JeVEkZ5SAqFb0QfNMNwhjKZyMyg13l+hjGBzr7Ayo+KWVipmtoGkCHHNXHiqvkJaKMJNhBIJWoJQAqEdAotMI9Lv3xw4NSLOEXiUGMBLkBaraqx8H+QN0e4RrWd9e6CRDSfdPWxGGjdnEwcqkVlohRg9STqknZEHyRvcKlYItIhAQYnphD51MixkiyjTWE6URAkC7QSuUhh3QMg7StaIcoKWjkJEZIGIGSlWZB+p6gYrG2A2kQzEQKZHyxXD0ONm9/T9DllaRDp6M1YtFJ8gK+rWMfR3IPLnZBKjKkooqCjw6QVGWFRyiKzQsYJoEDJgc6RpPIc95NGgqgpdJYrsCKmniIRXhbvbA4/dnCqdEPtEVh24O3y/xc6eoGYG1b/DGGcIKbG5IsUeSmRz+xGLhWdlj7keb/+9hfdfdP3S7KnUtFVqrVi0c6QqIDOu0igk2liUMrRtzYOHJ7y6vSHGRJ+nEf8bJQoSAWVCxUqppoZ5yVAK2kx7ye39Nc6dkCisD2teXt3wBfmrNR22W07qR5QgcXZChImiUWVBLh7w+B6cm5GTRBWBKJZUMtZmUnZY8QSRqjcTlOm5KZWprZxGxcwZxhvaeYvUU7R2FoGSEjnZX3uN3j16wq4qXO47DvvX6GHDoWxQcjoULFtFSB5ZPHWtUEYRUubidMH95p4f/eCK+ekakRTCLDhqHhLqirt4ydP5MfHQobUiiUwfxynZTgpELOzu1jTLM9y85ebuU1JU2HmNsopxHbm7u+firQVZvUXoIyVlrm8vOez3zFpJUzfcPrvna1//TV5ev6R6sJrIX+EKLba0c0vYb+juXvD0S7/H/e2aw27k9OgR9eqIplkwP13SLls22x03657V/IgYIs+fv0KWwsOLt/jwZx/y4NETvvunP0Uz560HF4x+A0j8WPj06lOOHh3xn/z2f0QOI98q3+Qw7Gn0WxzVjv3LSza3H3Fy/og//KfPeflZ5uyRY7/f4lvFbHbEctVSYiZ4wdXdFQ8ePqXbasLo2cYtw66jNpCDIOz2BAJPLhpu7gf6ZDkUyQcfP+PbTYOMnrHLLNolAsHd5kDYZ2JIbO4TQoSJZ13mXF3ecbJ4F+Mcod5z+rjma1/7uwy9R88+4a0vPmB5fEGlJUF6RtVRlKJdnHK3eU3OFSUJlJ6Ro6GIgGky3iqWTUMcEjoXZJHT3iMySU2mvBIdMR9Q1UjfjxQtIWp8n+nvD2wv77n/8QewS5TdSOoPKBKmJLSSiGQhBEgStCDG6V9VKYMsGoHEVjVZeBIDOc5JacBpCcJNWGMxII1FyAHGZioUxzild5Y1lEDOmRwq2jaRupacB5SewmUoZkqXJKBsgBwwqgKupudc9sAOJS/ww9GUIyIK0W8pZYvAAJFpkisxLk95Dgj6PtA0UFWZsRzwfk1dzZByRokLjJghc0Tk8kZHPUEGhNiDuAUqYvc2Upapcywn0pu1Nc5FSokopYlJkKNEFT1RDgvkAkJLxrClaiyhTGoFkR3jEJEqM1/MiDlSMJQyxd7nKJElkuJULCsp3xBUQMoyact1JnnIKVM5TUoCqxZkbyhkpOqRwqPkkr7vsNahjSb46XehjUEqRQjTtKUUCCHSdeN0D9M1UmpSKux3CZmnvaM2mrEfp7ybN0hcowyhRCQT/lGq6T5hjZ3kRzJT6l9vYPz7rr90MZ5iT4wjuRTGfmIfm8pTNOz6gdoKpCjk9KZQ+HNXzB3KN2Sl0Vqgk8f3I3q2QEvFru+pF3PiEKfkOqUmDNrQkfqeqjHkMlBMRBYLaWKPa2MYNoeJvKJrxu41Wi1QyhHDOB0QWkeJAbSg0gqlJX0/rbWqArfjhtf9Fb8Yr/Ayk1Li5vYjarVC6xYZDUFbiqsRdU1bJEYIcjYol3FVRJRuMqGOiWZ2ThESa2tICXIizSQqdehKoauKISUOfUdRmRIzKjV0tkHdBFLUJD/Q2S2HLiHkKXNVMfSBEqeTXt0YcizooUJGaJqWpq4R0jCKqUh1zlE5xXYL+32kqqepgx8jwY+4ZkalJYoB5yzZa2IoeA74bWD97BX2qCU3B9K4Z1639FXF63GH73uIM8Yg6P2WeLvnePk2TlXkUPDpGbc3a0p4AmGFm+8Z9pHardByxI+3GO1Y1hU+rVHumJwiMmVUMBjTovXEZ53iTGdUruBtJBEYxB7pa3SYT+xzBFn1FGEISZGNQM4DWR3YjoWiMklsyXlGP+wgvGHlzxW9TcQ0YlViCAOunmGMR+odSSu8cSSrkLqiLgo9jIgYKWrOEA1pGChpjzQBURpSsmitkNIyVx5PYp8y2WpCH3Cj4KQ4VMpEYVAIZJrkwZMMQpEBZSWNkegMgjAx+KMBHXAWcnYkL96EH1hkiQjRE0eF0YKUe4x0aK2gjFAKSlpEnG6gSvcokdDxDCElMXtyTihVI8WI0nFC++GgbCe+q4AiE0UOlCCnA0ieQ6gQukfaqbOUo0SIRCzTZiVVTc6SUhRKSYTqkapHy1NsGdmHHmfkG2PplJAWkse5lhAiLh2hQqEkRUiFrCUKTRlalJpj2w3CgiZBlNTFINJAHg/UBBaN5kQd8WG5/bV96Zcd71+Xqog3m/40av2ldryUTM6JmAKIQtdP41dnKoRUzNoFORVsZTk+P+bB8QklFW77Az5MIRUTx0xOenHKxN4XhZynqZ41CmsNYwfaNIxRsb295/LqDh78at0mWSrdohM4XdCIaYKWJuau0YZiPM45Qj9lNeiiIGusFBTREKJC4d78fEVOklwSUkSEGPGhYEyH1hKtVoxhJOcDphoouf+11/FcvU02B6y9R6s7KOB9ZhN6GquQItLWAiuY2MJKoiI00jH6J9xue7wKCBOoZhrZOrxOVMeF+WqBH29o2xbjLCUXgvd4H/FpOph86fFbbJPG3Z/R6hbjFME7kHNmbaI9txxuFfv9lkhkt79EqsJstiSMPccX57h6yd3mZzx68JRcBnQ14OJADiObzXNEnTk7/S0+/f7/TbtccnR+BnaGbDWnDxqkNjx71jNrOlLsefH8OVJlTk9OKbJwu73j5OKMy9cvePjwMSUl2qbhsI9s1nuUNnz7N/8Kxycrot/gu8Dw6mPeevwU6T0/+cFPEHXNZ+uRnz6/5MHRKWU7Qs7U1ZxZO8fVmrau+emPLjk6PaWez7A+UGJHzpnDACFY5s2S9XaPrQtGCqQW6OQoqWYg8eLuOe/EU6RYMj97gGhrImu6Q2JMmfPjBzx5+FU+/aM/ZDazKDMjC8uARM0bTh+dcPTgq3zy8Qsefultjt+doWeOGAQZga0U2iwILEghsGhXKBQkA1KgtEFbRzZLtGmIhzVEj1OaoibqFMqCsqSDB6M4pAHve5Q0KF3hS+Gw6dk9u2P78jPYFMzop4mezkhpIRlKgJQSUkaEdqQy/Z/mnCEnjDKI0uC9RelbmuoMo3okcQrrKQJZIlINoCJC2EkGaDJCRiiZEAQlNRidUAXQjjy2UCYfyaSJE+SsoURyGZB5SxYJ9AIpLYUZRWhKVMjBIUuPTA5UQAoouUZhUSaSmIIAY/Eo0SCQKKmwppByT6EQo0EpRY6GlPOElMZOwYzCkkskS4EQmpimZHRjE+aNBCSMEdMeUNKRgoYs0LqglUeYjJQGfwhoISkEYoaMmfjlReHHhGsyrhKEEMklI4qB5MhJovU46bJ1IsYdVdVMB5bckGNm7CCnQoqarC0pFoxzpCKhBKT0CC0ggfeeqqo+z5OYNv2JTPP5pFQIRu8J3k+AC2mQshBTJKZEpRRCTNPfrutphUHpqdMu5URhEUxJo6kUMlNCqMxiChQy/9+l9v+PBM4ebRKDh1Qyxkq294nVE4lQhaqFOAaiN9jc/Nr3ZgLZTPpGXSJ0nlA07mSBCAOpk6iTwthP8hahDKjphCSMxOiKoRsRqmBTmW4gDlI0+HWPXRhyYBpf2kQUAV9GsszYeU28nYp9PRQOhx6fJMJahtJz2e35bNzzSbohKcHN9R1SjyyXAlcLKIlhCOjUMCtnkDQqJWo0yki0LEQ/En2Hk5pKTQly2miycJQiSMXijac5sYy+IA8WESHFPf1ui/COylr63kxx0GXPoVuDaFgcG3Tj0PtM0pJ23mKs45AU0pxM3bTaUM0ExiYqZRkOB9qZJfoBLTNKFAQSiWToBg6HwOOmxpQCGUzlyEohbUQjWQbNs80Nlb7F3B0Y4hVCFPZdx/16ZL3ZopwFW+F9x91mg8wNpIASiRgDMTa09QJpapZnNYf+Gc6tiGHD/nDNatFi1YIQNlTVI4byGut6co5UrqIyR4z9Pbk8I/SPkaXFKUEUe3wYyPEGi8fpBsSIKBGje5SK1C14AWHs8IdMZRv6wzXKZg79gPcNMlUoG7FWUtBkldClUO9ObfIAACAASURBVOUVRm6RWpBsRdENRaUpljo1kzZNKnSWyHggxhvIa4SuSKkjEdCupWDRQiKDJu0ENgpS35GSQWlHLQRW1FOSbZ4SY5Uq5LFDzGu0lFgkFPm5xi1nhURirabvEpmIrQzyTdiPUJkSDcpJYgSpThFiT5EbclaItERLMXVS5RpjDMQLIh1DvAUkbfUIKUaEXCOlJY8rzP/L2pv82pbld16f1e72NLd9971oMyIyIxunM92mM+0CVDQFAgkQEkhINGJQA5AQYsAAUdP6L5gCAyRqgKoAl1wWlqtcIKrstJ3OJroX8Zp7321Ou7vVMtgvE6KQwEJ1Jnd0jrb2ldZe+7e+389HeLL0CD2ipCLGw5wjZyJMI1o0RAFKTjNNYAoYaZmEI+sTVF3jxkCOBm09toggPC5Yhr5GaI8qZlPkNExMx/mhVtqWwR1pyiUiH5jYM2hPkpIirzFY5Fih5C2aiEyZlNWc1cuRHAUmV4xj4qJYfqm8+fMM+D+ZGc+v7ZnGGCDjnJvzlq/NmcMAW6FQOmI1yEqyWp5Q2BrnEiFnbFXy+OKS+FrC0weHJ79+6L4+4JTydVF0PgVUeu7JeB8wtiEkw/3DxO5mhxvdl9bTlV1hNBREdMiAmu976jBijRAtTZPROjD6MFt8xfzaqoJCW0nIE1IuyEIQSPio5vslIzFFXNhRFQNDD9YuwR2QdKhCMqQvxxD7ezj0I13Y04c9fXT0nUJEkMuSGByFtYBBIBFZoHIG6VgsHiPUhqJpyGVNWRcYmyE5Li8rclOQ0GSfqcsSHTzT5JmGiT4nxug5W8DYB1ZNTWUlMXgmlxG0rFclSUSm8YHoM93kkaKiqizaFoyu5/yNNZ+/+ojOx3ngUbeYcs2wO7C7e8n2cMtXPvwuk1NgC954/w10WTOEjG4UtpQ8/+Ilu7sH3nv7Tf7io485HPd8/RvfoFks+NnPPqY5qdl2dyzWdlab5waTW6ZuII6Stx69y+h2OO8pqxXP7/6YRdXw+PEjbm9ueLk5ku051/d7vv2r36GWjuuPr1lYw8WjhtVJibGGdnHG/vAnfPMbv86r2z1VsyKlAucmfHYMfqKyDcd8SysMx4cRFwuIispW1OuKl3ef0bmeVfUYpRIFnpO1wIcRs0585Y33qeorbh8+49Eb77FcvoVPEplgvT5huX5CN2b6kHn01lvIKjCKPd57NIb18pS6PWcIB04WDYVeINJEzgNSBqSqIS2o1ILk54KciAllxEwekbOxMvpMHiaS0RzHAUFGygjZEb3HHz1hm8h5IsYRERxaOFJOZBkQySCjxGZLUQUiihDnU7Dk3TxYFJlpUoxe0gpYtoIUIbqR5CMyg86GHBUpaRSZcRiwVcRaTcoW7yUxOsoyo7Do1r1W2+s5XqgmZE7EqAmhJOcelcJcolQCKWpCrIlohNpiZINBY2UDKpCzIcYaIQ2IHTka3AjCOGp9AjkQRhBYCsUsK8NRFJ6YtuRYAhaknbHS3hCSRxXnM0tdbdFCgBRkmRCqIHhPIQO2iBynaT6t1Xme9pt5vQwxoVSBsRYfA0IVKKkQOcwccDGvtUIohEogI1m4GTuoAik7cg64mOdhTtTkZPEuzOmGAqSwxACI+NqmqV97FQTKaNyUUGJea0PwM6YWiDG8tmzPv6uUIkXQ2iBkJib3erMeKQo9P2ukISXISc7FUCVmQlYKCJGJ0SBUQUTOtlE77wHi4DBC/pMuzP//m3GRSzIZH0cWS0VIA27MEAVNXaL1HjdNJAoQX56MSyWwjSRlh+gceQBRLhBrjf/sJcItyalDyAFtS4wWpDSrZouiJIXMcd9TWbAkpJ5v/HiUiEnTXNW4+yMiS5SdGPyRgMeWhpgcMULTnrLfbNjtQa1gTJlPH3r+/OEV41sW4c+olZtLFGqBzkvkFAjpnjg5DB9QWYukJEWHso4pCo6uQmFIqWS1bpHG4nwgK0kWNUEmxrwnaEfTFLT6jEF4ju6BUCT6uGVMAb03DEPgOH6K0onbF5qTyzNMKylcgt0FmBatE1kO+AhNu6QwJUZnyBNu6pjk3WsqTabfDwSfqIsGkuSwHwh9IMSezfUDlcqcXBQ41zH6mf9bV5KTZUW7fpcXux+ydUvOLjXXL5/xyUevePlqwIfEePeCXfwM698jp54cnnI8nnG6esLp8i1ysaUuLe3ZCaqSlOvZ8tlNA70/Y8W7HAeLse9hxZJAQNCSxCu0OqLFyHHsGMeEMAqnS3TOJBdn46SFaCJj3IOfyJ1HTx4dDqxKicnnHFxkzALhYC0v2W5eEc1xnsLJAjUUXJiGujX4FKnUkrU7YZKaqAWWhGVAxYE8zuXE3jiGteC4+1OivMbUFhsvSG5B1z9D6AOVeQfJBX3MDDGTh5H8vKMMCqk8d8cDq/N3UdNsv9TaYmqNihOxP2LaitQ5pmMi5RJtK4wuEBpKUyNFIPEcY1aUZUvKw5zN4wxbt8QUMJVAipmgY/QJWlSQMlnsyOEUP62QIiP0gSyPxDQiqF6jpTwhjWi7IvgBXUBCIWWFlDU+ZIwpcH1EmIEsJwpbEpNkmgYmFyGfkXI/R2bkyDAqUgwY6bFSEkNBDM84+Il22dB1PZVQJA+lUjRVhWYi5YH76gVWP54fjnEkBUGOmrpW5NSTeITNBUP/El0nhCixpmFVtlyHZ0gx8fh8ibyZJ1Dy5zlw+fpv+nkCUJARFGVL086ox8Nhi58mlDQ4PzKOI9HP2NVkJJXNLBaLWfyRMnf3G2LOnK5OcIPnOPUcp4FDcDMjOc6bfikgpVnlLCUYrQgxcLt9YFGecHe7ZxwmagKn7epL62mBIsUdREP0NaYIFJVBiBUpe8Zww6JcEkKkrOXM1vbzS0UOBdJCSgekOCXpQEgbnIwYuaIwl2zvBspigdY9VleM/QapRgpd4tya+6MD/tEvruejj37MK3PLVh7ouge8HzkcA01R4qYCbKbrE8vWUJUV0Ue6445FKXgY7/jGN3+dSjxheyhYLh9TVhcIFamKBUopvJTcbm9ZnJ6RUyZqgVACt+1olcVHzVJo9FlgP26R3oBQM3JTLaEfsVUgiZK7bcTqtyBK+uNEsyjZHF/y/NWnnLVfRyzvaZuvsvviwO3zH9NNzzk7P+Hx2Vt8fPyYsn3CYvU1+rglpB0SxeYWvvjkniePa4gd24cDb7/7HhcXb/Ly5poXL2/5zd/8DT7+ycesz8746Kc/5le/9yHXz48YK3nv/Svurl9xfXvHP/fX/ir/zX/3P/L5i0/4N/+F79G2hi+eT9hacbzb8+ba8B/9e/8h/8Pf+iOGJ7BuNeu1RheCqj7j/iFw+ugCZRXb3YazR4acNPf3PVM80rQa7Jbl+UQYJlIoKNSS1E6IwqNFy1JcctgYVJzww44sHXpV8nj5Blf+BDdO/PHHv4c6K1hcXZFDwpqS81XFoqkYdhNOfgr+nhiOMLYcxgGZMlXb0lRnlO3bRPczbKvZ3veUas7WxpCIwlFXkUYEjseeKQiEKBGUSCFnWzWRcegAxXi/IUlHfXUOaIbrnv5Vh3KZxUkL4RH79MXr6ERLyomUPUoGZKFQssa7HUPo8SnQNDVCOISMoCDlQFEuyH6NLD3dcUS8ziNrLcixwHtHUh6VS3IMhHFFirNOXZojwT2QkqJdGJw6IvpITsVsF5cRkSMkN794xhKh14jcz/lzvyFPgRzPSSqjyi1Jr9B5PrGLBJAdgYkwdXO8I0kqu0RmiXeeccrkwOtTZ8hZEsNAUVTEcEYWkaw7MgnvDVEEtJIYu2ByBqkSQk6EdCCnA0W1hvQ6AlIavNeMvUVKSVFnuq5DxBphZgiClgJUQnBEiIGmOGcYItas5z1Ka3Hpniw8WmpkkqQQ8SNYvSB4gUATo3udERfkXGDLjFRbpJroR0HwDTkmrJ0wRSbERFk1CAFumqiqmhgSw+hIMVNWDVqZ+TQkRqyxpByJIb1eqy1N2ZLTXMZPSVHX7Wu5kcAYSyIwTT1GZYp69nAEH1+TySQ61agk+PII4//5+UvTVPjf/3VG73DC0ZwsCAmKYiTdSNKU8Cky+h5ZJZp1wR988X+17b//5gWFjBxu9/R7UOWCxSNLEs/Zfn7NSf0OarVk6npUVohs8B5sU9DHByqbSYc5uG/WJVIJROdQwlN+5YyhD9jJ4WNEiwbfB3IQlLZCh24uaxrH9YsblhdLOn/PF+6az8wd9+sti8eJt66uOL98j8XFGavTgmpRzRrtCK21PD49oS0rytYyiZEpJ6bs8WkiJaiqBcvlCYduj2ktY07sfaQbHojDS0QSFKpBxAYtE4ulJEvYDwO74Y7j9AX3dwc+/2jD/cOeoxvYHXugRKcakwtaWzN2AyI5Ch2oCrBq5qCmmIgJJizdfs/x/poXzz6ZDVw6E8cj/f0L+rsXJDdSmJIpRpKSTD7MGyihsWWLUAsW1Ve42f8J97sbQpBsXwXCkCmVJk4VImnq1SXD4RUxaFgUPPnglzi7fJ+pnzg9Fdi65vKdC2Q+Z7l+RDZHer8neIlEM04f8+RxiSz3JAa6/Z7d9jnH/TXJDazWLdO0pvOePHSUdU0WNTEKXN/R3W7QqSFozTbXbPoOU0FZaqSM+LjBi6fYOtF1JSIbRJqPBzMOJBjbQBZkOmQDfpURdk1hr1DqZKbX2IJ+6lBFxLkOkwfUsEW5GiUuyUYypWdURmLzI2K0DKlHenDbkbvrO/rDCGOkpGBVtBRWcxj3ZBWpKoWMHt9FCk5Z6RNkhimC0EtMoUEeGMaRsiiwJmA1lOac5CXj8ECKDqvPGeNnBJ9ZtmeESSCyRIoO8hGER5eRKLa4KVLaU6qqYAyaJFqyMXi5R+UCY09JQqCqxNE5pF2AahidxoeWYiXI0mGLTGSDSAvGvsF5MMWAUhljBtpqTbebKItEYUek8qQIKQam8IAEVs2a7A1kjRQGpWatN2pJFA2b7hn1aiAHC92KMp6wsAW6OBLlDTInltUZgiOlzhDmiQpCsrkLnFRnNOnI373+BKegzAqRZpV8shIZZuGPQZFV4p0Pfpuv/vLv0Dw6Y9vfMPUeFVoEI4JMyGnGJEpFURraVUFkYJpG9g9HHm425BCpjKJWCukT0zDM9jbULAMKP9+Izyd9o4845VGF4rjfs9CWtS64sgWPleWq/bVfrKdn0461eQORC2xpMFogkkLmhtquKZRlHDskJf1BInJLyhVjKMj1OVku0JOnKT1eHQmxxyRPKwuMsnThT6kagcpfRauCJDu0qZCsUPmU8/XX+NPf+nu/uJ7lH3zA8/CSpB6ozEDOgbsYMGIgdwqh9rQLwdlZpmoUY4Z7tyd3Jde7gcdfeZfziwVJjyzOlyxOTigQXJRwDHDz6g6323O1XhFEZvSO6CeK6DlZL8ipQNrAoYv0vUCbElNYpJAsW0sQdxTinO6YuLm5Q+TA0N8zDfdcni44bh94cvGIdtFSFYq+j9x+9udMn/+QU+d49xv/DPU777IaE5N5zhQDDxuJsVcsFicchmfUi8ivfft3+P3/6Uc8euuUN9+94JNPnjN1E9/71a/TPVyzsFf8/h/+Pv/yv/WvMt17svZcfFBRnUpub0e+8+u/ysOx57/8L/46//m//9dZLi/4/GbH9eFAqhPlSeT7v/MDzi/f4+/+7t9Gpp5h6PDJYxqDaS1OJJ689Qa31085bQULFRHRkCgxtmaxPsGFkauzS66f3/LeV98B07E/XjP0B0xZoItz7u4dLjywH19R14qTteXq/B1Wi29wc3/NTz/5FGsu+MF3v8/1Jz+mtoGqqpB2QVaSm89+ghjuOFs1FKJGhZrl+jHN1ROiXdI9z8R6wfrtb/Hi+holR5yL+FwgFy3VSUnc9PhppNAKZUCr+aU1xcg4OIL3bI9PoZJUyxU5GaYO0qTmHoSELAKmabj+YoONmqYMFBriFIhj4KSqafUFLmSKckLJgTwJdD6lUk+wao3IiTBt2Iy3GKvxIaFNiTIlSWi8AurIPuyxokRbjdSGYfI459BGUlaWFFoK/XW2h3tUbshh7pAYqRFJkPJA0UJSNaoLFGKBxJJJCJ2pl5acSyavCCGwWJQMY5wtoTWInNDMETZFTRYPTCmSZEaYTNYB7yMQKMsOk0rKcIbWHmFuyfJAjiXZn1HXDTG85GTtSOHZHBeNNVq2rFaXDH4Hepgn0tkyTRkjS0orCWEzT7F9w2JlSDnhpwLXJ1IuUOaCmApClCQ8WR4RKkC0JNeQnYUcECKiZMHkj9jmgCkVEUkSgWwmggikPBtQhayYfEZo0FajZUX0NZ1LVM182pbFiLGZKYwg5y5AiIG6mN0ak3PztegOayXWlogsicFxmI4IuWCYJoSeyGK2/KZgiR6cO1I3DkVNnDxSTaTsCUGCaNCtJXztv/+nQ1PZDz/j0HlMsZrVFWnH7YsDjy4UWZqZhWuWFNIS+v5L3121p+w/f44QUJYGbea3QjcssZUjlx3bhz2VKRAxM4wDWSgK3aLRiKJGCY8sNFHCw+GAcyNXZ4+RU6R7+UAylnZVEcIRLQO2qogJnj97ydnpW5Q+48uap7sde+d4pRNuVbN+9C1iHYjsuTxfMXQ1Ili8+5ytu2bnBIKvc70pyesDu42nKhdk0eH6PTJF6rZk09/w4iYyTVAUNU1TImXCBkUO74HUROuoz46kdE869sT9jqE/0O0cnZt4/uInaHnOw/VAe9KyXp6wvzUs1ERjNmwriy0lwwbO1BUxlygDIXSEMKGNwCw9ru/44rMDlxffRmnLy5fXjMMrorvjfvspT5++4u23v8v3v/8v8rDbIqRCa4MRmspKlusKqT7mNxa/wosvElJG3n3iEHlH393x/LMtr+7uEV7QNI84P7ti0QrWbqD2e84vVpy0V0ybJUF2VNJQ6Dti3FEeDMfbxFA6Lt//Nns3EIsFh/sDn//0H9DtdyRKoi4oleV0uWd60bBe/zI57BBNpCdyvw24ES6aI9PdA017zqOrhv1hYhwUyS8wJPCw22eknFgu12w2HSmDrixlVSB1pKwEpigxtoRsWKkHTB4J+YRRN+xTRrUV03DEOoccHKJ/l5x7fHrGNN3gjpFCfYCJNcO059DvWFYtNkYaFZGt4nh4oGwKhv0RIzwnzXyqIWIgDAWVPafRNeNxJEtJaQtCOsz6etlQm4qh82RvqKuvsD28QumIViusPKOyKwSf0+89h/1EVtcUpkWLcwSCFHrGTcJUGc9EtCNdmshSYzKzyt6K2Ybb9wSnaJs1hbQQR1J+gS087UozeEVhFWm4ROSC/fgKn0eEcaAd1mSye4JzG4pK4IcC5wVKJ2yZyUJhxLsIVeDdBCqQokaKliwUUxhJYcOx29HwazDdINUd9cJgxAKhAt20BWkwzTOGrkVS48PmdbzM8LD7eRRky6o550JUDAwIJZB4pIgkCSFHZAl+CjQXV1y+/VXefPe3GNyOzXbLYfO7uG7EyJIQA0rN8RXnpnkDvj9yslpytlxzf3OHG0e++/VvcbFas5IaPwZUlGx6h1OZGCakjERVMqWICyMlAjWC9YKz9QmPCosYRs5TzXn8cuxvdbYjpj0yL3GpQlPNWfA0EoJE+DMkZxTtHql2KDUSnUGEGiUd3j9ggGX5Xe4efswQEyv7hNIumcTnNNUZMp0RJ01RLzC1pB9HJj+yOlnywa+sv3Q9d5uJ0HbkqiCKmlYbPryK/MX/8ZzzJ47FOzVThptdT4yek8Upyzc/5M9+dMfxuKWyBm0tT84vZklONfcllM6kLtO/uOH00ZqooEgCskKXBaotEPd74iIQh0DTCJx7wE09Si2RxhLzSIw109Hh3I52mdEyzqQgnTm7PAUtyKIlqoLMmpvNK+4HQXX6Szw6WbJLYHTLs7sHfum7/zZ/8qc/5PT8HFOWHPYdRXHBW29e8vGPf4Qbf8qH3/nn+dmfvsBMBe+88QaLcsWzFPjRF5/wvR/8Mt2LV3TjPb/1vd9Gofns42c8rh5zQct/9h//s/zN/+o/pXxywPeRVkselUvq80fUv/SE87MVv/t3/mtOlxMbv+Cklmhf0X3SYjaJd95XmEljn3xItaq5exjY3XYMx2tCd4eJhoVZcffiwOmjMxLw8mnPYaNRyvPs/jNWKxBKcnKlebg7cLfJfOMbZyxPl+higb26JF83/MoH3+JHP/kzPt59TteeIrxGPdvy/Cc3ODPyGz/4NjIDKlGeLVFa09/f029+BnLkr/zVf4ebmx3xLiCXilgGRBEBx/FmS+gCj66uiBkWiwUxJVKe+xxCzgKepX6Tqlkw5sx+nBBao5caLKgyUq6WXP/Daz782m/D/U8Z7u7Zb/YYlVifaaSHw/Fj7LrkuG05Xb7PIb1CWocqdsSgZ8qVLWi0p7Rr8ijIAQbXI41jddqw2XWkrqG+aNnuX6CMJL8eLEhhiT6BHOimT/GTIupnKJuReoVSK7LXZLdgOmSi/AypBaG4R0iNdxbvK3zK+HyP0AKrVzg/oLQEEXHTETfCoj4nsWWMOzIZa2qGaUM/3SOAprxgWZ1CHnH9AeQNjVmTfMnQjSCvefQo4yZBU655eGGoza8ji4C0M/rPx7mcbcUJMWRcuqdZeqRPZCexVoFUqJVmFMNcds+R0mZEDqRDh7ZQEubM/ihI0mCMprYzNavz91TFGSlnlHJY07K5dZR2SV00+LQnhUiKgeVqhY8j5JkAVlaaujSkCFBz3Gy5fHSCCxP95FFKU6gShJrjMmkgBUlpaqZ0RJDoJ08KHqMLtM1of0lwCVNEQtqhZKKwNdYElKxpxJpuEBgTCHnuDyhtZhmTTD9XVvy/fv7Sk/Ht7/0mOTUoecmwP+VwX2KlojidIyspCdp6QWkkYdzx9+93v/id374oCQdF076NNi0x9gg7IMpMIxp2+4StKoqqQL7OEUmjXzM0A8ZUbF7saYRCh0ROGVkUVHUNnUdKxcFG7FnN8TCRk8GoluwMXX9EmJJ9uecle3aLnodzi3/7DPnkhFgIaqE5KyqQPRMdSRo+f9jw6aue+66gzxPZ7Bn3ijKWFOGAGnrGO8H+RrC9P/D08+e8uN7iRsPzpzfkYaQUYX5IAt53HPsN55ctSgs+/vgpfe8xpmDyA0+vnyLTBWLUXJxYlgtBN75AVh1BHTn6AWUbst6z6W4wpaVeGLI80o9b+t6RoqYsE2H0lLZg6Huqpma1XqOVZb/vub3f8+L6U8YxUhSW+801RaGZhpH9fss09nT7e5qqgXhFod/g4uKSd974kFIt6bc9hba89eQRdv+Cq8ePEVHw5uklq/KEqllTXqy593e4mGFKpCFjfM3+1Z7jdk9VSt79yil2ueP29g5EpJue8eLVF0xeU1QVTSVw+5Y8nSNrgV5WyKIhuHOSByEegD1uNBzFQNBLfLyhsiuqsiSlwNAlKttQVxniAu+OaF3SNCXLZUPb1pSFxhrJctUgRIFSDUJ/myBLMjtUOMJOUIwN47AjG8Uo18TcE4MjuAbDI9bVCpsHXn7yEfvrI4W3+IcJ0UFNzf7myElxSiFq3CHNynlvyNETvCP0BbVeUliBmw4oUVBWFcoEtBRY2aLEAjeF1/lbBSkg5Gz4SlHQDx1GF5giYguLFAYhFTkpvM+4GMhlQqmGpX6MnAJNuSPnezAJVbRksUBOJSkKBAnyiEgTKksUJSq1JFcxeYWiQwmDH3uy7JHCYMQ5lsfEqULryP5wR7PM+HiH81uEkGizIsYSHyOKNUUZ6ccdIczCpqwc1TKQxR5lIlQfUakzXGcg9yAP5DwihKIoWui+S7N+weEwYeWbqHxKSBNJX2ObI71X+GnFpw8/5MYdGLMDNXNmZao4v3ib4wF+8/t/jQ9/419iffUBwq7nY8mwZffwE6aDnwtWypHjXGYVQpASOJ9nH0LI3G82yGIuRlpjWBQVS11ix0w1CdqkeNKsuaqWFDJSi8R5UfFmc8IyWdax4L36kvNY81guWeiaxi4x9dd+sZ6+FQbEIbASlrWwlFqQZSCLgGKBYJhlGPoUoY8IdZytlb5kuTxFyC3T+IyiOGG7B2srqoqZazytUHlJUxXc3T3FGoXUgu1uQ7Na897Xvk2clvz+B3/rF9dT/p0L/nz/MY5AWxXkIuK3iquTNc3K8vn1jhAn1vUZF8s3qMuWfXfk6fbAxUnFclXx1W9/h+bkkrJasF6csKxP+dlHr4jbLc4mSuD9x2/iUmB73NFvduRdR3u2Yswz+17LkWnYYIQlONgddqwvluwOiYmShy5ycvmIJA5IteNsZTgpF6Qucni4RsuJoZ84dp9Q5J6lseQ8cTv+GIrIRXXC3fAZ5280tAvNOPa4wdMUK4bDno9/9g/53vffxh9HPv34Kc1qiW5rPnt2w93tLWnys8ZeTnzwrW/ycD/w0WefIwrN5btv8Df+xt/kB7/5Nv/Kv/af8Pd+9I85fPY547DFtGvO1t+hGd8nHiz3PcjiTd5/46vEaWR7fGBIHU4GPrl+we34BaL2jCHz7MUtYzhSGEerEyeFoNIdbrqnbGueX7/ifns/lz+bFSHMON3RdRw7waJd03UHpt7h3QB5w5Ijp4VhCJF/8Id/xAdnV6zFku4IL24P3O43rC6uePvya9ihRccKZTUje+77pwR55Lvf/R0ul+/xh3/7D3h8eok2JbauCCmy3xwZjoGrR5ck5ilBFoKQZllLzJEsMkVbE1fnbKYRr6BqGwSCODnS6FERVITY7zhftHzx8VPub64RUVKZBSJquu2WRfmIowOhFCH5OapmKzKRfthS1YacMoXN9P0ebQNZjQgdUDoTwkR0HWcnlsK2eO/J2VCVp1hd4bybi4rOEYNB5BOcgywTSWZ8ULipnTndeYvVI4gzhCjJuSAjkSZQLyaUNiAqsuyQwSLUAGogJoUbCsZpi4v3WLtGFZEwWETSlLaiLhZoUZODIoYIWVIWLc4dF8NtIQAAIABJREFUIRja+hHr9Yph2KLyFSZfsliAqe6Y8o7Be5zLTIPE6pah61B6PnlXSuGCZAoSQYVJNZUwpHEijBoXNMkoookE5XAUBBZ4NLJJUE0kE5kypFxTqktSDMQ0osUJKrdIfUToDTmP5KSQZsJqCXjGccKYegYQUJKDIYY5q79eLZm6Ae8ChS5RaHjtW7PakL3Eh56QPTlrlK7nfLxICCVAVMRpJOVxjiTGBsmKnBomJ+m7yNhrUjqjWu3R1qBli9ABoUa0MmhWTB/+t/90JuNTnAi5J4kt1jao1FDaNd2+ol1MCNWD16RUo9WXM+NDX1AvCoSZGL0npkgRG0QQQCSGDcqs8JNDpNfGI62YUqAoCnCJUle4ymIUWGWRGrphQB8nbFEggfBwwB+2OCkYxokxaHYKHsLINA1sCkFaVvRyw15c0weIGha2oDu+wo03xJC4/vTAZ3eJQwy0teO0WdBMb5MmjV913A09Y9zjjz2+Hxh9z+12y+Q0VxeRHDRjWbKTmsM2gtacXdUU7YIvXl6zvdtzdvk+Rfucw/gFphS0vMPNq0BXH1ErxXG0eJbsNwMmbjgpVlirCCnw4osjm5d7Hj9uQN2T84HCVKxaQ/IWP1Y01RKjRowOOLcF7tH2ge3uY3b7DIz83v/6v3ByVvCwvWC9uMSoFQ+3QPZ87cMn3NzecnJ+wemVpRsnjscj1lSoReBh8wXPdYmatpSl47JJnK1LrB4Z7q4JbkejBWYQ5Klk240c3DWhvqYqztHl+3QPW8p4xVJ57g8GK76CrvcIjhx3A2N/D/INFiclvXAs9ZqYnmJtoFRv0rFmN16j07tQRCr5iBg3KCraqkZfeoZ+x9gvqKtMdzyhKEe0NlizwuoVWlSolFkWSxw9ZZMI04/m2IIFZQ1KD3hXEvpTgpsQck/yI1n06CKh8hKV3kaLHqXuCe6B7WFHqwusssQsWLeKbnuPDg1Nq1m0BXFyhKBQssU2FVIMhOCxFnIMTL1E2QJrChSGYbqlXRpS3BNzTVVckYlM6RmR5yh9OXcaMPhpbvUnNSHJs7pXRspcYHRNNxRIvWR3hFK3GKGQLqCEZ/QapaGsDG6akBgEBSpbkodhHBCNxB8v0da8nvReIKRASo/QB4KD7AJ1XePcyP74QFWcUhUt3gv2xwPrU0Nl7ujdDVl4VutzUtaMYUs/3jP0E2cnH/Li+YL2rEHkPJvcpMCHDlXeEcUXHI8N0jyiXezQejcXmpwEd4qbFqxOGnbjD/lKueaFdDzNI73PlKLhyeVXePTeN1m8mfngG7+Fa0uKekGOkfGwpT/uONwPrxnqr1fMBOo1xpE8t+zHwbPb7qmqCmEsY4oMfiQVBbWGInreaGqm3lNWFcfugNUKVTQYUSCzJpiS5WrJumiIu46TsqbVaxpbcf1/W0/78ZrHj98iHh1eZkTKpGDQskaXgpwm4hSJYYUITxDylEKO5Moz9s8wakFbv89+/Bkub1iaN9HyEjdk9odbTk4qhL6jqO5YLz7k+c1EWX2Vs0dvY6s10W+/tL6HJNjdHdibCbEcaHRD076DzRt6/4ITuUbGPZubHRUNqj4lt4rF6Yd88aN/yPd/cEXXT+hVoK0kpRrZbfc8HF4RjgNvXJ5SlZJoLMdXtxzvDwgSqqnxk4dKkPPEfrOhUJpCawafyDHhpkQ3DJjdA28sMrYM7JwiqyvW6wVqXXH/sGOTlrwrS5689Q7Hn7wi6hl1d7/d4YuS0MPitKWpL3A+EMaAzI6ct7y4fkbbLPml7/wVdruJV5/e05r3QbbcbDYc+y2XTyyLfebNN87Z+Ttu//gp9/cb3vnm21y8+4g/+t/+Pm8+uuTf/Tf+A37vf/59nv/0L6jlkg/e/ZBvfOubXDy+4vp6z2Gz5s9+8oe8+7bh9mHP22+/z+NHj7i5/YLr6w0vnt9zcipZ54YXL695dHaFWljk4gxfrfnpj/6MRycFpJYlT+jLJd3a0DvHGEaG1NNvMstmjSkPTLuCPEjQE8fNjtEHptzhfeBwNzCGwE3oud7uiV6wXpzx7W//Boui5jgkysdvk5KhKRZUo6etvk1z2qLW53z8j37GW8sRdfI5o1wQXII4UTU166vHSBSjm1isyhkFqtVMwYgzbtRqRYwdlZr3CSE5xr4jBEG2lilFbvs9bz15i4fPrqnPzihNJPeOeIxMk6Nethi9Rk09WexQNqBSSY4SKQvaakn0E3XVctgrco6YumEcHSm+jkShKMqGWimmKSHUyKJVSNERXI1iQRwjhZV4v0fKE8gnkFqCc8SYIExUxUxmKcUVhzj7HqSMCD0iRUTFx8RgET7g/QqptuRoiDmQ80BVGgTnZBVJZuJ4dFgcRhlS0sQw00G0Ps6xjaxwTiDMgaoCJRd0fU/VaMbhBeSBNAkynkyLkfWMORUBYyJ9PyJSiZKW8TBiRaLW4HMi2chebBCtIHRglaAQnuQybirRWlLYPA9kJkVIDqVGjJypaFksENLMm2cJ05jIlICAbOfNrmwZu44kIlXZMrgBUxm0yrhpz9ANVNUaFyZ8ytiyJviAJKG1RimJ9wMBR1ZLYgzoagIZ0KJGi4IUIkL0mPII0pFEQsiaufAaUa/z6yAIYZzNx2VPEgPJGcCSbYe23f/nHvsvvRlPYUlIbub4GoVtJmTucf6AP55QWciqZ0pH0mS+9N2iWpPcgW58wHlBYRqkrJiGB0TvKHVNjgkpMzH4+Z+tFLawKB0Z9x3WWKiqWTDuRrL3iPTaGC0FtiwJ+yN6rBgRDFqxk5lXYiDYyKRuoLV0ccfGOXZjZrQKYTSHbiAODllkDvsD+1tB1dTUC0NlClbNBdP0gLaerlsjkmXfDzj3gJ92dPuB7hBRVEzHB2xR0zuJGCJSFmgF5RA4bDYEJxlGizU1Ie1JrNBlxeKsZfKvOE0gVeTGvcIWGqEN5XpBe1nP8M7oGfo7hJ1PASL3eNdh5ZKwKFFmQd0EYrzncHhGDgND1zMOE8djj0oti4Xm2I30/QPbg+P21QsKs0TmGoFmvW7ouqdM7pKT8wueP3tGkRdMxxE3xdeF0BJVndAfNqyvDIex5+mL55T5SGkKRCFIlwv6o0XZV0zcoIzF5vfpe8+nL35IaQquLr5ON3xKow88aiQxLsAs8CeRXXdD6AWxMxRxQNuAMJGEIEVDCgVVUWH2Ba0KpGhmM1aOaGNobM1QCh7yFtefc/6mQOUZHaitwhiQdBipaOqSIq6pinN6cUOIDpEKwmjxkyemG1zssapC0hDTrKIX4jjjkTgFtQC1JqYDXX8DWVPUa5p6gSNwPOx49MYJtS7pj3Msq7AlEklpM8mPxCCpTEMWEGNGpgqRAiFvCU6zKC/Zj09ZnB7m6UBukbFAigJrI8Q1STxDqw5rHpE4kLInhkxKBZNt8H7AmESc9rRFhxAayQmJBT6A1BM+j7M4y0aUVKQ44tMIEoT1QIkwD7jxCikuGOLP5kWLFdGv0OZITu0sukgFOr+N8Ct8Lok5YK0gZ03wiZwUbdMSopg39EqSg6esDKRAUy5RZlYtk1ui13g/4zUL+xZFsyeLEhEbUBqREyLPGNTaCkKaKONjvnra8cXO8mq44Zh6lLWs1yc8ee8d9NHhZSDT4UaBGyf22xfst7eIaLE64oIjxwIlHTlnUkoI5jLZ8bgnxMDZ+Ql935MoyBKUVTRFgbhYU06KXd5TFQU6B/wIZbI0RYPKGtXOaMMw9libuFoZKgp0VF/ajK9XK3Kai6YiZHLwCCJKK3Rxhx9LpB5J5iN0ukLmCtAk9nj3QNkK0Au295FCXFBxgQgFmQNVHTAmcXd7R1Ut2WwdbXvO6RsnnFyuEMYhwpe5AFr1yAR9r9nsDLKqWLU9p9WKfPgUudtT2Jr/k7U3aZYkSw/rzh19jOnNL6fKquqaUI2GBAiUIBoEStQCZlzoH/DHac2dZMaFTDABIgYTCRDdje7qGjozKyunN8bk4dOduPCUxOKGNCN99xZhES/c497vfsM5OEXXH9h3gkEbrrevcbTcrt/iX69QsxVHLhG9JnpBe5DkUmNtgUuObdvSj25qqbMaaQ1ZkRHkitG9ZRw66nmOUg2lzsnrFc1GEEdL497y4dHv0HYd47DHmkRmNKEPJHegrkbm5/8dL67f0ocak1XEbCTKgf1e8ZPTj2FWIvoMxkDfNPgQMRpiMbLvX7FgwW3Ts3ySk+kzXDwQ1chiMad3ifIoZ7dds7/t0euWL794Sn1xxHa9YSYEHz4q+eWvvuX52z+jtlcUyxMe/c4ZZ0/npChYHJ3w4vlfcn31A1X9hMuLE+YXJcNQ0sjA8Oaes7Oc9rDh+x9ecnJ5zLW/4ieLT8lNzrP19+i6YpArispyezhw6Hd4F+naRDcMxNgiM8vReU67e07bZxTiBKvn7LY9b1+9IemRp0+eTh4HYeiCJER4cvmYDx5eomSDUpqzBxdkyzPSKOi7ASMj1gg8iVdXEbNJDL0j+A5drvAOFvWCerkipJKm31PPamIKKKkJMb6nDwmMMXjnEQhKa4jB4bsRGaf1avJPeGxhGNsZbQyY456gShwBP2yJriGpnO1wNZE9kiYOIMWAD1NQaHWG7xxJB4xKIGrG3kxrr/AgPcZK0qCIfcnB3WMyQ3AGoUpizPA+YHONdxmlOWZIOxQea2ekWBJji7Cb6ZlrZ0RvUckgTUQri6SGML0HsSUzkNvI2HqUzokhm9ZtlZHlnmE0jF02DTEyEEZHCGlCGKqAKQRWK4bk8TFiwycQlwQCMSmsrYhxxPc5AYmx7QTUkKBlRdc7+ugoC4FULTEWkAqcmAzpYTAop97fp5wwaIKStEiU8FgDQgTAEf2IRCPRE/ZUg4/QDx6tM0IUhODQuqQ9NGS5RgjFMPZIekwmSSES44TuJRpGHwmjRUtFwDP2I3leTlXMEMgzQ1IwxhFpJF1XUNQeEyOCmuACSQQUB0QAlQrQOdLsGd2AUhLEiJARqdJ7i2qaBlx9IA4jQiiIGUJOqMUQmv9ywXiQB6QKRGFpW0FdSkZxP22MqUIlidTggyQE9ePXBofr9yRrkSqDpEjOAQeS82i5Qog4cRsdpPgeOSN4/wOM0waORHgHnUOGEWEsgxJkdc7gOrqhw0eJE4KBiJOJIHt27sB+uGXUOdfdDa3vccZNYoC9YrgZmc9GBtHRDZqTkyMWyzlkFUYVZEVkGN6A1IxB4e8927s79r6dMF5rh3SWeWnYru8w1Zou3lHFGqstxMjVPjCGgXEY0cmipOHm/oYhTNPDVsLTDz8iOElQI2Ke03aRqlgwqzNkyFApEoZI33jmxxqZQAjJoe3Yty3dPqKqRNEK2sMd3X6DO/QYYSb6hYPRSVQmMF4TG83V22vWeo+WO6ytmNU1Lm7YbgdMfkf1dYYxA+fLD6ltTVFUxNRQzAyrDZznjzi8e8s70U4ZBN1webqiPlvxqlnjb68psxnzOSxMORFJBkfT7elrx3D3kmIUEAKFAcwCkUti0ZLPHuMPhturr5HxArk4QnNCEp5RDSjdouQCWx/QUTE4g84yjLQYWUDytOMdVszIqoyqlBgxyY1sXpBllhRHqqxEqwKja7RUWClJLiOEEh8jTX+PMQHXT+W55DVCNCg5GccMGcY63HDHoT8QXIaKGWGMjCRyCXjFqjpGRIWIihgEQQmsEigRIDlAIFOFTBVKB6IOE4bJBUJMZDanHzZoo98r6ieknZEF2XuE1Dg4opNENRLVHTEEJCVCapIY0XJLCI6AQOaGpBJaTWjENHpE0uhMM4zxfTl4Sgr7kCZklBQIJVEq4UdJZIsxJbhABGIEokJQMXoNMkeJRJ4rpJDEOBCSm3TwQU8lQLdDSMXoI0YboCL5mjyXaBnR2hBThxCS4AuUmJ7JJDxaVhAG8jxjfT+yMDUxOlL0FJkm04qr3ZZCHnMxW3O6e0Phw2SqFCO926KLROYTbb8hOUeWeySe4NY0u3uIGaQRpXsm6rhGGQ0Igvf4GEgpkVk9tRx5x263Y20tq7LkaLHk5OEp3PV02z0yemZ5jpYWGyU6aDSKsqgwRtMMjuV8TqEzCFNLzb9/lWqBCBodNSppklKgPMZIRCoQKU7yENGDuoM4w/s0oenEdD+6uMHHwFGxIpcaFw+k1KMoaZtIiisSNcuTBcWyojpW6GKkcx2H3f2PPk8hMvJ8xs4faPYDldmwEjXdcKBeVmRdT8SQyQqlS9pd4mq/5v5OsJqf8e5mizja473DOUc/9oQYmBWSuV3hjSKMPc12RxRgygKVEn4YsJfHHO57jAqTDdbnE6c/sxib0XUe2HBcSpYF9Pue2EdCsrRtpO2vGRkp5hWta1HZiJaCWZEjVOS+H8nzGUfzBT9cfceRXbLb9rgxUpQ5Oua8frehXGYcultMLShnS3QCHeyUrR0G+sOIVYZ+85KxueXJ0yfUxwX90NHcbkm7NYf1t7zTOeYI9H3Nk48uOLo8I9gK30pyHXn2zd/RDD9Qr845Pzacrp6w3wV2tmFVZtzdbHDtjPrsA2bznNfX3/Hu5hW5zkl+4Onjx1zftLxtdlzdfE+Va8Z+QIwBGxJSZ9SLEq08qIxmcHh9IO0FDkcz7FmWliopNjFSVytSC8v6iFKtOBwSY+w4/fxTBhzt2+/QkvfZSAkuEbcK7Q5IWrJ5jbYFg/PkVUUqSxwauoDRk7dgGDqsFISQ0Nqi9cR7TlLgpWYYRoIPCKGwCpx73+8bHcsi4UYwy4qIRgRDFnNkyOhDwzA4rMrQSU5iKd8BcTJEJk3ymsxWwNSSgkj0fYdUGq1ByoAPHUQIUr/HpyZicLgwtVMoqRmHMLXo5TmeuyljbSwxSkLsSfQgFVEqHA6hNEIeQBoIJcknAi0hDEgqUP2klhdLlEwonRDC40aHGyNCCMqs5rBvCM4j5MQ+n3ijGVAghENox+A3EEaM1giV48OKtr2hKi3BJRAFkkh0gTHt8X5EBIlRNcFNmWGbTQPpMahJH688ymqcB2VAijD5DkxCGYd3iiFInABpElIakrL4pAleQoQUw9Se5ARFJlE2gQoTACBZtMpJIU7s8/fJkeDGCbOoJncDcpKMCalw3oGSJCXxaUK4FpklikgSEqkFYzdCEJNTA5BACiPoCsgZhoE8m/weKSZEAEEghWlmL6Q10pcgZlNiSXhEUiT347mf/7xgXHRIWRCiYRjFZLpMe3CCPBtpnYdhkoQYW/zote12QwotZZ0TjSZ0Adf1yFIhVSKmgBHpPVgMhFRIqRiDQ8qEMhInPMTAMI4QPDJBcJ4xempjOdzdsDscCCYnGUHScVKRMnLXNWzSPfch4yo0MNwjpKONgfvbFrcb8SxoXM/i6JizyyVSHzNikMYj7YDVNSJpsILusGF0W/ohMESN1BW5zckyiwt7ZEoMfiC1B1JMdPuezXaPkJJmf8/DyzOG3rE5BJSZsViUzBY5jx9+xOGwo4978sWHDIOgKgqGdke73zHODtP0/BBRKiDVyOh6Nptbrt6ukfI19XFi9I7Dvse3EZsyLk7PqWYZnY8ErbFFAjLcVWToBUMMaBWoq0ReRPaHHt85suo15lnByeqIuQosTnKK2YQSw7aIXaLSj/nq+Ya77S3eC0Ql6GYZw73h3fU9Y/OamTnhJ+IxpXYoMZDZgYSicVtePG/4pLhAZwZtBUaX2FxgysQiLulty6u375D+FB87CuYoqTB4ks7eT9/vGQ4BqTRWFWgyRBS4weFajUoFxUyR6RJrp4nuLF+RZQUpDlRFRRgVSms8HWg9DZY4hxsOdLs1IsvwhwyfjwS/x+gRo9V0kBI5MjqG7i2u3WJDgYoZJsXJdtcGyqwgKw04SCmg5STA0Uqi0oS8k0mjhIWo0VaBcFM/oh+BjLIu2e7fTRZZt0AiCeGAUXY69BGnoJFi0iyzwQeLEdV7Nm9EM+JDAC1RZkmKApImBUsKAaU81hpCnMQXKVgSUw/5ZNb1IBxSaMJQoewGoT0mLQhEEIIkBsbB43kvAJORLHPEuCa6iAwZggo/BoyZsl7eTzxskkLEGh1Pkc4R48ThjsGS3gc3aIE1JVIppBpJCRQ1MV0jVZr+lmAyRTcGZCjJtaUU8DDLOVGSuxDwoWWzv+Hm7jV5fkTfbNAyESKgR4LbEr1DqwI/epQWJAI6O+L49BwI7Dd3dM2eECY+7m7XTGIJ77k3e2ZlwaoqWa6WCC8pq4I4eLRU1HmBDiB8xKKplEGrDKTnpD4njo6YRqyUP1pPM6UgQQoTY1ypAmXihOgaa1J8h7GS4Cui6EA0U5IiRPJcEWKPCx5jMjItkOwQaY8SksQxg5sOudquOP3gBJlFZDZtbN5Ddxh+/Hm0oCokwTl27UCVS9YiUmWehxeXmG2gaR1lZlGq4rAfuXqzQZlj5kdndEGTZTl1OR1+d4cDudJcnszQIufgW7SVbJstVqnJAugcQkVcGBkOI7OZpcgr+r7HJokwgTB2ZKZAj47jeg5xwA0dWhoIiv3mQDNsyMrp/XebG44ezNm8vMOahDGCUmvquka1Lc36hsWppWmuUVKR/IzD9sDd6y0Pzv8r/CFSzwv8MGDKDh8Sm+2B7f0NcehwwZJGh8kOHF8suLm9ZnPX0K53XL/4NYfNGy6f/CPscMzJ7ANOjx4zHAS70WOE5tXLr7m9ecasNjy4fMCivmCZTgn9HVkKlEXJP1zv+fSL32VxsiI6j/IF9/d7jOqpshnzfMGd2rHr72ljIrQeFQOlFuhMoTNDPTuiHQJnl0+5vb2nDw1NOiCVIrMlRVHTdZNxUOsMk0FelvR9z+BG8rpg2yV+++IbTrMCPx6YnxxRzxfoqBEhYNOaLg/Mjx5RFCVj22CqBUEbusGThYDKYBhaYpJ4NwISrdRUiwpxUpFHgRsCgglCEEVPjAMpjggGEA6nInIWEH46EE7ilpFBdgQ6bDZH9YmUdmg7EpxESosiI8aE0SC0wruEse9Z2iK+l8Aogk9oJfCpx1hAuMkmkARKCqQ19H2HFopIiRaaJAQKjxDTnhgixDAS1AAiQ5mM6AUiBhC7iTYi1HvfxDCJipQixql9TisBItK1PeAnfKFXdG1EoMgKgzIJHzq8U2hdIxhI7EH1BDFO0iD9/nATJoR08AHnAgZDCgHnDgiZkOQEr0lJo80kPYohTJlkE0EHVKYZxoTVAYVDoZFiWkOFBOKIUnLaVpLCO0UMihQFQsb3raIFznWMsUHbDO8n/vv0rBa4bkAqQ/AOhCAEj1QSpd7H4nLKTqfERChICR8TIgFIQpgcDMkHoo445zAymwC44v/dexxS7wgp4QM4z/tD1xQ+T/qIASkme7QwxYSqxJNEAK8m5Pd/5PpPb1OJJTEcEaIiRMcwWtwQsMaTTKRteryDqpAsZhXc/v+v7Tc7qgqU9AjREwT0vaGsFqA7omiBqYeWlJDKEpMgpoRWkiAiJnvPqY4OZSBH4Q/TQ5magbBt6Z1HlgYyiDrg1MDg9wxs2bS3rEOFyyQ2OlwnaZ1mSGtC0XLfPyDJnKOjklJmEAq0jEjVkmJGqT4kyoAtW1o/UGYS3XsEhrqqUcJM9slxRpYppOzp+zX3mz037zq2mxY3RsLQsTQjd+s7dLFgPl9wdv6ER4/PWFXH5AdPs99T5+cU5TFj2PPqzS1tWLPbFeybBmVGgnzLKAw3m9e8ePUdL59f40fD6mjFer8lKwqGxvHo/BGnyjJKRacExdkxM6+4vepxbqSqZoy9R8mCJAraTmKTIQwzvFi/z/zW5CbHWklWaBblR+y6jLOyY9+XHNkTdt9t0c6wqmqSSNxe3bPveg5e0aoNlZ2jlGe1VFRLQZUpxvsDvqvYyfWUjcorhNEYnbCqQsuSbtxBNOiqoB12GDOiVYWRNXO75JBakk5402NUJFdzgjswjDcMfTcFg3pHZjJys0BbjTIzjJ2hjUTIbjrBYolC45Mj2qNJQezvCf0afzfSCghpB3KLI1CPx5goUWbKosZ2ZFz36D5QoxjdiMCgmDB6tSloDzsyJdEpopSgsHIKDJwlxjDJarRHiBEpMmDKJMOINQWZUdOAprH0bUeRzYnBvJcQBLw/EH2F1RqZ7SBafLAk001Zi1gg5Snev6HME8qDSHNC/34RlB5Uh0wKxVR6TkEjUoZCI5QnEvDREUJGCAItHUiLkDWCAHIgiQNerpH2jDjmgEHIkeAPICCzhhShPfR405BXmn5ISCWnFpMoyVSJCANDd0DmEhmPSXEH5oakDDGeY/UjXHyFLUe6VlFVGUJ1CMJUcZCSdjcwy1d0cYcc4bOjh3w13vHqvuHeOQ7Njt9+8xU//ewP6HctdZHRx44h9LRNh7EltjjQjBGJIuI5e/o5X/zO7+KGPS+ffc397Rv261tGN2XkhRRoW9L0nnfrLUVmWWQlx2XBcrHEb9r3GSVNpg2ZVRRCo6JkOmbmzPQS5xxKObL/IDOeGY+PkiFACCMmWVTMEdISfUkKOVpU+FHjuUUbT5IGoQ1Sbxn9QEzHFNlsshMHh1Q9VtmJNKMdzSBZnXyAnS8ZwwYpSyRLVPLk+sc941nZUnQ9fuw49FDcGbbbNZ89nSPFCfh34EekHYk42tHR+pbjkwuq1YKirjg7PWW1XNIFOPSOYlVzsSy5aRrSbo8+rbnf7ji2JSJEQnTMjuasb96hhkv0rETkPbvmCoxFiTnBe2xpqbMVsRRcb0f2A9gyJwwHut2GwgjOqjmHds0wrpBOM2xvOTQZ86NjFvYU4RP7t9ccV6eQZnTdK4oscXt1y+3VmpnJmasVzWEgxZyd22Bsz9s3N7x8/j2pv6MWI83eMqsz6rOM3f2GV7/5hrtX13T7DVfrb1heXJABwxvNTz//HN/mvL2/ZZE7skzzV3/zZ5jK8dnxzzgrfp9sfkazvWPXXjGkkUOU9Crxsz95wHff/Jy0r5lnF4zBMbqR9iC5u1nsdXNIAAAgAElEQVRT54oHJwuOl2c8e/YSnWWUmSLXHpUHjC7RdsaDJyVv3t5MRAnhQGmCqGiEobm65dHyIc71lOcneBXo3Z65qsjNjL//25+zXh/42edfsr5t+En1kMXiglmxxKRElBvESlKdf4DfC/J8hjHVJKQZd2gG+j6RkCxXJzjvsLYkxalKHkOCJBBhIAOkzvBRMHqBS4ogFWOEw9AS5T1JScpZSannNGuPGzSEjEx7tJqqXIeuY76wOJeQTIKbwDD1EqsZow9kucaYhHeB6AJKT+hbKSPDcEDJESE1MUqUylAqEEWLES34HDcu0CZH+ClYUwKsUHgmu2xSiSQVwkiinxFxSLVFmA6VliQiSe+IQ4ZVNT700+ChDFMmn4G8SAQHm22LDxGtM1LKiSHi/YgUCY8kBQMyp7QXgCC5FuxIiLeUVYEbR6SKjH2PVgUShcSQ2ey9wbJFikma50NGiJ6kJlGSVSA8qFEDA8l4fDKI0SDHgNICiUfoKY6MQhHDSEojqAjSQ7IYvaLXe8a4JxNnjEOOVIGykmA8IkScn/DSUmpUEtP3mARGGoTIp8qPFmhl6FwgxcnyLlEMXcRQotM9wXskBZIMIT1JjkQSIRlQ++mZkVP8q8SE4RWo910dfvr+RIlQgSTuJjpYKpDKTP/Pf6lgXCpJlGv8GEAquhjQRmLLc9bNhhAgyzWq6CaN67935aYlVwsOaw8GrNEgB3wQUxljMZ3SQvQoqUlMClOZa5QM3G7WnNUTxrD3cZqlmpwdaGO4X6/JZ3PsKsP4QDNs2foDt2LP15tfM+QFLzcbsllNPlow54iqI48O2T3m9tU1o3rL0dlnHPZLnruXVKdbiuIBpXrCspqTac+sPqIdI9XqMVEHtAgUmaSYZdOwFproFK474Ltr1neevbhGZzcslpJ+n8hmC1SQHM2OyZcLnn7ygKcff0BVzPH9gM3PqNSMMQyslsfs1yUn80iuZzTtHcMYqOsFu/2GkCTfv3zF1e01nW8ITvD98w1Ra0qv6PaB+Txysx24XBxxcnlB0CMr2dA1L/j8y0+5unrzXnteEt8HWEpCuUqUczg6OmF5NOOjzyvq2YH9foPOP2FZPeVI/8CVs9Q654v556i2wveRgYYHT3KOuhueff0145j49odXqOy/oVz8HqWdIfU1j09rPjo75tvXIze3fwv+I7RIrOUeW22oZ684rC25M5yvRrZ399jqMTEXIAfyuqBM57S7G87sKQf5FoJDyB5l1+i0xaiHCFlSLyLNnWFRHlNVRwhtSHISA7iuIS9rhlEgkqXwBTYJkujZyT2dFXT7DYUQ+OuECAZXNXQGfDLkUpDrQDr0uHuBTlCogX0riKogy+YMDVTmCOFGjFQIJQhjJCaNTHYashQDQnRkuSQzNd4prB6xdvqxu3BgtXxAO9yB3SOURasK71oQO7JikiJFZ6cTeTSoVGCUQ4iR6BSZCnjjEWpAWIEfDyQhESHDSEVmDL49xrtrkrzH2A6tBwTTAdlHRxgdQ7xC2pwgtlgT6bo1SQisypEpJzMrhB3RRYE7GPpmiZIlWTGg9Ujf78iyOUZrwpCRfERIibE9TjY4v6WqDFXtuW4iWtYoMzJfTibH4TDiRs++yZidSLptpJgt8eEdiR4tZxAXVGWON46+T5TqEbWNHIsbsnQLcUffdly9eoHuHIvlGbvbltnxMYES31eQKlr3K1AjSmeEEX72B/+Yz774krvrVwzOkZcZ3zZbxm6gqucMw8joIqM/MLieFD3WJb6oz6mQzLKKEHuCL5G2JtcWHSN+aJgXGbpKZCJMhxuTIbKpovL/XbsjlIiYeMCogZBaRq/Q2hKz76C9nNqY1AuSm7LqUncoBTbLGZtThkGT2QPRLTDqghi2eN2TlZauPXBy9jEXl58Tx0n1LJVhdA3dsMPk4kfr+6Jcke5OIfSkuGcvBjyC9eGYm7drRH9L4Qt0bEhqJJWRVDnGzjNbnFPNaxarIw5twyFKTFZhDPj+nmHbEWxgffcGPQ6YuoIAsnfkwbMLHWezgZQmi2CMlhBKtFySZZLWvWM+X9LvBG+v35FlBWDoh5a+bynzisVixW/+n295+MVDbtYN2+aaIRn6IGmSIIU1+fkjivqUV69e8+bNK1Yzy9BsESHx+z/7jF/94i/4yadf8v23XyFOvuDmFxu+/vkvubv6DSfHA3FR029HEI7j5inPnn/D9dtX3Lx+RTNukKeW5Sc/5d/8/V/xYH5Gki958+3A/OgJOz9w9d1vyeIam8948pNPcLblwQn86uqGXRQIO8OP1/yP/8MT/O01aidZ1TUXJ0/5zbcv+OHqB7QdSKrm6cPHfPL4Y7569h37U4Uzc9yYSK4lixrnN/zRH/2Uv/u7vyc5z/HxDKsEm67lfvea/jaQupHhtCMrc+qQURqLzAzboedX3/wKf9/yj//wv+XnP/9zLi/OKPSH5FrgtGI/RrKD5aOPLklGcXW7xQjIR0G33TG2b5BzR38vOT69xGaWptkipaE7TNWOqpxPuE3ToYqKfvSMToDI0EDoHXSKWsw46A15+YjoG26u93Q3HWkcsHlER4vzV9gsx8YjoisxukNbR4g7xnbEmBqfJKY6EIWg6wZyMyGalR7JqkBzGBAmIzSXCAW2MJOLICU0gZhajKkYmwoht6TUknyGUksylTCqZ4wSGU+QRhNSSzQ3iKSJcUYaj4iyJSSPDjOUGac2CqMRsWf0DX4UpCiBlt5tSMlQzsb3HQcCKS3WWkLsGcMtmoK6rAktUyuekgx+w/JIs1uvKfICbRQ+FoyjmKheWYnVApdaMjv1qQ9DQqQKq0eEbCeLZibomgCZnaoPGoQzRJGT9AyHwvkBKT1kw4S79oLgNSJaZMgJaZjucSeZLSuGoUVqi7EQRSC6AucE+EhRFHT9YbIZS5AiQZKMnacfRspZSXvoUEqQGYsfPd3gKIoCFT2ZzHHJTfuVT0QEKUlicmgDvjtn7CVVpZFyj9YgkiWMGjeMJB0ps3wasCUR0gGkRmmLNpYQ9I+W8P+sYFykezQCx8iuGZCi5sHZRzT9Lcf2DswKlwrGVvMf2JuR1ZImFczqHDcO9NueRV0T7g+0Q4l1jixLYAtkkTGkSNd1LOKMuFMsizOSiAxqQ78HpWpCZekzx3qzBVXifUSlxK0Q/DDs2bg3xLJHLxb8er2hzc+o6OjcW/IsY1ZX1CpnMAeKhzl37w6czwJ3zRtkdUEpAkreIkuDKiry4oLWvKaaO87lUwbfoutAOa9QacbYM5Et/EAKOf1esN++RZcF8/qU7hC5edGzTYLsSHB59jHz4pKjxQkMmm3TY41jvf6B3JasZpeTTl4VeJWIrSGTJ7j+iqb/gbevv+GieMLmBezXOb33eDeSMktZzNhuDpyeLbBVw9Gp4MnDC46WD+mHDlMLPvnyiDhWjINHqA3N4Zr9fsfQDay3r3n06BGF/pLzD77k89//Ej2D9e1L/KBZLhx2oVFRYX6QfGb+BHPqGNxrWv+azjvuN1uEsfz+l3/Iq9e3dF3B9e2GMf5bHl58yMXpOQ8eKNzuER+eX7F+VvLs9S/wwqOVpVY1tahwtmNdfshwN0wZaLlmJhUmzAmbnrpOGF0xhDl+s8PzPVrlqPQheQpIfYMIS3T3U2azDZYdzvWgM1RuwCRKAbF5i3QKowqEEDi3w3cHZCvQTWAOZHrJOHjWwzd0YsZZ/QAVNa9vn3GiNf39Gl30DNtIlF8wrzUy7cFfUS1X7Ncd3vWczB5jTY2PG8ZhEtTkdiQNZ1TmI1x4h8ky7g8deV2TWYMfOhCK3TaRl6d4dhziSwpzSalXCJkRxFtU/RI35GhxBDpglAE3J6RpQ9g1kTx/AD7QdmsyWyHlDG0Kkgjs3Q6lbkEGSAsiGVEIvGuAhKSYehijI9CRqUv6AQgJLXJszFEq0XR7hvs5xw9mxGxgGDuKctI/H/oObWYoNYe4xg87yqwGEZBp6t8LJkPJAtf21LMfYKgJzSMG35BVB0q7ZxgP5IWkKs+wcSA4S5GfMDroOkEQEV0mlKio1Y5u7aicYJUkhVYEHcF1yJuW365vmZ9e4qRk2d8TR0ez3dDv91iZMSZB30bOLy754svHbPYN+zZjsfqC/pA4Pbnjze63ECLRdygjCEHS9zlt69kOG9p5SV0d09wdeHR0iduBTArhBF0Px/OnpNCxKCNjd0+ZrVDSouSPF9QmWObLPWO/xWRLdCxIIpJVHt/nWHOOazW5PSISSTiyzmLHHOE2xLRF9AGjj8lXBZvmJUrtSFnOras5ER/y8KMv8eUNjB7hI7HrEcNA6XtE+eNt4/vtjObgCMOGTm0YkuaRmPHm6p68qkl6Rd+u0e4E3yzoQ2BhLTd3a7pm5NOffgLlikEa9rsdtg8Mx8fc9QE1aHK/IdM9AwY/CoQ2hEyx7ffMTMVhyEizxG4vGO2CslB479iuBV4WNONL8sPndN1LisUx281IO+zJCxDC8PyrX5PGrzib/x7dteBlq0lih9N7EIaLJ7/Hd1c74vpr/v4v/56PHx7z7OfXVLOc00fH/Pnf/h/UpeXFC3j5/BvK2zuev/gFt/tbZFaw6WsO29dYkfCuILh/4In23O+e85vNV0QDH9vf5V/9b/87l2cLTj57zK9/G8mEZtu9pOvf0bRvmM9X6GzJ3e57FucfE8Uxss9xdzfEfctRfsJ4N/LV8zv+9J/9MY8/esi/+r9/ww/3VyQJHz94xCeXxzjfc7/bsu8Tx/UR3//2BetbRVHMuXh8IKvvePODYrvf8+TjD5kvjvju2+e8ub0laU02eB5fnvHusObx0Qe8erenKObc91t2/T1HZeRy+YA//5f/J+ef1TDr+X79PZ1UCPkaFzqeXixoug/41S++4/hB5Pc+/0N+9ZffwXbPRX2MchE1e8Xp2SXfvLnCtY6z0FNnEiM9vZd4k6G5YPADXoCwicFtEXRoOeC8w/cZR+ZL7tc7bl/uGK/fYXVP/khCWrG77ti/WPP5haJLN0SriU4ifUkuVxSloh22oFtGB6UqMDIiAYmFWNLtZ2gF43hDWYCnZpQHomyQyaD9MTKuCPRgHFHs0IWDpOmdnwymxYAMB0rm6JTT9QOleoCUB5LZEpWn6yL1wuO6O/TwBJkbtsPIKEeiGRhjx2J2zP5OENMRXt6xymvaZk3frsntjLxY0gdPVQ8IF9FdhdWOzl/j2VLNKwIWZAFijogapUZ0YRA64dOAkjml/oCmaYhqx2Jl8d7TukRSOWWpGPtETCX1vGS926NFRZAFKSQy4cmyiMk2HLaeo/kjRhfATzNCKpt63vvmhLFtOVrN6XvLcGhYHluyHIa+R4UD86Kk6UbGMJAZhZaJGN37YVVF0pquj+QyYIuevJAQBqSWKCsJbk99XHM4CHyocAPk2kzJgBjwvsFWArctWNYaFzbE1NEOEq0ypKjonGSWVxONqB9Z1SukyEl4Rt/SDXuKrPqPxtj/ycG4liOBhpj2SOVYzZ4S3B3C7nl7e0uez8iqAqkLOvfjlLwLew79NYhHiJhBMoSkORwcZrZnfjxn162xskA5gfKKyiv8bkNeF+zDgJwfYRtBHiEojVOe1iT2aUWlalx8Tb/vuQ4dY+WIFdwO17zZvWPHiDIrWq8oV6esKk2eW0YkvTWk4yW5WTBaiRx7DpsXtE3Bcrbi8nhPWF7TxIaH9QypTxlLz9x6hDjBj3PG9I6YtlixpJI5mYysXcfcK2zxGTEr+fXVv2HmWrQ952cf/SNk1lNVhkN/xd39SJlVrFYrZsUlWlW8e7PmVBTkM8Pq1FL0S0K34uSPM/7lv/gbdreBt+EZ68017bbBOwHGUGSRYd2RxFvwKwr5GVIeMfiWqDs+/OASunuO7KfEdESxKJHFniBa7u83PPvuivLtPU+OFhyfPeHDp5/y2YOnuP6etkoke0ImDXINr9Y93r3lgw8/Zn+riIcnHJWPEdkWqf+BJHvEYcW8/JS7wy859CX73ciLF78hcE3f/4SPP76j/eZXeLXn9b7B2JzjpcBn9/Tqim4deGy/wPe35HnGShqUPzAOW7rgkaEgxsToBNJKWt9z6AVSnpAXR6RQMq9XJC8wlUB4g9UFSaup/ysacrVk8A3bpiOrKowQZJlgzFu8vKVeFshUsl+v6RpPv5lTLQ1XmzeMW88yFVyJyPb2llNTUsxK9MFT5S3a9iSniKOg0BmmMCg/El2EcEJmdujMYcIlng2Rv6bMHnF/vaGaG0AwdmHKGuctWl0T4wwdnpJrQ+KaIT1DxgLlPmZ93/P06UdcX61ZrurpsKUdVqWJIx0GpI7EIFFKYfOe0d0xRIWSM6wqkWkaGPU+TUPVIWF0QUgd3q9RNoKULIoFYay5ud6xWBkSjrbbEEJEyMRiYYjxMPVdawkpQ8scndUkPZC4Bl8jpKNpb8nyEhFrfCiJfolLkaEPzFefcd9skdmOlASSCiUMXXtPPc/YbnbU9QUiP9ANHUIZ8qpk6AzDVlIvIaaM+Vygg+Ozyyc8TVc8u74mkqbFNy/YvX0LQjLe308DQc6Tgget0bnFZjmqyPjrv/hzlD4iBYskUtjEYX9PXRc0zZ5EYhzTe9V1ZHs48Nvv78kbz9H5McvVCgIYLZHCoVSLMQFjLblaoIVGG4dWHt9HVPwxKpZ0w7yqSP2S2J4idEQIT7+egX6DF3/LfLHi0G4QuiLFjGgiPncktcE7j17UBD31zSZb4WOFHAy1XrD4rz+DoyO679+RlxmBhOt7pNAYNaO7+fEAZ+h/jhxuqWKOyC4gT+zUiGl71KHj+GzBnU7sRo/vG0TQhDGwXt/wzbP/i//+n37OrHyK1RXejGiVCO2e25c3KHHL00eX7LYeayJGbQneQzeA0jTtDVLes9vvJlpFXrG/u2U97jC6YLZ6TBhnbF79muPyAn/VIvs9R1pi48j1s78hUzUfn/wp1/07BjeSskQYD9R5YFVXvPr6L9juXiOCY9vuuXqzY3vTcH+74O26ZxTPOC8+4V9/9ZzqsuS0+Q1hhNgo1M5hV5Joj1kWc37zV/+a83/2Adud45e/fMcPt7C6uODNa0lRXfLhJ094/fYbnr14QxU1XXsgCMn5g1OWpxnfv/ie1J/wR396wYvf/jX3b37N7c01+6aj3/c0/cj//L/8T3z0u3/A1199T0vkJ59eUuY55+eXrI6P+PUv/5a23TCfG569usGcnnNyPCBDi0s1/fUR66uSXSeYzwq+/c13kBIPl0ekkLBzzavrd9wNWzbdlvPZikxIHj94yE8efsqbuz3/9vlXfPjxBa+fP0eJFf4s0LsNR2XNUX3Mev+Ev/gX/yt//Cdf8k9+/5/zV3/2Z/jhLWfnK4yNtG7LBw//KV/94jtC/x0nx4+JXcao57gxIwyBsm4QYcesfEobDLeHNzg3MnYBJXKqhzPW+2teXed8d/WSoXnHRZ2xLE+wUeC2DdZ4zi5Knu9GHlRPyMZEip7WjTjryCtDCjnuPmHzYwQCkzm0cUgliP+OtTfp9TRN77SuZ3yn/3TmOJExZmZVZdlZLrfdlsvYAllCiEUjsaIXLfWGb8DnYIHEB2CP1GJhiQVuoBupMG3cLrftKtuVlVNkDGf+j+/0jCzecJkUSDaizyIWoYijE38pnud+7vt3X1fqCPEAXkFOJPUGP7xE5GMCAWFu0eU9aSwp9AJERDBj2JXENCB0i9GJ2M3w4wynDtiifb/06EluSYoLkD1aDIw7S2FGKHr27efY6oxCL3FhSSEV2W0Y3C+obM1MfkiOG5TpqOcDUm5p3YGqOiJHS2WOEH5OzAO2LKltgWYB7hFHM4OPX9GNHav586kQjyMpQIyBPt5hywIfFtxf+8mrUBdIBNubnlIbjmaWrr9nUZekGCC371XzDlGAb2uaUtEePNYck8UNmRGJRSmYHe/Y7+7IosYHx2JZY5XEtZKhK9E6gZZIKzDaTxOICDFA8JqUBVndcnScaQqDH45pHw4YEyabu9BYu0L4BpHXk9eidJiiRGKRTqHFGWNXkNRbRJwjZEaoTFEEct7gXIvUElTB/j5xcjYj+pZDO6BUQ1WcYqRh7Pp/f8X4uLNkdYzVK3QRJlyNdCQ7m3TJ1UCQrwmxwLP8djHuJjpAToKUE1JKnHPE5DlZNLS7B0LQZO+xRUTkNC1FyJJ2l4gpk0XPgKQ4ciBHXPDIduDx8YwuOnbB4Jd3qNIQy5qRIwiCE87I7Zq06+nvW+oUOVHPWNYnxDJytNwhdGS3vmN/v6bMin474Ancu4xLkvk2sVok3OUjVqXiPAX6VUMQD4zuComiblYUxzXteGDTBtpmxfLT/4C5H+jaez5d/j6X92uIlsfHn0BuGYZXtLvXBNcT1XMIx9T1EQ/rHXVdY3VGCI9WgpOjU86ePOJN9ydoK9B2iWtv2Pc7RMxYSro2st8NRDKXT14iY0FIW46PP+V49SvkWHFwO4xdUjQWpOfx4wYtVoiQWao70r2jaiMnH/6QZtnw8tOXiDCwOplP3fHtmhAy++u3aK1ZzT/l/mbE2EB1EskpE7xmOXtJ19+gy4hLX3E5Vxy66SV6/9Bz83aGW+zYt1t8a3l3CAQdOK3homoo9RGt95xeVqRxjzSKkBSDlwjhCdlRNTWynpFzZtg/4O4CbuwQqUdzQClDU2nmiwE9E7Q+orSGBDIZCl0h0YxDwMWRbB/oeMtcrDCypjCnVHWmDXuGQ6bvYLu+5fRohRwgHhzKDWg8feeZccyROiXGhJZ7hJtBrMjpQJffUaqKkuf0+4DUO7RJlHKOpSLkO2p9Ruo+wOcHjAlk36BMB2oAUaHSOTrt8GGHkbtpsXnwiPAEmRbEJFjMjjjs9hwfzdge7jCmQL/fDE8RhnZGXSmsLNhsoLbT2F8rhZZLcihR+h1Cd0gtyNETo4YocaNi7E8w+oQo3jJGDfo15aIjcYakoSzNlPtD0jQ7hqFB5QVSexDtdBkJCC4TokLnTFU2CJGpqgYfNSEJtJ2wpjO7wDtPYQVd6zlZPUMIxb67pWoigkTBM5SVHHYjRjwnxIHMjqLaM/odRtfEsUbk6c+XXebRaHmmVtwVjpA84bCnEJIxJ2Lf8XdBjEyMfqI3KNh1LX/5b/+YqjqnqhYT03a45bC/Q+Upe6qNgjQ9aHzw7HIgELjVBzb1jpU4ww0eGaAwEpEaiAIjjljfbVjUmigtujzBiM20KP9/+5pVM/qdIgVA3GCkQGlNDp5x9JTmFOd6Ys6IoLFGI/SGlDt0uETEluB3nNgfsrtfUzYOZIE1S05fXhKfNITDjpkV3A4PHB2fUKJxfuCh3XPz5ZtvXyLGM6sj0h3oD5B9QyodaM1YCFRlcfc9paxoQ+Jmt6V1DpegGw6s16/5nvk+t+9eoYWiqBU3X/8V436NnUvKYsHV7h6RPdIlcnS4diBGjTv0mPEKswggGvrcMoRhMgYelWzaPdmseDj8ghkrspih8iX79Yb9/h1VI1k9Ouabm2+oPofj6hm5+0tcf6CXC7qd4OtXN0g95yc//Rds3s1xl2f0sSPnHWfykpfnv8rmbeTig1PMB3Ne/fWfc3e9x5aGxdOK5vie3fXI9foxP79/y++Xv8u/+pN/y19+/oYXLz/lt//Rj6hLwdmi5suv/pxRDlw+O+WLn/yURa159vQxi2VDdz+guoL/6Ee/xR//r/+Ch+tr0rjAoNkfttxv3vIf/s4P+PXTwO6vf0J/taFeOEpbcr684NHjp9w+rDm9eMb9neZnf/1XXF4+oR1h034DOTCzC+5eD5RVoLED1zdfkLPADwE3ZlLSaBup7DHzfeKj1XNcHnHRsR86ZH9Nnu35zg+f8vN/9xXfvfg+D+t7PvjuJS9eloT9yGdf/xva5n/iN3/7V/jOs1/jf/zv/5D19VtevrwgZsPDMJB95qc//kNidcsHL17CcouMDj+CNTPquiTFGcyhlR23DzvimDDJUthpyXH/8MDrV9/wky/+Fdv9PWH3wFg3ZHXMo8UjlvUpQq8QwJPH1xStYLzaUVlJqTx93NK2WzQzZrNTxuDpDgcKuyBHQ4gGKQ1Gafq25ahe0btX6PI1SRqssEjmCBfRSuGHAZ8iMTRYnSmNQElDinnav7Nga4PSc/rxgd34mkLN0Lok47FWQA6MvqUQK45n/5h23JNER1V4fC5pt4pnjz6lGz3X939Co86xtsa7ATe272N0HiULdvs9i6LAiWvIEhkekfIK6GmKgdIs2Y4Vu82I0gopKwR22okTe5QZUaom5URRZYRIuDGi8pbF7ITx0CGyIrgNZTnDuwqZA8YmchTE2FLaM3ofqCqPppgIXmhynhHjGltYorc0tUSqESFACTV9VpUhioRIhmFMaDFR2QB0IVFaonVBt7P0wwznepQsIRhyMmidEWpgGFsEgVkzJ/iIyAI3JrxPCA1SZ2blnKEr6LuAjx2zuUZriSJjS0vymYunLfvdjqGXVPWCohQY26GVpu/i3yvh/IfHVOxAygGkREoIocdWia4bsOYEmVa0+x7vE3X5bQ6t7zPBlKAciREfJlTaydkKN5QM/Z5GZ2LQYCqSUsRipGoUw/aeQhlMqNmkfsKO5UBqI2qQrFaRdtNhm4o01yxVTZcTB6GomjnzGvTimi2vyVFijleo0wW5aaat3hGskczmhpwLhkXHsF1ThETyAzdvv+SKrzk5XXA+FuTzElNaitCgUqRQguXyiFpXjPsORIHRcxYnI1J0uBAIbUHcG5rigaO5x+p34DSHoZsmCsWCkICYGLoDSgVQnqKaE3JGppKmWaGWCa5W/O7v/Od88fgnbG9KvqxmvLvqOBw2lMMN+31gsWrIylPMOp5+PCObO243/466OuPIfUxdJmRsEHZksbQIAX4cqFPg4sWcLDTHyxnPPljR+BvmhSKmjJGRstC023uUcPTDEffDhtlMk5N6DfYAACAASURBVFSmamoEme16jZaW1fw5FYYh/w05XyDZ0q1GUvbklHD5ml98vUEVO5QuqdIFfq0ZqZmfNSi5ZXkyYZ0khhQ0IWe0FlRFidEFTX3GZjuNwZI3HPoDSQiSLZFG48od60FwXDxlOZeT+jYbdGyweYkQjiFck/I7NAnXKbJe4PIc7wxSbVDllKUsi8x2HJED7O7fYINmYU6Jo8YOA7VNpOKA2AeC16g6oORkekQYjJBT7EBJbCEp7ZSvTt4jZSTlDdJAFiNCZsgawinIniwdUQBJoYVAaQ/BkIaaUj6ellPy59S1IKYtIfVI4aclS2WnzX8kZalZLA19u+Xo2NAettjCkoHRHRDZk9wp2h4mlfJgkNrj0jtGsSYVBSiPweP8llKvmJdntO12yo/bGVo3OL+F1EzxFTuQ8m763smQQ0EIiawSs3mJyBI3JjIS5IAq/SRkGIeJlejOSGypmoApPMFpiDVaGYwyZCEY2gNVoekOG7QCpWEcI9Y0aNmQ43sClFSclsf8xuUneNfwL2//ijZ4CqFwEmRKkNP7YlyQhXhPR0lEF4h4Yr+j0x22bBDCM3a3BOen8xFNzCCZ8FfkRE6CrBXK1riY8DJQCE3VgMyeFBJGVcTYs1xqjHQUuiAGTyFrtCgnocL7r0Kf4vuMEgWoHaQMfhonG+Moihnd0JNjg0jHSKNQWRC9QmeDoqAuB8bxFwgxZxhKlscrVpeniJOCPLaoh5Zuu0E/WRH9AbXvGNoD22GHM8O3zverB08fJLapMd5z30+Xm1Mtd/s1y4WgLuopyhJBFpZt2zMGyc2tY7Pp+frrv+H2aseiOmKoCrbbrwnplvPyOa+++nPiOFBY2D60jF2HCNPi2/31FXpuYbfj+OiYsVeEUVCmCqkVIbaU1Zrev8XtDlRlRVUIXLqlHR4Q5ogxJu7cT1B3mqFu2RwcYw+bww37Q8tu7+n6nvFuxe3hLe5esbTHHJmCeRBE0ZA/GjhenfDNv/k5aj3wcXHE8vgCYTLRHfjk+a/x4z96w8knH/C//NFf4OXIf/of/z4vn37C2VFDdjd89pd/xEcvf4WBZ/z081fMZlMh/sH5U9whcPO6o9aar7/6MZvdyPbguB92bLykVYbVhy+oL57y9RuQwfFw/RnNkyMeP3vJSXNKciP5/pZaGr7cRvqhQGWD6dacFifo2XNEkBx/H3aH12Q9LeDut4Hb4ZrVseL0fMnX795QCPi4OuPDD0752evPKOYK20Rc9DxsJHH/DuEdr9dbSltyuXrBu8+veXjYMT855cXTjxHhA/6PH39B6O95/HzJu7vPeLc+UDUWmeakQ+LXvvcrHDYS0W9ZVYGySGTrGSsJzRmkgra9YwhbZJLTsl4Y6LsDNzdrNveO82aBOzgOIdG7kl0osCnhC0e1sjSm4UKdcdtesQ09/TDSGMPKLEFIBi+52t5xvjgjvm/ohJCJKSClx6qRLO+RpkfETIoJYypCkOQckVIyHhRGLYjhmuroFq0cIkgIdoJW6A7b1ISwYLPtUDZh8hNS7Ih4rD5DUtCnn6JNwdivCbJnjAFET2Bg9AFlDdqesr9tKYwCPDGW5HiCykcYMcPOPD621PMaqz1+fEJOGiEzmR1hCGwdlLWkrN5PVIMmuADZYYsSiLSHAS0VWpQkF8lpmlrO7YphP4BqIXUTeSRHlNlNRX8qySlTVz1SjCiTCHmLVDWkGSlOrPGUM1YfE1w1NXvDgRAmTKK1EQTTZyws3kuQEpES8v35LzV4p6bOf1H8Mn7ifEt878yQQmB0Zt9FtJ8TR4PUFi0TWfdE0ePinthrlJys79IlpIQUEsFnlBXEONB3ksIW5PR+2T9YfLZ4oG0H/j644T+4GB88kw7aa5ACbQz7do8WmcyIj3fk5EBoAt+W/oQU6YeITz1SKqwqSTkyun4aoQbQatLPxjiQ5KSmFcICNTkGZOoRMREGQwiS0UewJQeX6dyOYmFpt4Z9IXG1RVclZTESxJrKRA6hhX7ErUd6e0AhUdpQyYKZqZg3BafNki50HC2PSVHSHw7c3X7Npr9iuxeE/Ya27XDihJOFZt6U2FoS1IGH3Y5Dl1keP54U0lLSHwb8ICdaRj8wM0vm1cTCHeKebAw+nEyIsrTm3btXLOZnBBLNsiClgFIVUOJGSecTy9kFzx5nZpWnO3nESfOOv3n1ii9ejdxeGRblgtXRKftuy9NH5xyfnXJ3f4vVB7770Tl1saQwPaMTNKZAkRn6geBHpBBUZc18bnhyueTFqmBZBJJybJyjHxK4RFWWuGVFXK9RJmDrqVPQtQnvAl2b6VvH0fIEFz3Hpx8xdJBTORUT5R3bXWS/37He3HKysDxqCh76gZwzrvZ0dktR7jGqhHSBtbdEP2GPpAzoHChygK6lDplCKnYqsGpWRJmRRqF1IniYlwVKtMig6UM9YZFkO3Vwg0D5BtoLYt+hZKbHYez0eVg9I+lH9N5z2HxDqQLKRfI4LZzILJCUlMZA3iEEFMYwpgmNNEGQqmlR0Y8MoUVqkFqQkOQciMGRU8OsKen6O0qpkDbjw1uE1SAU0Qtk9kgkkjkmG2TWk21RP6AMiDwS41ToH7oDxszI2UAWSKHRVuKDZxgiUorJ9Jk1AouSFqEhhMA4BGQBOXckWaNkQQorEBJTCLRKyBhIqUFLzeh6tJwseTlPMgQlC2LIQEJr3ssSQGZJTGqKPFiATEzTBZdzJOMRMiCUICWP1YbgJaDRlokeEMW0yZ4tOWRS7hDREbxBy4zWipwm7Fg9K+gHjTQSkxTtuKfRM54Vj7lPgp+nPWH7jlIIrnd35Pf9i7/9VeSMFEAMhL6f/AdhJEYYopsuuzBMbFuh8TFDSqTMNIVRairms6KuFxRlgUkSkyb6UkoRJQPWRma1ZthFjCnIBITsyWiE+DYqto9vMHYOWZKSJOV2QnGlFdZATD1KlIwuou0IwhFxZKlBtaRRgTpnSIFtyBxdnFA9O0MfN4RksM4gnESrBpFLctvT7wYO+xaXekTz7VWkIQn6wTBiiQSSCcSiJHYt0kcO6z0JjzeCKMUk1XAZnxUvPvyEn3/2FZvNA5We8y5eoQWURYc0d8yLFVWzYDh0bPwVfdfRtxIZK5pK0Q937FvJ5eUFfSdZ39+TvGZWTbKf4HpYDexeR+rZhvJ4zTgY8sGi+iPWhztWR4rDg2bTvkY+a3h78yXX1/fElIGKGAruNndIWxDigjF4nBoICJRQLI/PGMoDd7uWJ08K2pPvos2crjugReDi0ceo+gnvuj9jGLekZcl/8c/+KT5qMop3ac8Xb/+CQW35+INz5vGCzU9eU6iGWs7Y3x94/c3XiFTw5NkzXl9dE0TD9e6B3juSj8wUHK9q4nDNZ/tb7t5ccVYXzN4lbJlwHNg/POD2e4rVCe/eXnP5+AnJO2pjiEKgkCxXNTHu6caRD55/jBCX/OQnP+XFx485mlW02z3zZoFPkYtHT6FpqFZn1JVF+IzroBJLknLEouPm7g2/97u/x9XbK7abNZgZxh4R9oI+Jd68+1OePHrEH/zPf8jji2NePL1kv03cXn/ND3/jJQ+bA0sTiaFgVEuoDbqukXoGYQBvCHuBzgUubAlxwqq2A3hVoecZe59IwxsQa/qYcOqMwRhMNWNx3NCkI9xnDbv+Dsf7QixF0hhJyZFlpFkIfNhhqxEXN2RhEaYEKfDRUTcV0aupW6+mZkyM02QxMaBFBWKkqAB/ytgF8FNjReoeoUbI0wKy1COmzEjforJ8T2R5TUxHGPGYMX6F5IQsKrQpScmT/AEtHKaWrHcj3s9YLFc42SExE6EuTWIjAShhKYsKP/pJ+qYAmSFP+FOtFCk7cpQUZY1Co3IkEyGNoCbBntIZoyTOTUui2kQy007GbFYh9eR9SBnIJTkpfAxIFairY1KeljeDz2g7NXtzTGSxRSvIWYAIjGOPVhUpCBIjWQWcB58C5cyiU0bLRAqJnAUhCFKc7raijIzek7Ng8CNSTfjDLA2IgjD2JA9lUeBdSwjh/V0UEBKKoiDGadqSUkRqjzElRAMpTeSVuEOrc8ZxJOeptlRSE0NiHAeC/3YD4/9XMZ4yZAoExXRhSU/f9xzNStq+Q4SMMRkpJUk6cGe//LtCZ7pxTUwKpRRZJbSUjG0miTXWlpMVKyeSz+SYEEqRlUPE6fc7N+lnYRKSuKCo6obBt2SVGPyBwz7RpZFoM1YarBEcxgHyZBQcY0+3vSOgGF1gdrRgtlygao1Jkqo8ovaeo3RJ9ND2e+qlZbkTuP0x253n6vYViB3uUWI4PcWJhiEGgg+EYDBNS7tZE4Nn+7Blv72ZUE1yxqxuGIViHA60/RVKR3KSjKOHtGd9PzC6iLE1UkvGbqJexBTw3iPtClsVmEPm+clHbOU5aEu0La2/5WG7YNYcUTfn9BEuzn+VFJYkD/PZJRfHL1nMJdLOGfcDi2UDIbG9OUBQU553TJw0imdPTjjRkUJ5DiLQdj3dGClEQbOsWBNp0oA1JdGnCa3nBrq2o2s7tJa0wy2FKijKpwS/oykN+m8NrnpHDoJhNqIyNLKAZkQ0YBcCqQ0L85RKNQSdEalGConQEEOLDwFLZBy3lLpGCMWwaiFoEgmtEloJ4jjH6pIoW8Z0jMsjJAheIpNABEUaJ7tZHKbsracjpkmkQEzIYJAhIBzUcoYYSkycE8eeIew4qgTWFARXo11JVh6pe6Q0CEpELtFCMsYHQm4pSonUmhAHyBmhPEKDSxmhA1kFgjPTWFAIMhnxniFOaBBpMXVvlUCqniBuEBmEaEhJMY4BQTnJIZiwh+iMsZJAR/AFVpcI6VEmEMP0/0ogJ5FEMSD0jGFwSO3IKiDzFKOQskBgEO8viRA7nOupyhVgpiI2Td2GHIepkMyGGCy2lGihp3+zVhhjGEaHkmBLQRYJgoKoyXl6dtS2Yjv05Ggp9GISeqQRbSzepcnwFkaMzLhRYUuJRBOFxNiRRAfiCKEzZbS0QlFXc46U4YPo+cHFx9TNjNa17Ah02zXkBHnilcMkfiAlcvIIIZEkMmE6+IlT5S6YrGsEIE8HsjGYwpIzWCeYVUvq0kIbIScUM2CSd2mhEVlhdYFRAkiknEhR/L80Nwa0KpHCvs/QW6SoIByTpSKE9Xs7aEaLAhnLqaEhPEq3dIcd2ryk8x49K1l88Jjy5JSUM/QOyASliDFju0i7a3HBMSRPDB7VfJu1mEUmBohREiQEEUlI6qpiHD19r+lDj57VoAUhBbx3ZJlolpab23eEYaAyI67ziOSZLwSZLTMeqB8X7DbXdN2OYUi0h4wPa5pa0PXXFNLgq3M2m5Z9f6D3jofDgdlsIqps7yM3b684e7QE4qQQHxcc9on7/YaTpwvevN3QPlxz1rzgm2/e8urtDVkWlNUcYQ2DUjSrGWe9ZdPe00mPEoaVkhydLtnctUQRGeeayxffZ7vz7K5/wWxuOTp9xC/e3mHmAzIf8zs/+h2efO+HvH53w/r2gfXNljff7Pj1H/wqi+MnvHsb+Ob2mhdlgfCadb/ntt3zyafPoVmRfYkiYvWOwW9ZVIFlAdYnxruR1/db3ty9JSzP2PmAswo7L+m6gXI2Zz8MGJO5PF/x7s0bhDGE0MI4YBaSzf01RmaePT3j0CuePl9wdrailIZ33lOHgt47zNzSJYcuDPPZgnToECJweVTw6uCRuuRsVXN5esSXX/0MoRRHJ1NkwvSRL65+jsst//uf/oTR9TxrnrDeeoZtS1UYalUR+hm+8OTyEfuyYTSJOhuaoUSmjlF0KCQuKVJWZMwvu6rSROIwcn33htHtyYzkPD3+hTYUzRw7n6GipS88uXDoIqCTIPhpV0ZgEHhmRtINanocSzudCplJDoREJE3K0wQU6clyJAVJjhEhI8gdymak1ITRQKyQAqQKCBlJcYkbKxISYwomHKyYJmI5AZ6cB0Q+RcRLSHNSnnjlWSRy1ISgEUrTDjcIEycClJwejDkniBEhp4aZFHOyn+GHHt14hJJkb4lBoG2cMLZhoughBnKqUVik9vjgIE9mXCFHpOyRUv7SZTGOHq0LkpgQvlIUBJ/JaTr3hAAhBDFaEhGBQEjznt0+SXSEDJPLwo+gDu+lb6uJWJemjz/G6eORQk4/Z56aTDkJUprOJWVGjC4Z44BWaZImKTv5PJgew0QJuZvy7HlAkt/jjidkgRJTfCYGDziMndRvKU30GiEm5KUqBL6NKFWRUoTckXPEmIA2f19I5f9DMW70VBRk4UkyT8sHSqClwof0/iIxoDxD3gF/V4wnMdD7Hq0uJnyNd8zLmugNUdxT15Y+dkipkdmQxkRKA1kpchhIxnAYp25TaSQiTBeeFIKUA2omuRk37GQgVwahIyJ7VMqolBl9ps+SUUXW4wN+q0lSkSuNXTX0MlEVFllWVEU9jRpiYhmPOPZLdusVu/uEur/n7n7Hfm+w5WzqWI4QmmYa8aiWq+sdb26uGIeRrj1wWL8m9HccLZ4yL8/otxuGds3gNsznBVpLZMy4mFEaUnKkVDB0nqH1ZOEJ0WPHAqsSW0B5qKolu0owPz7mfDzh0d0JN3eeUs+pihO0yZyffkwKkqePn/Li6QseP3rC6nigTxYbW1aLmjA49jd7kjfU5RwpFlyeH/PoZE4x9tMDSBWE2CGzoKka6tLSu55CfYDvHXcPr9EqIInk2OJcS1HNudvecHr0lEM3yaC0VEiT0TJTmJLKKprGsm0HCq0oTcTOFbqeQzpiJi8mjnV1S2iPQWec73F+hKgRQlDohBYBLTXFMpP6CelnVEkhC6QxiKyQlIQYyWqP8yUylkhVIpNgGB7w3JH1nmHocbFAjBXG6KlLMrSo0DJX8wntGQxFbhiSJ+QemyZZgjQN1hf0ao8WCZkjIuVJThFKCAXStggJmRkxTFIBWwSU6ekPgmVzgQsP5KQp9CUESPRoOSCiI3mJygqfIrKUKK3wOeACWBYICvb7W45WRwRfkFN4zzgNpAwxB5Scg2hwbgvECROVBSkaYgrYeio0os+YKoDoMEqTREGKBRmJkCVC7vDeIZhGnFqqSSCUMkKNJDEtu8QkyLlGoJASlI4oCSknfIjoCoSKgEJgIFpyUMhkEMmAeEDJAilqoJsuNwIhBKxuyGk6C5R6j7WSIIQmx4J+7CiNJqYegaZpKkxtIWhO2pbvmRPOHy/5bP2GBxxv2pacwvSAye+zIYL3wqNJTIZ8f7HISfiQkyAnmHyp7+MpQqKkpCgsWhgMgtrWaAHOdzgHdbVAREsKHpLFDZ5SS6Rw088fNAj9/8gaGrkgeo02AiUCWlQYuSIB3mcyDS7eoi1oWaDiCpEDUt2T3SQyCmHCwD16+pTj80cIMSMeWrRrSXVBL0b8sKM8JOJ4wKkRbz0xRaL/toRo9AOIgJSRnJkMer1Hzgy7MFLHhqHPNEUCHYjJkVRGRsd28xaCx6kVm/09wTmMTmx3GecGLusbjmaB9cM7grf4YGn7lnbYchgz/X7HJ09P2V6vGccRPY+0rmW/e6AY7jg9XTG2noftmmJRcrMZEVIj5UDbddyu98yvBZ+/fUXZbdjsWu42O3aDx1YWwUBOB5IuuXj+HR7cDZt1z+hAVhm/rFk+Ose8uWJsb5CPnrE8vyT7HX42Z74wIGt261d89P2XVOo5H3/3Gd4X9IeAPwRkX3FmvsMnlz+iEsf0u8/ZrF/D+RTBG3Tm8rs/5OU//i2urtbMiBi/Ix8uMbJh1njm2jOsR+K9pLs+4Hzms7t7tE4cbjsWhwZhZnxw9ojrr77me995hrGR2bxkP0xCGS0du/UDDzcPfPzJS+a1YRi3fPrJB2hV4Z1gvISNOyCJbNbXKCUpRGa1rPFWIaLj9LTkF688p48/5KRcsb9v2R1GmuOGJEfc+EAOJW/f3VE1H/Bnf/5/8k/+s9/BlJpXX7ylSJJPfvNT6GpMdYpXllEW6JRpgkDHhAojVhg6PaBqMckAVU3OnhxbSD1x2LO/u+Fq/TnKWoysWZQlpappipLFokLpaSGR0466jaSoqXPDeEgMnUMS0SGivCCjiKGmtDNSzogkkdGQ8ySLQQaEiSThUNogIpASxmTILUJpgltCHn65E4MIxCCJeTUJzpRH5maaqMtMTnuEUBhxAsIQ8x7NOVE6xhjJDCjVktNI3ykiyynnLHYk0aPk2RTxFH7KXKNQoiC5kkiNBJRw0/kVJWSFT4mh92hpqSqFTw/EEDFihdYKHyDFjK4MMfWEOGB0iZCRECMpGupZTeSB0TusXBGDJ+VhynGbBpk1/Ti+bygkynJqouUUJ5SqrMhBgHQgDxRakGOPyAZJBCmwismW+UshUcAqgxTTuSyUJ8thehSYgLUCgZ0eWiG/V2y+vzuMZhhHUowoLSflfRbEPMVRUhAElzFWoRCkmAk+E4Mka0lRzAkZhDFoZXBugOwxRlIWBiHUvz+0YWEKXDowxgMxpumyzDVjr3FRItCMY02MmVF8+9tu24cpwJN6UkhooZCqJKWRsrC4fmAMitmiwFhwBPreMboaJWqElIxuj1TNtPRGJERPN27xJhIKwXW7JS8LxGWDlwEXe6RLjGPm0Eva3uIGiYoCzEgILaFrCDuPD5njkznKC2yRKWtQtUVS4PclIpUk9YYX9p55/ZSgT1kWS2ZSUsWBIkqCG9j3a64fOva9IOcRofaUhWLMKx4299yHB2aVYLe+QaY5TXnMxcUxy9MZxlqWS81qteTmboeUiWHoqcqCympSbLn+6i03a8mHz7/HDVu24R5TLijMY07mW371o8xuM5nYiuUpF2cNdfmEFx8uOTrW1OXAyfGKm9tbhPKUseDQObJr2bcHXDrh/NFHnL98Sp02+BjxSUMULKjBRmZGIdPImZbsC8X13c9o3RVH1RnZW0SUWF3w8DDQdnOKqiS8e+DiaIGMIyoLKrPC6pJmtkObhiZfUIk92lekziDGBlNWuHzPfsgs5UeYsiPmln2/wUcwakYfEkVTsOtHSrOkjkus7MGekvMZORqqasAmhWXOdv8L0kLhXGJMI9IMSCHowoGoOnJ1oBuvWW8CMs9ZVOfMiyW5V6R+xERDfxgoCk+hHLaqKNGoVFHJimwzJjvGCEbOyb4liluMiUSfUclgtMD1niwrSHOKarKnuXGgUHOsOmW3GVjMCpRsCT6+LzQLghvJeY22kTAagm+QukLEJTElkpZIzHsJT0GKGh9G6gakDAxdYnRLClMjVMVut+f46IScWoRUCKkRqUImg+ceYzwqLyEcI1Ck5Ag8IMSIKSGMFTKX2EJDVGQyUo6kHIijgrwi6x7Yo+1ka4tRTJ0klen7DluWFKXgcNi9R0VJhErkkAnBsVvvkbagaEraYU/dFFMkaj+NCpVOFNLjg0Q3O4TKKF2TXIHvCyr1gjz0FIXg0O+YP1ohGotrR5qHyPKh5fHHF7i64za0bOwVw9ARyETxt2XwezKKAKScHhciY4xBWzOZ84ZAzgYJJBGQUhPTdLlYXVFIjQ6QvSO4AR8NY9igM9MjNgmEELTdntxkiAVanmBMRMoDDPNfnqelNozOY6RHix4hwmQeNY48xmmUHa5Qdo+U18g8ojDkmDnsBE35EcPQ8PjZEaePn6Jyge97ROxQWkBl6b5+oNaZYdyha0EaA16NDMrxsP82GWDt9wTjiHkkhYjCEsfA7bBn9dFjhqSwtkHEyOgm7f18WdGuO/pdBz7zMGzYb1q0FjSzkpgUORk2h2vWD8fcXTMxjOVA13sOh6lBdHR0jD3/gLefd3jXczyfY/QK2g2b/QO6H6g4QssX7IeWX3z9hrKe0ywU3fjA1eaA+5st95uCo1pzE1+TlpHj2YyTowtqs2B9s+PVm5/ye7/2T/nv/uIPOD99zqH9gqaEZ999yfzJJxz+9Ev+9f/2Y/7r/+a/5M3rKx4drxi252x3Ab2s+eDDHzJ78hg1X/EH/8N/y3/1yY/4szff4El89I9+nfnT73GFxu1HVnXNIytIheevrm558vEP+E/+yT/HKzgMPyO0n3FSlRxGza9cfExiw3bzmsJIhu6Oxm/Jtw/YizNGHbndPZBdYLE0bG6u8IcNv/mD3+avP/8FL58/4/Ov3zCrlxRS8LO/+EsUC77z/Dd4eHtHziPzxYp59QhfN4S8ZnXdcnB3fP75Z5yfH/Pxs+dcHl+Q1NSBrazkxceeT3/4W1x9+Zo//td/zEff/YRypihsJsvAZ59/zpPnH/P2deBHv/2bjOOan37xJaWYcfn0e5jZCWKlaf1bniy/z7vXf83RqqbRFwgV2MY9tjjHx0ChA0H3yNQwxjhFVYYdh/tbdjdrZjOLLSuKZHl6VLNaaY5ORqrFAaIhIymOPHlYgTpiKY/Y37W0r9+wW99SC8OybIjmLYvqmND2aG0wxuA97PeOxaJhGNeoyiPlipwUSo8I5ZBiREuNC4mxV1RaQAz4HPAZMhpblkjZI3Ig9J4sJcPYUag4mUWjnayc+pokrzG1ZLuvsKbAaokPUyRGS4HQFWOXqUyFJ02qdqkQ2hJ9z+rolLubgDESZQv6oSfi0MahioKULF1bUmhNmTTDqLEqYIsBpQy2mBouiAypJIVIWZbTFJKeumoQWaBlxf4QqOaW6AJKNmirQWkkNX64RqImqpSJ+EGQMkilEMlO0kediNmiVI2PI7IYkUKRs0EjyF5McT2v8H3GNhqlM0oksoTgDTEOZCdwbo4QYiJ+pZaiaFB2iYs3NPM5Y0goWSGyIIyRlCPSANGjhJoaphSkMKBMxhpBknoS2O09qawoqgLiQEoOhUHEkuEAMY1/r4PzH77AGTNSRISYFsN0seLq7QZzYklKE4RgTD1Zjci6hf3fdcZjDMjUEHUHckDIaur4iMjDrSZywEqFWTQIqQlKE6znvl9zcXJO3zpUJ5jXJaKzRCuJ5Zo363sGd0GQPVo9FQAAIABJREFUA4Pq0WLF26uWsYzvFyQODLHDa8FAxaZvKOYLdnhSkiy0Zj4rOaktF6uSbd+S6hlxMUekAzEeoNF8YC65SCPvHjbU979KwZyRPdSZZBWboWccBHX9Iae65XF5YOivEGmGG2a8fXfD1+/+lMI2vPq64PW7txyfPaVuDBsz58PZjMfLM4ScRmkxrbm7f4O132Exf4yUks2m5eqrLxnGgX/5+hXLy+ecH8P5aYOqS46PLjixFddmiy5rnr/8XY7PT3n53ROKqsTqkrquEFIhFycU9UhQa6xNXJxUuO7/Yu1NYm3N0jOtZ7V/s/vT3Oacc7voI7JxOtNNZpar0mlsjEvFgCEChCyPGBjBgAEzIzFHNQSBBANAYoBlFQOkki2KkiXK5ax0km1Exo17I25z+t3+/eoY7ItNlgQFKsZb+2gN9vn3t7/1vs+zhm7H4dhxZ37LsLvmVhlSPiXWntG0QLIvfrihZjE3vLr9mKvzgaPs65gg8PGSomgYLSQTb8jH91huBoQPJFXRNivEoBhlh5i8RGl4fHqXq/5P2ayP0fodhMwJriOaliy35E6wCEuCDqx25+RxiYoRq8ZMJjP6ZouVOSpalpkmhlOUDGR2Q66hGywxT9wML6lURt7fQcRICANtuNjfothEiiV1I3EU9N01VnrqcE11vaZMJaKr6JvLNypmS/SRqS4ppaVte2Y2sd3scOOSmcwYiIThkMxKxmUiuBWaMaPyPte7Fpnl2HJHnpVEN6bb9hwczPHxCm2uiXGEso5huCXSI+XoDTu1ZzxV1JscnxxaWAQjIBL1Fj84JrOMKAbavmc8smQZJAYEkjybUE48Q/OCYqRR2d6MO7g1IoHNx7TrnCHeMpstiJ3FWo80l6TUotwE3BlDVxHDjmJkcMOA1QUxKIKzaF0QZEvbJpRQSCXJs2x/y5ValJYIMcH3U6Reoc2CoZOYscLY/XVsMonMCoZqwE4KSIqukRT5CK0T0jREv8PaY7ZrRS8Dk2mG6zQ+KELaFyqTT0wmHW3doYgUueH1dslmu6KIgvfKA3AZzwbJh3fOOL98xSrsAVs+OnwKhBhA7DORIQwgwdiMyWzObL7Aas3udkMYJHW3pYs9vo8MQ0B3gswaZONpdjtUto+q5M6QfIEPA0b1eyOckEzLU5QIJLn/ko7BocQvSnaq3edMiikyTOjbCUlYpBqBsIzKfTZxIp4w9M9JWYtPLT0ZSd5F5n+L23bJky9nHL3/Dv2qp+9uUTpHliWuV+jXNXYJ0/tHfHz7EmsERMmudnx284Ird/4L52myhk0buOpaVqomjiTdVrLILXNVUKicjkSXBpowEJwji5rxwZyD4iGbdrM/Y3uLncwwel+un8wzmiHw6avvY1PB2Nxns9uyqa9IVEzHR7z18G8hdYvObrl3muGDp9sKSBqjFGGoWVc9J8df4nz9nK66JIWe6EvqrqXe3lDmPycNgdOHR1Q3nsPpHe7ef4d7d98mecHL8gVS36XrTzmY3CPlNR9/0fDkK1/l1371W5xfXvFf/nf/Bf/hv/cfMc3mfD7achtf8pOrz5noEV87lVx3Nb/9zb/H3/9P/2P+jW/9Lq93V7zYfcZXPnyfr3z4gH/0pz8iEnn0wfv8kxfPEIcjfnDxkg+/8it847e+w+GDjNuLmuc/u+Dtw4e45S0PnwzMpy3LZWRFhi8lw1hxfTtBTg45Lkesr19R+4bRcc7dkSdcfsG3PvyIV89f8e5bX+bVyy84nRTcf3TCzW7D5fKc3/zWb/DxT55StSvefeeYxV3F8cIS0hidMsyDhh8+3ZIdl2RHGW+/9wA6x8F8jhqPeLFc8re//V0+efYxzzZ/yS99d8GDyZhqAxermt1QUx5oRhPDl35JcvHFlJ/+RcVHX35M3V5wuf2cL42+xsvGcDaK1Bf/lMeHJQcnd+kZ0YWI1gHJNQux4PZyhSSya59jCktuMpI6IneJSd/wYCwZQs9YCXSbGJk5Mh7RtCOyssT1PXfHY2ZPzhjmGXHdE6oKndWMxmsOF5aBGr+R3N4umZVmX3SMAqnLva3yDXFst76Pl2uEuSWGFhlytJoT4hqhKnwS5OWcEBVDGCMkSNsi7BXtrgeXUWRLVNniao2Icr/VlhIpH9HtRpSzuDdQjw9Ig8I1a2LoWRwoHEuq3Y5pMaHavUTkiVF+nywd4LtECGu8c5jMMbhLpPBI3WHEETHcp64hmguKxRqioR+OMOKEwgqiD1TbiFQSqT0MGxQFQgaS3EAc0EKjRMF255B24OhwQVeBwlAWgiAUdS2ZTiLWLva3nlrQdZau6xAiR2uFkBvG5ZyYDGI4ZrfS2MKhTE+MEt9bwBFTQODQpif4AaUVJLkvdApJUSS0XHC1qsjzSBKBcVmSMITQEOIGqQw2t6xvVlidIZXd9/jC3gDbh57JvEGLkqIwrLdXuNhjdY5RE5QscU6iywYl9Z5gZQWCHqU8SmjCv2gt/v9lGK/FDq0UVpzSNtCnnpMziEoi1hkqF6QUSY0i66e/8Je7rmJRHpCnMSmWSJEjkmezuaar5+QHgiwv8aFDDD2urWl3DbmZMFR7ZqSXOS53uDJxOcB5U+Cl5OFBw3q5YzL6kB/1GzZ9RzIVXl6T9Iaz01NEA/J4xoPjgnV3Q+hAxB2x9VS1B+a01zsOD+7AUJP3CkkippykC9RkjA5f46H6kCZfsdveYINmiALpLOPpGH2woXW33J2/T9tfM/OB3e0Nt9efsb56zkQ94Hr5Ah935PoIKxOz6SWziSQEwxe3txh7iX+l2d0E7p0YjKi4uXiBo8Kl16zdM/7qe0sen32Du/caxsMMNlNyFNlkw7V7CUXG/O77TOY5IwXaGyBHqYK5MByLmlaB4j6u2VHOE74aUAeSg8mIs3s57fUFiCl90xC5Ic8V1rDPysZAGzU/X7a8/sRxdPcRk+ldqs0OEx8w1g+wRjBZLHhxcYkKrzk7/ZCuHpBliRn1CLnEJ4W2GV1Ycmj+VZTd0bsGjCAzEyQ5wt+SoqYvcoZsS98XqOyY3IKViuQAveBm2CHtK+b2CXoA0W+RroXRBD3OqV0itgfk7ScktWHbDwiTMR4vKHRJ3LSMRGQsImtR4Yvlfqtd9XS3oOIjFvkTusGg9YZMG6aZICcDb8ls9gZZlVioBVIpTGwpp47CgpY5/aBoXMVorCnLjLLMcWmL21lMOOBopEi+oet3WD3Fu4KBKVrOEFogRECoNfgZ9XaKl08xeSKRE8WAiB7lZ6hwgIodRkdGo4SxA3Xd7W+UckW3XZFEiWX+BgnZ4UMihRFSTIhiTOtuOD4+RenIrrtk6BOFtsSUM4QBnS3pui25OKPbLPfc9iAwuSPpyDAonEqIe6/J9AEy5LTbHitzrJqSAiQ/UOY7sknJZrckM0eomJHa/TZaaYGXNwwm4f2anCnzhcPYJUNriC4jKyS7tiJIyUg+wm23SNsRUocgMZ+NyMyYy4sdi8UEtGD59JLoLNPsCJF7dmlgeW745qNDPrn+jKcjy1TcYd0LbtsN/XCDyBSTWND1NV5HYsg5PD7h4VvvMp7eo9rBw7cmDN0Fzz/9IZevHEFWJJlwQeKFZPYgY6duyPIFqRXYHny4JityjB6zrnsOZ/svku1Vxd07GZ7nyHRA9L9Y4FxMplT1NUEP5JMRWjnSsMO3Efoxzub00VPIU3QIBBkwWEzQKH3NyTt3GJ88pr51yCaS5yWhdwzdEilapCmptSbV18yk5fnVD1j2W9Z9w61bchurXzhP3ySElnuEYq9wm4AikOdT0Amn1qzWtwidYe2MUiTWdcP08A7l1KCEZjxL3D95j7pyZHnF2RnYUNBcGpqtI5uW5HmGuXtM7DQ73zI5OaRSP0fuHI8fPqIJrxFGslq/YoiOJ6dvE0PJn1/8Qw4+OqbqRmx4hJWO5LfUXY8dvcfhwxPGoeZ87VhWO955/DbTcoSXW8JUkp0EfuPdt5nMN0TT8U9+8JfcOzvh7/zO73Ln4JQ//h/+K37/3/p3+e7v/RZf3L7E1TmvPrvkpv6CXTbnJy83HJ1Y5vfhk9sL/v3f+33+6//mjzk9+TqHBx/w/LMN/e6St776DvOTt7ju/zF96njvvbf53d/9Ll/+ytfYrHuuXi1569Edri5+Si83fPiVr/BXP/4JdXODtYHd+QqdR1avP+X0wbfZLc9Rcc1HZ0cIq7hsr/j6r77F5fozzCLj0fGv8fonP+G7v/PrXF1u+fRHL/n6r/xtnj97xcHpBKsTdjnmVm0Qww+w5QHWnvHknfuYHL7Sv8swrHjx9BmLkzso2WJby4E7Q9cz/GrgG0++wdHsiI9/9EPWl9fYWPL+wUMePbyPFw0/e/qU/+0v/ne+/Vvf5ZPzz2iqDR+8/SF153EbCaO76OMHuPGYq0Hh+i1WJkZmCu2Mrm+I3RWZlCxmp4gcXr9es1rWb2ImN2xvGxq3Yic9OZpRqRk1AypdU+YPMcdPiOaAuk2M70H9uqEKCpG/y333EeL8gu3VmiwPtLKhGlrG+gTVLwi9I6ZL9NhTNQ1N20EUTMbHKBUR2iFFhmuOyKdXlHnFLlm0LHHuBiPBuoxmG5FyQOs5thCIfoQ1G2KwpDglEOniFVl2RGiO8Qz07uW+HKpAWYUbBF3bMBtlFGVO276LFq+xMeHTFbW4RY2mID4gdDtGk4GhuyXLLK27ZvAXjGcLoruD6OfoYgMetNpj/VPS2JHed326DqEsdd2Qm5K+U3gfQUSy3CGVZDE5wcUv8ALy6YwgN6TgGakJvtGQBMKOsXZEV7eMbIHat0tJakzdv2ZS3qPeBJTcoIWh2yQQgrz0DKnCt54sKHzfM51MSUnQtmFvr84KvHCs60vkNBCxGDUnOkUMOUmUpNAzKx3V0mLECSLf0aQKHy1CjcmtpVQ13a1jdjhmW6/pPczmd5Aoqm1LdFvu3zljs90Q4kBhJLT7PpOSliF4oo7/wmFb/dEf/dH/7Yvtx3//r198+ienhNRgrSTGQIxgzYh2WCP0BtiLRNwQcGHgtf2bzfgH7GhjQZt2GNOSS0m1iZzvrpmfTDE+sLzKCLFgj3FQBO/ph4bjuyN6f4UuW3Z9xa7VhM4wSZr7maILFU/tJZ+6F3SNpMp+yC48QyvL/cMvMys+pG0nzOcnLI5OKO0RyGtCqBjajO1yTLuZQ5phbEFZTBmNFwQTScpTKCikw1hHKDt6VePdjlBtybLAbDGi0DOWNwPazBHygNO7H5HnOTc3X/DqxStevaj47PPPqOrA1aUjRk2IGW2jubra8er8JbvdDaPigPPzJVXX0g2Bp188Z10vafqG9bqm2QUmxTt88MGvMT8yYLYMoaYbWnZVy2bZYINl9KDgL59+n+hPuXfnPWaHCjtuiFlPLCwiBFx/ySTXbK4ccauZmhm5sOw2LTDhun3KcrVmMppzUOa4dsVm/ZrV7pabzY6nX1xxx59wMBuRFwOjUULpiIsJJwzBWHolefLgHVAaYy1KaGSSKIA40FRbRsUBznm0GtA6B9mTxBqER6sDlJSkUFLEF0yCoFAaoSOD2NH7JVl0FH3BiHssfE4XVgzW4rNDki/JG8k4RDb9z9law3ZISCKyq0jrLaqVKHWXaI5R4zmd80juEPoJKoyxZFydf0bvzhFphWtrRnaMip4UW6Db84+F4e6dO/TuFmS/zy+LhEySlDRSKDJb0LcZIRgg0dQDIg3YvCXKmpCaveMyO0SlMVpnGPMGm9Q1GFVyNHkHoy0urujrMSo9JjNHWD1FxTGoLYU5ZVudk49qjCrQOkOKnOhzRFIMfURpT1b29H2zp72YAmV7kr5BmZzkLVZP8N6R5yOSH+H7ESmWGGP2uMnsAmszXIhII0gpJ4UpWo1RCvzyLXSc7RGg1pGVHVGucSxRhceWinYTiMGR2xnD0OLf2NN82HN1Y5AYHrBabphMLW7Y5xLzQmFtQV+NkdLi1HO0KejagugnewKMaGmHK0bjAhEn9G22F+uUOaOixEiDG3qmc01UO25ur7inTrFFCVNFfjjm5OgRbx9/QAgKRooutVgh0TLQNzua7RrhHWUWqdZf0G6v8E3F3EyYjo+5d3jK2dEpucx4cnCXO2KE0WO6LqJEh0wgKZmWM0JsmUwVSigMUyRHGDlFy4yfxr8BY73vdigOKcwZuZ2j4wFxOGAQU6w9Im4ihcgYRKSPnlzrfcnZTrD3Dlm88zaxHcjzgjq0mIMprmmJu4aiXLBbbZFSUrVrmqFh3ayoXE0VajauYjM06L/7N6zFz/+kYd01VH7AiUgQ4EnMyoLjxQwpBW3XMZsvKMsJTTuw3bS8//DXuPsYFidPeHD6hOi2yM4xs8dMp2eshxYT4Hd+41/DqS3zLx+S5lNAc2AsTw6PwS2YiSccPXqL7eDotyPUMGY0GiNGkotryYJfRm0WXLz4nMdnC0Y2sbtd45ued98+4f7ZjAcPH/Jn//CSh2cfMb53F2Y5QUb0AIfzR3hzQrNd8JOf/Dkma/mDP/i3+Tvf/m1ePq/48Q+e84d/+Ie8fHlDtZny7PnHzKZztCxZ3V5T10t++zv/Jv/of/1TDg4O+OjDX+aTZzum+QTR7Lg5/5SYN3znX/9NQig4//Qlu9tzHn31V/nSV36Fe7MzZDWiXylav+X1+nv8ype/RN4c8/GfPSXvS04fPGIdej55seXdDx/z8tkX+HbBo3dnZNme7DA7PiJNntDkOV/68m/xs2ff51e/8+u4EPnss59ztXxOOZJ862u/x2Li+fH3/wIl7qGnBU9fbrm8XWGzHdvNlqQCr69fsN7tqIeK0cS8KfIrylnJ7eon/M53v8bLTz7FBtitG5p+gDLBJHK13PLTT5/xve//GGElgx/40V/9BBk18+mCarfFWs3F6jNKo9i9bFldPmM8GbAFtO2WIb7kOu3IZvfQo5I2bHl9cc76dg393hi7utjxk4trMg3juKDURyQjoRiRTx9S5icUeQdFTeE2IOYIfZdpNuEgz5FSc7vxqLoGmaGzmjyPCPT+lpgblB0wdkGSNXk2whY7Ii2Jjhg8buiR9maPZNVb8myETH4/eLIvHFqdUeT7LHXyHteOSEkBY2CMSBYhFEINCHNBEjuEAeIUGQ/RYorJEzYfAIsbDFU9UMj30OKA4DN8PyaGRIwt0SvKcccQKjw9yCnG3EFlIPMb9Kih2kiGZootIkLWxNSSiMQIro9k1mBUwloHcodUA1KxdzmMWpp2je8OmUzG+NDguwWKKdnIYYp9tj4hGYYO53dE9vhs7xWDH4HIaLtIXQemiwWD6xFKkZclSuX4VqKMAFmjdNqXaYUizwV56YhsaLaJcbEgeYPBokREiB7vK2JoKHK9xzqPC0LsAUmKAqJHi4CW+wK7zRzKKIIXdK1AiQKJQQmB1okoaqLwKOWIacBkloik6xPeK7J8Dr/8Dyje/w/+k3/pYfz2f/km1kwg5ihRMgx+z8/sC0KIEGZvClYF0R9wnv9NQua+WjMxBYVW+CSoksPrGp16sjSm1Z6iELRhSe8rPB4pDaN8QdskpJzgY0bnDcIrrIhkmcOrnmU/cOsq4h3Nbbbji5sbYiiYlAeMCostB3RpyCf3uH/vIYp9dlZQoFRk07zi/PrnLNc3e6mbynAuokykyDW5KpDJ7EuM/J+Rmx7Xbljd7nj14prz8y9wHWw3kmI0YTTTKN2hTEfX33C7fM3gCqQquVlfEFWFtCs8K6qqQYmMk3t3efHM0w+acjZnMn1EMZ5Q9TU3tw1dV3L37gnvv/91Hr/9AB9ahMrxztAPA3V7yWb3gt114Ob1js9+9AOOJoazhwuC7IlRMLFzFlmGwBFTy9B11Dc7QtUgh/21/xA2eOm4eLphMh6jS0nnBppBUDeGaifo68Q0H6EyS5AOLwLW5mgyMj1iXEwQ3nEwLzB2TpQ9PnbEsG90J9/ihy3Be4ZWImyFMRl5tsAoub/a0RGlwIlXDDzDdI9pdUutKpxXxO4I393F2zFe9oy0BH9K028Isd0XeHyDD5GQJOvqmmo3QPBEVxF9SxSOoMGOS3zquT3/FBsrGr9CKoEmw1WBdrOj3WxYlAtCFZkVc3AtKilyMyUzJUZHikKzWrbkeYHNIPQG3+WAQqqOrIi4IVBMOjBLpAporfZYwTQhDgeIcEiRGVy6AjpkKjFqTJZnaDmmqTYUhWa7qRjNElFu9uzVmKP13kDmPRhTEthhsmFfqAsjlMoRokPZfZmTuECKEdrIPTIklWh5gCk6YhAYnRFDQKAIEUIaQLYo05OlGdoqlJrsNc9SE6MhRkcSa1KIlNaRZfvrWTf0eBcJURKx+FDihhmiztFGEpLDFD2YFvEmJ9m3kdBNKUYKqSJJbvc/0ozAGJBqjwxENsCChEfaGp33KAukjBQKQCNER9+3CNNRjgO5VfRNYHWz5vGj+1y+XlPIQ47mj/B+b8O0OsPYgrP3H+DKDiNz5sNdFnfuobOc7a7idrVhCAnnei4uvqCqdtTtQCRSLCbkszFKgE2Bu0hOvMRvK4wPFLYhswkjNVImMjPghhvm05LgPLnNMG9MnD92f5MZf3t4xWxynxTsnuqSajxbgqzJ7IAKO6ToUEVk8DVKJlQ2ws7vsHj8iN57jLHE4JFK4KotYbdFoxBixNX5K1xaU9U19bBmO/TUqWXjtqyHip6E/rvhr8/z4//+BicTA4EhRlCSIMBIwTuPHu3pWFKhTU6I0A0eT+T4yRFf++oDpsIwH+W8unrBbbVFF5bjgwljlchyywff/JA6DVhVMqxr7oznPDh9zM1yx3Jzyze++g7LZsdnLz7haHEAKafrLIOfcnGxoelfcfwk4+D0gJvVhkydssjf4XjykLM7D7k3/5Affe+GR49afvM7v4ooLMpMWNhDDvWUnMTV6jmnDwy7y5Ivf+UbfPtb36WuIp89fcVb7zzAFBWOJRfXz/noqx8gY067CVyfr1lfVzy8/0v8/NnP+P0/+Heoqp5d2FKmhptnP2PoVnzn7/0rTE5O2d60/Lf/+X/Ge+9ZHry/4OGTE4wuuTpfcvnyBe3yBYeFZJzlfO+f/QVtt+L4bsZ8auh2jqdPn3P3wT0urmvuHY45nAwMqWF2JHl8Ytnebvn1r30J/+KGw6Mcn+f8yR9/H2LBN7/xTe5NP+C99x/zo+/9GV959+uM7xdQXvDp5c949eIF4XqLTg06SZ598gJN5MvvfJXcj/duMneL9085ubNgfVtgzSN++ulPsYViOhtjTGBb3/ByWbHZOpbrLfdPj/jpJz+lqgdCUGhjmB2NWXUrHh8d4ZYd681Ljo7u0O96dqsLkA2yvMMgxxSTgZvlC3ZNRV6MEGlEV2nqqqX3F0wfHlOEryCix072i71sKhgvEjZ36HiMTgoljonBYm2imIIdJxANvqmIFCxyw+p2h49XSNngw4DzAzoP5OOMupbodB8ZD4nyCqkjSlqkckjl8KFGcYQKOW7waDmCqAk+IJXY237TCik6urBDKINWU5TSRDnggwI/RiqPVhafMhIRoTrQLUhHJOJ8TaLB2IA2GY4bgnyNzTzT/CFaCgYuIJ3i/IwQRwwh0Pk1Lm4gToGcRM14fIhMU+Kwv7VTSu2L2qJBqwElIkoYlMiQMif4nK4aY9RiDw9A7HG6/RI7alG6o28TKZR07R7xmyLkZr6nfyWJsgkzivhUoWzH0d0ZdVvhU4ctFElIutaRaJhNJtTVQJbNcEPcY3llSYolTeUoiu0eHBFytMrw3gERIYGkiEHh+3bPiJcQfIYUlsxAZh1ER3KGbDzh9naFMYJRafZLad/jvENpg/eQmQdk2QH9ACFpnBc4L0AYtLaIr/8/D+P/7zPjakUMBSmM8F6jVElINejXRGcxSiFkQKgGqZfA9K/fG/sxcpLYdTe0tUPLCePJAckeIEcTjLyg2u3YoxDyNzmmEcJabm/XnD0+Y71d0adjJqVC6p5taLgeOtY2MDBC5bCsfo4ejVAB2qbhNnl2TcXh2bscHRa4eIkxax6cneDDKXVbMV5es603DD6yq59zce3R9iF5fo9STnCFIooeETuSa7CuR9sx/egIU18j6tc0/TndMOHVRSRfDBy2kGU5KdyjHL3N2aOBLB94+uwTZscZUhRMZpY8F6RgkDFydf6CFE946+0n3H90xHz6gKzwfPzzf8rt6hl9dCQ1ZddW3C63bKvdmyyxohsqNts1l5dLho0kkzN06/FVyxfPnvPQPGGSTRFdJMgGER1ajKjTBjmJtOtrumWN0priYMRq9xoxPkPlGhVb6BWpyxBdiUk5YjSgRhHX7bBmRJaN8YPHZpLC6v1ALQvatkNlAecC3nd0Q03oGtLQoEhoneOdQjKDMNoz6E2OFAI3OPrB09ULIhJXrEmNIfUHe5ukCiQ7oGIiqIHdoqNfeUIDqtsXP7CSjdqRworgC9i8wpsOmRnEeIzDUtcOUa1YmAVhHUnlHB976qpBVgIdAvP5iC71+C4yMlMsEqHGaCwi5DifsFaz2wTybE6RT+j7HSRPlg9kuSQRSF5jZI4xgabbolWOIODTDqsyZIxEF4mhIAwK9BaTtQhxSByOCV4SU0XbXyGZgLco3SORECPBC5zzlJNzQj9DhYe01Zo967tC6B1C75BMCc7gQ0WWQ3yjEUbsS4SuE0BD5zpiSgz93jJWZJoU9xubFHtwY/oowRiS3DNmpdgr5GUo0VlNtQ0Yk5OEQyqLjCNIBSFCOTH46pYYHEIXRKFQJoco8R0k3L5josV+qI4DiYHgC4QqUdlAHzaUxRgtS1q336YpLYgxMPiAVgbfO9AGoRQkg0iB4HtSCExHBt9tOMim5KGjSfDW/D7aTBGy4kq2DK6j9IGbmxXHZx+gc8O6vma329E3O2K4oavWtM01IiVClLRRgov4pmfwgQMUk2wBW4fsFYUqyIQklwVGTBClScj5AAAgAElEQVThDXtd5fhO73PmskKg4J9DG85nd5EYUgLXB4JyoDwFGh0iVfTM54dUVUvqS7L5HUZ37qGmR6hshNjtaI2jyCym7vG7HSp6lJIM2y3edXT+JUPKWLXX7AaocdSxp3YdbYzk/xdHqcoMIvo3pS1JEgItBVJqqqqlbxpa1zPNS2CPNhyNDR+8PyUvC+6cnjK0nqNXD5BDzmKesTgSLG9rzk4OOF/9nD5khMuMQzvDhMR2Ve3/791zzMFHrJ9dcLJ4sv8cThzGR64vLwl+SXk34JLj8rymHJdMxpr16oamvyF7YCgeWcJ1x7fe/gZ3H5zhrxvKfEFyiVfPP8PikJVnNl3w6EnNex+9w9X1NU03MD0sOTo84Mc//SkfffU9JrMtfVcjpSPEK4p8yagMvLr6n7h3/w554bm5DszlfV5cPEPgePjoEWN7yu5C8z//g/+RtlpyUP4aB+Yj6qsJm+GGy1efs6k+Y2YH1suBH7z8mFfXrxgdP8DeP6MdWnarK779yycMyjMrApPyChrBtLDMRIb1OfemU27OP0aGDlN9xOdf/BXvnB7x+OFDHpyM6esdV5tPUEx49/0P+Mc//BHLG4drFLP5jGK8YNts6cU59896FvMPKUeSm9sVMSqsK1AbS3F3ipzCxe1TVOERZoTrEvXGsFoGnl28wNVw//iY9e0SqxQCj5CCJPbwog/feZ9qGHBixZ3pHS5evibqyNG9+0zEfTYvNlBuWa13lGaBFwXO1XgJsZAwnXEwe4ub9ZJt+jnKLNEpcWBPmaqHZP0dhMnoix22E+jpAcgKQSSpnKg0uhszP0ksk2J48Yys0EiZo9BIqxAqkURk6AST0YiuvgVRIRGkUCLlFG0EXb/dm3ZVv99sp44k7yDEnjKVyHHdvhSYiQm93oH0BLkiirh/FoqMJCuS2JLCGfgcIRqgIUZP8JoU5b5noiDPR0TpCEOGiHf25U65IQVQosDLG1Q5IQaHDAmZCrQYE4dDmor9PDdJ+GFJigKtzBs0rcAIS3TxDTkqoWQisueQ27IFqUg+gBjo+4hRdxG+xAeHHyqMDmglsXJO0/Ug9hFYKcw+q157EhOU2s84zoG2hpB6RBIonRP6RFs7imxKCB4XtmQjQ0wrnBPoTGLNiBQSyrr99l04EHubqBQ5boDRNJFPAlfXO2TMUcoyBIfWPXlWQG7Y9QNJK2xmILq9qElEjJZobWm7gcCabdeRlRJtJH03kAbIlEKK/x8540ZOCMkR1BalBHXdgdcoqzBqTzUIiT3VQf5i217LxO1mS8C/QckM+OBRRU4vtsReMfiwh9BHQRgiyMRqt6MPnjYMDNEhRopGO5puy3bo6CYZ/aFmlQLVsOPIThFy/zAkabSakJv7ZGaOzXpcVzEq51g7JqJoO8d8cUrve5puy9X1KwZXsa1uyLRE4fEUCJOwsGctS0gSdB7JSsXEjcCOWa62eLa8vvhLsgwOF09oWk/XQVKGxb3IQZtz58FXub68JXjJdDQns5p6s2VzXfHue4c8fvSA0XzCYnGPRIfVM8blDK0MTddTVy+4vLzAhyWzuaUspyyXG16/uOH6ugORmJVjZmfHrEPLxdUVk+kE6w1p5jAne4RZX1hUOSZIT5U8dR8o/AjTTXB+4OAIcpPwYQ/LT0YgFWReYpAoIZmUM8pyzuAScpojVKB3DdumI7cTnFOo9TWrzZYkEwIJSiJ0hqSk6yIIg/L7gTbEGoUkBk10Hje0DJ0EOUKbLSFMETHHiAHJmoEVDoVLAptyquGGEHN0itgEMmQMQySFQBYtxkSiLUkyI7icFCT0Hu83NLIF3RFMRrO+YGh7bCgRUZEGGOm7TMUxvq8RPpJcgTAapSKRhAwH1Lt6b4nU4PoJUjUYO6A1RD/CdVO0zJFhIA0dMsv2WXDkHuWkBnxYEcMJwh+hZInEk2LCuy0IgbV2T+jI93EnGaYIBJEBHzqkGrCmpOkHUhoTg0JnA0Imgi8w8hDnFFplBPZlGBfSvkgkB3yqCQGUDMQgSXFEdBGZ5Ri1N6DuBQ87EBKf2JsgpUdo/+aadY4Sms516CwjyzIGDzEmpHAYpZAiEQa3x/YJgZCKEHtSSHvMVkworbAyI/iBGDK0ynA+QrKQMpzr91tya9Gi2mcWnUWKDKIH3yDEgJRpby7N7T5uknpSGtA6MhpbyrxAx46J7sg0qGLCyvXQDAy0VLuO15/dUFc7JmeXTOV9jIBMCQorkNLh2h3BDUgECk2IA+32ltg2aFVSzA7R+D0RB3ByoIgGw4hM7YfUTEZya/BtxJY5LlRIkRDqFwucuc3RKlD5LUrtkZopKRgCxuYgJZEx9a5jvDhhcvyQ4ugAtCS0A8bkNK4mJIHoeoyPJBEJrqVtB4RqCWxpfcbGrdgOGVs6au/pU6ILDrB/fZ70ZjC3yhClIHqHMYrgAsFHus4TEKzWGyKQZZbT0/tMyzG5nfHg0Xu8fn6JSiVGaOIwsFk5bK4YpynxFrrtitlckkyirmu6rqIcayblQ5bLMd4FposRt1WHtiOUqaibz7l/doTPx6yc4rb3vH16SJ7nmKGgNIcU5V36ruC9D36Ju2ePicWUyWLfb1hvNqyJFMpgi7sMfs5k/oKDuwU/+tnHjCZzTk4e8uKLC47uvM3rVy3z6Rl103F9cUV0LQfzETG1rDfPef+jr/Li+efEcI9we8FueUNIkcbBpz9+xmefr7l+ccPjJ2doNVBvB/r2Fc3miu3NKwqTqNzA+XrNcr1lMj5hcpARZIOXkZPHx1hp+PzZliNbgqtxyjLLxiids+scxkpuzzecvXvGq2eBfuj5pa8+4eToA2JXc7t5zp//sx/ypXee8PL2KdfLJVmUvH3nETYTpL6n29bcXdzlxatz7hwf0G863K5FZoJsPCGzJTfXW2YLTXu7ZMSUpnE0XcVNdcXN5pZcWrJsIJOOVdWQq4yHDxbk4zHTxZismHB9vWZobvjo7Q+5qhrW1Yo78/usV5HV5QsyHZmUK0bFhKR7dK6puo7BK6TO0aOMvhuxvv2ULnzBKB/vC/2xI/pbhsYixEOs0niWjMQKrMGLbE9PShIxHWNOc6xb0r/kjQXZEIJFJLU3UOpEdIKurUEF4ht6UUwdPoFMc4ZBYpRHCAEUCAmDlwghEEoSU9rPR3pv37Z5wDuJGxRCKLTSaDEBIjFuSHELaLQoidHgQ0uMPVIGlMwgCQgS5wNCDRhtEGFG3yVQKzK7oPOWkAZEdMikkMKgRSCwJbMFIhbETiJlQCj1huENKSWEMCgJpEAMA8iAUBptNFJIgo9ISpQ2OF9hrNgLlHDkuUQKufc2pBYtB6S0pBCR0iFVIKZISpBpQd/UJCdIQkMUpGT3P3S8Ism9HA4pIBaIlBPCQIgDxiic21NvEDD4gFQZe7NyRNkeayEi6AZQOkOxd+HEZPHR0bRu/97QMBqXCKlp64HMKpQyoDxCemyecHFA6EiSkd55ImlPj2HAueGfW6n8SwzjmjEx1UhZg+pJuialApMWSK2JoiJGiFEQk/qFZU7Skd2moigzbGFBSJrgGMWI8zs228CknCB0Ttt3QACZ6OqBrBhzu3VEOQHruak37NqKmEnk1FKVkTQdo3Y9Z/kZYvicyvi9qEUbrLWI4OnrBoJFyDnGZmgrKKdwKBIuerq+oxyVLK+vCT6wrTZ7driYkmUaM85QuSWq+Ne2SqtHiHFBNpoRucIUS1bLcz7rf8TuqCGInvVmjfcZ45nm5PQhR4cn/ND/U26udns5iXf0fQsYJjONVJ6+7RGHjnrXoETO8dERSidWy5r16pz18gopW87OTljM7nBxvuSLz8+p+55yMcEJwf1H99iua9phw3Z5jXGK0IHNDLrxCKnI5hlDp6i8wAlDrnNSKNByRJYNiKj32GQpUWavxVVh/+ABwaxcMJmMWW7XmEKzazuWu4qm7ZH0ZDLDNCuqjSMfj0kyIkQAaYkxp+1aonT0fkcKLWZIGJEhksLHjhB2hNQSvUVWhpT6/bYgBUKMDEESBYQoSfUIhpo+bXEaglbo6KBP2KhRMpGPDvaDSkgEB9GFN2NEZNAOPUs4sSK5hIka5R2uqREuMDIz8jRiO+xQhSQmjUKg1LDnaUeNVTlaLUmp/T9Ye5NfTbL0Pu85U4zffMecbmZlVlZVdldXVbspqdlkUxRoSZYE0ZZhwDAEGLYJeODK8B/hjQB543/BK8NeEIYNk5ZIWnJz7GaRzWZVV1flPNzpu/ebYjyTF5EgUYJh2JACuMv4biAWJ97znvf3PGgxRpAT/DCaosTwbqUC4TWpmKKjB2EQMh/EAnJNFEsQM7RK0WqYIQyhR6jNgGxihogZmEsQHt7KJmIUCATKADFDJz3ergfWtDZDN9unEAu83WF0ZBACKXzoUTKADATXI4RBxAwlxwQStAqAIoRIiC3WVyRaIYRHpZYYy4HJ6iMxSKQviKqmtjCbSCJv0XrWE2ODlDWJ1rQNA4/bSIKQQ0c8OAhhcA5Ii4rD+9MmIlVAD2BvBC3ONxRFiVRiIPD44SOBV8OHNFqUEqDcIL3QgUS/3QBFi0kEIqZIOcIgkaojR6JkwsRKJrVlEmvO2h2b6w6fapbLF/g8oW23gGc0Gix4u63Fekl0ASkFSip82yH6wHRacne+QFk3ZAikGIp2oTBCYsSAekwTQaIDSpmBg+9AKoM2X1+mJQVSDWa/PF2gkjHWgu07gkhIVEnXR8hKprduU+4dIRONdy22b8nKEaYFV1eIfphr5a0JtvMberYDvWh1ReVbquDZuobKW3qgjf5feR7QQhEQQ29MBiKDndb7SO8DnkDTNJhEc3t/j/v3TuisZDa+QYKi3W7p+4bO1nT9jq6D9x7ewW4kBTmJX5EUFY3dviXQSAo9YlbcY3sNrffEesDuKiewbcAFw3z/gNNlw8XqGusatFEolTEZHwMCGWYEl3J8cEB6fMB215JkBV1n2boOkaeI1KCySLVtONg7ZrW6JojI/OCYrNzjfPmY997/hN/97d/m57/3fZ58+S+wbYWMilTn6CRnks+pty2Pv/qSg33Ds89+gHcdlIbXV6958eopy9cdJh9xeLSHSR22P6PaRq5en1Fdrbh56wZba7m2Fft3DlhMFkS/RnQ1iUmZ3djn/PWOtvU4Vw/fv6JE5RlWR1pfo9cbsiwhTU64Xp3y/vvvcuPWEco5rq8uef3ylKePX/Arf/Ov8b//Hz9CyIS7Jzm3Dm+xqVtevn7K4eII005Iu4pCJJxdvsHjSUwBqqcNjv5KY2RKbFvKbI9ttabpLrFxi84Me0mO69bga6ajCZXtuXHrkNF8ymiyhzYpp69fM5uMsBherJ8PJlapuXj5hM3Fa95/cAJ9wyiZsNlcko5zlFQoZwbSSQzsNju8sEgMOib43lPVW1amoXVrxljm5j6hMIR+R0xGoPNBRKNBFBpzlJA1p7QTjbRjRNvi+4gMCYlJUKLHOgtukNJJCggJMQ7IQEtDCIaYXIGWOL9AyBTvhuyQ0hEfGqIKCO1xNINnIEiiSwcCmhRoWQxYaVJijECLfCsOI0pC7BHCoZTGv0XD2hBIlUQpQ3QaZ8HolDQd03SK1l4wSodxmhg6BA4lDEVW4vuItw1GtUiZgQiE6BnGPCRKa4L3xBCJYWB1K5UMAf0QMFqjDWinQERirFF6MFTbfijivQdjBFoDISKERcpBH+ecH74rvUBEjYyR1BiCV1jrUcqgpKXtG3SSIEgJPsG54WRFSk1vLSaXOB+IIgORD89CS5AVSRqpNwphJUoXCCJC+sF3EzJ616JMT5pCYgY+uQ+SEBUKCcITo0XqSN+mZCYn2p4QxEDIQg7G4fD1NfNfqxgX9BA0hAk+1IwnGhd7RJ8OhbNbI0RE6pzgvy6FsAGMthiVIKWiB6xtkXVBUUTW7ZLxdISNHS52RCStMzipKfKCy03LaD6nqTZcXq+QI0l2nLObBrZBcLx3gN5P2F1dcVBZRtkBTd1TN1uudp8T9SEyvIM2E/rEo7JIOjbkIzCZp3eOrjWkyQ2KJKOpGloXaVrItxbdOZwEU4xwMqOvI7IfkSpFMkqQxjE7uEe1W/GTT/+QanVFV28IwqPMnPn4PpOJpMwr0kSRJilKXtO2S1bXl+y2NXuLE9bNK774ckeR72FSz25XkyaQpAW7esny+owXT5/w+tULtFRcXe7Y39+wWW+5vFoiTUISj9FecJAlWHYIejabc7SNJDFhZQxFllESsXXD7qqlayPKgM57ZFIPAbMwBC1HMsHolCgNHjWY+bRASEkyyxEJpMFQ1T3nFxWbeih4mnoJxqNtTplOCcHgAzgX8L0j9JGuj1xvlgixxiQbCjMhkSlKRIQMQ6BDvKHtCny4iVLnBFXTx5TOT4h+j7GKYCs2cWC5xrDEi2wISbqOFEeepjjXUCT3UWFD9O0QOEw0XVSQjRlNx3TbC3YXr5jKezjfU2/f0G92HJQjMmGpr19hlCPRI4QcjqiUEAQcUmzY2ytxXuOtBWpiNNhOYmVPmVtMskWqDklGmWSD2AqD1CUIRxTDiY6QEp2uUYknhjkCQ2JSpPQ42yBFJMRkUJ/7DTiDFDlGjwnS0tuaNM1pWaNVjmQybJKFJbBBmx7isGAJGVBiOCYkJCgxIQpFdClaFXi9w6SBSMRHPwRV5ArBPYgGk1zRtTXCF1jrEaEnUTXIZugSiYS6suSmQAhD8A0iWJIEEA0iMwgN0YrhdCDYYaNrJD5usXaF91PSZLDQJYkkRIv1NUp4pCjwsce16dtuqUWoluglWmckJqN2G4Sw9H3HYjzMP/ZBDoEoadjtAkVREulRnUNkKTfUmC6dMPU1abOiO1ywiYHzly/oZ2s6VwFQljPKYgoYXAzYzqL0hFSn+L5j36Q8mt/i0eIE9+KSImi0ShmTMNaRREhUdBgFIrZINCYZQZ+TMkWr5O0i3f3lehr9FNvtkOQkeopCEKkIRaSyFanWOAF7908obh0gjYbeEm2PJxBsTxY1XbOl8z1NW5HGiMDSxh3r9hqXwsXmEqslHZ7KN9TW0vpAE93X1vdUaUQcNnImCtAJznXkRUHX20Ei4logMh6VHO0v2J9NqLDMy0OWp19xdvoTYtyCqrH9BhELxsmMer1llBXM9QTWEe878sSQFmOiSFHWouQr1v2KblNz+2iMa3ZsVw1K36XrS7aXj+kuOkJoaS9nTI4W7M/HoANObshHU4IeEUyL7Hb4mGKdQ4rIflmS5IqL5Rmilhzf+YQ/+sn/yc0HJxwfvUPbJCTJlPVmSW93tHXP45/9KR++94j1uWW3rXn/0XtMp+/xx3/4Ax599IjV8g/4/PNPefjRJ5h5zpuLL2i3p9w5ecCzV2/Q6ZQoS2TcIH1CbxOudhouKzAN8/k+3/nuR7x684TmeWSiDGUKm+WG1faKfnTN64uXfPzOI+bpCKHARgvB02633DzYo7qukHHDo5Ofg77l6uoLTs+/5HL5mjtHOS5UXFxu+fBb9/nGwxkHxTEvzzbsuop7i3f48R/8HnffWyDKnsv2BelkSjRTqm2krS9ZTE9A9uhRRz7uKYKl6h2HsyNu7s14+ewZbd9RjErG8wPOrq7Ii4zDw33G433wgukoYXH0kMfnL3Aejg7ucHr6isevf4LurnkQBcvdhHKyxvUS2oTp/gTRCLq1JzaR2DfMj4/ZvcmQ3SWElu12ShSScrREmA1zJ5HcY9d5tOiQugYpiEYhRSBNFN3xhOxOj9QGf9lguwYRFAKJcw3OeQ6mt1k1G5SMRJ+hxAhih/c9iZkQ5eUAXWgy0iQf1PHBvzVCO1TUxDDGo+l2JVHsUDqiVUCpQIyrAbOKQrHAO09MWoTsEbIhOAdWoqRAikGMqFVEhSNinxPiDpV3GDNBCPDilCDOyLIxIlratieSojgkuCk+vkHomiArItOhgaBBKQjRgjLEAEJrFBoh9NuGTD9AA5Qnyu2AurUpQkmkBBc0vdshtcS5hDzLgJ6oPCDxURO8Q+Bom4CWBUY7siyS5wHrGryvSGSCe2s4lcqD7PFiaOQqoVAmJUaPiw4fHVmR460AFIiEGBzeeayNJCYd/ndo8UEioh5mvZOIkA3Tck5TNUggLRQxWvowvAshJG3TIEggKKKHIitRUuH6wSuhzNetxf9axXhRqMGu2VkSkyL0GJzBq6+IYQJuPjCblSX67mv3Srsm5pZOZfitwrVrTNHTjiVdL5klY66WK7JRRj5OQXi6/opyNoHsmt5u2bHj6qJHmYS8zImZIKaCe3vHFFpxbTvCAtI2J5IhS4/KYXX9hHrlSboZLqkpjyU5E7IwRYcRKmZkhUHoFc7uOD4exgk2dY1znhgj1TbS9J6JVMREYJuAUIrxIkXnGcIE0sLw5POej97/Jby74vTyOctVw2R8zL1375OXkaa74vnz5/hmSuIN26sdq4uU1gdU0fHls1Oa7Qvmk30uLk6ZzWfsHx7TtJ6vnrzg9esv+OpnL7FNSmJSrpdPWB5cUowKTGLoneTy/JrvfPwe7avX7GV36XeSx6c/5bX4nIcnSw4Pv8d5VTO70IizDrfrSVuBMZI0c0MRKFuy7jbzvSlgsUIgkoIgEoKNJFFyY28PcWg5fXWOUSXrXUcIJVmSARXTMiFTNUkyYlbOWLcd1klsL6jtiqo+Z7fb8vTxT0kKTZFZxllHZsCoYfcu5RTX7uOalCB/Sis9VkSINSJUCFGwMROcb0ncNSk5uvfgO7QyGJWTpBkYkFQU6RVlPKGXEZWmZOMpMU0JWqJFz/JqSegFSe64vLok1BsKRuT+CNs4qvU533zvAbvVDiMqtCjRYkqSe4TcobWjrVOSkJHmFq87vHUoIVC6RugtyifgEoie6CAaTZQazyAaSsUNTHgfJ54S5RsCK6IbI+2CSI5K39DYN2R8TGgydLZE5Duk6JBRUVUjTNJje4HRGucapJghSQlcA1tSdYO+lwi5Q8n4doY8IcYUpVK63g3yibhGmEtUEohRQ8yQpPgwp+tASY20CdAgCIOwR1tkUqNVRm5HmHiPJHa4/oLeblEyw5h9rGuo3SsWkw/Z1ecY5ZGyJU0FAo2zQ4i77SFVGU3lKXUCQdJ3HhdgPJmyuu4oSk1ADF3hrAQRcdESU4nHEoQmRoPoS5RPCA6wkUhP5x3FSNA0r9gfT8nkiCsBI1mwz4TMttwoDPdNxWU+4ncuBFUfCbYZiuo4ZibnZGlCXmp8MQTOU+FQfcPdLOcbxYTRekOqDVkIjE3BLKYUyXjodHlHmsB2t2bv6A5dXZCpOQKQiQX59a5K31dkuUaq4dSh7wLBefJRyXK3Q+clh3fukd6+TWU7og8kUqCUHDIWXYtoPWlRcnW6pGtbUJIoLFVfs6p2tLWmcj0+JlRhS+c7OudovaXl689joqBte7JUY3TCqtlhfCB03XAEL0BoRdd1GKPYn08oDYwyxWp7wc6+YtMPQjTda3Q54eDGbawBs6/JbyjsK49fW/YXJWFk2AaBcxLhW5xqycYbtjuDEsd0/Ya+XyNkQ981ZOaQ8X3Dpz/+E7549prju7dY3LRY2yHNiNMXz/j5732Xl188Zm88Y903ZJkiVQW9cKRJyhcvVnz7ux/z6tmXqNgzLhMEQ5e162qePXnCdz75hD/6vd/nzv5H9FXPi+fPKUrN3Xv3+OGPfsrZ6Y5f+eVv8d/903/Cdz55wHR/n11TMyve4eGHf49nT87p/Q945+E7/PAHnzFKLHff+Zgb9+5ybT/j8eVnlBr+8T/6r+hC5Ld+67c4mXm+9c6C0EcuXpxjY6TtYXxwg49/7j6nn18io8J3JZtdIC3HLHXF9vyHpOWEz3/yx8ySBp3l4AJN85K/+XPf4Or0C8rijG9/83t88/1fZP3KsciuGd3eo7465+7Ne6T5mNW2wugj/FbRtTvyNONgfIfjWwuuqldMDkYgDLduv8d8fEKZFbgQ+fLLn1E1gdsnx7w8OyWfjCiKCaN0xt5oQZqNaAK8ef5jhJvw8OOHOFmxvr5GesN8f0FfWi6evKaYGN699QsIoUCtiLpFaIMxJcc33uFiW3HZbSBGCqPxXuLtCOkPUDEhoIhyRSNKpiKQxAYvE5zIUEAqE5LpA+bv7/Fs+wPsskdJCbR0ccg/SXmAix3e27eNpA6TBoRIsO2ILIe+v0VsQKgdIEgThwgQrUTC0HnuRqgkoe8rTBpITIJWnsAV1m4IjFDKo5NT3PUtEG9D7/RIMnA5woBWFikiuZkT6LHunIAlyzXOerpmi0pfMBFTbCtwfcBHhUlBSsuuWgOCxeIY5DV93xCJaDNGm4K66lEkxDCMpAkCva0IwlOUHiMz2k1B71uKsSCogQnuAoQoEGrKeDRiVy9xytE1EeTA55ZEQq8oRyW7nadrC5JUoIRnu2lxwWOkhpAgoyHannJW4rjAxYZ8lJMkBd4NnPa+36KkI0t72tjhnQKfIt1sCGeKLa617B0u2OyWdF2D0QUISdu3ZDlop4eBjXQwPO+qGolklJdIFF29ZX7zjFRpqnVNdGMQGTiBiIIQ/g0W4+02p20j0QRcaDDSI7SjrQTlqMWYPboWurrB2gayv7p346/IRIFrKiwRWYJKFzRXW4RasbGHHM3/BkJAV7f0viLimE33uV7XVJ3Ep5q8FJAK2sahzjNOpod0xZbuQJOzB9eByZ19rrYXXHSX6GBQ4hbrF8/4yeP/gcMH3+a8vU9TTQk3MyIGFz1ZhOhHZGlGPkrYrVYUeYH1nl1dcdle0141OPbJixQvAvm4JJtoylGGSRZcXr+mda84OX7A7trh7B7HRznjvZvk0ykurGjqGcJfcvdhy+6w4tM/fIFnicoEV03Ls9c1N/dvs2uuefrsgnfTd3j+6Rc8efqKs7Nr7M6iTU40DTa0JElCXfd0fUSbjNGo4M7NE8rJI168+V1m+69ZXvIAGSUAACAASURBVJzi1o7bBw9pEsk///K36atI0RV8cPCA49mMfQ4o8jFFnhF0RVo2pKOObbVipGcUZYKXHTFtGM9KRvk+qZzT754yU2Nev1yRm5wwjazbLS62TMo9+k3BdJSz6c6pQ49zwzypj2t8fEXbvKJMa9ZtS19Nscma1EQSLUiNxqQNIeao9IzdxiC7nDRGtPEI1WLDNdRXhDAijI7oVi9R7RzwqDxQFp6kqHG+Y1TcoSg8ZuIZj45Rcg4+Q1sI63M2F0+R65rTNxV7WU/stmgn0LakdykSwWK/YFtdUuRzTEwIvcT2Fq0E2iiaqiNRE9IkJ4YK7yokOak6IrQRETtys08ILda/QJsKpzStPUD5kyHBvXhDor4g1CDDIYQpqBqdnKPYY1tHyuIE31tGM0/bNfRthgg52liSRGNdizRr1suCMnsXspYgrgCHiUc4v8HTMsrnVHVHkgaktgTvCbEmGVUkWtB3INwdulagDQgVBia5hSSvkHqLa+fkSQ6yeqs2HuH8EF7Cws79mOlCDfrhpkKnFSavaFrJbPYhKIn1Fmd3zKc5Qjj6rsM7QDnKyRRvzwjdBB86vAvDeJwaIYSlnFZ4B7rImJZjosroOo/zw4jV1eaa/f05m+2KcbZAiS29c0QL2uTMJ2PavifRCt+O+NKesj8umTUtxi9IZo/YNA2j7V/wnXsld/9GypOu5nq3xPY1WqbkqqRNFL0WJFlG30tSCkYIDkPkeBMRoWO+d8T+nUN2jSU3EzKh8LLCxwGDVhYJqRijzDDzHNUZMinoupxhGGS4RuOUaBNG+T4+dG/V0ZKrp1smBweMbx2TnhxBf01qHDYBGzW6EshNT9/2NEognaDb1GglqLxl06/ZdjVeaDaVIB9PObvecVVf0kqJFwpPwP6rR65umKvuXaD3/WAbTSU6z4gxorTGBc98MefWrWPmkzFd1fD+Jx/Rbt5w9rMlYXWMi0vuvPsB03xGs/YUXCJvtzw4vsWXq1OWQuGP7hBjpD9/SaiuOJjewMX3YdOynxusWHPRPidQc7J3gDIdk0f7nH7Z8Y0P/hpe5NRW0cYcld3hxWuFlTsqs2ExOqSbpORpSaoC7XZF6wRFWvDhu++jb97An33G7aN9RlmGUQ3jUc/Rkebb3/yYP/vhDzl9/Skn3/oef/Lp7yDNksX+O5xdXHF8N/CNj/4hp2/ecPNWwo1vj7l+0zNXD/jORydkxx1//MWf81//N/+EX/8v/kNMWfFr//GvU6Qjnn71FeOs4eZHn1BO9nl8fc5v/cb/yFQ57r/7LaYHd7k+O2flXjHN5+x+fM3f//e+zersAp+UZDf3uV4vWe/e8PEHH/AXPxVIe07ln1GHJffGD9FrweV6Q5Eb9rjDer3i+9/6x3x051fxqmMX3nB+sWS3fMX+UcIqPGdSPuAvvujo7IzDueDmHsjEcdGeMeolor7Byf5DRjPFut5y6XdY2bOtLwip4Mbd9zi72iFTRTHOONi7wXx8TKZyjIBWav7sxxfcu12j2wWJmZHJksPje0wnmi9++gWZ83z/F/8ej3/6lKxMcdEgswmF0VRtw2YbSFiTFCnj8ufwzRl1+wQlrpmVN0nLe/Tljh0pc1Uyyk9wMieVjkz09LpmFwTarKjyBDFZkC0uwK8I2w6iB+2JZkfTF6DWeCzRXOFZgJvhWRJUDjLHh0iqb9DvHFqtMdIiYyTTDhdbmkoQhETqAmV6QOK6FO/2EBQkah/pDX4XMekpAY93w4himtWYJGBEiXOCvquJTQkyII0lyTqKfMZmmdH7Fq3eQ0pNW7coaUjTQGOXtH5Hlh0SekPfz2lbhxIpaToQs7wPtF2FzhRSJIg4om896Jo0kdBPablGFVeYdkwMiig3w0igykFB162RsWPdrDic7JGkFq3fDo12GtEZVpsle3t3OX/TYnRLTDq0sWQmDnP+a0+9u6acF6jE0a9akCneatrQ49yG0DdoOcPEQ9p1RKmerrmgdyuyzDAZzWh3BT40BF+j8MgQkNENltU8JSsNtl6hBOw2DpOWSDlD4GjaDiUdN2+O8Slsr7cYYchNgm0DwQ0IyMZ/PUf5/3T9f0YbVj+6Bel2oB7EBeutI8kdqR7hu452V2OUJMl6vD7jVN/7y98JmyUmGSHpUbHC2RXr7St03jObTFB+Rat+hrRv0K4GBX2uqHTHavWMkzsF3qyJMqcXEjnJyI8n6P0CcTDlOnZEBZNiTPQXJCalMDOUD9h+zYvnKxDHvHp1Tr05Y3e9ZrutcV6R5Qck6YIQJSE4XLCIRNLYhqbf0vVb1qsrynzEpz/+CUpP2D9+D5VOEMkewuS49hVX56fMynv0zZLH509pyzlmso9IIYoGScHZqws2669YzMYs36SoeMD9Bw/5xofvcvf4FvdPbvDu/RvkmeHJ45esryq++vwJp89f4foekoy9xQK73aK8J3GDYtyiMeMxN9+5z6P73yXJe2aLmpvjY6gzVpsNq3bL66trPv2Tz1hd/pR9pdF5ShiPGM9n6HFGmCiSvZLCjBByn2w0hzQhKaZMJkdMRkdkSQnSYcWa68rz9Oopl3bJrjtFti3ZTiEuWpYvvyT2hu5iTle/QvoV3W5N3zY4B1VraELOVXdBJvbYrC/pumYIjGKxNLS2Jk2mRHeLskiJvkcl0JnATnq8kpjgmcWO0l4yHllEvoWiQheBJM3IxT5T9YDZ/CGL449JximoLbAGKqzv8MmO2j+l3q2gKmDn6JYdonHkBBICo3yfGAWh7RnpQ2ynkEKQGo9iR6IlAUM2klTtFd5JpmZMaTQyDHSFvq9JJ46WDbLMcUmG9IbcGTIhCP6c6VhRbSJEhZA1Pq4HzKIe0btLQuzRIkfqiqgvCSLi/YDj9GFNVrSMJxnRt4S3m+ZECaRPwKZEASpJ0amisQGTTUF5bNwQpCNNx2Abgh0hpKa2K5ICurDGxitkUqHSQFBj2qYgKxyImuBSiJpAT4gdxqRIs0bIMVJNqLoGBGiRQ18QKoO2gbo5xYiE+XQy8GZ7BWGMCFOMzuntBU2tOLpVIqTE9QajRmRZivXNoEv2DXAPGRR0LcFukarBpA6pLKkC3fVYAzKBaHpILVJ7CBbXVyxmY3btK4JNyPUM6TJSlZLpwHb7mpNbN0mrghN3hw/vnXDHTLlrSu6ohEVb8P2Hf52ZqxlXBXfzBQ+LEYtWswhzThb3effWAeMwhybnZD9SaoNTcyIpCYrczCgn7xJCQUKPEgKvFrRbUD7yqfurYvxXCoGR19hq6DKqNBJ0Sy07bn34AeW7t4mhR/SOaANKJWgpCV3H5qrFB5iNwdVLdtUOjKaLLatuw1nTcLZbY0c9T65fch1X1MpTxZ6db6hEx0b33P/Vv0ItPvmf1uRljtQSgyBPMlZO0QbPdJYwKSTnZ2dMcs2N+YSD+YJ3HtzjzkTwsx8/509/9JxV9SfcuaeZzScE7WBySXlU8M78+6wv52yXp0zzwKiYgBLUdsmmecmdB4/40x9/RTJxeNVzeSHw/THl9Db54YjycMx8f8HB4bdYHEny6RajNaW5TZncQ6sRD7/1LmebrxCZ5OCgwFYBYXOUyBAKZJaRzhbkheBym1HsFRwdn6BYUG8laarIM8H1xZrt5Ro/OeXNqWBv8SH7B0dENhzu3adtJL/7e/+CX/67v8r6IoU44+4HD0j2Sv7408/46NE7PPvsBTv3knf/rU/I0hNapZif3OTuO+9TnV3w4OCYH/zL/wszrflP/8tfY7p/l20vWW57rs4dxXiPP736lO/+4t/i6rHj3/6lX2a3ljQXLQ+PF6jM48SGsz/9ktAlTOYnmAbq3Rm9bxmX75IeC3b2lMm45+TkDpIln33++5wt3zA5ukk/HvNHnz5G9ponz37EJw9nfHjnBtHmdC28ezzi7o0T7tx+xKq/QJUSkjn5eIbOJLarSCqYlGP+4rM/J880n3z8gMlMcr15TUfH4vg2P/v0Z3z+2W9x584hs+kHXG8UKtOU04Fw1jvJz//1v8Omv8BqgxhPUeMBjRd7R3fZ4NcVL3Y/ZBMFXgps9ZpR0bI4GDM5PCIdHZDrfRZGIHWOTCMi7YnaEYRAxQzjFdJD5TSToxKrD+h1SkwHVJ9xBb4tqXcZZrKjbwKJmJPIEiNBE/AWojdEnxP6gNHJYHOmJ6oGYcD5jMlsitR2gExET+c6LA6RSmRm0EnJtg7k40CSTqj7mrprCFGSKIMINa619C5ixj2pyRE2QTiFiQJhI4VOiU4gvcLFl8TMQzohijnSGEazHd4tUQhwaxLpUXkPicBHQ93uKIoc2xYURYbzFwgcaa4wmcAHR99JvNOkJaikR5CDHxH7DHpNqoeTpYPFnGbToUKGb0BagYpAcNhuinOBYiqRTOjqFElJ6FK6bYJWM9rGkKgF/VaB0+RJjozgu47YBYQv0bonHzt21RVCaXwsEGoPqefU1iHTJTLfsryu6a0gG80QOsOLSFSB9SqiSdGjGVFvSGWD8ZLoFT5EvI3065K03CDsEVm6T5QNVm7oY0/nDcKMMN/5X//NoA2Nv0tU55BoYsgpio7eb7hew+HhBCFW9N2K0AuEmH3t3gNVIH3D1l8DjkwVTPVNVEhZrVpCDtFmSN0hsw0kKSFMWJ1FpsVNmu2Iy5VjXhoOyhIZR3QUXAtJbz2FGRHbLZt+g7D7hBip45ZN77jYrunSc6pNys5qCtEzUx7letrtms31JUkG47HEZDnWR9qmp/UG6/dRcUJBy/LZU75565vs7d9lu9qSjI6JtcXLJTbZ4BuJd56nl1fUlzXvhhTdgssDfgrWXtNWryizlGdfnHN4sM9k3LJ/sMdoMuZ6s2I6nRJj4Dd+43+hLEvOTs/Y7TYDVq4oEKmm8x2NFKiJoes6hPEIoYi2QPYzpPFk05Lbh79GXvZcVP8z87ZEWo9xPdNsSrF4j+n4hI6UIMH5mlJGUlMMdMk0YyygLCXaGNJUIxMBchC0+L6mbre8erHl9OJL6EqE6Ni4x3RNTbdLsI3CrM6YlE9RHCDkiF37inX1nM3ukrp2BJ8Sa03dvCRN31CUCanap0huUo4mdGHJzl8wKnPE5RKdRFShSYSi8CkyydCTORkjykZik548Wow0A5RfjSmmM5ICxkVE2jMEOZq7A9/Vg5SOGEbMyhSXfM6l/TNCHSBEElWQq5JRlhHDlhgTNAu83fwl7F9ECd0hZXYb656Di5gwZ5TOQEDjakCSqBIhI8psSILG+Bv0nSZVHdlojecNmViwvtIIs6EsR1TbEudXJFlPygxvp2SJJ0stV9cVuTlE+GG8Q00EQo5ZXzkaXTGdHDMZt7TtirYPGDnGpGDjFc4FdJxBMPR2h5SBGDRC9rj4ChGmeB+HubzUDml8FIIxkoSuMQTZMR5PcH1PcIMIDBEwyZDziCEgZEsMFVVjgDkCDSoQRY/1Lc6PkWaO0h3WVygdiLEf7tU9XRfp+zGT8YzdtcD6aiiwkxrnLd6N0GKO7V6i00u0NkgciVJ4BK4XGDmm2wUyOYekIc1KNmsLCJLUYPuWciTobU2Wjpkfj2mqDSbWaNETZGBvL+KsZaLv4twElq9J24d4TgjZNTFrmYZDMveIrVyyN9mjrSNx3DFJMhb5Am0UK7EjKyKV9xhvKDOFRxP7knGRgYhoo6i3BiElAkGpU4qkgHb1l+vpqmkwjCnKKa65xneOfD5ncv8As5ji1zuwDpElWCdQHUTb4epmCJzFBFt7dpsIUlC7K2q3pnHXWL9jMtc8Xr6gsTXCSGR8Wzg4gQ+RPPs6F6DQBVgBHkRUSKGYK9hMPDL0+DWU4yMgI1aSxNZ4ccFnT0r+5PMv2XRrjvfGJKogCSkiFOBn3Js/Yh322bWvkLfGyGyDdmeUjedYaw5vfAt5ESjtOVm/YOc1+aTHlFvm8xkHszvo/pixvs/q1hmPnzaM5ze5deMWWmqaasP+ccadm1PWX+RUjWMy3iNaS7Nz1M2OprWMxwv6vkcICSow39sb2MK9w7qe9XqN0QEhNY8efYP/7Xd/E5Vck0y2nF33VGvJJ5/8Ev/0v/9v+U/+s1/n6nKf1cUfcffRA+JkzdOXz7l4+pjvvv+3ebx7yd/+O/85//J3fpMVGz5+9B7t6orPfvYXPPz2z5Me3ST94gn/7vf/A5Yvryimc5TcQbjg8F6k2gj+0T/4j3h5+pJf+Hf+fd6c/xC/vWJepoRcI8OCdrOm+OAezfoN9cUL9M1D2lZRNyl7e5puXXDxVPLe994DX/P08QtOX72iTA1z0/LPfvP3+eDOe/zwz/4Z/+Dv/gKLvSOevTijblsWe2PKoyPSyV027WP2DyYIf5M0Rq7X5/j6ihLL4e2SZ6+fc3wzI01zUr/Plz8647s//wu88/AdfvOf/zY/+IM/pxwfkI4kzrzmzZsVR/snTMs96rUgVksuzi+othuOFwvkpsetBSEUbFeBs1dv2DXPadyYdD1m+foZ+3sNyqRIm6DqDmOWmCRhKxakEowTpHGElIYoHF419ElDGw2zGw1nX0ZG88jYHWPdmGrzml39FWXWUHVPodFMRjM06RDcI5KlCUIL6mbzttvt6XqPURlG5ygxIoSIMp7eCWw3QokVuthgjCCEFBd6mrpGZgmjfEbbPkUKiY4zRskt0Dui/BlCX1DkD+mqd6hX4PUKQY02CqHGODbYuMQzgUQj3EO0e41Qj0FGYshotzm9C4xHOanZp65rYmdJoyfJamQYY9uE2X5HtI7oJgi1o6osVAnlGPJRwHaaeptTlgVS7RDZBdEGok2JyuODZlcNZCbXZcRoEVJjXWC3u6acbTi6dZPzi4rIGaOFoW8huqEm8e0b9o+mXFVLnJEko4y6axC9J0WS6ZTKOUbljN6t8bFGyzmWYdSVKNAoEnGTy8sl+JRizwI7bJchyEhSQzkWBCvYPIejvYc07iU7d4nKNVk5ASvRtiWmxzR1h/M9yhuMWjDKGE6FgxvIYf8v1/8PmkpJdPfwvsPFljKZkpgLNkpz+UaTZgcgBpKEEtnX7s3UFXUXECpB6AIvFF2wCO+oes+oPCC4ksav3vJph25VloxRgoFxKQxd2eGmAqaGOM4hT+gax6ZpCHVNjkBpS+cbrGvJ1Zibe/fJpMbWhl0d6FmxyHNGhSZRnuhq8AOKLy80Te9pbcO8kLhYsQsVe8fH1E4TCs+uPaOrLbvzL7lKwYmOenNFEkrcVmD7JZM8QWQCnaUYownesmuuqTcvePNqzY2jb9CHa7LcUVXXLK9WXK6vWK/WaK1JkgEHZ30/4N2SBI0mbgSdX2GkI3gQaDLGpCrn5jTj4c0U3b7kePohjz7Yo/ZLPgjf4fp4n93VC0LTMM5u04+u2EsFiZSME4NMwSYBpT2aSElCkSrSZBjgtiLguobeOfq+pW13rNdLXrw8J1Y5yhaYTJLlR8jRYE9s+iWpkAh/m6rpceGStqvYrjTLy5zNdonzK5xNKMcTmtqTqD2yYoSQCUL1ZAlo32O7J4jJTYq0JM8nwzGRzlEmJ89KDJrCpFTyNdFGMpmjpUYoRTqZ0dkI2uPjEmtfIfwU3+VvZQs11l6hSVAURD9GBgYEn5RIMqJTRLFD+JxxNie4M6ROMHJBKnOk6fDiKUYaXKMZFT1SvMKJjKgNekBxY/QM+oh2AaUq0qTDaE0Ukc5WiFTgomGSFwgsUkoysUcQnnVcQpYT1Yi63SEmBdu4wyGGoCIpovEUBRiTYV1F33qEGKG1IIoVfeyGD4yTGKUxacT5dgiNIiF4+n5L7A1FkRNsREqFEgkQ8c4TgsSIAhuvMdrRbC1ETZYbfIgDXrDz5IWgriqUGSPI0EYQgnuLJhRIk2EyEGL4s73HqDGEgBAWk3TE6NGhQJtA62sCHZDh/2/W3uxH0jS7z3ve9dtiy8il9urq6mWme6bZMyRFm5QsgbJlSxRhA/rXfOe/wIYBw771hUiLgEyZGFliz9LTe9delUus3/auvvgKNFsXFgE5gLxJZCAjI4F4z/s75zxP1NP4gxlR1pM7jzYZN7ZUpiB5AEVZVDgfSSISckRkRfSG6Ipp/lEphAhTYR8VMtcTTmzURNcANcjMopATzlRtceqGQGTe1HhncH6GMQ3KF9y2HzCLa86LC6LqwBwxJApfoESDrA3KJ46ypGRGGQ1JVlAuJ4Vy2EHuQWbqeTWJw4JA4n/weZp0ia0E0lxSywpdn1JcLGG1xMWMyQJdlvR+IPmMQiHc9FVojXeZzXXPdusQVtC6kW03cHABnwLH/YHlyZLrccfR9QwJkBpjDYXP1PxwQb9SBTFNOwNRQEgRKTvMLtDLhiw0KgyEeKAdFN2wYHi5ZXPzBn10HN+8wt76EcOx4EYMVDPLYrlg4w+0XzxDX1QcNgFTLAiNQlpPbROmLvn8zVe8dIH5MBLjgdlSc/vkAYv5u4h8j/r8NrpWFHVBHS5YzG4zv7iDH1qyvKRcLNDlmtI8RFaB5y8vqcyKYXS0xx6lFcFH1qtTIh0n6wXGWoZxxI2Brm85HI+88859DtXA5198yc31NZ988ojd9Zaxh0cP3+fZs0vu3f4U8oyvn/5LPv35f8HF+SO2hx3HmzeUzZr/6X/5n/nTP/1jvvjVK5Znez58WPD863/P6+tXnL5zl8effMyXXz1hfTojy4bL/jkPz9Z0uz39vuejT3/GZrfC5gjzktf+iqsrRT27T2UV2+6GcPmSx2d3eNae8m9+/QXVfXjpHd1oMFkii4H99oZPPniXk3LGy2e/pt1K1vV9PJFn25ZmmfngZ2vO3/1v+fTOT/nzP/8LZmczLk4XVI3EWkHbP6Uy9+mHPbNmx+XrlhQPk3nSaU5VzRsnWRcNUTm+f/ILPv7kZyzO4Ndf/5Jff/kFx+6AKDYIMzIMkvcf/wySY799wbDdUFnDThzZbUfWq4bt5Wtmy5IkHJ2U5BNBLg3jkwDxBak6cjnuKb3mPCpMWOBcZGtvuF8JhDwlasOg44TrTBrcRMTCdVy3FVJ7xrRHyxGPx4cCmW/hwjXzxTmde0ES9bTIHwRSGGIsyDEwDo5aS5AzkrgC40CWeF/heiiKQBI7hB0wzEleEwEtZ1TihOAODOkN89kGETL422TRIcxLpM6Q7sN4F2dbBvE1Lp2i3tKqpIKMYhwaYrJELKbowYyTwyJXxHBNTJ5ClawWFSLvkF6wMMXkkwgCFRXWWIY8QoRxHJDKYozFGEVOBdkrYp6CFSFHhiEg7YgqEkJJRNCQQERLiIGysBO6kIyWgSQslb0FoefN84gpGpQRuC6/7UgrogZXztCiIo0DlSmwsSB7pgVYJRnJKAVtf0VMgaZYguxJ+S1dRxliPDK0gbIIFMV0VrbdMI2s6JGYoVAzuvaKYpm4OlZodUqONdkn4hgZxi1kx/lRUYSMtQWjBxcFUsu3Cbug4P/78XcuxpUqJ3xPjGjRoDJIzqmqLX0KSFMhwwI/FuSQfzAznoxg7I+YokJm+Xa2UDJrlmgxkvuWiCAD23ZEugnjZlSCbDjsjyznK1S9Zp+ZbmC6w+qCsUjcqIEoPedNxUx11FmjY4MLjsWiZL24BTFztX1DFLcpVYMtZhSzGfNFSVMpCiOwWpLR1EWJDx26jNRSs73Z4uNrtlvP95sNwzBSlxWRkcNhw7AfaFb38FjundXkpeFKHJljqeKEuvHDnq7dcbq+YLW8y5tNz+F4yXZ7yeX1gZvdBmMs25sdVV0RvGd1ckLbtnjv6YMj58RyfYtxCOz2W37y8UfsDxt86qlOPWrR0QWNskvmyyVLWVDqkeF8Ruh+BF6jpWV/2Ey4IysoF9CUFoWBXpKFwpVyUtqHhAsRlx3DGOhHjw+B6EcOxwBiGvnojm/QWdKYE4wxSPOSpN6A0siyIIw3JHnASEeTIMSE1CP90HHcetrkUEUDZolH4FKgThYVF8zkLWbNAqpTlrakKi16ViDqgmwMhoIYJWq+4mysCalDGlBywtsVuiDH/WQmUzW5k8RR4MeOnAa0DvghEIaMlorlbDEh4GI7SWZCJqcTQjRUtsLoGjeeEjgS5IiVFVJqYjoijEeFNbU5w7kN0gRSNsRgEVaQZIeSCwZ/iTIZmSrINSnPIJR4MVJYhUy3OB5fYooRKUqcD3jvmdWW9rBhVs+IyUyb5Alk1giVQHQoFSA1xNiShMPoEvSA9wMhZKpyBrIiS4+Q47RAlDMiJ0AimKHKTAgD2hQoJYleI8gTxSU5Yu4oS804bhEYpCgnZByJYQyMo8MWCZFXZN+8JbF0KAMpCnJUFLYkhB6tAjlDzgU5Txv4iAgyoAzknIhpQFtPChkhNWBBBIQayUSKwmBVyTEEghAoVUKG4AJaCijAuwGRZgSnkbLmb5w1EqIHJStyVHStmNCQMpPThESsVEkkk50njwFZzilnntQOxAGMKkniQDNboEyDtSB1g5eSAsFcV4x4KpOoYk3ONSe1YhzbSSRRFxjhUcIzDh3F0tKsC3ADjBUpWKD9m8/ToigYvCalPWVZodcr5GJOzhIZE0HlaU7UebS05JinxbLcMw5XjG7S1ntxRdtfsen2HMfIEDMuK5IouLy6JktNYiRlT0oBIaDQCfsfHBs6T8u8WghCnrpKZZK0aMIA1VxzjANSeKIv6bc9V7Lj5thy6DqyHJFCE8eEmo3UxUBpO7xriRayP9D7HWUxQ/aBQgNK8ubqistnXzOXK0TviCGTS42VDZWtCH4kta+42V4x+/GnrE9q5ss1yk7H4vwkY41FCLh954Td0LHbXaNPGrb7DV275/6Dc1bLFeMw8dHni0lOhpC0/ZF+aFmdnLDdHen6gaKq+Z1PPySJDVn2nJytsCX8m1/8Of/sn/8LfvvVSz748GNOzu8gdcuisizKNZ9ffUbXbnH7REHm7OScl09/Q9tnVnfPeffDxwzXr/jir/41P/v5T7nuDqzv3VnBAgAAIABJREFUnvHy5UsuL1+zWl/w4P4fsu1e8OBRzW++2/D86sCjex8x04L9fovbjcgq8ZM//H0++1//FeuLJbrYMxwiWiqapiCNCxqTePwInnz9DbP1dDbOm8TTV6/Yttf87OfvcufWgkLBr3/9GXfvr6hPKoau5bgdyRyYrUCZnlvnd2mHDtsYvJwxCk+IW47DkYPzhDSj73runt8mdonNyyv2Nx1y8FRl4NZFw/177zAr34PcsDt8y9BekUNPdIb97gV1WtHvAtEHXN9N5w41hSrpcgn6jLG/YlEMCNNT1ytUvSKWCsqBplqS7QyRJTlHZEhAIudAzIlAnuT2TrA/fkfuBwofyKLHqQM+OUoZCalDhHN836BEMXVNEfjAhK4ik+JICOptCBHJeIJ3+EFhlUYYMaFksyMnBcmQgCw3YK5QskGmu2S/R+pLlAJpElIFgnekVCHTDCmGyc4pCqSI0yihGEiU0/d0RIqSlHukuIaQyGGOEhaBwo0JqQdMAW0rkTljhCA5i6k9ZeUYuoIMUxiVKkSygJy8G8IQQqJoEqjdlHiPDeSEsY6UJFJ5iAVETc6RnBQuJgQd1Tyj9Zz94YZ6bhlGhxsjVVUipcP7hBWnDL0jKwkWvByR1qFEBhIpZopihnMlWg9UlcKNGqMy8q3vZnQerXsWy4zre7pjhlRSWI00npjayXXSDeTbhvLeiv61Q3cB5QUBSVYN2Y44eU0yJcIWKOlJOZGSIif1duH3/6diXFo5zR3pmqpSDOOWMNymND2ziwW7YwtKo40i+O4Hz83WggJrxVtbVaALkmou0Qpit0PNRoQuGDzI6Jg3EZ17UphuVqv1khimWWmTwOmeoXCkRUndCPRijl1aVMooYdBCUgpHaTTdPqNExq5LEiUqB7RWFPWMZjGfljDVxLYUUpFsSRcrvJREAj5ek1PH0++f8PTZ9yDA2jlh3DN2O6ResMwloqqZq5J+7GhQxCwJKmBSou32hCiYL9bYuiZvG7xrMIVgeSJoh5ZhCGxudgQfESJhC0OmpusHRu/RhWJ5esH1iz0/+fB9/uD3PuXbp7/iOF4xX5e0fsvu0vDtN5f8/T+yIHtO1yvM2QUizKbDSl6yfb3Ajy1GwXw2w5YWnyI+dWgfiVExBE3wniF5AoJ+DIw+MdmuDaqYcXq2ZnPzOUM7YJWmliOahMkJJQSOLfuxYwiBwpYoramlRxpJ0cwYuhkyD+xCpG4qhEr4mFFe4305temXp5yuzgmLBYumoTQSY6fbflYCtMS7gLFHCixJV2AyiQQ+IWOkVhUOgcMhsiN6R3RxYrMmRXQZf9xiMsyqku6Y8Bhi9MQUEAb8oFjONW7cEdNbSY8QBFpSlBR2TvQ7TNkSRQVYRAaZDMnXuH5ASUGIesJjMSJySQoGISRSNqQYqSo5pdou0DQVKWVIHpXjNAPnE4XOjGMiDJrKFog0Qm5RKhCDIAuHQL/VFntSSsQsQEwiLCVKQt6T/IhI1d8U41LYSeCjOlKGoqhw3k3jBwpy8sQ0YrVCKc3oeoypIVtSilMXx0hSyjg3ItMpQiUS/aRGzhJEBpVQtqB3GSUTMZiJcyscUoVpZyDEib0e45S2UCGIU7tV5rcILU1wGqsLvAsU1YwU0vR6hURmSMHjU085qxiOEnSa8Fx6SouCE0hVYrTFZ0dm+qA2SiHSZLk0ssL3b0UeY8KUJUYPaDmissIIjTYDpIBRGi0GspihmE3JlDBIGdE5UpjM0jTYtGFMA0KWE8M/MTFyfcDMGqSpcW1+yyL+4SZ+VVi2B4OqTtEnp8jljKgFuICWGi8jzvfoFNBC4+OEXIytx6Uel0eSELjcsmkvaUNgiIYhCLyQRKXZHnpSJZBSIWJAMOntEYoy/1BCpMlIrUhCICLkLMm5oigSKTnImqwFtqiRwtDue9Cam2Og94GLOyvqRqJ1oKkty5mcMIvtgVyfMbYHxv4Gc2rIwePCdKHbbFrkwTKrLWOYLhO9j1zuLok6UJiS6zee1893/PGP/hivBYuyms4kbaiq1WSLTZHTdcHxtacoDT4MeN9RlIrTsxVSCEyhyGKkagqkVEQf6LuWlB0XF/d5+uQ5Ukl+/PHHmO8U7fAMa+aEUXB53SKN4kc/eZ8XbwbO1nfYXA/cvW9RybLfObr9lo8/+vAttWrL9ctXyOgpFxfMZ+fk3vDlF7/AtRsW67s8/dVn3D4tefHdK4SSvPPhI4q6wRgN9RpT3eO0ipzfe594bEn9SLlYsFo9IJhT2vEGYyQyLykw1E2BLSz9XvDOu2dsLm948uQN/9mDP6IPW4arLd3xiro2/Pgnv89m42Ho2LTXfHT/MbvDgfY4kLPC9gXl+oyy0NMoVV5gm5aRDpUSsT2wvXlJ3we0EWgPPjhGPzK6DhcP6GLk3dUaIfYsqztYU3N1s2f0Az7lieOsDfvLF9x5eI/D8YaQdtjmHMMCGWukO0APuu9o4xVBHbizKDmf1SzKkqoqqeqSQmh8rJApo9JAZrLhIiUIQcwSlwQ+CXb9wLC/RmwdphvQckCVAAv69ohNDTlZpJkCDFIiJ4lSJVYrchTEOGBtA15NvwuHNn4Sd4WAMFOynPLUOgziSGY/hT1yQcwBZTNK9m8TeP3WV5GQKhFzSxaJojhDokhh4pBLFTHSIFUm6ANQkaJHpw4jJNpYsujxGXJaE0NF0A0uFlRiROKJcSTGhDECR0JOYgvGMSNzQmuFVKB0RqaIlAmhDIKCMcpJwqYyMSiEdGi1nLr80iMoJ129DGgryMmj9OSOCOOE15Yyo6QkohAhE1NCa4nQmYxHaM/0rmaygBQzKSVEUoxDIniHVlNh7MdJxlOUHmvn9HuFH0esKRHJkoNAqclmGlKgufcAsbjN7vIr5mpAC8VAAaqk0A0pa0avAYXWEvIkPcs+I+QPu5v/ScW4rhM6GgrbMF8kutfXeDenLs9YLG+zOXyO0CNVmRk794PnxhRQRYG0FT5CTA6RIiJOavaJC9mRBORsScGA06ACLndkDH0b6IYbZK0obUXWmV0ISE5Y6xNmdc0oAhgLVmKswBRgtSbbFkGglPdIVAjfomTGljVVPaO0k3lKMwk70AZRLWhzR98ekXqJtCvebH/J9faAUZbjcYfrdwiVKRc1UeyZzyIvjCE5z6M7d5EnGllIbAxsDgeUOQFVIywou+Bk/R6LtQB5pP6y4d/94pd4H4k+YgsQZOqmRtmS0gWWs4r1fEaYj/zJP/0nnJwsKMvM4Lck0bO5uaJ9veHb4Ve0u/8a7Iaz2yvKYkVwAuf3SKNY5MywL6lixbJZEKtASgdiPxJ8Ig4NPg24MBCyR2iNRSClRBqNLQuEqCDP2LtXxIOYbqR2QMUB4yU6zOnyhkMviKNhOVuijUaogaKugYraLsjxDXUnsFWeuOI5I21JNglhDbPzClUJzLrELhs0ApMyJoEQmWQlRgqs70lq4psKIafFihwgK4pihgiB4Hs8W0IIxFAgsyYET/QR1w0wKrLPRCeJY0MOekowZGSyH2V6f4mRM7Q+QWlBFB0hZkp9j9BLytozhmskcyYx2MR6jaOnqGuGPtHMb+H8AfIMckTkdpLTJI80imF8gdI1Rp3i0gGtHWAZOoFSC5CZkI5kKrQ2xDwQY4eSJSlqlPGTDCJqUnZIOUmPpMqIXKBMxvUZHyqsroCRnBNCWrSs8HGELCmMoev3SOIkcElTSmqsJIYwiXnevtcT71WilKK0hpQdKUJZhkm3LKfxkZgDSjMV5W+lVykoisLg0w4pJ+mPH0GXFSm1KFHQDwlUQiqJ0IGYIjkWkwCDhEs3LNZn9IceP3qMtFhtOBwHXEosL1YcN5NiWtmELhQ5C0LvsKbAGPCxw2hLGD1KFxg5YRCD9wTvqecL+sOB2kTs28O5kpmZzRRlw9gqhJb40IOSaCWR0TNGh6k0KUhyFaitpN0cENYijSDhkVIxjpYsDIVpiL7Cj1MiL80PVcpaK0ytqc9W2JMlFIKYHZCxUqNSIvQDUgiC68k+ElpHvwOKiiQV/Thw6B3HwZGLiXYy+ECUkaPr0JXh4KblTpEDhbJIZSb7a/rh6ym1QhpJSJmcMlIpkJZGB3auY/AeZSpmzQJbGcbsEf2O7mAhSx4/eoeTZT0xnYsCpWsGL2iHTNUY/F5ik2JmSkZhGX0m+YxwJafVOxzrEekgjAOu33J48pKrTcn5+R2GruDbZzf847HFJkdBxMdJJqKkwidBiBmtDUoIlosZ0UeaxtDUJYtFzdXljtlszXbfUjVrZC64uXxB1x1p5g3LxZLn8jXWCB5/8D6//O0vee+93+flszd8+81TbKH49OefEJPk8Xvv8+r1K65ebLn/zse82t7wzXffcOv0Lr/789/H1DWvfrHhxfff8vDxh0hR0V4Hnu+v+fybv+aT3/89Xjy7pru+4WqX6G6O3Ht/xemDBfvhBUZLjq7g3qNHrGaCY2/pW49azFgt4aJ5yKvvB9r2wPblhot33ufk1GArzdD1tN0bmuoWn/3iW2Q9UM3nHK5Gbq5apCp55/GPkfU9jt+9ANeyvjih73r2r6/JCman5zTzNapYoO2MmNPUiUsDxkqsq8h+Rn9MFEYjTKAbOt5cveDszhnZCKKJ1CeW8/mCJ98fYCin/ZO4R5BIWCICW1bErWJ1csZm+5xDv2Oh38EUa/CKEPZsrze4q6c49QwlPPP6IQudaVSiLgqKYkkcmeRtSeDlSJIRIfRk2kwW5zWug24IuFDxcrdhuLyhbANrBCdNSehrUp6/nf0GZTwxjG/H4Uq0qd+K2RSSI4YVcVQkGTBmxJgB7xI5GISaEQiEFBFqnFLtnNBy2ofr8/fUTUPqC6KfEuCMRakC8MR0SQasthADKURIBkWJkSVKT/K2EMe3MhqFNAnUkUhAxRotFTEYsjOUUmMmOwwIT0qWGAymzMQoCd4SgsOYNEnngMSIrTxuzOiwJCMQ9CiVIVfkaBHSo1WBCwOmHJG5RKhMTIIQKrzvMUVBcNXk2iiKKUhLagqACGglkFliUIQYJ9ypkkgpiWS8j4QwAAXjkEBEyrIkJ0nwAiEkWjaEoSJ6i9bTyKP3AUKmmk/nZSwEy7u3uNx5cogomVAFoBwkgR1KjF0x+A4XI6puyCmTcpiAF9H9LWfxf2IxbqpMylCZAohT3F+2LMpHuMFQmDnJHFD6gA6Rvz2t7o570CVjnrT3UgiWVmJ9P6XpyxP8oacfI14KdLb0B0mQLYO9RNUnvL7akcwCpRuEbhit5igjJpeoYFCHxOBaitWC0ioKrRDZkp3mbG3wfo+xNdIK/FhDkmhTUhYWK9XbVmskZkmMcXpjkp+0qsUMYZac3DojZE+3dWyud3QRQirZPm85WMd6ZlDf3ZDRLHPNyfwEVUY23ZZDH5gt7rFYXYDKLE/WrE9PqWYD+/YpJ9fXpBTx3iOEYDZriDkitEFZjZ1ZHp+eUc9K3n1wxu/9wY/47utnPH7wIVYL+nbDy/Ql9flnCPOKL371GQ8/foQwKw7+wOiuEBn04Rw7OkYrQViakzlJjRRBMQRH2wv2bsaZaFHJoQiUUqBMMd2+tcFWJVILrnygnJ2htCWnI8SA8B5cTxp7YpQMe0M7vCCllrqcUZQKwYwYIqWtOLs9Z+YLfAp0aUcqWnQ9iWaq4i71+W3cCGtdUQWQaUCISFSQlSQ7i5INQRoyEbxDRYeKCsmcqMHrDSHeYFLPGOIkS8g9OSd8aMk+kIY57VXP8epIGjwiSqycUxeJlDpmzaQSlqKkrgqUFiihp6JXgRsMMj5GhkBO20nL63do21M1ieCnYjdxhHyLFM7eJghHcnKEkDGqgWhIuacqF4QEWTm0mmRbg8ogFD4pWjcwnyfGeCBngRQVwZdIldGqIEVF8hqpZhgtkTpOybb3KDuQk0anNVZnYp4MalLKSe871nRdoJk5BD0+9AhppyIaSwgS53tW6xX77UDMnlLZicsfHVpL6rJm596gzAxipjAVbTu1XrUqEFFR2EjycbrnvFUoCyHIyZAiWFvgywNSeUI6Ym1NRhOCxMdAoRNaJTZXR5YXiuAPZJGQRiERxJiIQdLMzonekuL0P1dGgBKEkKdERYgpnXYDVq8Iw3H6OR2JcWSz3zNfLKiWgX7smM1LYmjAZ7RqsdZTFnfod47SCsbRc7JKBHegHbc4BCX3ObqCdKEZdh3HVHJ6vpiWZv2A1gWt6KjmFVXZ46PHNCWlbiZ76N96jBkW9xpEXZBEQMSEFJloJMEHRDtis0A2msNxi+w9ecyknElB0cXMzWHPvj/ikkOZQMwdTo04odgMG5rTBa+fvqZWDTJaKjtHy/JtZ+SHq0iLsiZKcN5NymwpifTIPiCpGQaLkpnKWuplgdGBMPRTByMGTpf3aRqLG0eGvmG7MQw5kE1BUXmGmeRO85CSFX0cSTmiRWCuBorzijFE/HFOf7VFqi2H9pLrOMPfucf7H37Ay+Iv+PLFX1I3Z6RDZvQeRKKqLbos2YSRMJYk79E2s1zN3x6M+e2lUzAMA13fMl+cIWPJk++eU5SJBz9+D6MN7777mC8//yXH45Gb/jf8g3f/gN0hsb7t+PnvfsB8WXJ17en7zOvLp9hZZru94cvf/nu2h+/4J//VnzA7uct+94qn3wwsVo+oyhPGdmTX36Bngb0a+dnf/5T/8b//37hYaC67I/VMU84zm/aKw7Xm2C25ewZ1UxB2hmevv6NSFc3pCTEZ4jFQ55qvfnPJuNvyjz494fxBTXvsGa93pLDl6up7Dv0V//Aff8DTN99y3BV4V3B2ccbt++/yxfe/5Wy9wt0ojsmw2b1guVLUyxn2pEFVhr1/QuwecDZruNp8i3OBsrJUKqLUgL3rWC1PePNiz9MnPQ/vnDFsLDpCJdY8vmj4/uVnaD11ZiqlWM9XfLu7wY2Zsqzonef83sdEefbWGtsxoCmsRzQj4+aGr598NX3GqIY7a41G46LhKAzYBMZRDAt0eSDnGT7DyDjtxo2GMETcEbq25cptOQyJV/tL2u455egZY0nKFU24YV7eQbQKhMCHjhA6lMxgEj4NDONAM2uoCo8SR7xLyBxRWqN1jesFyVcoO2PkhqSeIbWDNAd/DylPGd0VMe1YLuS0gC0k2kiEBOcGclAU9hEyZVxwGOMRupuMopRkItEb3LCG4hKZExQwipEYMoZzSn2LGK5Q4kilbyNkOYnsRMRaiZCKoY/MTwqGIZCCxZYFVSXROjMOHuc880VNe+hAKzIOqQNaKcgNAo3IkwFbyoBUASU9WSXiCH2fMEVGGYPzLaZxGFkzHAu8SyjjsTWTrdlHSlnSDZHsLKKqCWha17KcwfWlxhiBLTMpNghppvS9UOh8hlUVx/aKkAJVk1F6wGdPIpGlousgVCvGduTqq++ZYxBqgdeJbANyaMkHjz5RLBdbkgIpYBwNwmRsIUn+P15q/52LcfyKQgeKMnI8bpG65XTxMwrp2YTn3Lpbc71bsrtx5OB+MDO+nr2DVz2d30McKVVJrde4UdDT0vWvuJB3CWpkTIGseqyUHIYtdqbZ+YGygDt3T9nNI1dmR0si6YLOC14cHFUqOC1L3rGaInvy4CEriJYYJvzUotb0/jClp7JASo1RCqMEWkqEmOaZfUyMRSbGEtMFSvmMOV/z3rogdYLNboOrZsRQYFymVA1OH/ns9Zfcs+/zO5/8PRanS0oc/tBz7Aea+V0Wy1skoFks0GrkZCXx0bG7ueb1m2cUpZmW9sqS/X5H73tCkmgz42S1xJU9P/7oEx6/+zs8fX5DtSi5c/ecsqgJDh59+And4T/nmzf/O9++/D9Ynp6yefE5RZGZVZLKWCIdrdQUi8x5BfNCsJdzkqyhuEHZp0j1DS59hNUaGRNFgkJPN06kQDDNF5taMps7dHyNOwh6uwADyVxjqxeo/l0Gf00YbzikDdGdENwCpQQ+tCg1UBZLvH/BbP67FPGEbAKi7BEqId2M/ZVldZLp1CX0YKJE2hKpSmQE07XUZcJJyNYTu0zy05KH1AGBod9BdAoR/GQ0NIJMRORIzh2oG4pq4Krb0e8DRZpTy5K6tNQKhi6wOi3Y73qaas6ytrT9ATdAqdaU9oJ9u6E5uUboGpsajGoJ42tCdgRuURXvcfmy4/RWwc3mCYVZTKNIqkbrO4zOTfPrPiLTLUgLjvuEVu9QaIHmQKNfI82WcVezMrfQsWUcdxg1EQmC0PRdTxrPsPVI2QyAQMhxKs6DRcsDKaRplKvOaOMhClBTmzMzoCioy4rNzZYkAnW1oCwrvHf40eFiIotJ+5zEQGaYLhox4X1PjlAVJxgj8E7g+kBdjigVULLGqgUpDuQ4vT5bBBI9gpIUNDmB1hFtMzYJnNui7IApp2UoHxRIiSwckoh3PUVxRh9GxuiorEWh8J1jvpjRxYBIEVMIiqJES00IgZw8RaUgZUKe/p6i2RNih2JGjJa+13THxJ27d3H+Cl33RGpGtyBmg7AZJyQWwSBvqJqaGHekeaJ7sSETOLl7Ttx4+n3i5NGMF599wb3336csCvrjEd8CWpGkIgpPv/UoXZFFJsfMcPhhMR4XS+yt9/DHSHZ70A5lJEYYCJnt1ZHl6QIRMyIGhuMOETTK1uz2LVfHa5w4kmRgDAq38wQ1LV8e3Q5dCb598hU+T/tBtrTIlBHBUyCpdEXm/03HG1Xik8dKSxaZwEQOeKULFnEJCW7YEMSRWVFzVi15lvcMy5GnVze83CbumgRjZnCJsOsQRcvDxycUDi5s5qrb0UpBiFvc0DIWFeV7J7SbS9bhNs+e/ZLLYU89+4BOPaB3byjG5/y9849YfHOHv/jLf8W9ex+zmB8IcaRsAme3KlanK4Lf0Q4N++/f8OnP30HEgJZAFgTnaZo5+/3EuK/rii9/+ZKuHXn8+BGPHjzgt18/x+gaKSVfffUlP/rgXzAOF5zfklzcOePW3VPevLmiqQeKWrCaP+TBx3OunrwkDiPnpxfsw5FeRYS/w8OHc15dLVDM+Ojj+xyD4/n2mv/mT/47vvrsN1ysIz54DijWJ57RRV4/rRGyYXZr5OG9OX/9b5/T95HKWhYE2PvJRzBfYR+W/Oa7r/kv/+EjHv/OGXosGbevsKoi+h/x1W+f8u5PJaZZ8xd/9n9xfnpGvZacNDPMbsdJyNy99ZjfvDrinOC9n/8UW8+plw/pdoqv/u9fMz9T7MZvKM0dDGdk0RK7GTJ7bp0PlPYjfvv5E948+ZZVY7Dljv34BeRblPU5OVuq1T12x88JXCJEw3gMMEIha5ra4O1IVSypzJLh0nPn9h2qAeazkYO74em3f40ImfXtgp17SnPnXZwuCFUkixbfKlqzQpyf0gaJVolCFIixxHeettuy7Z+y647sDpnsHb/84jsOrYY0pw8jh+uBVzdbfrSe7JN36iU+R3Jy05JiLghOEt00ylHXEs09Yu4RegCR8UGTKUkykYuWULTEo6Eyn6BEj+OSIb2aMKjSInRFt4VC38IHiCkhTKBotuS0ATeDtKAwcTqPySBGsnSkmMjujOROkVRIMRK6LcZObg/nE216BcUUnnV54oobkShNgdaWkD1JOMZxCgqkHqiaJSkKDscjyCPGlCR/Qmks9fxATIGxtQQnsU2LqSVEyzBeY6xk7CyZQMqanAzKJpSe4Vzi5EyTCFy+2EJoqEpDXUYMnmPsCYWgKwX70CO1pLAF0kdUGKiqFdK8RhfnaFUzjgdG76bx1KgJvp/Og3Sgmk2jS9044NMB8PhggTXIe3z5L2+4WM8pZwe6oSWEgkLXlKXEV1te7T9gcV5SlAk3KkY/ovKA1QGZPP+xQZW/czEefIeWJbVdEVXNxewuq9OR/dWOWTPj6rgg9Q2aGvTzHzy3zUdkGzCjRmdNMoZBOA7SU1Yr4o2gOB25GW7opcenN4Chma242huOseC9d0/5Qh7oxgNRDlAJwPLqyZccro6c37/Nwz/6Oa3zZFtirUTqHaVNCDEtpR38SD+cMTMRIzJCMqH8JGQxFRguR/oU6PZbfHeE6ElRslg/JupvES9BeMmyEAiXGcmkIuFvnnMmWm6/e4I60RzFhu/Vnuxh3AmiyxR2RVkZFvUJct6x3X3L65fPePrsGV3XcufuLXY3PVJKXr1+STkrKOvVxMtultx+8AGr2Zqyc9ypbnPr1h2yzTjdkuYjqrKM27vMZ3/Kixf/ms//6n/gbP1TZstbyItbqPMFWV2xQFE295ktH+CcY+QG5/ekcUTnNcHPOVjLHIGICWImpozSAowgikxK8PoKXn15oHsWUBwZ5nukXFGaTyma+2y6X3N+PnBHfEiSLS5sGcdLgm+wtkIpj09XHOI5u/6K+WJkuZphpCQMgcYEarVD7kea+BhdWWylsFpMJkENbp5JZUPe9EinJzlRk/DZE4dAHUr0OI1q7OKS2hpscYnHI1yNCmeEbofwL+iPB5S/oDs8Z16OJKnp+4qCc8Z9xGAZdzUurDByg5IDRnXY8ilzMwArossM3RtWswWl/Ak+a7zzdOMN1VxhtWU9O6PvRwpVkqPA5YGyiuTs2W57jC6RxQFjBpSaeKdD6kkJQlA0J4bBH1ECpDwniwUORQwHbNFgymty0rghINVATooYHVmM2GJJdHNgS9ZXjKEgporCFpOx02dGf8Nyfp8irTHVLQ47xzFEpJIU5YTjAsVh71ifrhjdgfYwTPzmpiRFx/XlHm0eQtpSvLWWkQLe30Deo6RB0OBGRbEaiflIoUtigBhASsE4RvquQGUw8hSZDZ4eVQS0mognYSyYVSuQFW7cUpblNK8XA1JHYjqChKQVAkNRnNP1Hh/dJOvIjqYu2Vz2FOoMLUsILxFKEnNPTCN37q0xRcn1tWG9/gk3b24QuZ1Mc0aSQkNyDim2VPVtnAscXMDFNVpXeGPR4sCqVoTQca8KVOY5h97uKl7DAAAgAElEQVRArKlVQ46J23fuMAw73BtDOVszZk/OHfY/gGIt33lM4AXCgEkSaQ0xR/o3Gyq9AlsjVmsuf/srROiRQtCmG47dNwhboqoruuErunTEzFZ0baYPAicNEcPVzTVlU1OKjE8dC9sgY8aYjNWW7C3+bxXj+ITOklIbhIDjMOLdmnfmltfDNd56bOiIB8Fh5ilVxgZDvNF8+OCn3Ly6oTRHSD2FvOBkfYflRcHT7Qsezf8B+VbLF3/1JScHyWo+p4wC90qQryTl6YzX8TVvbp7z4Na73Dq9x5tXz7kMPZU68vT5X/J884TYwfevrjg/eURVVKhFwbibcVgcsbN7+D5Q2oLPf/VbZnXJ2ektTs9OkVrx/MWGk5PbRFpCiNxs9nz6Oz/j4TtLtocNIsOrV695/N4jnn/3jLPzJdUqIcrE2CcOx4DiLkO/Q5ojj9+7x3g88uqVZ37xLp88uMNqOWf35gXtuODfPfk/+ed/9Me899EfIrSk3r2gUSXxt/Dt62se/sEj/uzPPudEvYMfLMVpZHUKfVxSLxb82z/7+v9h7U1+LNuy+7xvt6e9TfSR3cvXVsemJFIkLJoGbEAeGYaHGmviP00DA4YGnnhiwCZIySWSIotVj9W9LvvMyIgbtzvdbj04KZE1sgEzZwlkAudG4J699lrr933o4gFBveW0fsCz37ykDpnf//iSW3/H//rv/i0PcPzLf/EHbKxm9+o1qu8x+sjOf0U4LvjU/0/8L//2OVORWOfI+eKExVmBXmyoxsyz93/GVEV+/OT3uXz0Y27GkdevXrF/8w16fIk4WC4ff8R6veXd5h1TdqwvVmhR071dkPPE6F+yWC7JoaHb9lgBtYmcnEuasxVfvzywPRh695bbw9ecX/6Ik/UXHPYFo99jTrZ8199xUb2i118jzUcocYXWD4nSkOtr/vR//G/56ss/59PzC/TugCg1Y4bWZhoJlYTYCTLfEtU1U3HKJDV7Edl7zeFY0+97/PGWZy8PdMOR19sX7O6PxN2etfP8sHlISr9DyEe0ucJNE1qVCGVIQTONiqa0NHUFuWN/0Eg90S5qwOKcJjjA9GR6OgdtM2P3gheIZKltxJg7hv5IQYnvNaJ9SdCZnJcQFuS0RDAiMgjVoYo9gzsnuodoWcwFrnDIMpDNWxKZKT4jmgU+PCANLZKRdjXBtMSM52jhIB3QpUHpAh8Sow80ixUxJharFu9HUu7m/ItuGHpLudQI+4K6gP09FGaBlJGYMmOvKKqAymeM6StOFi19VxHYoaiRYvkBoywYw5bNpkHmNUptWJ0myBP7fQBRoXVFW5R0+wONbDF1QUiJaDPFecvN+xesV+cgFV13jzYFRWHJCKYp4JPAlDumo2S3lfgQgAJNS0wZNw6sTipC/yW/c/0599uO212B1Ke0RlH2HUMYOKZHNOJA2g8kJFIpTCFIvuY4SkTI/DZj8P9HMb66/oLSSrwf2G5eos9OKS4+Z7o9sq7X3N4/Z11Hztpz+k7BP1obX6aPmTgiVyNBzKNbHybO1qfE2DMax77PCOFotCXmkqMTxCbhVGZ5csat+nvkYcXZoiEULXtj2HtJZUrapwXrR+e4G49ZK2SjMcqA8kxpR5R7GCw2adRxw21sENZSLwRV6xHazbuupqTvJaVcIWrBNgSm44iWp2S35/DuyJn+IYeFZm82NEXGBZiGxC7XnJ1f451j2u0Z44r+Vc9uuCdKzacfPSLEgdOzmrKYg2HPnz3jF18+IwbLw8vP+dnffcXJ1Yq/++u/RlCxZskyKa7rlh88+R4/vP7njMcF5vqK1UcFt90dpAkdJcV4TpGvaU5/Q4yOv/h3P8EdDP/s977H1cNzls0KIx0CT+tq1qbkmI50vscIgRgtcQjEECF2lOM9XdIkLVmuLhh8xsqeZRWxJvHdNz2eBcG94v34Z+jQgPgcmS2TeIUS7ykryaOHf8Td5jX93mPCElwm+hLNCbZaE7RmJb+eLWBKYuuGoikJlUZZi7AaU66obSAuIt5opKjRuaUIgtJEvHfIYg582GgRH/iuURhcatDNGtKBVQj4ITCGCkFLKSQxHIk2MLyM1DvJ6G9RckGIDxkxKDuRtEMFOYuHigPbACYajIpoPe+wTbua0irK0mMLRfQKGChMhyx2VKVChQdMQ48PdxTaUqQFWWdc3tOPE5KWxjylbU44HF4SkqKtWzyJwRkW9QO0cUhzwPsRLa/J3hBCQDKCjPT+nvPmI7Z7gVABpQLeOXIwaH1B8DU+HcjA1K3JOWOKREqRYRJzeLicSLpHJcvufkMWxSxwkBXWTnTDN6TwhKYo6bavmQYoiyU5RfoBhFxTnEwo+QLpCkRYcnwX0KbCWkWIiX4/0daaxUkgOMv9vaWtS4pCoK1DkBDJoXNi8oJ6IZmcR8kCS4PJgiQ8vbxFnyp2u7cUdo1VBVPvGaeM0gVFM4HryfsFnGaSHph2HSpLlnVF1nB395bz60dI3eDGDTpHDq5HV5bLRwtS9mzGl5w3Ndv9PSZETAleJFwwtLLCHgfO2kvebF/S5obFeMHRHBBxR/Fe0ecIT0+px5I3+3f43RnVyhFqj5MKW5Qc9x1mDyWesX9DtgWoFrlq4f0/cMaPDLTjCjpHaCuC75HjQLWsiH5P2wo4bPFhC2Sm0TCicIvAYf+aF8/fcfHwEbe71xzzyGRG+jRw8I5DCETluV5fc39/T1kuUEKjEFhhqJRGaMf2H50Ny6YlJkkmAY6ViIhs6J1ksC1vuxvqYsF2b0hNJLWOle5ZPj0BkfneD59y9/4Fx2MmhiNvu3cUm1OEXmG++Ir7P9uyKBO6fUZvFYkaX5bEOHGxPONn37zkyQ//e0iSoehRKmFYstsFhHvAg8sBb3aEIVMox7Nnv2Zwe04vLjk//5Tu8CV/8Pt/wv34f1CUf8LtWKKeOkK8wSeFlQ9413VYseabb76jPfeoZeDF7R277RElFCenS2xRsr56QLc/8vR3HvOXfznx5uaOH/1ujcMjqaiKiefffkUlFSfLigefPGWxavnZX/4nzJj49lc/5Yff/0Oq373ixkfc7RaGgTgl3rz7e37vx1+wud3wX33yu7ijoDwrKJpItw9sbt/ybPuX/MmffkG6/TVZwF98/Us+OfuM88srftq/4W/+/X/k659/xQ/++Ht8fnLFj06+4M+/veeOCVRBFKdcf+z45sVf8Msvf8W/+Z//NcPhDWelJR4mvn6/4fLBxyT3OSfLX3D2UPP1r/6GaSxQcmJRFcQnn9JcXRDWK372AgqtWIsHxA2EnNDJkeKG9rHB3Enu3ybqJ48Z8h5ZSHCGt98eqMY7npYN9faEq/UfYeonfH18S6feUlWS/b3jsbjiV//hJxy6RLMwyFNPZQfKxTnf++iPGfe3iGT56uWWOH3LkwtBpa5J0xmHvSeG95ysGtKigPwQ7wf66Q1+rPCD49C9Iqg73vWam+6et+/vefX2wJgSKdfscmTYD5TFLR9TshUjF8WC3V0gZElTJ6py4BgmrL5iMV5QtF/jXcPoZtJIVj2SQJ5OmDYPOLsQ9Onv0SQUDUpWoGp6f0MXHLpuqcwZISg0mpRKctJkLZlCxfJcE73GdScouadY3JGTZPQTtj4QA0zTgsXaMtw/wRYVUZRz1kXcY6SmCwHZvMfrCREf4yZFHgKFSVg7h8ozismV4BJSBFABssPICZlq+nuFKSxSe0SZyUojIoiQcM7h3XNOlx+zu3dIMSHQVKVAiMBmH/B+4nS9BhE5Hu9o23rOI+ZEXVmCGAg+kbIgeGbk6DHOpBSViHEkCUnRltzd79BKkZ1HoUgZXO/Y7Xeo4oIQl9SrSHZHRFIYGSlNRCiN2wqa+gkvtgeU1VRlJsYDSVuissSpIBzeYc7mzE/2FZVtMELRJ09Iiapt/19r7P/vaEMtUVqBMFxcXyKWS8buSLsqETLSNhVaaYJPTMOHZf///MfecHay4H4f2e88LpXoYkHfJQ7HNzTLljvxGulWMGrGOBG0oLVnFN17cF9y15c0p1fIdo0vNU5mhFWsLlfMPa+IMYqiVkQCh2OcEXpKIVG4bsT3I/1xIBeW1fkJLpfc7gaWJxXX1yvevH+LNTUhBsYpQa6pKsEU9h+CpC26nrBtxuYFmXq2/4kD148eEJwhs+Aw7ogMHwxNhnZ1ysXlmqoqEWlNUSq+++45t3dvOL2E1ckpPtWcPnjP19+8Z331kNViRWFqdC7Qy0uKkwcsLh9w1SaKesNxzGw393TbHhEFJ4tbzh9uGKRkPyhO1095/NEVjfaE/bfk9oitK7yc2F2sMf7Iaspcli2H4cj95HHC44uIMQYXl2Bu0dkQp55ls6CuK0RMjNPI6gx6XzCFC4bNBWXeMPFzCgq0sQQZEarn8OJjTLFEmA6Pw0mPJtM2JavFitPTK372N7+mH3qWZ+ckYfCxQhcFdlnMe/31GVruKYUlZ0GWnqD25AztVKFzZCrv8aMli4jCIihReiSJ93N+YVJks0elgSpL/JgITKgyEHaRemWYlhGx0+QxocwWYzw5OOIkWbSn6LzAOYmxAZF3COvJSjC6iC1PSWEOByZ/mNdfBKRcwfgQKYv53+mSHA8IDTFDdJGkMsUH3JrPG4I4IKt7dBL4HCAnFsbRlq857rekWNJSoxgI8YbCzJSRMUpW5QWH4x1ZjCjR4l3AWlClJvqeKexwk0BxRb0cUDaQwhyCVDJiyxIpH7HfD6wWBlNkqqbCe8k0OoYuUxbnODpM0ZLj6Ux7MYms/MwrFxkpG3JuEMozjnuE1khbzeswwlOtHFJtOR4zZWVYnUKOEzGVCFpyTCASIQfataZsJPfbI0IokIaQIv3QIQtJUdeI3RNC2ODdgJIFRS1JcaTvPGNvWS011VnNq1+/RKUFq/YSRMF43FCXK5ROvLv5mrPlY4Q1LKTAWE1I4JzHeM1oCnTSeDp0W1HaTBh6/PEdo0xU9RJxJ6guLui3W0z2mKokVQYjMu7mjomC1dMzss70xwZlI9pOhMOeHCAtMmMyyKgphSdZSOVv01SUEExdjx4TEwktJZICNx4Z+gEjJGHYIuOSwzAQ9T1d2HN3H/HeUJxJ7sctUWZ221t0eYlgSXYbUr6l0Ibjbkdti7nLljOltjS6pNQlKa+Aw395HhkNIQ5IJRDZIrzlQWV5ZTtWU0FRP+VNPrI6sawWJX5KvB816yayPG8pT0v0dIXv593SGA7sb15xdr7k1zdrTnTDmzdvqLpEs15QmAI/RjbdwP7VyGKw7NIvWC40rVjDoKF4TP35CUlLdNCc6D/kZXzGUfTIZU3aeLa3B5R4xvO7F7yOzyhdSaH+N/RScDN+zPLFJ6R8Sn3SsWokqrrE77fIsubX776irDWn6xZ8prHnLE/PufcHptsbfvlLwbdfP6du1zx+8AV/v/0Fy3N4/bzHO8WkI5998gWVFtx9+x1i8Ly5f8XTP6oR8QG8a9mHV3THVwg3UqsFl0+uiXXAqmv2caTjFxhT0t8s6e81sehppwPTS83BJe6ev+Wz733Kel1w2L/h/atbgtP8d//Df8P9t3/Bxx8/IYoVYVpyePcO0p7lWvLRp3/IT/7qJ/zxn37Gi3f/OxUVC/05OWukLLlY/YhffPVzzhvB89/A/faOi8tPiZwQ4hmLpWAf94z3AjrPNEIW9yQULmV6fyQkz8niKU8fVYyHv+N4eEOpBLfv3+PHHaqyPHz6EX/50z/nVTzhTP8e0/aGhdijUs/71weeP3vDWisOx++4On+I3z+DASrRULUa3wb+w9/+NX6445uf/pTLa8Vh3fJmuMNXHQ+WK9rmYybdAJr++DVWPCAO12xvbnh784q77YGbw5ZgRrZjR8qZ0ljSNDHFMIfHTeZN6pl8D3eZMZ9TG0VVz8jVFCyqUDhxQ7G+xskfIJJGckQFj/DnCDROvkeuXzPVJ4T+hBRWyHCGVhlZ3s1T0eoKma7x4jVOL8gyIuR7hOwhJgynxLsrrEqofMOQb5kBq6fI/JAyGw7+axAbxu4UFS7IxiPUHl0dEbkj+FOSrzGyIOQtmUyrAZ/JHhbtkm4c0I3C0+GFn8OiXiKTpalbnN9gq4mqzhyPgugVORiUSijrCb7BlBofjjPdigLnI13fIfWALWpiHhGyoOs6rFV471FSI6UiBYUfW4QZQUSKyhNCYnIRaw3WSGIEK87Y3QaMWqCVousOiJwRSqK1YbVaY02BNjdoBKQGcgBxJIqeFDQKid8OtKVkfX7F5r7DhcjBHek+TItFOCUzEGJCpEDfH1GmoCo1wUqm6Z76n6oYl0YgjAQkFIZquWDcd2RZ4ELk/PyC6EYOhx1tq2D0/+j/HvA5M0xz2KwsVpiyJOSAsRGpDOY4oqoKbUtMUDjnieHI3ijuO8Ni9TH2/CHxpGEoI0F7TGHml3NKqDyRlafb37PfZtyUCC4jhCb6xNAfCWkiesfqfEXyPcfbkqZdUFKxSTuC85jSEwMgoCgrCmPIaaJpH7NYtzh+g23UjC5MPW5/ZBj3rNYXmHaNMZbv/c5HrJY1h11HCJqTk0esViu0tgzDkTdvXhKD5vGjT8jqDik0ob/gv/7nJaIb+YMvvk+Se7777hXjMKLLhrI5YMItbjeQw5aX97e4w5L+mBn6A3Vl+CQ5TvwVxdjyJz/+V6SxpzAWUxVkIfGuxNan1M6gc8bJnqNK7M2BKQ9olamipYiGXASsLYljSaUqaiuQ2jGkxD4ZdqGin3o69xwfNlRIslPEQaKiIWRJkhOT+AV1UQAdhRQYU1GYJWdnp9imQSwkQe7RxlCXBU0F1jqK0tAoi06S0h/QTYtVIE0kKknMCkWG2KNSgCQQypDZE9IAsSZFM3NA5R6RGwQnkGpkKMBPxOmeMHaIWINIFMua/T5iBBQolBdkL6iLluwGisYQpxElAkiBzOcQ1iQ3y6aKeiJ4g+IhPkQyESnnDjUik+QBYQp0PEGiiHJLiCBShdZixvhlCMGSc/NhzWJAYNBqzTA6kJqiiHRDh1TnSHNCZCTFwAznhBxKlAJtJ4gWQgUSlOzwsqeqr5EZwtSQ4oQyA0JIcpSkBJianEZCdGhVME2OlAVSgVQFSiiU6hjG94hssFbNu48eQvIIs6MqFjiv0EozukxdWdAQ8kjAUVjJNDlyVmitZw621JA1wQt8BG0UVduS6XCuJ6YJY0qEFiSf8dFT6YZp9MQoKEvNOM5hWLIkJzMLkaxH2YlpM2JEgdaGjMeliLQCWzRsN0cq0yJyJsi5m6ekYEqekBxFkkSVEdmjm4CoBG5MxEPCiJLBRHJWnC5XCHeH6reEwuJtS0ZjY0KLjDWRsXcEUSKUQ4oSppLkJ4pSMHpH0HvahSBPFnOyRp2fwM//0cs4ZYwxCB8xSSCVJ9IzdANKDkzTjuMtCFmQ1C1DumXn7ti5HRlBzBWBzJg1yp6SZUcKA0okWntKionKlEihSDlTSIPNGkuJEZLO737rbGhsjfElUoHWAWEdqSso455Tm7k/RmpRQarQaUacyvMV19//jNVyFmedVneoZWKzeUu2ltXFJ9xu77nMhtv7xLCT5OGI3ExkP2LEGVePHqKlR7WKT88/JbpZYV5eZOpLKGQii4g/W/Li7ob65Akn15bd/gUZQbsuQDv8Yc3104/ZxZ7nz36DXsHde895O9IuLnn1s2+4bjSf/uhf0g3v6PuOnAsePvo+tr5kSjCmTBU9/e1InjRvnx8otOFkWbLfHXFTZHP/nNdveh4+abm4+AH9fuLZ218hcsenn3+f7d++59OnT/n2l5Gi1Ty/ecdue0epMrQRozX7uwLnE+9efMPDxxWVWDDWBVPo2B/ekquaw5DAK8zVFZvDS44Hy6JY8OTijLPTK1pb8+qv/gpbGr55/VO2/a85js+xBh6cXHN/p6j5hFZuuX8m0Q9a7kao64bVsmF3fMfp6gGbm5+gzXua9hNsI1C1w8dEd6h4v+04v7zExy8pNYyjo7SP0LpCM3Fy1pKHyDC8J8WOptL4aeBwCFi5oDCG129/Q908QIiCmI44r8jRctztef3tO25e3hGvTri7my26ITs+12usPcc5y64D05wT8j2u6qnWl1TxnEU4pciakcz7qaNNG5oxklAceMf9fuT5+5e8efOa7tiTPrgY9tPA8bhj6DtiiPOaoJL0IvJVf0sTYaUr1gtBGBIiaIw0pOzx3oMx3PcdzSKStCPKnpjlTFjLmhgjpRbo9JpszkGUSOmRMkOyRD/QNBHiS3xnUNbNpI8IOVRoXdP7AV2/YT8eqcqaSpx9AEMMBJcIocTUlhAFOjdILZmiJsUakkYoQaJHaCA+xnuLUIlojhirEamhH6CqL0A6/LilMgpNJEo3Z8pkRYoWW5wzHDw5OYTw5DSQMvNndZJqUTAMW4wuZrqRMbPVWgrcZChNg/ezRyLngJAJCMQ8h9F1qchJM/ZmFgWKESEnlDQQasJQUJcOWxRs9ztMWdDUBkQkEbFFQqEgCWTOCFF84J9nEpIYKnK2KJ1xpiHKwO12S8oaLUHLhFURKzNlKSGdoSQYXczPGDPkBMSZGvhPVYwrI8kiE1MkfICqhxwwiwWKhBGZ0QcKU6F1Abf/sDeuxRVu8ChRs2gUuijwBHKeu27DNJLEFaVZE9Kc7FeFJCRJyjWZAooTqEtcZRCtYVE3NKuKYllQBIfsM1u/pz8GuuOAGz0qSySSw2FHlh7baKbQ4Q49dmhRakE7ZJKyHF2PrSIu9WhVonQ98yjlgLKGqj2lWnboSVJXVwjhPxArIqVdUdVrHj5+SlFVPP3oY5RKlNUOECzaFbqAabxlt98Q/GPW61MePpB0o2HqHIvSUpYN3//oikcPr3jx9hd0qwLXWBatIfiOcbsFDJu7DW83L7g4+SHH6Z67/RvkUSC04VyfcH11zcEUHIYttpoLNIFFUlKKBWU8oouMkzAOA0hJqSwQUEoiyQjkhy9rRKqR0SdCyByCYzNN3PUe0WdSl2iqhraUlBWziUusMEHhXSbZ+Rar7TlWlwgshWlYnlxjyoLJj5ydfkbKkqpdYsoWaQuCEjg9IUxmlJI2wSQHJB4RMiJKRIYx+ZmS19fkMhNDSQ6RlKZZsBAtOZ+hs/qA54ukKMkxE4JjGPf4YSROG4QdiYxYbSn0CpEkPjmMTkjmQKgLHYU9RdAghEGIPJvUskSbJW4csEaTsyLnGdAtUGQxIvURlMDY05nkkj0IPkhqCoJLCDQ5z7hAbRQgSSITVECFev576pAqgDTEDCE7lJihWZPzCCWwpUCQEUIQxomYQBs5GzWVmwtvP78Ec04gPFIUSCrcNNG0BcF7YiwIgLb5A+JRIpVFRAVqQGULIuJ8ImWLUhmhRmIeUUaiVYuxBUVZoqwkBg8ZpKzwU6JoLSIX7Lcji9agNAjlUHK2tUUhKW1NN4woVSBVQc4ahKCs1hTVgnE8ItQ4s8rzQIrz7wsMCI8qHEoZup2nKRcIORfjISe0BvHBMlqXLTEHspjfTSlJBBFyRClARWKeKOqCycd5tSoFqspiDIBCK8Owf0eeeqgt2AKZLHnoEEoQVcRPPaqukaJFMGu3UQmp89x5lRLbntKbjGorVPXb+nklJFKrmeEe/YylTAKSIDjN3buIQZP1gW7acUzuA/+2xifPod+TC8n9uMGUFSFIUrJomWdspg+01swFlLFYpTBZYEVG5USO8bcPEdnPJ4lgzuKoTC8PnKsFt05R6Yl1doSQkE6hzZqHjx9xdv4xpPk8aNeaaUyc5Gb2CFSJfT/Q6seM+g2pFLzvYPvuHvw7Hl9s+XzZ4F1kdVqiiw9jdumoKos18+jeRc/BH0g41ssrWrngtG2wJqMrQz96zp+c8clnn/PzL/+M5fkFx8ORXXckT69wvmf76ju22TP1lqoN/PLrb3nyyfc4u7im717jpsytOzB1BwZ3j2RkciMPH7ScnBfsNu8YDgOb/S3XFz/k4SNDUVi++eprhMxcXV6wO95xeXmF4RSjdzRtQnYeOzmKyiOCJ8WS13e/QugGkTsKfTKLp7xjij1HN/L9Jw8pwpFtp7npvgbziodnP6TUZ5RGsT5b8/OffsnJ2Tmv39yzuT8Qs6etDW1VUFQNm/uOu+ktZYJh1DTNE0y9xNRrVmcfsWjX/Ke/+r9pFy1T13F1qbEGkoiM0bOPivOPWnZ3bzF6RQ4TQ7qhqk+JwXDoAotF5tk3z9hs7litC4bgSNEiqXFTQdxNtAZ6v+TNpmd5+4xPr3/I/n6k3zmmBHK94H13IOuCm82Wjz86I0Q1c+iFQtUlq6sHvN38hHqVOblcocyCURWYCdRuII8bcvUMVg0pXdH192w393OjcZJEH+jDgZv3noNw7A87xqGHBMpoklFMKXEYjlihuEgli2bJqVhigsYKKGRESYmbNNnA6DwxDeTk0LJGCzOHMHODiCvccEs2AqkOMyY0lgQvyfQzbYqMUUuEuEWjEdkSkoVUgPAEEl5mrBbgLdEZchoR9v6DLOcakvsgVtsjxEAOcUYvJjk3f0wm54B3GVNkPIEkMkp4UpwoRUP0HpNBhYjOCYElCk2MAWNAyMQ4HrHlvJ0gcgFxPoPBI5jmMy9nED1SZ4RWCARSTkBCSIEQAskc7E8JUkyzRdOMKLUgJQNBgPCQE5kJpEEpT0r31PU5t5sNKS2xtsL7TIqQhZ6lRQl80NiqxiU/u29SQcoSJS0Jh5QDItVElyiqhLCCGCw5zB34JHpsPa+M+uRmDCySFAVCKErd/NMV41LNnbuYErr+YDcjYlf1TPrte5RR2FQxud++BchwCeHIsmmQJhGEww/TB4FMMS/NFw9I2RL8noBB2ZKQClQ22EJjFhpRgqwl9apksa5ZrEpCEbA+Y0zNsRtmsY1WSOMheciRsgkklcjGIdXMOZ+LgkjfT/SdYwyOpTKEGKhKIEqEMDOfWaoJJLEAACAASURBVNQoC7oQ1O2K8/NzDt0dpRGs65acG4xt+eR7H2OKCmsXTK5nsVAYo9C6JDPQ+zdMLhC8QkqL1jWKMxQThZFEn3n86JrVuuT1jeX84oreQUSx2fXcFrcI0dJNESEWczpa7InpQN8l3qY3uPMfUH5U0glJu1ygLPjRoUKi0YFKjEhjEEbPhdg4UlsNWRFEJhiFVxrRQwwKaRw+70hDiZsEh/7I3eE9hyHCsSDvIidtQ10nCmtQokbSYo1GZQ/CkNAU7RrdNAg5dwuKekFVFMQhcPboeyQBKStC0ZC0IiRHzJ6kFJKA8QNTHCB4dIroKNDS4pNEC4MOkhwCydXk6IEjMJFj+8EC2UMemD58kVOccNPE1I8c7zYYPyInkCljbSLhZtyf9qAMknbmlMpEzKCFQcgA+jALC+IJMRQIORLFEWGAqIGCnMrZ+JhKZF4glCQlT/TmQ3eFD92LEaMNQsp5TQOLEBKERxBQSIg1ecoYGZE5z59V5Jn5jZoZpyahjcRPEsnMOc1RzyZQWTKvkBmUHmaCUDDkLDAGlJ2fTYiIEHPnAQFK819scVbb+dKmNSo1HzjnI8roWY6i4txhkAkpA7YAbSCLTMoSMIikiSHPl4toSKFAqJKUJyIDykiE1IQIWlVMY0fVtPOkK4LEUFU1Kcu5e6ECOc/caikTSiUEkpQHEBPBrxAIjFbzlCgmUgQpJePoqZsKYiQJgUqSFDNRMFN5skBYg/CerJknXGMgpIwsJVSJCsHoI445eKqVQNsCpSvkIJh6D5VkEpFsNQZNyoasMkiHFIHkInkaKdozKFeINpJKNb+r/vH7FPB+QonZrCmTROVZMjEcI/1ec31dsJvuOI4dXfLEbJBJEtxA7+8JwNGPNKXEJ0kWFiEiMk1YIdHMIelKWySCQimMADKUdgFs/uF54uxpkHJeafE+4kTPWl1x6zqKEk6TpHMwjQItKs7XlxR2hRAZnzzYlqRb2pOaupS42HF9/hFtvaI4f8vej+y38Op+oJBHrqUixg3jsYBF5u3hBiUEbRkIaUCXmqo5Y7d7S9zvqcwJUk2EIDi5WFAF6LvAvi+4fNiQlOP8pKJqG+QzTz9Gkph5w8tiwYvNa+7ebbB94O2b95TNCe3iWw73dxhtKIuG/XFBLDKMPUrUrBan1IXi/d2GadgyxiOfPT7h4rTlxd07TBO5Wj2hUPCLL/8jP/7DP+a+S5xdLJFxoNErdDtRNyNaavZ3A8fdG4wpaItTuvc71AgeTwg9Ikk+OnvIzcuXbLoD/e43nF1plqVE5InDocfaGqYdV09PePn2DTkJlF5wclqyXizAaI7hHZPc4uMFmIHT60foZoUpFxSrCw79yKvbb/hnF5+TJoNCMxw7nJBMUiHrhG0cw6sNS/Ujbu9+DUaQTY/3CuczKWnevX6NFHB68pCvv/kGqyuUUbg4oabM0rR0+3fs9nNnUz5yxHhEKMfytMVXkncv31MqydgfsCoR3YifemyhaFpNVVt2PZycfUrTPkBnQ2LCB894dLg+o/JAXwB5pOtHht7hHcyTRsnt5p63tx3eSoZxJOZEzBFCROQPkrOhxyrDN/GWRVfzmY0UAorczOcTChkcuhT0E4isUEi00lhhcN7NzY4EIa2BiDAdSEFOiRA0SrbEOBfMpS2YhCOimNvYkhg9WglEtFg0KheEMNsukRVCjggd8TEjdY33Cm07IABzMU42IOZiPImBTEBJg6ScqVsktJ4IaTtPW5WeLc58kH0h58aUVsTcI5VDywUpKbSy5CQIyWHMjI0lSXICoQJCiRnnGwVSCIT8IBfLEGNCCk2Kaf4ZSElKc4BeonAugFRIIcnZI2SHLSH2EAJYU83QgCz+88OCmM8IkYEo0GZ2ccSoSQmEzLOI0IEiYGwiA0YqkPOzhAxJSGK2aPzsNonxg+ApEwNoabC2JPxTFeOIRMwJoQ3Nakl/+x6lJbkQhOCRBorGEnNg7H7bwJmioCwa2qXC547tcYQkIUoyBYWu0BZGtyUjMPqMjCHJhBcCqgVmpamWEn1SUp611IuSopQ4E9FKUZY1Zws1w+NTIoeRqd+R/Txq3B473m12tO0ZtTQYLFDNP4LJ03cdlWrQdQk54tSBaEsKU6PUCmMmdLHg/PxjThYl93vJeFCIICmKNcvVOWeXFxy6iXHwSBFR2mD1zLWc4luESpydXqBFph/3SB9wriJFTZ8cIlcsz6849O/IZkmxKLl7/5ZD3xPQvJveM43vOD0548Hlp9zffYfVnsZa3K5jP93yantHcVdj1pHVuiCmEfxIIaAtMoqRXHyK1IY6eygEMjtcCiQUyJIsC/pwICYorGLyHTjHtHcc3t8z7DbgPbebAHHHYjFhhEHGmixrskno2hN1S3IBW5cs1g26MgipMEIhlUephrJeE88E46hxLhNVJksHBKK3+JxQ6shRSlyYv0gij2jhMaaBvKA2JcmOJF9CkB9GTiVSzKicJAZEHMne47yECHHK+F4SOsPu9T2tqMjdgiIuMDoxdD0pJhZVQ0oVWbQc9geaZUNI9wgxzAU5gpxnq9nkd5SVxIcJZWaKjwh8QFwtCZNEFgtCGhFCANWsgk9yXjXhFmkMqBoVy5mTT0ZnhYmCOA2YrNCiIoZATgEZZ7KISQVZKpTu588cGqbpiDURpQwpW7xTCCOQyqJsJOVp7kalah7FJk8WI1Vdsd1uWbWnkGfjqS4Sk8+EFIkZikLjXCDlCiFnu5v8oBlOzJeXOA4EEZEqENNICJr57qDIKiAYSKkg5sDJ6QJbGfq+I/iA1OUsZNCa4Bw+eFaFJaVETgmpNVIJ9tt7TFkggJwTRpt5/105BCPOHchB0Q+CZmnxwc1j3aRAWHKSONdR14rO79D2DO0gqbm7JlNCJEkqCuJmi2krcvBYBLmqEBaiDJgu0HU9btUgFGAarG1QUTNNE73ztI3FKY9alahBMhUH0AKTMypA6CNKthSLNdEK7KIlCQjht1/j0Tl83836bOZLWQqBoR/o+iO2TmSdGI4TUx6Z4oiPM+t+cjOGcvIeoSu6aVbdqw9mO5sMRVkgg6TSNaWqiCFipEWSiSFS14vfPkTiGUJntM740NNNG7LUJOGQoqP4MN1IQSCdpM5zl8sLydXlmu+++4Y0+plFbAIYgzFLrhdPSOYdYOjHga5zeC/RuqE7lrx4MSEo2bx8gRAt52crlE+4aWC91JyUF4w3tyyyQdtzhqzwuqNqW4q+JO872tCjR8PNm+d8+uRf8O2br+FhRddZhDxjUV8Q6wW3fsPycs1Xb37J8qxh6rf88m+/xNqWJ588ploJii5jdYnzjtOTBxzuT3F9oh+2SDr8uOWw+444/oD744bPv3iIHUq+/dUzcg6cfbTm5hdveHzacPebieb8gkI1VGVGBHj58ktW7QWhO1JJuHn1iuXZKdHuie6Oi/Ipi+Ixv56+5r3/ipPrBU/Pn2C8ZLN5g0uSdXHGj7/4Eb9+/X9xt3nDg8VjdNFQljXL84dMPhPDW65PPkM4wellyfrhKbk+R9sGlwb+/U//T9rzhiwjZanwvWbX35K0obm4YNlaXn97w9KssX3F5u1rPvrsBBkMOgmW9ZJxOFDoyNXlJW5YEI4vWVwKZHEk5ohSC17cbvHhHuXXCAe3u5eMcmJxrtBTS//8nmVdcbjdcHl+wnTck6eJ2A/EBCqNqOip5BPOLlcElyjDHqO6eaU1GUJoKMKafN+TizcMseSYMru44xj3HN3AzdsDOXbsj5mcM2jF5DzOTYDACjmbf3Pkzgz85viOYjmwXAysiif4vIIpUpqOFD2EBiksggBKkIGYPLq8Iccdxj8k5AqRMkIGMg6kozCPif5mnnhacGGJxICQRBmQzJdhKzQ5aayriIzI4kjKCu8WQEs33bBoW7q+AtOR4xIRNCI7YCQxoYSGDMZotBEYKlRWKOURyhPiHmNWeC//H9bepEezND3Pu97xTN8U8cWQGZlZWdU1d/XAHiiyu92iTZOW4a03tmHA2hj+Ed74b2gpAfZCAuwFYYgwQREaSNOUeq7qZk1ZlXPM33jGd/LiJGGWNhIsnX1EHER8eON57+e+r5s8ywh+wLkGKRTGHEISBF+/ark1CBFReiAlQXQKa3IG12LteI5LbVFK0fvRJmxlgSQSg0eIyNB35IUkJocQCW0kPo1WUCHC2AejI5nSpBRJPqFlSQoT6o1hWt5HqYTrayAilUcoENoQ6oTRoG1HVhianXxVKNSRRKLvMqyZk5ke53qkO8J7SHQjGjhpRJxTb7rRUWEkySlCcOP7q3Eo/3c9/97DeGJsVlPGkLIxSDeZlHhxSL29oRSvQg1DIJscAxf/3w/RiaqsmJQF+0aCbymMJSsMfUygehbWc51q9k6TQom1Cjnd8bTZMTv6Ji5lFLOc2XKKnZeoXJLlgsNJju8b+m6gUlPmxycE3xNcC27B0HXUux56Qz6dosyELEukMND1Y5nIerNhvd5y2y24c/cQJXdYa6gKjSglNpdkk44oZ4howSuqyuIXAzIJdKY4PrmLUQdcX3+MUol+N7C/7DBZZLqY4qNgXr3J4WLK9e0XDMOCzCzp+ys2q6eIRnLv3kOiaxiGjsVszsXnf83Fi0cYWzE7usvQKG6udnzw9XfRuqbpRv56OQ/U/Zb97ZoPP/kp0Wz53ve/xUxMSCqnyQwpBbxW9DEwEQ05UzJT4bIp5+tL+uDJMkUlEqauaVwg6YG2sUg1JcgVm+aczWZLqUu26+es9lsqJclFjo0RKXfI7BY19djZa0TzLZr+T5gt71CUHTH0WGHJTYEPNUOSZIczqiFnnW4QZYFPlpAKkkmE1NJ4j44zBpmj+25EGiqNMwoXJQU9KQQ6I1AxIswVxAR+An6C4Aah1tCXuLokDkDTEOoB3ziGbUvc7aljA0PJQhT4/gDv7bhGCznORYr5GvqGEBZjCY9YEf0BuPvIZPDqOVLvCf7uK054h5YWVCSlDVLOCC6h7Y623mDNIVqXhNDgQo+OBTKeIqInCYfVErAE/0qWloK6u2Q2C9gp7HYBF/LRcqEGIonkc5LcU+VHNHtDPzTkRY6IGTGKsbI+aJTMUPYK12lC0EgdUdqQRGIINbFTZGZCStD2K5aHRwzB411EqhKjJygZx2CN2ZEVGdqWhBhpu4iQkrLUhCEjeT2uGJEgPEqPlg9rLdUkozqcc3vzkvmsJLgGEcGqOZqCvmuxuaRrt+RGvvIIgoiM7adhoG1uOTh6QNd4Ig1aZaRQjFsSuQERkVT41KBshQ8tMTqMkdhME2JA6xLnApPZIcMwVrgra8aNRd+SUkdShq7fcng2YbitsbpE5zlOKULrSNs1zg3M7h2w3zFywqMgDB1x6BAikS0PCd0ev6nxOkdWmuAh7gO5jzjVoGdT7FmFUwrpD1DWI0z7lbPY72sUCec7VILQJfYbx2YNfWopJoEvn+/ZNprBFLTDjiH0ICCIDYgMqWqs8Qz9yKEX0mCUIpeJTEVUikihQLRkmQIavHfj52z4KvdcZc9JYoKPhsF1o5XHGFo1cFguqT34iaDwWxZV4qA8wIUjpJyy3uZokXGz+oh5UWHlCcnNiZnGlR1dd8DHv3jK+ZM5t+ePqAoNveTLL3cgV2SLWz7+cMUf/Pg1TB55vttRVQfM7Jz1esPx4Yw6JozIOZif8GLzEZPp2zA9pDs8Zz7Z8vy85w/+0x8xXE2Z6DUnH9zh+mqDjkfcO3uPX3z6F9w5PqHRe5589pjv/s6PWBwf8Pjxb9isv+RdNeXFr1cM2rCLDYezwHr1hKvzFyg1xeaKOydv8rN/+THaHeNryYO33qDbveCLp7/Go/jh7/0u26sb7h8e8/nHf0nYnnL3jYDO5zivaZqa2dmC+8cP+fyvf0OaJHa7Fcf3D1ndjAPxt98p0dMtw/Q9wmaHywS4Kb7R7FcrsJ47y5JPf/0pnz96BuGK733wLbZugxIDB7MJ1rzJxfVLRLKsbh/xOz/4Q2BOqi0xSDbdnm6I/Pj3/iuePPoTyqxg6ErgGikUaZgimimL+HXODu7y6MVjCtsxM+8jw5xJVbGRHX/8L/4NmVjw9puv8yf/7P/izl2N0BqyBT5p1jdbzq+vuPvG+3x5dQPmM+YTwXJ6zKyYchM7BJLl6Zt88ckV3/vWO1xdv+RyM4xBfbVHiEieT3j3gUEMl+x2NZu5ZtetMF5y4E8xas7jVc18ItFxQ9e07G62dNuXdO2GXZ1ohGATWvoaXIqITOGix/uATIwZmjQqtNsQ+GJzzoFNvHPvaxQnd1BuirtsmaeCzfaSqdUgKkIqcMnik8SrhJFjnmmStexRo33Q5SRfImWDnTyh7rdof0g7rKE/QGb9SItLCcUhXa+xxuDFLUk0SCNJssWnK5zYkPwJon8HEQpsdQ5iIKUOoeVoQRMNPiaCv4eVh+R5g1A3DMGhZQUShjYgZYkfFN577KQjuTWKEqOnKFuPSnUaq+5b95LJpCTGCTFKtE3EqOi7mvkcUgw4lyFkjjWGIDvCsCOEwHw65/Z2RVVNcX1CJo0UGpkCWjekFIhhvERIFZEy4QaFazOiMAh7Q1SKISo0lkjCe/BBjQWGoiCGgDFzSA5rFPsUQeQIJN7VhOgJWc6um9HUaxYHLTF2WGnI5ZTgHULvCDGB8IQY6QeHtYaiypFAu1/9x0MbRjmujUGx2+xIYUykuuYR80VBahyD85hKo9VXPY4nB29SlSVITxsjOu3RdsBOoadhe/mYK+4x9GcUVuKKgRtu6fZQusjcX7A8/DGLswXFrMTLxBA9CrAxIUQilJbKlmQZBKfxfY5Hs9o4+usWas9cZhQqo991ZLklyyIX1y/QOueomuC2HlEFlE2k1BPt+L2VtmR2zrSqiL2j55qqlPSqQmnLdJ4RlMfmPWdvTHjx/AWPn/+CejeQRIbJSu6e3kXEQy77a7p4TbvpUcnTuXOSv2RRFuya39ANDYnE9eUtjz/+gnrVs5hWbOUFN/5zZpMHvHz8Ic9efsJ88jY3TUNeCLSeU+9XnN/8km9+7Q1uv2h47eg9gugQ2Z4uODqXcD4yJIecdBiRIPWksCLFREoKFzWDk0gvgS3b7TnIyPp2zfXLHa4TcBi4ls+Q0iDSHN+XSNuidYuUOVIcAgo5+Skn4nVmk3tEPaFOPVEJlFYoOWBiz5Qed3RMURwjRIbzPSGOrZMy5agkUTKx3nsy2aGDIMoSJw0heQIte9ciQkVpr0nBkYIhxRYfVji/JTmL3xr63TV+yAg3Pb5uid2e0G4ohWbfbumHLVNzhtSPEHmHigXaGIxRDMOaIocyi3gfSW6CUhKdXQMON+zJ8zldM1CVFUOQSFWjgDhogrilmOyJTJD2ligCSr5B9Bk+1GMVvVIoPL6boPUhgYhgh5fXBN2hZiXBalZhj5rOSL2la2+w+hpsJDaHECuMDTjOMVmFNhbntiQDVs+QQbFrHiGbOVk2Rets3HiZFmtHBX+3vaLKjhg6iEjatqP3Aa1nVMUE1ztcK1GiopgF3NAAOUZnCDGuD4Ov8SIhg6bvNFmpQAeiGMbsibAoNWHwjigSfd+RAkSvCD7Sth2oyHR2SLPTWGWJrcdFhx8GREpoKcYkuxwLO9p2i0wTMl0BOV03EGJCiMh8pqjrSF03CBzaRiKB/WZLXs4RtsAnzdCuScJjAeETng6dC3y7IeQOZEdyMzofMMZhcdTbW9phy8lr90l9RIVDggsMqsfkgawCnRf4QtG/bOGmgXdPKE1B217hwxqyBaY4RS5yYnaM8pE0PMNJgxDZV87TLAm88wztHjEMhD6SYmB+1HLbNNw2G1q7ZhgMvQ9I26Okx7kJMSr29Rdj5baDzApkfECmS7R2uGFL3yVm5YQUxJg/yjTeORSazGr4KtwFw2v0aUcXdvjUo1RB7BTWCoawRemSfRsxZooRE4bBo1PPIiWePfsFbQ99+ABfR+azgapaIZNg9Szwiy8/4tGHf8FECoZhhy1mJNERZYNTFY+f3nK8dAwLj13eZ7ZbYhRkdxbMTu/x8vMVR35JPU0cnh1wu8uR/hBTKuYnipk45Ie/e59vfO37/IMP/wHfev+HbGPPvann7vEDquIuf/Wbjzg5/Q5//pN/ycO3/xN+/MM/5LNPPqRKhxycnHKxHXi0+Yyzs1O++NUnfNqVvPP2fV4++5S+HXj//bd4Or/lVz/9Ba7d8rW3X6O9/F1qdcP0/gEP33yAc476ZcfFF0/55MUnvPedUw7ufI1te83t7poUS95443t8+qs/ZaLvcPt0zbI8wPiMudtxb2E4e3DMo09e8qOv/10urj7kt6avc3rnDuurW9p+x6654J/9i/+Vpn/Oxx//Jf/j3/9fWG1mRNcxu6PJTipUu+bIlkznn/P7P/odrncDz541zJc5Yd/w9PFLinLN/FDwk//thv/mv/0mTx79mm1zzdnrZyxPB/btDd/+7utsLxq2/QvWzTWX9c85Ojlj18Bnjz+H6pf8vT/8AV8+/5yUPFpOKKaGG/eC89VL2rZHLe/w+Nc1x5Oc8myAPOc2WGSQZHbOO3fe4icvvkRXJTUNzjo++vLXTK6esVhULGYVwlvWmznzkwwtSkybsbl03MYNq/ktcrLl0BqaRwo7myGzObed4qp2XF8P3FxdM7jA/qaGVFAPDXSMLb9CICI4IfBCjGU/rURWieUb73Dvm7/NyckDYjvQlR0XH67Rdsm+jIgB8pSjQ0TGmtxEZLhPE6a4yROG9Y7QZgh1gbIr0NB0S0LzbbLqij59RlkYQj/FiCOEKhhiTzFPbHYtRbGgTQPsIzJpVLZkZiyD8JAL6vqaIq+gfzhuK+WWpC6JskayIPkTerHGlAHfHBLziFOOIRqK4gjhDX3bc7SY0m0uKK1CFhB1wHUTYnAIc0nfdwS3QKRDhrABkTB6QXABIUbrs3eerk2IIWFyhcSQnCTPNF3rKMsSISLGBvwry16MGb5+DWlalOrIrKZvAimM2pXSNUmsUCajmlTs22YUCXILIqFCROiIUA6iRklD8pretygdIVlSKBFRUBUNGXu2+447y0OkSYhyTjfATRdJIqMfAgsWWJuB8CMxLUaiA58cLvj/eMM4/hVBQiqKskTHBAqyZo4Ihma1RudTimlOG4evfKkpLpktj9hs1rTdc4Zh88ovvUAxp9Q5edjRlJ7V0NHsE0ofIOSC/OQu9s4DDk/v0oieoe7RpSWbTSnnBtluCEOPmpXkUhFTx9izLBhCYLuvqYfRXK91jzHXmPwUlEJlmnfvvUWeVZw/75lN7rBZXeEZKOWMSWU5OBqJB/u9YwgXGFWQokckDcKi8wMWywd0fstq+wRV9Nxs9swOjiinDbtdTdut6Tysdi2rK8l2u+PJ83/F8mDB2Z03yO0xn13e0PlzFss7XN9uubo5p7cFTkVu6o5195Tzmz0PHyQenQdePzvhr3/6l7z/5pvcP3gDGRNm8iVx1vL88oaD05yLbc9s3qPkHrm/xWwdU7Pgtqu5iRX7ssBKwcRUmL5nqFvaTOIryy5dkNyc1bbn6Wc/4/LxFZmcMp3N+OzyksnRAa/fm+LCBiVrgtYka5DZHCPvkTVLCnbUeUdQkJkBIwaS75CtQOkJyS7Z+RmL68RyOqH1AyKbII0gim6syFWKtnYczhSBJb4fxgFkGNgOkp4lMiYORKQb7Oj1pyOpPURP8HP6NlA3T9iubilcgVpr+t0WF2/JVMQNJZmxnN8+Y1HMyeUMIyHPEsZ01O0VZwdv0DVbRNojE6TUYY3E6oKmhio/xg8KJXOQEEKN6A2QiPIKP/QsZq/h9yVG3KdxG7LyAmksMRRj0Y1KCLkjii1RDISQo5XCpANEF+laTyYn1I1k77bMqkhhSxjuE7qxxKYsK1bXEcGU6TyjaRJKHJNloFQNw5bY3x+Dot6AiuhMoHRBSC29f4EtPBKFcxZCJPmSSVHgXyGbrB1JJDHkSAxKCKQBZE0MAuIEKSbYbEBrRxs2mPIAZWf03QTXB2LKiLJhv92zXLzG9naDUZBngZR1DH5AqoLoe1SaIrSFqMkUxLSnbfZUZc7RwRG7mw1dHcmLBXnlEeKGdi/odoL5wQIfWpqdQc46ZoscGUtkUqhes5jcZd1sWB5MafwtoTXYyQwVI8ENYCxFVbB5eY48OKbbwXZ9zezuHJk87rJH1Bnm4CFyVhCursm0YhCGTCl86NmKlvJ4QVrvYd2xfPCAPZFwfgk96OIu4WACU4Odz+m3N/i2pSgOEUaRXP9vHdqSyxcvmMxKsgRBRurUs9pu2fYbrjY32EKz909wyeG7kn0Y2KWPR1qCTFgzUEpBCjmKHvnK21hUJcILVBIIq9DWcru6wRiFygxBJLSwX3mf1q8ZvECaBVkW8boGHAt/SNBTbsMli1lOlJZdUGz3jvm+oTEbolQUWeSd+wXtdo33DtcPnO9e8K9/9ed8+pNLHi6nRAL333nIoyeP8X3Ha6fH6FhwVB7DZk22MZyeZvSnkHRJkZ+RNfdZakvPYxZqwaPHz1mLHcdHU47nR8y2xzQ7y3xxxp9+9Gu+9d3/kre+/gM++eXPibKGsmRd73nr7AH33pui8mtOJh8wm0w5OFrShx373S3Xlzd8890fYieH/NN//jkfPJzy8uUVV5c1uS64eL7iZ3/1f/LGm4dcPr+iNBMun/0jfut7PyKvH3D7aU3vO1zf8w//8T/kf/j7/z1+f8Hu82MGv8LXXzCknmr6AONyikyyPLGcvfYjbi4+ZHJaMD94n8dXdzj+7VMuzv+M759N0AuBun/C6uKcrt5zWEy43PT8/Fcv+S9+/Pusth/y8lxxWj7kzux9Ui15/uSnHM0qjk5+zMXtLW1/hrE7QvsYGeY8OHqX+fIt9hdnbHZbjo9+wB//H/8Pd98SdO2SZv8+D9/5OzTtNU/On3PrhMC2tQAAIABJREFU97z2re9wvX6CDUt2tabpAv/5D/4ezcWeJ5/837zz/jd5/usn7HcFq3pJ1ygK1bF+cUUpVzw4e5/dasOzF5/z9e8uqdvAi8s93/z2+3x28ZQcWJ2/4NnTT/ngg7+Djj3PPv2CD2/OKc0clpp38xKbHVBvDDds2bcXGKfh4oA6v8vRIvH4l79kOrvDMCRu1+fstrd4IpvGQVFQbxwIjTUKQST6QAiRIBNkluA6TBAcvXkG0xXD7Bn67AFT9XV80TNNf02RSc4/XDF0ET3b4cWG5BPT4pTgPGlYQV2SaUUsd4iUodQ9EJJ9rRHqHK0e0KwLhqnE2xoheqx15FqD85SmI08JIypE5XFeMvQlQztB5mscL0AolNqQ7BXaGHzIiFGjKKmqCpcydvUO5xKu11hfYIxAy0ReClK+pZh5mn6HquYMcUEaOlLYoXULUjH0E/LsCDVxdMPVGIgUE0JU6NxRKUXfgJI5y2VJSIK69fTeU+aBvNBstw3GqpECFSNSagSCmDxJn9O0gTAoJtWSMHikTOSZRkjHvt4QQkU/wN2zr7G9XbFdb8mzjNxaokwkKTGZQRVPsGXO6qUnyzJS3BLCQGYM2micPCSGCwaViENAuog1knw6ik8757HFBqUU+7ZGCImQlhA0KVrK7KvWvv+gYTzJEm30qBT7nsF4ooyYRUm/2WPvTNFDJPqGTImvfO2d0wfUTce+Nmh7l8OjM4TNyfJT+vYcL35JmCZyX45rdD02OMX9C0qzZKoVzfVP0NWC8vT++D7NlljBXm9RtiQ2jjB1MAR8O9BuG3a3W+KuYWZydFWiqhyZZSh7SF7mVBNFVUCKA7ODgf2mQ2Q5ZbEkFiW9lVzWHpUamvU1vqspJLg6I/Sa2TRQVje0q57r65YRYtPzwbvv0HUD23VDu2tp2i3nN0949vQLHj15xrZ+zCSbMvc5q5sdhAu6/TW36y2//MnPKMo5N6trfIjs6y3O9WihwGnOL295790HvHj+MY1bMTn7Hno5Q7Y1rz2cky+OEekAM0nU+jF1WCMSBCRCZwgrqZRmmnK0nzHYRJBjsEREQYOiDhItZjx/9DO66yc0L2+pqmMGPM+2n8PQMlMfsKPn5OEpdpExpB7fe8TgQe5hUnK7a9BTg51CHG7JzBhc9c4SYkbT7TGlA20YgifPMoySKClBZEQliEpg5gXGRZwUSFMiIhAC2gfa4EjOoSPY/gIvFa4PiFaRhxxtHKns8duEe/ScdS9xXYNBo7xlv+qxOqAGw5vV25SqYZAWtEDoQPKONCTq/QarpvjGQJC4tKJ+xUSHnCgdyd2SqyndfoPN9RjeCwmZPD6W9A0E0RBcwsqKtJUkHTBFTZ7v0Fi2L48p8/eI5gKv9ii9YJAZjj2DaQFLP0SqvCD2Ei9KQnQk6dA6UrfXZHlOCpHkBiSeIp+RsLStQasDpA2vNiFjeEa6QN81xBjI7R2IFozElB0yOsq8R4gBRUAJz9B4tC1AO6RdMnQQhogyBmM6jN2ihKQoK1ZXEZUWCBUQeoc0CuUzUlJIFZlOFD5G2l6hygyhA0JGlBjLnLKkaGPLIYaOSBgSYRhtIHa2oF+vEVZSVBlS+ZHqEgaUVRzctex310iZEHpD4Zd0/R6sRhUlUWjaXmDLQ0ILsve4bEuROnolSLkmFxnN5TUhzzlIFW7bk5UFwShUEEgksRiYHPUMF2tcI0luj7xTQhDIbSDzBiktFJY+X4FRqKstOkjcPCOclujDCt0MMHi8kqMVsN1i2myUev7W4/Z7fILgIrV3DCJj5yU3+yt0GTC2Zb/TaLsc8yeyRpJh3QNUGtDKsVs7posjnNwTZQe5J6IZGoGSgczMaJtLCh5yUj2g88+Jfo1UU3Bf1Ximh4HtNjD0CbwiCdAi0ukWWxiyXcawz6iyA6TSpGFN3Xti+w3oS77+wRm27Pmse8LF6pqr6wuePfuE+qZDdbfcO/ldbtbP2Jw/5cF8xtHRO+SZ5ebmBZOyhIM5nz7+NfffeAu/DfTpnCF7zFpqUm3ZXK+Ymwn57CGVSjz/9adcmU+YV0csZ9/ll//6l8zPltx/5w6ryxdstis22xWTy5Z7s/t85+FbFHni+t4POXnnIUfZPXR2QF97bq52HJ69xXd+8Pv8/K8+5z/7re9TxMQn559xUBWYUrAdzqlOLJ+83JBPMj7b/opjKfj4oz/l6sVHHB28z7x8iz/643/E9945QNz27LbP+Uh+iLFyFI6KBWZ+QkqeoD7n7M17tPqY5vk98sGRZOJcPMK2BQ/k2/xs8xs++Nbb/OUf/RP8UHD/4TssF5bs5TWyCKyut5xN3uXU/gZpPuNl/ZL+VrNdw9ndOV9+9ik/+MGPefrsmqEx5LNINQ1kIZC3JX/xz/8x/93/9D/zbz6qmSweoUODVBUhv+LFxc/priXt5mPev7+kC4HZ8jvc3m5Zrz9jttySFzNetitymxh2EV2c8PTZE5xvmRmLb0piOKBenPNnXz7i4Z3XeTO/z7Nn5+gy4+zBA2KjEapievoNfPiMk+qEXFQ0K8H6xUBTD7jpgudffMzCPuTsWLM80ujybT75pOTp42cczNZUwC/+esOkmnF5ueN2c0037Ol8y76pGRwMDozyuJRw0SMi6KTIhEUAyih665gFi7t+SfbuAxbHDyjuHOFig11qjt/+Bl/89AUb2bDUa6pBotQhMQ2E3QVDViIWD3DXNZmYYbOGlBzRA94zywLEU+g3LA52uM2KKp+BmeC9xvWKYeeYlYf4uMaV53Qd2Cyhi2tCb4hREcUaaXJqN2cMNRl8igg9UEwFQ/Bs6k8pJx1uyMnyRGZrkI4+9NRd4nBxgJYFu92OIuvw4hKQGJWhjaQPj5kU71LvArbcYdMcoXuivMYLj3cGo6eIbIQcbDs34oznZgx1Nj1901CWmvV6PZaP6ZK+Dwy9J0mHyhpEoZkdVfTNFeVkLFPsgd5HBh2Z2oEiO+L6/ApkQ1ZJQhSEKFBSklJHyHbINKPerKlygYwVTa8YkiUaxb4XpE5hrKZtHMFBlimCl6Ro0cqQTyJKZ9T1Dm01AtCZQiSJawIxxn97ofj/fxhXWo8J1uRxY7wUrcdmNqx+VR/tCH481P/247sSqxRWe4LRSCOQWSCICwrdUbIkbW7oS0kqBxQtkpyiyunrp1y/9Ezf+zoHaobDU+QaOytGmwQTXN8yP8zo3Z7bvmfwnqgkYVJhpIFuIAqwxlBWBbbIKaqSstRYmwhO4obEdGGYHWb4EMabV3QkF0lRYJgShaSNnpSBLiUqGxXN3b6lcx2L5Qnz+WukFGnbmizfUpdr9K1g22ZcnP+cdl/TbhIqF9z4Gzb6BTE0tHXHl18+JS9Kin5gvd2NK3/Ah0jdNhiVc3b4GoWd8eFnN1RFwctnW5aTlgdHB8xOD8AmcIo704aFm7DbOYIIaGERyuKTwsoJPtdE2yLF6HkTqiLKEceX/EDjbumD4mao0Ieevrtiv76h6x0Hy1P2+S1HBIQ4JHQLlLIoxgCflgXWVFgjuacHZiFjNyicVKANamIockMWA1IktNAoJRAikRiJPUlKRJIgJFopZBaYptEz3IdAGwJJeKYp4YVnm3pcstiY0HgwgmhykquwQ0vvNtRp4PK8JfYeFTwy+ZEaYXJ2mw0zuaAfDHY+hnGiM2TmgLw4IoWRwJFlHVG0TMwCpYuRzJIEYcjAz8YLmUtYO0MINQY9/DGT0iBMw3p/QVbeoJVF+glJGKKQuPaIGHJsnsBeE2KNjz3a1kgZEU6RZyVSr5nMO9omYlTGEHekVGLEBC0jSke8d2SmoKlbpCrwTr8KjEqGQSKiZDo3uHgNJGQqkXJCiq+S6FmN0AbfD0TGJP4wOLrOgVBkecXGdSyqJX2zRbFCCE+uFyg9ZwiRPjr0HpTyo+KfclIAIQd0XiOTIzhBHOyrPIrA5gVSJYYegtdMyoq2cRSLgWG4wosM7z1CS7K8IEn/Kvw0MtSlzJFyQkwD3nc4v0eIRFUu6JrEbgtFNSXEZsQhao/SJdZUhCHQNZJiskRHhRCKtvdsdjU2KYppSb9rQSSSrpHR4H0iiIY8V4Reg8qh3xHFhFxUI1K1g8XBEUlqrl5ecHwwBfbEqieJGdl0AiYjDI6gJCrTiN2ocvlUo1UYTfJ/exh3PQJJ3fRj2FwMtG5H4JpuPyA5wGb9iH8TE2r3kiHcAhXRTcnNIc5cItOO5fSQrneE4CkUTMtI1APDkJPPTmnFCi0LyqIYQ89djbFfTSNlwzGld4h+/P0UxSFaRFbNNboQ2NKMjXtyRe81sauYxPuE5Hnvg/uc3M3Y7RxG5WzWNzx78im3N5d0u8DXv/81smnLw8UdLm4SbeiRC4GZG1xvCdkhOiWqScf19WekaNjVO3rfEVPi9uaa2SzxxAseZPD8+TXDoKhmOQdHe8r1Dbe3G/7g4X9Nc36Jyg64uv2Cbn3LZH5CtIatlTiXk8mC6SyyPCx58XwgPzzmO6d3OTg5ophN+Nr7D7Gza6ryBL+YcP7iKVeXz2mbhm998A73nGa7vuHi8efEdEThK7YXNb/p/hyd/TmTRc3pg2N++eifkGWaojwl7CJVPmWZJx49/d9ppGNZ/YDk7vL88Y7J7Gso2TP4LXNbkLuCAUF5vOTx+XOeX3/J17/+AWfvvMZuY2njjuG65XghmJ4N9Ou32bc33Dzf0NcOWygu95dUy1Mutiv+8qd/xvtvf4OTw9egkjy6Pufm9obT3/4Wotxys/o3ZEXBpFiSD0vCqmU9/QKtXoNygueCTC7YrAba/SVVZpnOXqe5vGBhKp5saorZlKbZ0Pbt6BdOgSGCzBzrTcFcBd5aOqZZA61kimGWR7bDNd+/e8z5Rz8lzfdUJzPSAp6tXnDDmtM3Tzg/X/H45ikf1Hf52r0JNhQcF8ds5prbssbJLc93F3S95MX5l0wnCwLQdoF929E5j3NQlnP6tkNHR8Lzing9WvyQZD6Os0YwfOe9b/CD7/wOD47uUCLRWY4SYwhweqSZff+I8PQZ3fqaod+TgkKlCW3bI3nG2eGceveUYfAIIlIOaGlAFAg7EKKk3U3IVIdPLeP2tSR4QzFTuHA1Xg66CVoqSIkwvKKs5AmRLulaRXJT8rIjRI9Uoz22WR8ydDlZ0RL9FC0sutgRYwJfYuQZMk1pN4Y21CxmU7wbSEiUVQgl6F1E6WOi3qGKiHcWazRCMooXbrS/pWQpigwpFX3f4X2LD+McIHQieAO9JCsPianDGod0Hq0UWk9A5DhvSb1CpIbgPMSCGA0CyE2gyizb7YbMmHFrLRI2K0BofBzDl0cHcy5ebimyY4QOBGfxvsYnh/aa0CuUuqYqBOtVi9F2fBcF0WVEV5KiwVsgaKJISCVxfSBFT4oBhOer5u3/gGFcCgGIMQ0bEllmkXlGrBu0kiPv2CdiZKRY/K2naVsWiwmF9Uj6UTW0gvWmQ/oNub1E67s8byRRRYxx+G5g1w/EXLOcG/wEotFElRjSQBjGWmSJIoaOwQ1j+5JvEc7hfCTF9Cq0NELhk5gRYklKkeBr+lYSnEAgcG70hk9mFW1b0/bt+MdCQJJYWyGBYWjQVpJZi5DgQ8JOSo5mc6pJxWRu2O93aCEpZYkQPT4oslVB9IF6s6bfemwyPN9conVASknbOqTN8QK2zZ4kIcss9X4sMTFZQZFnGOFodzcYW5KEGWvVpaLIC5bHB5BqkqsQSRPDgJYeo0ZWZwyOFLa4cIBXYNQYHFOkEY8kFToKihAZgINqQioGej1w1TlkEhRqSc4BJq7I8gVa5iQi1liEHssLjI1klWeierLpIUHPGfTAgEcbgS7BZKOfWDg1DuNy/MyEFEGMDLWxYkqPthBvGOKI/AshIYNFJI2QkaQEyo9YJK9HL5hKERE0RI0XkExFVc4xesfmthnLhHSiG3qUrZjNZvTrGxaz1wgJxKubM4yBSiFHxc+liAQQkRgbXHBIMog5Rs4RqUFJhzWRGBRSgdKOKNYIIlocjNzp1COFJSLAS0g5IUqErRlii1R6ZKqzRzCuvQhjEFOIgkIX6AyGsCXGLVIItFiCbgi+QeuCFCxaT0lJEulBDGP5UEoIMSf6nDTyRdE6kqKjG3o0EwbnEUohZcTFDp8CKEa8VFRkbkqhp+wGR58ysrwCk4EIqBiJg0NNPcZEXBCkGEhhJNinJAlBEJPEykg/rCkriZD1WBzkPeJvji45IO3ITJcmYqVEBIHQI4ZqIFAWM9rdGvTImPVx/Odg1AFJgCRHqg6vOtAZvhMQFVaVQA5RENNAokeE8XIEAeF7wrAnFRmZzVjvXlAcTklBI7rxEiG0R4mI6xy6FAjZEa1lt24Q0ZBXClRH3zcY9lh1zKb2pOkJpixRmSbFROw9TAv6oSOLirCtiVnCI1Hhq5pKVztiSPSuwcceLwecaJAmEfqBgKZzkV3f43CEJIjRQspQyJGIklVUhcL1GwpTEJNBYVGmou8usCJjkiu23Z4UAj5lJF1B4Wj96ivvU/tbBgJedUglwAqGlEgiYbzlSFVs0wYXB5IVmEVFuVxy//Uls1IzhDX73Q3Xl8/omzVFJjhazDEHpzx874R6U3NY3aEbBPO0Z1FKCpvIjo8R6ZDiUCPijuAjfqgxGoTMqVuPzUuivmF2fMrj55/QrUCgCdmcm5uOj37zc944u8fVl/+Kev1tsoNEe7tF+5bY3XJ7NSBnFZ9f7JhXDyiEZr/fIgvDg3ffxJqMm6srFodHIArqeMk7b30bYS3bZk33MjJbnPI7P/g9/ukf/RG50TR15OydnFoOrC8Huq7h9K5iOV0y7OfE7pKDwwpmGq8CBhjqlvP1FWKieHlzyWvZPaZZ5I0HR3TNJdvGcfeN1+lT4mZ/xfHxMb/69CPe+dY3OTw6YbW55OXFLS+2H3L45ilv3H8dHw0qWVSyuKZlqLfYwrBrtsyP3uJXn/w1h3cOuHt2igwFt4+vaW9vOTy8w53ldyj6K8JwzpBnxMP7iMkh5AqqnMP5IfuXt1ytNty7P6Vni9Q9Q7enHgIP7r3FoycvKTLBfncxUqDEHu8d1mYs5jN6d42+OEBOApzMWPUDB2Y2ZkJCIHbXXDYXrDZf8He/+23axhPXW+x+TxUh1gOrp08p5YztKvLs6iV37z0gL6Zk85L5wRLf5WNZkhhFlV3dYPIMFyTeS6SwWCNe9XFkSJEghDGnJiCSkCQIkYnOeO/dAz74rdc4ur+EaU6bq7HfIXkILffeWbCj4+W5oo0CkieTkSLOkF4Q6j2OHeQNQhqUEmihSKFiGHK0AKUzUtoSibigSUOFlDNSVAThiXHELTrfoawmeYsfFDGMeS0hpmi7A3VNDEtSCCNqNyWIHmU3mDwS+iO01TgPKhq0yFFKkeTAMOworcD5Bm0EkZFMkqTEuYAMR0S9HzsbmBKVG1GB5Fjs6KMexvyQUgqSgGgQQpME9LFDm9E33tYDQydHFPOrkrORKZ5IXuKTQKmx84WQiCkgjUdrR987oHuVjzKAHAvffDPmYPTYHkyCwSWUDvhYo/MexUhuqbIp0iicq8lNgVEFvm0RIqKVRNJDbBAUSOHxLqFk/opQ9jc9Iv/uGfvf3zMO/A11XSRGPqNQ+L4nUxYSRACl0farnkJpMpKU2MyitEIbcL4hhZYqUzS9IU3miKbBxoIUE43f4KNDT48RB/dIIuIZqHuPRKO9wmeOaaWI0dHUkRA1ykuiSyNM3oNCYpVASI2OidQORJMYRMT3YlT3dfb/svZmTXZm15nes8dvOmOOSCAB1IAaSIqiKIpuqYeQo9tud9vtcIT7zv/A/8uXDjvCYUc7wmpfWApRUlBiF1lkkawBKBSATCDnc8437dEXHySrbF84wjo/AMjMc7591l7rXc9DcHnCDAkBCgKJQEZJhSBj5FQ0CjRWG7TU+BzIEqypqeslZa0pqsC27UEorG3Qy2mbubm+5v7pPl17zfZqYOh6xrgFH99GN9R0Y5MZ7x1VVUxw+xjRylA3DbNZyf3DGcntOD6eMWsWnBzNWc8slS0wZoZQgaAt1BlmgdgJVJ5h9IysIr27JeQlkun3yWLirSfG6fabFDqX1NUp6zkUY6LrI8FtSEETRkORPAsFypQUZSJrqGrLJKRJGGMpizlCCUS1mhjHIqJTwKSACRFFROcSnc2EK4yJjCBJAUJMWvWcwAeSgJw0Y4zEGFERdJaISUCLCwEx1YpEqUiUSDG9/ylEgkrIqmFvcZ/X6isUHpksySmSMyRhUFaRhCfJARFLrNRYDTASk8cUFVIZos8gzCSeSRNKSkmFkhKda9wYkDJNeKXcI1RGKfBuJIVJnqW0xfcCbeV0oESPkB1Z/q0CXmIwKBEQ0UHKqDRhHSUFOQaMFZAVpBrwIAMpd+QYIFuCT2ibkLojC0lI06hMa0VixPmeHA3eB2SZ4S0jNaWEkoa+9xRlASITp3MPrRVCJGLcUc9KUDek3JNDgSpm0+c1OSQZJQVKS6JjYnanQKFLlJw6EkImtJVIoYmhoyw1ITi8B7LCGDNp6K0mxQoXHQozsWEV0wEe07TkKiZ7m5CClAIhTiNDU80Ydz3DGMgZTF1OnyUh0VKjxYRlDSlOB6tRyAhBZQiJNHgIEVNaXN+ixSTmMZTk4BFKYWyFiFMcKGWJ1AWqVKQYKaxFI3D9jiwiTbOY+OvlAuYHyLki+YE0elSpiRmS9wgfSKNDVPYt+vLbsb9xaAmpY8wbhrgl5QRyuoy61NO7kd2gGaMnqpGJVz+Ng5GemAbm1RKVJaNzCJGwqkAKgw+eGCRVPX2pEWZIXUzdMx0xxjDuvi129uEOIS3WFkgxcemzCJTlHJkNcewQMhC1hKpifnzIux+9w73TGeNm4Or8nMuLV1xdfEVTCg7efYehX0CC/fkjzl79jNms4OD4PebFQFm0CBlZzBd0wbC/Nrx+5SjsmsoKMBEXPcgRWxQUVYGjZOhfQtLMmiUqOS7PtlycPefHHz/h15/8hOMPZ+gLib97AaKnFXd4W5F7y5AlVTFnvFqzA2bzGmEUY+cxpsD3I8EJmvkJjx68z4uvnyKk5MHpY77/3R9iyxnVskaSef873+fR4wVfPz3jze01Rml0ueTypiX4ntX6AeuDB1yNPdokSmWIcaS9yzSlBXlL115wcFjR+Tt6MV0YnBOMW8ditcb3AlzFvQ/fpcDy4uk3nL34isXxitOPPqaq9rl5eo7RAcmUs81B0bcZJ2fcXie2uy0fvH+EiwOv31yTQuD44Ij6/nsMg6e7fM319gWLhx8j9+7RZ4XMnlIv2bYDZ5dvWM0OUVoiZc9ut8H7HWal6WLg2avnCAKJTNduIDkqrWmsQsnEkASL+YKd2PHV11s2i8j8/X3K2ZokDNfdGZ++esbevRlHR6d8/eUZcXeHDpnk4fxiy2a3Ybk44uau5+mL5zx6/2OULqjqmv2DQ25eWzI3ZJUIgBsmDHBMAqkKpEiM4zBNo4xG5TzZnt/KaDIZpMAqOFnM+P0fHfLkg32Wy4qqKCi0RSiJUoKcBqpKsLtawsEO7QfkxqGGHiJo4VESuk6h7BwpJVJ1JALR94whkKTBygKhIinriRyVmgnlqxKjH1C5YpJE90jpIMlpMioiMRhiPEIoBWrL2HuMmCMpiNFBTtgCxrFFcwwUuFBQiIzUEVRP9BFlJMbO8b2f/m2Z3ppKQYhITprgEoiMkBmpp651DhW85aunlAg+EGNA6wkTLICUJMFP00kpCsZhQ4qZnCLa5LeemIhiTopMwjoV337nRsgCiUBmxdBHispME808AUhc6HBxnJwnpiaMnsLWDK6bHCBEjFFAJHqPlgkXBMMQMEqB9NPUOAVkkWmagmFsybFGMqVFtLD4HEgpojXTJe4frhjPpJjIISLFJMUQLhK8x5oSApM9Saj/RzFezVdk3WNrTY6WFB3O7xBqQ1PNaPt3uStn1NWAT4ldBpcF5brCnu7TFhV6jLTDhjhkimbOQlYk3aFVwjvP2Api0oigCV7j48SYNlqh9fRGGjp0lsg48Y4jkhQh9eBDprKCtutxYRK+GGHQb6M5Sk1LoRPDRTEGiFmBUkhp0NpQFRYlQWMm3ays0GUDNrN3fMd3f/AOOd/y6psO5zxJTcjImBJKFMSYsVqDzpTWsrnbUBpLOSuZzeYcHu3x4eMj2u05RaN4/PB9Hh4tWFQaKxUpa0RRk41ALyRmJkm9JYUSqWtkGQhySw4R6xToiqwsSXQT8zR5SIosK0xRYebX1NKjWskBEanOGYctOnuqYoFQJWVZIE1D1VRE4QjRY3VBYfYQokJqRRo9JgdkiKg0MXOjjkgbkUUke8nkdJ00tCARgulBiyMxJpIQ9ONIDAkjJIWcPrp9GHDRoYVEiAhJIdJUKOccSHkSqhS6IDeHWK2oK0HqBXkEkQ05jbhRAgVdPzIvLFr97QMUEWriy2bEpIVHv33wFEqMSDGNEiUFwWdsXZNSJMQw5QmFIvh62uKu7shyJGPIQpLJZEYSW4TUZLFAKjUZ0zIQasBMCE0dIStiVvgwgLB4VyDUFNkI6ZboDEpUeOexZQQxkpkmBDkrlCrQQuK9R0kBMkydwigIXiDQGJ3p0rRlLtBARmQx6Yjz9DfRi5bBTYdkIeboIIgZYgZlFbKcOtvO7ybEXxSUswqpAyEOZJmQlCSvpqmAN8ScyYDWBqk1fvRUpsSPFcOwo1EFMY5oLVAY/OAAMTUEykkQFOM0wZPKwNsuB1GhdUHZNPihRRuFlpmUO0LMgMaaAm1qpBeMKSPiFD5UWIpyzu3FaxbNGo+iMJYQeoQ0aFVPxCTpabcDxiwxWiNrj4oQd4HQgZkt0FVDCJ5mNSfOJapQxASRhFJq+j/99AWg9NQNT4Sp2P77xa/vCGkgCEeQjpAywcPoe3rfsxs3DMmSpSSTQE44MDL1ystcAAAgAElEQVRokyA5lAlEV6BZkJ1ElyVaJQZ3iVKapDu2DhIrCqnQXCPZorOm1N8uxm0ukLJByAU5SVJo0TphioY+Bfq0Jc0M3pawWHNwep8PPnqInMHd+cDN5TVvzp7ix0senDzi8GDN3a1g6FtsLiDCGDzvv/chs8JD6nBJMqp62pXY3JCDZ76co82SIbREd0sjQaUamUpeXFxT1YrOOZp1Td9mdrd3HOzVrNZLfvGzX+LWv0L3PSr1bEOLGw3r5Zp+O3Jw/zGXl79l3yr6XLH/zgltH9jcDBzMVrz48iu6QbI+mTH0gbYdqKo5T977mD/88T/hJ3/+p3z/977L2auX/PD7f8T161u+/OKCopHsrffIsuHZy684OS55+OQfEeSKm4tnrOoS0zRE11FUkkU1o1SRrnvOUjzi2avXzPYWHC2PufumRwzw6I/e5dNPf81ytkTLBUPbsrnbIUTFD77/x5TLhs31BboU+DBgS8HqYIEyjm9e7mg7jesv0WWLko7X188o5Ip7J484fHTKJmrOL79kd/6ccTQ8OH6Ma2EcdixXBh00n3zyGd14wXe/8zFh7Gjbgdevb2mWhnK94OnFOZ+ffc3Bao0xmrZvUVIwbxoKLbm5vuZuyKyPS3Zn51x/sqP86B7FRwV1sWCz8Vxc3eDagQ8fnRC95m7nsVmSlOTOB970I2reIJvEXb9Db6E2c2QumZczOIR265GzAnEXGL1j9IFAmljecvoe8t6hFIQ0QErIJN7al6cnVKrEohY8ebjmo/fucX9vxV41Y64LrFCILNDKkHViGFvC/JTFB5FRJdyzRGxvcGlL4A1S1wzmkDpIjIQkPDG3xLRFyBmZekLo5Wqa+imJlB5t2um8HTxKWJSYcstTkZERakSKSKYi+T2yb5DlK7L4BiEbNOUka4sRUkXfXzNvRkZnEaaYpqpMTaaUMoWpIBuMnhFcQGqJSApknArWGHBDoplbfOzRUpGifRtDGSmsQWdDRBCTRwim6UQcSEmikiUNkjElklMI5VEmonQmukzKCiMXCN2DiYQ0TdEREz1LSg3ZkrLHWIkPiSjklCmPEaE1RTlHqxmhcwj0tBelFUKU5DzVQkI6iIE+OHK0BCQ5O6ZxfSLmEaHUZNsMAoFCSTVN9Ekk8fZCor99hv+/vf4/F+MxhrdvVMaYYuI1uoScNEyImJBGI7UB8+2xqqgkprDoUuG6ROwTRb0AJXEe5ov77FJJ2fQEf4fzI9Ek6uOG8oHjjTiHsMTfdaQsOChqZrWinjmGbkP2iu0uMPp+GhmICbuorUEZBSlOt6pCMqsrxjh1CQWC6DO3txvQBaaE3XBHxrEsC2priDEx5ogUimSmD44HxhzRSVNrS1kJpN4iZU3ymbpYEMcOKR1CWYyac3RySjm74/WbZ6wPz7i8aOm6DiEthTbkFFFm6qgZKSEmCq3Y21/RVA3z+ZzvfO9D7jUZuVey3jk+evIRtZDgMnEMiCwR1SGNEVhtUIOgCgmXW3weSbIgVgvYSRgCEY+faYQu0EmjwtQRGGXG53O6RuCrkmAEZTzkSEMKJQnD9U3DXBYY+R62iBSFxCUDylJUFl2NhI1G5xYvAkJFYpD4qPHSYJUmFIFct5SbxaQfz0xSFyEQaSrPgw8EF+hyRPQBGTOjVoxmKtvF6FEpMpagFOgQET4iksDLTNaSwilS9AQNy9UJbvec8Fb80g0tXm7R9QFdX6KKBVpLYugZQ6SyBltY2s4jnUS9zXjHKKciXQ3k1BOzA50Qdks1WxByJHQ1RIsqAikNNE2DS5J+l2iqBilHYhxAuKmbi0Vriy0T/e5uOlxoEEIh1A6pA0NnsOKUrrujnAGiRwiNYkJBZhUorGccA1o2UyRFSZRKhBTI2aNlTYoBqcN0qUlveebZYWxES9AqklNLFgKjC4IH1wsElrJc49odrpfk4GkWlhhbiGYSCHmBVgIIILdY29DtSnKuyWnAu0SICukbjOzQomDoA1VTIVT8Ox45MRP8SPRyWhzPTOO+kKZYyeinv00Sb82cjhjjVGwrSRoHEBFtJEWRQWc8Uwc8x4Bzw7QcJ99aR2WarK9CIXNGG4EtazIClTWqbNiOHfNSoEzxFsUYkaVBeEl3ccv8dAVkxgiqz+hRY0UFVPRI7LJANAGpt+TcIIxGlubtz13gui1YiTElzrUIwLlv06mcU7hUkCUgDN1wS9tfk1TLGDIxNaB2hKwQspjU0tkhqKnKfXIaGcYN86pkbAu0KtBagBoQZtJrj65DUlJbCdlhlSUnT/IjM/vtYryw+6SsCUkQhSPSTwvC9ISYWC+P6eqKO5moTo44/OiEYp1wHm4uLkjjyMXZKypT0FSCGO8YxmuaWUPOPd//+DFjF7l/VBAxZHFILda8udpwPHN8/ekv2DuAeuXo/UDrOrzoma8kS13zxSfPWC4bsp2zHQLUC6IbaJY1P/j9D+iiYKwPePXiNUsl2asbhm3P7rYlDpnsHUVpObt5xT0teHk1cLs7xaUC11nssefLX/6MqplzcPCQn/7sJ2zaDU8+eMLpySkhOHaba378Bx9zOF/wz/6jP+J/+ve/pDw64Yfff8zJ/mM++9kZWl3TNI51tcdXv/qC2+4Vi0fvkmRNtvD4gxW1WvDyV1vWDzJPn3dYGpZyj0KUDDLiZMvZ7jmR1zSqQI8VT5//JUO+47s/+sc8evAer377JfmuY3XwgOe71+wfLwj+mj5EQtry7Iun3D9ZkNUr3n+3wlQVe4cL5nvHDG3N1eszdN+Thprv3v+v+aD+kP/1T/9n1geCD975PpftHZ///BP+5R9/SGkiZ9sZvzlztMmwLPZw3YyXL855c3VL0zS8uXpJs5bk3iKVpe3g4qpDFEta77m8e8mj9QHvHzWcrBpE8OzOrikuA3948i63r5+xszds2w2H+zVyFAgRmOmC/WXNXb/BuZHZ6oDb3TW1XdA0BVW9ZrsZUKXjq+E5tihphxuC8/ztLEqIjFJTbI2/bcVlS06GlEEIhxWZvaXhux8dcGLvMVP7lNUKryWBHiUScoS5meF3GTlzLB42XJ1XjM6AE2jrGHc9IVakMlPECywLsrdTBloE6nqOVJoxvIb4MVmMoO7Q9gYtS4KboUUxae51II0DbndEkregria5jrSYckNw+xT5I6Q1U21HmPjf3JBiRMkCoa/o2x2zao7KNclbRC4ptMGNW2x9x3LRsLnLkMopesmIlhUheLIvKdUcn84hagQDUjuE6smqIqNRooRgEEJBHogxIbKn1g4fBL4XNFVBP0pytLgkiMmitULbhLYtyhja2xKrS5AtUvegBUkYTGEYQ4dAoGVBCAlpoagM2sA4DGhR0Q8bTBUpCoOkpm97MpGy0ey2O5Tt0foI0oKhGygKgSlHYtzy+qLFyIZm1hJ8JieNdwEhDYUpkVIR4z9kMR6mEbYUEmktIkdSzmhVIVCkFBBGIszbeMHfe5mat1Y8iwqJNCSEXFNWhwR5h9HnLPprLrXnOkV6LZHVAtfcZ1Eccb8ueC32kemavVXD8b0V80Uipy0vzt6g4xHPXpyhKsc8CRaz2aQ1ThHfjchCM1svqGcV1hqkdyjnCD4R8sQSL6sKay19l5kt5jQzhcgR10JWFmSF0hkbpxGsLTJGCmqjaOqSGCOkyUJVFJq7uGPsJbVZsHe4ZLmo+M2vr7l38hH3H73i6vbF1M1zBWOXqE3i4PCAy6s3YDXReypjmM8qjg7WHB7sc/9gzQenJ7x89pSH1rJf36e2ljgOeOcYt1ecHNyn61pkUYC2OJcQcUWpF9N5kjZEYcljz5A7kp1uhzIbRI6I7IiyR+X77N5ckPItMiVWi4eo6pjd5pxde81yXmPsBlN3f0dESa5GqiVFNZ/MYbmn8gYjMroArSUpFlhVM68aRNgiN1uEtUTJ2+4zvJ1zk7NAiEmxG9qAkha0IgtBDhkpMsbWiBxRIVIazZi3hNwiYkIFS44lKRe4OJB8S9lMHYpudMRdwvcZiaPrOqxZUhWaYdihcqQwioScHrA8RZ1EmqyQ1lq0jkShSGFJ9qfEqMj5msG9YbNLSKUoy4osi+nBVQO1PaLtOnwYEKKZttuzRMkCiSDHO5QxyGyQUpHEFqxHKoHrD8iMRPMZpZlj1SFYQPZk4aZFTSzBaaIXbJxDKo0yAm1LlJC40U3qYekJfkRry+haRDYURY0xira9wLvIbHlMinpyCmSPViOIlswImwMUA3auiJUjxg5iREWBipCGxM7dI8Y1xWxOSjty3CBkRCqBsQpd9hRo7rYtqtDoIuPCJNkx0oCIhDFgbI+t7BRzsgrnA8MY0FmjioJCF2w7P0nE/O5thK5GyoLZ3NINN0ibCSFM05KocU4Qs2ExW+CjY7udbH5ODNi6RnuBKjRRSO6uXjMrSwadyD7T7nrq1ckkHRrvsFVm3AZMTlQHCffGExNYW1IKRQqZMAOzV2JrS7/rKM0CkSUuO5JWFErjL6+xSGShySIS7raMccT/31CxI5f0cSDJxBB6WnfNkAaKosS5jLQFwhu6/oaqHlHSQTIoSkqz4PL8kv31fZQMlE1Pjg4hSoSaIeWC3c0b9mdzKmGBc3xKkI9JeUXIO/owfOvnEZWga7cMoUVaSVk2uJgIYUttltzdaIY4Y/Fkwf7H91m8Oycv4Oznlwy7Gy7PXrK77JjNFS+ef0nReFarOYvlIamcs/3skpuvnpIe3aO5d4ITljgm3l83zBkZHljuP/yQbQ8596CuaSo4XN7DXXp8N/Dxhw95ehZhldjdbpAOPjr9gEfLD/ns2RcIrrG55+jxKZcvnhHGSBwDZ901x+884nrT8uHBPV6fPee3XzzFPP8PKLtAiSXXLxtevfwV//m/+rf87//L/8DeY8v+/gHWLOg2js1lwf2TUy7eCP7Nv/5v+cmffUrunvJPfvCQo+MV7S7xtBz443/xY773ux/x5lXBn//mT/jekxW7VhNC4ODkHqcPfpevf3HNXGk2Fy/RJ5p59QC3a3l595Kbl9fcm89Y7/ZIfk6qCr6+7IjhiPdPTnl0tOTzX33K82cv+Pi97+F2nof3LVr33N1WxLTPtvuUcbwi9gU/+OEfY8MBM7XCb+9xtgXnvsHttpzeP+Xr+CU//oP3+bO/+u+5tp9z+vE/p1MHfPnTn/GD33+fxcm7nN885/xFz8P1e/TrEjPL3LiR67OvWZYlr7665ujkEW+2LylmCwYfON9d4HTLv3jyhD//6y/ZO6hYPko8eP+QTkfO3Cv6PcfDg3d57e74/PU1s90ZG244WlSYmDh5sGC9eMyrb77AxEMuhjfM1wt++puf8J0PvseTwyeUzLHvzbDF9wjuzwDNZvs3uDiS0oQuVFKxmDfc3t4hLEgpEFmS02S+tTKz0pn9heT+/YbydE61v5oaXAiMACWnhfadGtGnNffzLZvnmjFD0oZqVWHVnMKVzM0aDrd0588xsib7NcGVSGqyXOBcZkwRY8+JvkSnmhA9SPU2iqYpCotL5/j8krJ5u2iYDMHVBLfElBJTXRMzbLYjUk26e6ULqnlPGGqyO0aLOworUbFBiQIhEpkBabZEd4EpZ4xhwNiKGN9q7dOM7Bv64ZzlumD0HUpBv5tMnmVVIlVF20/FtikUWU4dZqkdVjpyiOQRCp3AJnwMyGzpe4XSGm0FUgq8A0yLaQRyAKPn5DjFekIwRG8xqiA6RdM0xCAmVLCdiuNd70gpsqgC64MCF1uUziRvgETKiX7s2fYbgu5pFvtcX3+JbdS0g4hEak1tDshhDvEWkSPA290H0BoyfooA/UMV40pIpnF1Bu+nhc2csKrGZ4hpIiIImUmj/3YxLg8R5po4eHZbx27TUy9GdNmTfEWp/inX1/+ObE9AH5NNprq3Zv3xe5glyKLFzgQ2HbBczagazXa35fzVOe0mcPHml2z7DtNorvyKw1hwoGqKyTbLel6zX5YQenx3SSxqQghTUeQzUmlKCz60SJEoC41X4CMEM30AEBJFZlZVkDNGa0ypSAg2Gxhawb17a4y6Y7O95s15C3mJLmpElES/RQvF0Cq+/zs/JowFv/3VU3xyrPbnU/6xc9RNAznjfc92c8vh4YLlqmS1qhAkvnjxindOH1ELkHiS0JhZjYkaXMt4/g3V+mO0OuDWPWUrLrFiQPhI6SoOFyW7JHGFJMREjglcAgVCSowQzHLGBc+B8iTnubvbIeYlRXmPHA8Ydy8xYstsz1LuBUrxDi4WRPECWTxDVcfkuEZW51yW7+OCIOdIWVmM0GgkmMy4kwhWGCMRQqLEBI5IaZJokgVCSorKUBDwpSIIQfYBnJ+41yqDd5h+QORjhpxwREyMlKPAB0UrIapMoSyBQMjm7bisYDabMa/WSEbqecL7LT7smNcNhZ1BsIyDwuqa5aIgulsq44jha3a+Q8hMqe9N+XQxUMx6stpi6pLSHCJiQ3SS9XKfi+vXlPsFs1nBy2++5mC5BCGIOVEWC4K7I8UbwjDHiDVZBKK4ImWLTodks2O11HR3S0Su2fafo0xEpzWkxbTbYDyIHs1ErdCqASIZj9AOZXeTkjk34O/hncD7C2zZoWwgUzD2S2LosWVFiB3D0KELOS3JJMHoPXrfUylP7gPuTFKYg0noYyKibBiyoJx3xLZBCYspe5IYyaEi+hnCG5T1kGcIAkVtiSnhnUGJEiFLYr9FEKjncNu34OTUtbYFtiwIvaNYWHZXVwgjMPNTimCIfiQhsEUi+I6uHZDsQ7bIHMgqIK17K29wpNaTY0Ua92gWEpRAxsTQD2zaFhUL2gFWp6eo6w13t19Q5IKoMl71yJCJu8Dq4BEmr/Apsdof8ds7rq4HnKhZP7iPqmr6tkUKQ3qruBc5T8irt80O5x2LvWMuv/g1ppuiElE0QPt352nvHd04IrOg3XWTsbXRDE6y7bdI0yH1PmURkGpHThojLIaO7c0168UeaZQYsUTojrYfyLmklobSv0IpTzNbcrOBwXtWc40OPTb2lHKA9G0JUe0kjDOatKKQc4yruLx5gZkb5Nwiiswwu+Xkdx7wwQ8/YG91wtnPX/M3f/UTrl+eY+nww8D53Zb5WnH8cIE2JW3riTcDT979EfPZHurggPLwiHbbct0+5/HxIVLv88HqnzHelrx//wGf/fYnmP6WuZ4ju3tcvLxC6FN2Nw3LoqPffkklapZ7J1hV8elf/xyXb3lU7bNqjsh3I41saBlIsqecCcZY8uuf/wb7nUe83EVC1vTXFwzDS8rqgOVHT1gelPzsb/6GT/78V/zHzY/49WdfY4s5urCMaWD/+JC90/f4k//jv+Mv/uqn/Ms//m+oypqLN9/gxgv+i3/9j5Fi5Mn6D7n+9Lf8q9/7t5h1x/XFBdp27DWZzz89ozYLVg97zt9ohpuOy6tf8s3u5whKDg6X/OblHerRv0EtSvZV5OyTZ8zUPkVquP3mnDHMePDd79GrzIHoQFxzt1O8vjjn8vpTmtUF/+l/+T3G/pZRvOT6JrJa16i4YXSWwmqOH1S8+uYvMX5H90LRPV/xBx//Z9R5yeXZJQcPH6LiFj2WDLeaBx+e8Pr6hnTT0N1dcv78DV/85g1764p33jnhF7/6jHKdiW3i8rJnt/GUs4Z/v/2cF4s3/NN3P+JhlfHbAcqBk6pErRvk8pDzT674+Mnv8c1n18ycI+9GZqZgdbhkMT/k8uoNr9rn6EUgd5Z4O7D/7oJjfYiwluUemPUe3zn7Ef22p7Q1fhzJOSGURCDY7jq0lgSXiCqjdKAUkvW85t7ejIOl5PSkZLE3Yy849k05ARGEIoqp07sua8ahg/GGnbnPXTFS/+6S9cND1F3g/Osv2abPqPxTQtdjuYewLdJOWfUcFV5dTNZlHlDOOsbtHBk1OXZEOopZjzIOVdxn3C4RMhDokXFJigIvLonmS6rid0DUBN6Qty22WpPFjuB7hnYPlVc4/5zCz2nsnKxfkhGAxSfob+Fw/RF+a4lZkOmQ2qHNZNN0vkMZhTFzrq9vWaxXuNAj9Y6kCmKsGUaPslOMNWc5mbGFIfqS4Dw5ZLI3CCEYwiWLdSSJW7S2SFkQBs3QKURZkseaghrpZqTYkVNLio5MRpk7Cjsjh46h32CsBVERYiYSqaqCTR9Zze7RXnUIr0heYe0Kyhltd4cyMxp7QWwDi3JGBvqdBDRlJabYqchs+lfs7e1R2JKxS4QwyYxikEj57Wni/69iHJGRUkzK2zhxNYWYOnhRBKRUSKOmBcTw7VtA9CNj21FIy6yYIWsNeUSlNYWNvLn5BbfMWM4CWQxEU8Jew/y+om1uUcWK++OMttzQ+Vtef9Nze93Rbj03168ZwiWqrBmHOcsq4UTH3ZgpsmGxbMjzFRckfE6U6yWp3zC6ntH1DIMjZ41sJSpaIp7rG0dpGowqKY2krCQ+tIQc0LZk9JohF4h+RDKgrKDWgsSW6+s7zl5d8er1a6q6Rd9taZ3j6uKWpnzI3H7ID/4RLBvD0WLN7q6nairqZcPQB87PL7l4c8nd9pbj+yecPLrPYn9OkoHLqyuOTx8gKk8cXlPVc2R9hNIlYpQkGUirGb68xSiJ3wX8TmBLyEWmK6CXmkrfMeiKOM7IA7hxS7Sb6QEShipoSn1FO7/gqo1UsyU5XnG7e4YPivLhHtdD4Gh2QG0fUZWQxx35riEMe6SwADFQy4fcyh3drUMPNfPZksIqghi4K3fsRE9ztKa88yil0G+B/uT8dsw9XRCQCsoFNmQECScNvi5J0VP0HoIgGMllvCH6hKFGacVQBIY8gBtQPk0YtOIYpSJKb8HuCP6GJBqsyWg846akad4n+cR2bFHyFmMFLl6T8jESi+8lQkdgor7YUpH9C0Z3R6UhxD0W1cMJ0ShajArs2pH5fEnkhm++vuT+4WOMTgzhFqEiOdf4HsqyRhHweYdzAlnMIJX0XhC9JYcKrRyJawq9JEVJpAP5HKUkPtYYvYScqGY90ow4n/FeTygpuyCMmRAd871bdu2OUlu0XhCDIOaRZi8xuswQW8Y+YO0cIcVky0yRorL43XOK/VPedLeYxhBMhmghVPhdIrsetVgx+A4pInU1w9RyyoXnkeAHlK44f/WC/eMCl2+mnYlyjs4l3oUpHxi2pHCCUAXj2FPN5wijCGMPKhPUSC5GRF4Tuw1lAUOOBC8YkqVrJfPZEVWt2VzdUjcLdDEnioRPjr5LaFWyXGbG2y1KNYiU6XYbhtGhZyV75RzX7WAWaV9eUs1OMG5aLJblGpUEVXGLXqzYnW8p5hp3JvHjgmrviPWDJaF2mCJgkgdKBp9JyWOMRmWJ61qkMZRFwXB1zbDZoUWmqiI+f1v6M+aOmDJ+kKRY4nOgdRsGd0USMPQDtn6BMTOiX1JXJTpB7CMzs0aljDGRfndLWS2pC4PQG7ISGA5ZUXB79ilNccRCf8TY7tjmAV1A1dTTZe7vvTbuhqKumRUWuGXbf05uSkxxzEyv8OEMvbC8/+4jFvsHXLUtrzevub54yic//ZLjVYWxCV1LxjFy+WZEmh7JG06bd9CLOS6uUMt7hCvFfmu4lxeoy0yzfJcNNRfD/8briz9hXhyyLk7onefy7nN60WL3NS/zlvMvNtw/PqKsHK/v/gPnl7eU4gnHqwNeff4Ucb9gr84c1UvexIzQinJpefrZN5Ryny9fdoj9Gc3ykJvXjlkx42D/fbpW8cmnf0WjNzx6eMqnz39BYfcovaKWAa0cz3/7KeGq51effsUHT97ls5/+jwRuCKFHa83Qrnn84Anb9nNS9Zd8ePqYv/j5GTrXzGzJ3YuOm4tb2tVrlo8fUHWOw/mKbz4/J7Saeq8m6B31ErgJCB3462/+lIvLHfeOHyLcESIXnD7U9K9fcbfZMPvOkm33iC+ffUHcjnx4+rvsHfxX+NBwuf1L7u5ecbJ+zObmCiPeYJo9vDzk82+2fPX5M568e8SXZ/+Ogw8zarHAeQ3CUc43WB7z7OqX3Hv0GDdYvv78Lxj6lvYucnVt+PBHv0OpA2dfbajLI3RsuXuzgTZwZBtqU/LlL1r+kw/nfLi3ZhCCqlD49ppq+Q4HJx9xdiF5b/0Bv75+zkV/yQff+R5fvj5DCsdRUTG+uMbfQPui56MfntI5z/KkITeegY65rpg3c7JbUZsV/+SP/jlfvfgt8XykHweSFEih0Qi8GzBCYKykmWvWM8tHj+/zgw/e5WR/RtMIHj46xS6f0HJIWaxQ2pFlTxaCrU/Y+oTtOLJyif11Q6wFcpsYziRqs08zf4j6+hYlSrzasWsbVDYoYVCqJIoNlK/IcUkfHVS/JrgBnSbEc9euKBcH3HQbtCyQ8R2y35CFngyWekmhS4QJ3G2+IiOo7HsEVyFMT85btjvPcvUSVV4h8wmb6zDthtmaFCyD08yXhww7qMoBIW4JfoO2Bq3u4caSIb3m/uk+Nzct0k5QinqlybkkpRUi7qPkhrIwxNzTDzuSTxTKEl2Y6GxrQQh3DN2G2X5Digbfa8YgKYqS0pYI60FXE9tWbOiHFhnN24m6mYhmrmccAzlnmqYkkkhjwtqaulQksWPvWLG7usRYhZEw+paYeoSajKIhQRgiKtd41xHFDVUpkDaA7JHSMLQrkBaBwY2OEDxSGEwhSVbj3D9gTCXnhNQSZeSEQxMTko+UGLuOsq7JblrwnJBh/9druDsjVg22LqbNV5+nZbURGBac+d9QVjOc8GwKgdtfMLt/hBJr5qLG4emC45s3O8bo8GGk6zs22x2Xt1vm8yOuz29Y72f00iNUhzWG1WJGWQpGd4dOmXmpSbfXbNqe3a4jDj06ZcZtx7DRbIaEqEvm+wW5Lsi1ROiBzke6nUKxojCCbnNN9jeYEnQRGdNIU1ku3lxy8WaLEiUnJ8f4ONJ1HX0PYTTs/IZ3nvwIuXjF8lTyJO+zuzqntJL94yOuXpxxf/iQreEAACAASURBVN7y83HLuvwei/Up9/b3OVrBrMgszSHzRUnpIceHyHiIGDN1rdFNYNuCqi11s0d/FwldoKxqhNYkIjI5QjdypQ1zU1DGFltLhphpkyF7hdEKaRy5gNGfMFuORLfFlscIscTfXuG7G/bkiqL5Lmnp2OVzRr/FWonRFYWcofWMlFty2HJ58xItamgCczMDkfH9SI4ZLhOdB2MChUlIKf4OagiSnOO02Z3nSCGnjWkfIAVk1mQkEXAhIoRF9w6dgZRIDmwsWIiaF6+fE4KgkhXrSlEsBGGn2Q0KGSw5FQxJTd17OaJUIIYRgqAwB6AgphEXHfPmABX3YNyRQ0vcWEyhKOoG50Zs0TF2t29Z4yXOb8gxYfwckQrWc0+WLe2QSVGihMDRTV0GWbNxF9TVAh1LerdFxh11kRC6YWw9Wcup+AyZsgJpEzFLcpxj7YJ+zKTsKRXTnkcQqKARXpCzoyxKdt7hlcLM5m+RUA6RBIVUyGRQDKjcIGRLjCCSQcoEqmMYQOXH3J6PSL/HbD7hS4UeUcU0jShqRRw36CKQtSXKitQXaF1QWE/ozxAigR3QzSE3ZwNlUU+xIDViFwofHDlJxujQRSQbySBAq0xhIYeCG79g3SfGSqDqGf3d/8nam/xYmqX3ec8Zv+lOMeZcmZXd1VVs9sBZMARTNiCDsAADtjaG4YUNrwz/AV77HzJg2CtLMmAakmiqKUpssufqyqrKMeY7fsMZvThBUmUYsADp28QqAnFvZpz7nvf9vc+zZuj3aCOo6uZ+MXaFcxopW4SReHUg9iPCJaquED/8+wv8SjHTNcN2gzCKtmmQUiJMIEVB+HCHVIrGVAz7Qp+plaayFYNdgDO0bcXoPV5GeL5EzzvwmdRLorBEBCImqlkNW0vajsTkEMCh3zPvGq4v3mCMRqqa3m3YjLfA356pPt2ATowjjGnkEPaFu58qpHR0i5HKzAhjR1u3JDYI6ZnNGlL0WK3p+zXLkzP6/VRU0NniY0TJiawnVkePkdJQ2URce2bK0lQtVhpiHL5xvrcs8bLiLmRSyOCX2LzAZZj0V0BmPn9BtThCGBC7keZ2oroc+e5nFtVlrt5KbrbX7NyGhVvQ6hY7TJjfzuStxa4ztq/Y7nrSMFDRE/a/YLX/S5Joyf4C1RgOhwPBb5myY1AROQfTb7j84h3Pzy0vv/37vLldM9yMtKbh8XKO4Irm6ZZx8tyMD5k3AZc3VClwKk4Z2oqHn32Hf/njz/nIZEAxmz+knyberV+RdqCqc85ffMJ6f8Xj9jcYR7i63bLWB06OBLvdWy7iRM4j692XXLzf4/wepsiimhOeBS7evOefxb9gdXqGPXqFsVtOjz5CVg1vLi6R5piGOeO4x+tAqCMPXj4mTBLnI1MfmB9P/PIX/zPf++wf8uXne04edFTCY4LC2Gdcvx/YXH/JJ9/5jPV2z8XlrzntKton32N+csRM13zx4ws4fIvKeH7+9Z+SJk0rlsyqgJJXbNYbaq+Ig+aLiw+8+OQc7T6Qx2vq2THz0+d8+cvXXL7/ES8e/havfvULzpvHXI+vUbMD56dn5FDxz//0n9DO5/Rpw+ZyQxQTqlb4LLi53VF1HrU8IeYWmysEifPnltX5REg/I8Y1r3zm6uo1xyeZr99+zVef/5KPHz+hfXLKVbrkMr1DPwg80AvmDxtu3l7Qf/kG385g1RHqB0S74fvf1aTpKT/45D9h3f9v+LtXcO87yHbPqgkoLGerlo/OVnz72WNevFjx8IlleVqj6+foVc2iShizReWIjDUit/eL+iVW297HFnKExAFqjT45YflowS/++V/y2C64M+/J0xKVKQAKRmK6hOjIaYGRlnhwKLeg1k8QUhFJxKwZNqCFRKk9EYW0Dh/2kDU6L0mTIDJhjccHTUh7lLlgGnu8i9haQZ4j5An78IFu8TExzpDVDiV2SKeRMqDkghgkfTJkeYKxK7wQICZWsxPGKUEM1BZkEoRQOtVZbBF5ROuIVR3D0CODxxpFigPaChASPyZySshkaFXD7d1EZRagIzkHfB7RCwV5hp9AkhDqgKkCSmlilPhpwhBQ0hPkyGFYou0MocEnhR8V2jYMdwlranyMZKCqJNO0J0aYtzO0zIy7M0QjcUOC3OKkQHrIaUZGEGKmC3PktMRlGJzDVIraaPCOaVjz/9cb/7fnjMuCYUsx3TcEM2Ga0KJslZITOcb7n/pNvLmSAqENoskls2kkiJqYNgzilkOsWDwQTLlC6o6uO+H06JjVMnEXP3B5t2G8hRwFWST6w4btbo2PkaoCKT2LecXJqkWkOUq0VHVL1UisFdS2wVqFYI9z14jRYLwihMzdfsPlxS0p3xT8lGsQ6YA5dlRiRggCH0dCcCRRWLm79S1WC6ahQlhNVSXG/S3jITKrH+EngzIBJSQxRYQQ6CYxDnfUdUOMmsVcc6fg0fm3OF6s8P6W1HQsj5+zvnlNljXnD0/KoqrwLGzFrLXMOoHvI+PkqGtHqxY01RLTJJCSRjQkccPEjmhrRF7ifMD3HjlkhLDQJMZ6h7EVOVeQMxpHoieLlihn5M2EjALqCScFU6zwQRHDhI4H5nVNriMWSMniRYNUYFF0PmEQTAoIAqNrpGyICKbgAIcPY8FJxrJARxJooZFWo4QsExgkWWSSlCA9CIlMGSUi2YeCXsOTcUg5EfYShMKR0SRqmZmmgatpzcSGNoHLA9YWO1cgUtkKQYlGuMHTzipiciiVqGyD1A0idQgg+h3WKIZpjQg7rMgYLch5IMRMDhohFohs0bonxj2ZCDIVaQOG/cEhtMaH0jGRStwfJAOVrHHOYMy8UDAEaDlDyYBWAq2BNOD8Giktup6B1HgPKWmM1CgpqGtBzhV+mpAJtMwo4xE54F1Flvdc2VAhaFFYykKBK79vNggU49gjTShYQmsLytRx38EeSF4w7zTeCZQymKqM8CbXo/SMFCIpZtquYfAT2mRScrhxIgXJ1FvqKpFdptJNQRoqg9KSHAvlRamGKizohx4Vy4VLkcg+EdxEWx0R3YhoF6TJkyJobTFKIqVmsViSUUghsVVNSrGQjILDZIkyGtdPxOipmpZxfYdWEpcLZcVUDf1+Dxmi89RNQ9z2EAK60kglmXIg1AbMvVzJJ6rjGWrZoqxGEjBC4qTAHEbksiP4kTRsUAGkUIQwQrxl3EtwAYlkdOt7Tfo3F+JjqBnDhjGO+GSAGq0yUrdFOhU0wiiMmWjqGh9qslcgJVUlkFnT2KfIMMOYHQiHNgYtGwhgK4lWME09k9tQdwltJHDAOYkSq2/8PsvlMXfTgOu3pOSZtYbKHJA8Ytjv6OPEyfkxs9WMylZsvebizR7nBx48qkCd8+v1z+l7yWLxjNbU3F6veXHyhA9fWrx6hew0v/7igpj25JCxuaMVDfSZPuwYhiUni2e8/fAebQLdrEa5xNgHDnvHk6fPefL827TLH6C2n9M0e+azmtXJKcO+YSmXxLsTnr5UvPnwl9gWnjx4zKxZsd5FVLfAnFWMIfE7v/d3+PVXX2L312jhuPzqA7Mp04wDMdcsHjxh9/qSnAJMns0HycXrjke/8x2+/T3FMCV2X/8cazoenj3CyAU/+dk7xniD0lv+4PcecvH1JR0NKt6i5DEPHj5ndJ7t5lfMwhzfj6j2jLapWY9rDv0tqpEcfI2cn/CrN7+iUjVLUROzYJQDRmyJSfL0h8/ok+JwVbNcNZyen6Nsy9h7Li5usTazDpfcbC7Y9Rvev76gkUuWxzP0bELoge9/77f4+osbUlzgDjW9z1Q0dPoR3XDG+qsf8+TBE0RQzI8yX3x4zeXuitPHS47OF/zsT17TjyNJCa5vr/ExYmpB9IFxckyj5OjomCn31NWGJ0fPePL4nOOjxwh1xK5XxLyg4R3d4gk/+rN/gXATs7qhqS3bcc/F1TXTtaNbnIBomPD00SG7E0S1Yhi2GPUGVS9ZPjMMd/AHf+/v8NOrf8U4rZE6k6LC1JEjk5ipY549mfHxR5aXTzsePlhydLxivjxD2KfUNmPSGTre43p1REmHkObel6FJzhLkAcSI0gIpJcmOBBloHz0i9wfEvsNmj5EtKR8YZA9WkeIRRtalKRieoCtHEiMpR4SgWIvDO7SyWNNw8GuMWiJyKgQrQMoZY29wfoG/dy0okQubP4PMFVJVaAz9waHmE3GSxCDR0mJMQMs7Yjwg8pzG1mQlECmUKbaQOBfx40hri59hciOgUEajtCqQhhAYxwMpRazRSCnxKRaemgBSpt8pnj495fZ6jRRQdQfIkixAaUkIHTmHe2SjL0xvXSOlIMYBH0fuDoLjE6jqGaPr0baIA0UUyCjwvcOsjpEmIjmULnssdUROsujscQgxFqumLHWWkRmRAikkci7kPtt6BneDabqCJBaKEAUpebrFN63F/07FeDELemSMmKoq/NsIwojyQZ3zPQ5I3BdJf/sYXZGsQsqANBkqwTglXB45ZEe3OiXqHQGNairEDJK65a7f8/XNa65HReo7ZjoT00QcJ1QWaFORfGFUHy1XrBYLhG5ZLWcsli1NqzFGoY0m5sy497hR4cPE6A5strfc3d7QHwb2hzuUaTFVxbE7JsvEoe+JThX+pRqZtZbteo93kZwmMCPNrGUxr9nvXVl0mw3E2N9brYBkii48DuQYuHr7JYvjl6yvP3DYXXFyek5Tt7y//nNm7QLTPub40QucHDl9GgkHSKFB5Bkh77DmOcnsMM0B20iadolWC3KeyFgmJnIYIQ0FSSYaXLBMIRGkQBqBGvcMwSKWK0IAlT0QCycaBwRi2JNijRwEyitEcgjvkSKSpCaZmrmY0MKQ5IxGGLSMKKGYpCOKXGyOuaVtFkhl0Pqey0pB7GXtiBwwcs5fgzIEZTmDe8mUkAatoc+OmCnZtVggiDkGcpggOaTwmKoYGnOMRCjCJwkpJPzBcegjsc9I0SKZyMmhyvmBlJEi0u0BTcqCXFzxwIGcEoKBqrKMQ8SFNdo0aL0ghYkQEiEZ6joSY0AwEXNGYNC6Q0nFOL5lDIFld0pMqmSokyAJhVYRKSkdDJ1RKuH9gJQarXTpEE+OiEMYh9UakSEGgaSlkPAyMe4QMqK0Yew9IluEMQXDlBLZlqiIki0iKWIaUMIXVJNIJCHJHhCSkHqsLCSlLGpAEFM5qIRosLUhyw0xgrYOqRQxWZSsyLEBsUUJA6kiTA4lI1kGwKOkIniJNR0pZJTUf/PvLzIEn/AR6rrB55EkNCk7BB4hDMgKLwJSSoJqMVrixhEpNEY3QMI7sMYyTA4hoFI1LjrSPfpKl80mprFHKtBSEv2BFMt/CiU1Iiu8yxhVZDm1tYQY0FKCViQBPkbQmiglCIrM52SONJrsPJEARpGiQzmP0DCsD+B65P0CeZxGTBRkFyD0JKGYhokp7QlxAv42pz15weQNo5+IQhdxlHBIPaCEhmmOyRVJ7FAyEpIkek1UEmt1EURpj5QjOkcQUBmJkhIXAjmVXHpKgbq2CKkJMQAZoRRT+GZnfNf3aGFYVat74VIgiUx2B1Q1I9QKe6awXUKkRHQ9U34DVWbezLm5u0KKntXScHJWo4TgsJ4wq8y4P/Dq8/c8fL4EKZjCQE4aq0b2GIJc4XpLOgT27gohe2yrkFIT+4jwisXZI46Wp5jlDGFh1c1Jq1MiCdMkmq7DZE1zlNB1oGpPefz4Ozw4fcb11SU7f0MrHYfDns9+4zdYnC843p8za+aE8cAbf0HbzNhc3fHs2REyZ5YLRb+FzW0oHcjGcvT8BJ0T8fIOwsjZg8csVjM2+zt6bkha8Oz5McNwibjQrI7rguhMoLPHBocNmXlV83YTGcaeYfcWHwfszDCfL2n1x1TZst+85sH5OTFHtIrUjadrApkj2nrF1c0FMgdW7QolFYfdmsPdhPYt1kSqZk/nOjabmpQ0Y3Swn1jUC15+/F0Og+H91QVV1XCz6Zlqx6xK2OFr8t0OYxxnJ085HA7YqmXyjuXqmLOzZwih2PY/QzcNX715yxQiMWdcHxCycKbJmanfMK9P+OjZU45nK2aLJTHWTFvJvk/4IXFUnfLz9a/4cHHJ46MVp0dnCBRXV5es765Yti3tomVSjjzOWXZnNJ1B6ozwmrgL2Bqi6jCt5unzhrPTGeNmhomJ5CNK1Tw/OuOoXfH0yRFPn0YePVhyvFoxmx3RdQXza7UC6gIzEJCFIIlCz5YCogiFzOY0+AOZiJYCpKdaGI4++Zj+q1u0M+T9FaipCOZyRYoSQZk4TuMHkjotRaBIZFH42ZlApkgCozbYaiSjkTKhRQD291I0ha06CANZXBBSA1RoA0Y3DNOamD2mWjCGA85XaCNANcX1kCUpTyQRUVIWRLQP5eyOAlJGq6pYLkOhlsUUEIL7JdCIUgCxRJ9lkRTle/BHjJEYHbOFwk0W72G+4L7wNoAmBkhpvLddWwITyLEkNzKE5EgopO7ICoZRoo0iJVeMmgi0FlhpSXpDpEHIhhQjgggqkEUk5oFMxqrq3qY5FPGgkEWMnDJSgtICUUVyiAipaGqBEJGUCw5S2W/u2fx/Pf/2MZWUiCGQlcYiIRXeuKB8UPlQ4O9SFPHGv/mUPHnpfoosEcbj3MgQIklajlYtV4c7vFakGiY90vc7xvWW9xc9xp5RiZoUB1LKNKZj3i1JCETeYrTl9OSUo9Uc3VTM5x1dU2ONQBtIYsJ7zzA5JDNcXjMGxziO9NsD7jDQbwZ049hNAq9Gdm57j92pqLShrRU7W3N1uS+TATlSt5rOJ/bbLf2wo21aDvsLqqpimnpSjuRsSUGSwy1WBa6373Cu4tUXv2bZzqmblmHcs9tdkq2gqc9ZHn+LQ/6aLCJKdlhWyFwT4hpjNSEURbmpLLoSJDzBRbzXRHXAqBlGaKQIaOlIRuOzKJxNnfBDTxg1VpWOc9SeTCJGSN6hwp7gPURFcqmwx1NGpFzENxiiqpE2EmSFEE2B9ltHFgkvHSEnZIikcJ+DVgZtSidRSdDKklJFDB4rLCkHYs6ElBD3IhchigVTodCx2E5jgByAKEix8KsTkGVhJYveF/uogCmVosBEi187+t4jfSRHRc6lwBX33eSS3wUhPMbMkeT7bGxE67INbU0mh1SEAiiUbNGqJuQ1KUtiMkgzkn0iRYGQFik1OUPMDh8HjLWl4+IVUtSke5kPSQESYxQp9yhZE8OE0g4hK1KqiZFyuOoWpVpSMOU1aFksaKkwvMkRI8qlRqHKYRc8PjmqxpBTwkiJyL50la1FyGLHFEjyGJBGINX9FIxU0H/iftFWlwiFUIL9PlLXsjD4Y+F+W2vKGSA8UtT4KUPU5HvVsVYaoTMpZtS9MCwXhxs5R2KAECIxFsnR6Pbo5hiXD6gcENmAsIWV7SeUqQuxwDsq25GFInhHCAmlchEZqVSY/rHE7YzVyCyYhgPeTzRNUSgrJZicw9QdWhrSlDDSkkIgxEDdgajLYhFKElMZw0ptQEqi0dTzJSxq6EfSMBJkQiwXqO2+sIt9KMV3EuQUcGEiTkVEpVAkH8gyMUyeKfcEDsDp35yng9/ic2KKqYxtpSzvnewxyiDTKbWeM/o9Io9FwiQqJB0EjVAO5A6hAiqpMmURBsjkHMlZ4JxHSomt5mWxdBqQUqJMxX7af7MYPxw47k5odcUQoc+50B3iiBAV5uQMez5HVorkPH48kPUdok0cNht2N5ecnczQrWGxaCFCpSrswtLvr0mMtPohckwIF8hZ4pTHxR3NXGDyOZv1JX1/yeLxCfXK4iePMyOz4xX2fMaReMpWbogMzBYWmc9wwWIaQ2aHrta0x45pOmLefczp8WfU9RGb3R1364HZaYmanR4/wU2SrjtG5D3jONItj0qnTQm2YUe8y7SVwkqFVRWz5ZJg9zi7oRYtu/U1D84f8fDRQ3TtGJg4e9ISUsPJgzkXX33B0+OPWe8+sB8rmmpDbSrcoYjFDBIp4Yuvfs5mt2O5XPB48QArO+b6hGHc0bQDWlmcU1SyQvqEk7d0syXuWjHeXRfkZfg2093E0O/IXtE1NX7aUlUCLTu0OOXRwznBlxgEack0HPHh5j2T1wyTY9/vefxoRtPCkC6Jw8Ti+IQsO8Cz22+xJnFyfkIjGj683yNrjbQVu9HhUi7sbJExUhZsnYBO73n55Ld4/PBbpJRR9YzeDez7PSFkagPJPGZz+SMWs5bZ0ZJqdsTY92yvB2SE1WmLNw69DBiteXh+znJWo6RB5RYZDaJqiINGx0CF59FyRfvsGSb1HHZXVLbj07PHHJ9LjpcPODoJrFZzZvNjmmaBNgaBxOQF0mSUKbbIBPcinIQQDinAxUgaDH7YYGpP01QYJeiOKuLLBfvpMeLuPU6ukXJApQheQpaYOpJwTICTe+poMFKTyaQ4gUylY+wPjG7AWoH3a0ilgEUmkHtQGlPNiexx+V1ZbqdGKoUygjCOJJHRJjCMAe4Z3iErYtQYakRWkBMpFykiqUT5yqRboZVBaUMKjhgzORf5GyIhZMAYjfeFnaZk2RMTcN8QTEiZaFvD7m6iruYgekIoZ1VOihjLIm2KGUGZhEIREwVf3C0gmLdQmci2LwI552IxfSpBkql06nNPCBotWnIqMWwhBUrEwhFHYVTFlCaIGnIon1YxF3CgLq8XfS8iHCessWhjSFmSRGZy/PuLqXDP5VZSgZDE4IrNz3uEkoRpLLIfVT5Qv/GtGbQUhKCJkyMnjzQTKVuaakUyW2IemIRikILNFNncjvRjJPQzHtUdjfaEkOi6jsXRjKqt2fcDVdMyny/oupZuXqNsQ1VVGC0Q0pNFwIUeZMI0YKVh8hVadRg9ksWGcdoTk6erMwnH3fod7z54tDIsuxmKzNHsmPXdxKGPCB2ZLTUz5mwPkt32Cm0zy8UJhJquXbLb33I43CF1WRywQA5bItf86tX/yfu3N/zmf/T7dM2M169eM90mbnZvOZt/l3n9mEpkhlvHynQsm65YwTgvxIshQlwRE6UQDIaYFCIZTKqp6zOEjQzphignog6QJDJpZNSMSZBdYtpsqeaWoCVRGEKOCBfQ7kAaa7JwRBVAKlJWZBTICkUsudOmTA0MqjTudEClgM6RHMFlSUwHKlujdYc2GqXBGKgqhUDjXcL7wDRFXAwllqJKp1TJsoOQM1RJgYsEl0mBeyQgeGLpwkmBGDs0FHRRjoR4IOYeP/XEaSIMI5KR6Ae8H8k5YZRGSos7TMyqDi0sRltEkoRoihQqG5LL6MbS73YoLTB6UUaAUqBMwLAgxDlKDUUOEGZIq8iiJ4QNMmm0OKZplkzT7X1ROkdpXbChEaSQoDzRj2Q9L6Qb5ciUTqS1DT40kCQxVkXKIz1Z7MvFVHfkaEpEJViq2iBzRspIxEFy6CbixkLmSEERvcKoDiEMWUTKDGwsf+uqXMKkVPfb9CC1RIqErkemcWIYFbN5i3flb0frYt/M7Am+HE5ZTBhdYkgi/XWcLZWLhyiGUmTpjGQhSBliThhTIaRFOImp2rIMi0CkWLoVteTgbpGqvVclx3K4xgSxXOZiTlirMcbie1/EN0KjlCYET78/kFPELpYkIZBaopMu6uQkCFOgrjrubq+JKpYLSdeWLk7O6ARWS1AaWdXEWpNXHcmC3ATyMBFrjagt9UUCbQj7ARnL+xqmjBsSIkpCHKmtJQZDEIE+9PgYiFLwN+BjYAg3YBQBWWQeqsbkonqW91Kixip8iEjhsSaD6DBihcgBkRNGFqKLEhVa2kIxyhmRLVJo6koSfEBiEX89xhaQkyT8v4yg1mi0SCS3I8QDqlNUTUPuI7txpHvwbZrzFwizwO0d084zDhW9c+wvvka4OU9ffkS2EkWFFg3Hx4Z6WfPmq7d88r2P+ej0BTfXHxAiEXLAuVRibXJE154P2/fMj5actB8hrcHHHaz2HD8/J6s5YZgR44CUIK2mnq+o4wKlOt5f/YTNdGBcP+Zk/gzFjmF7SRhuGHcX+D5wWPecnXYMHwIcIsFk1tMlW/eWh89W7NYDj14+53/53/8Rn37yjDh1mKj51qMjnrx8xof9LbvtgflRxxQUv/mbf4jtNiRuMdVTNBNj8Lz5+oocDEHtuHz1mu1+z/J4zoPH5+zXitPFc3Y7ydHC8ItfvuL4/DlHx8dUVqFjwrtrvFpDfWC32XI2e4FyHdvrgd3sClmf0H8I7IdL7Kpmuw+Y1FNri50vsDqy3e6IqWaz3bM6/ohuPmd/OLDZ9eyHHf/qJ/+CRWepqlO+evWeuh54ej6jNR2aBjfWzGcP2O0yTx5IPlz9mqNjaGrH9cVb3r8pr+nNhaRdLtl8uEQIRVfXWKNLZ9VGvv10ziffOseoYlVuqgVDeAd6S9vNaOtHvLlUzEzHZ9/6DqOCQxIMG0ccFMv2FFV3uP4d5w+e4KcdD08e0s7mZNGQEGgbkWaFGEfCeksaPC9PXiCWxxA+cHk9cLQyPO9ajl84jGgwdaJqlpj6CHm/A1WaRC3SbFEoclalAM2QipucRCS4yGF/i9tuWZ3lgmBVinph6JWkPTxh9+qCXCVStsRwIHqHFC1WVux3DimekoUniiLySWkg5h6FwsiOLPe46EnDY2QeSEEADdoIpPUgE94lYtRIpTFmT86+wACSoKlbhLDsDxtgSV3H0iRwDpFH0BUy18hQoUxC61DMzKJMB7Uq8VwrLUKWCbM2uny+ZY8go6TEJ/83tkxE+RpTQspMVTW43oLYUbcr+j5hrYCsSUmQc0YkjWAi5wljDcIvIFalZkgjIk/U5horaiotIBq8l9jKII3AM+EZMb4liYiwA4Kim9bCkDCkGBDy3l4aDUosESoicSThSCETsybHungwKMv/yUb0vEErjU+eYcr//opxBShr0bYiCVEMfkaTEyWcH+/tfLnoYf/NZ3SRVgiyAz8Ekg/UVY3ToCrBqw/vpmvCRAAAIABJREFU2ZnIXgqGrJmCwGeJUJrFUrGYBTIbajPjwcNTZouO0Tsmeh6fn7JYLAlhQpuElhatM0L3CDmSRRnlt7NTGuvw44ZFk3H7CRcORCtYfvSYuRAM2wN5s0cMGR0mYrrmdv0akSJ7u+Ty4grbwmzVMPSJzz9XDFNN08xZLpZcXHzN0+cnvHv9U6ZpYt6t6OwSXyL19Gt4cP4H/Ouf/iNOzz5CVwLPWy6uf86f/ennzOeP+L3fPcEnh+kMm9tr9lFhmaBtmdePSNNT/PAFSd4QgsIHjRA9WSSk6sAfkckIlcHNSMIg6BHSkWIiugqZVqB79sM76uW3UMxAOIQ6kGUgecXm8AFlMspqdFWIDQlQSmOswcwzy8mic8mqIR2ogNDFVBlzRUwVjTTYCrTNaKXQanbfUTZI6XBmw/YQwGVciEQyUVDY5Dkhsix5bA1Ddow+EN29kjiXG7nKvozrponJaPrg0DExE4aka97ES2RToa62CJMZR880FkJFU7VEH/E+YGcGlSWH/RopSwZbK0nKA9ommqZlHANKFaNaYs80CbScofVTcraE0WLyCiVGxmGH0NA0S6QQxCTwfiJ6SrESBVJGlJ6YpgO2mRXBS9RMvcDIJYIRkXuU6hFKEaZYurpa4qND2xEhNgSRyRiUtYBkHA/M6xY3JWLqEHmFlpLsJ8KUiTGgskZmg5I1QioQHnBI65HKlokD3f2EQhUDJwGpPcLcMR0G2vasaJmzRusaKSLBJZRpiE4j1EDXhXu+eGYcEv3Bo6WhmjUcwg5ZVehG4ZxDWFFsn0EwWyyIIZJbyZ4BOzfQJFz2BJloG0UMiV44VlEUhXEK5QIhQBRmIJmMVJbgHcpoBIoQij24JEsEqqswKA79jrqdlcVg71FKl07xOKFnpixDh1C0z0qhKlNGkAlYzdFkQgoEn9DjhAwZpQ0hJJgKt3M/bKjqihTBuUgMGYWgHycGP+DkxH5cc0g7SC1QlQP4/gl+DqlBqUiSPdLs0AKSr8h+jpCQw4iMFhVaNAZd1VSVI4Q13k3MmnOur65YrAaU3pPIiDSjMqd4XwRVwQwEPxDiUMbUOTK4gBLfzLC3TUuOhctrrEZZTUyGfpiYbEPVPEO2ZySdGcYd69uezbXli18oXhw/Q3DA1A7ZJnJIWDVnfvwUNTe0p47vfu8H3F284fiBYnNlcKOhqgQu7+k45qY/sLOZ1bFGqANxkPidZ3SG3YeKl+ff5/OLH2HNBbYdSNki4oFpf8P66gYpIrdvI4s2EWe/IGvB5t1bhmngsNvRNopj0VL5z7m6+ylq83PCmAg5kUTPWnv+4D/+B6yvBJt3V/wH/+V/wS///C+ZrSSfvFxx8qhB3hzz6Nkf8qP/60f8Z3/0DxmVYHAjm2u4fXvg619fcfa04v3rt/wP//3/xD/7k/+Dw/qYoX9FiHumfmA4bKk/hs3ND9gPcz5+8kd8/7MXHPwtv/zwBVfjQFVf8O2Hj1m/KSIV2dWsh/fUixVPHv1ddtuGLy//Cbre8XLxnxP8ASc+cFw9pLUNd7tXfPXmFcv5I04fPODjl9/m6/eXfNhcsu3foULPiwePOGw8b9+/4zC+YnaqyFVHHxruLrYMh2t++3e/j08f8cufvyYz5/mLT7m4umF9eIeZZVanR9hXDYfDyOpoSYwZN04FG6wk2mYevniE7XqC+4Knxz9EZli1HavTFaZ7yma75Obwx/zg91/yr3/ya1T2vPn6l4ybK2baYJozhILvnLWcVA1fXO9wZ4l3u69oxJ6Hq0dMztJGhTItV5vXaAWfffwxw+GaYfDMT14ybw2rOOdoMUNwDNUa1ehiplRt2cGRA168JaiIIhNzR04tWeh7y7InhZF+2nG4OXDSWmZVhUKTItSNQiWNXc0xp+eo/gPjWpFZkpsAakBXK3KKjP2/5Kg9xcVIdEu0nGN1QRmOh4gLJ3SdQWsLMYDKKB1RBgYfiFkSQo/VLVZ/TM49PjgkHslIlhElW6SIEGUp8E1HVhGhdqAdU6+ZYibrhBaG7OclOixLnE0pxe3tBVpLzo5PSSngvMeHsoNkTYW1FSFEnCspBQBjDMZYUtREb5jNHeN0iVIPUSqQxRZTgRZzwiTR2RBcxtqmNOCcJAWLogJGRA7024qm04xTjZa2gCCSIGeFUD1KjIBEpUDOgpwUSlSkrAg+FkQlIz7ekOSIVIKcDSLNCspbeJLumcaOWlesVjXJO0gSFzz9MNB039yz+XcqxlMsLf2cM/hQCm4pkdbg9o66qhBS3eus7Te/V2kQmmnYkp1Hi5r1XhBkz830iss+cnhUMyw9eXZLZ6ESkFRFo2oWc03oOhpOMNWMfe85DAPaNFjdsd+NtJ1FSYGpD5A9KZUFSq0rrBXEIHCj4LCByUmG2GKaBzzpHjBfdGgbefvmFbuFpN/17HaOw0Hjp4Krudk6Hr54xO3+Ky7XI+9eDxzGiXqmOD5Z4HODd4IvXn3O9dWGp08e8fx5C2JNFj1WJg7TLY1r8eIDi6NP2W32uP6K3cZDdcLy6Yx3058Q2HL5+TX9reB00dCHkXmq+O7JJ7hwh6CmUR228gWfdH9bjPKAq2aM/R1KBkzWaFpSnpWFPQaCDqxocEZyGwe8cVRZYoMip4aBxCBHdgHyGGnFjFnToWVPVh5hDdksmewxxkrG5NHZ03pPkzJSS4LUSCqM1/QnNcbOyVgKzLwUSCk5QhCEoULknpxLhMD7gPMOYySVMSWrlTVTHvB4oigUixwSxEyOgZQ9MifGfCAFsFKXaAGSEB1xt4O+p6os282ePJX3JQtPzpK+39G0ClvBtFtTy2cYMaMyksoEnL+jVorDPuHHGVY1gCTmUMyVnGDqDpfeEncdraqR5rJETJgTxw6fNrTLG4bdSJyekVhguwEyBC9RckIKRVct6fsebQIhZhIBsGhpGEfBOA5UXYsxBj9lBA3iPlLjETRygZ8qhr2hMpop3iGZMHqPki2un6HSyX1mzhPUBtSH+xGnQKCZxkBlFwU/Khq8C0SZQSZSzBgrGLeaRj0Em5imQNOEsuAZElE4RKxRNlA3FsREDIJpSIhc0TYNPvSgJsI0opQlhIAxihzL0qfWgiwih35LzR4lEpWpyP2ElJLGNggnaPoOK1uCW2OMYRgPCCGRSpIpOfzDvi/s+uSpjIUsGH0gKcnq5IRxfccgErUHYxqGcSxjYV3dCys2mNpwdHJCDB7lBVNMxFqQG4NatMQEyghkyIgxMimHGj1KGWgauB1wOZK3B4Y8ljiADwS/x8V9Mfwqya7f4sQFV/07bD1D2J4Qgfy3MRVpDL3f0swafDoiTyVtb+lQWaKJJJ8xrFBoQjqUjCUrYmiwsiEHEFkTpxolNZJMDJEUr1ksWqoqcnl5W7L0BipT433EDzsE3yzGtbBkqVCmQdliOd0NNecfwa7f8vCjI47OG0Z5BZVjdQrSfoVsfswhL1jOA4ujp0w5US0aHjx4wvHZt3h3+zOef/T3ePj0U3a3Kw7rntkqsZo3+NHxi1/8BWkaWSbDigf428ykBqzq8FvLzWZDv/4r6nDJdRDMosT5kV14zRjeEw49+2tNFnP+7PPX/N0/nNMPG66/+MBHDz5iUVkur75gCj1HP3zCl18vObWfs0sLjh8/ZHXcEgfFeBX5RLb8rz/+x/x3/9V/y3/42R9wHDRt27E6W+DVge+/yPz5n/wVP3z5Q54fH/Pa7bm6cdxcbFjMFP/gP/0Bv373Y/7H//q/oR9v2bpr8onn6cdPuLu44vOfvuY3X37G5u3A//3VP+blb3/K8+9/n0NS7DZgRslhvYGV4EKc4aZP+fazU/TkODkSrI7OsVvD25/+mNnjJbPuGe9++ccIseXJi09wA3z++q/o3Ws+/fQ7EE8wVY+djby5+At2fs35qcRuI3/1Zz/h7bsDy4cNL79zTpSeIc253Gm2VxPxIJDGcNh+zT4c+N3f+fvc3Nzhdhc8ODpitpzx9voNf/zH/5S//0d/xPvL1/zsp7/k7PgMkSLTuMNIwbje8uzsU7a3X+DtDdYsOJp9l6Q79lMiTSOPT57zT//qJ/zsy18zbXp2t3dILZk9PqU9ecD63QW3dcMP1IJlN3H94UsePj1lVh2TMMS2I5+8Ity94G488K1PH3H1+Ss2/g5VC+bzpxzNHzMfG0T1OZW2ZLUkJcngtoQ8UusGwUNyPKadFFkkSBNC7FBaIoTGjYphVzPdGlp7C/aKkM7QcgHmwC6MSH3O8aNI/7HiEGu6B4/x+w1xusWgyf4WESM2PucwfcBWHVJPOO8YR4+1A2YRUe6cHI5JciKFCqEGkIEYFuxuziE11N0a1C2D64vkJme0qZDynLu7G5RWtM1zxniBixNW7tC+htBgqzm18mTR0/g5Ri7KnpCYiHkihMhumFgsl2gj2ezusEahlKL+f1h7kx9dsvw87zlzDN+Qc+YdaurqmaMIEmiBBCFKhmBQS20MGBag/8mAvfHOsOCFvZFlw7Rg0IQMWQBJkWx2dzWrqmu4VffmzfGbYjqjF5GkWdq2c5WLXETmFxnxO+e87/NYQyqKYZh7VqDQSqO1JeeZ0JdTYRg2FHNLEZcsjpZsNl/hh8XMvNcj43iDtA6oyZMhxYmYtk/PfDcP59IQ7YrDNLGQe6TzpJDnYnXWONXQNprdrkaINUmtII9Qtki7R4iATB6KQjpF8YGc1BzZpEMQwch5tikNhYmuH7Byju7kqVBIGF0Q4ps9m19qGJ9jQYkUB4RWmNpS/lZXnhJW2Llzx7w5/ve/3MIS0p6+P2CKAiPZdHvGOvDVeI2/OsOcG8IyknREiZpWn2KaM1a1QuQbDrqwuR+5vxvJJWIrx+nZMdkrSirU6znnOxy2s2UwKbRWOJfAeCZ/hygSZQyqzixWllVqcKKitQ4hI+vaMWXYHno+++wvefOmR0wKqRzFd/z5p/9xPh4pa5Jes15HFk2h+Iovr7doo/BhT9Moon/g9g3sNpoiC6U/4/13fpv/+Jf/N1/fdvzWr7yDiprt7ef0ux9zflQjJsmf/vFHNAvF2eoD+tc77u8jY2vxxzW7i48R5Vs4a7HNDkoFocVYizEFpTMLFbg7QJCabDLECfyCFBwmBIzYk6uCUscsGk1JIz4eqOQSIWrIllICJ3HB/fgZe70lVMdYbTGywhZLlSKNv0aIS1Y+oMmMQtLpWXOviyBbeKgnmnyCKjBMG8YpEqMmP7XNpfaE9IDAImNGZUGOGe89fkwkayi2IIvlzDtSNgQZGaynE54uBA4SkjBzl6Es4H5HCZGBgX3y1DlzpCOH/ppNv2f3+IAVBvF0jDgOMz1EySUir/CTwDX3FLEnhIoSFdbMhb5SEqsTiWsOlOFbM7rK7Cmph+oTRHqgcu9BvJ+LmAqUKigRid4xPp4SppHjoxptRsb0QBg0AkfVzLpx1yhGH1BOE6YJCAjpoCxw1qK0JcWJTT9gxAqSYegVPo3URwu0lkzjPbaakKKhMav5mDJrpFBovUO6iRg7tFshvCOFBkJEmQl0wic7o8R0fCoFRUIIc9seg0iGNCWUdXMxJ1dAJEZPTANSjSB6bKVRpqE7CEiO4KFaVlStIe0OZDHOD6BQ8F2gqReM40hOicVige96pv5Aro4xjWP0hXEasQ3Ui8LUD4QcqS5awhs55zFLxjiF0gKQuNqRwkz0yfIRqQTJ59lMaiUiZ5w1dBL6bqSuHeOhx1hDZQQpTnTjlsVigTpas7u/ZaEW85GrMwhXEZRC14bxMCAQuMpg/VNJyc4dCTHOeXrvBE1xyBTI4z15HIleEUqimANBdfS9w/sGWyemKOnGBH+vjK+MwiSDUCNC7JHFYeUCp0dkySyqluwdUdRIUchCQJnI8YDKCmcgpDes1ooU6/nzkwGlApUtOJ3ZPN5hreXo6ITdZsu0B2dXXB2f4aMBPvm766lUzT4PxOLJvifmnubkiihrFlePVMcfM/YfIsy7xJLZHn5G9o4j+6tc3/2c9z/4RwCcHCuOr77P+vxDlBacl2cseM7rV4XTdy85+WCDNZEUDhyuP0VdfIw7PSG9dRxLy/OLS3x+y+evP+P6bgu64uqd3+BPf7LhFx9/zu/+/kt0XfCPPdNBsmguee877/In/+Hf8fu/9et8ePE+t7dbnv/6hwgn+eSLr7lNa/6rf/Ffcvf5R/zaD7/D8XfPuXmz49vv/gaiaL788mOm5i2jSbz34Ql/8AcX3Nzdsz76AcOuY/P1wHLhGCfPb77/PpPIbPWKu88/RfhbvvudY9bL5/jQ8oOjd3n/8p/z3/+r/4Ff+5Vz3n/2bf7moxukKLz3vXOOFs/5xc++pLV7RBr4f/7tH7FcrDk5OeXo+IirZ5fUTrK5PXCx6nnz9mf0TFylc/QgEOkXXJ5/Sq4Dt18nVkbz7Ow70Gm2+08IYcvp8Tkia4Z+x9HyhE8++imExGqxYL933L7pkZe3fPBM8tu/+Z/x0x9/zemxoh4LN19/ynaz4eWHZxy6gc2mcPX8XUS85OHmK05OLEJEfvyTP+d/+jf/C7/9G7/OsD/wV3/xU37jN37A0AVurt8SpoF3Ltb8zve/Q5VP2YuOqCpU3dJnw7jvOexveHy846ef3PHzj/6cEG8wMlHCnqOjK45WDV3/NcXd89v/+b+kvz+wufsZv/bBt3jpXkDIjPpT1OJd9OFDrLpjfX7KOAn6TrO5lzRtzdnlmkV9xrHNhPQjjN6T5FeQJWW0RO8IqUGbCdq/YDDfn7F6KSOQyCRJKTAOe8Yp0KWeq0YhbEU3GXxxmMahnUEHR/KFxXefoU4tetgh7k+Ib95nvH5kmm6p9Ype3VP0CSo6mkWiuMKwWxK7Z6gcGMLXeD+xbL5DZVb4+JY+PqL0QH3aIUShlAdCCmi5Istmxg2Xia67xa3mSNrt4z3HJ4t5s097YE8oHqU9rgrEwRBGiTIPmOoGXWp0PsVZw3K1IOY5nlPXFUPfI0X4e5FHRV01jOPIOHqUUk8FT0EpE5ktWgvGuEVMH1J4pFll+oMBBK5J5KAQckI3IzErpilhjUPpAmYLMnHYLaicQ4sKRMGHAVsv0coQU2K3jUzeYOt7vHqFsCCio7BGxObvTuxb02NEh3FhPnVNDaJIUoEhTHi2NLqidfWcay+FGCcoEms0yX/TzfBLDePKOXKKxGlCKYE1ir7vcLalokEqjdCSXDJ++qYuWbrMpr+nYAlREMQefRKIsiHZc3b6FrP5FsW06JVFu9luWdpHpB6Yrju625qb7StsbWnaGiEKw/BAU7ccHR3Rd3f0w44xBbQSWAnTWLi5SRh3hMCxXDiahcFqMf/myoHUCKtQKnJ+rPH7gbDbcFW/wK5XPO53ZDUyusT7z18SBsewD0xNzzju2G8GpK45Wa/ougnfZcogGR4eeZu3nJ5d8u4H79GeFj769I+5fvicHN/h/v6nHG57xocBwztUJxGhVsRxy6ubRz7+6EuMaDD1BjYbjnaO1cLy8uWG915+m9Y8Jz6hgIQsKLVAYBn1lqQ8miV5MMSxR6h7lM5krQilZRSBlp5T6/BdxOMR7QFjAypr2nDGvXtETA1VXtBMS3SeKHIkKUGoa7yseMxbss3U0qGTwcmKqAxeJ5QNqDIRu4RAsd8HDvsOHyJSKazVNErNXdiYaJxjUVtiTkyhI4RuJoCEuR1+XTmMdghdiExkLyhjwkwKKwxKOrq0wzUOoqbse+QuM/ae+4cA5oKyz0yHR8Y4oYvCMGfH1uslh82O0YBxiZIV2tSQBZPfY2yiHzyrxUuca9g8XGPUF7T1AlkEo++x0aHiD1ke13TDX5OGE4xck4MipsCiNaTUU9Vm5p6mSAoZxB6tZ0Z7SoV99yVKO6ZhgZQLtJtAHBjG18SkqRcrtCiMY4TiEanM/4/KzKVQVxBElnVL8QqtDZGRzAGpBLVr8cGw2wgWK0PlmhkFFRJxsBQKWltiMmgH43CgqhoKkhwlMjvSlKhUxf3Da45PT9GLG8bpKU+NI44XLBdrgvqKzeMBq1cIVVisBMr0+D4y9gmtT2jM44yXQkPIiABKzIjDIjNOSOoGkuzxPuMw6CyJfSQPlioeoVKNtJl+HKnqGqkh5VlQ5IdIyWo+elQCISDFiLCanDNv315zeX5KtVwy3T2w2RxYn56TcySnOMdYZMZHT1siUit8AV03qHULtSFOA8K4GX3lDFFmVPDIEkghEveRHBL1oWdaSew+8vDwQNpOMxoL8DHS7Qu6OQHxSFOvCUPkEB7p8uM3hnGAypwSB0suI7YasGYuWqUAdiGY0pZUbsliNggbYamVwRiBnwSV/B4CDU1iivu5ECWWqNQggsXvC25hmHoFUaP1XDQuOdK6b5IBVK6o6ob74ZEYE+v2CD+sSRwhaokT73DYdTTtkpRW+HDEcnFCf/g5WRyzOHqGTJbiLdfXittuz/F6zeH+NYfNDRfPvk9z/JKkWqSEYbMhSs3V82dkuWN/VFjEHWIpuL2DLx6g+JYPL09guEY5xYv3DPq4Zoornj//gIv1CmkUr+5vufr+Mz78zjEiHfNOu+bls/f48U9/wuW55Pf/8T9jv1dcvvOb5It7Uh743g/+ARHP/fYVQ71HqYbbrebq/T/kTz9KnPAJbhmY1EjIFaE5p25achj54Nkz3ty84ocfHCHFP2HfTTwOD5Q68t633mXnX/HiecNv/eo/56v7CbEY+d6vfZf3rl5y+/k9+oWk6O/wsy//io8+e80PrnouqjPq6pJpKny1vUUtO272f4IOxxQvmcTAXfMGj2TVvGD/+jU+33D03d/krz/+CcNjR2s71quGcbeisYKLkzX3X4+s7Ad8970Trnc32NTx4tdPOD76Nv/HH/1r/tX/+N9xfHFMqZ/x6m0HQXJ1tuK9xpHuvuJbJ/+EP/3Lv+CHv/mCx/KaSjiubw58/OaR3/vRjyjiiP/5X/8b/tkf/mNiTvzln/01U99xdrLg8sUl9cURt90nrBcGF9bY0fL28BE33TWbrvB4v2YUmQ/Pv0f3OnKIB45ODC8vT2h1YTN4fvW3/yFffPI5wxev+f3/4vcYdls+u/mC9fEZq+rb7K7XvPdM05czarlke/MVOkZcGcjdhrQVnB5/wO7Vpyy/fYDskP5dnF6ibQC9oagbvD9GTRbyLRRLjrNZsuSEnwbGw46SI1Z5pKkp2mHruX/XBwl4VnlDa55zv9jTqgr/EEFM2FpiT8/xd0sevvwJgg16rMnqge6wpiRHyT2yuiMrh2aJsTWxHBjKK3KxkC5JaUEQgRjvWFRnTwOiJKlbsgyz2kMn+qmeYxhOMEVLYiBsNSpLlJ5AS8KuJqaRdvF65p73J6Sin2R4ME4eaRR1XTOFiRAipSS0MmjtZi29suzGPaUUVssVMXrGcUCIwnrxnP1eM4YJc3JA5nOMsmT7gBIVTr3kMB4QpWJRHdOPHcnfI+1cxC/RYUri2G7opg2FdwhkjGvpJ0GRAeU8KUIlFiCX5LLCEEF2ZLmfN+RUwvvCqhxTJktGEVKAHNG6ILVBU1NEgyojWltKNtw/bLDGsmgXlFQo4Zs9yl9qGI+DRzlL1VpKyvhDxIj6afdnthSJYGbeZf7m1rjuPHpUeC0ITjIWMw8jqme0FV6dkLRHUWj1AucSSXqMULy521AofPr2E25vdizaI1brNeujhjMVcJWkHxpKVoSUiD7Q+8DQ9wz9rJ5u64wzRzSmIlUJ11Roo8lFk4pkVS2wLhGnHiMaFqcB5VqOL8/op5FuOBCnZ7xYv8+nP/+Ex7ChalpML+j2glRGKJFu6DGLET8ZBBVtWyjugbutZ7OVjIeOyp9hTMt0mBj0gcEUOhzhMXB+uWMhTnh7d+DLNx9zdvYcMSWmcWJXGS4Xe2r7Ds+OFng1IqoBYRXRFIJQiAjNtKQqa0b5SO8DkTeYolEYRC4QHLpqUHXP4+aayjynNVcoMowjOmZKiSgVZuTZCrLs2Pc9oigqZyB3eGdxbU2FodIJ9ESUPV46pGzQxeJKQrOlZEddGzwVfhiYwpzrVYNEFEsxCasnpJIzbUcYbDFYYdiEwmN9wCVPyCCKgKIoRiGbhpID0UdEiawnxzjcEckQNBRFDD2Hxx277Z438efoPFFT4URNJQyNrJFTwckZeyRUwFYVPh6QoqJenBHiTBkBx2Z7g7UZUSwpK6QUGLsm+wXkwO7xDUWIufCmxlmLnBX9tEXIjqP1CzabR6ROKLeikgHygb4XGHeFNDWP29ecnRpEzJRgSGlJigMxjmgkfig4IWiXnhh6vC9QDFrnvyPQ9MM9i3aBFPUTC9VC0Ywxzo3xpEkhk11kDBNSaIRW+CnhWklbS/quoFNByYiQmiQhSU/RhX58S7VcYJua4B05zNEapcv8MLOB4W1NW0nyypC6DqkbyhPBZPI7Tq5O6W5XVNPIKEaETTg1K5W7tKegsK5GS8O0j8Qs0I1BKgkhYQV4O1GC4XB3R7Neoq1lSp4plrkwmiDEgKst2hwzlnn4FbmQc0FmS7QtZpfoZaE+PkIIhcqFEgoxBIxoad55QXp7oDpbU2qH0gqcIpTIFAO2VthkKKJQpoEpjUjr0Bq0OuB3E0MWVKPh9u5xRmc6gScSfXzabXlEF0mMD/TR0/tEUB70N4ffIhJFJSo9UaseoyJGGBAGnyOekawClWqIEyg5DwV9nFiaM4yLbHY/oaqgVufYKNBGo50lpIredxyd1RiT6bt7rJUooWfSDppt/uZmi3IDahpoQk8sM/Gk1SOxfqAs1uS6pT7XhPKau7cfcXf9CSkrdGt4d73Axz33vebCniHzHu837KZj2vZdcC2yeJy+J3iJZM2yrBFNwUuIqWPYP1C1D/Sdwe8iV0eXXF4d8c47J7y93tOE17zzzndYmDWTTFRXDe70JXjQ2zuuLl7Snvwa4/WG9vSYsKw5/fBXWQ1mFRHWAAAgAElEQVTQWotPr0jcsfOK0+UL7jafoXRAxImVdDgHi9ThH39Ka+9pL5bockouF5jVKeujU968+ilq8UBvLzi/bKlWxwz9nsfrR5TVXL73XZyuOVxf8/K85nC4pzKe0xOQxZIGz2H8kgf5Japb8/31MYvn56zaC96+3vDzv/ljhIsUJXn+7PtI+S5DuEFrGMdIyhXYY4oovB0+41d+9dd588WO7u4tF6tzjtuXaBlJ6TN8GhjMDwknnkY19LcTtQ64RWTsOv7k339Gbj9g8QJsXdNPC/bDhDaC3jge0opGXrC9+4KRG7B7ht7j9DFX62eE9+55+8VrPv3yE370u/+A3/1H/5T/9r/+b7h7eOTiZMm7L045aRqCtzi7pK7PCKki0rH3hRxPOa4N1fHA9rawj3t23DEOAyfHF2yRHCgcvTjj4qrlr26/4Hf+8A8o9bf59KN/RyvPqcolJS44OT7j7mFLUJHr/S+Y+h2jOrDRe/rDPf1Xe4QSNBpWcYuqzijNCp8DPhlUOEHGA4kDORwjck1UE2PZzmS5STHeJXRSZHE9Gxk3gtpBLCNBWHwZSeOIrU/pxR14hZ8GDj6jXGS5FtizFYewwD17l+bcsP+iIe42ZDmSUeTSoJDE0nPUnpGjZje9RuhjIjVKWqoqEMQDcfBI9x5DP2CtR+YEEYqwGCMQYiJNE5WBUu4RokEIDybjnWLKgbVcY8oCZQNT2OCUBtEQVENEop0E2bPdvmW9WBNlQ04NJRdS6hFyIqdzYkiY+i378RGtj1G1pZSRforE3LFaWBSJttKMhx3SarKM7MYbRG5BBMa4ITJRNRrjFDFOTH4gZxBlhdCnJDGf/CnRIJRFGYepJkLqsakQ826OVxdDSqu5A5kDip7ajIzxAaUElW3Z7O/RzpKVJsTZE6JCh6gV0zhScmC9dAgRgTmqxDdrlL/cMK6toZRC8AEhZjQdCOLEk7xEI8SMfRF8cxUwGEXpJTp4hBJMFqbKclgLDskS00TXb1jbNVEkStDkUBFi4eGhRxnP7d2r2fh0SOToUeWS48UVXllUnujHO4TqOTw8sN/u2O0HxkHgqnPSUaRePOKmDH5FO1rqrHFK02rFkRA4rZloeDt0LE9fsDwaSGlgjJ5+GLm7vpkFJsdr5NKx6XfEkkhhyTjUlGxpG0vnPX6KSALTIMhipI8dlnMaV7MLn+LEwOPhGF3XPOw64tDx4nhBYwVfbzdstj1CG/bjPIDlOAGR12++4sXlmnH8NhwDIgEtkhl1IJVGyA6iIKQdwRti1BRajLJIldBF4/IS5R2KuVwmntjTSQiKzHgeUSYRRKYoR0wQczOv8EqmaRI+esaYMLJAmnNx8ilXLGVAUaHzCcJNZJ1RMmGVwUmJGEFmSSZR8gEzSvriUA6syNiiKKKdRQeiQ5WKHBKR/JRWTWRmAVSRniImfIwMwRDizOVWGeJ0YNoEtm/v8F2HPNQIvWYGwM8ZYl8eUEnQ2IaVbSmep7+3whiH1maWBehMKRNaakgVUmkogVQKUlbkKDBSMw6Sqj5FixNS3pLKFqUtysw77rtNxo81zVIisEzDSA4KbRcoJUji4SmyAinuECSKkIDB6BWi1KS8A5nmnRc0Shestmhr6MbtXDqNawQNIY1o85QPToKYBZUV1LXEGGYue1EoYzAzXRGBYJz6uagnM+VpcR1SIJFpl0ukGEnC0/XTHJ9RgpLMXARUkZwVRu8RdkkYCooG4rw4SnGiXtWIUqgXkrSfcNahlEGUmbQilCQTMe6JN581lTEz1zbFmfQhJaauOWwPTCKxWlak7El/q67WmunQzV0XWUipMAw9JjMXj5VksWyJJcEQcJVBG0Hc7EhWI2uLlII6gomS3LaIqp0RfbJAzkgKdtFAPxEl0PUgQOQaiULmRPGGOOwhOtL+mhggi46QIrF4ivTE7JF2pJ8yMSdCGZlyT8hxphjV/9/z1FnLOBVESWgKMksKEikKzjjCJDFmSfSBUgRkg1QtRSoO40RVA6YhUmZOuRBkNOSILTdP97khl4IvI1LauRBORFJoyzfLSEU4iohIVSFFQVqoc8ebvkWVl1R1g+wHeqUJaUXJhm4786V3b18hNfzot34fWQp9vyfiUcCqOWO5fEaziCAEzbIheUsOEVcJpITtbqTIASHPGOI1ymjeeXHB+bNzYtEUVfPhDx2GU3R1hAw965NTXFMzpoHF2ZqFNRydnfD59p7kDFkp2kWim3YM95Kr43M++erHRKvp9grCA1oHRPBQCu3qGCqNHwqXzSUlrOi8QauI7u/Y97eU+EitTmhNRW4SIRX2hwe06Tk/bmmqGW6wubmlPzwgTeDQOywrUtlzt3kDqubk7D221zsQDYt1i2TPkIe54OwqtDTsN19ztl5yv99x8vw5Zmloa4vUmrG/5/RozeObB9KkuLhccNS0aKnIwiLrI7yqqTpBW87o+0cIHcsg2Owjm+6By2cjQi3gF6es2oo8TrTJMG33TGGDurwgMaEqycX5t/DdBWP/MaGeS8V+v0AIwY/+4Y+QK8m//w9/xu3DlvXxmqqy7HcHbvXE29sVH75/RRKWbiq42rJavUO7qBn7geuv/oI03nF5VmNUoF5UWAqmCKywuKipxorf+cF3WZjExz/+M3YPr2hOrzBOIEzk4fA1oiQWcoXImaq+ZNcZPvnqZ9zdveLb7zY8v1ogxTm78YpWtKgEmTB35EzBl57kd7huiYwTohLIIkipEKc9Kb6l728J44qjk3cpUhNDmtF4Ms4uinxCf6hI3BIOa4a3Hfe7P+f4uEXqb0FStJcd9fEV9z9vyIsd2awp3kCwlBAIKSFUzeOwxRhJFhHvQQtQZkdiQw4JDZT8BU4fz56BLCjJU0RCqGZGDOoNaE3JAlvN70GIyDLn0JVz+CrRp4DILVI3yJwJ0/4JkFvNkRTfIFKFFpGse5TVGFNRUp7fMXrenbdOz36CIskByjjROI20ClE1xDA/U0WEPAZKjKhq5qzHsse4mVE/DDtSnLGGQhqErBByR04CTQ1yxMiCki14S8mZTCTniNOWnOeT4ZLSTIFRGik0EY12nlRGipSEkhFlQuiIlgVrJN20ZdGeQMpICSl7EPOMxX8S3f6lhnEpFSEGYgxoY5BGE/1EzgokSPWEEkuZlL+ZjxmzZ9AQpCQoOJjEXnkOObGPPYcSUNYQlWVIILKnkMljYOgj3vdoUVMvG5RWaD1HYkJQjBN00zVK9/hu4Prt12wetwx9oeSGZW6p6j3KKLq9xuoVioJuBa7WKCWRWuCTB61RzlE7h8ZSosZ4jzCaruvYPN7THK2wqcaTEdnQ6BXjtCV6z+gFZIWSiTAOjF4QckYmSaU7ipAc/Ih0meu717TLihjmSMHzizPGsdC2PcIOOKPwacKngBIzn7Pb79ntb0i5kApYtSSnJSZLjDIIHNIUSuopMZGjIHSSkArJRFyTUVZAFgSvMGaJUIokMynNwhehFNMwInKhNhaZJdFDnuY8t7YZWQo5jPSxoaoGogCVHTI7ZNEzZq5kKG62c8mIFplaa4SFWKCEgkgToUhKNEzFosXMg9ZZkIslIihKYrwlhkwmIWVGyEzJs6RIiIIQEOPEIQ2EoFE+4nJBpZF+v6Hf35IOA01uSNLNzW0RMVaCKvjRU7kG7SzeR2LQWKNREkrpEKrHOUfOmcbNVlalA1JkyJI5170DaSlFoWWDVgIfICWLMQ3QEcuGNFXIcj6j5MSBEBMl1/ODICbGUeGqhuAjFDVfgxRIrdByQcpzO19ISUxqZq8qkEqTs8RPBekUQj2ZybLAyJmskJ/QkVJYlKygCFLySC0REhDi6bojUmWsnBmpBRAlU0qZ2eVKU7QhRM8wdNStQyVJDk82smzI0VDVnk4OlKlBuoaUI3mKqCIQVU0ZC1p5xjxgnmQSKUHJYs70i5lMUmKaLa4Ioo+EHMkCUHLucPiIXNbISpEGP5NEAKvFjBWTCh8CIiRymEuVQhQg4xqHL5kQJkxbo0qcHQFVi3Bi3jGqLPiCPD0iGIURCcq8MJVSIo0hdD08FVABVJaIHMghEodEGCRKeA7dBsEZJe8peV7ohOjxoQOpGYJgP2TGmObTQ2aC0d//SsFjpEUJMLKCHKFIlKnnk5hSZpb+EwdXaInVEiEFfhCIoKhkhTMSKx1TiTOCOHty2iHFfG+FpECtQGqUnu87FQV1/Ob1xJTJpQFpQXoyGWUM4dAjph3ZaBZJ0hOpGsXJ6TGHtysedx3TNLJoB2IKkHpivEcYqGyLMwm3PmLKO4qpwdYz5z4VbLFARQxq9g+ICqmPME5i6hZfCrt9pl6fs1o/Q2UozRkpDFi3RhZFwWAXZ7RrSa0rbDnGqp7aSQ7br+m6r6lTS5muKNtCe/JA1z1w1h6hvGUYEq7SHJ+d8LDfo2vBavGC8RAJeUfJI2PXM/pptvwFS5MVQ4a3bx8Y9wGjW3Rc4Lcjt7dfsnn8nKPVmpQzY9yxXLZIseLeZ1xzwstna74UP2PajSyPHONmopErWK6YSsBpgyqCXfdAP3ScIom5ZgwKnSPRT1hl0ElSVYp2fUZtnyGyIcRMiC2urCmDJoaJnCdqJ2eKVFYcmSvas8IXb75G5IjJkFKgMQW7UCxWkrbOCAJN8y6xNEyTYt8/sF4rbDlB5obzyws+/O73+F//r/+NV287XNOipGccprkAvZAMybOftihzRBJHxDjnuEOS7HfzQtWslkSdODl/iZhme6IyCmssy2ZN4y4QTvDm9S2vv7rh+MhitSL6RH+Y2A17ztoFGTufBh4CjzdfcXf9JYd+zzCt+Op2z63cYpaSSMC5iNZghIOkKKmbBWxANFuKVOS0YJoKU9/R91seb97i0CxbxeQOxMGi9TSjQ4sljoLucMt2/4r9Y0X4+i2T/oTm5AXBvUPUAuk0KmjSbU1lFSl/h+l+hG2HEhM5RpIyJDnRh5FGnhGmniLiEwJ3ooTFbAKNHQJJTIFAJBSPyGAihOKJJiMMpDEiYiQWhyoWS8FliUgjSQeiH6llS04JUkY8iXtyKkCF1m5GEYpIFhNCKAoNKUvGsMe4PL+jtMZHT04KUSRSWaSShBBRjjkiV+Y5RQpBVRuw85w5DhO2qsglknOilIhQIESiyEKMIyVKpLCUrDG2UOhJUVJiTTEzWU0gSTFgtKTIRJIZUTRS1nOEh8DYjxQ5i9YECSVnl0mmojCfMPo0L7YRGqUUUlmm6f/HzHiKkVwyUqt5p4k8kwWsoJBmyUeCGAMpfXMZEA8TkxEcakOvMz2eQ+iYHnti2pEM2OUpsRjiOAHT/FDPhZxhHASnJ+9TLWqaRqOUQIoaoTIhjjzurrm4aHl42HL98Mh+PyFKRVMJpOuQWqLyEfkAwkpEVRASkhYMoqC1pJ8mXAXVwuGnhEkFoTRZJSYhWS5aboxhuVzNmnEkoZbkNJHI7B4P7LaBuvaU0pPGSM4gvQIMyXYcUkRxTKVP2T1eQxK8uPqAdy9fcNQU9sVy9WLLyb1hiIZ9F1BINILKzjzgGAqxTMTiMKKeAfZFMPsLA8hTUKCiRWRPHEfCOBGsBKWobUWMPblMqNoilCKjSJRZRYkhRocIe1ZtQywBUTJhOswrPtOiRSF5z+RrYhWIJUISSBwCRYoJX0YC4CqeGNoaU8zMvDbzDZyCpqSWrPW8Qk0QCk/fZ4gGUeahMWdDyR6hM5JMKWLmIiORQs753jKSfYcfJ0qBOiYmv2GY9vhuYFlryrQn9yNog9ZLlLQk4cnK0qeRqXQ4odFaIkQgxZkWUds1U98/ZWeneRDnSTQgI8Ymchxm4YMYyUzzMRkroCX4iZB7qiohgiWnkSw2CG3mnXVG8mQJhyW1KYTkMWZBTHnO2mmFVHI2IUqLkk8M21xm7W6UxBwoxTK7cA8UMVPgC3beIRUJbQW5CHLSMz/VzIN3zoEQ59hQjJHGzkVRmBfZ5WkolFrOQp6oCcO80FLGIP30VPiUpKTIOaJtzRQCjYjzbnlMCKnRpZoHvVEQ1Wx0TSHODzaYh/4kkNoSQqEoQY1EhET0niQzstEoZ4l9wEmBbBtynhdnkgQxkMfZSzcrmj0qZqycF/MF5p+3Bq0EIwUjBfgIWs5M/FJIKRGOWoxS6NqRZSHHgJg/XIoAOUVG72mjJsu5dS/yRImROPVM/UjyFmUPM7LSzpa4HGfqUwiZw5CRVrAfA4fJE0uhFIPWGmu+GRjPKVJXCi0EThtyGikZrG7nFwzTzGoWjiQyWguMCsgEUjh0lkgkjZrja3n+1BDkpzK0IWRHzBana6SQVNIgKRQGCt+U/hQRKaXGmrms6kMkV0dY8QYrHxiV52W7JMg9XZuJJydsjj+kG/8tWlQ4c8xnn3/OcjFi3MDCLmgWFltZbJt4vO84csckKRDmqRcRDEI2xGlBmV5DGRGhplKKOEV22w0hOZ5dfIscGpqjLbFqsNEypYLMAaQmywVVvYa+p2VJY+5QZWDo7pnCPYsq8vjQsdJnLMzEjv1she0KxhqWx0vO1udsHu85O16jlaUtA0p1DGFgN3SMMXAmX0I0TPuOguTx9g0qSYSs6KdC1juuv/oZKj9ycfEu1/ea5sjPx93xiHGq8Y3g6vkFY9yzO95Qq8T9daSd1vgx8/r1pywqh5YtN7dfgorErudhUhQpaSvN0dJQ4sTFs+f004iRFUYeI5Uihz1+2+N0xSQ2TD6yblq0bUipZ5WXHIcTxuzptl/jw0A/KppaoFvFqjnjeLXA6IBzoGRLyoZiBnzeIfQZrbOcnjUId8HNzT3/+x/9n/zeH/whm4cdD7ev0DFQLep5AZoKkx+Y/ISz9SxWIzDGgYO/R1QZI0+5fbzl6Owlh4d7lJw7VM3CcPXsClUv+PJuz5u7gTFJLpsGYWr2fWRKA6ZacLQ4R9mXbN4+cnv9GW+/+itUvmXdOKax4qNfbJD2hrOTRDaXNBpqoZBlgRYtBkkxFdk4fHV4EiAu6bNmd7Bs72rub+DZ+QNF3tHFDheuSMOIijUpZrab1xz2n/P539xyc7ulTQcuPxBgFJMeQXtcs2YMexY/yJT9MUxX9M1bvLlGHQIKS+d7bC3o7ieca/Bhy5Q8OUo0C4RYkmIhhYQgMuUDo8oUqbFJIFKgyAmpFySlmHKkDPPusREaJSqUjPi8owyGKicWtSdFQZbzJil5ZqojA6oueDm7QFKSpFBIcZhPdYWY35cpk1Ig+dnqjtBgDSEHUphA9RihGMNEkWAag60NJUOYoGQDqUaQcUYR5Tzf5BLwMROnJ4FPjpRsUToi5VyoN+oMREYyU1y8n1CKp82aNIvwRAVlICVFSgopZypcLoIY5/xJShNaOkoWsym8KIw2aONAKHL5ZrTvlxrGvffzitO5WfozjZSU0GYexL2PpKDIGZT6TzKOo8PIQE0kEuhzoCSJ7zOtFFQqcNd1GBkZfc84JayuqeoKV3maxRpn15ysK45WLRTJNBZSUHSHngaDDJHUPyJEhWsWNFXD8bpl0QpaZ6lUg5WWptK0a7CLRFGBKQu0z4yTQMpI7TJZdOhU0FkhpCXrRNQ1R4s1OgmEy9Rnz+imxGHaAlDpjuxHNuOnfPb5HU1dk71AZrDRoKhRKtO0hcZAKpZja/nhuy95+eKcu/tPuXr+IYdXn/Hs/DnKPuP67Zf4akJlQW00Z0cr2npF59+g3BFTGGhbnriXHqkkXjRIm3EoJjMicjeLctKsbleqoZUjqu6QokXKE7J0FF1mbGASZL0iqZ52VTMNe2KaCGY334DWQCWIpeCnHWGs8cwdAKkOZNMxlcgUM0I0rJKBMnO5rdJzdkrNLPqiJEU5ctHo6QGBZEjg4wRposlLhFji9UCUAzn2lJRRfyutLHmOcAgJRXMs1+iUGP0BEQemMRK8YD/MBbnoO+xw4HS5ZmnXiGiZDpnF4oymMuy2N2gRsW3COYFIDXGsUFTIbNF6IOU9MY2IcITWAmUGlJTU1SXdocc1HSk/4oeKIiu0DRS5I6WE5JKmumBiIpUDJT8JBQhMo6KpJ5r1brZLaoMyksPgoQjs0hLzQEgBZ9ao/5e1N+nRJU3P8653jPEbczjzqbm6q9lNNimLhKmFZMmwBG8M/QDDP85bL2zIlm0YEmQBtiySommy2QNrrlNnyJPTN8X0jl7EgcHihgTkXGUuMhHITEQ88bz3fV1iHozmuEpFDODTgDSJqlkydOs5jy9GtA3kCNEnirKkP+2RJmPLhpDr2dA2T/bz9lNJlBC4nGd1utLzYJ/nLbmbHHksiVNmcTbb5kL0KDlr4sM7qQ/yESpdIeyEkGk+NjQWhCGPEQxMvaFYXBD3e3SVUVqSkkBJTbYl02mWNAx3R0oxD8hJgtBitoTqeWuvUkHoJlKYMNYitGToB5yLbJsVwXsygdLM9syUIkLMdk6JQZpZmuOngK5qtLLkkPFaos+WRAQyT7M+OWfUjLonh3kjlEOcrcRWQ0hkH4huwE/3hHAANsSQSLEgpo7EkX66niNTqsRnGKcjV7uXrM8WEBM6FShdzDf/v/Zxvt3gpoyRCpnFu7x/RguHNiXHY2C5bJlST1lKjJHkZJmcIIsebUCx4dhJrDWYyhBiT4gZY1YzEjSAFpLCSLKPmCBRiRnn2e5/cD1V3SCyo6jmbfP13cAoR2pzwfrxx6jCUa0kZzxgfyx5nQJBZFYLyzgGlmvNyzdfsdlIzi9XtGZDNhuEXdBPO4y12GJBFoIYImOaB7TZWluxsAOGklfX33H+4Jym2JJNJFeBxlqMjqiFQMjIFD3duCcXFlPUEBKkgMsHzMO3yOKc3VuPGDdsSklTVIwhsHx6ganf55N6z+3dAdfsOdsueHR2jhgLnrefcHG+5Oqqp1GCJhoQA/ei4+SPPBF7Gv0JL65/QRU9Shxx0wAU5NQy5oAbd7z3aEWIjsEFHr/3MSYW7PYjIU7U2yOKexb1e2wefASHK0q7x/Wa3ZsTd+o1bWm4u92zPauZTj3d3ZEh3iOtRW4uWbaSs7OaSE/fd0gJuLe45PBuwApNP3zLIO5Z1z9mXT5imBzLqsaKkcPdHdPxxLP1hutXL3F4Lh8tMaJCpxUmady0o2gKevctxeoh9fqSanFJWZ7TLlr60z0vX3f86Z//KWR49vQ9/vSP/gN9N7CuCrKE03HP9NayMb9Hrbaz+bFqmCZNPwlGUXM/DeRTT+0d4f4Wf7im3bYsFyUPzhseLCvevviGXtcILRnDyKv7O8xTTTIw6cgnH36EXjdsdMGv/mTgy6/2HJ2iXF/g/cTVzUtkFKzKc7563bFcuPn+kQ2pWiLXZ6jazUuSqYBujZ8OxPyaw67g9lqy37Xs45FNdWKszpFjQykU0WfGk+Nwv+PN1ef0w7d8/2Xm5u5L3vuR5uLxb7EwDWLXo9ORul0hy4LVjwr2e021b2mWE/0mkvcPKOWKfPsVyd/xoNliEzj1lMkFfJrRwMYEDuMNIo007Y7e9US5wOYWEwQmj0gr8cbS+4mQPTpGRNmTlWRwijFGCqngaNCTIkdDLGqSSkgZZgN2lDgdMNYxiYTIDeQakQQZTxYjVbUkxoyxM2M+uHK2eoqekCOVVWgNIr1D6iqLMAoQBK/RYkl33FFXS0JM1HVDVBYmi3fT/MxLlsj3FHZBRpL19ayyzy1GNVg7cTyBtSAYgIGcNeRZ+JdTxBhBHCyEhkonPEdcPjFNI8F7KiswYkDkgmk4ILVBKjtLikTCTX5e4v3/NYwr9U6rHSMpelIISATJCzKSMEWCTxhjKOwPh/HpQhC9mctoU2TUnq4dua1PxLIm5Q3qcEOcEeFoPEUTWW9L4DFKW2wTWCzWjC7OG9Em4qY9WQVqdU4/HinPtnxQzhGBptU07QIhFyhVYmvQZaLdSpqtQYqIcI4Sgz12XFQVRM/+5prlpkKbmjAJkg9UleTV1Q2XDx+xWqxpi4o4OXanEXvaMHZnxMV3xCffYe4/Yf/2Edfda5arDi0D7qQoyzXbx5bb7lfUy4rQLfi9n/0hzx4+xY8eyU+oyoeU5hs+eb4CYWmLN8joMChkrJHinLJoyMkQowalSbkiw/yPhsfzEqES1ljqyuDaWcQSY0EKNd3J0C87aiMgJZqcUNlTZY+MI2EIFKHElwvwc5wFLyjLFcknCjQbUzLFgPAeXEmSkFNPFI7oNVMWdGEiqRPL6wdI3WNL5lywrEhUJKkJ0qHNyA5HZiJFwTB5ejeSQyRIg1YVSEESGhfnlwCNQAhJyMwM5jgP93G4YmlapBCMbsfYnbh6c0AVGTe8xcT3qKoFqmnJQPAnQnJYaSmcZDHWnG/O6d0RZIWSmiCPhHxF5xLrdkWcWghnlLbGFoGExvuJ3dgz9Zmm3VKXNTFrkppb2yn3GJOp6wVD/wqEQlKT4jlZ35D018h8TlE8RIiWw/EOrWuCayFcokxCqB43jrONtNRM0wA5ziQdATElUva0TYW1ksN+pK0LhnFiEgElZjFPt9cc9pnL8zVKavqhJ6URaxVGAxnaYsup21FXM6JJaokQknGacMFRNy3GtES5Q5sznL/D+RNaWtASqRw51mQK6lgzyJ46SkQCTyJLwUJavHN094HV0xVTfwc6zXlLISBFxmmA7OYTJjkbNpEzuhAtmKaOShX4OKHuA9IKslFEJXApEIRgtb0ApQnHEWsryOC9m3sv1pKEIgwOUzfkLDlNmbYuUcniSkU+L2iaBVPouB+PbIsVUgnerYARMSJKw+IEHQ67G9GFBj8SuoAfC2IoSOmacWwQ1ZcM3oKc8/CDDwyuI8jIzd011aIECYUucGOcXQl/Q6JmtUIBfhiRskDLCqQHeQvRouIZhhZRXaF0RuTtfLyrxlkYlQu0KolyT+REqUtilOSpQoeGkD1KTNgiofVchnJBzw/SbLHhx8C///+u5zQ45gVQhXceaQO26knFgn6r+Wl7ZE8AACAASURBVJ3z9yllxdE7koVURcbdPdv6Zzz8cc3X3/0Ji6Vlc/lbPH3/M5Znl5iFpXzoYfcQowNhUPg4MU1HiBNVNTeTnjy/5Devf5v7068YLq6YzlasHzzBI7nvv+fiLCGrmu6oqVJJPiWK5RpdCWSGZWlwpwND2rOh4fb7PaUOPK4uEeEZJCirIw8+cCBBpzVv33ZcnD/hwcMNhSg4nTyr9YKUR6RwnEQmxXuCk8hhSTUpmviQyf8Zb/tfUcoaIy+Zuh31QtE2cHezQ2uLLVtudi+RRcvd/hzlBqzJbC/g7f4NcvWQy8X7OHNi17/lsviQQ9xzqt/y8IOW403HkjP+3kd/yP/8v/337KbXLBYFTZmJ8SW7wxKRf5ehC1w8uGUc3hLDY2qxoRYFp3Dkdn/DpoWy3HPIHb68pD/15HFHU/eEYuL//He/5NC95qeXKxZ3HiWXDOmaqQxcnG1J43Oy0Dj7JUlfcDgE7puRaXjFF1/8gu+/veb16yukEOSUIAfKUpCFZ3ABUTRcfvScSa54dPExw9jjQ49JLbtvbvjm61/QnJ1Ybx/zF3/2iusvv2V1vuHT93+L7WrD2Hk+//Nr7nY9D/5Q8M1ffs6wG3j23iPK2iPEDq0iOZxY2Ev+5I/f8ub4b/D2exKe29sj/XCDNZJ1tWW11vzrf/1v2aj/iur5BbKAWDpiFgTf0k97Cn1EHgVlLNgdbti/vuFwO+KmEekj7m6FWJyTy8gUXpCGyN214+p1z+nUIVXm088WfCbfZ/Ne4vy8QaExwrCsS8pK0U0Vh0NmfbmhKAzDwtF8uEHklrvXPfqtY/8ycnn+FB1B92umcCSlPXkKDFcJDoK2eMPQ3VOVZ+AVOu+RTBxCZFKSt8PXvL4+sRQXnFU9pYhUOiF1CWGFrloG/wr0kkkrJrOjUIZWtCgE2QtCmvuEISdknpAxo02JsZphzLg84b2nqUtyinNBPAtkTBSMGFnQ55Fm23D39oZluUSTyX4ie3C2JssTIZdcXF7Qd3cEHFPsiUTKpiL4Cd+tUUbgw5HkF0SnscYj6luikHTHBcVFRBUDFWK2b4Z67oSlE4WeqBtPfxhJOUMayDEgokDnApMlVs5Om8k7aqsRUiPRRJ/xQ6Qofuje+Y8axo3UxJxww0jOc2HMe084aZQtIUSUECit+RuLHMqp5l4d2RdH9qLDiUBJxTac461kJ3ve3zzidLifqSzqDFOsWC3WeHHPsX9NIc8IdxnfR6TyqGLA5DuWdYMfJNv2Gb7cwmWLLiRFGbGlQGqD1UuMMUgVKEqJEBaYm8rKZEQORDFBEpR2hfSGUSsOyTFOs2REty3KWprzC6wQXL9+Q6Vrmu2S3U3B0A88e7JiCr/hJz9/TlX8lJvbr7i5+RapBI+fPeTQ31Pk3+bbr/b8k3/4D3j28cccbiO3tx3tMuLE9zx70iIouHlzx8PNp7P0xhVzvs29oGw71suf0I8v2F5c4uO7RbMWeG/ILoDQCBaUpWS7XeCXHZMP9NOBwV2zyKCmlugSQc3UCoQmp3I+0lKRoDUIw+E0IxetURRKUFWKtNBM/Ym1WmKVRRfzg0pKi5EthhLLEafe0N8PGAXSSLIRSBXJwhFlnrfrUWDyPSepidnh44k8RmKsuJUDSo404wZtLohU5DDOOlMBInmIjhR6yBGfavqjpL/f0N0kut1bbPKIXrIVP6Jyj1i0R4bbO6YYWFYl55sFKY3sjp6mWKFUDaHHx7morIxE5YbgIjEuSDnTLCTRH5mmCq0fURaO3n/F+uEGhnOMLpnS50QxR02MqBmPkG1NP9zRNmd4n1HmhErniPwYU98zhgNhPMNNeo5RcaLe3GFLPRcCZYOSEqEG3HSHoIKkUTZidCJmw/E+El3Hg4eKFy9+iRFbquIBUkim1JOS5+L8OVYVDP097aIk5p4UPUoWGFnTDR1aSqQEH+fjPYRCKDkrjkVA2QNFhsG9xVqJsTXZQ44GrRb4IHHiiu7+QPX4+UwJST2oEVVkVPCcRjeXVSuobAPREqNCaIEgEcKetpFcvb7l8fOPOF5dY+0cMwkpg4+E5BBSUiA5DRNCWkRRoI1B2RqpLG+v3rBdn+HT/BInbUFOYbZGmjk/Wq5LTvsjNRWpaYl1iao1plLQO2yKLLLAuxP4uaOhpCDFTB6mOQp3CmjAHzvCdE13zExTJHPC+Y7JH1FVYgo9iJokG3p/4O50wxgHmmWJEBUql3T7HWUxD4wiph/cqV0ficlRVzUiKkgZkSEFiZscbSsIfke5sDg/kuKIzoLSaIoCuuEVSmq29Tljb8idQ4o9yhjGtCZkjzGaulIo8U4GFTMIgcglcrr8wf39cNez3Gxx0dAFoDqjWAbGKXPfv0FXjvt0YPIRnQYa61hfFJzdOV6+/Jbbuzf84//8n/Pe858S44bMGavNY3yeCNM92+2WV29eslwuWb875YjOU1Sa31z9mo1SbMo/YMslm7bg/s13HI4VZ9vfZelbptM9UTrG/vtZIteck2xkGk+UqiA7CKmjGwdS+ZbYZJR9j3EU7I6vqQtBrhc04n3evPwLnm4e8mj1PqFLHNwtdpO4GT+H44DONd39NUHML/xVE1leGA6rP+L11xIx1BQXP2V3/wWSAZ881/uRrpe0i5/g3ZLj4Ybt08ckqWlXBYXqGaZbVmpLdpa74//Bo4efYDdPOPQHIq/ZLDrWdsubY+ThRyM9fwa65/GZoCwEfiq4/i5zc/yaj36k8WPmfP0Uk1sKJRhNx2gSUkzo6RF39/ck+xfow0tq/QkXpcW3I2/7Iy/+6jW1H/npZ+e8ve140UlWpWJRB5ZaMxwXWNsz+jVfXgn+4X+xAf2azgdSeEB3KLl9+4rXr1/xo88+gncds5gSuqxYb5astxu6saFLJwbuORwli6rgeHqJzN/z/ImkPbvkV287/sUf/a88++AZi0/OcZeSz+++4+vPv+a4P/HZb/+cb759w3HneL75gIfNAy6KxZyd9Bb1RnF1f4OzBVPYcn31G0LnObyeGCbDw6cL+hD4t//Xt/zBx/81X33ZIeTA80cXZNUS04BubpB1JOgz7FqQ+wIOPyKkwH74Y+7vX6LjOY/XoNSfE/kpoWuJ054iJy5XNatqgakmbKEo5HNavWNTfYpoWgY98UbcEKeElUvk4ClvS/LyLepyhTML9r3kOmpGFry+P/H8p+fsj0cKs2dtFsjQMNzs8FKwOAU4HYmH2a/icuAkMrsc+NJd88XpjpfhnhjgQeFY9obqcM+lNby/fI/zwhL8FScxUV7WqPEa5e6Q+QHJbtEiImRHTuBOGiEKos8oHLn0uKwIU0FKPUImpvESSSRzfOf8OEOoiqHrCaEnFi2im3DRQCHmzo8EEQyFKNCp4XBjSalgf7hDW0NZKUKKpAghHTiMPSHeoHJLdmvMNEeoQpiwVQ8s8F1LSBFhptkynSLRB6appCm3nOJ3DO5EQpMI2GpC6xFCTwiaQv4MkU6QSnzMpDgP5Fpa9N8Qpf1HDeNhmkiSd6U5OevIE2AkkjyrqJk/d+6HtqGX6YbBSHpbMjUF3o4c4oGYImXdciFWQGa5XTL5I1O8J6o7DoMhhAbyki/+8gW2fMN6tSV5QRoEq/UHDF2kaVuKbYnOAlMtMbpGyYxSI2XpKE0gjxXEEqaRGAIUkmQUU4pEKeh2RxZmydK23N/tOeYJLzOFNLS24MH5Q273M0e3GwYykmnSjFPHlL8gmR37w5ZHjz9B6IIUBaJec/4MrC64vh559vwzjgfH4z8454MPP+Z6f4U2gu1Txdjd0i6XXH9bcLm+oHxYUZQWISNddwDrqfNz1qsSEZeU2jIOEV0afBbkoNAs0emOKCciGrTH1AsMFSYk5BjBHVBnmWGYTX7GaLTWKKnRqJnG4CN92lOUDYPUFKZAZ6gKRV1LyB7HRGDPgAYqNA2IgJYjRgcMChceIyuP1gVGW6QAskfkHoNBxwqGmkEfiJMkOEEaNARFToZh6Eiho7QSmoxIIzk4vJ/b0jnPFrYwHEhTR2kqev89r1/fM1wFdPIE9xKtesJti6lvUMPEWVmjpUGiybnAVBVee3p/4soNLGpLqZfI3CClxmjHNL2in16h0gWaR0CPUAGhTyTp8GFmk4/ujmw1Mo9EV0PUoI9M8UQ+LinLEiE1IQgyFVruMWKPyFu64QZVv2axuiRO+t1Gxc5bdtJM5xCaMI1zrrvUuCmRAnORUCXqVjAcB9L4MSZrmiah9YDIktLCmHZUy8Du7oZpENTLTxFpQzfMg0FdSqJztOuanD0huLmsIjLWWpQWDMMRcgd6Q5ZHlD7DRAXKIZAkryEPhPHAmDu2Fvw4gvRoPWfxhuiJ3tGsDYPuKbUDDdkU5Bzxwxy5UQhMkuTekaVCVvXMou87SltQFhWH7sShu+P82ZN5YJQC7zyn04Fh2rNsW5BzmbUwBqET0SVSDESZMEoS35Uxi03DtK1JhUXmTJ48PYm6T9i6pt8fSXKOx2irkVKSdyd6GZHHEbltGW7v8ZNlHHsiV2R9Qz+1xKgR8X182uO5583+BUPoMUWiaeffq6TGTXIWQ2kYTgGyhr922Hg6RM4vl+TgCS6+6zdo0ril1HbmEBeK8VSg9IKYB6KSOLnk/vQd1pYk+YR950HfoSxEvwZhKFZ7shvRtsQYxXga32XFI5mAsHeI+oeZ8aeb9whiAuspG8MULhj2gqPreFg/47ubAdsEVnWN6Xacvr1mDIb7wzVXr3r+2T/9b3j+8DkpBHy4oyo0cWrpTj1tIxnTgWYhmcYj0UUE78qbUZBsS119h79/SGkFx1MkRkO7mag3XxLCXCw+q9ec8ommKAl78EKQZIVTBY3dcJHOOKYbtupj8vgdVTyihOPCPgK1YIFknO5Y14+4XGuy/4KcAstKM2bJUj5inE7cfv9XCHEiL+5ptmvAcruvGF9fzjG+QSIHR8EDfv3lr2nWno9+6ye89/jHBPeEVdmQyoA3L7nYPMePkaFXlOkjSvWUX/7F93z2+484nV7Qjw3V6j1GN/H21XcM11csV2dgMqLZ8If/2R+Sxq+ZYuSbFx3+9o6f/eySw/6XaFHy5vUtD88+BFFAdJTJUPotQhi+no7I42/z7KJGKQn1Q5gK5P01i7rm7FnBse/Z1ksGdcWD9xN9iBwnyePC48OvWS9/zO9f/ITpDp6v/wHr5TnBnVhvvuP99874/Ouv+Oln7/M7P/uU/+Vfaopiw3axIsbAV7/+jrNj4Pd/fM7+zbc8uPhH9FNk5zv88in14ickW6LffMHvffaPePDkDL1oePtNx/H6iNxLijHzyz/+d1gv+fkHP+HlN1+hf9JQ2C3JLgkUDFXJ9skZb/6n/5ZSNvzkp3+ff/mv/hXfTVdsNhtSteT7z3/F0/PMn57+B8zLI+vV7/DJ899BLyo6KTCqZYNkEyMT95yGA1UhaSuLFB9ziolieaR877eRjxSmz4R9ZDzuEGmirQqqNrG8EJDWtPYclR+STuB2e2LOWA1JvySwQ5aXnMw9bbXCmAWTCwzjnmgmpkVB9ekz/v2ra5T3tGVLbbbvctkD7ftgdMtX/6GgevopL4a/4Pv+La/6jtfDke+m13zTXRFjjV1YyuEL5KR5YDOPyjVfxJ6HzQ3N4QrGDefDxDI4HttHqMoSxTWtUBQyo6ImAMt6AYNDKY02mSQCZdEgrEfKzHgEIRIhDAg8TnqcOFJaRaUk492BMtt3XZeKMSR8iKxtS20j3XRLMnAaOnRVUZYrlKwJkydzj1QB7zVSPJ2jrSrPzyqtyTqjsyPnFnJNmDqkDDM+ViaknZGxvbtjSifaZU0/wjRFovPz8ijVFNRc766pGk3Qc5cr49FCY0tJWSj+tgrn33kY994xGzDmHE1InsJW0DhS6EAoyBYEhOB+8L0lFgsYN1LrRJ8iXe+YKskpeUblkWHAjQNCSrSuEKlm6mYixG7/FcNwILnH3LsdgohUJTq3rNZrSqsoTUGiZtNmjEmEAD6UyLghSE+X7xDaInKJIaB9BifJHqZTxPeauDV83b1C2VlzqrVBZ0nuAt3xRF0UTNPItO+I40RKBu9hf1dzOnRUVcmjRx/y//ziz1ltSt7/8Ke4045XX71ibc/59On7/Iv/8b/jv/xn/xwdT1yuK9zkmEZPU52x291xefaMxw8UL16/wFTPScJQWotZNCgPtV5iJUSXEUVEmB3YkqwbRI7Y/oJJXBFET1T7dyVIjZAFtpC0xlKJFf34LVrPeUWfE1n2ZOtRRjMFgTQWz0S1SVg1UGoFMTAkjzUFWhqiszh5QJmelCtMtMik0QiMhBwzcXFOVCOjcJAiOUpkLrG5mgvKdEyhRvUHYg9hqggiI2RCdZ48Ctz5CX/0iJhIPpE8pKQR2RB9yXQa8cMEekd3fTPLQm46ZBZYq2eBTe0RJjLqkoBExUghoBUWmSasgOWiRPhIDBCIGOlJORFiQsolSkJdLcl+JMUTiIjIao7JiHLmgXtFd8g436LY4KeKKQ1YuQRxwBSS/pAwpSHqz+dSY94CIyG0qPAUWSvGeI2QmhwFo4+EkJByIiaFHxWaFU1TkONpvoZUIHNA54aymLi9/4a6tTNVI5SEmHDeUS/P6Y8RN7Qs2pLJ35MJKBsRGbIsWCxaJjdS15Zhmk8ipNLE6PE+zuYxb1AmU9oHIOYitTUWKQTT+BatKmKvWT9eIacXTH7C1AtE1PgxIYoKy1xMTdIT8oHCVMgqMfUTw+lIfXFJmASrQjONE0Xdcup7jJK0xQI/OgbnsdWC3ARO7ohCU0iL9AkbBChDUWpc9qAUKTumMD8ErFZkBcZKuvHIYrMhlxYjMiK4GdCqJFXbknf3eCGoDoq01WQJ0U2oONNW3Os3eB/QB4mbJnKY0Y2Sh+RwRk73ZHli4teE+ITT6Gchj63JwNQHClsghSfKCEnhh7lAaf9GTKUulu/Qlw6tS6wxCBRZGoiRullw6vYoVZPC3HvRWWKipzUWWySm4Zra1mizwIUBqzNaJVLvSZNAuRKnGvZHjSlLspFEm0k5Efc/RNfafJzFb0kTk2fIO4JXnGyBunMsg+ZB2XI3HtiP95Rqj07fcL+/5cHDB7x48SWIPevFksXyEaUS+MNEWSlcqBmHI34cMNIQ00S7rGmXSw79PXoZUeEBY3FkWT5ht39LJTbY0oLqGf2OnCr6q0TUghQV4RSQRlCsFc44uumWRRJIdU0/HSn1I1T1DCkCWZ6oSk8RH+H735BpSFUiFpLsS5RXFMcRdh3Hq5dYvkM8PsefatxBMrjAeMhsl4Jv39zTbN/nMO34/PMv6E6CJ09/zmb5nzCIFe99/BHD4Zrz4mPai3Os17w4fEHf30Lecbr/ErNa8823A677ksfv/wFluSOnDmm3XLy34fb6e+rxgqrKVJuCGH/OabzlgyLw/jOLSFccVIGIihg7pikyhZ7GwKbJlGcdMWc+rpbc70/01lG1CgiMSUE1sTWO8VVFqRtcvEPEntWwZiNbpniiP17xcLnAiJ4cDqipZVNtSPEWbTsuH1gO1xOf/egRv/vzz/j+xbeEGAjjxKvTW5KLtJXnO/mKV9ny3vohY3HN2B8wKbJhhUmC0/ACN9zw7GLBpx8+5qZ3xHtPHApUX2Knieg7zn/0nJvxDtkEogncnI5cPHnIZvOE3/zmBa9uvqUtP6BuLVf3LzDpmg+eblF2xYuXb6jWDzimQAgHlttzpmLD1bEFe8Z6dc7KREL/gj5llF1jhEdpz7oaeXLhqOoWZSNPFoln8R/z4nhFzr9kUZdoClQRwUpy3qDLmQIShKPrD2hdY4sNQrXoyqIKTdYFYrEkyYpKGWRIxMnQ1jWHOvNKaP70L39FGr/juLvhxcsrFqstf//3/h6PFmewjdw+LfnlV/87397+FQcCV4c7rg/XROb6kGGPHSwn77A13MkF3grutxNXtWF8+TVmHDi3H1LEki2Zp3XDo/KcMT+kcY8RocSlgWwCye+JStEIjfR57ktlORPH3IEZ5qXmsrkOs1JeZA7jgabdzM994WDwM5LWaFK+p+t62kVNEpm6qZHSzLAA0SGNIg8LjLbE6YSpC9x0JMkDyUA2S8hLDrvEatOzPVNw8AjREidFzoGiCBRVz9Qv8S5gVudMx5f4LEi5mGlpMhCkxxYX2Eoz+Q4hweoSYwuMFITQ/60z9t89M+48UVhQBaJIiNoRZIVwIz54pNBIMsFPTH/DwImwTCGQy4b9dOJtP+LrkqwzMmZqKXBeIFJFTrOVShrHEO5RpeBw6lCscTkgoqRpGkzRMOVAUAJT1UBkUcEQDRNqRqOhkKJkGDuE9hRKEHpJ5wZSFMSQ6Y57TofA2dklX33za/pBcH6xwRhBMp5c9exTYnBrSq0Y+huGQyT1gtv9if10xFiP94q6Mfzqi3+DLiwPzj+ANHJ9s+PmeMP6bMMvPv8l5fIRyq5JcWQ6jYyngJEFZ9sNL2+OVI8aBn+iqD5FmwIrI8QjSU3I9n2UaxBGEoqIkRbZeWwSqLYgmsRQQwwRnXt8D1IIfIKYHVnM+eWxM2zMmuHY4caRcmEpMJQUSGGIFQR1QqWCRp+TQ0QqSMojiSipKXKGIpNDR5ocSklM1mgiCE8yzFbQ8RZhNLqQhFQSgyEEwRQG6qalVwNxMAyjousmgoCgAy72xMphjaA7HoneY8oFWWfGPOBcQlIyTgf60x2Hq8SHjzRvD3u6aSAlRxxHgh+pREkcIrIpKEVJGCdMziyLglpqjlOgbBaYXJBFROmMEu9a3xFsXc4sfQn9tKMql+hQEWOP9yckgtos8f2ewjqU0FjRMLqAYKC1Cil6umkgDk+IoUD6hAxPiEBnJcYmTGtJnUPTY90O2WwY0HN5SWd8PrHZrjnedjRFSXd3AiRlk7FlIvqCGG6IQ6ZpSiYPZdWSREfMJ4TVhNAQg2a1foAPp5kxm0tSjkiVEIUgZs8wCIq2oqo1edKkyYMYkSqQMZhqSVAD0vSQBTIpxKgJMTCOE8utIfsC7Q1DcHOcJlQzBYe5+a9Xa3JycHXAqRoRF9hQQToQ5D22FByHCWMMro7ocU+BQitLTDPhxxYFOSRiN1GvVwQxl4LjNOHGyLKp8S6TK0sVHNHFmcdvS6IyEObOfL1Z0i0KKmVR/USIjmwzRhtSPyBWhnS6w18USDciScgMBEnqIUwKGDmcrkjZkXNHpicER4hixm2ZxNBnRv+WKR9J6UBKASEMWlcY0eBTjxTjjCMTGimnGXL014fxVhPCMPd35MjkTyATui5nfKWx6FrPjKQU8c7N5ypVjWJFCHu0tNSLxPG4w4gLlDJI6xC1QZxqxjFg1Vs2GwOxISSDyB6pMlkvfnA9kxLIbBGuQEVLVShCMZ/UVJclz1aGqCfGKMnlGlOc047fo+yS/fU18jhQp57T8jGPPmlYrUbsWuHGitBNVEVL2zSM/RGpBU0JhQ4QPGeLC7JfYnWYX+bsjnE8oJSnLDdkp5CY+XnlDIMIeH0CFLprCaFA5UBQd0zjAqM1STpiTAgNQg9z0dwOZL2myScIa8KoETGidSY1ijDC7eGG9dOHuKLBuxo3BabQ4XXPzXiHtR/S1mfsT3+OJVAsDYrIuOuoNw1F3vPq5oof//gzXNDk4kC9iowu0x9HROlp8p7jvsPJhK0UNy/vSQ6effAElRPd/cTu+8DFtqXrd0jvWBrNejNv/k6dplqP+OHEtH+EUgKEQ2ZDygovFT5WHPeOpgjI4UCpN4Q+opxhqWuGpCnljqxuOblrbGFpV2tGPxH8iNGC4BrqhcXWK2La07YHSi2JfUO3LxDe89GPF5w/+Ijf/PI12ReM04GsFGhJrTUPVw1K3zCJ39CfntHdG3yQoCNuGLjfv6FenHj2449ZXD7n5s1bVDuxeVZxak68euU5a56zUud8v/sFj54/Y5AL3nv+mNIIrr79kuRuMaVlJ0u0XaDqR2y2nzBOE8Mw4I73FLUhacny7AkiTnz79Q0l37NqH1A0glM6otqG/UFx1izp00j0d0iTeLSyPF6cU7ZbFkXLfX+HqL6lFBYxbUg+Ek2HbTIxaZASzx2xVxhdoMsGjCHLgCkFhZIYa9EItIn0fSQmg24MTnTUekWMA6snlxyOBX/2f3/Jl19/x7OPEk/CyNgPaCd4o3q+GP6K4mmF7DvoIzoKpExkExAuMbhMNLBoWtqyYvvgEWePfsTu9Rte37+lkY84qwTbS4tTieOiopWa8c0N72VNPUYWCmxnZ5iCWeC0RqV59tIiMYwDtjAkkSA5rDFIYRhHRVlaFlXLcOxpW8k4nZCiJiVNiJF6IzC2YXASISVCW0KcPTfKSJTJGDEy+omymFGdMgtEKCmlpo2W7Dpm2EBidxixpmVyPQiN0RVaVuQ4IYSjqhV9vyPlkaqUxJRnUpYPrNctQVyjWM0jb84UIiLiwDDO9L2/LTX+d4+pOEeSASkC1hoiE0IeSZOZZR8yI0QiJSD98MfKpSIMPTEJiB6bwOqKE56RTJYKo6BSJTGIGc1nBTlaCJF1sSDllqPbY4zFaItRBbYsKeuMUBNKaaLzBCuQIsxvWszK65RGVPbEUdHdRXbHiI8O50Z2d/f0vePm2nE8djx//yHH45FSaaT0TBzow4hUPY2v8cORu/s3MFgOJ8kQPTkn7u87uv4VqdizXj3h+uqW/f41V2+/Zre/4Xp3zekU+U//4J8iVcnQ77i/ek0YPA/OVlTGgpAUizURR6FaaiXQAoTMZN2QyyVyvIEUCKzxwZKcRoaKUlToVqKtZ0LjQiLLiBIDWjSEnBnzSJBH9KkkFprJeayXaGVIUuKUwhrJooJJakwqMDR4F0kivjN9JVRWKARCRZLskXGBTC1CRJAdJIWIC7IA5SsyDqSBlIhxxE2ZYQoEOdG5iUEMHNyJvnfz31YYNHYeiDJMvSO48dKPLgAAIABJREFUyDBUmMaSdSKmI8fTNaf7a0QY8Elwe2+IY8aNIzENFEYg3czFNk2Lcg0UA6VINNJilCUEQZlK4pTo1MBCSFIsyZSIPKt1/RTeCXJmJJOPFpEMOWlyask5oFVi7CPL5nzOy6kbVCFI0TIxC2sqdU7XB4weEMKT0lx4VEag5bxBN/WBozsixZIUFiQ0koiWASEaUhKzIdRlUDOuMEmLTxI3dTNDfsrUixKlDSFZfBiQSmCtIkwGpQeyHDj1RzbrB/MLWAqgPDlD7DNZwagcRiV0DPixn290dYlZLImDJCCR79CLOTli8sSQZ4ylaYjygEQxRYXVDcllItPcuMcjdcnpcKQoITcWjcUPiTBmlC4ZuuOcU18u8OOECAJUAOnmMqGHvCiQ/fju64ypCqIPOO+Q1hCVmBFaypC9JKmEICNjRAqJ1JrYFOhli1GG4CIyp/k0IClEkrjhRKErcAJ5JohHAWRSjkQHoRdELzHa4NzAOAp8uIUcCCnhgieJTAiZcYo4DvgUZ3urUO9u/IoYB6Q0SEq0FEzhhEwlWdQ/uJ9m0ZGTQcsFRkti8jPnV2pSloRQkULE6Ho2x4qEUQZjZ0xo6ObcffITxIbEHHPBVyRnSGGcj5OTngvUakIxgpwFISH+8O1AFZIYRozQaGXIOaGoUfmWZltSFyWHeEImT2UgliWnVP2/rL1Xj2xZmp73LLttRGSkO67MqerqaVPTM02CFCGBAwoEJUCEAF0Ign6XLvQPeCFBtwIIEARmhqTYlHp813R1+apTx6SNDLfdsrrYhxR7bigJs39AIpHIiPXtb73v81AsG/r9kWJRcBgccuGxpaZuC7QVHLYT43hksbjATyNVu6CqNdpKXJqwVUGSkvqkwjsLOSMKSeMrlIjkPHH0D+RsqFTJMO1QMROzInjBNCVSGNiPV6xOPcFf4seJVIzUFZArcjBE6YnxHqUybWgJhxHX3VMYjW1PGFPFFDxOaY4xog+euId+73ChQ9ppZq0vWnbHV5iFoFgumabEGEfGaWCRFP1ui9AOrxKDmygsFEVNVZ3iQkIUPcPxe6TsaauWNA30456yLliet+zu7nHZEVLgbj8wjSM29yzLClMIXJxQFSi5xuqKQhaAw3sIZLyMNEIyjjuSGcB6TNbEQRNShTCG2XUWULrCjS8Yhlkgdugdoz8SM5TFU4w+pSgWCFGQtaNuDMtiwZgcAoMoTjl75wJlz9huf4URI4qAQqGloJaKZfsUM1TkuxG9EiANpgIXH3DTDesq8fjpj5l8TYyG0O9ADOQCkjbkrBFSMe56lvkpF3VNkQWus3Ri4mG8o2wleMXzD94lZ8E3331LyprDfsNutyGniFIFx75jUUXGY+C77Uuenrdo21FWnoObzadJVRynB4SUKLOkqCKlClipKaqWpBdM8jVWbKnjD5ncSNZbtNaYvEIIMBKi9yir0bpEqUTmQMAQ0zlJldTKUNEw+C0+eYRWCDFHOLUUrE4sT3jE8auCMcAQJ/rQs586mvKUsmkZRGRx8QjTLsn5Gr/21LYlB8vD4cA2X/P03Us+/uhjnlw+ompPoHzC/UHw6Z//FUMMRLHn8tnPef5sDeUpCcv2fk8crzjVikpltC457LZIWRGkZswCEQUpDrTFCqkNWU3EmMkBJIGgPFMGk08I3pOwZLFC6JGQMylFJAoXElqWb10aFiUUQgZiirgxk1Oi1mJmnyuYIqQsEcwF+OgdbnQYs8QW4HzCTRLnM8ZGhIrEKAlegYjzMN55crCzaZkjyA5roCha/BjRZkTJ4i2mMQIKJcoZbvC3NYxPYUIZiZYJYiJMAdN4nC/IwpLCNBsRk0Tw2zQVoyPGRJCZQgkaafB6xqcVxiCLAqHHGaGW5Iyrk5mcT/He0S48IQii0CybgrrSaCtolsWMj0kRiSXGjBIJiSfHQIyS5CcikRQzYz9xf39k8+Bxvsf5A4f9kXE60B2/53T9DjEd2NzuMNmQY6Ibj2QNJ+cjcWgYu4H7zWviYAi5ICnYbo+8evkNq5NzdO057l+wf/g107Cl6zfs9juGIdE2z3hy+QHfvfiW5cLzzcsvsJScrBoOxw6fJUk3pLCg0AIje0CCqlHVklwodB6J/YBOM4M6eI1IEqUktZYYFYgUuFQjtUaQ0WIm34SoUKlmxCNzIgsISTBOgqwESoJSGWMyRi5Rb0H/WkVi9sScSGn+MEkkSlqSUcjYQCqI8gEhOgQrZKxJ8g6dT/B+IspAyBPOR0avmFzGdT2T0wx5YDiOs/ChAisMSip8SOQoSEnj0xY3ZGxcYqt5SArDkf7wBsJAiifs7h30AXwk5oQyDWWoyNlRrjLiISNsxCiJlRohJDEmrFD4aUQWAmUtMehZdCIVQiS8D0ihiEmjtJpZ+sEhskGJYt4uqYRQgpgLfBgJDOi3MYg+RLKqsdoSD9e0lcSniJcBpcCKAhMq+nGkOIkcUomWC6ww6KCQOSJUxqgFwzBRFJbdfqBtKlKexUnOCcYxURUtpu5IwpCFYXQDOWkKtZoFSXmisIFx3JMjyKxm4oZMxAzRa+Ko0KtZrkOOCDGSRCBli8gNUjcM0xFRKFKI84Y2ZUSKIBLWgtKRhCfECfG22O3CRMweZRRaQo6OaRxpl0vQluQzvu/JcaKwhrEfaNszssgolzFKE5Qn4xFBIlFkbdB5IitNjhEVIm6ci6pmUTLlSGELRJYknxGFJZHmmw5TIBcVuTFkmSjGkTHMZCKZNdkLYmLObA8RKRXSZYJPhDCR4khwgThJUhjJIhJ8ZBpmkQYCYoIpTbg44JMlpIBnJERNaWvEW6mSlJmYA1oUSBoUEcEeqWab23/8+LBD8gglG7RM8+cwCcgZmQNETZwCQipk1nPTX2lg3kgZ1RDTXDpSYjH7I4RC5wVhlBDvaU8UblpCqgniOL8ECUhJkvNvxxCtAU+PAIQsyf9eiOQnikKRUka5SIlg0ApRGerTEy5uC0ZbUC5q7jcHTp556rpAUzBOA45Mkj2BnigD5WJFWRW44BhGR5YWaQ1lq6gwHA57CmkpVI0EusMDU3ig0IkxOJSVMwnHK+Ik8S7O50A8YseJMNVEf4cxnphGYjhB+CXGJlRM6BSQdoUbXzO5h/mFvS8ZOsF2s0NXK/r9iC0Vx52n2w5IMVCv5qGhjPcc9tectme4RcVDyvismXLCCcXY98gyM4yejCMnhZINhZHIEnJQbP0RJRSPTz4idjus6amaYqYdjTMa2JbQ+x3d2JN6h1AJ43sOw4DSDdHDSX3CagU5KcZRM+URZSWFaNBhT93s0WZFYd9lGAWirNFFIMYtosgU9ZJwiPhoaC0cj3uQnrKskKpCm0gIE0a+PZuKNca0DOoerKdpG06Wj7HaMA53tFXB5GdOs82CWpWY6gwxniCHhrAoSNag8IhxRtAtTi84X37IX1+/Yvdwx/iwYew7RufYb3v84Im6w6mJtjzHPUyE1S37zRnYhkIvWC/OceOR9995zCef/Jrr1y84Hh/YHR44DkeEkvQ+M0ZJMe7ILoIVlLZCCUEMicY8IkSBCD1khxYGISq0FQhToY0nG0GQgmQSxl8gxRlRfAfmiCrs3MtRHpSDUFAWFiESQjmykGQMIgqyFGSVyMUADkxOpDwR84hGIgmcrSxKKx5uPB9+8C6de4mUE13/QP3Ocx6fLPn0r0vOzn+K1x1ihPrJCtNYSllyff1Apzr+4D//GX/vw5/SNKfI9pTbzvKLX37Ksd9iCstuuuFh7PHplIvqkoc+cAx72nXFzh+pbUkWmvuHjlVpUe44i4eQ5NhTiwJlLSGNeA8EAWn2dkQBIQ0M01xUd8EjpCCHMEvvlEbiEQiUUiipkDmhjcYHiJOfu4FaoLPBRQ/MixmMwSvYp8AUPK0FqScU0G0HMhlbZJAj4d+f8xoMCnJASfXWrTPbqrWShDAiRMXs5UgIISDN8WAp1Yzs/dsaxn2aUJSIrJkOgZggy4ppmNv2Ic/UEXJJ/hs/VnWeysx8amUlSWZ6OX9JnLYFhS3paAgqI61FZIkfPJqWVELwG6TwnMgzTtoFdVtiSoMq5jd6JUpSElSlJslM8Bk3JtwUCDGSxSw6ceOO24dXHPaZcRxx7oDzPT7u6f2BDy+XfPXNC3Y7T/aB5CMIzaMnj2CpuL19Q3+MdL3GDQ5herIc2Nzdcnf/Je3C8NVvvmW7uyKlgcoUDP3E5mFPXZ/xo4/eZXN/z7/5N/+KP/hHH/Pi1QtWzTnvuA94dTsxjpKbNzvOV0u0GfD5HqkUUq5JqcIgkOIxLm8wWqJEJsiOGHum0aPNOUEkFJI6r3ExEM1E0vNAZEUFfs0ru+VSGbCOBzcxOlhnyQqNVYKgEjXLt1u1jDWKQEBlSY4gwlx6E8KQjCWrSAwdIc9UE5ElAkcS9wipiB6S6nEx4ZzCBUEi47qCIAThWkAnSS4SS49XI15Ggs2EY8LKEvSEn17ghxkJaHRNgSHHBza3d4ipZOkPTJs92YMRNcQWbUt8eIEStwgZsNSzGl0IShJKJrxwSCFpRE0SFqU0QgaQR1KakEoRY4tgTc4OIQOJOOfetMPaEmUKysWED18TvCb6c4ggdEYYgxOSbrjB2D1aXzL1EmET4ElTIOYBlSXT1CCKFWPssKbHJIvwmUwmyUgUgSAFUWVcVEhdEcVM10iyxTYFxh4JPjL0A1GO1OUpRi2IvkfoLVrOnYxFXZCSn9W/Yq6IgiBKiY4JNVakmOm9Q+oaoRskJaEfiNlRqAw5EF1CpBLQSBVQpifEDVIVc9bbGmLekwmQZuOq0opxOmBNRimLczPjO+eAtYmiFOShwKgTtlc3VK3BKPHWJMpbqVAiZ0+mJHJEK03sjhActtDoUuFdRFtLGD3aTciqYLQloSgRixbbVBhGwnGLHAZUsUCICpElIU6ElCn1Gvb3qNIRDgoZO2I4zGhM50lBEcPEmAKTGwkpoaqC0U245HDJs9lv0UUNRhDG2aCqVIHAE/IsV7J68fYy0yHI1GaFthGR3az3e/vkNKD0PHgnepQyKG2J0aF0RuuAFB0SicgKITQia7yDaXQsF4ZDd6AuVggEKc+yDKskkRGcpyo1WilCtPih5i1wCZET1v72sSIzSBEI7kAS02w1NZliFGipZuJEcJSmJmjFru1Rz5/y3tcNnSxxx5799khhAoUSTH3Eu4Fi0VAO4Kcd69UZSsxSDudnr0XKkrY9IZIpKoffzzQdU5aIGAm+YBwrVOO4z3esThtGEpMAL2DwE/v9lvNHC3ZdR+7uKaseJQ1uGsjCUOgVTWGxsiLFgX7p6IYRLw2Tg0O/YTp0HI+3mOoM1Z8zqZ5BHMFk2qLirE2oIMjTDc+rR8hdS1tn6mg55IgLmUFkJuewwiMmQWsjk8/kKFBKEOSEi45jN7IsnvCo/TEvr/6QVmcqGcnjiA6CAkNlI00V2NzvuXu5I3QTWms2u56y3pNjpvngKUVRYPSStnU4aci6JnNGaecr9rr5EFF+wBQ21CYj1ZEQI1VVs1yW6HuDNCN108xl7KJhuTBEcUvC0h0t6+WPUEpRmAVgGENPFhuerQJL7anzhM2Z89P32E+C3fFAUgKKBmkESQdyU3FAMuaAjgNkgbCn9OqS2/sNV99/xs1xx3GIPLw6susf6P0DKR848xGzWDDKa+6vLMXlxBkNa/MTFD9ATGtOLl8RxpE//9P/i9ubVxyPWxIRUxhCSmz2HYvFiqIILFrFZfuMVfse3pUMHVycPce7mtvul5ydnTINE35yGLlA2wuEzkR9Q1I7pDwnxwWT6PDWo6QhGcHkNxir8GmHsY+xOROUB10h1AKTCvRbkVyWBX1xpJguELFgcAdijBSNIueBWipElfnxhyUy/kPQE9++/oz9bsPiRHL57hL0imXzhMl8jvJrVu2adz845eJCErLj4tkP+bsf/xjR7UijIlc1i3vHy28KfvjuO9xtPLeHjj/+8z/B+y3vX4wkqalrw3vP32V6+YajaxiHhoONmCDQbiSagWwlKSYGvyNjcKMhJlDMRmuZQJDIxf0sPSsMw3CNNhUiF4iUkXi0npeKQuu5+OkDjW2RVkKOOJmYAC8MvYsIHYkCpC5IShLiyKRGFmqYlytJMU0dptCzKTRBzmBNQhhF8JqUPbZ0IAPZQXIVySk672lOE9FpRJ7jjVrVkDUxjkj1nxrF/79sxkePG6EcS2wFwnhcr/CuJ+W32mzBf9CV/8dP0M0slYnjfMVlQImIMBmKSJceMOWKKr/NdcvELid0lLShYBoCxzywKJ+RfI0fCshqvuotPaqEKBVRVEzjjuPeMxwlfoLBHQkyMo3zJnx7vyGngTBFDrsD++M9bXOKEi1ffvkpn//m7i3Uf4e1kcvLx0hteLgPfPH1r2nbJTJfEuSO6CfGDo4PFRfnl3z93R/x2ZdvaKtHLNsT9veR4z5izQU/eP6Ep88y/8v/+j/RlJd8+skbbm5H+v6G882XPP/wDOEVf/Zv/yX/w3//3zKEgcFXLO05hlNSZ1FJkIs9oTpQ2xVFKonmDWN4YPAHQgeViBhqmqplTPdIkwgkJBarM1IPXE4tcR3IJrN4GIjOMyjBlVQsUKydIpgOISDlmaIBGZENEoWIYHRBlh2CS6LuEHJPChBSDQmy2ZHeDhheDozZ4CbLOE2EdCQJGCeLVy/ZCEcUjsmPmFEg+5pSl1TVCTd3b/A+YswTDsdPKGzGihXSC3Ca6RggWu7eHNBu4u7hlkJklnKFxpKaGhlrytFgyg+RakdkNnPpECmtJIlIU1Yor/FZURWCFD0+OASRqjIoEebYDB6pJY1eEN2sfQ9Djds7bBlwaUddnVCX9Tyo0aGNI+XE/jhxeqLp5ZFgK5QpITUMg4QIi9Ul94c9dikRXtP1E9MUKHWJaQReXCFUgfNnlK2C0GNMASS8H8l6QNpLYhZM6ZYxDpRmRVUaZAq44CiKcw7HnsWyxoUtCMvQa5RpsKUh01Goa7rdyJn6ET62HA4TzdJSVJkQrhj7DeViTQgeK2qyTPjkELKitCuEvOD+9YZHT4/0MpBchRYnyDiQ05bEPd1B4IaaxfKcjGS7vaK0SwpToqRFkqhKQQyOcAjIxwtidyBHQTYWKoNWmTg6Dk5RWIs2hm7sMJWhrCuygCzU/JITM8q0CFOiWkM4KcmthujhfiB1idGUlFmQ1QRh3kRiNEJPpKknaU1wO5SLJO/mLZkXCK8Jw4TPIz57lC7xCPq4ZfQdIUa6KbJcjAhRUpUXKJuQKRKDQIuKoljgXaZZFOx3L2maMzRLfO7wwc2yrLdPaVuaWuPdEcEeksX7kpQ8dVOhhaAsCowykDUyG2AiiAPaGHIqqasF0Vu0qnHpBTEHnM/4yUNaMHZq5oXbkZAUxpZoC8GPxMNvFzhzVMhUouTbjr8SYFesq0tUfc7YFCxqyUMXiIWmerqm628o05p3nmr+4qtfc3lZ8zvPz1jrhNgMNMunnJyecbUFbQtKscRPAzENJCasSmgbaWrDkBNDn7CFo+92eH+K6+Hm5hpkR9d5nq3PCINj/xCoq0fUVULIr+j1F6iTZ8iH50j9DZVuiIcnjPslqi2oHkFWG4boUKXH3VrE/Ux2Ena+tSil4/3na+78SHtq6Hc7zi8T1flTSpYUNlG2FtEGdPkjvn79NRdxQalfc3t8IE+Zui/IqacpNc5vsXpF8IJxeADxQFllrl4O7LeWpx9J9vffM9472lVFfbJEmpqh2vH4iUbrmoeNYbtxDO4V14eOkFbc3h15OL7k6aMzzp4sePPZDY9Pf8T5+YqmUkil8CFT1ueE4ZLl8j028Zpq0SEHiHuF5DHtqiXIW+TUYkTADQv8FKh1ic4lMiZqtSalwOHhikfvrBEpYIwA0RFjx4fnj3HhPbavPNZMXL5zwqvhiEwBoQ6k4pYUnuLVHX1acNGumPobYuhBlGh5ztDXfPPy3yGyoKlrtnrD3f4buuMRWytWa0OhRwKP6XtL1aw4vxC0ZcG6WROGBX/16Sf8/NFjPv/yO25uH/j62xes1ksKO+ePrTI0Z0usKVm1Je88WWNiQNcjtvXYRSKaHRAAwaEdGJwiUdAYjzC35DCixpalfUxZv6FXBj9dUcsWky5IfcC5B0q5oOsz7YmhzyPat9SiRUuLk5kJiRcCGQrE9jGH3UvqxpGtgyjJ1IzO4eWWIfYszx7xO/weV9eR+1vPbnOL84FhWHH27JQf/Picz79yvPGf8ehZyU9+9BHL9Zp3PnjMD55e8vWLDa82I89OW2pTcKJ6fvb4HRb/5H/kf//Df8a+W3DXfcUvvvhL/vSLX/Dzv/Mz/suf/2NOV48R+h3ibWDMO5qnid2bGyKKKkvS4BFek8SRFDPBz10NrQJaqPmWzihkdYYuHHu/xVRLsjQEkUhRQiw4bgRKWoyqUFIxdB0yKqSchT1aCYpqok8bvBiweUkSkNKRJN5u1XVJURSESUNaoefKAm4QuCzQCrLOTF1NDANWzzHV0Tmc78hyQukKq2uUDKAnRDrFqPYtxnlAktCqIfxtDePaRkgVPmiEs2zvJ55cPkHkT2cjnbEoo5Eqk/jta0zvI13wbMSRsQ64QuC1mmMtSEBTjC1iBb3cIuLIiRIMJnNQAXnaYK4PePr/IASJXqO0wWTLZhNpyppN7+mm7zgcNoydIrqC3gX6uGV3uCGOLf6wnk11ys/b4mI29UmWfPX5C6SsOE53aFmSfcluYzheWL756gXrizNcmhjGLcpGlExIPaJsx/Zmy90bw0n5M5rlxDhe0XUZKWuatmS33fOv/+gXXL2+5t33I5998YbDIaDFcyr7E37no9/lf/tn/zO1T9zdjogSknZgHlBSo1gAHl1kinyK0YJCbgmyxnUVfprw4Yo6nXJQO8ZyICnHSqwooyEBTnoOqmd3skaNR0qVMesWOQnkGCl2R8qQkGcLvFsgRAAxzPpzEcgiIUVGqESUmiwUaXqHrCeEukJkR06SyJy5Jb6PVwEhLYQCl3ZMaYRsUUITxDcc9wbn9uA9hZmzXFM/kmSgLBuGbqC1BarsKNsBP91zdBt0XuJHKNQlN/c3bO6uWEqoq4E0OlIw2OqEYXxFGt5A+ZQpXYF1rFVLzpbOgQ8FF6Ul58BN2nOeajIKHwZy8pSlRSpBWy24vX3AFAXeJ7puQMuOqpqZ+2lsUZxTqFOIjnEKKK0hF/j9RFFVnJ0bduIzQpKc1L9HHM6Y3A3ZvKFeFuzCyGJ5jowjtZKIYslUj0x5S5CJkNaErqWqIjltWNg1OjVM45GURnQTyFLycCUoy5ZVfYYUFjc+QD6glAJTMPqM7Asya6SUmNK8LeYNaBmxmzOuHt5w+rRD53vkfoPxK7Qs8VET8ztIIbEa4phwYzfjz6TDxR0iHknpSH9YMI4OJTuQG8q6JYcFU38CObFcOHIWdLueulwQvZxvEfzE8f6ey6dPub8/0K41IVuCL0j5iGkyylRMnaFpV/hwR1uesB+PqLZEGUVOkTwEhJszh9Ia3KMWUVqsNRRCkQ+O1I2kbkKvVvhVwXR9hZVvA4ZZY2pNf7jFxo7+CIVO9N0tMXTkGElBEz1MzpF0IMkJdGR7dPjsCTkxeMdifYK2nt225+TklMyEc0cUBUYvIIA1PYfDHY1Zk0ZLVBMZjfwbjNpCXmJZ4ccKyTnIjIwessOIghQHygLIR1CJnAVgkeEUky8Q8iVWtIyjIstbhL8gThURAbJkfVHSdR2ul5jCY81uzrRPBaHXWGt+6/dJk6CoWmJShLd/ExFWeLnjLvUslj/g/uoVzjmKlFhsA/51IhnP1199ST+VvH9ywcODQsYjJ6uRdi3Z7l6QhQE5S5Zylkij0UrOmU0h8DGSphY/9Vi7pqRCTC1xSBhxTrs65bDfcrCWZnXONL1kdd4T/YHxeOCseo8mLJDyyOLsHaS65mHzC6yqKewpgyrwccU0ZrKXHPoNhAFVQ7UuKaol1p9TLT4g+T1qumY0Bp0H1vVjzsvHVDJRKDCVw7kV7Xu/x+aLX5OPRx6vntE+/gGDHhEqc7L+KXXbUJaKl59+Tn/oaMoKKx3RdRjjEfqBh/2vif5AkCXb0ZMnT7JLzp+9x5vrb3i1f81muuf00SlFrLh6uWPz+g3VIlMmw6/+z79gYRVib3DbluXFivX5glWlOTjL6Ucf83r3CYV/ycIrdvcB3zcs6wvq2uE4sCo01cWHvLm+wxQOIe+x+ozz5Q9Z6QvebD7h4rFHpT3JgXMKHR6zrP8z/LLmbttwKku6uGGKI2fLRJUtNQUfnhV89OQxH1y8g/XvwYsRNd2Tak1Vr2koCd094uwfMAlFcXfHl/srprJhGgK2szT6krxekdwL1uWCD94/0qbfp+uf8o24I+jv0O93vL4R/OUnL7jf9nzw0U84dA/cv3zB2PesT89YNyWH3ZEnP/kBym55fHHBk/ef054+QRYVFJ6u21DVDepmZJEc3bBlGh2pyqhCYNvIMSf6qaY++Wvk+AO0kii9J+YdRgSk9Fh1gtQjsCcFTxCSGART1AQtyDbi8i3jeEc39jgrqIsGXZwxuDVXm3tkqTlMnqbtEPZrPv7JM3L8r/j821/yzbd/jTE91Hc8/+HH3G6umOL7SLNitw1IJsbTiXv5wDffv+bbzR1y9S5mM9HfHNFp4L3zgn/8937O45PAv/ilZHt3IATJD14X2E3FyZMnnPz+Y67ebGl8YPj2BWN3j79/IE2JKBWLWuCZIQNSPyBtBRiEilghqHxD92qiaVaYYFHCUBSKWmdGd2ByDtGekLInA1pZlBrgrenZaIO2BX3OjMMpyQdU6dESxqEkxxpjNboIhHSY45MYbFmBCDNWWAjKsgLhmLyjVBVFvWK77XGdQ8iGorJkOeHCDjnNnRklEkJlEBGISDGjgf+TM/b/22F8OEZcuKNpHXW5RowPqZghAAAgAElEQVQDh/ArcgxILTCyREhBSI4p/PY7wPX0hmJZ0VQKW0h6FfHJ4JJE6lN0WXJwmTo4tNR4ZdnbTDSSU9GQkyeWlxRpiRKZphFYKxgnjxssKWnG3XxtvOsCD/s39MMVzmmG/jHHLtGHK4wS1OIdQixRWrE8XbFcXrDZfI1SR6qTczbb1/g3BzYP39L3B87cOT/8+JTvbv8tL+/PWK/PMPWI6taslrA+s9TmGV998SnVYsD7TAiW7aZH5ISRgq6TCNWDcJA6vvnNpyzWaxRLivOKZWWJx3v++I//hL/z93/KrX8JuwfeO/8hYSvYmx5TeZTS1CJR4hATTEVJqCEbT3EwhGPmze4aaQvKcErdPmECpO3nPKur0H5FPbwkuEhRLrG6wtmIV45JeJztGUkspZhzqzKRogVpEKKErMgZfMxkGYnskTg0AvX24MwkEhDx9NGT5QlO9QS5JWvQYoFMGZmWuJ2mOQRC6FicFiSbOMYtnQvQKyITdVWxv3mPWmSO8RXjMKEFNIWFuqTf3SLDAzfHhlNrEaFmZI2NNUUeSCyx52vkdk/MBSFLlDGUSs0fACvwbqLRCwKGaUwIYI7ZBrzT3HeB6M6QspiFAPIOISQ5FIx+xOgH3Jhoqg/w4iXF+nNCMoThhBzXZHFOsSjZ3DmEbVCiwMdvSFiq4n1yc2A43GLUln64JqQFWT+jjyAENEWNtTWqgmmUxO4x5SKR1BEvDNK8S9VERv+Ac4ayOJldADpDjhAsfmrph0xRNvTDRF0VxLylXRr63jHtLW3xiMP4kkKtsGHBoQ8oHiFNQ8CTfE+lS7L24Bw5JlTSSLEgREmIAWM9i5OIthM6Bdr6GYdtIpY1gXuO43cYVWDsE1DjTCVhgTYGNxxwboO2E8F1yGyRlUQME1GCLJeklAj7uayUWxD3nqAdgUgWCi0kOXhcP5ATc9yhKYjLOY4TI8hjRnjIqsYtLWUJxcM9WXrkaHDDQJJH9DTgukiOIyJ0DP2CccizLS5mgsv4KeAi6KLAEzh2I2PqQRhikiQcRVnipwqjFW64R4qayjxCyoyQHqECIXhOl08JvUAZgRKRoHcIFaB//v98ofaPGJ0j+D3KZgp1MQ8eOSJSxoUjQkVymiCH+R+IiKCbqQNpRUwCawt8qKgrQU4jU/BkHRF6QcwOIRZYpZDKIYIhjUtKatrlb9OyrJLk6Bn7BKLm9OQMbObzL7/n8tVjbn71GRdnSwq7Zn9wMMBy+Zj6yTm3v9xQNO/x+XffEJTk53/3lJNHhr05EMSAant0q3i9f8FydUpVLRlHR9dPGF3TbxynbYeS90y9oCpO5ohg63ivXhG8RJc999c7yqcDy3NQS81+J7hNE/iJRpesVj/kTF5yf/cb+u13qKUmTCsermqaxZqkP2e33aLkUxaLJ1xePqJqFEo4KlEQBs9F+Yi/+uQLqkXFk8uPuFiuUckx9UdMcUofA+Xacf/ljuuXOwZ2nJ+cs3y2IoqCIe6pHzVcrpZcfev59vMblHjD1OyJzlHkpzTFM+42v+bx8oyT/C61es7xcGDIX7M+0dRmye245rIRpPGeR6cVL65uuE8dYtmwD446d/i45frOce8OXCTJM9ak9AE8/inLy9+lLErG+xuUqOgGhZ829OMX9OOvCGKFke9zsV7Sc8Gvvv7nXFYLbHGKlI6ULMasefxoRRcOFFLOm0oh0CiMKbBnDatF5PuXv+HqTc/N/Rv2neesWfDhO+/z8bMlMt5ji3/A8uRHfP/FX1M3mqjWuMFwGF7jx19x/uF/x9ef/Ypvvv6Sz777kqv715w1grMnGqn3/OarF/zO++9R1Ctux3tMvObJwrFc/hgt/gtYtNhypGrvePf5+3zyyV9we/MaCFxcXvDhe+9xslzwR3/4h6zWH/Ozn32AjGecn/2EpnlCFpFjl/ETaJuJLsG04u76CvQ164uG08X7KLHE9Q+0+pzB12j7U8ZhA6JHlaDrBWMqKOuKfV9Sh5ZUHBhVmg3XMlJah+KUsW/ZjK+4KI7YKCmcRemR4/Yb9q9fslheUEoQfEHO73J2OfGT33Vo8y4P+z3/xy/+Jf/0n/7XnJ884tHZI25e3fPN7RdcX/0VH5xbnp3+E3518y5//lffUi0Uf/Znt7hxwgyOtUycLDzWWn7ybGDV/EP+1a/+NTc393z38nt+8esv+eGPf5/a37GoBmSpMY+XlPGn7L+7Zvv9C/zhDlW0qHhgciNxCtgwxxCrYi6/Gttiq4EJQzYtojzisLgpgYnYWiNiTQyBMWaEiAhlSGmO3YkUCXge4oGRPckIpFwhdWBQ9wQmrFxg8ynjXYVpprc45hU5eUJMGJuQNKShpanvyL5GZDDWUVSRRI3IlrE7QjpQ1gajViA7pPbk2JLjgkAg0PE3qj///4fx3f4wo7aEw/sHyrJmYWvuHu4xsiAWc6N/9IF+/O3N+PNqRaoND3XiaCd2OjAqPfOKdz35tqMoJwYVKOqSQlfoLpKVpFhYCqN4Vy84xoZpyLjekJxg8jtUec3qxHDYHUkuzoeGa3G9Zhw9fpiIQ0nbPmW1cJwuDUV5QmHn65/kDT/88DlCdVxdv2Rw15yftxhq2qeXPH76nJff7rm9veP0THNx+SG3m1e0y8hycUGMgpvNGx5dvs/x8C59nzn0L1FKY9VcXhr8BtE37DcdSi1YLjzTuMNPB9aLv4/MiX/xz/85x8OOV1ff89kXV3xw2fLq9S3vvfuIWtfz9r4OhPERSl2TxUuQz8niEapySP2KrN9w6G4x/TvQl8j4iolAjgpkgQFUdjgRcLLAigYZNJKRqlCIt+ImNWlEXaJEpFDpbQbczJtwkUgyEMNEjA3IG6TokVFiUo2SBVkmnHCMfo+WP0bYgegjMZ0j5QGhb5k6jz+ecRz+FPVEoYeMo0UeDXqcNeookErRHW65v/6aIL+jPSkRyeL6iawiD7cvOK0suqiZwoAPjtpojPLEfI2UAiUkfRfR05JFIfFvyT+tlpQi4sWIInFm1jw4RSJhZYuMlhRBSs+u+57FqgLRIESL1mcIHD735BjIqUZryZi/JyeL8X/AGK4Z5B3y5Iqdek031HTCUFnHXfiaJD2FeUzKDeNtw6PVBbe7z5jEOWb5nG6Y0G1PZSQhJGKKNFYzjHfY8oSdnwu6lA6IjDuN61u0zPT5NXhPLc6pzSmCxBhGnO9RBhZtSX8YOVk+YdgcmKYJxICT1/Q6sDix4HvG457cFPh2RrnlySHDEa0fc/3ymifrC9QicLP9nigd7WJNVZ1zuIngNFDS9ztU4cnpgMgSay9JIVBUAsSS3fE1tvQMo0AmM2enVYEuBdpvsPo9XNihRSZT4cdAHBxtIzhu3zBsdsi6ZNHUuJTnF6aqRGDQdQmPTxBKoLeZZAVJRyaOoCPlokUOIxwU8mZCLEvSsJs3jWLmZuv8QIwO07fcd7dUJfNmO2xxaZpxcNrjReboRvZTQptMcONbRr1iHDxGVZwsKsZxS2VKYrKE0OPTlhB7ThaPGI8eozJ911MXa0R8H8Fvb6JF8SdItaC1FVYVJPGGJL9D64pxEKAaEDVFcT5njoUmM5Hp0cYyhg1tc8rD9nvqpiT7U1KQGKmwhWY6VFi5RKgBrQUxrohegVBI4xn7397yVLZke+hQsqRdLrHacn1z4Mw85+7fveb904huBQdh2UdH3/bEKtFvP+Ljf/Tf8Mmf/yGH3be0i0uM2tLdfIdJA6fLHzKsHZtDoCorQgdTHMnJw3Rku7lmfXpO3SyYumdE9ux2D5Rli7WrtxShCe0f098fsKrk3Y+estm9wO22PGvfYWlOGHc3nBVfMMrveH33Nd4VWHVJpVe4OPBw+ylNE6nDU8pyx/mTmuVqR1ktSKJk389ujS+/+TN++eIv+Nnpz3E+8u2LTwjpivV5w/mT3+Mv/+KG5anleKyoP3jC+eIRtllgQuKD04pjDjx/5302x8TBf01ZRabjHYf7a0QQLNuCFEaG42P22XLeCnb7z1CmZFktme47jNhyYg+8ev0dxRSxnWRJZqG6OQaYa5ZKsncJv6uYfEQuapyCjdgjzjrW/zdrb/Ir25Xd6X27P100t38NyWSTTFHKSqlcklUWYAGG/1wD5YHhSXliGLBgZ9kqtalMk0lmkq+9790mutPt1oPzUAJrUjagM7+BG4GIvddee/2+b114+P0rnstPeehfkG2GtiFmxxyOdNKgzBVPn3/EP31/T9YdMS+HzRwqEJF+vqdYwfWTL/GlpRKCh3dvOY2/pa4O2P4r2lLDTlNRUzWGWTTshsDr/S0/7wRPnv0JQq/47vH/oXmeEaFDBkOaZqaUSO1TXvzuV+x+/8gv/69/4OX9C24255zVWx77wDC/5+ZcMJxecx9+zefXf8b1x3/MpjmDo0GqF2yvFf/h737N2Pe8eflb7t+9RJSMs5qnN1d8+tnH/PL//CuePjvnj7/6FDVvWG8N7eYRZQ25VGidUc2edOxoreS4f0OZjphmwUbu51ekXNB0NGcPiGmgbX/DnBTJ1+j4FG0qipS4qif1kXH9OyppqZQgicwsHZP5iCSA/J51UOTJoNcFXSKhnxjvIy6tMKEiZEMYMmefXCJ0ixU3+OEV//Tv/z0fffbfkIefMvYFkTRNUQhr2ay3rO1P+NXfCHr3G55eWdJx5re//z8QqxO1kfRHyTcvjoyPA1/drJhL4dNnF0zHW0I88MOLv+F//l8sf/Fnf8kvfvE5u8MLLrYNUV2RHyy9TgQhmMcNshxAGOJsUVJhVFjgH3ENviFMlvX5Yk4/3bvlJkEJtFwjsmEWE0pqpCgYp6kaQ0qJ4DMhZUQIXBpLrj6l7wOSiehHbKlQ2VFGRZIDUoNxBcXMFPYLblecyDlxOkUohpX8jJIOhNCjhEEpgw8HspjRtWXbfkqaT5w/rYixYxqXXJMyEue2xLD9l5P+CNliZEWcDIqIrg8Me0EMCscyt1oopCgI/j972XrNGCf8ySOtp6sT1sHjtOfWe6TUqHLEuoY8nzMnQyoOJSWn/RFhJX2YCPkd9doiM5SUabTBB8F8lGzcBYfhYQkuJYuYnyPDjDURYXouzz9mU19yvj7HriXdxtE2CiFGnG7xs8coy2Z9xaF/x9S/RisDIvDQv+GTT6+pKsU//N3fsG2esrm5YDgNvHrznrmfaRvL2UXFt7/7PWk8sN6sCeOMEIrWth9m/wZSqJl7izaaWHpO/Qt+89vEX//N/42VZwyvE1//49eUr8643nzBpU9sOkFlC4lHgqop+hIZBZUaQOxIsibqNdlecJa3PE53PKbfcdqfcSF+gjKOYjKj80QxYOkIfSGlTK4DsvJIW9DWgVgh1RpjeioKtZLkCKKopdNbEoVMiAXkjMgKkR0iKxQWqxXC5EU2M3aE9StybBnnRQOuhELHK7LfI/VbZOxYz5ausmQfmEVizBOnOVBVjtomTvf35PCSpquIJ8s45IUZGhJlNLz//YHGToicmHINQXBmFG3lCKnQWYOaHyhuRVKRTnWUpPEho62jCwohE8d4RGW7ZAZyQqqA0gqpEt2q/sDkTcTQk8WIlAIrW7RaMRxGzs4NczxiqkifBmaOjCQGrxn0xMPpe1bmBuZImB+wrkbae6Q4YCXsh0iyK47ygj6/xa5GajRG1mCOHPZvOAxrVCp0zVsQmWEuFG0wqqYKDmsctgvE2VLVDYEDJz+hskGZTG0jaXKkZKDsKSUxnk6QDa5ao5OhURahIqdck9UTjMowCXJUZGBSE3J+zWqbkaqnPwVIDdacIXOD7xM5J4SF6ANaVsSgEHJJoyNnpMrM3uOqaXkfQ0CWCm0kSgYKAxQouTA9vOWBwvXqAh0hZk8kMh8KSiUunq+YtCCGSGUqShIEJZHnG8y2YyCQY0JNEadatLIEMilHxKzQt3ukEZQzxbAfMX1ZkvIuolJhOnlUAaaBMCi6+orZS8bxRAgjKIg5MQ6R46yIeYOUR6SeqKxGipZ+9FSNZBpGKnP2QVw2LIf2co0PA0IUlO1xZoWIHU5bZJXIpcD4z3hDLWpUeoLTZ5A8MT0gjMHYLSc/UlVbcpIIs5AKEhGRJTk7Yu6RPMdPGSUdhAskFbmASAbhJdMpsD3vOPodIrqFrGQtECk5EKYf07KGfqKyZ6AqCokx3HM/jDRPt7jnFVI5DllxEDNZJRrVkLPiX/3sRHq34bGukO6P0UPLq9/esmsfub54wAWDkFc0rsF4QVNplC/M0wynAeMjTShARLnEsBs4HA5sREDXE4hCDJLuvGa7mTnf3qDVGtc85cxtEAlO70/4oFDmnO+/f8tpuuXJ5RZT7QhxQguNP96yEZ+Rw8iTJ39Gt93QNjUq1wy9pH/Y8/53v+H7v/8PdKqg8kve3b6kZM/Z2SVn9c/o7wrHdxVOSJ6cwbhbIUXESEWMPW9eBT756Q1h/xLxuOYndsXj6oLb0XDaJZganp5v2JlbjlOk6Gs8M14lMgdUOqAEBNlimhVuFdGNoW2vUPuKWnZcnA887iJhdvhJUbeCz798QmXWHPsRXVs+c2d885v/jedXK/xxZq1gsplTU5jUGnpFqAWH8jXPLv5rHn99YrP6BVIuiODRedg6xrjHtS1eGHw2GH3O0PfsHpZA3Hm14fKp5ru8Q+flFkh+kKwpec759g84O/8LunHF2zf/OzxfEdINp9MdflqC0+/eCea7E7+5+xaperYFypx5PTzgw8ymVXTXN6ybmZunn/PZp5+xrmemMGGbNbI64/XbhE6XWHXP7v4FzhT6fmJ9cYPSkh9e/J7Lm0ukiJxtZpysuTx/zqq+RIo1IVYEr6jNOVO4Iz7peHh3pBeGjZaQK+KxxtqOda0ZbmdS11HJJ9B4shqYgaQcpi70eNJmhwstSE1QCp8TU/bI+JIcNUZdUHdrYr7EV4opJQY/Mq8nzp5WvLs9MfvA888L7WrBAk9zoGkCX3zxCcVkfvnX/yNN+xdcnG/YnxdSbzg7q2nOj2B7njTP2N8PPIyv+IOzzL0f6Q+J7DcMfsPt8Ab9YsfD/gF0zdXTnzDGwqwNP9z9wOf7X/FVPqdzV8z7Qr0KdM9P7O53HHcHTuEBXaCrV4iyA7Pcvod8YigzsgSM1kR1zdBLigJpJEoXspxAnJZ5cbPsMXOIWAwxZorQaG0pRTKHCVdn/DCRSmBII8plqARxzpRY2EgFuQFRQZnQJqNUBUmQAlQ1IN+gccx9QVlLbVcUaZjjRM6RQ//AysE8WGafP1BeDEJIQlzIVf+l5/97MS5GIgNCAbmif6852yqMG0hFUQaBFAWVIq3+cefE25mdP3GSM15mopLMQnAce4TKTHnCDgoRJWkaQEdUXWGwxOBxVlNStVyZSoUUH5JCCCpVYbUmTKeFflAC0hqabk2dBM4pTK24efqUqu1YrVYgDHVt2KwltdtQZuhPJ6rqY6a5cPf4nDB9DGVi9IGZkXZt2D8ceDl8x9lHXzAMFXcPt0zjwEfPf4rTDbv9e84uNnQbw/5xKVJyLIuAZgZZZ0JeNPR+7NluntAPI19/82se3z8Sy4r9cEffv+Xl64AqiuPRcNbeUNUKuISgKDoQTMBag8gLB5qcsVLhiqXoNbthoZuchhe4tiIjGcfCNAtWSqJpFvsoMypPZApZgHY12kJGMaOIRVBkROKhJEoslBQQPjIKD1GCKQuyyCaybUE7ZiOJpcdxxTid2N33ZJGWIG/uifmIaTxSSYqGYgUxBWQdsHnE+J5WrZfCdTjgbIVQR0ysqMKKMDuMvkOVRTGdZE0WiUpJOgptARsyWjoqsyWEiKFGqEgIHxBKQAqJQGCzaXk8HoCC66pFHxxGVARdLDJtKKpwjD1ZOax0mMKykdjAauUJeU9uVxQl2Pt7HnLPY0ocC4ymMHhBzANrAaZYZBZIkShachCKZDSzmrkfX2LkYmKTIjPEgdFXCC0RYWTlLGOciX7CR4GtOro6o8yBUg7EOFGJj4hhS8FBWDrOSiqKfqDoGV8SbWvpwz1CF5S0CF0IoieXBFFj65HVNnPcHxFmocxII9HqkjQc0VKSFUzphK4kxmVynJlnKFRU1hHjAzkIki8UHbGuoGrBeFL0J482npIkKQZMJSjSEwrIssL3lhKAElk1Ncp7IplMQihJFAV10ZFKxCSNzIt+Wa5q9KqhKMgpYZPBe/Bpj5MtQkS0CAgy+AzCUFKkv5spOTGm04LBEw4/COK4iDj2/Z7WPSWe7iH36JKIsjClxP0QMF1HkidsdSLFmZwUqlRoXVE3EqkzSqmFyCMmwJGjhiKWg6xSxCwW0oqbSPKAwqGLAbb/aT216ucUfUsStwSvkNqgtcP7DESaOhO8ZOoDUhqMlSADIkW0kZRyJMW4sKZthfeL6ViiUdmyWkkm32P1CqJAqoJW04KnRXAIP75wTdHgnMTVkkxhnArbqzVqZdj7gXF2ZDHS+yNMiY1eo7RFn2853yh+8uyGfrfn+O4Nu9uWdnWF9JHm8xeIY6HvBTdPrxE60J8Eu4cdKY9c3TwBaRlTJo4ekRNdVWOEWQ4jH4hTVVM4e/aEarN4EbQQiGLw88A83uPaTNKO6fCOcS4EJEI7EoZxLGQviMN7NlfPqTbrD8i5xDxHjo+CvPOU6YGrK4cwBdMckMKhjaM7W6Gq1ZIp4AXFJ/wOijfsx5FKnaNVyzwHVu2KNM5oVVCVR6uKunpO73qGcEStWspuS06vKHIgqXOEykT/iPcjipqJt5ytN2h1zvWN4f7tkawz2/UZtm/R8gi2JinL9ZnnD3/2EcdDQakbLi+eEe8Sd7c/8OTqKc3NBQw1c5yxVnG26sBbhrsjZ5cCg8bKHzivBFPfAwWCxY8ClyaUG5nmr4lWUdQZaI1KDplrcAn0hsfjnpJGKmqc8Ag7ULuA1ZLK1tzff4+2GhEumYeWaZYMYeT+eMu3b3/g9GbgxcMrdsOR05wo8w6lBI0VnNcNTy8adHPJH/70T7h89uTD+lFhTY00DtEU2suP6L/5WzbWUExLrjRTnIhx4vLyC46Hke4mcP3xXyJKTUAwKYtToHNAlUKMkVHDTd3wze7EpmvYrBbc6+Q9mxbgFXkoyMbS9yeclijryEVSPtiBp36iMYpKfkwpGe8nUhohs9xOZ8GUZuymIqdM1o5SBNJqnGnJotCuFfQZrdaIVChpRpO47Gp+8cVn/O03X3P/5kjaZ86vHZ1YE9SRun6gci2mNqzqmWwrwjoz9SfkHKgl6GrGFYlpV9y9+ZooPdvtBRdP1uyOgfv7kRQzjhNq/B34j5m95HxTM3cXKF6RfY8xGuEDTdNhjEbrxepdciIJSawF6Mx+eqCutqisUCUgy4JrFQhygpSXvUrpmrEPi9BNLHk2IfSC4Z0iJe0xekZH0KIC7UHPFBqOp4aiZ9YrSxz3aKMo0uKjIkSJEoaSHLUp2C4CCTFHRPLoEtCqUGJElqVhobQhy0T54G8oQpI5/cuNqeQykElQMj5Gclox5p5lrDYT57RY4BzY+seBozFLfCokawm6MOGJqV8YzqlGFkXJmRmN0AWnMkYUSpxJJaFMTZWgpHpxtcpEEZFUAlpUFByDPzL4QMoC5ypqa7G6oa4amlXF2U2HaQy2tciscMbSNBZnJdFOVCripEP3PaLqwLfkmOinAWVWnG8f+Kfhb/n4o4+5vrni9dv3nPqJs80Fl5dXiCI5DTt++sUfEtPA7e0t4zgzDROHhz3zOKKpWZmGyS/Cj+3NBh969o93i/6dwBh7HqZ74svEeWsYw3MChUoYkBHBHinUYk1Mm0V1D6iikWULIi4A/GLIsifmPaZESrCkPjP3kVkPnK+vMEosQcuoYBYgJEJGpB4IsSJpv6hlC4gsEDkgcqREDyku7M6kF3pKBQhNLgJJTdEVup7QQ4eI9+SxRwhFLIkQB7RKaBkwYsKYa5QVhAAySazR1FZTmYKPCa0aTP0MVz3gR41fqmhyP1PmjJCSMgca42iNxslCSZmUC0YljCwENAKDzMvIh1YCpSTBzyQnQH/4342mIDBKQijEMaCcQdXg5cg0BlZqiy0RWXqymEklk0qkcpZJPHAgs9OBt3HmWAJZL1pskR1+tmTXkXQhV5JRSHLW4Az7+YhnYlQTKi50INJy6o9loJYG6yL99Ej0kTxHNq7BESEHJiD2E43IuHomFM9p+MDSsRlrFGV0ZOVZrZpl1s4rWucoSTCEEWRBhIIxCiki0ziQUyFLiWD5jkgp8X1CWUXRy/iCUgolIKWIKAJjLbmMSBEICazRKFkWM260kAsFT/RiyS84g1KClAo5SUox5KBQpUVWi2isTH4Ryuhl9jSlhNCWNAmcbpbgppaI1izaaBSlJHQshGHCGIcQkegTafaIlEFDlgVVNHkciDkgVEGWQpgnpj7/J5TiMR7YVi0+sZgVc2RMmcM0g7LEELGi4MTEJPViGy2ZnBPW1pTkEXJBPJaiEVkvgrSy4OvMspoi0vJZSZkhLfzwHz1CopRZ+P0swjOpWkg1ztjFwKvk0uQwDmM8EJeRFW1JeUEnKmVxThJCQKi0ZCTkjBASg8BpRfYBJQaUskihCQn4z7gA2+2aXIAioSwH3bN1x11/WvjpDz3j+/cIM6OChOiQ7ZpStrTdBVdPn0Oc6U8n5qmQguCtGmnPTogeTtOJi5sOnxPjpBjHRXCErIhywPGULB6ResbUGlfXKF2RETROIHPAdiswJ+KH965ZNnKRZrLyCOXIYUaqhhRbctJE4ZlCobJX5HSLrTXCZGAmhMI8B2IEUxKtPePmc0kIR2T2WH2OqxvqZkWMI8Npj7U7gpeUNFPUBY/Dia5dcXbWotsTutIMp4xeSfZ9JmRFLApZORotyaLm9s2ebq0Q0TH3mel0TwwPIEBSqFpPERNNZbHSstu9xzY1xhlEgatnW5K9oD898OyjyM2TjvW2sOq+oLCh8HcAACAASURBVFbP+OG331CmgeGwo7l4TkmXkCdaLVBqYjQjj+8TT5+suHv/hvO1xJ8SRRqscgs2tWSMShz3gdV6g203C0axmrF1j1MBUWn8JBhPA8f+kXrboesaPxbWK4GrIc4zr++/5enzS1IsJD9BzviYGeaZKAYOfs/hcGSYEz5DiBOtEzRNxfmF5ezScv70K55/9DlUSwPKCYXImmkeiTpyu39JmGHdben796xWHe2m42xzQ9dWHA7v+MUf/wkX13/E7d0dVmtSMmQMxhiEEZx2B1prICaUrlittmgzMs13xDIwxlckFH2M1POASAqRHNoIhEyknPHHQvE1OfVQRZSWiCBQxSJETYoGrS39dCJGlrCiACk1zllKUfgY0WpcRul8TV8KsiisccitJqmG67tHpmFkSjXDEMgEhBkQIiCmFVpcMRJBLS6Hed4T8x6URMvChT4j944HJBfnVzSbjnq95t3dhI57WpswqjD3bxCpIZQN1CuKuyDKC5JYGkukESVnBBpdNDovAkmpFu+ClhbyAgqQJZHjRCqGlCxg0SqTYsLqpW4pzJRiKIUPhbBEGuj7E4KIKZpKJpTKpKJIyVJEwjNRhGbyEyGNGOziwVCCJAVJGEoqaAHOVgSfECi0XCRqSkS0A6MsgkQuiZwNyqjFa1CA/6J/8/9HMZ7E0j1NqYAY6VYNw/RIJS5ABpIIaGeQtaPoH7/s6CNSOIy2zCRSiCQitauJo8NQU+REVhJTaVxbUTeOkGZykZhaQsoUr0EIUgrEPJMIpBIZ44z3mXlW1Magq4qqWlG3a7SpqNcO1ylMbdBO43TGWYeUFTEnZGeR0hFjovhCd57RsaJ4h5s2wJquueLNi1ueXP4B2ra8vn3D2faCj55+RNM4Yjpx8+SMTz76A4Z+4PrikdPwnsf7d7zWkpBAly3rleLd3QMXTy5oupG7VztimLGNYp4CScC7/SNFK4Z+xudCQlJKRnBCihHNGSUsvFKhR9CBUhylVAQ5MIsZ4RySgBRQglu+vDmi0sTDcE9lFK21GGUWKP1yxqH4QCg9MklwE8IsPN+SJSUnyB5RIkIUMomcBWFKCF2BVGShsEqjjcLJFlQkxglVEtln5tETQ8C0hilPVCZTywYnIUtPjAEpFU1rEAKEFdTrc6Q9Y23P2ad7onzH4O8Qpx68RpoR7RMbWVHphlRgLhFURCqPEj0IjZYVKhckAqs1Sko8iaIr5pQQpkbomuL1YoksiSggWY04h4fHPUqsaFKhkPAykkioKDhFjaktu+NLXoqAN2c8kAgyUAlgHti6S2SsmE1DWklSl+knmCaJNYXHaSCWjLYVPk6MSuB9hcqRRs8c/T2t09ydHvHJUMualYXEQD/NBLkijg26tngd8eGRh1lTtKXSmdqAGxx+0pxfrHi8fcva1hQsc5yZvEcbh0VSVYp5zDzcRdbbNQJFjiB1IcZHUjpR8ooSHZoOXSSEDDmiZcGqgA9HpC4UH3FVg5QCP0GY1WKbq3pKakjxyGpdE6NYOrEIJImSlwCNqBwxeZQRiJwwSiyFYVboEcg1sqvJtcLUjpwLefRIaVHOkYY9YppwmwvIM2GYiVNCkclmIgdPLhVSj8z7gabeLPmX6cA8TyhZE4KiCMMQZ5IWnNK08K4jTCHTrCX9cMJJiQwaIxxSJ3KJlCwosUZIQ84z1mlEdCihQUYQBS0NIoGmQJAYuUWxHChz+TEqNuVbdLym+B4lj0ixfB5StRSlCdNAVUNde4yZlnATGilrShKIUmGkRAhQQiHlByudVmQxkWLhbHNBHE4oGTCmQSjHnBzTHFD6xwHOpq3ox0BMi8BIKYkTkuHhSGXXxPeR9LKnujBY55BaESXI1LBZf8K0ecd42NH3mUjP4G8Z3wXs+nMQkbmcePzsZ+S8ZTzBPHukMZz6wKrxtHJFkScGHRCVQHUKiiH2iVpaik9IWZPLhJJyuXFSi25cyYqSE844hDKIkpHCEacA9EgcVm9J4R6lIEWPzuCHRAoBYxKyFqy6S842K4bTHpUnKnONtcvmPPc7To9vUQnG+YR2R7Jb1nWkw1Yd1kZC8gQcrhbsjoowZfI80lpHs75mPnn2h1dc33zMaQ8pv2I83VIZReVafA6szYZpmmk7yfEwQ5YYa4BEtwl8+YdPiPIpty9fcvPE4DrD9uaMtvuYMHSINqCHQn8fqF1Ey4xWhrosBJtQ19SrLTHV3D3+QNedY6uEElc4s3hEKlNwneHh0XJuvsKp57SuQqkBvZpYbWusWzE9nHC5MMWR880VSgi8mjnfrllvt9y/2zFPI20Lb9++JucOURT4Aelha6+4Y0IUQ07LXmetQjuBbizN5ZruassXP/2cpl1xCKCqBqbCOEwc555D7PmHf/wl8TSSpMJ1jnW95vnzz7m62lLEPesngT/9N/8GKRLTPLHunsLEUtPYhj4OxJK4rmv608jZ82sq1zBP94zzER96wuMLVu0fcUwQjgfWrSWHtAiFNeSs8IOhEisGHynyJU61CFWhhSNlQ4gFWSQlZfwcQJkP6FWLlJIiFFZa9scTVV0TYmTMiVpZamMRlaUxjq+++pJiBUOI2MNArmdEKqRoyLkhlSu8uMOXI3FocGHDkO5JmuU2IXX4/IamrjlfnXF13eLsFS6MdBSaFqRo2T1YrBwpRhLlimgs0dRE2RBVQFtBUhGSoUS53PBJUCJjM1QYtK4oCZCCJApISCkvxbFWCJVRLpPFCeUiOfnFdZMEqYAQGR8eWHcNpBql71EmkEJFDhbMCVPvMPoZfvQLWzxJikxI6VGmkIvFCE8OFUqvmMIRpQzW1mQfiOWEqwVOW7zPpOJRxiFZMl1FgLXdvxzaELMnxUSIEldv0AZ2j5lt7Xk37qjOW87WHVJVHOYfbx5zfAVnTyg2I0tEJMeUr1B65LI7MqpIFGs6U+GMQNcKtXZYZeiGgRJnTsrTrgZyMvhBEucKcPj4juPxNVpuseWC9cZQNY66XeO6FQkwnULZQl0LtCo4twQGcvSEMNJUhuM44IPC2QuK2KLkCWTBFoOyAuEbnt38OZuN4e3d7/j8s1/QNiu2mxqpJvpB8/GzJzh9xbaxtJ3i7fvveGH/HlkFrtbXGNnR6wPrmwv+9Oc/4+3rX+F3PX0LIZ54zB5lJNNuIj237IaJaeiZ5yMnaVkrjYgXKH9FyYaSB7KICJXJMpNUJKZI4B2i7imzIYQPZlKVkaqisgZ9fwc6L2MPLRTZE6UnSk3JNWm0XFZHiFtKrkH1CDkjJBQMJEchoRUMY2CePLFkuk5Rq4AoMwunJBHakbs3B4ZJQZT4OZDjhK0tp3HCtpeIMlBCh6IjyyO2SsimZh6AZLCrA8gdk7QIFyCPHHcn5kPg6VrQiVu0/Ql1ypiciEKRjKJoQdaKYg2599QqorNEG7dwm0WkXtULB3qIWNMxhcJargnDLZie5noDbcssDXfvDnx5fsU8fU1WgrmsIa5ptcVezbwUR17HNd/kSJwz0llS8Ox2jzQUnj2xBOG5879nc9EypQNHqTllyfj+Aas0ftC42mGbTLA7onLL7OwMu+GICQGUxlCxaq+YSubVaUcqE6ZrqdqOxyrjTeR+N2HMc4xU+HFknE5cWINwE8ep0M9H1ivLyWfIDmUUqB7nHHVX8cN3A+QKZwtZ9AtaTkh8OCGVAiGIMaOEQRaIIS7GMrmwO9Bbmm5mHE7kbElR4P1MERNVA9JMMFYYE4CBHJeOlbEaawXBL1ekxBVyTohOkOZIDhntJKptMKoBt4KVxyuLpKLMHsKEsoEiB7yfqM2amD4Y3eeETBktCmlY3AeDn5nnIzkOpGDIaaLEA1ou9t5+7MmiZfIX+OkF0zQTY0FoS7e2nMIeWRV8yiAsJc/IrBHFkbOgpBPWaZJvaVxHVAGZA3CkiAnFFpHXKDFSckSVeuncF/VBxvTPT8ll2VjkCSVWWLlCoJnDntkntt0zKJ5uJUihUMIZomgKgRjlghZ1BsG0BJRxSGXRWRH9gOsM2iruHjxW1Fx2T0gByrSInuqzH8+M390NNGuNdp6YMkpYhJ9QIjLPI8Ohpj5dgFO4ylJtLafqkWeiQTxeM9yuSNcbQilMyvB4nxnmHnuXmXa/4uqjhl//42+5ufmcU38klANnVyu2nFG3T4mcOJ56UqwwlSP5QkonxnHGHzSrao01LdgJpQWD9+QEJWlEqrm+2lI7gaoEh9s3PD1fE6cacotrHLvdHZXQS4HjD4thWGbICaU82AHXzYT5En+ydN0bqgpKnMjeI6LH9yPjPjDN4HNAtS85v/kjrlaXbFyFW3dM+xPb9opp7AlHUMOec7Gibs/BFF7dfc2XP7+kqlf8+ptvwb5lI25oqwt0Y4jziYfTiaZpEeaaMb5jc33O4eiJIfH0astnn95wuzdsN2usswi1pjv7Elm1xHrg6R+d8+Z/dZTxgjj16O1rTNBU/YooNa694ovPP+e7336HqRQxZM4vtvjZkdIDRY1Y/QTjWtZPMnadlgIpQfAT2jzj/OJLMoa792+5bB3bdcdmu+Hu9Tt0VNycfcz59mP+7q9+zydf3pBC5uHuHcZCxhHGmfEQGA+Rh8P7RVueR3JMrLcb6sZRNS2uvWR9/gm1WzOME8kauo3jMO8ZQs8UA+/vHvj+65fM0wuq9pynzz5h06x48qSlPUsUW/OvPvrvub74Ge/fveRs1VFkIFcC3TRYlTje3XFWG2JdyLvMs086Ru+J+0J6rDnctSg5ks/fo83POe3/Iyl+S11JTKwRYmn4kSK9j5jSMqRvqf1M214jpVncHATGcQAZieGInyqMFVhVSEWQ0iI3LDLQrjt2+0cYA8HMGFXoKsWmqtl2N7y9+x5x2NM8uSSvLukPi+ejrhVR3NN0e/yup3OfIdI1w8GQ9cS6/Zx3r+7pxwNCBqJ/5Ly5Yu0uWIs9p02PqjrkfM3p1RWVesRdfIv2GpUaStiTxhG0wCqHFB2JhkCFNhpbZ7RQiNAghEAqzzwtN03g0NagZCSKsBDelF3MlmVpWhTEAjUQSxOEbDH1QFWfMQ2RHDNhcKSkESKjVFmajFHSVGtEUcjS4oeRRMA5SfYe5QzOJpQ+UuQOoSuEqpYb+FTwSWNrzf3jyGqzpukssy/MA2gj6baF/b9UMT6Ot5TUIfI5Ccs+HUhRcyoRQUSUhl2YiUKSm+rHf9x8St3CxANTPhCFpyqZiCNXF5joaRtLu20xbrmWsKqQS2FHIKVEi6TuW3wYCdNAmDU+dxymNQ/DI3YlWa06EoYYHXOoScFQdEaiaayj1gvhpB4FJXmGMhMLvN8p3t4pOltYSYEODUOZ6csDc5wQ2pIp/OQLS7MKqM4SS6HSVyiumOeZtv2UVeugzFzfnHHYP2JdxeX2C7btp/DsmvV6x6/+/pf84s//W7qLQBIP7O8nxsfA7x7eIK3GSEMlHYd+Yn8MzGNG65pm1VJ4T5o3BGlQ7pGYZnLoEGVF0oqgj0ybAw/jnjA9IHymlRc0+YpWrrBKMpoH5o8tQpyY9B4jztHlHJMEOmXA49OJIjoy7yilIGONFA4pl69LzPkDyukWrTNjifT98qPIsibrmimBrdZ4M5G05eFwpBISIwNFzOwPPa5bczwJkIEp3KG1JkuBlg1aQc87hAJVKmo+Y8jvUfoR8oHpdGDq10TTwFTRB/VB73yk0QahNFEasGtGUZPiPZcVVKZiCgE/j1RNxfnZBf3+yHAY0KsaKyw+viHJFcL+lBMtu/uvSf47nq635HIgyEi1vqE1G/wQuT/es3OJ16uZf5h+QJ1tWSlLf0qkSVPZjwnScOw+Yp8OlLbi/vZEOmn6ecDLGa0S7/f3nK2uMFoyF3h2+YzdfuLN+3cM+x2VzYhh5tysuWxbCpnvbt+QdeS86zibDKHyvPEjj3sPooHwhlY4zm3HRjse5zvaNjM+3PH88nNSeY9WjpQcOS2/uzituJsXy2Ozqhl6j5AGIUHIgLYanx1zhCkPOLUU6UUsciORDHFWSO0IfmIYPKpEpASlA9omjJUUaXnc37M960g+LiOnwZOSRKkGrTWlzORdQs6eoCpC/MCXrvXCyI+Wsq0wokLmGT8fkDljtAZh8YcBWTKsCuP+gdZs0EUhVUZk8IdF192Pt8yjpFsXpv6WaZgAiTUbSnYIs6Oogbv3gswJazXKKUIKTONEsYpcIlJJmnZFCSOnw4g1lm6z5v7hLbJq6ZqO/jRTOYPON5SkyZwQ6rDonsMNyt6R+YHin6AbgZYSTv+8nKY8EXNk1Z6hdSLLxBD2jP6O7bajbU/ESTOeAlZrtJkpZUdIJ5ANWq5wzoHu8fGEcwZrWmRakfMlQgiGUySXDa45I2XNOD2g9Uy3WZPE1Y+W99W5pWkuOJ088zRhncCPO7JUPATDIQrkccfFpkHFZbxKna2IWuFrSXvzhPNnivbyB9wK2i5yOEhOh9dcXFn6feI377/j22+/4373mqsnG/7t5V/SrTekYhjUntPUE3tY2y0yLXjHFCeO40yzqfDht5ytb9jdwThEjNxR9I6i3tCtv0LREYc/QnOiP0S0npEqchzfEPOeyjWE8hqdPmY4jVRWkWPFPFhEqTF25rB/R0qJlGqkEAzTgewTVtWkKVE5we39e4bRUGLP+nkDTuLlgNYGYSroNH//N284Zo97ArZ8TMmG0/gC3Wj+4PK/49/9D/8TP//Fc4ahwmVHPOxIWfL85im///43XLdfEULDk03DD7//nu+//45u0/KLn/9rtKxZV2dMY2a/H1GVJhuJnAyr2NKsWq7P35P8m6XR1H7G63cz+/5I1YFdbzFCM813HIaXXN2cMaWGypwx5ULKBWkucPYjSv96KQzrmv1xB8pg3RnzqPH5nlgOWJNgnvjs2Wd88+vf8/nTj/nikz+lfycgPDIeVhh9xdxf8fpVot0ojmPmxeuXfPO7b4kGXry7o200bVfTH0+UFLm+PKOt1gyniOUpWkaKztRNx0E9kDhx2L/j7/7jX3H39p/483/7X9GzjHYWuePioubZJ19CfcUXP/3XHB8zXXNBu2rZzQfMyuLzA+/vTohh5urqJ/zm3Rs+79YIOlQeMcoy5cCrx99RmcCk/wlbLhjZk4JHbkG3A0pnSOeE6YKh/wZV/zXat4sILwas69B2aYCt2ob9Y2QeGmazow6nxTgpHVIb5jng6hopzWIqjRWhKOha1u0FJUne9ztat+K8uSbFTP/uB07hN9RbKM2XDH5gXSQb/l/W3uRXtuw+s1u7PV10t7/3vZcd26TIokippILKVajSwIAFwyMD/rc89NCe2wONDBVsl0q2SoJUlCgyRTGZmcxkvu620cfpdutBJGAlPDCM0p0HcAOIs89v7/19a32Im97zMKzQ9RETu3q859A/EbKlnMz59ndPkMKjzS22mhLDN2gHxXQaCO6BMH5G7Txm//sc7m5pN5+h9A6pCpSW2KKgjwEpRqLq8SIhdEFSFVJZcioJwWHwlFZhhYZscSjG6DGyZL+PlHbKMLQUVh7rhDmidEKVHmWvWa8T2o4gLcFFhO6xWtO1UyaVBHE40mwqxWa1JsZM3RiskWA8+9ZQNY4hdgitEFIixVH0VwhNHKE9ZJQZsOaa6DXBd3gfCL7A6v+vxPj/j2HcMsO5M7rDlKI2XF8G7uLH9P63yHLKtjWEnFGLSDn7OtpQX3QsDyNtrhnEhGgck1lAlJnNEKibGYupJssBrRWFURAC7W5HjB4lLX3bcd+uCbFHCEcSjsE5YtRcTedINaUSmfYQ6UyiJFEXmaYpKQrNtLJkN+K6nvVhxjBKBB4pBrarLzAyo1TJ6+UDZXnFbtez2ThC1MymE2bzyOX5CcvljqqoqBeKLEdiXDI3C1IwGAXX1wtWqyXrw5r54oarqxty3lNXlxz6n5LSOd/59hWP29/w/LphWBr2a40T36BiwpdPd6zDnpshUEpBtI4xbomtgHqGp8cHRaEsIXliXpPZg2yQFNTrgllXE9JAFw+0Y0uvDGMB03mFMppr933GsUfJRC4OoAuysmRpEdSIXNC6FkFGkJB5RIlwvHKJEe8izoGVFWVZkXSgHfMReWZaojki3m6ev0fhL/Dbz3h+VrK5f0UYOqyaMLqSGCP9boOq5nSHlqY+YtFignEcGftMbUrIhn0rmDJnsyvpOgkiUbqOYW/J83PM5g5dX6OCQmWBEccHN0bYb3fMygKnIY0jLgTqpqSuCnarFSYZFkUNzlOUmru4ZX5xBUqw3f+aq/PA9lZTFxdstpE+3VCqhrJ2bOM9n8VHnj37fX7z9JqXcuQ95VgdRkZ/wJSKenHN4vySren54vEW5QRPrx45YY6uW6Ld4FNDqGb4ac309ByD5OXdG9r9HdvY0lnJIlmuyylhdHyy+YykBJ5ImQsQgu20Zbn+AkTCckVDRZM6rKqw45w0zBhsgzzUMGba/oChIIaeaQ3TqiQ4gxviMZcrDpjKU1ZzvA8oDcZq9vuAsoLM8crQKE0kEb+6kss5kKRAqD27bYJoMYVD6fF4itCXHHaKyaKEHEnulBgjWTgkEUkBfkYUgizW1DNB3Gty1VDV16iiIteW2BjcvkXOBdtXG2ZGYxG4DFlmEAnpjrdfHT0yZkYviP2ACA58oN/544lxykgM3fKGlLYYM5LVhs49sdlJhuyJuieXBzYB/NhSGklVaBSKQhiyC0wKQ/94D6WhKguU1AQ/MqlrpMi40VGYghQTUW5RYoZKp4h0jjEVbshIUxLFZ1C8RegpghqY/z9rsbZotUTLd0lpy9CXJH/CtJxRl+Gr8uh4HNyDQaYJKX+Ve1QnWHV6zKuHhnaTWSzOUWmOTx5X7hDJokVD5Vum8kDXv4Qik6qSvTwg3NdjKvPTZ6yXS9phTTmJTKY1m9UVWS6pm8hTvKdQU/adoRguqPU5o1uwe7K0ccWLD34EgyPyDyjzKZeXS3ZPA5/8w0vWT49gDJvDL2Hco9UJWl8RYsZYjnl3X1PZioeH18SzKUpOkKLBaoU96XF5SXbPWa/WbHZLLk6nSH/G+rZiam8oZc1h+JzpzeeE6RP7N4pqtmAyN7R9Sdhf8M6JoNsNaJkIYUO2U2Aky8TkZIYRZ4yHLwmHgpAzq90KlRPj2PN2dYcPDlUWJCOJruTzz97gxcdEWfJB/VucXDxne9gxbTRffvGaZx/MuVsGnl+eEKMjxsQf/sv/jv/hv/+f+e0ffQsfPyP1F9x2n6ObgVN1iRhb7OUZW7Xm5pszPv9sy9+/+jVRad7/4EOe3/wzdkvF28eeb773A15++ZcMXYFYlywmBcWJYjXAkxMUuwV6P0GlHacmkcuArScIM2P/2KLlGq0FUt9xPv9t+i4zK59hC0GX90wYseGE3DZMLhf84pN79vsrFoUlD4nNcsfrx0fWyyfeOXkHMShCMDx77zs0zRU/+8u/5ZvvfkihPV3bkk1PeSbZjo989vYNv3q1YXWYMLIDM6H3AcYeIwWFyeC3DPvXnM+uWT39hFl1zsXN97i93aP9nGG15Fc/+4L9/YZvPX+OUoFF9QGv7/6WD394Q91MaCY3fPD9HxFTQIULpjPFuttT2RPKEfr9HhcskxdXfH6/5mwsmX2g+eznD5xMLXVR4k5n3J9N+eLTLeYW6vp/Ynbxz5H527gY0WGJWNzjwj1Pqyk6N+BKrJ0wdiW6MFSNpc4NQkiSqwjDAKlE25GxO76Xq2mNLY7xurHvWD9lhnbCcljRFBo5jHzRbRhDRPjI7OaCIASrz1+SYocNzxFtjat6mmlBjM+oThVEy0X1Y9rHNxzWrzjEHlAMfcnluy+YTF7w8OWab7zzXZ78ji/vPmG5l/yX3/uv6MbAY/crVLHh0T3wm6c77g4jRbHAyRIVE0kYjBporEX5AtvWqMKS64TCIrKhrio0YMwRNRyDJ5KQluP6muKxsyIkWQiEBCUFSmWi2PPwtuLiBtq9xzvLZK7xYWC77bH6lDQWuLgneHE0FotMUZZYVRMH0MYRFLRBoOOMyl7ggybFkUJ0KOmIOiCUxKQzlA44J8jBoHUm4+m66h9LlP/zhnHfzYjJUc03lBPFth3Qdsp6+ZrZex+yGx2MmamXx4zPP/qLoaWVEi87aguqsaRmRghbTusAiwZpA8YnZPDEODKKRJAJ2UZ22zVv91t0m+gPA0M84PKWIbSgX1DX3yYqh579htPqmsYadBGwZWQ6kRRFADKH3SOuHfG8pPeCXSvYHMYjmcI73KdvEXGLH/8D273AFjdcXDwndXvqWcPrly0xRl68/5zHpUNZy/n5BCUkh/2G5zfntO2Sw6Hl6mZBXVl0YSjsnIUs+fUnV7z/3TMC51wWCworGS8T8vsnvHvYM/SJyb3li9efoVNis1yzvV8zXjtSodByRNrEmECEa3JUJPbk5BBiRBqLKyY4HTjsO2JfYMSUSpWUQaA2GXJBOfFoGrSYo7IG4fCyZxR7Mhm0QAew+TmlrEE+kfKSEFtiyISgSGRCnuC7A8bMSGNEFVOEm7BfS4Zc8Xg3pzBrTDmjXx8wk4qtX/O4W1MUN4QuI4sJ2/2e1WNiNlVMaokSA2Ec8G0JtobYI/InUGkKm5jIE5Z+x+P2NXFcM+6XTMsJuUtEWdMmQ2kLplYTxw3usGb63vssD446aG7OL2iqgjD0jINDCagmNUNwiMphb55zt19SukfO55ZuNeDGG+7wbOOaq5vvMYQNL9d3LG1g+PAdPrn/iNvbFmO/QdhaVukBWz1ncX6FbSyfP709opmwfPyrT5jXNX3Zo9QC9At0WVIXjlBu+OXD3zOsC+JBYnKNkhJEzy5xPJXWkYfVE89urpnMZvh94IunJYfHHdI7TIRFdWDdr7hanOBl4lW/RIwP3NQV715eUqqaajJjaFdIA0kKut7THbZoXWDMOTfP3+Vp/ZLOe6TMR9nOUFJXF3ixLtBzHAAAIABJREFUOfLUbYWQlhA8MSWyDIADHRGpQoiRk/mMQmpi7BF5BAIhmGPEZ2LZbrdMJhNSCphCY21JyoKuH8gW2kZgp3Ps9BRZzMgoUo6EPkBO2GFk8BvCUKHLr6xseUTLAZl3uP0BxIJ5PWPcPpFDxA2J7COmDBy2LUpVKO0I9hNc1zDua3qnGPMDotzgAmw2AycXhkZZVKkZhz3d7kBVNgw5UpY1u+7AbD4h5IxUFhKk6JjUlq4/0FQVMYKxBS6MRHmHsfpIPWlGOvUpMn8fhu+gyifEVx2Hry/aL6gm94SwZOwUPt1jm57pdMqw18h0iVSZZrKh7x9BO7TQEDJFESiMI8YeF3oyHqUziBHvRxKam2cXdMOeMQai1dTlBVJXhKwIocDqq6/9P6s3a7b7Jc20ZFaeEn3Bw3bHtn1kVmluKsnqoceaCcZbxv2ejpb+UXA2h3k14YvbW6Q5oz5RjGxRzvGjf/Vjvvz1X7He3ePFgfOrG+7een71Dx+x3LwhScnJ6Y/43W+9w+e/eaD1I2KiMQvJfn3g8faBUli++953+fj2F1xcnnA6fY/aGlLuaRoJxtANHWV9xjsXv8t69cR85pC6x8UeYRW78TXBnyLdAl//EiOfEboKsqSYSZrJKcEJhCo4uE+R4xkEgRYl7X7P4/YlpijZ31pitAgdqfIZP/vL/5Pc97xYvIcvWi5OT2hvO6Z6x019wem7H4IQjMEhzp7x+NRz/V5Dc7Hnr/76V7x7VdLEgnlxxYk9od09UporLmYv2L95gOUF87xAnwYmM0/vlhy6iKh63q5/zmr9a7z/AVW6wnhLMyzwh4a8e+Iw/g3r9tvMzB/gzZTiskbIxLBeM3aS2eQaPypqu6bfaRR7jPJU+hprfkD7NGf59Cl2sSbGwHJ9R7d/ohA1YdB89LNXvLl9SWrX/Kvf/7f88Z/9KX/wr/8l5czyH//q36NWW9rrgf1GE82Cd9//A/74T/4dt5vXPGxf89S9ASPpdyC0JAQHCRZNzaysMAnSfmAiLMnPeO87P+B2uef69JxP//4jvvzsI/rdG64uNO9df4Pn3/wRf/7XP+XZ2XOuLv85H3zr+1zcXJLTBjdGLhfXvLz/BfPTK4wpCAMISoos8Ostu80bnn33fT55c4eaJcqTGf1wSygSs8sf0n924IvXv+Lm7BEXdoyLv+LsdEo9fgM2P0LEEpM+x6XfMKkm7HZLjO2YmktyqhnHjDEThkNEYLAF+JyOsRVVooqRwe3IHEuFsY+kIWFiJowdm5XDDjtsXVOYikon4qHFxAPLvsVguSgXnFWWkM8Qkyn2MqL3v0sad1hzTtn0jOIlcoB3vtVwc23YH3rOX8yJJvD06onXH3/G065F/N6/5Ox0xUl5xrT4A7R4l+juwHWUGSoxZSIbVGwIIZOtRdmGQi0odYmII0LGI5BCFcRUEkWNkz1et0iZKWWNVpGydAjtaKpjoVMIgxQFKSoGZ5jME+MYMEVJyplxyAhZ0Ew03m0Z3Iq6UWhxyjCuOLmWKNXj+h1jb0AqiskJfR+YVSVF7clDRxKCHA1+HGgaiFERY0OKR4xwyBqZDNpGhBr/6TjjLnkCK6R2SD1jt62J+ZTRLFG7R8pyRihq9vG4K/vaMC6nXDQ79nhiU6MrRRhXtOOIm02o3T2+rwlWH8v4LpD6Aec9y65jtd8jHWz1F6yTY7cWuDEhJdjyjmF0GDOljgW2KqhUQaVKKlUhoyb7xMEl2q7AO81gMm0aWO8PPL55JPmeV1+85PZujSkly+0b5s23ubk+J3NHVUzp1hVXl4KLqzm/+uVrqskp1yfnaKnYbh6ZTUtySuyXnufnH2K0IPoRBRRKsQsDzek7mN0dsybQig4xep5fNzw/VRyC4hcvX+FTZFqc8uoxMS/OqeIM484w8h2k21JYyxh6hriDFJA5kPOA8jtysSR3iikVUi7o9I7gdwxOk6nxSWLKTEoF5SShyocjbJ8amStErL8S2DhCrimqA2UxIrIhxjOctIzmqNgmlsR4xn77iJUjyUu09oR+Q59GRHXC08NrmtMDb+4fuZy/4GF9y9NuS98dODztOLu6odQVw+2Kx6clh92a6eQcrRTe7ZC5pVUlOs6h9+wXT4hhydgu8YcO52uE0swdzBffQvS3hBgQUiO0JGnJYT9Q1RWFqvH9hklzQlVVdP2BsW05Pz3DdSP70BGsw5cjb99Mjnz4qWUYM2/fdlxen/HgvoCrjjv9N7zZQTo7YTyb8av9W7btmrIWTNUDubEoNTKZnBHEyJvVE1kExl3L4/0Tz5+/oPORnRRUlcDojnZc4zc9o9vQrrcUpkEUiqftFoLiZHJFs2h463qGoQVZ87ge+U2/xoWAF4msElezS/LoeLW+5dnZjKfta/ZJcj6dcnF5DkPBpr3nuxe/w93tjrLsqOwM19fIqDFSoeWU6axhud7ghhJBjTUVgohPI17tUGokpYjRikQkRoc2HLsYMaKUIo4V5AM5D3SHEiktphDoKoJySN3SHw4IBbrUZB8JORHCnkRHLgTNbEKaN6i6RMiKnBOkBCEhB4+tK0QPEzED5UBtkSmSkyI7ixsNWhpqMeIeR9rDE84lvBOIDEWZGMKe2O5RugWrcXlDL57o1MiYOlS2DN0luMxsMpBWLUQwwiKbClUYhjgSRI+dVbQhY2RFVQmC3zPuRwr7AdFLnL+jbmb4oUDlBoE5korESIwDJl8fYynFHiEkpbQYMf3aehp8IIdrMhFTGlSyKEAMlxSywKU9tijZrWsKe4lVBqkGtBEUVlJWjm7oia5jflLSTCQxjSgXkENFcI6nwyO61myDphANcpCInLGFx0zvv/4S0Y5pM0drwdgvacOGoEuqqkYNU2LnsReKkCIxDEin2b/dcBCembli2b1lH2+pv3pOm2LELBLXFzPcOMe9jjwrTimblm66JMaGwzbwx//L/8aHP7glPL3AR8vs4oahT3TxiTEcmJ3W5Lak3SlQXyBVQa2uITlGtyGkDYWtMUXG+YhhQmOfYc0SXKDvFQOZcnJgu3/FvBso629QqlNGHuj9jrGdYLYVkgV9d05RviSPktKWDH1iGCNJCZbbR8axYd8vkbKmOj+hZsJHn/6Sg/9f+aP/5r/lWyeXfPnwGc8/mNEOgWpeEPPIwp5xynv8/d/9gu9/79v82f/+c745/ze0DytMuUAUc/bBE7Tn4vqah5XADRbKKXLSoMotg2u5vV2xWSk6Ol48/zHhqWDYjxjzJQ+yxZfvIuOM3R1cnP2A08l7HDavOTn9Dqm/ofNrQn7D/PSccrhiu7HEccH6qUdkiZaCg1pT1J9SV9/hbvMlv/vsv+bNLz2/+dkdk8WBPC+5Xe7407/4j1zNYSoj3RiZnl3w4fc+5Od/9xP+4Sd/zY/f/yavbjdkI/mDP/wvePW052m15O3dG4awo9YlzglE3iPiV7pxKUFqlC6pi4pJ0TDsW66+MeWLLz9GTSe8ffPIpx//FO9aXty8w8uH11TlM5ZvJYV85Ic/+hHf++H3WJzdIE2NijUmDnz25s8RpsQoR9utiF4yHA6MD09o3/PsW5dsyw6GGarIbHqDMjWLy4oUNU2zQ9g3KH6bt69usU8r1DffpTHPsSJRVRZbn/Hm7ZIiPcOmJ4zMR+yoXNOoDDExPZuy296hq0BKzbGkLuWRtR0jSkYKbRiEI8WeyViwHyKtTOiJIOnA591bTnRFsWvZv9kwn18zWQxMphvMNKCrDfXJv2C/niDFF2RVIOuCqniOnp4iZM847khBUdiC88uCs8tzHp46TFD49WuelyV5mKLKbxAGxU//8k+4+8kDdes5Pz0wKzSzwpJCi9KCKDypGIh2Q5IlVSzIsUbJCSFEknAkcUDIjBYlEkEOniQsKSSkFIDCe4ePCUVGSI2pFWPYk/t3iGmHLnYoq5FCgYPRG4zRTKor1psRaxqGLmDskb6mpMSommH0iBTJaYcLgBYYVZNjRRYVRal4uIucXY4c2iNFRdsAEoZRIE38p0MbRrVFGUUSNau1wfkGXQlKdYUspthpTYyeOHjK2fxrn7VypPOGlAukKskoXDRMKn3UOssJKWnGTUfwPT4MOD8SgkcIRVVUdAQq8QHybEdZ7Bn7hJQX2KJEF9BMr9DyirMTy2QC9VTQTAQYh5CZthsYCGSp2DxoNpvAftNxeOx4vL3nyy9eEeKBfbdDG8Oy/xhhtmDeod0PXJ9dIMUNw+BJSlM3DV17YLs55pQmTc1hu+L8tEHJEVKkqQ3KaFwG4Q2TMuG4QBmHcj1z+wJmz0nxgOpecq4dVz/4Hg/rzymLY+ZbVmuSfANhQtYGrTyZDYN3CG/QqQJfkrI+guxtQFhBHjJSaXT0WLXHyoBKJTpWmFFT1zUqGVLyCO1RBkSG6D3Bjai8Q/g5GYNUxwKoUhqZpuQgCUkTVM8oWnbbJ04n14TR0R86khEoFMMoSH6NzRJ3OLBfbVjeb9is9+z2UDcN+/0Kdht2qwOHTct+skFbQco9hVUUsqYpElm9ZTrUtMuB+9WWbtwx1woZOsppIh/eUs0K3DBgzUhZaHzyPPWO95+/TwgVlesoTgqGcaTvenIIeB8YfMDOCsQsc9ffIsLAixfvIpTk1ctbRJXp0q8xZmC053y53bNrFPJc0enEbh8YouX8ZMZFUbKRiUU5RY4d7f4tfQTbNASVmZ0Zktzh0Ah7ghOK9rBh83hPKSQVE85Mw657ovdbbFWTdM29b+HuljKPEBLV5JTbfk1SkWw8BIcZBZtNRHiBVIb7LtPkBkRJN07Y5wqtagp9QXsIlEogRUVMIGKHSQatJKb2RLHDe0OOFSEPCNmjpEJIgTIZmye4eLR2xhiIacTo47WiHxPBJWanI+t1hxs8KjeUZXXUA4d0NNCGe7S4YH4qySkfh22hkVpRVhppLbpYkKcTXOhIbUuWGVUdhWCxHaEqiNsRM7aIpsCFTPLpSErBcejXTG2J3AYO2zUxS1LKCOGRSpCFoZkadukBMsQIY+zoRkk7ljgUhe4oZxFjGsZ+z0CLNRVWNsisSdFRFZKYHaVuGAcIquXQSZKX5KwZ/RJbAm6GoiEbjxENIitScpAKaM8ossCYlqx6oq/I44IkFP8YJ1g3Bskcnw6kLKj0FYXUhHBEu9V1wTg6jLHYSjDENdmDVSc4MsZo/DjQdZnz8zOErMnRoYqIaiIuDyzqM3LOdN0eXUvK2QSfEv3YI9zka+u7G8ORtuMDOWWMmTOpTxjzE5SR17s7unbK4vQEdj2b3ZpgIrPTF6S1YLNfQZjT7megPfXFhLNK4lvB+cUGWf+anAo26xXRzTmZKQ694xeffclHv/i/iMMLri/epfcd5+czVGkRucFUFbHI7MWeQt8wrS95enBH6genlHqBSg1Df09WA7XxNJVhdTdQF4F62hBdzW61oHctfl+RyoSwK/JXlBznAv0QmNQlw7hnXr8P/S0xrzBlSdq3PD6uyEkzOs9hPxJcg1OvqLWl71s+/fnPmdprRGw4f5GJsmbYzii9xNaZLAJ93/P86hmffvFnmMlIMorH+7dcN3OkDKR4tBCmuAUBs7km9ANWJ4yuKc2CophQNVBNBI054de+5PblE0JIZs+eY+c1y998yeHhI37rW99muT1QVzNi8KQUyX5G8gFvFMYatsMr0pB5efclofU0pqaxCalfIyY7VvmR04t3+OlffIHoA2ZucB5W/Y673UvKIPnub32P7dDyh3/0R/zso7/lo7/5OcO+59Xdlu0m8nv/+l/wtB54c3tPOoKlyYOAWMGgMKkjZ4lQR2yuVJJmWvLsxSkfvH9K0wR0k2nqGU6WfPnykeQN03qBmUAvdwTW3L1+4vd++3e4enbJyaWimgtULKCt2D91qPocj2K1j/jdAdGOpG4gpYiaTklmSnzK1MlQFSXUO3KWpC5TiY4fvv9DbqoT/v3/8Z+YmJJxX/CKLf3ul5ycPbG4PKGaS6zNSEpkniJFjxA9Lh5I7UhdaUw/JYcZhONJOaoghwKfC5QucENEC9itDvRtR84JKTIC2PUHspA0tkCrzKv1a+YTi6ihqCyinODEFbP6nEKWBCKb1YL91lA2HYUWpL3FTgZUUZBj5tmzBSfTOe1G8+besU2S2eUlm/ae6+I5yzvBf/h3f8L45i0XvmE+mYCqGaMh5IQfR+bTS0ozo9Y1Osljd8hIpFYUVuN2R4a3cBItjpxvOGIdtTBEV1CXC1LwiGSIcSSTUSIRxsTQSWZTz34XkMkcaSwkUpRI5RBK0x0iMY5HGmBcEEaNNVBVkb5vkariZF4SfY/rCqRuyPLYJRQm03ooGxDMcX7FpJyilCW4gZRHqqL5pzsZTzkjsUgU5KP0IGS4OivJU8tqPDCmjK0b7LT62mdHIVHTBp0CTkRiTiRtEVISD55CGVzs6Lo9zo9EIiDRqqQuGqzJlBNB8h3MLPG0IoWMEBOMWSC0RlclSIu1Naq0qMqSDUeqRdb4Q0fbr+hHwXbZsrp/Yrm8Y7u95dBtj7un7ACHH6EsFH6z5k3nKJsad17zq5dveO/5jPnCsHx6gx8FhZ7yzrtnjHtJ8B5pF3Rty2wuMYWhHxLdELmYn+PGt0fZhzBQliTXYWRGBosYK04m1zx754q6TMzMJZvNgJ2e4LTCyZ7aTAhxh5UdvVPEqOndIyINFNSk4Qxve1RIWFGRTMSzxqiRUhmUPLJ3tVZH7WtWmHJ65PUCiIgwAiSE/ij6yXFFaRVCRVLwBA/E8qhGDx19fyDTQFnQtQcO3qNFxf7tLSl6mtOCSiR2T79mu37D8mHJ6mkPaO5evWLrAyUdm3ZEqJ5G9tTZHkUKo8DRM+gtE+0YXKS7P3B42NMedtS5QBuDViDoSdGSpMBWFikF+8OAKCdkW7Pb7dA1qMJz6AdiDFQ648MGygIqw2a/57bLfHBzSbCB9fKeQ/vErJ6zE5muqXjZr+lFJDYLhrBju1sTnOP85Dmy0MjFc0RI9GlDyCOj8AQhkDIRhQBT46UiyIQicth37FZL2v2OSVky5sBiPuGwaY8LafC4uKcdRxgHkJnSlGy7PWMKpHzEOcmUQRqGfodGY3VzpI4YxaxocFmwd3uupjVVOcE5h8ZS5gk5BFL2JDQ5VzCOBKcQHqRIKDWgNShlAEVOmRAHjC6I2ZMICA1ZSUIW+K847amPRKfxLiGqiC+OuXA6j+wDqp5jkiFnQRACowsoK0RlUYUi1xWCCrxGDAMyjEfij6kRtkCXAcYOF3osBUSHypE4JrzLSI4oT98H+q0kx0jwPVJHMiPeJVKsgUTI4HMk5EgfwacM0qOEJ/pMWTtUFY4DstsjywYhKnz0hDgya45yHtd7jNGQFEYdhVmBRAwSrSfk6PCjRojy+B1DIvgjm7bQCmsFQrSIr57TFAJZfT2momQmeQ+5QhuHVhqRNSl2CBlISaKkoGqOEbQYHGR9xJfmI4NfZs2sOsWKAtcfUbNKK4xW5JAx6cgstlWDbkqSEkcrqVCkr8OyGJynbMTx9yMUyoJrR2YV3LX3HNq3mPaSdidZHSI57Hl2osnR0j9ZdGUQMZByS1labFMRdSAIQ3F+zc35jIe3T0iVuL5ZIGVmvV2z2lne3N3xnz468OziiXdu1kzKGS/e/SbFvIExoEePVAUzc8FhO4KKDNmhOK51fujxww5kZqw2KCXRKhDl6ihKEjXazGjjW5Z9y2y7IxlPzgFBjRGnxIMhm56icdjqnDF6dGnpxj2j7DFFCV5BjJSm5GHTI4xFTBVYz2a75qc/+xPOngf+7bf+CO85DtGFwFp7HECJTKShWzm+953v8eY3X/D8YkFZFozDSMyemW1IYQNZIlkg1J6sNtRmxsTU1IWluBCM4rh5n11o9mOLCx4dJWHdc/flK1AjK/cSI0YW5buE4Zw2bghxDzkx6pKJmFIPmi9u73l89YRBMMqO3tRUxZy7N285e5GZXl/yk4//R3q/4bp5zqE/8Prlp5S+ox0l+vyUyWlNFwY+/vhjDqstjVSsN09cPr+kiCW//Mnf45SiQJE9DH1ECI48Z/KRDqQ9xmcapbg+sbz3ouLZ8xmL83NO5zN0uODVp7/h7s2nJPFAUSmEKplNTvHRcf3OCj2rEPN3UfU3kWKBHyO+PyCLALqAoWGz2uEf31CHDdpkdD2jqOaMfaS+LDC2IIkJQpSM7oAb98jC8+3vfIvdYweDINvI8qnjsOt5vO05vdjz3jeeIWxEZIk41bjYU+QJ0k8I/TGHH4s72gSTaUkfBaasUWU+mktDJvYDhZEQLbHtcN0brJ5gdEkKGZczRVVRhITIiWZSHbt0OqG1xIoarSaQS1zwYDI+Dwg7YouEIBLFgKkVxllOdMVUVcQ9PD2teXr7hlo5Xrx4j+36gX4Y+Ns//ymvv/yU05jR1qKLCkV5FD+lBZJApUtmdUEOCYIAaUhJoRRHyaNSCO2ICXJUyGyOG9AcSdFSzwQuRnLmCNsIEbLHGk+KHqMsWezIosVaTUodUB7N2cFR6ZocPIW0FMKSVCYER0oGU5TEfjwO9sGQswTM0amQ0pHvL0BId8ysJ01ZKCSOOB49EVYrhPh6j/I/axjPVKSkyemorS2LgBdQLQzb6Bm9J0uFkBkfv74HSGWJLi3ZBWKOJCNRVhFCIIaICYkhDwgRMJqjtEbpI6heWUzWWGNxcYtUDVLEowgjGZSegilIMpCURyeLLoujijt39F1AxSndvmO7XbLeJ7YPS3brJbv9I9vulpAHqoWmO0h0LnFDBHd8GTnWCAlfvnqN0mfY4pFuVIRwS6XPub74kLEL3B8ci7OS7a7Dj5mLqxnDENnvHUVhmExLntyAKjN+sJAUQg8EHDEkEAWL81MuTs+JQbCYJh4fdyihSbnBZY1VnkIbki8ohDnGRlJLTiuQc0Sa4oeAdBnNDPQRbp9yRgmBUZYgC2QBURxNmsREchKEQiiFMpBwoOdklcgqEjlqY73jK2yYhxSJ44728MT52TOS0gSpSbJmHBTLh8+x8sBk/jt498Bhd8t6uWK12nI4HCh1wepO8OR66jrztN1SVhOSAeSUAkVwnv3QIcikeoY7dAyPO8LekXwimoQxBTokdKFxLiF0jcwTgkuMMWNmFiEG0nggTafklEgBkAasJBaBYDNdGrjfHmhOL1BNw/3jA5vlFl0YeisZmxkvpec3/ZqTs4aoE9vdhsNhQ1HMOT87ZQw9vpKMu579uMYFT8IiFYQsSRSMDqTRhDgyHLa02x2H7ZYsMk5GutAS3ch62FPbgjj2jMETokNLg6wnuAiH7oBUkmHoySJjlIYUiDkgzVEQFT2MKSBKT6EVdYJZNSDSSAoVQSiC8ojkiNmAthg9RYSR0R+ZzJmEVvIr0dRxaCQLwugpS0NMgpg1Whm+IneTVQIF3cYhzATEQFFYkgwMrkWMHp0UUiyQcWRUJdZWSG2QTYWojsz6YBR6P0Kp0DECGYFCJAXxmKQWrkcwIsyUft+ipCB2geDCcaBJgbHr6TuLVQ437LGlJuWMd4GgOnwO9OHIjE8i46IiiYi2CS0kKZfkGI4LMCWlnGBFBVmQUkKII8LwKPEJSKMwYsQqhcDikzkiDqNBCU2OR+EOBJDuuJDHSBIeofRRo5w1IluySUibv0ZTMcri0w7JBIOFmAlpRKhEbS0hBkpjUVoyjiMySbQ2FDYT8WQRkSoznTZEHxlCRJUGe1TvImI64hPF8UYHo3HOIXymVP9veYUwmigjIR3FWTl2RJ+Y1Yb1wwNGBs5Cxf6gWZlAlJF917LeHo7Fs3BGWc0RokPRIFyF6yPYTLKGk8l3eLyTTGaGSZOOJ4Y6cHExY7uZ8XrjuN3dMnaeiWmwRnAuLnEEzKiZmxmq0uw2G2xtyTgiCVTAiwPaJFzriWlHzhldlSRhv+KPO/JM0+7mLHtHZQ+kEUIa0TpD6hjTgVEVlHaGrCK0J0gzxw9voBg4v1G4g2OzPBAH8OUTBdeEJJFFia5bnraf8nc/l/z43/we2pZUBejqWEhTAqx2uG7PxeKCm2enhFVLLmtW7ci+35DS0bwaXEvbrqkLw+HQorSl1IZCSqyRjCGhYkUIiqub93l8+JJ+ULhdR06PbLdLzKSg9+lYpA+Jdt/Tx1tghRKGKGaIlJC94vDQMW4ckcggPL4YyKXizcNL/tlv/xiP4YvbX/De6QXFvOT+4Y7bT37FQiti1XD57D3qkzP+9Cd/wfbhAXJGac1JXXN6OuOXv/iIza5lcn5CHkeyP/42pY4oHUk+kWVCZMe0LHh2tuDZyZzTuqG2c5ryGwjXsFltWb19id/focseVRWAotQl0+aUy3ee0eYC21xj5QWxg3Z7jHnqQrBvB4xXPL76DLN7hS5GzPkMvZijmiOjv55NOPQDanBYX+H7Dh+gqhvqZooyit/64ANebT6ha1uSs/gu4LpIIWu2hxWCgP/AIaYHpHgPmRe4URJyptcrhn7L1YsZWUYWl5bSKETKRK+OUi8EUpQYE47iHJG+KsULjJDUCLL3kBIn8zlCZ6RKaKXQuUClTBh7lCxBJLLco/UAoTjiTb2jMhOkipwtpjjn6fYd98stBYIPL2+4Wlzy8Nkjd69+zi//9ue8mFww1yVWGrRIVFpQmymVPkE3Ci0zhZGMcURoe6R7ZYnMkmGQ6KIG1ZJdAJojcz0mjIyE5Chmmc06IKVGykQW6ShC1JphcBitydkc0Yla4UYBJJCJ/5u1N+u5bU3Ps663G+3svvl1q197r91Wlau1Y2NXguxKbEwjJJsIKUL8Ag44QgoJOUFI4RfkDGFhCRkUiAiRiSCOEneVsqviqlS/m7VX+631NbOfo3tbDuaWwvZJIpIfMKamNDTHfMbz3vd1JSQpJIqiOJz+eI+UESUFIIkJimqCCA4fBEJkh+WHTIdoFIKUEkoKvEiE2JOZ8hA0L+VrAAAgAElEQVShCRYpDump4P+tDuPm8OO0jighLxNl5ehDyXa7pzY1IkX8bmBIzWeuzfOCphlobUAUhiLTJDMQY4PJPEJEZK4YqRKVQAh5EAdlhsZapsWIUmSk7PCWlCJEHw62Py3RhSDKnCQqFAotHQqL61v2TUdKgZtNy/XVQHMjuFnucLFHaI1UY4YWilofbFRBUpSC3X6LFoZ6Nma5uOHp9y/42s/+Is+f/RlPQ0eeR954ILFpycvrDcmNmM7vcr34iPnsDO81q9UeROTkbIYQLU3fUs9OaJcWsXdUCnbe0QwRIyZUJyWyOmM610x6S+kzdrslwlqCjVi/4mjyJrYVZFlPDIGyqOma9kBpyPeInQbpiConUOPjOTZYrPBk2YZC3kJIy1ifo9JAtC0pOqQuUIUkyo7Bbhhn90EIyqKk7wfsYAkpkVLEDT2RSDdsCTTUlcJ7Sy4NKMV6uyS5V8hsTSG+ys3mEwbbsm89Q4hgAsPQMxqdEoanNLHm5vWCoyNBLkuUUzihUCFxc32QbQyVp9p52LR4nyhMRakzhJeoqNFo+iQYZxNiL3DBk3KJzVpUVIyEYU9Ju5dUUhF0xJpIHCs23ZpF0xKqkncfnfLs8QtuXu5I2Zjs1hEr42gKw+PVQBPGqHqG7dcMDkxxl9HohCChGAu68IR9t8INEJwmRoWQCmsVMRms73FDg3M9u2ZL27SkmCirHLQkJcFifehThJQOdBkijohQEVloFlc3hweN6+ltT5ZnmBTxTYcpc7RRGOkRgyANAWUG5qMZd6qakdnjmiUmvoXKE47LTw2rcxKS3ARCgn27ZTSqGYZICiMUB3NjSD15Lkihph06tNZ4Jw5DMhFkQAC2j2AH8uMTnHOMdEHXNXRNT/Qwrsa4IZBpgzo5IlcFQUuSViitQRtk2xGXW9RbJSpWuK5DCIEQnjg4hvWGQit0lCTdsFu1GFURvTsMbCbiXUPwghQDrWuISTDYw9AYoiJhGeKexm1RqiBGiU8gpEaq4oD01AMx9UQ7IZoNdTlCyoR1LZpEUUwQXhK8Z1Yf0+5BlZd4n0E4QYkKKRoiW/LsDLxEqB4RA0oFdJXwXhNDgliTZSeQBrohoDOF0YlPNW4AFFkBck3wEplOCSEi6CjK4nCs6ywChXcc7o3I0KZGF9UBtSUTwkSisNikiEKT6THK5DjfHp7HMZJrDVoSnEV4dyAaCIX9c1iAsixphj0u9jg8tl8zysekkOOcp57WVJwRYs1xOeBryX7zgmG7p5oPvLy65u69L5KiJ6wsRQNKlTg2JJ2oipz5/ASRTgELtLhYUoy2nN5K1LOM/Uc/ZXNzw7OLH5FlDSerW6jxlHF2jM5qwkQQkseuImVRIYzECouuMkzytP0V8YUhqB1eleh0l1JHdGFBSZr+DoNdY52jMFOSz+htg7Wf4MseYonJxgzqOUKWDH1G8kfUFahRQ5PtuF5bNnaHnK6JOw39KaXUHE8VC1fxgz97wouPvs/77/8lyvwgDfHOfoqybHBxxbufv4d1z7n/4A1eP3mG8zfEw0qQvjVshGU/POVcnbC6dpTq4eH0VUqkENxcdhTVDCkLJuVtnm/3LK8HlrNrKr2lS0tUFTmr3mdYFFy6C+zwGiM5kDp6j1p6Ns2aphcEAiIEdps1QiWoE2JwuGHJF3/pV3j849fIwfHu3Yf43HBzeY17uUDVOfcfvsuX3/oif/TJJ3zwnT9F2IAUkJc1b7/5PvvY8Mff/iPef/Q5hpuedr/FEKm1RKhEEpJdbwiqJ3rNaJrz4O6c+eQIFcYoN0O0Z7y8WrNdf0wpN5xMj1DlLUShsHEgd4437p0TJ28xEY7jrEK2VzTtHjs0aK3p97C76hDiOTcXf8xJDYzPyW6dUd6+TVIFo+IIY0dsdwsmaiAGhfCeTBXovGa7a3n41i2OMFz83k8Y5YZpXZG8xw8tq8tLXr66xA6O0Bjy44bmNIO4gmjI8hKf9jT2BTZNCOygEhwXb5BCibOHOWu731BPLPlIUvr7DHZBiC2VySl1RrB7lFQEAklIQkgURoCShBjBQogCmSQxWYogGLqeLnliMOigKHKDqQxiotjtBvpe4EzBnVuPqPwdlq83PP7uh7x88hNqq7g1O2cWC0YJaimpq5JJVaOjps6mBNuTYo5RGq0NWmU4Cy5m9C5xNC2IzpCEReeJ3nl6a8l0IoobrDMIWQKKEByRHqMUIo3pO9AF5OkYYw62YdKMEB0htpjC0PdbRuMTnN8yuAYtR+R5hdAQQs+kOmPo9hgTSAJAoWSGlJBwxJBIIScrBpxrUWJCQiOyDkSPjwFhP5sW+Tcaxm3cAi1BaGKcc/Fyx+zOAKs3Keqa3W5Ht4einjG/dwb8y5LPajFgY4csBHkpD8OVjeQqZ3ScY4RDkZPKgt4NSCkpy+owYBYZQnuCkUjVHVi8UR7IDsGjMYcjX5kRkYccsE0MzrPf91zc7Olixs2yZXfVw8bgYnWIywRN9DVGNez3H9P1G6QoD3KOtCalAa92RCsZZYLHP/kBbz56mx98/wPOTh9iRIdUV0xnJTppthvParvk4ZsPePzsI4rccHw2JuqBPhxKklXyvNxdUpQThsZitxvUYMnKEdX4AUFFguwZlS1Ua4bdluh7kjBk6iHb3YAuFSntcM4xHpUEm9O0C7RIGHELaVowoH2NJidES+8i2nSU5RPkcHaA1Wc1shAkenxaE4JHeo9yCZF7AgKbBvo00CdHDJEYIoPrcdbStYZbs6/geoOPFq0t5DtM9oLpxDMpE4N8idc7duGSbG6ZFzVDm/BNz+k9zZMfbmgXDuEiORph42HDjCSlxKubG0iJph44GgRlF8g8GCHBRpy3lHlJ9AKRWuqjKX7X4Hd7QjI0vaDXJUfJ4IaWrTmgiw5vshn7LvDR01eokzd560tf4+n197nYvKQtIlQRVM5iWvPJ5UtmIbCnwTQlKQkmJ2eMx+e0jeGT5694+I7m+dMLpqP7rFc3ZNUhATMMPdumIRFJwtENS3bbBd62DD0kWVBITQBc9PTeIXKNlxJrLQhFlk8QSvLs4pLgeibTEftmRVXnSDnQDQfEYK0l0a/YizmT3HNeJM7VnKM0JosdQ+cwcsX46IYUHNHvKMoxUg6k9IJtH1ltjtCmog8ZSSY8iRB6hPIo5Qh4dFYRkiTPEj5tQWqSP4hSojMMnWUyDkTJYWPQWeg9IijMqGJ0ek7vEtWtGRxNaPZbTGYQrcPbAGNBtusRdY6XHVrnODsAAelborUMuz15OcEPlkhCxoAQPbkySCSu27JZLxmX00Osiyl5kdHZNZ27Iakeoyqcy7E2YzLXNINFSo1Wc1LMcX5PkUWMMKTk8W5GChLHlkhLZgRVkROjw8YWLUaoOELE24Q4EIIliUguC5ItcSTGdUXbOUKsyFSFySNZsSBhIUV83BJdQRDLgymYz2a0PQuSnWNUhjYB4gEDlpsMO/SElAghkBc1hcwPchdd4KJGlzkxtZQjyX69p57UDM6ii55kAoNvqMuS5CIhgUkKKTKUUPhuoA09Zlp95vv0Q0eW5bihpWtWRNlgTntWF4k3JlOe2yv64Sk7XzBg0CkinOHW+UNSX0D/Ea+ffh98iVEzRuOOemZwYuDkzm3KcmA0g/0+odUIZUoq4Tm+fUYxqjGZ5A9vPqHMKrargT+5+h6j6Se8//Y7mNENa3/J6e2vE9JBaS2jwLYekWvO793nxctnqNk5u6vn0DcU/QaZ1wQ9YpCCkHtGowble9bbxPz4Gm0UyUuICReesbcr3OaMdJkzubdl8PvD6Yo6SNLoLWMlOM4UrZ2ydgHfDhSlYJRVtFlieXPNB9/9E7727l8khRVpqDFS01nLvtkyP52jMhipE9xWkOdT6sk1g1DE4QgVb/H84w/5/Fe+ys0FDHvIy0hpThHhmLZxbDYLFsslp+clHosoPubyZk+tewo94vGLH3I0klRmxLOXr8lT4vz8EbLTLNYdq5uObNsx2Mgul4Bnt7lGRodMkX7bEHLNrdMR737tl/lff+f3CYsl9998wB8/+yFXjz/hKK+4oOVv/qVfZ5jf57f/27/JqdOswo5H5/d47+H7bE3i9//wn3A+P2Hfrg8Kci2ptMDbiLX2YGzkCK03h1OJtMf6F5S14tb5EcczRbP7iKsXT7nz9tuE/BZ1Jym0IYSWzi1Ro8Ts/hHN9SXzyRfYrwI3N0/RtWMynVAyYv/0ijPrefzJd5janup0zt133+LWg/eRasa+g0yN6JYtWTcnZj2rfkuhMwrjce0T+v0NJ7dvc/HEMMolo1u3EVYwBIdLkbAVlLJEG3j68Q9Rz2+xngf64QKTW07Px6x3lyTpaFdHoBO+/4jy87eZVLcOSylvyXCInaIIGf2w5erVhyAtdjqhqyqatkegmeRTTFKoZBAnY4QwKKnIlaDrdry6ekHyiVvHcyopWDSRGCN13mHSDSl6hHpAPRkxyQrKWHD9bM8PfvpjfvCdb5O2HSfFhHGRUxjPrMwoU0alC0ZZhQygREsIUJUTopMYXZKCpHNgo4DeczY19O2SkI3pEOQioWVPpTuQHhc8dg9JWJIwDJ3Au0AyHqM7pKoJaUvjL4lxgwiJ0swIoaCzntyMDwkKv8WojFIVCCEOHTphwCd8v0NLjRA9RTaibSKZPth1fehQyhBCSZYJ9m6NNkfEoJDGkYA0SIwo/+1lxvNRTtckQozkdWRW1eTmFG9fsk1bzPGcyYM75NNzivvH8Mf/8tq2H8hGknKsUAUEedAPjyc1WQVNe8NIjOmTRydNBLQUVLqkbVuSSgwM6FijBEjhkSqgYoaWU3SaEUMkpYGVf3U4+lkObK7WLBYtQwi0YsfSXRBLg45bbLeg6Xa0radtLF27YpSPMTLj5cWHhJRT13Octbx+9RolMr7+F9/nuz/8R/RDT9NGInfobcWLn3yft978PD/6cMUXP/9F/uCffsAbD+8ym80AzW4HWq0h9gzLgB0s0/OMl8826LXmZDJHTxV5EQipwbUlsqpIZovOxyhxRpZuHeyGmUVpiZAnhF5ys2hJcUyW7ejDBb1e4YdblHZMRUUubrAiEvycfX9OqjxVfkyTfwcvazL1iIghOo32GYVSZNUVQ58IyrIdVggDTgUGa3FdInlNs3fgCmR+StPumM4nqCzDuh1albz76Bs8+fgZdS44kpqQMrK8IuQg5g4Gyb5TnI/OuWwHjkYTyqxAeE8k4lKi6Vp2+/0hi28TI11RRYUCtBAoqShMQV2P2FvLvDDsXUMAVD6lSIL14pLLqeTh8Slpe0GoH7BxgTor8AqeXV/RZRN+8Zf+Mot2wx/+2fcoC8vx7VPSUca1ciz7FUr0XHXPuTU+5vi4pg1z9rZht3qBpGZ0MubJiwtwxywuBjKtIXQMvcfHRNdbfAxIkViurmjWV1Sl4eT4HJPP6IeObr+js91hwOl7jC4+zcx5ImuGwdG5lvnsGBc8RTZBi5yh7QnWkRcFSyKlMLxZBSa2xsiKYPYYYxhzl3Z/TMq2bLstwhbI7h3IFCZr0LqFmDEETT6eYEOPMQ4fd5AkKtSkcIz3Aj36EEnFYDOc8xA0oEkBnGuI7MnzKVdX14gkWYaWelQzH51hxmPMeIryCXF/zvb5BfnZHK63SAupzBicRQaHuj0nui2kY6KVCOFIukdET5lpkvN0+4bKjMiUp+sWtE7hB43te4QoSJkgppYkbtHHV6R8ic4GrJOsmobO9ozmc1Q2JRM3DJ3AWlDSk+UJI0d07Y4YXjPKPsd2f4VUkOdnGEaEvsToRJLXbHbXVHWPjxohO3SxwyjDuDzY2obhOUKf4pqcqtRkeYPUA4oaySlRKHzYE+USGXOEm4IS8P95lLtWklyBLiLaJCT6U/xhBHlQZudFTVbUWB9w3hP9DpFFlCqo8gnd3pNlBUoWlEUAlbAuEfoKh0EKTVkqnO9o9ktE8mgFWmmC/SwXwNkBZQySiBQeETPk6gQb9mSzB5hV5ObiA5I+Qpa3sWpCffcBR0czlhc7CrlBdA27RcZevOZmtIO95u7DXyG7uiZ2OdJUTI4ODPbFouPVpSHPHnH/i4rh9WPu37nHk2cXbO2Oxjcs+p6AYVvk3FInHF38LM9ePeb9L36epEG2jkxqUmNp25xYV8xGK1Zdjc1bYumJwcGqZKYVvljSJIGQKzAFSh2jmOKtIgxbiFtulq+AmthNmU7GKGkIXhJcxKQKrUf4ocK2AkyDyp/ircH1BT5Fzm+P+OE3nzH8lYHqdEzy4L0nRXMAJegTijzj5asVmT4lz1qCf0XXLui6pwjxlHZo2C7eJsWGo1PPbrfj/O4puQl8/3tXPHvxkk33ET8/+Qu88eBdPvrxU16/EHQ3L6hry9CvmZ69zWbTkFWOQk9ZX0LGQNeuuXx5yfDsitHxKU93G+b1jKqY0rc9og/E2NHohq988cvUs/v82bf/jF/++i+yVgPXP/2A1QcfUZmSX/mlb/Cr/8lf5Z3//D/inq247p/yC48+z9vvvser/Y5/8o//ALQlecvg06EkrBVaJUZ5QecFrW0p64713lMVO7zTRFdyPL3H+dEX8M0pw27F59+9Q12O6HqJnI7Yup51a6mqYx7df4/l5Z4uNKxWkZdPnvDmG0dUfsT6w4EXN5ecn50yPfHc4Yt0+zWzd+5x9M6XqCZnDFuPTc0htmh3nFWBzveEFNDFCEKi315zMjklpYq9jDw8+xqLVxd0ww1FcpRZIglHfVQTYslmY2jjBa6zBHvwIex0SYqB16+XjLMzNs1TNs2Cehy4desBmbpHEe/icAzW03U9l1fPWN4Imp0juZeMS8WtWzOGbss2PQENb7z5FqE36KhRKjK0G4auIw093kWGT2NwKgWE9og40HctuRlR1SdsbzqeP/kuH/7wW3z84WMuX10jux0PZifcNjXH+ZzTomCsDJWcUOb1AfksDfico9F9+k6hcwWqB9lj4oBsI1ZPaNEsd3tuHY8xRuHinsFHAhmVFOAD3ipM3QEJKSqMyg5mXDEwO47YqHBpSbcXZHL06fJEoJTAlA2DqClqw349oCg4PqlJITF0/rCIkGCdoy5Kht5R5DnONSRxeN4OrmdUVQyDxKWEVns8CRci0SnCkFD5n+N9/5sM48MAJptRVDUBjckFFBZv4PyNrzJ6eIaaR8QoQv3ZfMzpLYGpJ5i6JqqESw0pdQjVAjV5eQcverSNjMgRCbow0CXHoA45nkpk9Di8FgjliDiQEKVniFvaoWGwe4ZNYL0WXCwaLhZLnI+oZKlqSddYbGyIm0CyOSFZgm8JQ89J9Tns0NKnZ8AWdM52aHBdy2Rc8+a9d/j2P/sWQifsXlHfvkf0khfPn3BxcUmZF/zmb/w1/t7f/cf8ws99lfnxnP2+RwjF+dmEy5cf0vaB7718wdu37vDiT3+MWzVUp+eI4zmD3ZLiFQwHssE29exNwE22qGRAnSJijTIBj8XTo03J0AiSO8KYAsQcSc6+U3ROMh4/p5p06AI6/5reP8dtjsjGFTlfJJMvkPYV0r2JUCWy2uPyJeumpuhzkjR4DIRE23W0e4G3kMmcGA3jaoepnnC9u+Z8+hY+BRgC49NjWvGS8nZLfXLO7vUR42NL6RIpaQQKRMZUFPy4veLLd3I2V0uG/WHj7pxnPwzsmsO9SdaRq5oSQY0klwKlJEYpZGYYiCzbDaPqPVaba0RqKYTGxpoqe4Ohz1mXmunZEWHI6Si42OxYdpeEseZLv/7v8fH1U777e3+fXHWU01MWbkTfjAmTMcP2Oa5puOpyzt9+iy4DN3isB6E0k1PHJ5/8c27PvsTOL7DmKcYo+iESokJnOUplLJYrtusNyUWq/Jyj6ZSsODSyMykZUiDagRgjSkiMMUh5yAKmAYyASVGSKcNifYUSEREERiYwmr3LeUOPuFvWh6iWc9wpDeda4Wm5cK8Yi0BhFPu2R/oenQLWWYzoMRGMypncu2TYZ2TinBAq/NCR5wGfLgmxox4fsVu9wXiyZfDXpE+14CLrD7lqqaj1Mbv9HhpPfX4OsxH58ZyyqEkRBu9IRYa/XhG1Ah8RLkCWobVEuYg7nxL7nhj20BpS25KCO1BcoiMThu1+jU0tJjyn2VsmkzEp9TT7hiQ14+oWzf4askv28eYgtxkyXHAIY6nGmmGb4XxiiDc4u6Ewx8hyR4wQ+il9P6eqJvTW08U/gSqjLM/JtYI44P0aqQ5bQnSHqQNV+hx9P8XFa0Tas16/xnBCnf8MoXWcniWqWpCSYegVth/APKUoc3L5AG9PDp0HYTBq95lh3JgTHA4lB0QYE4XEJ0vCUZcFbdNTVgUhgjaaznZIEaiyHOsjIupDNlIo7NAdzKpGIFOkNpaUWmwIKF+RIihZoYRBSk0InqH/rNhZiIQbOqJ3GKmQUmGdJeYNy+0lq5tnmNOKzbLAmwpdTtm5gZKcLhu4c/8/IPOX/GDz/7C6vkYPp0z0A15+/FNO3/kFuu4KJQWGGfumpx9ajo4NZ6dfRCL4YPGUr7z1M2TjUz558RHDzRXSazY7z/pqyT5sKXZ/yKO/cJukBpbtHoPAmBHL1ZpkoZjAqBzR334X4b+Mb1fE4TGqeEo1O6Ndv81Rp9n551zfOCZjjxKXB4pJPKNrZqyWH6KzDhUig1tj9CGrL1A0XctqvyAvw8FU6s3hOZo03uVUpULqwPXjl/zkJ/8XX55/HY0hpIiUgTwzSCNZbzZIdUNPxJorul6Rwh3ssODq+kfcu6dwaYuOD7m5fMnte3MGa1neLNmuA64rGOV3uHP6iNViSVVHxjNH2yRSU3D7+C4ytJx/TvLjD5/hr8+5f/I1Vps9r58u2b8W5PKUi4stJoOuvUYVCW82jLQmhcA+z/m5X/uPaS8T//D//t/5r37vf+Z/+p3fZvf4E3Ry3Hrnff7Gf/HX+bW//V9y+8kFTVnxmz//q5y99Yg//dH3+Mn3/wUPqjG9LhA24Z0l+UjKBXlREUJPGDoyU7HvHJUqYMjorWVUzcnzgl1zSbO95Pz+GKfeYCNXMM3pfMFOaPxkgqo1L4eeF9eRcblkdC/nYXmO20VePP6EMDzl9Dzx1ue/xNWmIt15C/nqJzw4u8eRuMXyued6dUN9W7NvLjkqzvG6Y9jvmWWa1K65XDYs146YnXL55BPs8IJ1s8CHjvfee5fUtdxcvkAbiSfw4sULKiEp9MkhHicyFOeU9uQQy3EfkPUt/qoCL/nJN1/wsVkxrq+4fXvBy1dPuH3+s7SN42L1HRjmNNuBzeoKGTt2b9xls72htx0yV+xfOUz5ISCQqUCpCu8VP/3kE7JKcO/uHGcbXF8h5AiZw+AbRiajTh/z7EfPuHm1YLnZ4aVjNrnFG/d+niNRUNqOO8fvcD55C7tPKAFGa4yXCCzKHE4yBRFEjR0AkR009brjdDbj9eKS0bigbTuEjEQpsT7iB0khZoT4guA71FAihSbTEVkcqDp+MKyXDaPxBJXlCNcjlKNvFwiR0ApIAzob4YcJUnuUsiQyQKJMj9EeJSdo3RF9geCwAEnB4SOEdIi/eblBaE0p50gT0CbiekEiIysSUvX8ud77//9hHClwoaD3HlkNCF3i4ilv/swjstP7xEqRRIdrG5r9/jOXVmWBrhQyT7jkiPbT1vAgSVoic4MKPUmpA74oRSQCMThmZcV6vSFohZQW4gGPJpJACYfA473FtZq+m9PeXLHfBXorEVVOlSfEYBjnU6bNQwavsOPvIMLu0JYdSo6Px+xWDUN/iXctDx98BUtktV1jVcd8esTl9SVZrghJMZ6V5Lnn5fMPuFmsGdd3+ZWv/zq/+3/+LpPRlC//3D1+/JMfk5kxQo8Znl+wutqRBk3JhKEP/ODDF5wfnTKVFu9vUHlB7GvsJiHklP2uIsgpWjp0GmH0iNFkybbL0flt8mLP0L6iGg8MXYeL11h/xfDsBDG7ZHRUkKo5fVL4IBFUHBeGscnoVq8x9QlSvkGQA8Jco02OYoRrjnGbBUHsCUGSFRN2m57VKuJcJDOCmFlMITgef5V//qP/gzff+DoKwb6/xPmM3ExJoqNQ71HHLYSCZvhU+yumRF8iBaip5EhOeHB3zuPdnlIqmrZnv9iz3a4QaGql8M5ReUWlJZXSaMDHSB8PpbKQR8rRmM34GXG5wQRJKxILXhHHmoyKTbyF98est68IxTGxzqiOzzl/cEo5G/HPfvd3KQtFXxxhzh5wKQR778nbHashsG8Cj954B1vlpK3FxT1lWSJExuvnrwg97HdrtrslSiiuXm2YTEuqsaJpVry+vCYmCbFFG8m9h/chBva7LV3fIUSib1q0lLgYqesaIRQhJoSwSGFJRKzt2e8dShhEysAbyrxinh3+uBgsygju+zuHIU633HhFNlgKbkCtkPEI2yuUjBTFHkWFlxMGoRHBw/U5mXFgHEJs8bFHDTla1OSqJpcFW/0KlWUkn6GyA6knRcXgBjrbIvIVmZ7x8GgO8yO4fUSSAm/DIe4hoagy5ItrsuMpWzdQFYfhw7keHRPCBmgtpIRvNgjXk1JiGCzRW0IaaHcr9CQjOMXQZXRihPeGtk94H7FDS4wlMruHUAOb9hKEQ2qNJMc6icoi9chw8WpgnL+Bs0uSW6OMOAge4oqUavATZrOMJiRyM0MgiTSYojuop9OMo/o+Q9PhzccIaTBxgggz8qJFG0umLtkODuUrvK1JUeFtBDQ572KEJ/KMmMZoYzC5RqbPhrSL2hH3iZRqhNGkA8gLrTRJKYTJWG92jKdzYkqUdY0UGhGyw99M0uRZzzCsqaqckBI+ShQFpZxgo8XFhsFGCi0YjTQ+evbdlsFaZtXkM98nRIcuBSkmkjeoTNHGNXV9i/3Lp7w1f8jrVHHTSHyrGJFT1aesmiX3P5dRxJL1yzGTh2fs4gsWFz9m/eoS6yKPv1gCsnUAACAASURBVP8xJ3cVP/sLX6VwLbvW4b1jdjTn6EjyJ9/8gNHd++QTzdVHitNbxzSrJU+fPOXlixeclwXtyvKn+9/n+O1fov9pT1IzinqErw5F5M2q4eEs58pXmLynTAv2YXmwsmZndO0RwSUms2suG8t2uWVIilwHRFDUWcZid8XGXuH7xGWYU+YFrtkR+oEyzzmeTRhShnUwLs9Ytj+idQFFiSr8oSQda8qq5cnTJ7zz/s8zG52iYiLpgRQT/aZj2HakZFgvHS8vDgbemF3i1RV5McLbM2yEi+tvo1SGrscMTrDarWjiE8xYHLosaU1ZZDx6430K85yX168IfkdeHHF+fszVDXS7+8ynE5r9E25WK5y9YTxyoBQ3H7ziC8dvs7lesul6yvoIomDrduTnt/h3vvFX+a3/7n/gP/uN/5APN2tWP/qEVy8u+NzPfYV//z/9a3zrox9z/Xt/wAmSX/3Se7z1l7/BP/z7/xsXHzzmxIwQyZIaS1WO0doga8Niv6VvO4QWFCqjaRtGwjM+GbPfK4LsGJU5zQr8ZkFWDGj5gCIExmefY7mPbNZrJjnMZxPycc7OgnrriDu64NXwgsn5CY/XVzS25dbsDg/uzeibjvlRwaJfcPvdh7zx5pssFmv8tuPYKDJbcDQ6wgvB5dOA0nNSrem7PSIbmM0Krq6esew2vO72DPIxP//v/hxyp7h+3CB8TXKC7fqahyf3Wdy8Ito5Smzw3mH0QG1W7JqBu5MRqu2YiTHaRuJlj/Uta93gni9ZrVbo+1cgAmrb4twFOZGxcnTBcnHZ03WW5CRZzPnx6w9IpSXJgB0i211HHxJb31PUOd/7FxGBZ17MyPOanQsstj05NffqU7QbULng9F7NLAXOk+E4tZxozcM79ziux9Ta4UsQEXQuEYXB25Jcj/G9oCwKnO8RciAxfFqkL+jbG46ygag0V02Ll5LCZIgQUKHH+xw7ZHiXgI7EAembSYkQEIJD+NGhjBmnGDMgGQguQ6mcTGVEm4Fs6Lsd8+MjlDJ0XU9mcoqqIvpAxJPXFX0DdT3CxR15qZFR0vWRPKvY92t0EiR3Quw9OotEHw4vFibSW/uvHLb/9Tfjbo1PDVJPyPQJpj7mzv27JNXS2cdoNYbhELQX4rMfq2yGbwdiaPHJkQJUpsKogphgs7/mKM+xcFB8h4AfBkYyJ7aekSnZOktiAeQkClJSoBIyHdBg/aAItmCpdrRZYiQz5qqkyByuTzjlGe6M6KUhH75EFsA7zW7XoI1D66ec3R0djrZjxWJ1RVU4qqymafY0/YaER6ocFQXWLej6HblRvPv2nB98/4/49re+yX/9N/4Wf/KtP+bVq5aHD9+jzCNDt2S3vWR70XN78ib/9LvfZCc2zCcztBYYZ+gD2H7Jpn1J6h4gjKQYX6FEQIgOHyx+0BhdYJOnmkjabgVmiw4CEQIhKY6OjlikDbsdFG7OaNSTZT34At8U7NyK6TRA72j1Cq80KeVkcUYmZ4goMa5jy5pmb8nbhv1uYLvZkURAjDMybRCF4oMX36Lxe0QusC7g7YGykqxnvYpMs2OGzKFKC/2cLpWYckJd12TkvHy14uGjM6QI1GVFH9rD5s0eCqOZFEx1iTCa3GtM1Afig0ik6A6cUZVRFSNmJ6d8sPXQLQ8Gz8ziomS/6Dg+mmKnUy5Wr6mOFMt2TfAVd+d3qU/n/N3/5X9k3wzcpMibX/gCj2OPFxYvWy63O4a1ZTad40ooNxvG5TFeGza7DetVg0Dy1r0vsFws6Lv+gD/SRyQZ2GyWLBcL8szQ7DYcHY25e/cON4vFgXetFSrTbLcb9s2eybhGaUXb7klJobOD0MV1id71VHVFP2wZVSW1yRl2DTH0CAWZEMxURiHGXPoLZKiomhyjFggR0SpnLHY8uVmgQsnxZMzICTKvKWWkKhR5FmnbK/KqIunA4AUxKfpBkesKpXLazqPUDm8FSkKkJQZBDFO8GyMk6CxjcjrDlCekLEPokn63I1qLyjVZmaOEgOBpFwvqt+8S/A41BERKDH2PW/VMqhEBRUodRjp6B8Efugs+DejUYQj4tEdnns71JCHRpUCKSNdfkERi1+7w3MZkR0jd4OMOFzsUI4Ir6VuYTTUyXhHZQZogwoTgI0JYTJGRT/YHxCMtKUZIOTJJTBqTQgQCmelp2hWlmpJnFUkqnIM6u0P8tFFfFgNGF/S9JIaAkJI8KynqhpgstpkDCaPrQ4bc//kjzgKp90h5uB9CSpSWlIWB6PBe0gePzgu2mxXaKDITibEhCY2q5vjOkeU5kKFMSQwHWVMULUPs0GVGmRtcO9DueqwNBBSmmKDLzxJVRC7pY0tUBnSF7TumpuQ7T1/S9htOq8DxVND6PV1ckJsBV84YCUOyRyy3G8YzhetvMxm9xyq94PXFGoShCx/z7GWNSnd5671IPcqp1Ahtp7iNRPiGUXcbn3bcP53g1jd0RY2sz5F1T7pq2WcTjkvF7//BP+Wd977Ko0dfYZrnSKBvugNtQXryaoVOBZ3OoKwwKlGmFt29ZDQf0Y1vkfcOZQN7Fxmix8gGHz5iH7ekoiB5yX69YNOVuDYSwp687hnkiOA1Aw0yW1PHgi7muOgJvkfZRJFLJvNE214jhkt8NiLJA8nHdRbXB7rtniHtePzsFc+uXtHaxaFIFo/Z7/c416AKz2YjOZndYbnqkGHADTnj6jaD3nPn/hRtBkr9iFxmLLI1ghu8j/QpUc3HpJ3m9q1jtOzZLl+z264wQpHVUz56+ZyyGLHb7kHAWAkElpt+g75zwi//xm/S38Dv/6N/wN/+7b/O3/k7v0Pz9JoH73+Bn/3Gr1GVI/77v/XfcO4qfvXrX+XzP/9L/Nbf+y3652tu5RUqM3ShxOSWZtsyn9a0Q0+R59hoCc5TJIHWxcFK2XhE13PnZM5U38GuprgwMD3RbBeJ+efH+DhF2Y47ZyWMOtQIoilRsqCIiW21Zja5Q7PZUcUls9OO2ViwaTuWfeTR2V3uHF1Sn73F955f07ZbcJ7SjDiKE5zVPOufclp7lv2GIn9IZu6z36548dH3uXz9E7L5iH/wB9/kG48m9DhEaJG5YzxRhNYzLUv81jEvzinKksEqkg5IJRABlK7ofEI5j84jW79D6RFazXA2smwWCBFYvGwpijEpGAKeyECeFLkskH0kj5Kd39OzpY+etDaHqJsUZAaCtAjf0HctEYESktCuKEyLzKAUA/glbddwbKaMZEUhc+Ziyu1szu3plFEsqc1djJiQhEeXEhH0gXQiAnVdM7SWrMhomktQEDxIVVNqRfQty+2GYjJj6Drq3BGCJ3p9QM+KRCYagjdo7VHa41yEeOguxZQQak85s2Bymn2FFsfEYFGf5uNBHkR0MjKaRqTQ9F0CEZEq4SM4L5gdZbioUXnCB4vUGdZGIgKT5fgUib5A5oIYDmhdoxSZTAdHi1F4Z/6VM/a/9jC+3w2YKqcoRihTUc9qVu3/y9qb9NqSped5z+qi3e3pbpd5M2/2VcVisYoskaKqRIsuG4YsCgYMeCZ4YHtEAwYMQwNP/Af8BzQ2DMiwRwJpGAQlUhLJIkWqSFbHyv5m3vb0u4kdEav3INK0cmQY4hmfAHYc7BNrxbfe93me0p9bHv7cI1zcotWIVgWF/PIkJw49LoLCoHWJICL8SIwjWZVEn9imnvKLYy6sI1vPPjpiyqA0qXckWZKEIKRxKmwpiQySEDPeO2J2zGtDnSs0c+pGQzkwxMyYFA9zhUgCnV5BkIgM+OgIwfPo7dfoDweCH9juniOLkWanOOxHXjz/nLKMFKZG0nJIPTc3L0gBTlb3MNLyB//qtzlaPWQYrvnjP/kj6vIVjo7X1FVPv9nz7OkzSjHjo/P3Ob/9mLunZ9RCc/AOlyxaCQ7+nC4eGPefc2d1ShUFpkwo1SN0QU5HZL0ji0y3Laj0Kyzbjt1wwPYFiIKbeMXt6GlEC3mD0mniQxtAjDBmDnZBafJUyMsT7zfJyKhu8MKzSxusT+y7PbfjDTkLfLAICSm36LJGGsXTq5+xWJyiyhFrNe5Q48ce5IZaSJT4GBNXdMMVLidSeUIoW5zUGATztmA+WkLUVFXNxfMLbq5vGYYRgcQNlrWesWobTG4p1FTUjTmSmSREVTGJV0SQnF+/4H5j8GlkH/ekDI1oCabhReqQeiT4GTkJ7jx6g+Wjh/zbz/+S6/4pQpfk+R02bkNCUJDIhwG137E6W2HaitBrzGyJKQqub67oOksha4z2XJ5/jLcK529xaU/dnNH1CYJiMTsjRUc0kZPVEUaXCGlIKeK9x9qRJKD4osBclCVZgFACFzzZe2QIaKORUrI+Pib7yDhaqqKhVAVaCooi4HFcxx3dYaQqFSp4lI+UhaRUgqeDJ/aBO3ONIBDHkhOTMOqAtIE0GqqZYLM/0FZz/OCojEGaTJaOgEAJhRYzxrGnMIocS4RokbKmms1oV3PakwWqioQkEYVBDB61d9OkoNVkI4m7Pak/4O8uqHc9MXjwgdxb/DiiZzUSgbWRMlsyjrFPjA4UCcWIzCPucMA5Q87thE4VjpAj1glirHHsyOWOHI5AakIo8H7ii5uyoqklPnTTBMQYgl+glEFqR04CkUtynorl0ZeorMg5I1FT8dwayAGtR5y9QeWAyifkoMk5UBrQOtOPkXm9wNmE1hXefiE1qzWmgBQEIVQYVaG1QkpB8JYUvpzRFqJF6oAQ5cS7VlOmGimRUrPd33B0dDKhIqVCKo0pBDl5nM/YIWKKJeMw8bVzGhFFgcqSMAiSUphiyu2P/YE0RnIUSKURKU/M+3/nx4tEN2wozAlJGHb7a9rFMV33AZUZOapX7GJgd2nxsmU5nqBpKNWcNpwwdB9B9ORe0DRr7r8VMUeGi9uRbnfBZnfLX/45RP9VmrZAqExRf0jTnoBo8FVm+/lz1qcrxqwo+o4UI+70mo3bYeMOEe/z4uJDRP0xWs8w0bJuZxRjzZgqRl1OQhs0Ak8lFD5IDr3DixvuL1dsLwtk0WLmI8PGkeMKVazphkuCVIhSg7b4vsfHPc5l7CHR7SCHSAg3ZNvx8PQ+vYjkJpN6RxwyjS6YlRGvK7q9xR+2jOYCUc5JWRBiIvuKOMJNd8WzF5+wGTfUdYESNXa7Z9/vOL1zH+8dh2HHKw9mdJ1nUbWsZjN85fBxQ1tKSnVGiiMh3nB0UrPrj3n28oKt76FoePeNd7i4+IS9TVgruH9/jt04rl72hGw5Wi8ZtwNGS4peIDwkKTh+6zW++Z1f5V/8H7/L3/nVb/Kj5z8mfXhNbRp++e//BvXqjN/63/4ZxeUlf+dX/i4nX3uPf/2H/5rF+Z7GZKQWxCQRQZA1FKUh5ojSmpQDhZJkMiJnklRkL0EuyOWWZV3Q3x642d3SVorTkwVGaoyE+TwiRcB7wXgw5FAhqoIULRjLaCuwFWIUnK7fJaWOoAK5KFnUmjhajor7PH/a8cEHn3L33imqLrkae4wfqHJC+cztoWC2XqCVY3d7zfPn1zx+fsWLiyfsPrvm5uac8VHF1W7LKs9o2zWVd/R+h6wCSXuM9szqMw4ikEWPUiU5zLExU9Y7BqdpigpCg5ZA1kSlyLIi5EtiGCntDKEcxJKYDUJIEnAYRnzyKLNCZUtJwOJI2U+IVqGIQdBWC2wasL5HaYXPiRxhFhoWYoExkVkZOa7gVM84Kc5o9IJ5teKoPaGOBZWZIYsKJBSVJnhLzgOqSAhR0duRmBLaSGIOaFNA1gSvyammKAbi2FNIjalgt3WEGKZnrbQ4nwhuxMw9Wi4JOZIJpBQAA7JAmkiINaM7sF4uGPs9xliEKohUlAWIECCUoCKmUBizICMnm7dO2DCRe7IcSSiS11gLqISpQMiCHBdoqYl6D9ZBMkgFIguiU8Qo/uYm45FAoSWmadFNjfcd1xfPWbYPwUJOkKuJM57dl9GGw2ZDLBoKQFXTP5PLCdQ4tWBDIPkaX4D3jmAtyUd6F/BSQHaoEBhkQUqZnCb2dRAgRkGpBMlHdKlpxRFRFhhZU80MwZQgSiohmBmPcgkhWpKMZF0xOYwyhRR0tx3ddkdTZgqVuCoucNayXCyYLxtCyLghk9Mw0Qr0FO5/+eIlnz9+yq9999t8/49+n4sX5yyXietrze4Wbl9c0rYVps18+vwjmkpPlauksE7iZaStEyE5mqqic49RWVKJYzQFCInMFTEZhEqEEfKoaOo1sS6RTQFBI6LAuRckfyCSsLYkVHNEmKavopqwbcP+mmq5IGEIoUSokiwyIfbY4PC+wG08u6ueyJ6qnu6zNFMTuhIL3OgRqWI5vwMCbm863CDIscDmA4u2RZmRMRwYgiHkiEKCN8SsEXVEl3uMjIiDRnuB7yy+s2gnWIqKHD1H1Yx5KpgbTUlCy0QWX3zfYiBp0JXiRfcS5Qd0U7GzkS5ZZGHIyTNKS1Y1DkkpWpb3TlneOWLvLvno8Y9QpcHHjJlJeuepq1Nsv8P3kUJVVOWMppgjxoJ2dcLLl0/Y7h1CGoSC3WHPOBxIo0ELzcFZVis5xTLGADmSJSyPziiLKSJSiAbrdtjR4oNHCkFVVgxDzzhYlJCkEMkpIcjoQqO0ISMoTcVoO7xzNNU04fPBk4XHSsnGjjihIO4wWiEilKOgCgoZNTNZkPN01CuDQCuJkGEyk8VEFA0+ZXrbIcVElBESYh5JaUSLmiJoLJqSiigrZrM1dTOnbEuqeUnZKrxoyDmS7QGlNEqISf+eC9AGug2piEgVYRwQKeLdSLIjWkJZCny/R9qMtyOhj8QRZI4oZclMRBI7OlyokQp8UoQscSFiXZ4eqiJAFmihSOmAjx2JhBTlhPaqBNb1CAGCjFElpvjCmeADGQ8y40ONZkVhJtGGIECE7MVEUREZH3cYXSFknux8UmC0InhLWRfElKnrFiVBy2nDPRWyMzEYUk6YYhIqSRTJQ/53sIYAPifqdo3tPUIkjBQorchG4WxASYM5mjNuO3StMcXEP08OkjGIVpL2QLZINSNKj5AJksGnhNYKnQUXl1uy8zRVMd0PiRwDh+7LnaAULEY6gv8CM6YdTmV0TJhakEuBHyxVSuTO485Hmvt3Wb+yIMqEiIr+dkeSBWZ5zPF6zuLuHfjoAhc78rGi21/ysx//BKM19UwxWzfMlmsePvoaKkWkbqiXJ8RU0w0BmQqO58f4+YF82CGzw6gZV5d7PpWPwQ88ODuhbe4BCZ1beq/IDpQoASbHgtKMoyCOGdddk5cNuk2I8RoXMlkqYmwY7Uil1jh7zWj1hF8LFpcg+pLdE4eQA4syc3UrUC1EKYmiJVDhiGQ9ISYR8PL2M+41mspIcmpwPtLbG4KJPD3fsdsPLFdLTk/P2G12nPtL6kaQBTx70bFcLNn1t2ghJ/13CUZpVvM71KWg0Kfsug2miizMgvq8Q3mNcJEYAvPTEh8fYHbHNADZc/70BRcvH3Nc18RkKFWJ85dUhebWJdqHd3j4c+9h/JLPPvgTvv2ff4vf+YPfQt5a3vu1b7FYHfGzH7zPx3/xU77z1W/zzltf4YNPL7n89CVrtWAr9vQpEOPEb5YClqsFdnSkGNFKYdQkwgrRoYTGpUBdAElSUXF1fsle7Ll/d01ZHKEFlBlS8qgyEqwm3DhgpFgYqCSu6EjeE7JBUSLKmqgjspBU9RE61wg7ENycj3/4L9AMrFVLztMLnE4e13tMTIi6RFIy7Dy7247tvuNm7HjZn/P8+WMqpXhyuGE9O2J9vKZuJ6SryI5O9BRmBV1CpAKVDVIUCAxBGLQSlKJG+IigZi4rJB71hdchpcww1qhSEWKPVhGVa2IS+BwmGZWQRKEpdIWJFSF5NMMkWswQU0Amy6xqMaGhyJMEK6SMkdBIQxUNy7JkVVTcKY44M0ecNSuMmlOaBTMzR0uoa4UQfiLdZY0PGSlrZJ4GUMYIhEoIJYh2UtqnOK15WidUVMQwIFUkZ0VMlgwoKUhBYOOU1c5SYX1GFw1ZBFIGyGhlEEIwdo6yECgNCYlHk0WJEHo67WdOwiNFjdHlNPALnhgCkoz0BTZ7tFaEaNFSoI0kiQD0GF1Rqoa4z2TtMYYvPjOEcaK7SP03yBmvZhJdgJQJozw3Vy/xfeTkjVc47DdQFgggqsQ49F+6dne5p5iBVpEcFVEIEtObbxoPEzatMlMLOIxE7xExM7qIE2DtwExrejIxMolbMsSsJmtmnSFoikZjZYNoFVIrZCUwGIxuKWpN00qSS4g8II2ahCRaUBhF2A80KlPiqeSrNJUBEm70HK9PQWoeP3lC112DiFRFhSkE3bjh5vZA8IpuP/LRZ3/BcnGX/e45n30cGbqR/rDju9/5NS7OX4J31IsFyhQMbiRFQ1UUiDpTixOUdpyn9wnJgazIOSCjRqgZNmgqCuIwIpMjpkiUiWJhqI3m0FmKDMXBoAjshoSpC+ZJIWNFziUu7lDhBZmSIDJjWCKyIrqREBw5Feho8LfnhPGWeimYzxIyaZpixqJagouE4cB6Oac0meurKy4vNyhVoITEu5GiLpHM2Rz2+LAmE1Beo5OgkCVCOHp3oChm5N6Su0AeM8pJGl9QS4NWgTPTwOg5VhVCCiQCr6cjLXcYUHXB0WzB46cvWbUrAmClIeiGrDKxjOR4oKJkqyqOj49Zvv6QPm14/Mmf4/tzUm4QpiTnDGaBVDM6e8uApJkdk8aSxbyhPjVYv+PF1YbFskXJwGZzzvb2mvXihJf7WxaLOaW+h5FzdDOyj1v2XUfTzGkXS5zXBBdxY8R2B1K0KCnIGRACoyv6fk/d1AxDjxaSojCTuj1JhNCMvSXHhNESH0YQHjIkAkpPnGldV3TjgUoUU6EsCWIoORY1y7qidpm1KhAiIJIgSEnSCVM4QmxQWuLCFavFDJUhxWlByzhiDBSupVquKFVNPZ+xPj6haVqEFgQZIHtUsYSxx9oedbwGr8lDhDEQSo3wgtzMMIcIM0myA86NCD0xrt1+i+8HqtzS9wOuzxCgMAGlHS5IfG4JYopf2NQz+oCPmoghCk/MeyQJNzSUVUkUtwjRoY1CfMFx9iEg0pT9IzqMyWg9cXdjmrL6RrbEIBESjFZIOUWlUg5IrTGyJiuPlh6RF2QCRioKXSKR9NayPl7T9R3zusENPaUxCClJKZK8ADlp74WKMIG8UFIgC/Xlza+MFPUR1t0iTYmREoknKHDeslouiLMC+/QlxZ0VUivi3pEc6GVNsRZsbvZUpUeKhCwFwTvc4EgU1Bpcv2N72XF0tALlQQVylDgH1n95Mi7DgUoqduOOGASz+THe2MmKKhV7IfA+cndWcit6ds8fUz88pXx3xeVwTUoB11v0siHrBWRoR8+6kPSza5btmpfnz7i9egYRZv0cH9YkFLrw5H2inp0iixlWdezySC4M69lDbm4tjZ5RRMucY7b7nst4RbaWYei4d9/TzE+p/H1euo7UFdTFHMqSVE/rlelL+osdIu+R4VUKNadeWnp7oPcRUsMhHtBixb7rOOwqYm4Y2NHLDptH9pvMopU4DVeXN5xJQ6bGWUP0gjF5TNKsdY00By76C+6oY8gnBL/A+szGPqWLlhc3t7SzOa+9cp92XuH7A4XWzGYzLq9uefbyhjv3T9nsn/Hg5AFCjQxpj1KSxfoBtWmRqsS5xOp4yeh2SCVIVhBuI3Ho6LlFtq+yzho9d0QytpfMm0uKUHK5EYgckX6gPDrhsBl49Svv8ODhIz750494891XuVSO6x/csDoyvPKdb/KT7/+Uj/7oT3nzdM3Pf+PbXN90PPvB+5y0Zwx2g8wRmUZSTpRGoUXBzNSk0WO9oy4aEJIxB9IX5eSpu95je0m2hpv+Bgk0bcKHu5MMJ0h2m4guJARFGvaEsAV5QKgTfAoYdQ0oEGDTlnYB8/UKGY/pbyTjYUc3XLPffMJXvvqApu6ASKUbDImr0RKV4+i0YLjMpDERDo7g9riwY/TDlG3O8Ml1z4N1z1uzL+6BAp0bsp7s1bGL2DhOSYKkJ8soI4URaK8xdcE+BUpRoCjQyoPoGMcDlZhRVgX74SWKikpKkpimvzFZFpXBRj25L1JCJoFMFTFHIo4gE22hEBmkqGiqanIsZEshJa2CSihWesmpWnO3PKGVhqYoqXVJqQsaI0k5YAzk5NBG4rzAR4mO88mb4XbUjSSLiPeJlCBFR84O+UW8I/gwbYBTT+ol0VuUFkBBTAqfAqKIuCggetqiIYuCGKd70XLydji74+TkBJIA5sRUo0WB1nF63so5utgipEBkgYh5EqXlSehjUsYGN23ag0c1AlPIKZ4iepTylEYxbh1qPp16Rjw55EmS6DyGL/co/70247NqgRIV7PdYd4m1tzSr19n2t1xtLmjmmuV6i9KSsftyxrG7jcyLDYW7g5QlTlhs6AihmCgAIuDbz1GiJCdNQpJI2HEgjpZxCHgzI0tLHyVjiEgkczMjZdhlT1nWyP0OXwRUMyebijGVFCKzMIFSgaDFVgkdNZUBVSeishhlGA6T1HO+XLM+XmGuJAnB6foBdVnx+PGnPH78ATHsqWYZgmN3GBl6IDcoHfnRz/4t915ZIKSgHxw/++knmKLhtUcP8cLwl3/2I/6TX/9VLnfPOTm+x9XFC3Sx5+7JMYWTHFdv8vTiMUM+ZVSv0kdFpQ5UBiigz57CJbTYss8JZ2sqDDORQI8MhUXYBYgKpTWb7gmiG6ma1ylVMyle/YhS77A9KNTJc4Q8xltL3z8nJ0tlznDhBl98xL1XR5bNW7RzRYgKkRrIjm58HxA0J+d0uxsef3aDaOegBHEc0QFK/Rpdu2S/2ZBCQ1uvUUVG15aqkvR7wXh7TFX2bP1HWG+xgycMfGFcNRgJIg8oY0nuPdargsFv8b7HhcgYIR/29PkutztB+/rAVXeNMTNMari46ljee8CN65G7S+7fO+Ps7HsvhAAAIABJREFU1TVOdjx78Zjz62vK+RFXFx1te0IUDaWp2I+fsQ0bsixZFQtKndBHgsVS8of//A85fu0XOF7D5dNP6K6f0mhBXe2w8oIuV9y5/xrJdVxcbrEuUNdLZvMlNniG4cB4GNhvr4lpoDAFUiistQgx6a+XyzVNVSOEhAwiO6I7gCjQWtF10+JrqppxGIlCU9UlELDe4wElJoOZHxwyS+qyZlXNmXmDDgGjJJOKVGEDKCkpjUYbSakCfTegRUEl56SQSdGR4sReFUojpebeyV1ClqwfPJyO6pIgRklSX6js6wPi42vGBwuK1QKxPQe7J+aOvhdIaRCHJaYUpKDoNudomajKgvEwcPniirqoEdU14zggpSdKS4olMc8ZXEZWByJPEXJFv82MaY/QYvouxpGUHIW8gygPCOXQqkbmEkExiRnUwDBeUeo5Kt1FEVFEYuymjozKqHyECGuqYiCrx2Tq6fNnRWGqL45XHUJ5mmqB64/w4YCpJYWWk9xIVPjBUZdg+xuihbqVCJlwweNToqxmZFdjWJD8QKIHDFXVAru/fp7OZ2ucjSyXR0gZIfTEuCc4gxKJ0kwbrdK0GBrsGABNtZwMp8F2WN8zX1XsDwPtosH1HYedo53dRUjL5dVzjG45u3OXF+c/QReRmDRdF8F8+eVAmB2bq5qYTqiaGYKaQz4gK0shNCbNwHfU1ZxBOC73e67P/4rl/ojNZk8RLzHZQa5BTYucS55kNohSUxnNOi+oZoKh6xkOAy8uRraD5Z2vCfbhhsIMFDvFzdVTsh5ZHJ1QmQZ98Zz75et4+4xN94xKgL285XYzojYOe7Pl/rtvMj74eW4vL9C0mKqYTKaDoz9sKUvD8+stQi953W7ZlgI5W5H1MYebSIoWuQj0Zcd+6PBBsFisSTKzGTZsxi2iqsit4eOXL5lXr2LPA7oMjGNHdJbj+QmzYLmz9Pg+cby6T1FLrPPsO+iDwQbLx4//GGksb737Doul5Pb2I8oicXJ0nw8eP+Hl7SW6nXF+dcGDY1gvRrIAnxJFrclC4qxEqR2IAahQuqecZ5zMvHzynL89vonvA1GBPqnROVNHx4P1kt3xIz6WN5yi+bOL3+WN+YJRFhzdL3n08E3kKPjwp7/Hb/7m/8Bv/k//M3duFrzzjx7wk09v+cFP/4zXVnt+/Wu/yIXf8m/++A+5f/oKezsQU+a0PiI6T2ctUSmG4QtCT5LMdEmOAZcdKTuEAVVIZG4g9UgZGIctKRbkCBcXVzx58oz18dvsdwJBQlYSPwRMmchmj+MaFaGmoWhbYg/OBXTTcLQ8ZrZYcXMZOb94xs3Fjzg+Erz9tXepV2fsyTSrOfVsyeXlwCFGiiITpKRsdmg0N/YFh9u/InRPaf0MHVuudpcc60dsui274ZaVWlEWK+S8Z9Wu2D67IJV7vOyY12uknQhGjbL40KOUwTQFLgwIp9CiJieN9SMpZJZLjYt7ClUR7RqfbhAqooSgUCVS1UhgCAM5TBvJLCQxjGQsRhcU6gG7ziKL6W8VfDFF8mJGusR6sWae1zSq5mw1w28dOrTUVUtbG0qj8FFi/XT6p0sxpSCwhLHG2TVVo/DxFucOFKal0JoQp98RUmD9FKAxusWNlu6wxdtEUbYoLUk4pJAoscAOO47WCjsMFCWTCyNnnKuRupr6QzqTQ4mRmrLQ1CUYqZHZIMQOJVpG9wRdVEhzD2n0NITKkSFcoNUCNwqMPiM5j+MAKqKNIfqICy8oVgpdz+iHOX3fQeqpdKYsBPt9z+pvajOOHxhkgUWhRUR6x2l/xeOfPuEQZ3zle9/DFyNPzx9z6AZg/v8uHtYTbeCm3yJzpJAZNXj8weELi7rbIvuIsYnoPZ7IqB3e72HYk13Atwf6MnNx6Aippio1XfgpMQnm/F2u9h1lKtFiQ70cqVcKWSwZvETXjlnVsN/1NIs08ayFwo8QRIGsDUJamoVC5jlDb9F1wf2HZ9TKsLu65oNhy8l6QaEFV9dXnF9vyHiq1qD1gCk0F+cf853v/TpPPjnHjgNlVTJrA/7wjJ/88VPmdw37pueknvGzj39CCIpHZy1HKJo0IutnxPaHKPGUtn6FTjQE1UwNYXZQFLjQ0B1gN1rm9RKBIjlDzqfM1SlePqFTz9j3B4q2R80EfbwgW49RLVIcsw0dwmfulPe4vfW4oSPGAYFjtLe4seC1d/8Bs/Y5S73m+nxS1Xp9zZg+xabIq+v/ELc5519++H1cLql85PL8mpt9T7k44mbY8+7dIx6/+JiT0yNMFNhOYr3nMESSzQRfEdzIze4lw3igkAOrOmFipkygU0mrTmiqGuO32EOB1YFsRpK4ptNbTpdvc+1G9MrycjciEORhPx2JVXAIHV4K3njr69xuNszrNZuXTzlsHEVYcLm/JixLPgs3vH18Qi33vLi+pOscRkM0mde/+gYn7RG/+/v/nPrOGa+9fsQP/83POL+wmNkDRB14snmG8Xt+8fUV2+GCp91nWFdR6BVFUdANHh8s/W7P9dU1hREslu1kDu0swXtW6zX9OEwl3KuLqT+RIPkB0kBVSTY31yzXR2QEg7Msj08hCZy3CK3IAkLwXG83aATLomEmDSYJ0jiia0NlZoQhsdtb7iyXVEogU4SgyNkwxgMieWbtCTkIuv0lioKmOmHWnNK2c+7eO6PQJaJtoGzYnV+Ts8TUM3QsgIL+8iWtdFRnBSIO+O4AUSCrCjPsiO4WFzpmr7zB9skz0ugwzRzfW3ZXt8zKguGwpxslzvcUpobYEpIgiIExbZFB0/dHlHUgK0thDKqU+AhDXxDcjHalqRpHcB0kM5UVU0SpQFkYUljTlFOGWuk8TWucJYYSpeboUiPFFaWpCe4hUjp0jijJhNcUCXKaqCbSEfItbVOSg+LQg9GGo6OCzf6GgjWF1AS9QWtLokLkhkIqyiKi5GHKGzInx8XkHUjjlx7FZSuI+4k+lUXA2ZGcFfV8wTAeJmlRmtwAxBEpIqnQBDVD2pLt5paCJd2+R5gaRgX9iPCBGDsOe02ODad3Kwb7HK01oOiHW3q/4+jotS8vDUEgq3OCLRHqHrNly8XGc3TaMjOaICxJXOJjz2x2zJFseP8vf0I6fsiD995Bzxyb8yuG7sA+96imom2WXI2OYlaitcbvapr5AiFGpHSE3YEPP3rGy//ln/L2N1/hnftv4y+ukKLi57/2bWSt+eGPf8DZ6i6LUuLr+1x0t7Snaz775Gfs7Sdk5qTxEeGzHe3q+7z/0+/z1tcfIueBkBZEm6j0Pcqy5vFnP6MfPqR57+vURw/ITmF3Fwh7y53Fit14Qmos/qybJCt9wfm1wnlBu5ZEIk9fevqhYUw3VLM11gq6UeNcBAl3ztYM1rGsK95+4116n+mHkquba56eXxHlwOUTxTs/f4fVcWR3nSjjWyzKRDruCVrywb96n8WipS7OKMmIMWHlQC4KlJpx6CD5DehEWUmkXxMPK0RfMGs35NfucJMjl7cbXnugkSqTcgAixVHF2SuvIk/u8Se/92e89eojHpyu+MEPPuY//u/+S25F5pOffMB3f/Xb/M5f/TnNJ45f+Qen3P973+N//2//Md+dvcLf/uZ3uRh3fPgHP+bR+lUa06Cl4XjeMOy3iFLRmIKb4QClwwaPKQ2tbvDe45wgJYMQkAbYhAGtC07mD6eYQ3L0/Z7bm0s++bDh9VffY/3ayOYicDHcYMyB9WnBom3w+ZjMMY3SoGFUAoxitVxRiJZhl7i93PLhBz9iPr/h4Suv0Y+PuBluOX7lGFPd5XZbMvpbTHnBvLzLSTtjaA1/9v2nPHmx4SZabBvYdPB8f85rJxUnpydcbz/hkxc/4OxdzxvvfZvCvs3TP/8AOs+sOmG4KpCFRZcjqTB0tsaOhrNGYdyBM1nQVzdTrC/VNKZl2bb4NOKGjpOjJf0hkm2LlJmQPWMeyHlgTIlsHaVU1EVLSpEhT2bLaAW6UqhokFnBGPEuYoyiKAtqWTKXijsLyVIsqP2rnMwKtOwwMSG9JopIUWhCcng8fR+IPkFWCOHI6gqp1zAsyFHjsWg1nSR6b/BekITGRgt2yXBYMbprysZPUc1UIERB01RYa9GmQ6odTXUfpQyqcDg/UcfaZgWpwVlPpQWFlNSFptACGSMGjbMVMTna9hjr7uCEwDQ7kI5g5yjTgMv40NHMBC5s8H7AMEPJE+zosO451bpGmoo0KJzPCKAsFKbMmPT/BTb8/7EZT/sjVHRU+YBqWm7jnD+9usDT8Pd/49c5//wZn37yOWMvWa/vAOGvrz3ff8Tp/B3qsiOlPVFWCFVTH1uICbe9QYglAU8sRtAJVRpyXjOUks6eY/UL6N9kngPeJdxgGMtXCSlRpWu02XKxWZFmS147OWYtDap/SV2WJCt4ce6ZL06IIeCDJaWIKCqa2YrkB/q+o60LjKo5DJHV0TFaeQ43t1xdX/DNr/8ci/mc//N3fof9biDnArJBZkNVKc5fdPytX/yPePbpC5SsWdRztttzDt0BVR9xUJm2aXj9+BHvn3+CCzUnrGjiMUGewLqg9Jr5cMurd98gi5qz+YycZoxZ4U1kieBiE/ChoPCJw35gbxTSgKZGe8VCW+Tpnpsbg1ZvICjpg8eLa3TakMYTjpY1qnjAuA/02wEpFSl5yAOzxZz3vn5C5JbGnqD2Izfv3xKrkvJUM6uOWZo18xz4LG1ZGM/1/pqtgG068PL2kvHpp6S3HvHH//a3MErylfd+mXm5+WLjMlAXgrPVXWpjePLkR+w2miefXBP3jrkuqI1B2kRTFpzN52xudswWiSJ2dCkgVY1OdzlESTtbcZ17bDToVOOUJ1YBWWQKJWlKw+uvf4PH28jZV75LXTk+H55yEDvMqkWkyPbmOQ8ffQXiiic3T9h0gaPVitOj11mdvMN8fo8f/Nn/yu3lDd/7h/81v/3P/glhD4u6pbAjdjsQw5yvffOXeemv+fTJE7SoWSzukqNkt9ugdeTi4hluf8vpK69QlgZnLTEEykKjdI3Ugrou2fd7rB8J3lMoTdu2GDXn0Fvu3rtPTJkxDLSLJf04EtyUoXT+gBISJSU5T8XdkANCTnZGmTRbK6mMZb4AIUdub2Gu5izrClM4ZNpRzhz2IDjsXsVzB1Mcc+fOipOzU2bzlqIFP39Ad3nN/GRBPL9Exh2mrihLBcESuh3dkyvan3tIMzr2z14iVYleNqQcid4y8wOxXtM/ucZuI3U5x24tduyojWDWKg67S0R+HaMtKZcIowjxhiFsQa5w4xGBcxS7SSgWFgSfSTjKSlJXAqF37LtAdAeqxmMqRQglwZYTwz0fQGWKQqD1pI8XacqsFjpTKA1xjUgarUdSsLTlCkk1ZRwZUcXEF09kympFjAVa/z/RPDgcBMYco0xGoxHpeLJ/BiBHhFDsNyNluSaEyHLdIeSO/iBx4ctN/Bg9MTt8FKToEChMOSOKgq6/prmzQheajR/IQ6JatkStsbaH/R7tPbO2wmaN8yPukFEpUJeamBODvWY2V8zmR3z6+ENWR/VEc0oSpU5w7vjLi4h6ADmzOjKUleL68powwr3120gST64/px/hzt019fyM1EVuu8T1T37AO9/6Kk87ja8ln73/I+7cnXNUnfHs+lNsKbl6/Dn1oub0lTmXFy85eTCnqZbc3LQ4OdAdEs8+fMYxpwzlS37h53+Jy6cf8NnLJ2z3W2p9zPzeMcfmIe88aAjxllZF9jdHqJiogqAeR376u084u/8I8oKXl88w6QlFNAhZcTtanHJU5RGf+8TqxQeUUaH7PZEDg+ggJUoBWra89vYJnz3ecCcaTu9/HbTi4uolty9/zPF6xtnRQ77x5ptcbc+53u/ZH3q2u2c8ubZcvRT8j//9f8Ns+R7dZseBp3T6rxjNxxy2R5zMvsX+akNVW5bzR2hxiks35M1HXOwD3/zaN7je/YCjM0Puj/ns8z3LO8ccLV5B5Zbd7obZbMCYJc2sQqUDMi+5erbh+fOnHL1V8mT3IaddpFJvgnlI4iGlbGnekczu72n+4gmf3/2Mrxx/m//rX/5TvvIr3+DuL/wSH/3p7+N1x1vf/Q7/5B/9Y/7em0e8/Q+/x3/1n/4mv1E84j/4jf+ClxvJn/zub3Ovsbz29iMuzjdUNxZVltx6yd4mBIalWlHqHU6VZCnIUjNqjVY1EYFPCW8Dx/Wa3fCccX+FEIq2PmZuZjg3cvlyzwfvf8D6zqvYzUC/t5ycPaRRD6hmGqc3uHjJbKY5uDPqheQwJpROONfTj57x0PHG66+yOJqzvXXo+nO+9u5b7HrD88+fERK8+c59yPfIqUAer/n89645fFghN0fk/XPs+Y7jg2UxJF77pa8SL56TZMX6+BHt+j6+rImc0BzNpuGkchQnA8pXVKqmJKHSjth61nVLP0qyTjAoajljzCNu2KGloZANi+I+vgMTVjjTE5UjCYEkk1VG2ICUhoRgzGB0Sakqsp9zcHucvMIsDSm2jINAaU2hBHOtmRc1c7WgjCuO52u215/y8J1fwO4qamWYNxURqGbNFCWO4IZEspl5tSLJQDfeENKAyxvyF6Iebwu0kuQw9fGiKAlujvc9Y7xBFYK6uk+MDs8lQdzQ70uqsgZapGi53Z9jCoO0JSnMkWlObTx9307du2hpG03KGTcKSqMQBtx2SVE4irIBMZvQruMRGUVOCtUcCPEZutJIcZdoBSCQEoT0TLMYDWry2GRVU1QWEQXRCQavOD56gy+PVP49NuPD/FNSNIjQQogQNzR8ynt/6z/j+bMf8uLiGTE46nKOyhpY/vW11bUjtpZOOnKdaQwspKbOkWgShyJyT9dEVRJVDUIghSFRsJHHLIsTFJZztSX7llFvSPYlXt5BysSYfozf38WLC9ayQB0Ch5RBOQYNoZ+hJYTDZ+ghUM/nmNZQLqZi1GAHJDOMXJIYma00St/FDYFYlPzC19fsbi/5wV/+kDt3T5EmI7WnLWfM6jnWBX7lW9/i7tk9QjjB+S3R9cisODiIZcU37j3kq9/6CstW0jx/yqIpSfWAueNYnjq06bmNa/yJ+79Ze5NYW9f0vuv3tl+32t2f7rZ1q+yqclPGiRNbsY1ANAJZookERBaCEQIJCQllAAMGaaRICISYBCFQlCGQgBBMEMSJlWAbu8rVuKpu1W3PPeeeZner/bq3ZfDdRClPEkTWcEtr7y2tpfd9vud5/r8f9ablbP6AVhzJ5YCixHQVQ6hoSsUmfMZm+zmkE4KReLFH0FNgCU7R9jWVfUySLVkIanuKJJBjT1NbwpDYH54y54x57bi/25LjgvXpG5xd1oxpwNsZ97c3fPCd38baNcuzLxGqE7Jc0iw1ez5Alz+imrfM85LN6y1uzEgJbbfnRz/+kCAsDx8/Ztc6bu7+CD96CJJlNcc/GZg3jq498OL5R+gkIRSEzlBUa87mS8Z2T7u9Y94YchwR2lCqgv0wcntoCQrsYsaLjz/jOA7YJiKqCi8rfIAiV5xdvkOXS6LpsCeKb/34+xzurzkVJSUKnOTBe1+BxQoGxTIptmOHPX2Pq8c/xelC8Mn3/0+2x0v+zK/8Mn/zr/0lmotHXLypkHFg6EZUNjy6eofjUfHs5Y5Cn+H7xHjosFZgcuD6xeeQA2+8+SZSTgKq46HHSIE1gtE7Dv0e1ETO0IVGaYWRmqwLkqpo1pZj76gqO+G+2i1Eh8gJUiCHkSwE0hZEEchKEnNijAKVPTlpZlKwrh9BGxhERtsRbyL7aHBDxaKokb0jpQIj5zy4+hLnlxXLk3rS1ctMKjzHwbNcLBlGx9D3NKs1xihwk/hJasvqxBI3PWqfQc8YbcC1N8hDS1KCMVXE0OF8C/nI4dAiRaKsC6TQPH92i5IWaTtCPuL9SMqSLm7pwyRVSUKS1Y5uf05ZlcR0i/MRhMUYhVA7/LDC95bV5R2uKxm74ovO+JGqqinMFc4NuHDL3H6VnCXSjEBAG4FWZgpR5iPKtBRqjRaQ8oZEj5Alvj8BtSbLDbaQkA3RB3xI06jWlkhtOHQ7DJOGuhumgDTGYasSnUrmzQlDH4mxpN3OMFbTzDSw/QfnabuXhFBQN2u865Blhy4HgkgUM4mPA8NdpDl9QJE0o0uM44gkUgtN22XUSY3aB9zhQEyZ5EaEEZRlSdcnusFj9J6yqDnuHUhBWa7QJnHonv3E3XA4vmJZv4UQksPujpQP/My7b3J47cgy4VKgri6nUFrsaESL7e/5p770p3n4aMlQfoW2KHhnJmg3t3z48VNe3L7iZggs5wap5uzuFpyv3iGMA7vNEYHmjTcf89nnn7C79fz++7+DtUtuY0ASqIs5Dx+9yfXuOeHkLZ7uP+D0wRwb54h+RjUMyBBABj599Ycke8q7Vw/ZdzNCV7CsCjKSvh+gOTA72SN2V3DUBEpOT95BysRxf82xTVQ+k1694qsX77Adf4jWUBTQHgLD1lNlxZeerCn0jCdXb1KqF/zc1wu2/QnPny8Z2rcwIvAnvnHGo5+eceQOpyTtsMb3X6MpLmD2HPSnKFuizWNMfU7nJe3gCVmzLC7wyiD1JfSZDz/+kMePTijqjFJ7krjHpZcs1m9Q2jMUBc7vkPaAXN4Ri4FwFFzkn+Ikf53D7gR7VZLchiK9hGJBr+d0Ab50+oBnz55yvd/zH/2FP89/89//j8xKwy/8wq/yP/x3f533Zht+8z/8D/iNP/+f8efOF/wr//a/xzc//hYff/xNfvGnz3n45M/yu9/5A6KH5BOxvWVeS1RyRNfRyAofTtE5MowdY5r2mZOMX+D6IsYkJC1zKxAsCYzkcEvMDkQm+oaXz+64+fEemVvc2HOXRkTdsyzOMasSac6JaUatZ+yHV2SVuNnckbeBsqg5OVnR2owtBfXqlIePrtheC55/eENRW9798pKiVjx/WVDVVxx+8BkHv2BvXvKDj/4u7e3HnJ6VXNuO87e/wqV6gjhpUQuBCwNtSOhzi9L3U3B8eML27tuUG4vsE117h4sH0A5dCrZdi1EztrsDhU6UhcIaGByEeCDEnqo0jN6R6WkYpjxIyEhKctbE4ClEQpeBY3vDGCqyqjCqoqklQ0okEWm7FqMK6tJSZcFcV5zUC+ZqxjsP3+bmk1e88/AJQz9SlnPqWqHUiB8yri9wwUJWExQgHgl5R/AW1000t6EfcWHPg8tHbO8H+lEgUSAhcIcqJDFkcjIoLRnTMwa3h9Sg5duMDKjiQGENIQiqcolUM1KyCK0pCoHyGeXh/OKEzfY1s9WM7WG6R6pyRlIZuXBUi5LN8Y5m0WPinK4NZHGkniXGvUbkNymbW2J+iQ8SYyxKKLIYUXVPXe0R8R38sAdnsNKhVEcYWwbnqMOcf9TrH39nfH+JMIZYwo6OLBseXfwZbGj58Y+uidriZaLPN/THLaif/wfvTeKEsHuNOBqq1Zr6vMRVntYZtDF8eXnOceGJVpOkRYQIrkPJA2XqaTAs0hoxSO4OBaNZYNwd0o8MMbKLV2x3a9Zzj3eRV9dbZvOC9Unm+OIp3WZkuVhxHTInFz+LlAItMzFmunYkxcSDiwskmdvNnqKantICESEFVTXns+dPefj4XWyz4Ec/fp/HD96iLhR1UTGfP+LkbMGzF+/z5vmvMFt0fPr093ks36Gw50h1xuWDB7z14DHC7zGLK4y1nMzOmRUP2A+Kvt9ysW54+uKW4vScm2wx/Qmm9Wgj0bUmlZG435KGlpae6/v3yc5jdEaYTJQlVr8H2SCio7B3SOHJYY1IFSpprBRU8znd9n20eMLt4ccM7sjD82/w6NG7qPJI35fodsmPv/O7zOuEiHNO6yt0k+jHG6q0YiavuN98SDlv+HzzlNMzePh4xt1B8oc/OPLJRy+4qC55/vTIodsxX420fY+JK2aFZHfYc9zukcMl2gd8H2hMxayoqKQiDCMqGebVEqng2AeCLwiNZTs842b4nOXlObvQ8uzFS06erBlriTFTSCdHBeWC6vIRd/0BuyjoNq+4+/AlZ6dXFHXFbt/ileSqmHF/c8t2dGx3LyjrK/7EL36N+RL+6DvfolAFhT7yw+/9EdqsuLgUKBHY7xO9amguTtEVvPjgezQxE0SHsiNSlux3jsPuwHI+YzYrGYaOYRxoWz/tX9vpsBJIjFEEYD6fI4XCSDUFM7MkZUtOGWEsIBiGjn7ocH2L9x4hmTS/IZCjJwUPxiDFBPF0PlJnxeP5JewPEDvm63NEKomixklBSB7X9zyx7/Lk4QNOV484P5tTlICI+ChJwaKyZWUyUihkBFGsUKqc9MldT/SZ+XyF6LeMhw16WWMKy/hiR7zfo4RALkqE0bT3WwRAbpCxJMVE2wlylhR6Tt+PSHPPEDpSrgmxIcYLZJ7h4x6hrgmjR+kRXR6J8Q4tBKQZAsvoDiQ21CuLyhdIMaCtQssGJQpk1pAyJMHJ8jEijeQoJqmSaFBColUHekNyFuPfppnlqWAOgqKsKCvLTdszjoKiEYhsGccWLSua8gQlIdKzPW5YLR9jMFxfP2U219TViowixRIRKw7HAVNtyQKqZYUt1og/hoodhpZmPgcSQipiVKSQUKVldjFn8/KaMAbO336L+HqDy4EoJCoqEBLvDP3uyPZ2oNYFbnSMUaGLTMg9+62n0AX9sEHqRPQWgUUwknKL0T+ZCVoXX2Vez9jsDgyHAdNYDi81p4tLvv3R32N+OsPoKxbNmiRHUr7m7FHDl77xS1w+esDndx2dLrj68s+jsFx/9gmH3/0/+PD9P0ReaXQh2LbXHJevmDcFUnpCcCidMNrw02+v+faPf4hpJD/8wac8ubziyVcuuDw5YUw7vvmtv82jR5fMZwteXyeSekh9dYY7bnj6yTOGccZ8vuHp0yV6/oLF6oLD/sB2PFBVgqW5YGG/TCchtT+guHobN0v4tqMUe5oMMYOTCVtbAIdpAAAgAElEQVRtacJjHj24ILgXjN2O0zOFsYr4FFZ1jc63PLq8ZL44QeuOfn3HwUgeXDzk3/x3/nVEkPTO8+xl4LjVCGEprCSy5b59zqPzfxb0A8RyZGnOqY5zbJoz3v+QV+OPefP857nd3PP2W6ecXVlEdITulvnSgK0oxJIQWpSsEeEKP7R0+4bjdkahIq9f3/BH47f4+SZz3nyZsU3UdUltGmpm1LNTbviIb37vb/Ln/uJ/yifbI1UY+PqDr3HZv8X7f+f7/Pv/8V/kr/yN3+adpx2/+V/+Vf7wt7/L/UcveHx1wmxZ8Tt/97fwxyPrkzn9vOC498SjpxQNFDVeJLxICAFKGRppEFIQg8d7RyZjrKEfG5LsiHlAmyVSGmKW+BgYfc/zT15w8+R3MPKM/U6x/+gD3kt7vrz4BRbrB6imoR0y68qQzYyb/YammZPogYgUjqqqCCJjLpZ8etNy//qO1ZOS84sG2wgOzhONYJQHtgfP3csbfvDR32G/uMecXLAfM2q8580rhV5/yhv2PXRjWJ2sWF49xtsKaWuaRwvSK6h8hb5/yhieIfRA0gknSoyoMAzMpOGiPiWoLW6MKLWisaeMrqUbe4Z4oKhKjF3SZXAu4Qj4FAkxETVYozFNiUoDpZcEPxJyoi4rVLrEhQOwYV4ZRE7UsmKpZ5wWJzw8vaSUgYdnD2jMQ7QUmHIkS4NPBarIKJMQ6UAMUJYaIUayckBGlQkXS8gzjKhwoyWmnpgTIU1hVVG0qNSQxBZhb9D6gjSswFuUFmgN0lv6wVCIh2xuPVePDCm3DKMjxZoYLNIUNNVADj1GNeRUUDZ5CpHmQNcrmpkh2VsYLDEWE+5SHBGiIwcL/pJcBJQpcf1AIiKNJsuITxGjF2j5HjGMxLAnBNDSY7RAq5pMwXaT+EeV4//4aMNqgr+rlCgCaCWxFXzw+Qv6uJtwL8khvCOFgn94W729u0aSwc4RRY10nqwFRbn4glNsUH5GhQUtITuQk7FORQ3RkINmIVaIJiF8RnSnKCJiPNAOHevF5xQZ1qXCxUh73HPsEzInalNCzpytF8ybyY6kigJT1EipMSpSVpr+uMVIQSErumFHyB22ydzc3qCKknd/6quoTz9ltThnVldIEmRBUc7xceDhW3+Kk+YbDO4FRWmoi4qiLsgyUihDfSb5/PkGWUTKpqDNEdkOEAwITzvzxPRl6FeIomBkBJ0xciJYjEaTdWJwhpBqYt7R7vYQBMrUZBMI6XtcnF3QjSNpzMjCUM4juspIIelCy35XchwaON7SD5arq8ecnkV690Nur3dU9WM+fvq/oBawGWvO14/Y+0wxOuqqwgjN3WZDSG9wYvfcV9folSFry9F7ZsLQiAJKxXA4ULdLUlHRHzpc3LBPirS1zFWJcAf0eIqIA8k7snVkCShJYS1ZtJAVUa5QjaKLRw4xE+0aadf80WcfToGvPKcfA0XOjGMPyrBaF9il4uXnn7NarRi7A0PcInXN6DvaYYudaVxSjA6k0Lje8nO/+DWCH/jkg1cMvsSUMz774Hc5f3DG219/h9C1CD1SSoERhiokXnz6Pkexp2pqhs4jR090HcEljJm41F3bczzuCCmgtEVKhZIKoyeD5ZgmGYKPAW0LvA+QMjkFfBzwzlOYktEl/HhAfHEoKCaMXkwJ5z0CQVFUWKVJY0DITFM2rM2MHI9IKbFUCK/RQiODoNQN83LB6WzNu6ePeXD1CCmmUV5wAoRAFaBMmFTqnSSo6f+0VTM9NAye4AMpZ9LQcnh1ZPVowaBbwv0taj8gosQbTe49zUIyDh2FqdGqYAwjwUciHsTUtSwWiTFEQizJ0pC1QKkSEefEtIZ8Q1F+htEzkIE8nCKTRimFlJBSQ1L3FKaYdqnlgpxAAlolFBItlwhToOSREHqkqMkkMj1KCZSA5M+wokagcE4y9hEhNUqBlFCYSY5UWkWWnrHV2FJhVSCEgBSGWaXRpsMNjqapUNIipEabTIwBIUe8B9ICn0eKcsIExvSTWCxTZMqFIYwtMSdIXyBDB4WZWbQuKLPCuQPt/SvMqqYsS/KxJwDCwuvtNSrVWCuJKZBNxKlM2CeGseV0vSSEnmEMk/5ZjDjf44LD6D9mBLUWKRzNoifZwOg00lR4OlYnJaqCUgUqE9lnCE3D6smKhz97gVor7ndPMVph6ykfs7hY8vZ7b5PigZvrz3n29CXN6hKVLMFBWZVYY9nvdlyev0Pabnly9jaOPV2/4eYmcHM64/xizvb5CHuQtuPgbwnJkQSMQyL6zNVlTXY9Ny8HPrjpWF+25CjJuaSuatbrBWnQuMOI00+ZtZpaCFS8Z1Eo1uen5NSxC/c0s0s+6ySlk2x3L2jmMFtcTpezqbjfvubu7pq333sTO5vhwwKRZ8TQcXPzlN/4l/8FLs6/wne//SOy3jLKPaNuSeNACnuGuOf07Am6qtHzBdXaUGrFwQ0cjx0vXz8jiGv0TLGQI6frBa6P4DVGVBRxiRYW/BxZ9AjVY8s5u71nd2gZ3D2mmHGze03bbjm/OKEWp8S0oBMGWSlUFsxszV1/4Gd/+ef51X/tN/jLf/m/5te+8Q1UaHj28Uf8c//8L/DNFx/xe//7f8t/9Vf+c/7w/U/oPnnGm6snXI97vvfN51yWp1T1KYf2nuv9PSgNZIQEoQWCSNF3EwkEAEVGE5lWVlIGn6Aw9wg0MSqQkZh7cnII0pT5cYFPPxg5e3Bkd8jc7V7zcLuCYYNJt0iZUeaClHYc2iNltSYCxljIk3wuY6iaFXk8oe+fsTpfUlYGUZRoO0e7iuunzwm8z/Mf3PL9D3+Adxt0FwitJ/SBlEaqE0dZ3PHe134eI09RZUMxn5N1RVVeoCKoUxg+GgjqDh8FNj1Ai8gQW3LyVHKOTwazLMl9JAiBDy2DvyfkjmpWM4yRoR8xdST1EZ2mgH6pIlEnpLYEn1AuUcaCUQdGIi4ERNSErPFZUDQlRVVCsDSiZl3OWZdzqrjExBWVESh5RCkFqcT7CqEMtogg/BcK+YiScxCCECQQUGaYJG5GoeScw06g9Cmy6BnchpAPqAQ+HMgpIlOJkp4sxwkrS0UaFSlCqReIHJhXBbi/j4GOCOkoS4sqLFJnBjeiTT2tflZqwiEOkEaBqWvG7o6mLgg+Tue1bBB5iR8CqjwQ9RS0j2JEWYEUM6KT+DQiZ2B0wB0tfrCEkBE6kYUE5PS9FP+oJZX/D8X4vCwIaaR3LUpOHe3g7znuBlLqSamAbIlJkLL/ife68BJ3mIFuMcZjZhknGqQ9YvIM6TQ2gqQnhpEh9wyMWFWSsyVEySGOCAwSTyEVoyoZgqMPUClDWWXGUTBmh1SOgowUJfP5OYvl9CGsVmtmMwfWIJUCEYlpMlx1x4H+4KjLipwD3jlG54g+MTjPYn1K7wauHl1xvpyjSYx9ZnADQeww9oKrJwv6QyDvFI/Kn2G1aEh24OAPzHRBoRR3168otCCLwKa75xgzLi9ZS43YDRgUhg7fCayegWRir3Ya7zNaQyoL6nFJrbZ0dIQIOSZSd0dmz0CksBDNKT7VjFVJ8JYkClCS433HyD05CFarBzRNQ9dtGNw1ITrubjzt4ZZqsSCrdxlIjMeXLPyMSjT0+ZZ+bGkayaEdWcwv0XWFi5lCC5bLMx4+MByHAPmeoU9sbhr6o6BUgT7tcJ2iWT/meP+SIkFlplGTRDJttwm0UfjQUc9qgtyQy4Kh63HKEQrog+PVboMuFUEPZC/o8wilZbZeUp3UHI53HLc3vPHoko8++4QYPGW1oBs7Dr7n7PxikvCkzObwmvOHl5yeXvHy1WuGwXN+9ojvf+97FLNTzi5P6B20rsY5RfAtzo20Y0839ggZ6I+3iGQn1JbIKA0Szeg8wU0FVmVLYgYhNTM7p9IlnoQOHqEMKXucyySfISZymmQJVhlyGhiGnhCGLzBPgiTFlIjPgiw0OWdShCwEhbSUqqAUU5I8W0GMk37d+0ghDXO14tHiCY/PnnAyP2FWW5pizejuJga4MxPpughfcO4HcBXyrKHb7BGlpdCSOO7I4wFbatJxhyrEVGRuesThSBKZYAQ5BbRX3O86YnBgDM71xORJhAlhqQXd6FBIIp6kIqOTSFWR5UgWO6SGFDJlMWMMHpnKKfWvJAimEWewFOUFhZUMbou1l4hQAp6cOyI7RE4YUxG8QcYaU2hc7sh4pCyRoiREKAuNd/10aamG0s6wCmI4UljN6EBkS3QGTUQmCRFkBkRAGkHOA0olVAVJDCRhIRliEkgRsUVJiJIYzfQZpWnk/g+/mmaG0oYUEt47SAElEiJPGjurFIxhCl6hEVHiBg/jiJk17IcDVBLfTyGjmDNdDngXKEZBYefMmhU3d1uy8KQ8lUNCOYwAmxc/eb77e6RqsEVNUwmQA+VcY2xAbCqKVLMoLSmNBAH6bMXq595l8ajks3bES8nrpxuafeD8ckVZFlw8fIfZasbr99/n2dPf4v7mBWWTObs4R2vJ/d2e7pi4urrks+4TUFDIgjEmdkPPD589o82CcPTMyxnbrcQx0oY7bCnRQiBNoDAFQ5ihy4h3juGguM4vKOY11ewxSq2I/RERO5ANvuiQGMLQg9XoWQlCIVtJlRrc0OPSaxZrQ86KYZRkCaaa8emzI48evYleCW63iaaG1gXutzt2h2uWazi2Rzw9ORr2/S0+ZAoj0DaCN1j9BlFWVMsRO18RtoHt3Ybb++e0boNdzChmNTH3KCKMidIGCuMIgwc0yUOpT/EhIuTUad73gfsucnXMFIUmLSw/+OhHNMWaxewS3e9RIWKkpT/uOT9d8rV/5t/lw//7u7zTrFisL7m+PuDmCfHeGf/rX/sv+Lf+1V9F1hd88M3/jbfKgaHPuL1nwQxNYNNu2WyvqaXCqJIheAQZmyWNsgzF1OEWKeJjIMeI1RJrBSGlqbAyZtrXnVBPyKlvQBABBSQDm8M95bngejew297TbjvCLuC3nqQ3iKZAiJGyKglyRvQTa96YASkcPhikLKiCp0iSqlCTjChadveBu+sXhP0N2Wm6bUviGp87Xm3uaO975kqzaqbczs/+9C9wdv4VirgilyWhzEQi0R+p1SkuKjJ3FMphK0hjwieFUXNCHBEkyCN+HBDJUBSGkAaG4Mgh4UaFNWu82OHClhAOSDV5CGKWEDNGWsbxQHQ9SgREcqgMGo1zIykfkGmklg01C6pqxlo1nFYrFmaJSQX4CcNrhYbkESohDQgz4QqHwaFQyGiRzBFpJOZEioocBdpkEj1ZHnGxZ7U8JSSPTIk8GnyncOMepTQSQ0otIXQoUZHSgA891hQUqkGTUVZQyhoXOhAZoc1E5zORmAxKayBOa5ZBINWEYlQmQejJziKLiTolcoEyCikl3glCzkCi7zSFzZiiRyqPdwofIipkhJHE3BKCIPslOY8EMRDjkSG0VMvin1wxXknFKCNjgpwtUhuG8SVFriBXeK9BaFJWhPiTY8zR78h7UCYTZGKQBrxAqYFsBoy5RARPHDti7hjpaQn0EcglKSpaH9Emknyc2NsmgHQIm5jpU7SuMKXAqEShPaXRzKoV88UKXWq6EapZiTYBTAnSEFIkywElFbuDQwFCZ9pjhxsy3k37VVU1p5ktcNsbnrz5mNNVRXAd3SHTdgNRBM7PHlE0BjceMaVlUZ2wWE4sz9BVFKrkuHvO/d09Z5envL57ze29o6hHSD1B1syCRZstIXpcf4qeZYIf6cfMOMbpIaMMSCUxJlMqwWI+40CP7w6osCNIz3G/I800TbXGp0g/RsgBz0hWmk1/xJodSq6o5gWDdwzHlhBakhi4vt3jekUmUZglzz77MU2pYX6FSIGi2JPzEStOcD5TF6dYtaCPI43xrE8WxByRNzuOg+fY3nDcH5EYdKnpB49qB8aim/bSykAhFpRSUUmLFRaRMkQ1PcWLgqR7hhjpciDIjE+e3XCgjYFlXeJETxA1STrKqqRelEgV+OyTj7FZs5xbbm+fczI/wxQVOQ6U85LF6QJ3iIRxwCXPg8eXtIfuiwcfRX/YcPvqM372Gz+HNkeGzQuCX5JCJviEix0h9og8InxkaFvKQiHRxKzJTEW3kBljS2bzGltaXAgkJIUpMcp8IU5R9IOfBD7Zk2KYNOspIcV0qTs/WWKVlIj493UwGUGeWkhCfiGvEeiUaZRlJi1VVogoGaRERxBGMZcND+s3uVg+4Y3zh1yenGHLEiKIJHExY9SkvM9f/I0cI8EHpIhIJRmHA1pYbLQIPyBDR3aZmBPVvGQ4tKgQycGTjCfJCN2UD+hipJCKFDvGPk/MbTHRG3KQhJQJIyArXL4hZIXKk2cg5j1CtWQUhAWDO2BEjdYBIT0hTKIKbWqsmiNxyKiRWiDktAYjUAgZyXkk5wIp5mhlMGqaSAhhKHVF8AopJORJjIHOGC0ojEFLwRAUUQREIaeWu5sKdyREkdFGENOItBU5ATEhbEJKiRCSHDU55KmJYiUyKhSClKbfJ9RPGjit+WJqojUiT6xwoeNkK6YkDgE86GyR1Qw3uulnmUlU40eqlea4H3HBThbgnBFKoGRmMZshkHg/UM8M+/2IFAWmtAijYJz95Pke95S6QcoSI6ApJbaRCCIxKwo/o1Q1t67D1YbVG5dcfO0hptTsdwfWzZqX2+dc37zChTMen58xX5yxevMhMlu+vtnw7e/8PwzHaywzgoPjfk9ZLYh4nJZ0hx2lXhKjxgXPy1d37LYdj85XzIqHbEJk3EWCc5iFxTQCWQpStoymYXZZEO+PZFdy2BzwKdLUO7b2HtFllus57aYizjO9dyQfEUKTqowgYtOME7uGYiTlxHy94m4T2A0jPkZu7g68fOH4lV/7KW4PL7DDAln17MKOg9uDTgx+z3H7innluT8WeFegtKGqDEorqnxCjo8IGmTRIWRif9xzv3vJcXxF1iN1U1PbmqQc2YNRgaLOSOvxfkcULZ6KMJ4S856kN/jYERAMwXC/7zh9cILVCz755AO+/M41RRnRfaYcBLk45xDvuXz3jHd/9hf5G3/1f+KX/9Sf4nrXo7TAnpb8/vvf5vHFmn/x1/4sf+t//j2q/hZ3EhiOCesrrCzY3r9m3++IKXDazEgJhJZkmSeJFRJfViQXprxXt8NqhdYaIQQRz5SjK4g5oaRAICf8q7JEkQg5Ag4Xjgy9nnjsWdHdj9w921M3LUWSqPWRtKhYVWsODrJKFFpNYpysGJAMwTP4PYU0WO3RyuIc7HcDu/0NZRm4vw7cb1+gi0h713McRlCZaqlZzC0Prh7w1bf/JDlfUao5uShx2pNFNyGecyIjUFWmXkwrVp4ROSbwTNM6ldA5EkaPECukEmgtJ9W9qHFdgdKWshYcjvcIZRDaMI33At4PkBwufrFGoS3KR4yAJDNjGCZuOZG5qFiLOQs7Y64bZqqhyAWVrCYUrgpUpiZEgdYZoR2IhEgJ7xxSmy/W4gQxqsmOnICsSSKQhSKEqSgXuiOOAU8kZIhDJMUvSFVoxvGI8xGjBORIwrEwNUpOd7lUgSwNyBotPdIaUNM8JSaDlCUxtwghiUEgkkCZjC2neyIGixuHaSKCRuiAUBmVFa6zCHpENuRUgYz4KBh9IuaMEIphODKEgDYVKSWkdKTkcD4QAhjV/JMrxiMgZEFhG1zQxOgZYqKwERkX+K4jiWH6wvwxffPh4FD6iG0a2uOIDq9pYkRj6TiQ5hXlfk5wEdAk2ZBI9IdIVANWlpggEbMDIUUSHm0j60JQFCWkc4RcsTyTlAqk8NjSUM8apAqEFFnP5wgFPpZUxWRmCtGDSEidGF2ibgp6d2C/64lBo3VJVdcUhUIIw+XFFecXc0Z3QGqJiIFCljSzMxbzkt22pS7OiO5IswZ0h+h7ZiEyHPf86JNvMVpJbk54+v3v0N9nThcDrduwFyWXy6+xOG05bB2FrOj9Bh8ibZvo+4AUiXluMDND6/ek7FnMLOO4Z2j3FDrRK0Xrxmn8vUr47oh3A0ZqRBbs7uEYAw/1koWeM4yvGccW6QK+C9ztNtwNjq5tWbvH9OFTPvn8+zx84y1yFhwHwRuXV7jxjrGvMdmDjFihCEgqM3UBhiGSMrxuZxy3G3LwVM0CnzSjlzQJdrtbslJoJRBjYi4qiul5eio2naReXnI9DER5TjcGdq6dih8naMcelxO+KIhBMWpBUYFWgHMc7l7z9NNnfP2rf5quu6e73/Mnf/2X6EKHlCNvPLyiXi754PVTjm7k6sHbVKbg+vYFpyfnHDZ3fO+P/oCri4KL04Ifffg+zu3ILhD91FGo8SAT264lokiUJCGwdWBwkpQVQlvqUjNv5iilGX2grAzeT4eiD/1E+CEzdCNte2SxLoixJ4SEFDOymNH3B0LuKXTCCoOIkzEtZv9FsTx1kgpTMLOWJkNDps6COllsMAQXWNlzlnbBTy/f5UvnP8PJ5UOaUiGUJyhHkQsgEm1D0A1We0SO5CwniUYUKOVgd4eSHhslqY1IJxHB0o9H6nmN8S39TmHLijF6lOyn8WNSdIPHkqiqGcd+esCRxpBUpHc94xgpa0WKkRTOGOIdtg6QR3Iw5Gjx6Q5pFYNbMO13DgipAEfkCCrSzDQyDcTRMJMPGMaOLEeUUhhdUZgzwhgJ0dOsNanboNBIYTCqplANu7bH2BI39hhVIcrVpIDFTdOIrHDJU8wkqgiIPGJVw0AgaYESmmEvaJoT/LEnjB5ZVWg9R2VDToEsPbYwJCWQFqyW4ECoGmH/2DHtPUPw5EJjCRgjSFrgvCflzLjvMdbSCElnIqk7YoUkFgV3mztOa0k/TGsKQ5xxDD2CkoUusUUPOdD1W3LKVEXF/bBHSUFpaiSJLv7kmoosLOXCIuJIigN6UTEOgkiPrQIzCT4L7kIiNyUP3jpl8VZNclBpeFgUuLOS33v+Mc8/v6eIPU8u3yLoOf3pFf/Sb/4b7Idrdi8+Z/PimsGBd/D43TW74ZrV/IrddiQEhxsHSIkcAt1hT6ck91njloZ4DydmhuosKIWYC5IOVCJTJYPpRzYefLJ0m8y1fwXDluXsLR5efIln98+Yz8+4395QKsOyXFCNgRRGrDxhfXXJXtyx9A9p2wPBKUIsePXylh9+930u12c8erTgb//ux/zSl+YMpqVLR3ShOV0ukcIwHg6UUtINmbo+pywytsjkXGHtGS5oRn+DiGtimziMN7R5Q1aBQgsWFszoWOpzAiOxviNYg1aKnCNejnTiiN7dU84DSUzc7tpm6goGcUAtl8gk8K3HGklKA3EIhN1ALnrCvKU5rdndblg9eIf56orXH3yXpjTc3t/zyR/8Dv/JX/hL/MFf/xbXf/v3+Oo//ZBnNy9Y6lOCLHj+6jXOtayrOUrNkCLjck9pE2jwOXAMjkyB0ZaqKvHjQFM15CQIISKSRkjNQEKIQFlKiF8UR1KRpSUCSpQc2o64G5jnkXp2znjv+OzDT7FlyUO+TLh1qPcazqsZWe2QavI/qCwZR4EmM7qBfogsVyWFdQiVGUaIUVLUc6JK/Pj57/Dxs++gVhVjG3i8OuVqseRsaaiawNd/5ivMy4JDcIhFRmiwuUSkEhmg7w7MlzBcXmDqwH3nUWNG5Y7cbVBGI6sZItRYBCEXONeBzBhVo7VG2UyOHiMqZDJYc0oQmcRIlj0+j5AiWUVscTLhBqUG4UhiJGqJsXNsTCyLmrOyYK4tVtSYVKCjpDIFVV0Ae2wxopNFWEmMHdl3KFWhyAg1EqPH9TCVxSOoRDbQc0DIitAViDSnOwjaMdJHT8wtUniUqomiJ4uKviuIOZNkgRQWqzONbnCpxKWILCRdTig5Q+s4ZbZMjw0lgUwIDq3rSfyTw7SaF0eEyri0xHmQg6CuPZHwxYRZTJNaoQlux2JR0fcaZE3wFW50KJMwuuKwe8UQlpw0M5z4DK073CAJ0WJUg+/hJ5lY/z+K8cqc07qBMIyU1tHHlthekuwNURzJKtP3Eikt9bz4Cd+QUwPzuUYXHaoQiOKOw/AZtn0PWT3i1e1HnHCOkgU+gTAFpq7o+gO2BFt7juOGorpA6z1l3VEIjbZL5rMCoeYUZUWzyhipcS6TCQjdMXiYzWdEDvixpmxgUc5ww4B3LVoLUis4mVck5wltQhPRZaKaKaqqIifF2AfOThqUGlBCMXSaoR3RVrM6WbLbfM447plVa0T02HyG70p2N5n9piUlx+//vWt+7dd/hW9++9vcvx4I4xGZDwxOEWVksRTY7pztTeZs3VCYE4S4IeZP2LfX7LY1y7JBbCzazvDjgmHYgFLUsxnD/o5m7rh+teOrX/l1ZNZUZUKIESknRTResHKKi9U7JL8jtS0zkfD7A+P9iA4VKh+oiw3RJV5/NnC6XCC6aV5RLE8Zdpa7F4Yw/wOa6gSlNN5tcT6jMCyLt0nNCZuX36VxI7GsGbqBOiZs26EjNHWDjoEyZRp/QQoDclnSu4SNcDU/ndBAIrLXLWH0BAP7vqXzA4HIsTuS1aSdT1mS6TB6zax+g+gNr28/QejEOz/1gN/6O/8X6/VX+H9Ze5Nf27I8v+uzut2f5t5z77vv3dfEi3gRkREZmVlZ5Upju0oYgUUjW8LCSFiAGMAM/wMIMTADS4gRSEyYIGQJEIKJBRQC7BKgKldRdlbnzIysyMx478Xrbn+63a6WwQlBBVNqz7e0B2evvc5vfb+fz4P37/GTP/onkDKa+WN2l3v2NyPFUcP50Qnr3Z6Ts2O6Tc+rlxcoFfjk0494+fJLdpsdu42nMFtsuiI3GsERw64g2Pt0focpI6YwBDfSzCtMVpBiIoZAUSuyzNBd77CWQzbNC7CJYYoEMWDDNXkFma5JrjzEGkRAK48goaNAorEhYkPARw8iHLToUVBhWPiMUitUFsiKEmVr0tRQpYqPT3O+c/YJR7Pv8Ev3PqQuWmTpCNfgqHoAACAASURBVBOk2GDygqF7hxKSYlmTlxXgcJv1IQ5RG7ROdO2eyrQEn4CGdn+La0dEzDD5CUYm1jf7wzGeyWi3kswcHRrowWGyiaG7xZgVU5wgv2ASa4QGwRzpT4CcKdxA/oLCQBIBO14f7HsyUumComyIeUa//QBprtHaIVNF4HCcKaImBoXWidzs6f2eLKswqsDImsI07O0NzWIgb27Z7BKFeUpKGjsKnNVkWcEY30EqOFqUjN4Sk8CKQx48OMvp8hhrPSLkRFkwTC2YnEwegTf07TVV0KQER6v77HxAKgMxElIAITF5TdSJfhzRyqCMIMT0dazo/70OslaFHSyFyhBSIojkKuB2dxTzgBAtzk4Mwx1KBqSaY0fJfnvH8b2nbG8GZkcKpCC4g1E0yInWtoxtST1zNEvNfm8p64qUAkhLIiNG/43nacpjiqwm+Y4gAsPQ8dVXis8ez9i718yeVjx/c4MRGcZkROPJ5pKhtZwFw9r33H/vmM/EKa/evOL29UuKkLP7xVvOP7vPx88+ozk5p24q3nz5hv265ehoSSMtRi8ZwgX3TxdM0XO9Huj7HqUElc7ZXe+Qu0T9/jHeSbbJcmsH5rJmkde43cj54gwzQjz5CaPJ6bcdQ+9xe8jzmpPjh6w3r5nPA7MguFMbysVDtGhQO4upRrKHkls3kNaJt23PTbymeXRKO+35h3/0e/ibNf/Wv/YvYLe3GAz3Hhdcri1myliJkuWp47NnD/nqS0nMC4YafNiR8ojKjpBxhZY1r1/+BOc094+fEDtI2yPi3RGqXbPKEqdVzvaupTk9Yucs123kTN1Qy4i3c5CJfXvJ0cwQ7IKqeIRJVxRMHJcj95ZzinDOfD7x5ENBXeYoMYdxib1bocyGijX3l6e8dCNn/8yHXPz0C5ZPz/j93/hNuu0l/8Z/8Lf4439yx3/5X/yH/Dv/6r/MnTviJK/pXl/w9u4tW205X84gRoZ9RwqB09MV+27PNDkkBuUENmYcrQpCcMyyFa5zJDEihEej0WKGFBGPP6yLShJiwIdEjOJrKYwgaYmxJZN/B5mna1vuru+4vXqFyTyJe9w7OsM8+gwhSowrET5jsp51v8ULS/KeB7MjMAFSSZk1KG9wvsduHOO4493rNcbU7C62HNeGDz855/zhKZUqeXr6AYt5gzou6d5uD98+eci0224kWE8KsFjNeWAM00+/IiOxnw6kHNWcMU+aJKHXPYW3KGNRMSP5wzTWxz02dBTFkpubQ4kzsCX66ZDdERoV5pisgHCHmw4dldaNeCVBzSmombZbHj5YcDKrKXzB0fwRpTxFxQyj7KHMToUKZ+DmRDbINEBSyFQiMYgQcFNkGiNaC4xWOH/g7nuhQQr6rmXqLziaZ7Sbkm2bwBiy2kDVYa3FB0deSERMyJijdHEwqpuEy1r6u5HFg+/S9xMPckGcNmipKFOGGiQtByqKi4JCP8ZHsHZAqkCpKwg547QhM3NmzQnDbk8QhqzK8XGg79c01ZJpHAGJtQfaXlZ4pOkI0WJdIjjFbDbipgui02jzhG23ZXQ9i2PPdn9B9We1GdcsKfQOVUucqJG2wum3BHFMiBO5kSTZY+Md3dTDn5rK58EiE/TTAu9P8FNBNJajfMm8WtD9yYbysSRknlRKgtzj2hu0EkyjYJwiq4fnhAnwDymyiCx6UAHSfZLIKeqBIi8ITjNNjoikyWbUdUXX9SSgqhvAczte4bxG5QuqhUTIwFfvMoqsYHIDZf0hJrtDGoePOdMw0Cwds6Xi9jKy3QyEaFmuKoROvHj+HIVmUT/i+u0N83rO7nbLl7/4BW/frVGq5GQlsG3J2eqU//a/+rv8yi//Gm1/w8W7LYKG+fKU2fyKrb5g/S6S5RukOUakI6b9Md3uhs225WZ3TSVnDFvN/fcfMcaE70dwApndJ42B1WykrDy56Zj6wLxekmU13SAp8wTVW5483DJsXiI44Xq7BzlSnkjyUXPKY2685OqrwHc/OibJG/bTC2bNA1bzkmH/BikjzdF92v2E3W9YLkqyXOMmT/KWSsOj02NefPEVeV0ytIFaKmbSIJIjk4cegt50eLvlZH6MlhVJJ2K07MJbjhaKWw9WzbibRkxe0uPY2xYrI8IIYgIfEm6yRF0xf3jKMLVsNzuctxTVOW/ejCQx44NPn7K+k+zXJfVsiR8Nb19/RVVa9ELzxc/+gF/59X+Wdrfh5198ydSOPH78mM3dFT/96edkZkZTZ4y9ZzF/hlKJdnfLurtA6QwbE5998pdYb3Ysmjl1XdAPLbc3t+TGsF47Xr9+zoMH50QSfe8QcY0RI0IcVMKkhiIrUbFBY5HZgQHv7BaBR3OIoKQEKQkO2QYOx9gyUYUE04b57Jh23aN9xSxlvN/c55cffY8//+j7nFT54Y+s0EgTmPxASBZdBGQTiNuCejVjosPbW9p3b9FJUyyPEOQk6yAEXJsxtmvqZsD2FttPGDWhTc+wU4y7hmx+i7U9hV7hLThuQF2ixYjMa/q0Q5Q7hlEh1Tl2lAipqJeabnxLMpYQG9T0iL4VOHdHZjZkmYMg8E4zTJ5icUFKHmKPUJJczVFxhdaCKfTo9ARGgZz2ZFmBUQIpHUKuMdpRqvuEzlApQ0oTylikscTUklQJbknTKBICEbcUZUnnJC4olvNzfBvIVU7XjxQnM2JvUDonJkE37ZgfZ8CAyQ+TFRUEAosyIEWGt5FhnPBSkFDkswbfD2gpEVn2jbVYlDmZDxQyx4+O1jqUhEIJ2n2HLCUqr2jXHf1Wo1VDFB6fbnny4DG3+zu220seP/o+f/LiK4a9Y3X8ECEku+6Spj5itC1Hp0fcXHSEFChKRZZppJA0s28aOOfVA0J/mD7t28hNf8eTx/dQcc1MLujtITo1qwxiUULTYGRDJzrG6ZLFexJrT/i4WZLSKZ//yY94/uZ/4en5nL9S/Pu8+OGGj57+ZS5ufsLdemTye3r7gp89f8nJyRNOFwX3ZMPdduKsekbbW+62W/qph1JzFzvWry8PJTxlmC8W2M2ey8uJxmQ8XZ2jasnFz+4xuh1CNuRygY4FYbBcvPsFk6/5pe/+NX7yi+e81zwj9iODbOlNjd8t4PUF73+wpMuW/PDtz/nVP/cp3u2Q7cCnH3zA5fwd8w/PuHhzx3vn73H9TrDrJnab13h7zer8MRftjn0oCeuJ7STQ9QNknVM0DdEmfvRHP+HFl/+Ev/hrHyPFl/zh72zYvHiJYkNVtjixYVfkTCuLzF4wdRuWmWJVnlHGmq3rmdIN9+9rmiInujkZmrrqWRaWI3KO1ZIPzo+IUXB7c83JyVP2txM3d28x2eesHsy4d/qXWQ9n6HnH0eQof/XP89/8R/8Zi8bzT//bf5NtW/Ef/62/yb/3r/+LpNkxl3/QcffVW6RrydXIvcIStWJ7c8eyXjANlhgEmSjRujzE1bKAFTsKmVhv9+RGILU7rH5SIlRAyh4XM1xwSA5yrRACY3DYcIiBSa0xhQGxI9MH9bx3A+12w+3rBuUqfGzx+Z4HH75HyDSZVkjhcaaD2Y4ydxwxoeQZvhJcTVBpTxon7nZrLi4ucKbn4affQwwF68uXNMeJ++8d8fjZI+4v30fsKlanK678BfvyGKXn2GiIbsQ6Swo9RSkJTSTOI/4PBatnH2FWd9jdDj1Zpm2LmCCbcjZToowJN7X/D6avqFcMa0s37SlnOft2RMoeSYZ1Ehcs5SzRj+84WpwwdImq0Fg9kdKEFI7KKE5OHlKnipV+iB8Uxt87DJkyS64KjJrIRAA/4FKPF1sK0RCDZBr2KB3RuSAmg5SBLO+ZvGVwliRykizouh1GlwhpcDbhQ4IUDySTCUqxInQbmBL5MoL1pGDIMkcuAoKC3VRy78QgxY4oElm0RGHxrqRzBo0iO5qRokQqz5g6YjjgarOsQirB5DbUC0uWPP3YkmUFVXHEzd2WYZxYHj1g7BIi1EQjcWOHJDHanpgCUig2dxMpNci+outfMZvNuFu/JWWWamYZvT1AOv6sNuO5gVzVSLOgGwQqbfH1c4Q6p7MbOhtJYY6gJKrum4Dz41PWYyKmS/LqjnlVU8wyBn5OkB9SzH+FxEhWK8bcM/gWG3oaaRiHSHFyj1EpwnSHiTUZS6SukWZACHXQrCvAZ7Q7S5ZphDRMg6KeyQO7kuODnlQt8EGicWgJxkrW6zuKBHHsydSESC3RLWmHApEGTs5Klseaze2eL378jrMHx5yeSAZ3w+1lh58Kzu9/xp/8+EuGbks8cfz0ix/xwx/+I1anKz781vv8xt//e/y1f/7f5D/9T/4OWlp261t8suz3I85HVFVzcbEluQH6nH17hck9lVmQyRW5OkNyTZCespZcv3nJH/zkSx6cnVBHRZg0QWhmRvDhB98i2oR1gnlxj0KXB6JGncgLw6z+LrfTQL34Pm33miQCi/KEpq6wosULydn1d7j3yQ2PHmm2d8e48ARTGvIGol7TtpGte0qWX6IFHC9WEAwqDgjRsb4LzGaP+ez7ji9fv6J5cAo7y9D3lFIjkmS/7bnXLMnlnFqdM673CD2g5grmx/jmnEoEwvWPGGRiO+7wmcBPMNiRoqpINpES7LuBj779PuM40O5b9m2H1BkPTk/50c8+58OPv0We5/z853/CyZMTTILLr37K6Lc8OD/h6tUlJ08/QbiCz//gJd71rFY1zjmuXlyymN0/qMvDa05Xn5CkZLJ7AhKdV1in+Of+yl/l7dUN8+WCsoK3r77g8t0FIJjP5+R5fmiFx56bq0vquqbI50gWkAUQim4wWKWZ/B122hK8B6FQSoOPyAAySUJIyBTQJHQQKF+gRE3IR6xwdFvN0/Qr/NrxD/jl++/znUePeHL2ABEbvO2I2Q3We3KeEqclURwWF1xidqogOlTK6LYTws0PohkbkflEdFsyVWNb0M6jhUN9TS9QasLaDtcmZDWg1YLtvqVuIl5MBOvBLQjxBCkMZBN2eoxM59ipJ6rbA6s2BZI8nAJoYYjpBqFamjLRlAWZOMKPBq01Ud5R6hnEmuByREgIaREiEYclvi3JqhnO3VDmGSaLKAUEjR8LmvyU4CYGf8NsViFiJNqS6EuUCuRlRYqeSM/QFwfygZDUWaAwDpF2RJXYjzBfPWQaJXm+Q2cj/XDolKzOnjIOh9znEDfo2tN3jszU1HWDzsG6QGFKYooIBN3QYUyG/v/EVDo/kcZIpUuSUIej3+ix7UQYHVZlHM1nbG6vEd5gmgqTS6TN2VxG9jJwdu+Uy8tD0ezBgwrYMUyC5eIBzcxQ6CcE61guE96CiAajFUJN7Lv1N55H4hiGiXHqiF6wKBYU0XHbej746Nd4db1loQPMJeZpTfWsJHNX7IVlKwImO2ORlYS44+l3AqYa+dlPNry+eMVv/G9/B3OyZH7yBMcpTE9Za8X+pmVqNRuvEceeUsNH337M/nbN29fXpGLi/vII5w1vL2/YhB3j7o5PP/42IkzYTU+lDU8ePaL3Heu+J+Q7ytzgRlisJIbA2HfcvZ344OGnfP7D32f18Blu2GPdiIs79jcbtneOTz/8gJQHfvt//vs8fnqK7w3tdMBjLueObrPFxBN+8//6Q04/nvFZI5DlhJcR5CnL5tf4/CctUrwg3m147+lfoK8HyvwMNwgu316zubtBhDmr5tvMipx290cU51uKasDblrgdGa4TVVYxNxKpDtIi10rGYaTf73DCo/0ptt/Tu0tk9RCF4b377yNDQBUXfPK9Lb/7O2+QRvD589/luFyR1Ym8yAgq58b9nNMHgWMa8sU5v/u//hZ/8Qe/zkff+ZSXv/iK/+5v/23+3X/pr3P8+K/y27/1e5Sbz1nKG6bcUeUZtcpZdwOr5YroPaujI4ZuwFlPWdUonTGOI/P6Hpt1T5oapAwcz5aMI4QISnF4x2OGFBqJoJAFSUEmHS4GUIqooB22uNBTmBprw8FI6UZuL9YwFVi7wxaWZy/fsnhyhqlLLBGUodH3MEbTaMW8qrnrAq/fvGEbrhDeYfcjOrZIDx+drnj+aiSvBx49Pef80YecLN5nMTujmGsm74i24Xw+oMWIa1uwiRyBJyNXFdMQiUlw+ukKHwVqvUDcTnDV8eL2Tyijw9kNvnJIv6QqPTbuGX1Lt2vQsqYd1+RNRjXXpP5DbNiBvCDR0fcFsGTf70hMhKjxUUHU5DJyXGQ8ambMzIo0wv17K2S05NpTlTWFmqOiQkpLMj1JDqR4yERLk2OHPUN/xyKbM00Z+50jSuh6hxQFCIcPzymbjn1r6aw+YG/lG6zxRCmQukSbhtFuCUnTyx2ickSXQ2ERRUIjWYYKm/ac2oF6ndNpyeL8HjIDV2uysyXqsuf6ckeZ5Qg5Io0CX7LfgveW2aImzwt0ynB2gyk0t5vX+JBRlg3TIBlbSVMuILTMF4bJtvR7gZINWZYfJHCNZH9zhSksQ9vSj55iplFa4OyhL/ZnthmfVQvGUWGHRFnsQI90V4/JqpHRwr1Zw+An9oNlcOIbm/HxakOU93BlxeAH9uOWWTHDkJHGS1bVPybXJ4RQIUJBns0QZond9Tw4PULOCl7evqVSC3T1jihucf6EMh6h6juamWJoNZv2EqMrjNb46HA2st0GILFa3mdyG8bW000eYypMlTH2gWEfKLMZIWnySqNERtcKhAqsziLNXHD9JvKjP37F40dLHpzPaLcdV68sdtKcrJb8o9/9B1jX8vLNzzlar/itf/iPmAZYnC54d/FT3rx6yRe/+Mf88Ie/z/FqRTcciprOCkJydMOatxd77KZhXgy8fWUI4zGLoysQoI3iwVnF283E9m6NlHuaWUG730CqDhli0zM7Uhyt5qw31ywWgrKxCLEhYinyBfPZe2Qm8OLtc/JmzyxfU9cWIw8Wx7YNFOWM1cPnzPKP8ZPj7HSFziI+KkKqUYUiupZhsBAqhFIMO8s4DfgQyHNDOatRZcbeXnF+V5GnjNa1JAlzUzMjJ2qP1CVje4tTlmIuyWZzUlUw4FmHrxii56rdw3zB3WbLJD3RgLeBfhzIdEVvJ+bLBSenc7788hc4bxHKMVqLNhDFwPJozs+//IKnZ8+Ygufm5pKuHanLFW7K6NqWv/D9M/7+b/xdNtuG4+Yh0Uc6e81ifg+dLbi8+zEny6c0RcbFzRtubzckV3C0+DZPnjxj342Y3DJ01zz/8iW+d1RZRV4UhxIdEo1gt17TVCWzusQFmLwlLxJRWmxqcZM5IJ04QooaIR0prYkevA9EEYhEhIhIKb7GVgkKEWC03M+P+SR/n7/+vb/BL51+wr2yJKfHt5fEwkFWIsSMYlXix4hRCS00kQzX56TkENNA1JZMOUQ+EWwkDo6+T+yuPPPjNe1wRSFr4lBhxw3eBpTICK4EDiaySXqcG9jtPVJWwIyEOQhw2g151uLJEbEikYhIYpwOPGEfyExDngYGP2K0pSxqhJwYph0uehpzjFKGaFuMOUQ7EhNR7EEMqGxLqQpm8zm226D1MUIcEV0GKWKMx5hIN1oE9del3UQKFqMlSjdM1oHpMXrFtr3AzCoyUyBdhh011kt0WZJXEVNFdtevUbNTQKBkpJ7DlK6RWUHfJ6p6jhICI1uUkEQSQSZUbjBlzbDd47qJLMsRUuLtN9GGzjlKodleXGHmc8p5QXID3boj+YC3E961TO6aOteUc8sUIt12R5VJvAUljzHZyMLMacwZk/UkNbGoSuy0YRw6pgnmsxJrO6J3RHcgVjh7/I3nWd89Z7mcU84ELh4oIv10x/Je5K79nCFW3D95xGXX8u7zntmDlk9PHyG2G/RoCHZkdloha1CDIDs74Yg/z8s3j/nhz/53ju09zK3j3vweT05OuJ9De9RycbXjyzdf8oGu8NoQymN2nSLkK1b3Gu6fn7LdXGHNNXr3jJubGza3FqsSMzMjNw1XFwPr7paL3TUfPzuiVDXTbkClFiUsuRZEV/KLL16S6cjDh8eMucOJgjQlluWeo/dHXux/nz/8Lcd3Pzri6H7Ou5vn6KrGEnn+7i2z5RE/f/GGSmecLyqy4z3bS0dl7nM0K2G3QR93fPnqR5ws3qM8rZluFkSncXFDv7nE2zuQV2zWl/TbI+pGs20l3SDIVU1dLHE2olOiFAkXEk1RcLXe0/d7mioym1Ws71p0IYl6op4dIwZD2dxy9thw/uh74J+w329ZLE/48R9f861nOcvyPbw1jNOGvH7J7ORjXsuaZvGCj3+l5mT+q/z2f/07fP73/kf+xg8e8/Qv/gr/0//w35PdXlM2x/hpxQIPvqPveoyEqqgIMjANEyFGqnmN9Y5u6DE6Y+gkw9iyaA58aCNqnNrgU0+MBilmFJknqYLgPFIkYkqIr9fGEAOTdWQ6R4cPCHrAxw25yRFC4vyO3b7FO8Hu5z3v/fAe361+gMozvASREo3WKCGRuWIz7mjXNcYJ+nagHw7K9KPzEhEr1hd3nJ01fPqDX+f47JR7Rw9Zze9RFQVTnNi+mzgtz8njnnH0hGCxWIKyCCPx8jCdLpSme5ST1iPN7Bhfjbx684bd9QWz42P8XCFtzxTvSD6i85yiSvTjDmRNpZbsdzuivkPKO0IoiWmJlsd4WqSJTD0IIXBsCExUec1JccJSNZjBUWctWVOxqBNxyNHpFOkPxfGuHw7aeSVBzAnhED1EHAqmKlcEAlJAjJG+H3H+UNDHGfAVaubY3l2gszm7Ycc4ObLsBCFKnE/Y1BKTQ6kS7xxlsSCJOYWeU7DAqJrFwvOzF7c05cSDswd0SbDurjCFplk9JKoVN68ieamo6pxur5EyYMrpkL4YJnw6JvMPaFtHkR0xjhPD2FOUoE2k27fU82OSb5nijiwvGPsJKWpCtAxDT54phNjhY4dOgmEYyfMG7zzOKYxeodT0Z7gZL9+jzALXmzdsNxuycs5R/YBu/Bmr4pysTBj3Bmfv8NM3M4VDKihnHVI7DAHjMmonmS8eIk2OryJ1WeGToMgMpqlJSKw25LM5Q/JU+ZxC1uj8kEsEi9SR6CXe5vTdxDjuMHnC7xTKGMo6ZxolUgq8H9jdRqbxBuqKKAw3mw1lMXF0mrG9GxjjDXmy5PIYrzPmdcVs1rDbdLx8fkFdzrl3eo/deuDViw3b9cF+uN895/rmFS9ffU4/tUQsr9+84OT0CZvt7sDJLR/xm//g/4RUYrKGybZMg8eNHqE00RpsH4lxTUyw287JjQWzQxeH9nhIG2ZFwXrdM7rEUbkgWkWGIZcRoQWz2SeEsMT6NdYFujZQVzVFvqTMjqnNOTc375jLh5xqBWOJLjVtbBncnlwWLING8z4hKopmSa5PkWpCiz02buinSNdndPsNU+dZLOpDSzt5RFT0PYzWk3TPvdmC1ZP3uXrxjhAO+VfhepKzLJsl67blfHnE5C09BhUyGBVRWKoM7vqJ23RMFgdidvih9+OIdR5JwuhEu9/xwUff4uLNC+zQ4fEkAdoUXF5e0MxL7ORp6gqdB95++TNuNpcUdcmiWfH2zTs++v4P+Px3f8rmZuL+2VN0KghhpGqWHJ/W/M7v/hHL42NSNOy7DftdwqgVx6slR0dz9sNLrteXxOjYb+6IziG8YgoJbx0pcUDHmRnaKGZ1xTB0uJgQ+hCv8smC2JOkRcnsULqVA9Fb3JhIEZLUBBUP09AQ8VGjg0YFw7Fc8On8e/zlR9/n+6tvcX70gNpUpCSJZoHOFFECuSANc7wzBLGGOKF0hZE5wbUEDr6AYCNl3dC3A1JofLD04wb8wUI5RUNuFMH1xBgOjGARkdJjlKaPAzLlpLBCyiVJ7nDyFVFtUPIYlT3B+4gqb7DT52gtSWlDZARRQsgx5hHGF0T1c0y2xpiM5CqSr9HKIpTA+T25WJCiJKUdiIBMJVofU5WKkPcoMpryAYGET+0h2iMMxpREf5Du5GXB1BaUBrzaEmKHEIGymTNOFcO0Z3Fcg2yYpoR0gRQmogg0D465u7vDRo1RNXl1KLomvyAJgx0TTWZQukeXBWmKZLpCqkiInik4BBI5aZLzRJXIqxIbwoEs9KeuIjfQOtpuz6wuUT7hbUcgkoA4Brq7liKv0ZnATwE7eqLTyKqmySI+WjKZyIUjL1uE8ugEVb4g+pp+2HK0PIGQEVyHyQKZyYCSrP7mZ0PgQXiyokJ6ydBOoBpmUnC5vyVfaEI1YKaeU2rmg2S8GOhCYGYMNk+8u3x3gJqmmnqpMWWDrAz9+Jivnt9SLO9o5jXJaMRiyZQLYlpTyhXrPbjJ8+LzHxEE5EWGqBJhn1Mlw5/75Adc3gz83t0t/X7NIBRutoTCUITIma55MJ8T7CN2055l0WAoCW6PUICM3FztOFouuOx2bG9GZosZy5MZpiqYxp5sd82H5yu8cHz+5R8jVYNwFZOXnD27T9nMuBuv+NWPT3k/r9GxAb9hm66QxQbVBK63ERcKVqef8fJyzfBuy+OH90hh4O7qDZmc8er6mpcv33E0bxmGPXU8ZKedb+nHlnKWI4QjFoZGrkhWElNAmZK8DAidmIY9g8tZzu+j8zmm7jl5bHhQPuPR/e/ysx/fQZjhR4nROVmZk1ceu5/o1hPH948ZMUzZhoU33Hv2l/jN//z/4N2Pf8gnv/6Q+59+xu/99mv86w3ffvqMn7x7iVMtwQeKoCikYYwaGRVd12FKgzHgvEUpKLU+FNPDQJ4rijJj7Cfs5NEyIrOMCIdemJhQRpKiJQlPShGE/xoBGPCuJ89qjK4YXCBTGiHk14x/gZssSkTevXnOl3+85Mnjh8iyQtQ5xkBJAjkiVOL5VYey75EVGjlBcAGRC9RCkYuKso6cxI8JZU1RzijLiir3CHra3nP/3lO277ZQ9PSxY9IH22VIgqqc4bynEBUhwD4OCA1KOnTjWDwpMeNjrp+/JsSDa4FswqeAcyCCwEXJfn9FVc3IcsHkciY/EnEI3kf+MgAAIABJREFUnQMlkoIYe0zuIBl0eEJmRiqVsRArTrN7NKqGVtIcnRPb+nDqSoY2HqEc0SSM0ggZgAIpNEKOjHaPDZ6ilEy+Q2mByh0+hQNFbdoT7AGxerMfUdkZea7Y7q/R4pjgmq+jxx1TtztM5I2FEMkSKJ2olECLQHQT41CxKs9ZPZtxuXuH6GdkWQ1J0F7sSNZRFJEsg77bkhc5eV7i3IiSUFczyrIB2TIME4UpEUlSZRnTOBHCwGxuSK6jt3tM0txcBarmGK0149jifYvKmkNJVS1x/lAcTfKOlCJC1kiRYadv9n7+f23GBRkhrdHZRCMa6vqUy+GWQh2zXJ2y6de4tkG7B8zywPWfunfRzAhc0U97dD6jKE8weU0IYFjQqBWODJMrlNYH1rSR6FVDO07k1YKjYk5yI8ocHaQwWqMziw8lwRlIPZKS/T6QhKbWGRHN5C3GaF6/vebqdYeSAZE7lBmpi4IiGi7Xd9zcrMlrQyaO2O8CdX2YmPWtZbvucX7gg6fPuLncs7674fb2mn27ZxwPOu+2veOrr6755Fuf8sc//PEBoaV67OBp13v8pHj79vLr6XuN3bd47ymzgizP8G4i6pwsC6QkGEfH7foKKw3NcY7JND4IkvUIo1nee0SY0oG1mefUhaYpJdmiY/CObGYZXM883UOQobVEmp5+/AV2c8Hy/hOGsGdmMhgdOYqZWmCNQmQTyUdiZolKEk2NZE7yOcm3pNAR0g1Kt5SVJMskbTsikGhZkpFTZzlOdIeXq6o4Oj4iVxm4QBYlmT9wPOvJIHJPlAXFckmqIKiDYn4/aXYE2vIlZlT45Jmcw06eFAU6y0gRyjInyzW/+NlzymIFIiMmgdQZu90t7z37mH7f8+Dkfd48f0G3HSnyGpUpdv0dx2cVuoi8fv6SKlvi7ERWTjSzmsTIT376hyA0H334q4z2K67fXVJXR4dJrLZc3z1nvbkjJYN3Hi0EPo0UZXNglXqH0uawANQN0zTSThsSnixXSJ2wk8NODiMzhASZMryfiKEnBUeKB4LFAfkcIASyaDhmzola8P7snF99+G2+f/oJ32ne4yyvaYcN2UKANhzYJQrkhM49qU+4wZBVhnE3ERVIEwl2JG9qppsNQiXSFJFpJLqIjYnoArWpmIaD5ECME4kWO4UDz0X2pDCQgobMgRSIbMRUntFNeKcJaYmXGlPviWFHpEUZQUwBYyClOX4sKYxAyCvGsCApT0QQgkSkQyEoK8rDBtZ/3QGId4QgIVZIUaKlQYuS6GZMHubLEe8SMQikNgdzrexICmQMZEVFGC1SS7SfIakQ+mDhlVKRlwNFtsDGg5/Ax4jUhqZeIIJEoxnGnnJRoPOKOCWSTwSh0LmEaNGZICpJSooUPD4FhIpoc0A2ejuQaXOIBbmJA/HwmxltviaFCMXB7jla3DiBEtjJIVLCt4ksayAJxn1AEmkqjfWJeWnYdWuwNYvZDKUTTBERJD5YhIhkuUQo6NoRnWuQE0keTuiCar/xOLP6mBgEdpIIYdBCovCImKF0TaZzSBO4lnTtmX56i80kxaeKtu/p2p62H9CFQRiByiR5USPGgu98+C3C5gv2uxv6tWFSBWJWk5+c0IQOJ3J82lKkAu8DXdsz9iM3/R39fsLUGd/7c7+ECze8/+SE65sb1vs96+3E6EaaqubevSOu3ryjJPFodQJRMLmRlDxCV/iQEMbw9vodN3ZEpgUflAVzpRCyoMzuc3pyhGTDZGvm+YIuODb7DUEXzGYzhu0N33r4HiujmBnDsT7iZrrmarpjR+SmPyJlM7brltJk/PTLH9HEmtur2eE3IDXD9JaT+yVSJYSy+NjTjWtSOGB5myLjuKzYbTdMasZsccbVzRZV76hESSYTLsFs7qnLkeOzI4TJMLPEUfYRUhVM0wof76irhnF0lLVB+AI7RtwUkaJC13M204aZ1Ohizu71O+RkefrsE2Zzwx/86AXXX/yCT77/Hl+9bTFjoioSTgucFJgkyMiY3ITJD6QX6xwifZ3zBkQSoBR1foKKGTJtiM6T5zVK5QQ8k+tIwSB1hkwKIwxJJZQIRBGJIpGiPmBQSaggUcIQ42GQI1OFdTlBb8h85PbdFa++eEnIZhT372MWM3zQBCkRo6ehQ+iAjYk6S2h5+KMyy0uMNlSrEhtOaD2YLEckzWgjJBDesJ82BNVByJEhIINAxwODq0ShVAA3EIZDhltXBT5ETJFx8ux9wul9eplIFzdcX18RgyQzGu8dbkpImWGymhBbSApChkgGkkWYCVRH309keoHvaqqyJglHmc0ohaSRkuM6I4sKaRpSOpws56bFxwzvDIYDRlKbgI8TKR2QgiEEfJQkSoLXtPsNUnWMzhE4FGnHYBndLWG6wyVPPTtm1++RKpCpyH53gcktOlcMviAzc5I5EHWSUuisROQzQsoOJyApsJzP2Y2eQWiavIKgCN2EMhM5jqAKjGhwNhCkxclAiAKdVQgVcewPpDCVkLokJnH4RkSBUTlKCfb7niQKYpKMk2d2VBHcQfiohD5I1zgMumKSSHEgSSqhUSpDadi7/s9uM47cI6SlLDOqmSDhUDJS1icIIjGAlhV5BjbuvnFrUyfGMMMGjZEFuTEo5XF+zXF9D2NmdC5QZSVZMDBxENkUhjwvqIqDzMPlAaQ60DOkIElQIuHTHVF0RN+QhELlmqgSvbWMsWezmXj78i3DzlLmFRiJMTk7o7gIA7vtDUrmnD9+xObOovKauirwFtbdjruba0wmaduO/Xag7Vq27WtuN3eMPiBS5NWbV4SQ8/arls21pSlqZBoY2jV9t8VbTUgelQukhnGayEzGspqjtGbneoyGWXFECjuk6WiHCd8q1OyUrD4jjBqVRkyRMY6WQmmqqqCez5iXDbUWkF8DCZEEmS7JywqtJSF4uv2AnSa00Dgsw+TIVCDaCUyJNDkiRYbRMy8qgh9ZbxyLpaU4CNKIMULImJUrfFAYKciUJIUZSmZoXeBCwiJxMTGJkqmZKGcLVG/JY0IhmKYJayfmkyUFRSZqolKM2tNLy+A8m3HPOrYMYcRZDi92CAghkUKTmYIQEk/ef8Rme0e7GzlaNLhomfqBlDJm1YJ5fYrtCowQ3Fy8RGpJkdV4H+it5fzJGZdv39BNIyfLU3SeM18UKBW4uLrg+uKWf+rX/xXef/Y+P/rRG7zXSAUxjezbLfvdNZMdybIKYiAGj4oCSESRQCuysqBuZgzDcKBxREeuD2ZON07EEDFKUBc1w9DjXEdwI6RwkPgc4KKICCIFCgQPsiM+bd7n4+Ypn60+4pfOP+N8vuLIFMjQoZPH/N+svdmObFl+n/etcY8x5nDyjDV2dTeLLTZFt8WmLTU1EIQ1wBZg+sKAb/wEfgT6AXzhhzBgwJB8KQggQdlSi+KkHsgmu6ur6lSdMfPkEOMe1+SLfUyyABs2IMVtxI7YkRl77bX+6//7vhyEVHgHfhyQyaHMjDDeIkxAxprUR7w6ooSCOOJ6gR86UAlHz9gdUdKQYpp6vmXGcd9Orxk9SSRIgoiY2LApI0SmivxbM94Yr5kaxkpEOoGoGP1k5NQmTVz1FNAiQ4qcJCxaB1I6MAqLVoYkKkJSyBRQMmGkwodEoWuE6cCpt8dbBAJwpGggTuqgmBKgIGm0qrDW4IYjeWEY/YhSEmE9KUakUgglEEpDnAKzNluQosGIkR5PMhKd5ZgsI3Yj0idEZhC5ZfARHRPaRESWUIUh7Ma34/bEBZdCEIIgpoSxkhQiQ9dN5tkIfhyRWT651v/aY2hbiAFT2Kn64gWSjKgSg2+oJBhpGJGkoCAktFJoq2ilIENhTE6IHh1BCAlE/OgZ3EA+E8SjwPmIFz1lpQlxgmcKEzHmq+cjKafzEGbi3YdIITVJSLL5DH/0eOUwMoMx4Z5dkVaO6uIRXjri7g3+bkc3n2FnC+qUIVWCXDN/+JizNzccP7ni5ZsrGhTleMpyvaYOFbMMDqcKKQwhgHNTELZpB47DwPremr5z3B5ueXBxjhhGCpVxdxzfUq4Mz1/fst/2LM87vGxwQU/imKgYXcCWAW96Ns017e2O+fIe68Zid3NsG8nUSDkvafd7KnOOPk8Mr18RDweUDmTs6ZsDmfiYoAJjZvDBTRIWVZOEZOhLSm04mymGwzXH/R1ZHbjZvSCkjCgEYxgpZjnvvPeQbtszNNCnHh86clFSVCv6wRGjRMic3gecHCdzLhBDAJWRlxWzeYnJ57hkkUaT6YIYFX07onRiVuVcvbhiNZ+h8IQh4rwENRLla3ScE5qH6LBkaAZMURCOiZsvr9k+fcr7J3P6Ad40t5zpkUxYgoQgp+sPmK6r8JatLRVKKCSQQoAo3powBZKAlRqSQCMwShBRuEEgpMEIAwKMsBNaOY0kpgmRFpOJV8XpNw8B5yElBQiiSIzeM1NLjruepz//FEzGBYJaKTwlAZAB6rWiFy1CSgppKBGUdk6RzzAzSNYQD4aFmvIufpRs+mlnSiTHmI6YOQzjAmEkIgaUdBAd0TnyXND3E34wl5Y0BkICOaso1hXt3Y7Ze/dpmhb1KpJUgU+CICJRxMm/Ii3RBxIBIRwpKgRyYmSHNI0l0mF0Rm4mAECdCZa24MTOKaRBJkVRZrTDRK7JrEW4QEiGGCwxdMToCF6CjMCA6yURTUTTtpGujyTR4EIkypzD8Ug77hmHPTI6dJnwsqftO+pckEKDFY5MgIqCISW0qlEKyuKU4CNaZwhmxKBJsUfEEbIZ7qDRQiKzcaLoOInEgo2I5HDDES1BCoVziSRAWYFQCu8ExOke6eKI9yNSSSRxMlqPYmr9Kmp6t8MWCR93OAchOmRKkCZ5VjSW/jBQ2oS1GZKJsx5TS+Q/YpuK0EesytGsSWJH222YlRnK5NzubjEGFrmkGT3u+NUPzsspSLVQp6gioJSb/plGkLKGNh0IgyaZHKQkeokTAWLi9P4CZRLRB4ydqAAuBcbwdgWDY4gbXAz0XqGLCqk9w9jTu45u2PDy+SVvXm4RMZDpGpUbvIf20NC1G7RRvP/hL3EII+2x40SXtMfA0HYMw5H9bsN6ueLZl69YLWaEdGSze83muCOKDN8OfP7p55wtH/Fnf/bnXFycElKiaxra44bDYYdSBUIlinzqZ/c+cbZespqtiChEzJnNW2ZmBW/bLw77iA+eGAIiZYCiqiF0nqurG+49uM+8LqnnS4psgfKBmBpUqFAR1usMazOS8LT9QNuMjH3B6WrNZvOGHEmvLUFGZNGDdvg+Eg8lsZgTxshhHxCMUDRoPdm5EgXL2WO8tlipSB7KXKE1oHp8bBijQKgF0S04jh0yBMo4bZSlGGj6luBG6DpaP0OHwPX1hmFwuNixCzds7B2bww7XZ2hGhn5icSslESKR3k6w7j98wL//wQ8oqxPyosB3HT50ZLri/v33kWKBLRSX15/hwxVZMSdETXCKvFiRZQU3r15j8pLFfEW9nvTuN7dX3G53PHrybX7t136T6+tP2NzeTDbNsMON3USPcZDnJd63SCFomoF5OS1WEoosz7FZQVnMeHN5Dclj84xAomsdcQyUpcZmCqsNjesJroEUkcKSJJMIJwpM0pyoOQ+KFd9efch3Tj/m45OPeDx/zMKsMAqoBf1uQ7VYInWBVNkkyukdKEGiJPVXyFxNchs3THY3azFRcby8JSfRti3EnObYU9cKKRIptIxxoPcDQjQgNIIMrSPE9JcT3RB7oteQCpIYafsRbTUmkyQPMRa0fcTIHtIkjkAqYjII5CQa8gJSiTICYypitIgEgohKkRAgjILcFvj4muRPMdqgrSPR4/1UvRYmkeuKGCtkkiip0TJHREUMFq3nWNW8DcWmt+mwHkFAyJwkc8AjfEmUDpUUUhtUZjGZwYfJFCpioKhXDCEQw0BKAWMkJjOgIiMChCIlh1QDSWvwEikNUktInpQ6fHJ47yBT2Fzjmq+qlMeupcoLRILgW6TKMDpn6Eec79FVwaRp6gkp/SVFgmCpKkPqInk2Yxg3JAQ+KEJSJJkQQlPkisO+nXYDrMAaiY/5JDkkUOSzr5yPj9PumNaS8HahWRY1SA2qg8ExDoF8WZNlksa3DC+vGU9P0O8G8tCz37yhc3tSiuTjEi091UJAnFGfn7LeX/DyxRv2+zuOfUPojqxNxVxU1PfO6P3IXdNgYwG9IR07umNDOI48/9NPuTre8u75BcvZkuXcYLcN7nrDMAZ++tkXLPKCrBNcXr/hJJ+Ra02gwMmAkA2eHbO64th2+Hjg+vqKY7PHmpzTVcPpeYWSlkxY5OwMc3VkJiQqeGhaYi95ebVncRI5yyruYiLYknJ+j9xKirxA+j2PHq558eoZUtUgPNvjZ4SUUVTnWH1BlWes1+c8u35FGAQ6N5hCYuSMUZZcb1+xqktCGgntJcsi0PcB1zuMcBijCINCpAXDkCOSItMZ6A7igBaRQmvAcX17zfsfLRF6YBwVTYTAHrs/8KF8j+d3I+u9JpHRNR1vPvkpan/N/drw7oPH/Ivv/5j8RCBzSDJHxohIGoUlxB6jp4mwTAYlJVqlSXzzttI47VZFkndoExCCqcqbEloqNApjBEoIhJx6u12MxBBIIkzm2uDIbYkIczJrCek45VqixqeIkg4RoDKn7Icdr19cUpQl5WxqxxJ6hVMCFdPbXnNHlufoNEMlTyamEL7IR/oEvYtUVuCjZxwlxxaO+4ZcO6p1IllNMya8ToDAaE30gcG3ZConaMvoHTM153h3h7A9zA2xKmg2PcWDFd2rC7KsQclE67rJdaATw9iiU4GMMxADQneEMAAWQgZJU1hDCC1VLchNQGGYZYp1tWCu1qQ+R6kCqzNG5yBZUpwhlSShCCnRh0mA44JFiUTCMQ4QdSRKR9sFRh8IYktMjpRmNM2e1m8ggVUFygbGt+2NMeS44KmqCikk3o8U1lHYSK4thczxQmIxyJCRokKRiKlnSGBShomJmDqE0UhRkGLGEARGHBjdhryssUXJ4EZiijjvEV6gVcnYO7R0dK0DPEorXOgZ+xGCREqJNop902EzzaE5Ep1BpIQSnpASOkGIOVF0YCNJzCEVxOhJqcHqrxYw/sMm47HAmgInxBR49JpsHrnrDpAMi4VipCU0BfO4AvdXx57YNePxjnJZkwpNi5u+gC55+XLD/GRGrheYMtK6gcF5lJGsswohBpK2HGPCxJKYPKPv6Meeth9wQdGNS1Tu6dUW1R+JhwIXRo7DJVeXz7h8dUduJfvtkV5ZEJ6728nQVlZn3H/vY/LTFS9ur3myPqO9umaXenrfE3yaOMPHA8t1RmDHixdPub7aI5Sm71v+/Ed/we3ra+g81UJTrhyXVw3HQ8t4TDAW6Cqn625Z1zU4wfniPg8uHlCXGVFoTquCvH6BCIK6eI/+6FAqkRhJQ6TdXROxFGtNGCT3VMZc9JzYJaWY2J4UINIZx8PAvfWKykoa19MT6MeeZtgT+iOZ3zDeXSLkgnH2Ib5oKFSDSB2uSVTZfQ5mgxl2GDmyvxlIuaPIM8g1sgSldixzCOMZYZyzWs/x3DCEK4y22JBRV08YO0E5dsjMkOX5VDkeHWupMWPAtS2uynnx/A16uUMe7tD9HcXoyHcjqh+Yh4CJawYv2DUbYvJIPdkoi6LCuYH93R3f+Pbf4LjZcdj2aCpWqxUX75xw199iTeTT5z8lLw1CeYbxgNULHpysGQ93KJVYLe6xfvSQJFq++OwZby4blqff5nu/8Y8wueUn//77tLvn7PvA0G2nimMqMCJDe0HXbZFGIVSFXTyaOLcaisLgfUe7u8W4jnpW0gbHYWwJYZKpaDvDj552d6TpBqzNSQR8SigShZxEJff1KX//9D/hl86+yXdOP+Ld4pT5fEGwgt4fKMo54yJHvJaYYsmQQOjJ8JlUxOYZ7nhD6hu8zJDaE4eRJCTJFrgu4a4Glg8X7HZ7Mi2JGAYHSkWsFqA9cegwNqAMxCBQwU9MdAlaZhw6TxLZlGz3I4hzrC4RsmVkQ3I91gikuSKl+0hZTvi9kAhRgzMIL7AqUuQ7RLJveeH6rVZ+4mMHlyHUOTo5YI1mRBFIsiAqhYsDWh4pyyV9tKjOoQtFCO3kCcg0g+jJhOAwjJgQ0Ou3im0nkNIQMjspj/0OO7c0e8jmS6xRRDcSDBhr0cNIyjVpHygKw+gCA4kiaXAgy4zS5gxNC8rQ0U1ISlMjRE7yDWUuOYxH0uiZLc/QwuFpvjIWhxgQeY4eerpuh8ozpKoZjgEpLbK8z5vXDYuVoHM7ooFIRMZEZTOOqcG3LYWqKJcPuL3Z0ztFMS+Z1ZbxbiCGimyeYY6e1E3yIhFBOiB91cBpaoVQHjcOeJcQRYk+j4hbwXHzJafn77N70RCDQ69OUHHJ8fNXiIvXqFNDVPdIace4+xIXtsTZQxb1ijWOpoGZfpdvvltzzzzjk6ef83z/nM3+lvmTD9i3F9xbPuRy+4p6PcPryNg6MmOQIXB3/ZqXz37GB+9/jZs3b9BFTlRQZyX3q8SXL16ybQ/0oaR93nFnFE8eRPJcsVzNOX94xosvWmbFPS5OVyhzhRCJu8sdm+1T8izjW9/6JfpDx9c+eIdj8xKZ1eS1oiwXiJTz5nbg9WdfsBt/zjdsQapOkIuPKOcdMU8UZSTLel5/fsd8/TGfXj3n4p2vkSG5vr1EmI6H997Hqkecnj3g6dNLDscXzBYDTTNOfeJG8OXr51S1xRQzrp7f8OGTNcvqHlf9liZIrJ4RjwNNt+NVL7j/5JQstaDmoBIiKGx/j1psePXmklBoklV0XnNwt+yHhvgWNTuMmv2LP6a5OMO9MbTPfgaHS1bLJSfnF/zk2TOCO3BRfkDXHCfEYN8ikse+/azR3U6SFFfQjyOeDqEEqBop5hTiSKlLtu2RZHcTAcnNkN6iJRQyQ8tEDJIk7CRYw06hduUxucR7h/Rysn/7cSI0qanqHoMixoI8B20tucjwTeLwZuDuyzusrVlKhTopECtNLldkOqK1xsc1vR+m90k9zWXLop5zHUaCm8y6AkdKDWPcYrMZ+ewebvB0B0fwWxZ1SWYszkn6ITGGSF6c0R17ApHWBZI84N2IH0DnJfZcYT5cc7gyNC9/8tZE6hjcQAiBUnqMdCAUiCVeH0lRIqJDcqAuJV3nMOoEq5aodGBhTzFhRTcarCyoqwXWKkw/kJmapoeUj8jcE8NAN24x+hQfIkEkYkyMBIhTO6VzhqZPeLkFcUAzYpUmpISnA+VwvUbQYUREphlRygncMI6kKFkvZlhpqPQZwQnm9ZyQIlEEpAEhDV4YtIhEuSHLlwz9ApMpoupJHgwVMvNTS40Eazza9AinaPaR4AOnZxnD1lHUDfvNiqpe0vSXuHFAKVDJIxXorCMEw+EoCL6eCjrKk2gR0SPSgvEAp480nlv6tiSOAiUUxkhy+f891f7/PRnPzQVOdOhspIyKYaeRzAit4+H5GSrTbPYHRHtEew/8NQLA3Z6LrGYcFcfeYZAUZUF3ACcSrvFw5qeLTUGSEVUFUi4Yipojnpv4BuN30x8/OPwYid4y9AbfJXzjAE0Xj0TR0LaOly/u+Plnzzk7W3F78xznbynl1/niyz/FC09W3+MQOx4VLT/8/u/wzQ9+lZ/++DmBIyczjYieu8MecsPiZMFNJ5D+yPd/93eZWYuyhhc3b/j5s89YLtfYOmMuFXLX4DY7BucopGSVFcQgOKB4VM+x2jJf1lws5swKTZEZqvqUGD4Ak2HmRy7VS3Z6T1Q5IZa04xxDxXGAW79HPc7YZx5jBV50lOZAOe/Z7hTn763x43MiJ6QwGRvx4FuBtQ1KnXIYjux2ZzTsqKoBwtnENDc9yIaHYseXzLi83rEwDV08grfUacm7iwuqMnB9qKZQ2/kMs5SotEJ0FpyjNJbYjriTE3K5RGhNktMqWjIQRCK3BSadk0bHIgT0rObEnzLS4lKL8wO7mx27m5Z//2c/5uVPXzNohVQLlLGs8pJ379/jkx/+kPN5jhBb7u6uCF3B/YuHvPf4AzIh+dmf/oRf/PqvsJBf49X1Daf3VtgywxqLLlZcvrlCz09Zrz9C1Wf8+N/+HqN3fONv/DLf+tbfoioFv/+v/xd+8smPSMEydHfTJLsskFIzdD19kEQKiIqT0wvKQiOMIjMKnRK7Q0fjRzYCorW0245MFCxmCxRwt3tFH3ZIo5HWMLiAiB4lE6VS3JM1X5u/wz9+9Gv8kw++x0LMECJgKk0ojgQi2ZjA9DAErJE4BXk+ww1T64mQJSpK+qZnd2hYDnOIPYPvyWYVUozcXL/GZDPe3Al0NufueE2MithMWQ5EIrFlHGE2O6M5OmIw2CwgjKBzW8buiLRz+mpB5rfIfY9JZzQ7Syolaibwes8wHDipvk4ShrZrkZKpPUEMCNORlxopRtJ4Tj8MzGYVPgyMQ4/SgjzPaNsdQQgynUA8AyRSzkEUBOFJJPCnhOEEW3gGKYg+IWREFQmTOZQa2HaOqn5AYSVjGPABlCrQeYVROfuQqOYLmnZPXkwKaucgeIPOappdhxQKEXpmpwrfSbSqUFohtYUUGLqGYegmu6wWZHaqZjWjp85XjLEF4VBjR7aeE2PP2FncUHxlLB7bklglNpsNOhnyrCR4j3N7FvMFma1w7hLncpSs0NqTmYhVjpCOSCEJXpLPKtr9LYmO+bokLxPjsUMqxdnZGcPY4iW0TUc5qzFVjhsjh83hK+fTHFtm85wYA8E78rxEDDOuXj1F5CVutNTLkaAG3HggJYOVd3TXkVl7QV0vCLHj5uoz9LFCjCUcFxwazaF/RbYuMfXH6C7nvjS4q4LPLp/z+z/4c77+QeBd/xAzeO7PV6gQGPPEVh64296xvH+GbTPu9tccmyPlfEW9WOKCoG9G1rNzMrWkOfa8fHVNrmDsBx4/vsAUlpfDnrQ8AAAgAElEQVSXL8kKyYeP72MivG8ecH19g/M9RVHRtJ4/+ZNPWC1OyLMHXF0fMOUb3ntvwkv2rWa73QFPefP6jkfL/5xHH/8yY9ywKAaqvKJ3gpcvd+j5jMvmNd/8+iPSeCTGgtnJEqk1QpXMVhX/+7/8n/it//q/4u7zHtdm3G6O1GFEqo6729f8yrf/IXdXN5RLjV2t+ez1M4QcMUvF5vqWT3/yOffOH/J6e4upJe8sH+DCFf7okKFEZpCWii83DScXj8nljLtPt6TgOPYd+9RzcXbG7XXLH/3gM97/lR1DOhCzhtnylNKuub7Z8eryc775i/dpt9ekIcMN0wJaZQ5pe4bgMOWCMWo6t5+07JTIaElBE2JPuRB03R3jIMh0SZ5ZEAUpBHw4TgFOligFLnZoMzHCeVuZFV4xy5YoHdluGqJq0Ebjh5IQFco4TBnxvsBySYgV49BzvL3my5C42R656A78zd/4LkGdYbrDlKmwCakghUgXRpIIDCZOxDJtGIYBJSVVXTMv5yyqJQjIMEghGYbXPH6SUdmKdqdo+4DWluhzdneJvNCkdEVMAe/VlBWzLXppkJlGPC65+Jv36dQnhJ3FtJLkAiEOIG/ZDnt0sWDoFVlpELEjDSBChu867q9OKcW72DSAi+Qipypqcj1HJQMicjw2pDQQ6RmDJ7kRY6bsoEr3cX2FVB1dJ0gIornkOASObc7oBa0/cOxblsscxUgfew7jMGW8jJxsq7HmZD2bRG7eIro5tTpBWovyJWVZEb2n63cs1zlj34DUaFMghCK4kSEdKO0KGUvKyhDpSdEhpUfpAVFkxGZEBcF4K1F6QaJDqhGRw6AEUjeEmGHzHM8GbUe0KSFKRr9lGDaU44A8Rs7PVjRuR1IR7zXOFcjMk6oD3BTEwwkuZnh6/NiQXD3tvBbb/3iT8WCekRUnyOyM3mfUZw2vtp/AuKLOHYMfKA3YM0tUgd9/8dcOlhbvJdoWyJhwQ4spJYu55c3uNWVd0cvXtPIlySxQ9gRdntCnAeNfkm5BHir2YoMtBDG5SewTBlw39T1FOrR0HHYa5wP79prd/kuWqwY3GpI7oTkcOLpXDGNG5xLtsCWvPE//4lPO12e8fvlH/M6/+j3+7j/4Tb687Xnx4hm+G1nXFX/4O5/yne98i5eXT3nx+jnL9YpDd+T27o55WSD7gUfn9/j8s5/RdR0iSWQ/EmY1x9MZx+0r5ArGEeazGU9+4T7FQuEFJK1Z1oIim9Ol14y0rO0Z/mbOMHj61CLiDaY7EIqBi/s1P3t64F69oBk2VEZSc4baLyj1HU37mrX6NqV1dP0fE/yIIFEWkllxQSgMvavIVzvWF0tkgrh5Q6YPnGjD4G/oiwuKoeGdi4JBSQ5hoNQZK1uTmoy9WbLQW2Zzi7Sesb+DTKFrRfIWk68p9Ix5MRDlQNvvGQNYu6DI7hGTRFvJMB7ZNC+w65zTx/cpioKYBtp+R/SO/jCyudzxzvlDHp4+5Pp44Ogc3TCQYiBb1Lze3PD1X/iIv/jhSzJbcXq2Zr40dO0tX35+w0lVcPP6E3Z3G+bVDM2WjBITcu5e7NHR8XBxn69/49v8r//sn3Mxm/HxL/0mJ4+eMLpLXn35Z/zsh3/I6DqkasmREKE9Njg/koRAqQpEwXvvfXMSVMiAiJHtYcPn25tpaRoicoDqKDgpz+h8z759Td/vCaMiMUOojJDuyGzkgSh5qJd8VH+T//T+3+bvfvgtPqxWiMFNLSFVDlXJ1CybEDpj5zyLpGGxxJ9m+DeXhKEnKzNsUZHuwPWOrJ5TOkkaOharmsH3tHd3KNES8iNhWLLI1rj9LfO5xrs3+PEAXiPiiqLuCXQ4pkHJUxCRuCSJ9ChhyNsBkeWwXtPGLzAmokRG8BbhEkV2n+hPGeMb+mHDvK7JTIb3A6NvSGpCZBVFhYsjoz9QVTnGzHF+pGv3rNYKmx0Iw4I41FR1wsWemBxWz+i5ZL6KhGODcomoB4yQkBRJzsnMHDGMJHvJfL3n5lawWK5Q0ZBSQlqDbx0SQRMi1fyMwQVk0kjliHJEiZEQjuSrBUZlkAwT1hCIiTAGlJITE915tFbEMIJTKFkjhCXtoA+GwmTQOeK8xh88QoPJvyr9KWs4tC/RdqC0JSF0HJueEBqMruibgFQOrQviWCJjy9h7em8wuaJclBhjqcsZT5++oKyXWHMCDsK4JVuvGbqBMiu43G6o6snMitKkTED31XuDMRarS/ywg+gpckVsE845FqfrSQbmI6MbEEKRCYtxjuOrnnfma/7g6Z/w+uovOJtZhIwcL/+Mq/hDZu8m/GWkyv5LirOG5alCs6Rr7rjWiX3v2W0+5/f3OQ+enNGNR6qZpQgRK2qy8JDd7Y6T+oLn1x13Nz0hibe+gAEhEh998A7GaH70ox/h+4SICdF5hpuBXdeh1STIed04nlxc8PDshncePeDqJuN2X3N5veXPf/qU65fPebn9OWVdkKcjtN/lOh9p2xuO3YH3H3zI5dUXvHn2gsPmGa39ABFrOHyJ6a65T8annzV87e99TD7vuXqx4c2LW9599z4hJf7Nv/tDxlDw8cff5U9/8px2O+K6Let7D2mbhuPmjifnp2Qug3ZGXi356ecjXs24OF0gwkBPw9k7M/Jiy9XzL3j5MrGanxHGkih68uoSme0YvOK0WFHwChOOrB99wM8+v2LbRObrOaG55OpWMuprnn3xR9DmPP7oAbFq2D1/xq7teP+D9wjHDpMURfV/t1MJksjpxoEuGDJzRt/0KCknR0GKKDkg1ECM0B+mVrD1WoHtOezeYOQSRUYKCqMrXEyUlaUPB0LoyPOKZN+2uI2CKpvRdAcWs0RKOcNYTcxnFfEIOtcz9kcqCV48BZkjBos73rFNDdEEPvjGh5izLxAPvkH0CqUSUk6pFB0CDKCFZOj3mByKSlGWNfO5QirFsVV0Q09II0YkPvjaCbk2uDbinUMkQXQVyXua5pLjYYsSiXplqWuHzBsap0DMiVmAey0X9+4h0i9z+/krNldv8E4wJIvThn2zZ+lz7DhOIW8tKEuo1ESwuVfl5Ckhmgvm84kWJVWOGz1d15FnBqMCJldIHZFZQumSNGiazuNii8oGdoeemDS2hHZ07Jtbxj6i9IxxvMGqDe1hpNAL+nbEKI/KcpQRICSFOUExY1kVdM1Ilc0pbP1WMZwwmaAPkdPTM/rOIclRsiA4hXMCq2qkHFEYYgRBS8BPO6tBI0IkdwLpc2IWicXAEHOIGhkMjJ7hMpCVGYMb6YdLDpstUloyG9HGEdIBIStiJigWM47DDlN4YhxI9NM462vk5gmr1SV+iPTNinzuqU8atDkQo2Vov1pQ+X96qN/+7d/+f32y+9n//JdPxh//FjIXmHoAsSW5SO8qavMQmyeGPhKCQimFNYIfbf+qz/Gd2hGkxqMJSJKEMbYMsaNc54ypQ2fnSLskmhwKO7E+vXgbFOkgvEbGjEIWCC/ou5G2dUQhUIUiWggmIoSHVGGzOeuzmtXpCUkopB4RYs52t6ELEhCUMrHSGh1g21zzBz/+XU7XlutnX3D55XOGpkMrQeuOvL57iRcDr14+Q/qIP/Q0XYsXiUJnzHRBCJHPX7wgKDkxroXmyf0LHp2f8uqLZ9TVnOXZiq9/4wPun69Z5JazKud0tqSoHlAv7iNUgQ8naJvoxx3RW4iS5BpS27JeXSBlQUotu80l87xiZmYoL4mDROzP0bFHZ58T/Ehhn+D7U1JcMFvVLO41dF98QSUuuDjPce6Wl1++xvc5Vf2YlM15fnhKvjwhjp5iKSDekHUNpagQxSkHpalMYFPdUa4XQI6OFXmaUYqayuRo5ZgtFIotM1tjXE4eM/IIOnQI11GrChkq0EdW8wVnJ6fM6gKlIKU4BVxnC+bVgjo/4Wtf+4hvfOND3ntywcXpjMwmfvTjH3B6/wE3uyP1zBLikWousWXi2Gw47A8024bC2EnIlBwCT2FyluWaZTW9z/qk4F/9m3/BvXc0v/adX58WiG5He9zwgz/+Ps+f/ZRZVeI7wTg0xMgUFtGG+eqUx++8z/nFA8axxw0N++0Vm+trmrstshkpPeTCslgv6BnphgP9YccwRJy0TOymhji0vFec8936l/jvvvFP+Yfn3+PvX/wd/rNHv8qD8gyfHFvdk3TC55oBgQwWmWBUDbM6Q4gpXNIkj7g5kmUlKitw+57m6pbIVDHOR8+w39OMHdvdlqFpyLXBjxKbv2HoOsZjMUmjQoHr5oRxRVEUeLGnHw5ILRjGhFCWECNJCrK8ImGotWOUt3Scc2wXqHQOLsd1LVL0nKzfox8diFvyrKfMS3JVY2WFNRWZrQi+RETLMDZUdYkUGWE0xLHAiCW5rVHCMgyBPCsIXqCUQkjP6I9U+QoVa6Q80rYdQWWUak4IiT412KKnP16Tyjkl54TCY2XEh4GoI0Ilut2G5fkKVWv8bg95jQiRpBNkIILDSAVlgVJzGgcyiqn/NYUJt8a0FS7fRkvHwZHCSJYplJZ03R6TC4LviG4ADW2zxxSeJEb+7eVfVVa+s6zBL/FjTVWsGYaBrjtS1zOUhrYZKcqSxXxG30cQAWMlSmuS0GR6jtWn3Fy35EVNMcux5RR4Db0j5Rl46PYHstUMIcEoi1AaLxSZKPg/vvkv//J8fuPpP0EkiXMDSieyXNIddlg7x5SgbeLm+ogkp8xypE+M+8TpueUYAle7EVsoCtMjhgZ8JAnFyzc3FO0p2aLhsI/kChZLz8gRnzRPHn3Ay89+zvbuBbvbayozQ8sZxzax70aCBjLPTfOKGA15aQjJc3N7Q3PskMJCUDS7EREN97/5Dk4kuui5a/YMYqRcFbRhx/XxBS07lg+eMDu/IJ/NOTk94+L8HutZxZN7JxRyIItHqvIh169btneeYdyT9EvmVYU/zAnpFffO7vO1J99E8hqp7sjKiiiXHP3A9773X/DH//ozhq3nzeYFyuZU5YIsF0jt+d7f+Q3++T/73/jowzN2d3c8Pjsn9A3DsOPxB/e53t9xtb/FZJJSJRZ2RKiMdjQQMpaLh2xuOr58+prN5jjhN11EdB22r6jlLyKlY+h/zto+hFjz0+dPeXq7g0zx6KzmfvmIoT3n+3/0x2Ryyz/42/+UzUvLq794TTi01PMZN69fkYaemSnIlcUNIyF6XHT4CEqtsAa888zzNdEnpBwQskcbQZaX+NiDcGixeCueyrCqxho52XHDQJ5l9H2DNZo8Lxg7R/JQ2JIyq2j2R6T1VKVEhjmutyidUDogxNSfLiVoKjTvUFcX0+5fHBiGPcfDDdElHsy/TbXKqLJ8or0AUkmU1ShrILPshhaToK4XFFmF95KmcfR9QKucsppTZDXGFBw2kbELZEZSFBaiQqgRIXdIAet7J/gUCCmCyJGyJsmMbBaRBTSDxdjH3N41dJsDYt8x3O7xvcdWht1wRXkaUL6kSDMKZpTihJP8G1ixYlUuEWNFlh+nhfI4kZ+0Usznc4Sa7NaDg9FHYpzyaz6MROlRZsH1XcKJHQf3gsvbW8ZOI5Om91cge4Zjycye0TZXGK0o8wsKu8JqQaYrCgt+dGQ8QqU5ZWFQKiGkw+QjWkmIljo/p2kTxtYYWzKFqAJVpZnNJ1eEkI4h7sly8RaRm0AKdGkY+oKxPbCsAq4ZiYMkBolLAofAKP82X3REaUNmFigt8anFxwEpl+y6LaNTdOGSLFfMyydoMSOFgTIT7G6hqGeMvkHaI9oYpAToIQ74oaL+7u9RfP1/+B//gyfj2ae/NQHYQ05/VJhUEKQgqT3KJqp6gdY5Ao1Qhh9s/urm8a0TQ/IKqyqqYkmVz9FkGFlzsn6MTitm5xl5vsCqBbmqyI1EcsRWntaMDIWlyjRaM4UjfCRJTTVfoWxNUa7I8yVFnViezlidzSmrmuDOEemMrHYMYUMSPSYPlJkiF4rQtTTtK+62V3in6beO4+aOPC8o32Lorq8v8X7gzeULjrd3WD0xoDUS4SM+Ss7feYdPPvucylr2dxuE1szunTI7myOSo7sJPCpP+fajM7716DGVWLCer6mXlllhOFNLtJeYmFPoM1LcMbhLRNKE0U72Pm0JMrE8szh3gJiRfAnKEnRijB1mFCwX5wy+RWuD0ZO9rCjBZILbzZG9z5FnB7aj5upux2Z/h1FztJzTNnt8aICvY9IUhFBxSaUuUGKGE4K8zqdJ7PgeWdJoOZJpyegVQyggXxHKnM4MCC5AW4bQITUIJYlCYjJLMQdh7lhXJyyr2RQGDZ4YA1priqKkyAqstdjTNarSFKVmXmUsMkuN5Mn5PfqmYb/ZEmJPXa8ZnEaIgtXJCdvtJY+frNlvd8SY0aG4ePQEWy5pBoFQOVEl/s8/+APmFw/51V//LmFMKAZ2ty/48Q/+iJev3lCXJfvra8LoicoQg6Cqljx+8hHvffAL7I4N3XDg9uYlY3+gORxoYkDkGWVVYoTiZL2g6Q8kRob+QPQdSjkkjjQ6ZjHjH7336/y37/xj/vuP/xt+ZfFtztRD1os581XguLtkLBKz0xWqH8lyTVQeZI80EW3ziTndNDjDRHdwAoxkGHqG7Q5chwsDy2VNe32LH0ZaNxBjIlMZudDI1GFixWH7Gm02xBjwHpIYkfkOmR3ZXWuScCgVCMGT5QapHUm0IDqECex0xtCM5AOsqwYlWhIliHN80BAD/diizYEyl7gO+kYgQkaezRBkuF5jiiNKD5SFwNpJrU5MSJmYzy1KDoxuwh2SBMoYpBETgUZYohdAjxQrdJlhdZi2M5XA6BrXSLLViuR7TF2QXCRJSVQSHzxWKsxqQUjQbBqKE4MPLSGB0DnKZQgKmpDIjSHaBN4jUpgwiVYRg5/oKW4KnoJGSVApkUIiKEWuFPvbO0yRYYKg6wd0VhCD5t9d3/7lePq3loaUIkUB6f9i7U2eNMvO+7znzHf4xpwqq6t6bgAECBIESZG2LFtiyGFzZS38H3jrpf8ob7z00lY4QmHalmhBhggQBMAeqquHqsrhG+54Ri9uWWZ7YSvCzIjc5Y24kZnfOe857/t7Hnr64YGSBfvtDT6eKSWjVQsk+r5HG8Nqt6Jaa+Z5ZLPb8erbb2hWjs1Vg7SJImZKCuQgUKsGpxzDuWd7e80wDMgCUluyVIQh8D//3v/4797nn/7mz+m6HqUkTe0IfmI8BerVbrmwiJ7Jw/rtSNZ0PqNEjShr5qzZPNvRlS9J/gUyHih5ZoyRPsx0wwWjfKDQcHPzAbMs5LbB7q44nwOtbPEl0p97Nus1MU34NJCkJ4mCkBqJo6lafPR470k5E2Oi6zru7h+Yp5m2bUkD5EliSs22vuCiuaQSNXkqbNs985gY3gyYYtBFkcMyd1q3LdvLLdfPr9ld76hbyRC/RlUHlM2UUKGE4s2bF7Ttmu/97prnzzLdcCKJBuX2zL5Q24ph+JzT8CUvXw2chjf88Hd+n2dP32eeTuwvC13/Ndr0jKcTV6v3eXXsEE7yzu01pY/cffmCy3XLxx98hFAHtMv08TVCdbSV5fXX90znyFdff83xcI+fD8z+ETMnttqwecdTXTvmpPnNb37D6/s7+umMsTPWdhg5sK9a/uqvvkA38F/+s3+MK5d8/lev6b/6Fh3OIBLTCS7q58QxMvt7XJ3JFKK3KNmw3SRKHKiNQSHJMS65FdzbNaKhcnrRpss1YY7sNpdvi+eEtZIYMlJmKleTI+SosarGqnqxFMeIVAllH+gPK7TY4KqMkokYZ0KY0UahxBrTFEKZmNKBmKaFDCc3yAj96RsqfaK6esbuYo+2miwySktq5zDaIBBLx9EptNIUoUgZclmITFIbYorMwdMfgTwvlBitqJzGNosUZ+yhqS31bs08WaZRQ1mkNbvtFSKt6U89SilcOKPSxHDuuD+emXThkM6MseNpe8Nm3OIwrOqZVR3YVIqb60IRdzhXoWxHlgVrNhhTgxDEmAjB0w8jCEMsmhAlXR+JaUK6mTHMvDmeGcsbuvmRUx+IuZDUyMgjp3DgcTzg1oJAh2trhLPIWmKUoi0rNvUayURdSYKXVHWDMgsqVMk1ii2qbNFyy+HY0awWjLC2E8aNKBspqbwNpqul4J73SLF+mycq5KRI8kCcFaLAdrUh+sXpEaJnCkfmcEaJmRJ3y/9aBQJFyYoQYJo9KY9cNNCoa/pzZNXu6YZMN2Z8MZzCTLIzlBU+ONb7pRuRoyHPhuQzJSRW/+hf/L8W4//eYyqmdqAV4S2hwLgVsmRWrSTMAlu1pDzig4dsvvOspIGyBCFl46h0wmGZGEEb2raibRpynZjtkeI8ym0wssVZwzhN5KyIRuNjZkwFTMV63bDdXeJDwDmDNYZZWtCZkhNqhMRyius6OLXfovUV83FmOntmNeGNpJIOHh+J04kpetb7FrVSDLFn6ntUTKhxSV1nqTGVJUqBnzxCSHbrLY9v7rHa0I1nAgkrF5/g6eHEGCIXNy22UWw//Iiw2qBkYXO9XoJr0ZMNzPOZuQwgLjHiirZ6RphPyDKhhKBYS8gTmprr1TWi78gkUjgzDJYSYUxf0Z+2bLZbNmtB9j3b9RaYeXh4w/1XmkqtOfUvmeaOyt1QWodXma+7zwg5sNmv6R8ekGtJy5Y57wiuQtJj4gl9HjiLS+o6M5eJzBkfDsRUofUWw8Ra1WgCg5goURGKo7YarfKSSLdyQVRFRyUsGk1IAVUKtbFUuqZQKCmRQ8BVnr1ylPqKuWrZyJaN2tBUL5iyJ8iJN18HmvUlx26k7ye8f2DoIxLL4fiAEJaLqw85PdzTrgP73S05ef7tz/8Nz975mH/4D/+cv/3Nr7heaYah4/Pf/JIXn/2CLCvmXqKSpqiEXd1Sm4rbm6esNntefvktD8cHLq5qmtpgkJQQMbZGu4qcM15MkHqOhzukluQSyWRcKtzIlvfrD/lHT/4j/tmP/pxLKt69fsJ4uqO+KFSVQYiM3lS4/YrkJ/I0ousGt/yWEKqiiIrh9WtEo0hTwKWCFJnJnwlhokwD8+TRbUM6dxxPB4yxKL1sHHP2CGGwrAleofNqQZV6RcwBYdLCnh4zqBmQ5GxwThPzCdSMMpkSLSI1WBMQKxDTwBQiqUiE7FEqo7XA2f9rnWiw2oCWpGxQWqGkIsZAU2lKWWGEYx4Tuq5RUuPLTJhHoCFGSUwB6kLl5FsCkaaq9oQw4GpNfzCsLwIYS5wNQtTUTmEMpFVEaYHMjmkEUyqMtSi5KJN1JQFDf55od+8gxAxKIsQyiiIMzKNHSPmWtW4pBIrIIAWFTHw7KpZSRhQwYqEoBJ9ACURT0x3OiGwo0jEfJiSWkuQi1fk7X9YUBvFAs9vyeH9gDiNWbQCFVNCuK4Yz+GFYCE51i1AVcwi4ekvJS9fg+vYZYRoQaEiKHAOyBlfVDIeO9cUOYqYyjjzHBS9mFHP8Lt1FqeVWXJqKog3DqSDymqwTua8I88B6W2FrwfDQMw5nrp82HMevqELL4AUhPpASlFCRJrF4BJLk0b8g3a2o1EvOd1uoWoStaVeRD969oqfwOj2yMpZv719TckQ6hWtbnHbc351w1Oh2RYqC7jRRuQapPKnrmOaRUx/YXtaM80hximIFolLMamQaO5qq4s040PU9/jgCGWVBOUWzWrHd79nurxAis796h+4+INWeWN5AGcErGqk5nxTv3H7EOCv+5tNHPv3iFXV1g1WKv/n5z/jpT55xe/kh53TLy/FL/sHv/Rm31x/QnQaGU2R3tcb3gT/+8Z/xs//tZzSV4jENVDvLpq04vfTcbG7YrS653L3H4fS4FKiiXYLP2VArz/a25e7xmpxX7Hd7pGxItYYnArlfo8S70PXUXOI5cnp8JMREu2uI7Y7THLi6XfMf/+F/wqtvZpqrFRudye5EGiF3mlWtmP1rVnUD+YIUBeSEq8A6qBR03tC0G87da5QqIBpQFYnM5Htsqah0gxIJZyUpjZQcEQJEcTjdoGSHSIUcBVoZlDBAIZZIyh5jBFMuSGHRyoHySDIxF2KUiLz8/DQdkcai4zVWb1AiQZ4RWVIeBK9+dYT3XnBxe0PTbpC5LLQkJDpl8IlVVhQ5czrdY2yDrVdoV4GQnPsD09QhjWLlLlAsdCqtC0oXSnKkXFDS0dRXhLkQosdUjtWqwVWO8QRpljhtkGjk7oLmHcHNWFDacP/yS+LXZxpdUaYRXWkqpWhcxdpWrO0llbiklFvmUdLWEGcQoiYXCCkQciCzHCZihhAjs8/M0SNSQIrImI68Pr9EVoJpspRcU8oS5I8pE/BUzpHDmlo3S4DTGkpq0BhqI9BERN5gxArdJKxNkCtAI1VGqZ6CRymPNBNCrlGqQmSLKBYjM6I6UlLGVoVYJlq5JstIYUZpAV6TekVVZYTSvD72TKPEKIkxkeIFeQK3XoM2lH4mBUfJAaUEWmt0rsmMjLFh6N9g6z0pVQh5wtaJkg153C57YBooKiHFBuSIJCCkIseGwHdzNv+/inFtC0kEpExULQQ/YasKU2W89xQxY5ynKoEU/x/PqjWbdU2QoCqFasGrQhwGdCuJOiOiocSKYg1RKpIsWLMIOtQIdUn0jWCOkoxdYPu7LetNzTQlrCk4s4SufErkDE1rQd1TVRC9453bDwlzoNcDeRMpKjL6kcPjkWmWtGHi8umGul2TfKE/jxCX9prPEesM29UaZw0pJqzTaOMwUtDfH8l+IovMatdilURMAyULXNPy5NZRa8m777yPQmLMSF1rcqqYyorZNQQ5M8dlJh65wdQ30A0I3eFsIZaCCC0qrmiamUfeLEayBD5A9BJVW4bJsrtpGELCMTHEgYe7V3zxxZd0Hei8pRSBqwPNlUNkyTQHEALNGj216PYrerVBK0cKd+So0FYgpMJHAeOAyD0yWUgbxlAQtka7hvB2MRS5UKYO6ewS2jASrTQUjS9NEssAACAASURBVEwCvKSWDUJYci6UXBaGuBIUIcklo7VaeM4lEKWAusZKh5IOaSsmWXgyH+nTQMuZr9+8WZCDITD0CasqHr6dGLuMazJlDGhXUGFiPN9xPPWsWsVPfvx9pvMbYvdAHx3ffPEbPv/8t+QYEToxj0caXVNvtqjtnov1JVXVMEwjucxcX+2YfY81K4wU5FaSM8iYIUYIkcNwIuilxWmS5sps+dHuE368+T6f6Gv+8Ts/5ePqCuEMSXhkG6lsQiPJscY2FVoZxscD1lkoCjGz2NWEII0H4nymubpm+voB5+yC0vOJPBTimMkl07Yt/ZevyVqCVdgiyEIwiYJPC6fYly8QVaaUHVJnCIWUNDEb5tCj3Qah78mmw8gdYyfReou2gsRE4YjuPbq+Zqpgmk7L57MkRJzQ0qHVwsfNuaakCqULUoCU+S0accZaRRYa0EsRJcRiOVMzq60m5JFEIcuAbTpIy2cKoVB6Ca2KvIJyIOOQSeFzWFjBSiGVRlQNaRToqkXMniQ1igW3hpaEFDBKoaVFtWtKFggt3tpGM8Ik8jxTm4asJaUs36LIhc2eIiGEJVxWEkpqck7M04DMBa1qcpgYxhPbVc0cBmIYEMZBGgnpuzQVSo2iEH3DPGSUdFSVo5AxxuJczTxlSBJja1xTkwXMBbbrC053J9arWwgOP004q5Elk2VGWonIGZ8T9apFpIQpilkkSs6olNDquza5IgpCs4xHRUFKhsrWFD0BEgrUrSaGmXHuKTIhXCF1I9V0ycvPO8J6DXIgpohPEwiJKYLWTPTdPb2L3BVNu7vCbBuqVmMuFI9nx5NeU5zlzcvCOKkFs1Yyrk2gAjEH9psVMUNVC6SuGWbNMM+oLJBK8+r1gav1lqbdUJRYwJDDwHg+U9qWx+6MsIbflJkv/Yhzkv12w5WX9INE5zWXmy2tM0TTs9tnhLrE6BmZzvhD5vbyezx5pnm477l7Ffny5YHJP4JMCHqe/+CfkuQFVxe3fBBWfO/jP+DLT7/g9asvudy1aFHR1FvKvEMKx7F/wc0msF8JSB1RRZ5//BFBwpmB/hxY5YZmbZjmif544uZyhas9fVqz2l6y315TvKbeWXbv37C9+ojzZ5dsxG9w5lu+fT1wf9RUTeZ607K7eUaSkpWV1HXmNAT21ztepXt8nxDeIlUmx4Kra0LOKKnIKWOdpYhCipFYFCI3lKgRzBgtFhShXNClOY9ED3UryWHB4c3TjNYGoWZinhCyoQSBtgqRl3EuYRa/QyqBmD3OtpRxT70WaBEYp4A0GaMUWdmFYqQ8Ku9AaCbhsfaMKIKSFl5/KZrhteDx558zPv+Adr1C2yXvlQRkIYhSEpWCuXB87FA6U7eKqlWgFWMfyAXquqJuC3lyVM5ibCEkyTBYUoqst45K7xkeX6GVwLoKbQ2pFFL2wAjljOAdjBXYnWT9UQWrHWXdE8xENUrmrx9YW7t0lkWFFQotII4SJ57g8xtErihBEtCkEggpgciE7ElZMMWAlAuoAkaGecB3mSAGgpwJoyZFScn3jGOPKorKGFrXoI3BFI3LEkeLSZqCxmmBUpmcIpQtJW6pmogAcgaIyLLIA4XQlFLY7hpiCmitEeLts1kh2S6CI7FYV7Vesou5ZEQ2pCg4TnDVZpxVdI8dImasqRBSMGbBHArBa3I5LLjZ1JBTQcgZRKaUQiyJYm+Zp8+x+kzIEbLHKIGkUJKgLQ2H5HH1cdmLY0RkIC0UMGXl318xXkREKIESEpk1c+ep9xuknlFaQgKFxgqHL+E7z65UiyYzloAUYgGwY9BZUsmKMQpCn0hCUUxF1pDEjCAyJ0UMGmssMiWcVFhjcKuG9aZFO4FRCkQhykzKBYFBioRQEWchjZ66ylzsP2AeI73rF2yNhnPX0bSPBCTtkw1tYwhjYHh8JGvIVpFSZLPdcHm1ZbuyDN2JGDy2rlG2Zjp7hCgYIxBZcHt1gR8GWiO53K+5ubnh6qrGisLlriKMke3mCiscYwiIrLF6RQJ0uWROJ+bUkbBEDElmhIuIUIhR4PFYF/AioIVaNvZxJs2Ky2ZPQSOE5uGxZ9Mkvn38mpdffsWrN0eSgDh3XLU7lLEMk+fkB6YcsLpi5zaILPEGUko8Tm8wJSC8Iuct2GuyqomzXyRGkeXmqUhkrpBlQUx5JGPwrKLGGZAWRIlQ7CLoiAlypl01jEkTwkTOGaUkCElKiUKhtvqturylL4EgJSiFkAmRLNuLC945P0NFwYX6imP3kt4PTHPEjxNVs+X1N18TZ4+ykv78mp1b4SOcHgcmX3j3vWdIC59+9gtsG/j682/49G8/49SdqSpL8SNWjZj2KdubDzGNwukVc/DENLK7qCipMHRQ2TUpzRSxbAYlBEQKQGYaOky74sbuuI0rfnL1Ef/h7Z/w490PuDCG26ZB0aOailmkJQkvIGVAK6SRMGfSyaOeXJIA3s4l55DIpyOoQtEgTyPsDV5CHhPxHAg+41bLTX3qJuS+JoiCCQkhIkJnEJJhCqALWitGP+MqjRIQfCEGucgShMFYsxTeSVBKgxANgkAuZ6SayFEicosoPdaqpRhPS6GkpETKDnLC6t3bWxGP1HEJvxaQIkP2SF2RcsGadukoZI80iXbdMI2RUgx1XdA2MZwSuQiME8v4hbf4WWEqQSwalwVCSwqFXDJIQ9aCcBipVhU6RIpZ1JYlL7zwrDPlbTdngQ1UFAki+SU8qxXGaqwSJFeQOS7WRGEQZQlplVIQUpDTjNCCGDx+HLDWLfOZ4yJZqlc1w7cHMIKSPSlkYviut0FLyegt86goxWKtwTlFFgGlNDEKbLUcREpqKEAWCeMMyhlSzqzXW9I0v73JV2QfSTmhtSLO07KhKIma46L9FnIxI8e0sOz/ztc4j+i340MhZIS0uCoTdCbECatmhGoZzhOZQtVW9HMhhIp0qun7DtmsmPMbpjTjGRFaY1MiaXiYRk7TCWUitg7Y+QapN6hKUa1WXO836KpCniwn4bkfTnSHjjkoKmuwSJpGMgfNZlujXYsZA8PkQcw4W/Pw+Miz1rE2K1Sl8GFCKE9RmuF4ojufUW1DlyeMl2zXNTgDp9PCUDcVrVnMisP4QLOSVNUVVilk6Jlzz8YE3OrIOBu+Or3h/nDmeOjZ7Sv+5B/9mNX1LXf3lpTgdv8ur15/yy//5q8hj3zw0ZamzsxDoes6TO05n1/x/N2n6Cx5eNNT13ueffB9fv63f0WV3jDGQC2Xcanp9IrT/YFnP/gYVSfee/+a66c3rJtbSmjRjWF9scfIS4ov7NaBYk4MGNR6y9WtZP9kTzYrulS4bDK+fMvle8+4uL5gOP+c/jyy1hIrM1OSGLVhzh2FGWHK0hFMmhQVUyxobZj9iDMWpeKyjpWAkSCNI/iydATNMuMrkWglySKRosepFTkqpFULo1zOZCLLEHhadMVSU/KeIs6gTxThUcItuRKzuA1SDjRqS8iFIgJaxrcH6uX2OpeZnDTHv37B8Xe+Yf/uE8SFRZgl/1aEACHIRlHGSJwCWXukmBcjbeXQSmOsZt02OKfxQWO0QcnMNCW8F28P0pbu8UCOI9aAMZoiM5EZoQ2UhE8DUi6ypGIF7Cqcu2BvFUo1hE+P2DvBrrpEO43MDisFWgbi5FlVDaVISANOXDCFjC8ZkGilmMPiaMhFYGxC4vFloA9n+mlizstFwfE8UTeFmA8k0aPleukIuApkQQuByQojG0QWaCsxWi54SWGRSqGVQJWGJeu+XDwZaVGyxtqGoR+xbY2I43IpxIgUBajIaUvhTEqSnAxBjgvXPAtKTKQyEmUh5IiaNeSCYgl8xqhIMWFcZp4Ck3/AOBBJgoxAJmdBzqB0QNsBq2tKHii5IHPFoq0OODehcBAEzVYjSk8JNZTmbTE/UNm/R7RhQqKVRWSB94s8xFhLocY5DUFSQiEHR56/G7ffOcvxPC0s7CBJ50DwYNlhupZQIpPrETYgfYcUmhI0MjmSS3irEJs9Jt5TG4l0Gt0Yqkox50jRFd4nvI+kkGkqgxQz43gkTIrjm5n91uGsIbrIelctyugxooRif31FfbXFp0B394rp7jUyRaSRuKlwlSX7/Y7nz58SYs/Xr16SCKzbFbJIvil3BLXGCE05HvjB7TPuHl+xv7zkg+cf8OTyGm0rtEzoasaTaHbPyWMhTG8QwrOWG0oeUKJCMHPoH5mGlhgMsSgmziSZ8TxyYkCJLd609CEgoif5jAwK6TuKemAaGh4PR+Y58vLzAw/3giKvCMWTlKG+HvCD4c1wzyG/Xt5Jb3EV9G7NebpkfZ44xzvWe4cqDlk8wc2kDUzZsLOOwZ+wKmGFIOeOMq8QdkdOliEkLt2aQiHFTCwB4wSukhSRybmAXlpbYwiUnDHLlr9oZSULhi0nbLOiMDEXj8fj5UxipjaS9588Y0XF7ZXEl45ff/aaTz//hvP9HX4OjF1HVlD8GikGmAZkaZF6x/rilqwafvnrz8k5MoSOv/31L+jOM6peIVREqIn9bofc7Ng82WNQHB87SppZtQpjIi9efYPVF4sC+XwipIkoE4GJxIyxjko6nqYNf7b/CT9tPuQ/ePdHfNQ+YaVaSltx8GfkpgI50SoNwuC9JCvQq0COknyO6KCR0jKFHmUgMiz/y8OSK/DduEgQUsDHSBhO+GlAaIN1K+7v7llryZALc+hQIROVpEiFtJngC5X+Prkc6OZvMPUOTIR0RiBx9pqH8YBmRwwbkjeL9KUel8UxzijZEhqHyDM6PrBx1bJhach62eTQM0Im2tYQi2QKESkiUi1qa6UrpvEBqzShZIL3CCVR2iGEIkZJTg4lGtabRPKCECaUEWibEULg/UxKE+0q4FNCmjWVaRcTW4YiDKl4So5gQMwJ27aAJHTDQn66acl5ACFBRaQViCjJEVKSaFNh64oSPeiMLolUyiK9kRKKRAlJzpEYA9o5YpgQWSDlIrHIc6RpW4ow+C7RXl8wHiZKEMhcw99hjUu1dGMAXD1gTIW0lhwmUJruNLPZNgglmDr577TjTd1SwsD2QpPykaTkUhBoQRgKIRREo4ljRFtNyokQ5sVKVzmkFKR5JpXvtj6ncUAbCRSiXwp33Qa8kAz9I9VuCer5ebmVatuKN2eBLGvO3Rl9FanqzKk/44sHU1AqYHXhOHkQt8xqZCAQyp5xGsmxUKWGbFu2m6esNmti9wJdPTDejZwPj4wHyXr3hJvNLUpY2kqy23ps3VC3gRBn7h8SVW3J1MjKo8yMtgrtoGm3pP2al19+hYsVj51HZs/uyZ7L1qKZ8DGirh2P4o4WjUThpzvev32XyhXSJJHlht3VQFU9cDptefd9w9fpLxH3Azf2CT/50Q/4J3/6J/z6s0/pw55zF2hXnr/4F/+cMAp++Dsfs9pJ2pXg88//mneffoirz6S8QjbPefOy5/xa8Mc//RF1uOD4xWuePV0zG8VRdmTfMY2vicmTykyOnt3mPTbmQ4S/xspr6mSQj4FH35PpYOVJ1fs8+aSmlMz11kERvHxxoKoMH/3ogqsnipv3P0Kwo+vTchPtLE4st96Lo8OS8owQmRBGhKgx2jJPPXUT6LsjF+2KGJexN3KCojCyRZhMjp62VczTiKsXC3FOGVksRtYEGRd7sZMUWfB5gqJQxuJ0TUzL5dw4zsj1jKstRrSQHVJ4svT4XlKrjJAFIW6QpSHkgZDOhBIQquDcie6x8O1nL7n44XvU7SWYBVWoZUEiqWWF14K2cW+lYAJtMsZkGmepGwMiIUqNUJGYBWOv6McEKtK2FcGPfPv6l+ya3RISZTmQIAKLcaJajKy2Z/I1o3B4KZHVhssnV6yHDW+++gzbKlbtDbksZuHGaCoJc/DIUpBFA6+pqg1jnykpow1vxW6JjAApmGPPPA50c6H3I72/o5t6lF1xmt9Qb9aUEFm1LU7vkHJFUomcl7GTVXVByiBlwVqDlAaBwboWpSKVi/izoK02FOGxUi2YR7X4OcZxJAVB22zwwS8EE5MRJILvkdoTY0XJFj9PSF2gFGBG28TGCEqGxy4Si0QpwRQhzhlCZLsOTPPEPEdWq5aYC0IvBtUcNRKBrQWq/C3Ovw9ComTB6g0xFOZ4pFpHxnnAqEwlb/DhgMwbtNpTxECWB4T6/6ap/PtLf1yNMAUxBEou6FUFZiD1jqw6ih4oNmEqjW0VvPi/n109tdjWcpgKIcM4jBxfJ9htqH3hNH+BKC3FrJhDJlWOZmPZ1BalJEkkpE54LSlGg5YUEclxeMsv3dEdz8xpwNU1c5YQVsy9pD99C/Ge29v3efXmjNIbKlkT4iOyGrjYNFT1E5Tb8HD3W1QV+f6PP+bUPePuoUdQ8fzd91AmY7RgGgZ2F09RZqaxgvF8QOWB55tnfPVNxx/9+B+w32penS642u35+Pr7bJtrXvsXbKXgyr7P5+rESZ2wOhCcILJiEA2jdqT0kpwPlCKY+w41RfSs8ZPgMHe08wp/v0eyYV1lvuw/I/QPVEVS6w2no6aSGw7HiSjhi1dfEUukaSzECak7UvUU3Z657+7ehjUeaM2efVVRAW+Od8zqkcMoeKKfMM+O0UhyHajNt+zDkcv179JsModjJts1fRcJEzgnQICPE6atOIiKVA4YMaMoy0KbHEq0KB3php4kJUiI3tB3BQpUVYWrJf0UOAeB7AdSsqQSyT5ixkiVDJ4z5XJGrVueTR/h1o7t/jOUCPjpjvPJI/QGnw/LYSwpHl/PXFxuuLxZkf3Iy7/5mquLa7btip/9y3+LVDOXF2bBOWlDXG+5ul0Oa00N3TGC9tQ6UrqZ14/3CKsozcTh9VeIwVOpCqUglqVb0wyGSz7hP3vnj/gvfvjnfLh+F5UGMDBajfQz67qmKoqu1ahcyGFGiwRJkPpCwdEfR5qbPSIMlDevYNssKuAhkmNkOs1c6Yp7c0QOML9VnKvGUZkNY1fAe871hJwVVvRMOlLiHjlakj2gUKjmq4UMk7b0Y0UqZ5RS1HVDimBcJKRMkh7dtKQcmYkobTHVipQ1fj6hqo7avMs8C5RMaC0RaHyQCLXDre4x7Zk8RVTwaLHMfWagajccp8C2EeQSUdaTskZJhxAN0+ipK4M2mczMMAnMyqF1IcRI7MCKCqUzUMHxRHpagAFNWgr6kMnnM+2qwtseBUhlGGOmFMPK7pmtW9jGplBnQSzjYqV8GzyTbulXB2nQwRFigtLhxYwUAotGFM1wfkSpHZNco/yJalMTUqI/v0HIM5Ws6e8TY0i0IaB0g9GQ0/CdtfjxYWRzeUnpA9buSStJkhFbNG6953R8TbW9oTvek6cHzOUG3bQUvxxo6kpzOvRot8baFpEqdBFQaqRvGeeBzUoy9h2+zKhW4CrLPAcOc4dCfOd92rVm6ntkThivGYYA7z8hvCnE80vKSuKnDoPA0UJYo6zncp359fgSuX9KU2XqvMVUhRQn+tMJgiPEka2biN3E3b0hzXesN4W62aDMib6b+N6TC/xpxWkliDqw1zV5pRnnSBA933Rf8E7zY4oP1LVgvck0MZOCxKkGWPNks0Xta7Z6TfEHMAVTt2ixwlpB9c1nxG8V42Fkv95xs9kulxC1Zne5JubCJAvFGnbb91DpXaY7uYSb15mDhYvr73H5/ClltPxYX/OD54bVSnN9IzmnyF/+q1/x2Rcvef78+3z+4iWHly+4vr6gco7txffxnWU4v2D/4RX/+suB3/39PyD2V8x3L3nn4ppP/uCP+W//+/+OCzx62vJ4OBPCl7jLnvXtiubqA/qYGcsDl2rH3WcZqV+xa98QVWYOhXOoqGXLcZTI9feophcwtHzx+Tf4+cDeWJ4+3fJH7/+UiOKi+pASBbEakaZD4YjFUYSmqSXz7FGxYfY9VS3ROpP8vNCGvEcUi48NMTp0paF4xrHDzw9crBzFr2BWGJVJ0UOpcGK/zPr5HmxCaE1KBiErnN0w+0DKGa0s0XvadkAFS4oWLd8WxDIg0fggCDnj64I2BZsW4+zoYQ4RUFzsnhHzmXduPd/84lN2T294Ugmq965QQiJKRGVPpWrayw9p1kvIUb3twPkwYquGplnRdR0hSzCZo5/pxkWas14rtLG8ehnxU0ZvzpRYsBh0bJn6C0JU2LVnnm+QoiDre4oIiCGhg6QWjlQs+A2GMyV9jvFXGK1QeiIjUNaQzRviPCDEntfTHSbXrN7+PiffoWVFH2qGlJjDiVzumSmcwkwfB+Sq8OrwW1bbZqkgs0QEi5AL0jfNkIKmsjXBCwyCuhLUIqMlZCxhkmz2tyjRkeQ969ZgqMj+rTVZ7sgZTBWx1YRrGsb7miITJS3MdF16UlSgBFIl4qwJPhOiR6mCqw05PqJcSw6eOM+025oUJSHDnOH8eGTVrqjXjiIrTp2naS1KacrbUSWVr2nY0PNA1QZgQ5EjMUn8vKOMF/hZcHNzpmRN9Fty8SAfl5HkuF9QxH9fxbjWCrInlYyPEecqICN0RHNDygHEgPcnpt5/51nnK4bgiTYjnWDTaN4vDXMBKwTSaJT4mNP9RHSB+sbS1paJzDgWNldXZBJKfEKKlhAiw9BzOJxpNy3d9IosJ5Q6MPgbXp8OTPFEzDNzidw+fZ8XD5nhpNi3La/e3C8fsqtbmrqhHxbVuK3WfPLJT2lNy3US/OjHFZttyzR5TgfPu8+f8OmnP+O9d6+oXc3p8Rvupeb3/+BDrt55j5///Gf86e/9IceHjt3thzx/d0+7lnTDiU28Rm233FeJZ4eGZlpzfzrRFo9QhePjN4yV4MLcMN97Xt3/DWTH6fTAEO4w9cRFqBBXW3arNa9PB/I4ce0NXa6YU2D0HZ/a1/xk9Xu0MSOmiZUeGVcTwVjyYJHhght9ybkfcM6yGjas0gXaXiDiluPrnu7xS9ofPqeavs9np47Vxcxu1SFzYoxPcfp32NQTh2miVI6AYQiS8zmgh0jUibbWKFM4dge2G0shk0pm9kvglCKxWnFxueXU35MFdGFgDB4tNeSK7uTfzuXCMSbGWC2ShZyQWRKSxNU7/KlnLVvm04ZGXPPR7QXidxtUqfhf//X/zpgOGLnn/HhEYHj+7D0Egi+++BxtHc45Spn4xS9/xeWTNcRrpnnC1JLNvmXyI44V19s1WmSm9Ao9Zw79RCaxvbpCHR7gsefQj+TK0slEnAbqZHnffsyfrD/iT5+/x3/+oz/hvatr/NQzhAUZV9eakgTZaUIIVLKFbsC6NcF3UMDomjhMeHHG+hN+OmLaiuF4JgaLM5KqOjOf3pDzh8ydAxYev63q5b2Hbxi6I7X8CMyMnweKfxddjyg3kDkwzYow3KD1BT4+olUhpGV2MBfNHAQCjyqaRl4ziV8i9QGVnyLKijRPhGlGCUsjLCvlMTySMMisKZOmZGitRDEQ/Ib51BDzG6zNSCpycBRgmjKN+R3685HN5pphPlFEeHtLJBAS5rmg1AriGufukbJQQoPBUtUe70c2zQ3H8wHbtig0uSSyBCkNVlpKvcK2jlQUc5nQKVJJS3EV5KXtHaaJul5T0hKYRQgyghATws+UUnD1CpDkMIIASaLkmVAiVlaIfIHXA8kPOL2iG98w+QklNKtVg5KGEGY2O03gW6SzYLYY476znl7sbzmcJ1IXuXj2BKUi83wEV1OK4ubyCfPhSCiQqxpTr1GiZp4DMkP0ULkVbr0iJ5inI6lMi8zEDqxkZg43ODMxhAHUHqRb/i5BYdfdd95HxArrErIEfDqT7EhWDSKuSNJjNlfMocEouejNVQddxZvDJeJi5PXpW9qYWK02+MFyON8zjK/I+hWXu2vuHk4EvsaqpwyHiEgZmSWPs6beGtqLT7h78yvO3St262uOdzvkKbLfWM7+Bd88fIXkFygueO/jD0DAqT+zbQXEE2OnWK8FUjwwnxWV3rGqBI02COUQ2ycMw4gpPS8bx7pqmabEmcBVteKd1TNevPqavK9Qx8yL3/6Wu/Vr1pd7Lq6ucK5lup9453uO9kpyGre4R8sf/N6HrJodr74+8Ntff0rfrfj1r79k4p7PvnhgPma+Hb/B/qbjnR9KtvZHVNWeYRa89/5Pubn8Q371+W+xNyuq/Y7/6X/5C37x13/Jf/Nf/1f88//hX1HRsVtt2O+eIKLj6y8mfvn4GZ883fPzr16RzVfctiOu3eDUiKs8cv+M0X/EcH7Fv/mLf0nvE++9e8EnP9ixqm5ppeXp7ZrzUDicJd/7Tz/i7v8Y8Y8zugSEznTnjhQTSjyF/5O1N2m2LL3O856v381pbpt9VgsSPQHQFmnKlOwQIzjyP/AfdNgeWQPPHHJQtkRZIYIiAKIIoAqoysrMe/N2p9nN13uwM2QW7YEjqD3PjHvP3Wfv9a213ufJzVKkG0FOa5K31DLTNpVxGjg9f8QweLSxRB+ptdDont51KHUELJSWaUiY9hTjOpIPxHygcY5c5GKbzAmJYj56lFQ41SKLZN1sOIwPONlSRcYZS4lAqQgKmkzfaPrGcTwk1qseasYKxenqBKELOd2gVYPL58zzwOtfvEKvN1wKxerlmv5kRQiSXibsdsPNzcS6a6lC4ENC1Mo0ZG7LgFIW10MRlZIColSsNrTWMM8zw+zpTy4IXUvn1gg94+OBUHeQGnxqcaZlGH7LibK00aJLQopM1Ympmxg2E3JQeNeTxZ62fYZUHeN0i9TXKLsnHTeQDdR7jvVAKRrSksmrtvAg3zKKeQnKz4k5zUzekwK4tOJJ/4i+afDDA9uzDiEDed5TwhGjG1wn2PQzfeNQuaORT7HyKVY0SDUi2hHBnuIf0TZn7OevaJsDymypWIR9AHFB155R9Z77+wwi0a96pkFxf+vZrkFqQS4zbdvi4x4hQYoZqQrWrkkPTxnuIoUd27Vbwqg5EoWguAajPubh/sjzlxdcvb3m/BJKrgRfqWTcKiLqBbtpIKuCcpur6wAAIABJREFU7RzTMSBqwmiL00szKAiQRMZDw/GYOD3VlDoxB4mWG5T8Zs7mH1WM51opcRlPtr0DtfzQUx7ozwzSQ5wNqA7TfXPH8WE6Q5TMWldKmomhIs0ahKbRjtOUeB1/wWp9SRIb/NCyu21oXvSM+Q4dBpzoOPC3C+oLRaJgnCEmDbXl9nqPUILr+BkVhc4aHSSX9pzVoeM3X/yOs2cbfvnlT8mzYd2uULvC/jgzzp4kRn7yox8TxyO6OJpOol1i9gcO8z0ffesFoo585wdPGY73jIcDyihefvgdHj39lNdfvuHbL74Npse0ig+eP6I7NaA9rtuSpopza6xyTG7gze0V221HmSPDMCLtCZuseTgcuYsTjYhUVyltYPQBlWD78TlfPvySVbFsLj4gjF9wdZs4DlukaejbI2dt4su7v6OzL3lx9hFuVNzefMmUEqLvSFYQzQMMHY085533xDKyFgElIspuWD/9LuL+lLj9LVKMjJOjbzdYZaj+geq/4O3xEc/b73MYH5jmjNKVzZNmCaisBLrPzDWgECi9Zn8YkVT6VuMaiwCmcebtNYy1JcSZeVqwb0ZDDRk/JbS0SKkYxY5pGLHOLcE8oZGrjpQGalSoJBCMbFcWIxQinxLCB/z81z9nHgJxAonm8eUTxmEkhIC1lq5rGId7huMNWgvaXpBzRjqH0g2y9qyaNY0U7N7ecHw4UKOAGimiMgnw9zva7Bn3O6pe09gN0+6O79tH/NOnP+ZPnv1TfnLyMSfR8Gj1nCx2+PaOZt1hpUXWQlYgO0vZZWQEMQuEEFQstQbS9IC/P9CfrIg3d1AForXk4YEYJ4pZkdMWI2bmYyT6iX5VSGGkBkcumRIHRHLoLpLx6AaK2RPrvGQtpAVhEbRU+RbtPJUVCIVpB6oYyElDuiRPCmEKMlwgQsa0R4SKlCCo2SCbHUGcEnXA+wI4lLSUKilC05hFS26dRIkI8QQZlx15rQTKSHJJFO6QuSEXxThmjAPXGpSWKBSgqWUJyVrOyGnAmBlBQ/QOIRI+vYNyQtCR6hPKKlALLYApLNxjFMIXqhJQKykEsk/oRqKcRvgloTiJRGstQiycYdN32L4jTYF5mlBIGtuAysxjAARu42AWPNwOmAtYi8S7u1u02dLZS0odGad7XCNpO8PDDk43L5gmyCKS/0ES//bmFe3ZOcb1VBXJ44TMIM97JIb9+IBzDiUN7rzHFEE5eqRUNG1HzZ5pLJhuWTWUolBNJZeZmI40rFB2okwVsFgrCcdAGASuFazOvvluqBmUbggJfHGY1lJrJg1XnD87g+aE/dcjJ71BdoUxjsSw4+V3V/z1z65I3walvsaKhLYJ296jQkSpP2A+3BKGiXfvHvPkwxVNI1HyyDSPlDkh5Qve7t5y8tTxYX7E8b6iokfnEREFjZZ8+vEPefOrv2J7euDtF4am69mennL+7JL9+gHbjMR5xWe/+Jxij8zhDRQH/pRQPbd5pt1uKEPl/Ikj1ciXX70lpETNivvLiXdf75ii5rc//4xV/45Pz76N6Xrud1e8+frA7330IfvrU0T5gKG+5tMf/THrC8v91R1X+4EiNUrM/It/9k/5i7/4lzzeXnCnOh6GHX/7y5mzkyv+7E//S3yZoNlx/mzL3fHIkHfYk5lxC8d3mT/5kz/lV29vaFc9H3dnNKph3Vhef/0VX736W1ot+dVn/xd9V3iy/RifJat+sSFr1bNye14+3XF1/QlXd/+a7//ohGcnay7PnxBmwdvXOw7ziD+94cOf/CHm4kP+j3/1PzJ9FThJl8xSMRw85+cSZCXGAQPEKKhlxLWRVSepSaCLAlEwVhKCJ6WyrDhZg9WGUiVzqGxXC7EkpD2IhBQKqyxWaWpzYBwHtFbEMNE7R+taFJLkA2U64uhJZaTpNSlkjLAUFDlX1o0j1AnFgC4a0rhM0oRCih6lBXe7G1x7wvBwhW4j5fqGr/71f8SSeHT5Q/wgKPocxQPFL4V4SJWKJAtJColpDgz7ifvdFYfg6XvJer1ivV7TO4lkJoY9tp/ZbHuke8nhMC5SIQypZFrt8IfAm6++ot/sydsXtGaDVZWURyID8qXlqXqB+NUp4usDjTony8gUbwg5sdHf4/prjzMTVY6IugLlyTKRZMLLSJJwP+8Y0kjIEz4cQUX0WtKh0cFjmQjHilIGZy/YDUdMyZy0FmcdKitcWtGEc5TsMaJF6YxzBzarTN/3HAZNDT1N03GcPNIZtNq8f0cMVDVS84YUFpb89lQT5p55rJhmpOkj43hAKYuPga5rOB4DwVuQkkxBPHrFu1f39I2gdaeEe4WoGVtHSonAmtkqdg/QdIqKpFSDsVAI5JJp+8TV7UTbOaSGbqWYpgktFa0pjNOezlpIPYiB09MGKdxipjZgXSHGbxKo/lHFeMkV0JScqLXg+oYwHNBSQJopuS6EDteg3DeTo7aPKLkELBMJbMUaS7YNWkHXNTT5FHcKpjlS1cysZ+ZS6ZoGo8H7PZUzqlxjrUXLyDQdkAbubm+YpyNTvKXMM7fXM9MgOH90wuX3e/7Pn/4vdPqcm59n3r75HZdPHzO1mtc3nr7b8vEnf8DJ6e9x/zDw9MkJq2ZmOEaOA9Sy5ez0hLOLFTl5/EFTQqLvGh5ffEi7PiWKjH2d6TdPeXP7wA++/yEvnz3m3k+MuUGZDf5wz/lmTYyB65sbSo7UmKlTJB93pG7PsXtJHgLyWDiULdPxGtIBLT07L9A3iR80f0TwHnHzGmN72ssL2vVEmyqldMSsGA/36FZyJ0emes9BDljTsy6PiLuG8fxL4lTx8iuKW6GVo4jK/nBHqoLuUcXfXOO9xKQGmfZMWS0HqOx5/eZv6C7+CUJ8hs+RM3PBxp3R9ac4Z0klInnPg5+PCLV0h0pOFLHs9QkERQrGyVNMZX+4RymB0JWQAz4UVJVIMof9gZJn4qA53Z5i1w0YSZGKMUSyqIT9gSDfUdOMLYaTZsWzi3P+6z/+E/7l//ZvmdI7Gt2R4gSlUkvgcBwYxh3Pnj2jlCU5fdgfefT4MSGwrEAlgZ8D1S57cLf3dzw+f8Hd7ciQH0jG40NCijVKn5GHO368fs73n/8hf7z+AT88/5Tn56esG8843jJog6iaxmwxzZqaCnGeKErSOIOvR9I44kplf3eLbRskmen+nuoTK3PGsYKqDuEloizIsDQfCT5jbGQYrpEyIKrCaktJEgIoLP0qYN3EOC9FaU2F6COiRrQWCGERoeKngGlX+BAxTpPSivp+D7TWjHY74CkinSP0blEMi4qRFhqJW93TRYMFfBDL/y9mhAYwiBJQpSKqI5YdWjpSmlEqoZxEyo4wS3KNrLcrfJqwtsXZ5j2dIRHJNK3kOOw43T5j2B2IoUAj0XZCWLDqlLu7CecGZLNBxISShvL+dxfzEhouWqO8R2gNUuHHkRgizWpDKw3CLeIS2fWQM2V51JOpeB8wWi0Tljky3d0hu4iRDlkXUkrYv0MpyGXLfAhk/HubaGUcZqYxc3FxztXtA9vNC25vHuhWK4RskKID/h9vg2TNdv2U48OAkC1CVnQFrQx1ygw5sD1/hDocqVYR9iNxHqlOYEWHsgunnCKpWVKKJsZADArKGrE9QaVrDiHTthvwER8DqoP1SiLkNzv1qRzwY8GYHtctawIyavzwS9ZPPuJ2F+gbWPWSXDPDGKFkdqHjHf+K3/v9b5HaGTEbVNzS6ZauMxzkA4c3R1zT8+nvrykqIOUifgrzxO1tZJpeka3hdFtRnSYd75H9DutnqrScr884P3/B06bw9fUvSGFPAG7mA9oWHj1ec/ao4/bVhu/94TmHKbO7aVCpZ06WXdhx67/i7OKUxx89RR1+w5uHe6a44+nZE548XvOrN5/x0//4H3i8OWEi8tF3/wukOOe3f/uKMHva7ox/8+4tq5Md3/3O7/jht/+IbbHc/fKem9t3lOlI20k++eEzqpI8fffP0Ks7yn0mvAnkoHjz5R3//i//LTlG4refI+xIewoXckURHdYYNucj8djy8JBZn2aG+3swPa8+f8P9wxs2ZwMrPGvRcXl5xuXpzMmHL3hy8iNCNoQ48rQ95bT7iP/5f/hfuRkKd8evWMmZu4d7dqOnxMzl+JjD1z/FPJ2JN/8d+998xondsbIabOHkciLnLUZpunUh+BnXCqxpkZyQvaLwhq5bM44DzrVIWdEajNIoKYnzRG12VJFBZZSb8HNY9o9Fj5YNNWpqnTH09O2aIU8oaaDoJfSOBjK2PSKzw48KowW1DCjtFzNsbpD1AuFnTro1x+GW/qQjq0xMIyUmjPJ0bmKcLjk96Zknjz/ec/s3n3P2cs3pH/0eud3T6cI0S7TQDPOAkIaSBDFkalG8u73hYb+jniyHuE4JjHMoJPM+YKrjo+ffwjYN7+4OS/i2KEo4QWZNGSK/++VfosvEZnVJaqF2Gl0MJShyqsjTTK8l+V5x/GoiqSt2+yOqtmy7lzw8zHQrGOcbWqk47maCiETS8t7NnqAyt3c3RFGWyUAJy2caNCkrVnZFtzohjAOuUezur0l5wnAGnOK0pDGVTdOy7TZAR6qQCNRqEfUM686Q44hsIdYDtnUoA4UDJfconhLzNYfDW9b9I4ScyKUw7AdKDnSriTCesL8f6VeSTGa1NsQ0k6koIM4FNfToOdD3aw63S3NLNZ4sBkIcqbVg1JqYj8vU0J8hhQQ5IahYbZF6jxaK3jXUHBeIibCAINdMraCsYZ4Hzs8+5Ob6DqVnbKOoReIncF3/n68Yl0oSE9Ral5eKn9+rnyvT3ZKQNk6g1GKW+/vX2gaO48SxgnSGRm+RBSqFsR4YThUNGi83JLuBTmKbAcRbrNwQvUY00Nqy4IuUpZbEPD4wD7A/VELOPNzfM43vCFGg3IYpzPzis9dc3ydK/R1vX/8Oawv5/pp26Fi1jznfvmAePYO74fxyRYyZz1+/w/uEc1vOTi452fZUZoKP3O8GnNuw6pcOL0ZQksc5yXTY88HHzzh7tMV1CisNcT9hj4GNPmdMlUHe4vwOxCPeHZtlL8kW/LSnTg/M4cCBK+bdO3wYSRVQjzih4URntN+jG8u6X3HnB4zpUPTYKMgpEGZP009INXH7sEOaLUa2SDK+7IC3rOcVtymQ2HNuBNM8MsaBWCvObtiUNVfbA+7mCZPf4bZrUmoJ0TElzc3NzI82u+UmW3VAJBfPNA2UnDBOLd1jQOtKisvubBVi2eUtiVIKrVuDFggi1IKSLX4OTGOEUli1DXMeGY4PxHFG+pYhCZTYoFcNhzRShEc0gA6osiHNFbJAobnYXvLBE8/zi8d8dn+N7SW73Q1SGaRU6Pcqteu31zTdCiUVxjqGB01MiWl+oHKLcy37Q2Sa9giX+PLuZ8QK1jY4WkL2VCtYqZZ//smf80/sC/705fd4aZ7TSYsSfkFebk9x3aLyFW5LbjV1nBBCvl+VqcR5xjQGUmQe75FmjUmafNAop6h398DMME90ZUNMaiEK1IiQe4JfOuoSzbDXQFmEG9Xj54xIK5S7Iia9sG3VFUUoVD2lREnhnm7riakg9QbjQFtQ741s4v24TXIBzc9QokXlF4usSXiE6FCyBxFprEKJSNFL0AkCUoEUiug9prWkPJO8wzhou+UwgBBLQFFF1v0jfDwihaFfdQihiCkRU0bKhfAipSOJShFiUV2TSSVSlMSngHSGbi0ppiWH/WIKLZIqJNYZjHMEUUizR24cIsalaDca23XvxV4LNcVaQzl6UkkIo9FKkVLCKENKAZULslQEFnIhhZk5J8Kw4P2OU8L4hu0GpEmkOiJNYL0xhDCy3mpCPqAbcH1FWrXoof/edfFkQ6x7ihpw/XvB0agRIZHHibPnl/gasKJScqbIgmkV0gpy9iit0WZBM87jkUoikwCBrC1yIwmfF7JNaKeZribcqUbbQhpmpumbHgnvZ9yqp9RAzgHXOB7eTjRG0zqF9ImTtcES2Y8zshpOzs/4qy9+xwc/fIJ2W6Z5hUoHShkQWrPaPGUYH/D5wOE4MV7dcXrZsznZEOfA4A8Iabi6vkb4C+RHDUEOYDXbZ4+RreJ4X/C7I6cvI5cnl9TyQ95cf8Vhv0NIzdlFy3rVkw5naDny6PJTnoSIfQ77ac/d4UA7NqyP3+Lq3TseNm/oywnf+/ATLpsdYSz89jcHfvP1KzQnSPEICMxTy6uHV0y7A+Mh4eMtYrFw861v/ffEdMvXd3uuru9JMdK2LSu35eRS8+vf/IZ//sf/FbfHv+YLXtHLNWEoXH39Oe9e/x3Pnn7Ek+cvOX9yxtoKfvfF15ja8PTJI1KdGUZPGuHkg8rcHdg97NH9zMvNGZv2I5pVRzpMvHj5lP5RS6MamtVjjN8gc+Ht7pZ/9+/+gr/+1f/En/2L77DtLxBhz83uHtEWticr1L6wuz8y3Wbu/v1beB0gZqQTSKHJWLTLSD2AiLh6gsBAhVrD0n3MlpIXBGjOaUGY5rzYNYExJWq2tG3DPChyXdE1y24wZaCkHaUKFBnbGEK8QxiY4xGFRim1IDdNRSlL8BO2aQk+0BiLxJHSIrLKyeMMWDswjQEte+z791KIlpV+wdqdIM8O+OiRImCY2F/d8NUv3tJ961Paj3vmKeCalvvrd4gsEUhqThgp0a1i+vqBx49P0E8uqCnRNgqjLFZLGmWxxtB2ghBHnAq4VhO8ZkoQYkEiUEbTGIuSDeiZKgdq6ZHK4fQFSRtiHKgnFvv8jPmrK7JoAMVhumE/XVPZovQl+3nPrI8UmQgZBl84+kISgTHtELZg9QqR1thaEXUJvGYRuJt2qKKw5RybtpzYl/S2pTctvdmiS4MODkyLdhJnLShLBQKFMRwRJiJkQ57SImxLguTfU2y6RPIdMb1BiadoZfHHRCkjQkZKXahrtmmpApyV+NmTUkK8/5wEcLjbsd4WTFO4exixjUMJQckLTrdxPYEBmCihQzpJjhWRW6TWSHmkpI5WFQwgquE4DAjZUKpiDoJu/RghK9bAYX9cfgaVCCGhlEMby/5w4PI/VzGeS0EgscZQcqTEQCkGUQo5RnLJGAwCSPmb+zEpTJSckbJBqoYqFT4lRhJzFQSlqZwzy5lsJ5TbIuUjqp8xJjIzYNUZSq2ISTH7zBQi0xi5fziCWBGDZ56OvH29Byb61Q0pWL76dcRHmMotUleq6BjGA7JISDN/d/9rnn8w8XH3ki9/9475GKihcnrSs+4tbSuwTeE4zNSSWZ1oOmvRwiAUJJEgyUWssT3wyaeP0c6hmhYZJnxO+KpZt5oxHZj8wGa9Yv8wUeeIqBWBpFA4ilvevb6i0Y6DD4gCprRUDImK9BqxecRqXZjkSA6WbWs41Bvu44DVa5p2y1gfyEaiZKRRGVEzsVRmkUkmU48TlS1GC6QxHO7f4MtIs+po+45xbvEkrLyh5IHjfkUiIHwilICqAi0nWvshzlpSmCnNSM6FWjqMWlHCgrJauY4wzaRcqLAE+IrAxww1EnzEaU1re8AQ57iMoZSmWEXyGSU0PkSIhnkcUTvQJRCoSJfo+gZ9IqlBs5s9kcMS0FGBy5OGj56uuH59wRgmUkrIsqTypdRY46glk2PiOE90XUXme1IKxDQidKUSGEfPFCZgYvZHXN9hhEaHhku1Ym1b/uTlj/nzsz/iB+0THq9aei2R0lOdxHaP0LpH1gcEHqHUsoIgMsoosIYwToRpol05cg4LbzfMpKCoKZE1+IeRQ5ooWcA0U4xdeKgpIYUmRYnSmRAnRN2Qa0DWsByYqkKmFdOQiDksqwjVQG2oVVGzoeQLUBFKxE8azYYcABOopCVUIx1VSHJsQe9R6kBOjlojQg3L/exfENVMMUdwAtDk3FCFpghLkhnlNHn2GN0ihEUps6AaSUi94A2VVuz3hfOzbim+40TKi2DHup4QCsaeM/oZ27QUP1BrJmdDKoZqEs1aodUWXyqpvC+WS6FWSEota1E5UWvFaI3fj5RSMa5DGQ3Bk6jYpiGHgKgVqkBqu+x1jzMlFcbjQFMl2jmKsOS6p1aPqgahNlSVlhUK3ZKloSSJ0g3aBVIM5BxxvaBMmfVqjWk0tWqiz994nird4nOibTdINFVkqszkOSzowFXP7bsrzrBLl1FJqIv0JOVIqWLhn4eZEhPCFLQpVFHBj4QAqi4HjRgjNUUEjnnKTLuJ9SP7zZdD7ShZowxIEYn+wDzA+foxxmg2fSGHxBTCe/KFpbaGuD3yyXcf8zZOlCgRVaCUxpiWlTGMQLc5cL27RtQTtDaM0zvmMC6h9H6DbU4Y7l9xOH2EV5J206NbTRMy02Fkfthzdzfy7MULLs4/pF1ZjuMD0zyBKNy9G0ijQ5h3bEXDWdux6c54J3tKkjg1sFWV/dtInDy2PeHZpkOlzKt8x8PDLXHeY/qe1/u3iBy5ewchVKTUBD0T08iL8w/Y7ydeff1rhvmGU/OM+4e3nJ5tuTz5CKELzWoDRvLi98/wv33Bp0LghxFdHRLD9e2X2K4iuzc87Geu3mWu39yxsoJNk7G2ZbzfY2XCqhd8/vorPrx4Ru80Vk/0raJfPYf1mtWZwHSCbfchMXfsru74/Ivf8pvjbxmPr/iDn3yLpx8+p8hn3B5+S8MdGsGmcZy0sF2doUvk65/976zkgSLyYmiUilIdPo7Ybo2WhTHeIYXE2c1y35X6fhK24AeFrJQaEQJKidQqUVKTQo90ZpHBSYsSlcqAEAWhKiW8n8RVRUnLpEoICVJR5RKezKVQI0gpQSSMkVQUuUhKFUuwTmaMPCWFPc50lAjaFZxZiEtKGbSuGLFhnivUgnUt8xC5/vUbnnzxBncG0rYIn6mxYLQhs9BJ2taAgrPzlssnG/JWQnYYKtYIurbBmYXpn0JcxD5twxwSoVa8CGQ3Y6XAbs/x41umGjiREifi0szCgmyxBspGwHOBoCXPEsqeeRgYxyM+ZRoxcByu0XbN6E9J+oG5HNmlmb0fKDIxlYwtipoqIQVk9XQKTNOhVIOfM43pkDWz6iW9HrAKWmvpmkqjFE5plCwIAUZJkJIiHAXNMEaaxgEZpTO15KVBkj2FcfFMFM16tWX/MOC6TC6CnBMgMdkh7JGqJwqF2UOKAj+F5bmsNKUIglix6XuGOVNZ3iEKQUkVcqE3lRhA1hNsl9HmiCirJRhaI0o58rxGlTuc1qQioY4o4SgLZRylO0Jcwss+HLGNQkqLEBUplga10d98hv+jivGSMkpZJIXoB5TrGO5GlCpIHaiAUD1VKN7Pov/TNeYMUtM3DRiFz56xzIyygC6IWijagKgY1WC0ptRCKInFztdTSgvJEabEMAWO05HDuGc4TktRXCI5T+i8SHPCuCPkzG4nofSYRiBSwdRCyZLdMOCnzwkhk3lANYmba0/fbLk82yJFizU9WhtijAyD52SzppaKUhpRHVVlSo7EMdG0K/q1w5iK0o6MYtgfmPYzlDX7eMXWQHwXCCcrdvdf44cZkS1FKWZVSI3n+uYtF5sPSEkgi8RUjawCURJ5EsRtRhu1kCwKdFUzFUUpgiorOIVKLUYtevCcZypQlYYCtRQ8BlsMMRlu5oE7n3BNT9ufYfqGm11YjIFuQKee8TCSmkSpBVnhg4vHCGcQYqKWQq4ZqFCW9HFJlRQTtjfUoPDeE3OgCoHRbnlJRUGaR6ooqJox1pJTAumRJqItVOkRKi8dggNQIJfM4XBAhRnb98haMJ3B9C2heKQxRJkQYkILOO0N3/noKa9fDfzii8/4T23GWqklkdIiMkppJufM7JcgRi2JmALFF4Kflm5sCHR9h24MVliaouir5nHziB89/RH/zbOf8F19ygcn50hpQE9UI1CuBdvhM6ickAJUkbB/T2Eykloz0/6AeH+yDzkvnZVQKCFRy0T2lVBg/xBYr04Z5xltMlV6chnRlAWDJROpTDRuRYosoRwsVRikBR8lRXQYnRBx2TOWoi5876KoVQCOnKDrFXMcqDUhqGixjHp9nCE9W+yRZlGhI+NiAyUjkRAkQoKWBUFByEX4RFZYJbFKEKp7TwC0pCRALmIxUEixwYeClA22XRHD8X0hnjF2MXXmGSx2YWybwrQfoWiEbcBKmlZDyYR5ohpDVQKp1bImVTJRlwWzmBKmMQgqKSeQBqk0NReET9ArpFakwwy1vuekKyhiYXTnjBaSkguZRMlmCabXRf6gmhahA41Y8im1SIRqEFSkFGjtOB5HTpqF/qK0QciMH0ey/2ZrPOeKcQ6DJIRKziCEotaK7lrS5Ck+UhqHlpqKIMUCBVCalFgmcjGjqOS0MP2lqFQ5EXaVthU00hHHiLCCNBfGIRJjwf0DSpcyq0WEVMrSXMiBtjXorlvY9koyBY/Kixa8atjLI5ffbXHbK8zdYt0VSqJlhxAbIpV1f+DiyYopXCzTBy3YDwemecQYh2gkKUUmf8Vx0Ay54TBFVqsCBDIPzHHH568GpNnS2o6nz18yxxXjeGAaKuNOcv/wjm4zMD1kQj9QXEfvGs7Xpxzmyj7s6duGZC1da3Cq0Pca04Kykb6T+LhnHCOXbrGVPjwcwSz8983pio8/ecTN9RUx3/HmbubqeOTN61/x/OUTQg3c3b+j6SyubQjzPd968T32m4aSjmy6Dc60fP6Voukv0E4x7zIqaV4+e4HWA8hInlt0zKzOJb/+5RuOdxL3wTlNmxFSIHqD1Jru2SlR73DKIbpTrr/Y87Of/Zxf/N3fcNcmXr6UfHryPdZbSTCCMTm2+TG1KlamZX3iISqMqvjwCu08U5FUoVFKEGOi5IkUWnIVCFiK5KIpmeXQaSzUTK4L1SjGgFaGnPN78oRCSShlQum6kFFqoWaJEj2yGlIG9IGSK03bM4e4mBfFMnUXQixEkxiRuKWxQFiQhmIxqUrZo+tyQ6dUFlMky/dBKb3IiJDUrGhMT41+MXwjqSEUiZJaAAAgAElEQVQxX428++uvePzyEv3U4OcjzhqEkviU0KpinKWowvMXFzS9ozqJFj2UhDMLX1zrFh+Py3OVDqSkyvx+rbegG8l8CLy5OmLFjtMtOL3GaU0pywSsZtBocJZ0mshZoe9OUWSGqz1+HmlWiqkceZiv0SKw94oSZgITx7LjyB4lNEI3KNktfzvpkVVhpMWKFlEszljWtkOkyGm3pbMaJQxaGaxdOtVOtaRgEEJg9CKDSkRCUqRYodGU4qlAjpIqBKUuZKyUlgNGazbcHw60vSAVsRiMWURMuQZSLUgghOXAJuVCxZFqQZc6A0a27MYBYy3GaoSoCMPCUG9mmAtOXmDda6SMKHvKlCKIjHM9uyPLc1oL6ixom4ZSNaIKhCzkFMk5QF3Y5Nvtlmnagchoo5eMg/7mNPH/6/r/XYxT6qJ7rpWSFyVtmAK2VygZF6GEgZoUVTTf/KeiQylJ0zZUHfF+AjUhpEBrmHIiKWjNCU72kCNTuUMaT5ItUm2XsGg6MoyBYZoYpyPTNJBzxU8TqcT3XTJBqR1zKhymAd0bkg+s2hVlvkfnA4cwc/swcDzMGGN4/XXmOHqmseUnP/oxq5XCOYWWjpI194fFZmic5fBQUY1FKUvMSxjVCU2WhfX5GX5MbDrNYRy4u75nuvdoXfj69td0F5eEh8Rtm7gOd8zHu+Wz0ptl6iAFY5rY+wlTVwgClYJUFYtY9nfTWw5jB9KQ88DOK3Kw9PV0GUvLxKZbNNZVFqYyU4XBqpaWjMue2khs9IwPgcN8QLme1fqCtu+oasKXQFMKUneofgP+LUJnJGCEZbXqibKhTDc4scK064UGIpd1pTAXklh4zIdxKRjnOJDe2waNWVHFoo9t+iW801oJKuBWEdUUpIyUOGN7S44VZRdBQwqFeRwRo+ScBlUlPnlatyaHiLEdKa8oFawsbBvD77/4iN9+uOc3V79iHli6mgKgULJ/v7KQUcZQxfz+Ps+k5PF+Qsn3XygUF5szYsjoSXAqLS82J3x//fv8+Sd/xsfNY2zZgczYZkVQiqorQltynYhpoFQWUkes1PuC7CSigTQN+MOBjTTEWIhZEHxFKgkpk9NMiZnU9kSfkCvNXAtdDovcoI6oKhAiUVEIqSkygVLEoqlLHYY0E2Ua0eoRUCklo6TBWI+UI0UWqtAgWqSKuG5PDXtSXBTUVrdYKwjRY8WWkmeE2qNUQAhBLg6KwrUDclToqpBVUd/Tc3Jmsdcah8qVWssie7CSaZ7QKlBlIiSJ0SfMIdE0HUhNKZKKRhuLMQ0pJZQRVBnR1kAZSb4gisQs4jta23G8PxLmO1rzCGkUSitEKaRayQqKrIiS0a3B+4C0BmUcQkrS5LE+oM56Yorv1+uWZ6HIhZIieQ6LwKpb4Y8HUghgJEobZAbqjO4LtSpMVQziiFYNSiUQCURZut0eatFQKzGBdIWchv/XmkquBescYo4knyhVLEhIp9CrluH2jq4akpSIvBySSyyEGLC9XV5cSiOrRiIJ8whWIpwE4RFHj99I2twS5oBa9YS9p8wRt1r+vn//Ms4sB/4cERm00LhtRyAQD2XhBkuF1R25wlwOzO3Ik2+fsJsTK/sEqxLFBqTuqXlNCSN9Gzh/ZJDyCbvD7zjuMqpWnLIoWuIg2O0Xkcvd7obBr6nVk84MjfPEdCArwe9eD/jha779vcrWfEhntzi7ZdVYdsIT4oGSDe+uEvFsBmdp3Zqm0QxJ4pXAnZyztQIpEhmFazvWq56+a5k7z/HdgENztjkl546UDigqrltxcX7G+ZMNbh3oVie8vZq4H7/k1e4t+3zk9e1bXr96xeXJY/7g+99Bion/9k9/zG/kSK6BTbelZtic3vD0+Q+4vnqDE4YPP7ygXTcc/Mz9zT357oHLtWWfEj/9Dz/l+598RJGC3fyAUhG9ekqSFrVR+FhIaIYY+MVnP+Pf/Owvubp9w8uPP+CT7RkubpCbQq871rdbZLNFoDEykrs9DouxDrvtOJYbapZIYxcjLfOSw8gzOVY2m3Ooy/c3p0jJhaoS2kDImZwLsGR2pDTL6krKuHam5AFl7LK+Vli+d0JDaREoqjySc2XTtSzuzuWZUkuh1oI1mlQrJbYYeUL2O6QJSLnw8q3tIFhSGVDaYAzvud4CsBijSVmSo6O1liIX4Y2PEisSeYC7n10h/lAxm0BtJrq+J+VELAkjQLcarKTdaDIJJ9UyPa6JqjJUiQ+JKQakKSghYdRINaFMWMRRtePN1YGf/9WvefnsDd/5+EOU+hYoR9VASogUUSmCiSRTqGuF/dDRmI6hOOIAJsJ4mPC5sBuuOIQZkfRymJMj0s443aFYYWuPqAGtEk50KNEujYW82FhNURi3Yu2e0Nh+sRSrRSImdY8y62UVSAq00kgZKHlZSTW6UHOlJEvygloyqEJFL7K1kNE6Me0TUg2UdMo4LCt1xkpKTYQZctIUrRBVI4XB6KUJKWSBOtG5gEgKUSfaFRirmUMBIzCNJquMrAKtJFIIRF3WpIQsKA1aC0IacHaBhqQKrrOEaWk+SLWAEayOTMFj3RnaNKThGqUz8n1uQPAPTGn/mGJcqfcnzJporMEf9zTOoY3BJ4XrVyitCCkT0zc5tCsumMpMqJYqBUq3bIUk+kwIFa8Uc9E8PmkwKnM4TsQkaS8vOJY9frplvT5nf3+LDywhrbrsHIfZk7Pl9mYkRMM7P+CaDcpskOWOrhuJ/kjNmosX/zdr7/FsTXbd2a1j09zM6579bHkUqwACIOjVzVa0YbQUHdJQY/1fGmogRUgaKELdimh2KMRQk2wRIAgCJFi+6vPPXps+j9Ega8DStJnz+268wT25z96/vdZD7u+/4n7zFS4mlMUlQ2fYbzoO1Sc8fft9zi8taWpJ0oi2A/3g2e/v+L0//JivvvqKoXfM5yXQUx8rFIonD8/59MsvycI563wNInB99YpqVzMeD3j3gu6w44uuR8kMd33g9s39FJdJRtIUbDQMncLaHN84svkjEtMyNK9ADFDMqHvFXMPVYUdqC9roeHm4IxkN57M5aWpRLpAUF9w2A04dpsLCGdI4I1M5Oi9pq89oZYm0BRdaURQrdJ7RiZq6bVioEp0skDHlaK4xa0MucxghINhUgGrQMqdAk+Y5XdcjBWjjGENClJK69oxbR5oHqmZPNziUmlEUhrIsp25+8IzRYrwgCkk+y0FY+n6gHUAnJX3XgBUoq+hcR9NViFEy1wtylXFzs+XsYs7Y5ygtsSpj6Pb4fk+pDSub8t47z/n1mznffLFl7B2CgFQCrSV+HFFGgAikaUqenlLXNSE2k6mVgBYZ69U5ZZpwqK94mJzzG+uP+NHZD/jd9Yd8VJwgRo/PLuhjS6J6tNAIn2CEJIg9SRiI+pzBB+RQ0/YNdpaQSEld7XF1Q1aesW86vIs0VY9JFFKA8xGNx6uBLImTYMkMDL3HxwFBRIjIODbIuMbqFV1/RBiLlJIgBhAdLhqk9tjM0Q0VoxdktsQmIESk82HKdooD2jgEGVqCYyIkSQpkKDGyI0uOdP0BFXN0zBDCAR0Ij9EJMc2J0uK/PWa0kUQx4HzEmJzWgzDPiX2BTTT9GNBmBsIzdBtm8xahLYyRse/wTqJViTEWiHTdnnJREMSIFwOuteTJghB60A4lZgx1YOxbrJrMv6OauvXReUJwRJWAjIg4NY77piNfnKJkxhgibhgxw8RPr+o9pSkIIRDw4EYkkkQr/BiJ1kKMmDRBZTB2EddGdAykuWd712KCxuYZWsgpv63chMYae8qVIMgjQRpiSMjIscbB/w+L5YUmekkMhuACIUZEalBlTtAS2QaycsYhemLdoaKYOpFSoK2gqXpm6Qx6QfQaPyZYm2FUyuCO5GrH1TCSGzdpwc0SxBXFDPKTJePhuy8WZcbpvuA80cdJViIFXWgIriSOlnQuEUHTVC1NMlC+o9AzRXP9hFX5gCF8jlQJKEPAoZMOFSytCxgjyM0Zg6w4WUViEFR1ZHe8QbOidgU3z5+RpD1FekazHRn0QMQymy/47NWW62++Zn1pwQbK8gmGNdFL5ivB5cOP+LtffsnV9iWDnTM7yWi941jds+t3DOkMPRfkusM1kl5BmqSs2wW77Mg26bAm4UE2Z7Ve83zzDZfrt3h8+oDZzGAKR0SzvvwIK+b88qc/4+3vGy5Pf4tXz295+ewbiJIHl+/x07/8GT/50Yf4cEfvPdU+4XCbE70i6Eu6zjPLU4SwPH1SUHVQDW9h0yeY5V9zUcD/9h8+JUsdl2cddXfDy9fPSOTIx8mMxaMPaA4zpGm5alvK/RW/+rs/5+vtM4plweO54sxJxkLSZysW48es7KcYcYd3Dd617J1nsVqQJ0t6OeP1bsMjM0MoR9f3hGAx4nTKgcuOxOQ43xJpQPrJHEmPlFOMYeynybL3U5dYKEPVNxglCNISnGAYR2yWoU3Ex2qaZmcz0mxB1TS4byMro3MYlYIIdG2D0TOUyCEZEOxQskUEgRAlSoKRGpKa+hhYFpf4WJEkETf6KZJnFYwegWCswI8jwmck6Rqleob2gNh0bD+752534Hv/5TvTJKkH9a0/Q2tBMrOMTiO0QA81KjqiEgSlGEOk7UcChjRP8KMl1ZbgNuQWxtFwuJdcf9Nx8+KGuX3OzF4wRkUIEsSIMGCFRwyB5tAgVKAoJ0Z+kq0ZnaDewu1XLwmVwEdNExv62MIQJuxootFqhpGGKEbkWCNjxEqLTjKUTklkJFNwVljaXc352SVSCUY/kOoLimQ1XXISg04cUR3AgY9zxlYzDhPyOJ25yVQ9nuC6gM32SNNOsp0hAQ8Rxc31NZdvR4Zjym53w8kFZDNJXTvqoUcLyTBORuyu7okiZYwCF3oGl5AtFvRuSTJTpKWbxJRDQAlFYjL84DDKMfpXGFcQxTAJfKzFJoa6vUdqsFlJN/T4mJAICd+KmAQOJQzWCPY7OD1N2O2uGYaRXKX4MdC3O2zy3Zr4P6sYj75DWYUk4LsRvUxQsqe+sSxPZshxYOhq2qbDjd89rK2/RWY9Li4YfEkwp3hbEcYDh6qhLFPyokO6is4rghDoxFLvHUNIyRcl3XFLigM5gpy0uX3dMjQ1dXCYlcQ3PeerS7RWzKwkS1IG39K5MP3w3EB4I0ntW6TLOXkxpxt6urpBqxk/+Ohj5qsTOqcg1YzhgAqO3/2tp7hDx7NfN/zm77zH3eYbutrw8HzFap3warvHzE9RMkGWBUO14atf/JIkV1TxwItvXnIxe4fPfn5FdmY5Zq95dvX3zMgow5KgasLJmlN9QXcfWT3USHU/xT6cJbc5M2Hwu9coTjhNluyOLX4c8Ns9tRTs0ogyK3QW2XZfc3n+iK7WhHFBliwwoQTPJGU5+Zfc3r4ke5RRGIURgqqt2FWeuk8QZsRID26PHQvSkKP1nkEfGZxmbJccjMKLZ4ziXYy4IE1ScA3O7xEqQ3BOkszxHLl9vaFve4Q06GTEsUemgaIU3N69YHb6Nnk24I4W6y0ytojGk/pLhrqbdLaLNUZGxNjSuZeMrWe9WLFtau4OO0KqyUqJawZSYKY9jhTf5GSJ4b2zx/zug0fcvmzYhQnRKcT0gw/RsJw/pKqvKQtNjG/wKhAwyDDjfLHm5MmK+/7Ai2d3/Gj+Ef/qyT/lJw8+5J31mjNj8YctuUlQNhJshhMaKT1SD4xK0IYEs63J7BazzOBQk6oBFQyhDozdDnfYMeoZopvoMSYcQW3xEmLSE3XANZ7EnhBCj44HhlBjrEQJQd0OaJMw9p4gjyQzjw8RPxhMSFEix8UKoRTkbwh0WPWIfhAMXUoQlhAGTheCOIzEHkSbE8Oc3CrCODA2I1p3SAqEHmgryWKxmNCJoSUwqdRxOePQg1MYu2VeatyY4J0gMSPCXhN1TqwS1idzqroCafFBIaVmWVySK0UbD7SDJjlb0Y8HbJ5DlLSHBjlm2OwBm1evEVKS5dDoaaydFylSw3F7z2J+ihsDnW8weYLMDciA7T3RSuKhJSmXHA6HaWHJg6cnEIgyMpYpthHkztIzkKQRZyKeAd166FsUhi71qM7TpZCPGXFoEUlApwX93R51X8FbDxlDQdh1SOkJg6H1gVYHYiopVEq6Trk71vheE4VF2O+2xo+yIhMQ5xF2O5IxJclnDOtI+7cvWYoUNxPETYe2JaGrGccRkc5IQgKuIj1JebV7gZaG1fkaJSKDqwhZxOUn6KsbxrXiqPecFQUqyfC9xIWpe/cPn7EZsElBNwZcsORJAocDNl0wSIiuJy+XXNXXHC7usR8MyA9a6jcNQ9+zz2t24RWlneFjTUCTpyvwj0mOjvXiG1yjKAvJ6ObUtaBtjxzba+ruS7x4yNXVgUeXisZtGUfNbDEnKRa0+1uGcUc/zvj3/+ElxdmGiydHTk7WnC8L3n5QMPaepXrAlagxrWT79Ss6RkYrScoTEucQQ8WMDHm6ZtN9jh4SHqZz9PkTmhGuX9zQycD2cI3tTrB94PE68PBC0Dae4WXFJgp69YJ3P4x8/53fRh5SzvuvubQgz6A3b3jnt1eYInLs52w3P8e7ltXsXXL1PmPzPmt95MX9C37/9/8rrt8cCfsDcjxQlDknH7yF23zK772refjgX0Ka8Ve/+Hs+++SeMss5NT1ld4UxW7pxwcnJQ758/n8T7l/xJIeTxznrtwzVDGaZIhcOk31DSGp0dPihJXQ1b9mStXgKYs3d188Rh1uk1iR6CSIlEDFpoOl3EAeq7oCUcgqwKY/MBGVZstsewEWsWYNfkGUDzm3BCdblOaPo6fsEm9YoVSPCCt9ORa4RGS4aoplMvpGevIDjPlJXKTGmCL1kcA/w7ob5MqPq7rEzcH7KUyuV44OZCjJfYXyk3inI1kQFwjgQEREcmcpB3nOsI8Ts26z5gEkV2Szjz/+PP+XB+w9wPzpFyDmCkiSJeNsRbI0IHbk+YV8bok0YvhWg+RjovQMVMTqlayYxjoq3MJRIzqmahq+vXnJUA/MPHjB/7ym39m3O+0AmHVo7UJMRWtlLXr+8I18OpHJPNitITYK2M/LFGcfH8Jf/9hXG5egso2+v6GaQRkMxOGw40MmKmxBI85wzb7jkgpmd4nNWpMyTJ8xtD0aSxEuErElkiTUVnhsiKVa9T1O3GJtRj/3UrZcRh0SNAtWWxOipq1eTRKyfOOcx9KAkJHN2246sFCRmzm31nPWFRVjPsXNEDKdFRj+MNN2AtpZOtpTFjBAGYtuSp5FCBV68+TWLywvwiq6pOFkuCNFybDxKLUjEHWkRqfZHsvQSY2tMViHlQGwki/QUNQaGLhJFwJRPaOIdfWjJ0hylTnh29QWPipJuu8EPLfNSkqYZrtcEPyDVd630/1nFuHMzXIxoEYlOYNWcdtxi0579YY+oJcpojF5g0u/+2UN6glZu6iR1W1LhyXOJyBTjrODVMHARP6A+bmjkgd54hlQRSk0ltrTzlMFLkjEjbEfC0NO5lk2sUesZj1jgQkp4tKBqDozdhjJPOVldMvqITjpAcPPNK955J+G3ThfYzNJ0FdvtPcJHnl68z/npQ6wYmOeK3BrSNCPVjuoIP//pX/Pk7Q/4m19+ymZzz29+/weU5+9yv7vn67/+GX/8b/6IP/mLP+OPn/wb/vSvP+N1e+ChFxzevOGzT/6OZ/lX3Nzfk7Vrxi6w20jkeUEnBly4YT46erdFJi11rVisHuPDDmEORFvjVIpJV5hFibArxvY1s7zkncs1dX9kd9xzd3fHW6fvsjhNgQ02hdn8MUPToXVFMcvp25xj53hQrsgXOT6V7HYbXD9SRINJNS+PG4o6cLu94fzyKc5LZuaEvs9ojhUiHElFz5ffeP7onx9w/JzBPWTcF8gqJU0VJttRFD0xeq43vyDKI23ryPMHnCW/gTxOy4b7+5rT80vefPMVi2KO0oquh64xKN0izUh0Z8xSQ9fcUu2u0TwmzeFq8ykxziCBerhntnmXIu2punv2Y4eymj5eoWNGWrzNe2/v+P4h5ZMvv2C32xBiwKaG2aqkqhrGMUXEc+5ub5BJxvrBAqs1rq7Z7W853u75g6e/zb947w/44ep7PM5PmQmF73rmRUnXtpgYyOY54zDi+2lcKo1EdoosNaAVrpW01QbpDNksYegk29czjJPc312hRMHhIJBJRhgUo9O07YhO7widwHcOYV8jhMOGHCUCXhi68ATCHplsQBm8OMWJBplWiGCRzqLkwDBGbPMRbh+wZsDGcYqeMaLkgOuXxC4lSxtQgZQFQQzItMbaERMUbvQYI8gKT5I52kpCWGDlAilHrAavaop5Spae0zXgQgQR0TojTaDqb8jzgratUNoilfp2vD2ZImNa0neBzJyxcYqCGUJo2tjhY8tcgbcHhuY1y8sHGCsRXZwmdF1LVd2RpSXe1wihCAG0nrj1LkSc80QXsEIw1g1a64mlL2AYBlCStJhN9sqmpe97TJpAPqPfbybzqdCMLsLCkt413GnHSV4w1hFPMvUA9yMhKtK3zwi+I2w2lO88pL9rGA8jOjGUuWFXH1CnJ9SHAyZIgogoNYP43a6KEQWuldOkIC5RuULIiLnydGGE985oXxyR9YBaOMYxEnowwYEfWRVz7l7fYIThZLki+sDxuCUqz/ysIPbTwlFdHbg8fUAYBcMRotNonRLjdxc4Z6mmGzZI5ZnlE5quamuSfYGxkJ4r7u4/xTzynL+nEStD/1owhGekhWJ7eE66KLGc4rzChxbCkegPrLORl7dHvNijVw7DHG/BDgNpM9BVKbrMOFs8oto1pHlGHnLuW8Gh2zBGxXiY06maVGhuX77kcPuM4elDzNNLDncNZ2crxPqcP7x4xLOrK643bxjbEakT6tmMg/ecz5asY87dG8+D5Y/QMSLyEVse8cuC3S5jv63YHVqypKfPA5QKzEOiT5nbBV/96lOOVct8uWKd1Nzef06Wd5yuLZ9+9TWP3v1DDq3HzAu+ev4LLuYfIM1UsI1sUIXl86vnFPIdnv1qC+OO5cWSi4eS+dk5uvsJ/+5PUv74v3nA6+0vOc9/j6++bIjjHd9sbulNSzXbooLjN793SkXOp89vGVePeLRMuFifkscTFrakyDTlfEHdvWZ+ckVXV99ymEsyK+jC33DqHlN/Pue0+W1E6tklFYiRbFxgzIJmK5jnS5STeN/i6abRvRIc9rBczjnsR87XH7LZNvRVi5KgVUtgix8FhjWiP2FRCPp+2lsi9AjbkmUHdvcFqvtXqMUd/bhhqEaEGLDpCKqhHz5hMV/hncC1KbMF1P6aEEdkWNBVK4rkbRan33Bz8OjVgj7uEb4hcRI7LiaxYLhnlQrO8qd07Bm4x8gFcbzkzesDej5yffWSZ3+24uyfFqQX0w6KCpLB53id4LuWWdbSDwXjMOI8SCPRRuKjIEZoxxptBMQTgt2zP2y52zjqg2ToNxi9gXg65bqNoe5SlDJkaYLODG+uDzi1wcxGlDxnuxuwiSG7XGPLM3T2Dv/1+W/y5//uf2Z3/QUL6SjFmqptuG8O5FmJtWvYPmNhCt46eRdd15hUkZo10i2IRLohRWcNMj8wNqegK0zIYLxgGDsa0UxISpGiAkTfo1WPSKfJVjcExt5CsCR5YH98TZ4l04VkaNnv75lla4yE5nicSDO2JIrA0PfU3YAvB7T0LIochobBHzBRMaIRdkZIFPc+IZ05TtOcqhuR+ozjkGGFZmECyvU4O6NvWk7Wjxn9gOSAlhotzpBKU3dXZMVAqd+j6jY4rjHWo9wMG2ZYLAs7J4YlUd6RlXNMGuhGxzBEdJKj0n9E6Y+wIyG6aeySBKJqibJj8HsEOcGnhGARo5xG/v/g8eKIxALDtKAlYOgFXXAki4xF+mAys+EJscMmATmbsR06Hq4uubsf0GOOEI6qE9zVlr5fUdqcEEGdJRArCtVjFYjyMYv5mnmZU7ctMZaslpZMCS5XP6H2A8d+RxZqTp485fXXt9RjwdnFxzT9lnylcD6h7QKj3POrX3xJmqz407/4X6iqFR9/8C94+Pgpr1/8mhcvnvPgex/w5YuW4VgQguX/+ff/J+88WfDs5gVfv7plSNZYCV/+/d9zcvoY0jWHeiBut8zzSSHfR8n+uGB76EG9IomKPJsTZYG0O0Te4qKli5G53CCFQ+Qp2SoimzncQ673nJwEZsljrr95xtvvP2DoA17keCcY9xYlSzK1ozIju6Zh9+KGGBxaKVRqsVLwWJ1zaD0fffg9/vazn7I6K2n6kSwtWM1PGdqerz6/w6YDp8vf4eZmQyevSNMCIQraZs7F5QX3m69p2gPD0HJzPYAseeN6Xl+94Mc/OuH65RsWM8v11c/RUrIfGu77AUlClq5o+huKvMGrGc6tMVKTJ0u8rOmbmsE7sszy7Nlr9I0mPlhRuECZzcn1krpqsAgGYCdaTn7wmPe7LfebZ3RtxIWIVANNd40bBY8efw9jMh6Ub5GUGaPu2e2vkHXNmT/jj578Lv/6w3/OR8U7zGxKQkS7aZRvywVYO+0nDhXD0KGjxDee7uhI8hKiwjct2IgipW5qRCYQJuD8a1KVU2YXHKuOtGyI1AS3BAQ2r5BqBLGhj/fIGBBRQlTENsejEHYk1Rd0ziP0jnQWaeqU6MUUh1CC6B6QZoK6jijpyNMW3zcoZkhKxuBJZEYbhonYwpRRRkWUUWgj0SElEZ6m6pByPmX6hWBwEi81aZ4RQ4ViQdu/YfQKrZeYpMf5kegz4riksI5jfWC1Pp06HE1FlpakSUoPVE1PCAaXNiwTizCKpm2I/UCWppgkxR0GRjRJuqRtGiRzJGbaug+CNFmihOGw3yHyBCE0QhiktCjlQSmsVtRtMy1ZCvDeE6JHKYXSmjD0HA87TJZg85R2c0R0AUJglIGY51ib4N7cMn/rFFGPiNxhQiR0U3cte3DGYZ4mWFIAACAASURBVOgI9xuWxSmIhLa5J4QRZRKMVCRyEgt574mdx1mD1t8u5f6DJ8+B3k85x3RCKjaHA0Km5OsS2haxO5KclNTCEcaBVAishb6uUMaSCoPQAt8NmDxDqIgfIsKVdHXNLDunH1oYHVWzR6mIzTQy7nFD8913Q9T43iJVgpYz+thxl7xiIRXF7ITn1RH95Aw+OHKVfMX99WvKdk4/5pDdk6pz5vpddndv6McjWTIni49om4H79tW0xD0ktNuANAf8vmF3dc/1JjLKkUvbIQm8qQ4s00vqtuZ+e6QfItIkMA5kRaC0OaPxXF4UPHn8GK0zXr6pWJycM8aEG+EYG0WpT3nltrzZ7gm3FbOoWT+cET9csVhVxFjRijtsGVnP16yXP2a8WvOzX/01y3WCaxs+fnBO7pYMB0WaWkZuOLR3vHi152Fy4Bd/+TWz+UNqWyKJnMkHuJtXvN68QB3e4rF+n+PZC/JFhiWl3XVcv7ziZz/9K8rlE773g/f4/u8uMLIk6Z5Q3S3pq8/5Z//6AfnyQ9TxBxxqQWZT1pcbzt8JfP+9pxhfUe1GYvs7vLzZo2XO0/OJGqY8jNVInBmitrRB4kPBwr7DUoMaJX4UHJxhvjhj+4tbPvnLP+PtE0tRKAIZbiyRKlIdr8nnAa1r/LeYUKICbTEmQQXJsb4jhoTb+0/x8g5lIkrMkaHADwKhPEFck6YPqA9LilnOwI6ARMoUN44ks2ui/b/Q6kcwfo9MbQnqDco2CNPj40iS52w2r8jKlOhSknBB8JPufJYEkvwFVdAYG0jMtBPgo2H0NcfQ8CB7wv5NR7vPyFcvCO0Jsv8AqSswn7Au9hSz3+DZq3te/ccvyN67JHtQIMOIGCPWzBilQaUOESvSmUKMjn4M9J2m7QX325q6HujdyMnJGhdfo/SKN1ctb17fcHv3il/9zU/Z3n3Bj370FklSEigwuZ/22XSJazWj+oaelupoWJQDNm8xNieaSV0//3Bk/u6KH3b/LZ/9p1/z7PNfMxMttvTskpx9O1A6y/cff0DeK5LRkxQpRlmMTsnmI0q/ZDw8gO5jWCQEFJJy2t+LHS4G3AAm04QQaJqOtnEktsAF6P3AapGDcmjj8aL99n8ocIPB9RJjA94HhqaFzDBLl/RNRxQeowzLdI6sO6J1kF2w9yNjMgnXxNBjw5HUjdgwpxFwqEaG4MlnAh8bkJJBafrWsVYPkfqWKPdTdj0qiGq6VNQRY87RieP6ZsPjJyl15al3I2kSSLOOob3FxgyRbMkLT3Albd8SGMBEnNNUVcHiH6sYN7rARwfRIRW0jUOKnHI+cH/bE5wmn+UYbXDhu4d1ITLckNAPILVBpRqBJMsrenVLoROwOeMgMWaOsANj6DDB0V/XhCZC7HALiZYtyxm4uWYUPV5KUiFI7AxjFW4QE7LoW3yRsQkPH5U4XzErLsBXlF3GTF9QVXtevHxF5hc8Xr/N7s2etJSM+4E2vuRFfaSvaxal5Pb4OX/9y894cPl93v1oxlfPPuF4d0uRL8Bk/Me/+At+8sPv8z/+T/8DfbNjqGa8ft3y/LrCC0/rBFVl+fCDx3x5+5KOlrlcEskY+ozmPieWCYe9Jc9XIFIcA3XvMcMJqZpzMdtRuT1HzuhETeolRViR2h6WlipbUvVv6OOB7330Q4xN6Lp7kqSkLBZAy93mCzJ7wiwr2VUHyqzADQNBK6KWKASPFiXzs5qrrztW5SMu8gVdM2CiwqSSyrXcDjX/5Ifvs9ls8WNOkq/p+gr0lnwW+OLZhrJcoeQJ+/uG+ghfPv+GXVWxPlkzjjWX6wtiU7Lf3/Pk0Tvsq3sQR2azFK01abKgPWrSdMbYbxmqiFYzkqxnHAdkWDKGA91woDkoHmY3SLfAOwkm4A1Ye4Kr7phnI64PfPj0MZs3dzRHx+19xeglzo+U8wXz2Smbuw6bG5weqKo7qu0dl+map8UT/ounv8f75dsUImORTFnvKastaOuObD5jCB1VeyAvc2LV4/uIkSlKHLm5PrIs50i9pd5PqMc4Dgxtj2sbstWCfrxG57f4XhDHBf0ocN7hsQhRovWE0RMiI4pppOfDJFMx8g4/vkGPJbn9iOG4R7kWowzSKUJ0qLSi7SO28IzdDmlKrIkEvyPGA6ks0cqi7J7e9czSU8auRSmJYLrUQUDbI4w5Vmf4cUcUB2ymydKSLEvY3R/QaonWb9OHA1IfcVEjZfotm3tPaDOyueVw6IHIvFwQo6DrW2KYCCtJXqAXBt9XdBKMEaQ6Q0bB4Dz17Z7TywcEWeHit90YLVEGEHq62IuWwd9RJu/gXUD6b9GEQiHURC0RTObP4CdMq9IKbSa6Q304IITA6onMMg6R1BTIdsB5h1iXiGPPwfWsg6QeWtKVIe47pAvock4sZvRfbChMhpzPqXYVOD8ZZRM7CTvGSNv1eBfRQSKVwkeHUt+NqSRK4HWc9nhcIHYTnk0uPQLL/vk9ZQGUmqHpSYTAJJLR9ex2Gy4uHxGUIcSANhbXtWgRsYUB2RFiwxAEQkq8i1iZYcyErR2GhnH4LqarH3qkESAD/Vjhiby9/h18t6XfVxTLDPHEcjPsifWak7Ci8S3HqkHHirxYst/V1MMVOj0iTU07dPSD51G55tk3I81xg0ohXyrqUCPUPbkemBfvcDhsqYeBk/lqkqz0AfyErVMBGEcyoKsanBy4fO+C8ycrunbgUbpis/2crmnp528RC8Pd3T17t0fmkXSm8AzYtwKvj7/Ed5fs7u9JTxUXxSlpcsnKZrz75AuSswUpp4T9knfeOuX26paDjzx8a87Lu1+RLQU/efxjquEzThdnpNkcpXIym7IoC6qx4eEw0m8bnjef0T2/4+HTJ1w+eEqSSmaXkvX7mosHM9aPZixXb/Pik2eEB5GPf/QxYdYhBs/XX1YTpSgeOT/P+U3+gCyDxycl1dWGMp9xvMoYh455ORDayNWblrZ7zflZJEvWaPmQw16yWj5GhoLIPZEblHaU9l04Gj77T3/D+bzFmow4rGEUiDCAjSwWC+q6pT6OnK/PaeojUsYpGhg8McwYe8uyWOJ6CeZycphEjSQSYo8KKbNsTvAgxD0u3E2FpV8zdhIX9mT5CZ2rCfI5KvsSa8B5jYxLlC+w3RLfHUnkHOUjWgd6sUfZSVgTQkBJQ9e8ixiOGCwypmg7I5vNQY7U2x5Zzyneu2C73SLUlnTdI2LJMLyPsXu8PmALT7jd0X5zYFcuSReGpFSYbECpHqsMQzdDDBl+GGjahm7sqZqRm9t72qEDPVIKUAqOx5axBzf21PUNRWn5wff/GevTMwZSChvQqUYYSdUeub1qcYOdEMdWYsQJYUjBB3A9WjuSwtBsN7z/R0uyBx+Q/FLw4mf/L/W2wUuQqiJ0R6R4xCIrOVlZGiexXJJqiWQD/WNwp+jkgE5ShtETYoJzBQIYmaSGWcxQ8QnR53TDLc5VKGsxNsV5xzCMWJkjZEHfVhOdRDmEiYixQNtJBBRjmJZ9x46IhzgQMDhVYPWRGLbo0GDtDolhQDIwToZNmxGShC4YynyODQO+bYghoG1GkafI5Dnu+IjDcYtOHJJLXJ8yjDsGXpPnHbk9x7eOroLUaHw+4lxPXU+XrbQYkKJAmCNdf0/bj5MAU2aMo0aqf8TOeCAgJCgk0Xn6vmNuEmSY0dZHhNCkaUeMI95/txiv61tELBExIIMg9hIXJUmxoOv3eJlPKMPRg5h4x10Y6IJk27X0SmBmIEiRUZMqyagNbd9RtzXl2QU6GopswdB0uNijzIBJNQ/OViwWhsNOE5jTdJ4oPHf7W169uaVqBoITpO6ey9NTDuORpq5pqwHpCjQnfPHmM17ffMIvfnbFj//7/47XLzfstxWjh0Oz5eXzZ7S7Gz77IvK//6//lo8++ohvbmq2NzXjZsdhvKaWJWq+4Pq4p9lvKOcZRhiO7bRsUM5rolCYJDCEI8nshLbf4ULHLM/JizmjH0n7jMQLNk1OzBboco4IYF2CaTd4uZyWbPML6oOhmK0JoaUfBpTyLJZnmKzk+tPPqKuWXXNkvlyhosR4RVEW1M5h55LlyYKHZ6eIMDLmARdHXKwRVvD0/aek+SlDUGTFEh8MJp0TVc/NZs+XX9zwkx//HnXfsNtvuL57ydXtNzS9BzXw4qVhbO55ObZcPHzIYXtPMVuQpRnxW8ZnKSCohF5d0R80KuR456d8cJmg7cg3r35J5ypWp4/YHRraUZG6FlsElAHfdljl0WgGl8Jiw9MnOa9eW7abaYEvzTPyQrE/vCLESN2A3/eotucpC35cfo9/cvJjPpaPOesSiiyhMClKRiIRkBwPR7J1SXecCkupNUNoIUxsfrrNRPzxA+K4ZxwsaabAj7iuQSHxvabvJVgxseXHSBiHibahRiIVUqRElSJtZIweJHjVE0KPoidNE9oRCBqlLEIHwrcoOyU13kNmZ1Td3WQXUznj2CO1RkiL85Y4dgjl0BpsavDBofSE4PMBfBjRMuBGTwyaNC8IaIITRJcQ+hkyrpDGY9OEsZ8jZfptgS0mEVScIkxCrBFCkiYarTV1XTMMI7OiwCYpfTdCzGnjQCoNSsbJWDoMJIklZCPWjgy9xZiS4PrpnBASKSTBTYzfLJ2TFQXt0MMwgJvEUzqCH4dp2So6xtERpUQqi5za5IgQycuSvm+RBJIkQzee6KbFSYkktiN6PmPYH0nzHBy4YZhkJzJlODQkMZLOU471DVaBLXKETZHW4sceN3q093jvKZOMoCWDF0T53WM6jN9GY77Nu3ppkNm0TN9uKrwAmduJWe810lo619J3HcksJYpIN/YTkSXLqDZHYnBYFG3TkMzSaeISBIQJG+acJ0lTtJ0IK//w8fJb7Bc9oxumzzYLxj7gtCd7V/FKfM795hvkOCKM5HXzmn7c8kD/Fod6TzfekiQFlguGOtB0d1gLmztNXW+YzSuE9Tgn8C4wLwryLODcnt3+QJkneNHR9jXODVgbyDJDDDX5pea2rWnamtOHK7yTjL1hnp9TGMlXn/8tiZ6mkLuqYtcGhClYlDNmixyUJ52vqG9u6DdblknJm+srOueZyTXz5TmPn36M4RLZn9MfWnq9pVMtu93A5pMalQXOztZol/Ng+UOaxFA1R6Q/UvmGl9U9l48eY80KOx9xWYPuLEmWI7TGRzg5ueRHP/4JVzcv+OC9B1w/2yPqjpmqcN0193eRPDyivXmJySq2hzu+/uILimLGyeKCICW7UbLbXLPiE6w9YfBzrja39M2RMonkakWsTulEQu+vWc1KgssJ45wQ8ylSZZf81Z/8nPJ2zsJqrFJEExj9JGtLVE516KeIWNviekOqFgTpcGEEFFmaormgq/fMZin9qAGBtgYrBX5McOMk3/Ei4lxDoELSg4ggkglR5+dYaUE2hLFEkGL0iLIOpRqGdI9351g9B+cxSHw0iODQ3iCkZOgGknCPKQp612PtiJYd0jmUtOgsh1VPrho69qQyRw45MSp0CHTOEsaEWefQZs/hszvu9wOXHz3k4qOTyb/gHXEEZInvA2ECyKCEIE0Ny1VOGTVB9sxmnoRTVBw57A7UxwPH/cjDJ5f81u9/hNIZXuZILTAmQcuMbuhpDhtC35JnkXmxRIcSpxp8aPHeI4RkREOSoY3l8r1z7CxjPpN88+svuHr+grQ78Hhe8jBfM5MJRbYkDoYkalSI+HZBoubIpIIQGDqNCzdoLuhdgo+g7YxATjc4Alu62BPUAZukKG2JIZ1QsHZk6CukyoiMDM5My55BI6VCxIBQBvCTHyE4hJITgSs0SO3QVuB7UHGO9Iah8oSoMDKixIgKK2ZEUjeSRUsbFL3UuDBgfGCuBFEk1G3AS4c27fRu66bvLtIVg3PU+x0ny4xUK5q6xzuHlBqtc6Rc0g4bpHdoUsbKYiUoWiL36MSQZ8U/ZjHeIdWEhAtDgxADSmqOux7nA1kKztf4NuDj+J3P9htBkjLd4lRkFAOd6zA+ZziOZDbh2DcopUFFfJCTDCCMZIlDygFtFK7vSTNFMwba+kDoR+Zpiko9JhtJbIXEY7WlLFJWZxmrk5T2ODI0ATd4/LBkc/MZ19ev6RpPame0vmeWG4Jv2O5uefbqJdIbVrMT8J5f/M3P2Oxes9++YbEwfPbpJ1gdudu+4vbmOTMhWCyX/OKXn/Dm5T1nZzXBV+zvNvR1j4iB47Dl/MEpx/qAD55x8NNLDgdSok1GCAPOdXRdpB8Ghk4xjhKhAmkaUXWGMA5jM2xak6c5mZnRuwFkxAuBsZHTs7fZHhqCs8wXM7SZuN9CpCwXj3l29Wtev36N6x1NDASpmaUZQRnGzQFpFSYI1osSZTzVsaUfAzEopC4ojWYxM6AShlESkdhE0fqG/XbDmzc77u4q7rZXBHHL/eEZL19/zX67JQhDXSXc3SmkP/x/rL1Hj2Vbeqb3LLvdcREnTPp7b9YtQxaLVewWyCbRAgSpBQ4EQYAGGuj3aajfIDXQErrRZIsGZFWxrk0bPo7dblkNdoLCZU8EsBPIWUbgIE+cFd/+1vs+D/iOLDXD8BUvX7xk0VzQDzNC7icD4/KCh/stpViT04BQEVtZhK84dLeMLkzlXOO43m4w7sCz6oI6z6AfyfGIsgqVLFpPh/HZ8pSL03Oum4ExaVAKkRS73RZrDH3sKQNcqiU/mX/GL09/yo/nn/G8OadAoYuJiU9OSCkRUqOkADLBe5q6ILtAdBGRE9G3tNsjRW0JuSfvA0pmQBPcSA4DhZY430LW9MeGepFJeUuWFiU1qEBMkJD4ZMhJM8ZAVhPZG2kRcoHLJaLMUO8YR4/SFUImcvITvjcaEGIyBmaIMZHQkEugJgJx2KJMjakdQjmM0ggCUjmUEQQ/J45n+CGgm+n1WWPpQs849miZkWokUZAESFkgsBNvXMYJ16mnfLi2FW70SGXJnzB8AkEIEakjutAIpabyupRINRlGc87/iBiUdUnYjFRFSVCZlB0CNWGp4oARAqmnTksaumnzDSipkEqSwvR+hOAnn0JRTIN4mjBpWhmULRgPW2Z1SYqQBkeWIKxBdp4gMvViQTgcsaYg9D1CaaRSZO8RMVIvZ8TkCcd+ipMUCqEmDnjMGVOW04O10iiriDlN16ZJ/vAsHtM0cMdAYsJ0CakQoyIkT9loUpcnwZfMeB8JISG0pm5m+OAnDvPE95wKvRKknt6nmCbTspYSmfOErxQSlEAq+Z8VOKWd6DYpCqSUSAkh30853YuC6/qaN4+/Jg8PaBHo48hu2JL6kpgMm4ePaJupzJzkFL1/5NDf0qQT/DhycLcYjhgacrToWNLYC1zOPLRvsHqBMZaQMmNsaXRJNoKUMmVTElJklzNh21MZSR4GtE8Upebm8Y4QR548f0FQmcP377EZirqirhWrpuBssUSnzKgqzNJMiLv2SE4jQm0Yc8Oz56+Qw4zNbYeqFSllqlnB42bg4+0j9SqSYqCRcxazM8rKUhQF7eHIh9t7PjzeEk2mcJnzkyfsnOTR9Xxze8N9N7KarVgvLxhuJGET6B4feP/NPV+eWWL/yNtvB0JYIqWk23zHLC/49//u39Id3/DLX/wBJM+Ht3vev79mPtOM455Fc8HHN45+21GqwMxMVKtwPLI5tKScefQ7rDpSKIOy5WQDffOe9rt7zrVFG43PkXHYUho7ldZ8RMnIMGzRRqD1gMjiE9YuTz8f6Uj0hpwyphgm7ioGJRMki6DGGEWKI1IqclIoWZFzANrpnweJED1Gqykiq0DrSI4V+IqcMtJ8RZYKYoOkgqQpTEHKkZRGrCkmipatCElS2RlGjyQfIYIxFaVeQh3ZHHqaRY1KBb43hKjJKiFtgRsTWpXk1LN7e0d7c0dpMydPKvRJA0JOsUIJ0GOtoBaShKRGYgrIIpJwFJXAJouRksNcc3pak/NTzi4M9XyJVAVCFZNEJxUc95qHjwPtpqeaXTFfVmg1SdhUEYgu4yK4FJH6iDWSKDRVoXl2VmN++UvKxZrZbMb9bzWzUbCcLWjMihwX+H7EqEBiGojRFTF6yI6c55AqEgEfOmIW6EKQZaQbWlxIjD6ibUQViZQOOH/A2AUyT11NHw9UM4MPnmGY0LyVKUk4lDBkFIMbSGj0px6Olg4jE1oYjuGAsIYsJWFMWGmojIVcElCIFBBS4NxARmGUQWWQ2YODMVl02ZFiQonlZG+1E6ZVyoq2P1LbihiPkOeIXE0/p2qYnBIhI3RBtxs4axrInsIqshSECEYr1H9J6Y8QEiGmK+qcMkYbsk8cDz1ayelDkKdtWfwnBk4x2knrrCRJTQxqRJjYvr1h4Qv2KVDNDNJMsp8YDMiANUcGkXFjIIqJJBrDSPA9UsBysUKKxGK5ZPv4QApzCtPQNAuWixkxOoau57jfEn2kHyJ3H2857o6ErPGuwxrLcbenOwTevPuWb9++Yb06JfSPPNy+5/37f8D7xHKlCOGGd29/h1Get999zft371ifX3B2esFf/ae/BiW5fv8NRiQeHvf4MdIUJSeN4tXLC/7217fIosALhYuT4KTQhsIKfDji3BHrNX0b0bqGPBLjFA2ytiLrEVPOmK0a6tqQk8eNB3xsUSZRN4KmWnK/eWR9cUrW5fQXiZQG2zxlu/2/+HB/MyF+pMGNgbQ+RUhHuzvw9HRNdhWl7nEENu2Ac4ayqKgLC+mAsY7BZZxvp7xXCOyON1xfv+f+bk90luvrjyTznsftLduHHdlnpE6M3Y6NTIjgqE3Nw3bDOG7QNjMuBPNakIhTU71a0x/AziNCOqRNZCfxPjL6jrq6pG9vGLuewzCgFVzkNdAQg6bQI34YKIsCnx4wsmHZCC7WO05We+52HS5kgoOxd4gQKWTguT3h57PP+cXqp/y4ecFaVayrCh8CSut/FENICZAmO5z3aCGxusB3A8llRI4417O/75i/UggisQehW2IoScGTfEIiSfmA0IL8CVc36eUz6ZMoDmYkMd2kyLQg5Q4hO4Q0kGpiVoQARdXj5YExGQoppiuykCBkpPgkzVENEk0MWyCB/MTXlZ7oE8bOUToR44DIM0ROKDzKTA/KQxuwZaCeSVJ2WFlMNwXSIaQg4xC6AlEjZEfOHUJMaveUP1EKmKNLST4GhLCklBFZIIUkAylP4o4sRwolSCZPMZMkkNISpaHIDdgF5GsECW0EwY9kBMboiRue1CSTSB7xSUAk5WTlU1JObOKUiCky/bYUkD8JrHKe5D45kzNoWzDseqTM5FKDFMjBMxpJbQqScQQ3sXR1oSAmku8nK29TsX97TZFKIiUpBRSJHMDHRDWfE8KI1YasIAzj9N7kHx7k0TtkYyGOSJtJGXIQxKTJVlHFhD84wrrExwExZLTSmGrShIcYECqTSZOuW9vpAc0UyCxp+w4EmKIkRU+OAWULlBKfbml+eL5rZej7kZym72FkJro7fKzoZpmP4zu2jw/UaqLX9KMm7ecoo2kPGw6blvVZDfHAMI704wY3DkS/xceekBTjEYjTkmcMkwnWjxbXNtPrFhIjErOywWiNj5FD21KZks1+RyEL5lVAxQF3ONA+HkiD4fr6PVE5PAk1jkjfcbo+nbTZKlOlxMoUuMFzWp4ilpbDvqNp5qxqTakSmBYlBYvY4HNHyJmyPsOmmu6Q2Pd7goCb+z1WXHH+vOasXFCZOfdecu03pD5wuL9ivjyjMhUf7u7oR8nN3QOV2fLFy+dYaXn77Q1SZu7fXTFsD+TTMx4fHunuHjlZwMf9LeN4Tx9X/Oa3/8D5WuLGwM37W95/9xZjBir9gu3GI8QVh4drTDegJPR9JKkjvmgJY8DIc8arOxYLz2peIEXJ/lHw+O1ImSK56nGmBiCMAVlWaGPwuUUrQe9HmqJGfhJbuTDJ4aQSxNgTfGQ1myNyi5IGreafeioSW1pSPkxCq6SRokBm+4nLryaJkVSk0GALQRgKdDWiTMQHgx9KpPIo2xA/SdhhWgxIKQnRkDKkJNDGoswC13ZUuUAnO2EDxUjWFiVryqS4aa9YNhf4rmeyDSRCUmQtcGmDLTRD1LT3G3o5sP9GcnjZUD37EdlY0NNnNueA0ZO0LAtJQkzCozyJxJRKaAWptTRNw9OXp6zOSwqjyVFjS0ndTJbJrtPcvjtw9f0V2d+zPnfMZkuiywTRoYQgiqkEnElTjChFkgYpFWUhSc8uMHXN0io+5hr/dovQFmVmeGeRYcLVJhEIeWSMe/rOUdVgqoDzBudGYnIgJ1pNItN1B5pagZDT0iMnUuynm4JcMnaRprF0wxTrdH0gqfxJ7tejTZxkT17ivKcs50imiAtkpIAcK0I4UNiIEg1CS0qbsDoRnSTknignK7ILHi09RshPk68mo/BDpJllwlZNkaw0olUmI3GjhChRZoZre0KQFEUBYcSnRMoOLT1SepzrsMUlUgeUgZAVUCJESYiJf+It/s/+/P8exrWagUgkN0IqMVri+56cM1VtiWnECIsShqH/J9eYykMpydoSkgChJ2NTrlmKM0r3/ylUpY50oSOIiDGGrU9kJfGjJ88b+v0B6T3LxjJqhaoMhZhj8wVvrjc8m5/QNBZbWAQlh22LEh43bOjbwNX9dxyPPd3o2HV3HPqOH33xJX/zd98wq0p+87u/JqSB2iQeb/Z89/WvqSqNMTVPnv6ID++/4fHxGz6+fcfj1QPeJVyC6+trusMNZmG5vztQ5JKjT4iYOW8Mv/fT11QLxVeVJio7mSi1QpMojcZoxfZwT84OssYNnvlFhRsEJEPKc3LjkK6kKCSL+RJdWQ79jt1xhx9GaiNYz07oDkfGYWQ+X+BCxXGwxFRT1ganJDEGNscdvgvUqmQhDcduwKXEsD8yl9NGc//xHlOs2G6hrGpUNSNlgUstWXq2jwdcvGexSOxvPNv9DZvNBw77HfP6ku3jhr1/5HhIaFGzeT3w8wAAIABJREFUnCmyCPR+4LAJpF5ztlrTnB+J2fDxekPya2S+RErDcqnZiSO1meFDRFeC4BzHtqM79mi5YtEort7dYHWcDjpR4gL0QU6M7HrB4e4dJ40gDiO2OWXRVJytH1iuNFePO2I0eFd8GsMyL+0Jv1p8wb9c/YyfzV+zVHOWEirpsFox7YkFQmskgjCM+HHAdy11VROGiOsDMUw65BQCMoELI1VpSc4Rcof4tCiJoyaMAVtGojhgCkM3KCQliIiPI54Kq2co3ZPFHqXPsNmhiw6lKoJr6HsN9BitOR4m4YDAkeMIn4yuSXcURUmMW4xqiC6SkqPQAm0GsuvJoprkWSREBJESSggUBpHVpKzXHzk5nSO1pmvjZEi0eSpniQqSxTQSRUkct0gcIpcIpuJUiAmRKwrVgxoRyk787jSZOsuqmaRV3iELaHSFN5IwDAifEcqQlKW2mpDU9BlJCqNL3OgJwSOVYuqOaKAkuB6tJ874NORCShFyngZ/CdpYYsyImKfhE0HOcSqNVjUpJaT3yHlJNorsAjmnadEQArooGY4t5UmJDJ44ehDAwhLlVJhcNCv2UZBSoIgRYiTmjCoLwqadBnGZCW6cNoD8E8649xTNHLp2eih0k94+FSCzId/uyQKCAH8cKUVJUZRICb4fKcqCse8QMhG8RwqFVAaJIMeWnCcGtFGSwXtklGgsKltiDKj0Q5tcjkzfj4wWxfTL61CwMxt28ci428KoGWWJ9w2505SbgfL1Nxz23yCDRkaBd/e4EHBOk0PF0d9zHI4U4ud0PRzaI5GeLI7EOOC6ObRL5OyIUZLgRk5qizGKtnOMw0j0B/puy0wumZ8sSHnkuO944++QuqcPA+VMcv2+5cLCev2cJy8ukd4T2o7CZ7pjj5KGp/Mz9tZxfX/LzK5ZMEP2S+zZjJvra9SxYaFOOYZ7zptzVN7SrltklelTYt8KNnd31CdfcqIbQhwwKvP8Ys3pqgJ5YNacstsPvP/mLWfnT4ipIAdHFj2DumcfHymyZBgH6krwePSkQ48AVHfg3Vffcfm55as3b8i2Yl4/YfugaPcfOW5v+YOfP+Nw6Hh3deTbt3/HPCuqYUF/KNgcPSqOXJzUKBJVMbDvd4RlJi9KxqPgcCe4mJ8SLPRICllQK4G2EucU0UesSaSkmdVnGMqpN1MZlEhkHEoKjDRIm1nOV7SdIAaLrc4gg1COehY4tj0iXJKiwlpBihEjq2lzmQUiSYb9KWUxkkKLSHYSXOVI5IGcA4W4RGBB9uTcTXCJYKfBDY13CVspog3YmPDDESVmKFNOZWo5GaaDkxSqJBwaUpewhUfIkeAVKRSTcG6xZxgbxrEnxQP77xyb5zXrnz8jL1ckCWpwk/XZiuk2VSQSmUKF6QxVauL0W4XbBqSWLE4rSi+Ig6SyBaXuWM8UrS952I98vL7hcfOGs9WRk8UFIp/iAS96UpTk6FEiYZUBKqJrycVILDVRL1A5sNSWmficlVhwX13Rvr1iHD0GWNUSdMB58M7g3ZHO9VSLNVjPkA/4KNEioKUjuBKRG8IQKFYRKQJKBdyQkclS6gpCZmi3NM0CJSNudKRk0LokBfCuo6oNRhXEmPA5sawLglPEOJJEBAzGz7H5SJUlIq5AeowZQAdS0JQ+k4xC2QIvEyqNpBQR0iB0TVIW6Q4UskbFDDER4h6jJTJV5FFRCEvQAWnOCTlSWo/KfgJAICltphtbTOVIWSNVTcSRhZ7OcgQxiv9yw7gsJhVpiD1GJUDQtrsJDVdbbu9uUFIhpGEcf7jJ+b594LOzcxayQXaC1I+YOiOqSFMWBH1kPQ8UdcMxDkg9UM0EDy7w6Ofct576tEHHR+rlHKH1ZOHKiiAkl69f8H//5V9QNzNevg7MFgVetByHPbY0jBtLqZbc7L9m9ziyubvn/v4drdsyWzTcXQ+kTrPZOA5X3/LFj5+yf7jhcfOAsf6TnEjy4oXmb/7mL4hh5OP7t7TdSFk06Md7vO/xOSK6grs0onTH5aLg9fqU108vmT0p+O31G57/6CU3b7eoYLG6IuBJUpOCZXdXUNg1+13LsXtk4WYozijVcxRP2Y/X0zVdbEgmoJVFekd2R4gKZSusMgS5ZWw1j7cV5YmiWASiyOhCo+aKnkiZNVYIzl8+Z3ayZuwcMnpOz5/Q+8DD3RY3PNCYxLy+QKmeft8zFgW6mfP2bkv74T2r84rt9oHDcc/x+MjQD8hcc7I8QYgNPiissTx7fkn2gr73JH9g0+6RYo/jmtX5Jb9+t0WIgbJ4SzOz1Okljw8RPyY+e33K48ahs2HzsKVtH7DG0JTPuT1+TVknmqbk1jtEKMhJobOD4Mltg5KSx35Dri/xQ4XVicVsTV1NJSZpSkaXqfWKL5495ffKE37PPuV185IX9SVkePrsjEBPaU4AwRAiWSmkELihp+9aTGFoFnNuPr4nh0xZFJOq2CfOL0/YiYHDviUOO4SxnxS6CkEiiRY3LKnL12zbO4QeEWpE6RYfBD5krB6nbVBS0zYpS8Q4B0qUyJRmjx8CC/UlPjwiixadSxQrEIGQA85/RhoDyr5DigOxbVCpQnmD1hIbDZhAUfe0LlDoFVkIClMics3YJXyAyj7Dqjk3H7ecri/xfo9QPYhI1wXq4il23tIefsNua3h+8WNsNRBzyzBagqs5uXSkfKRqFOPYIqPBFBZdVqiy5LDdUs4bjJrRH3ssgiwsyUKOgTz0pMZCOk6ZeakRMqN0ZOw7/KGjaWbE6ClrS4geW9X4FCd0YcrQSdSnuIcpCowtORyOEDVGVJ/+vzMxZqqmYbd5ZB41sVIkH5DjSLIWnTJOQakMhS6RszPcxzvYJ9TZjM6A6jpWMwNVJGWHMhrppwykUprReUiZtt2xmF2SUsBQIil+OIyHAm0XhDbgQz9lV8sCM9P0V4H+mLAvatyupToo6ucrYpE5bjY0VYkfRnKMlFXFYddiTEkmE1xCJE1tKrq+hSJTGo2uLVn4yXQcIypWP3g9YXT43k2dIpFBGErzjNv5G7bhDn8Y2fvMqEdCe0B3nouTApEtOX3g/PwpoV8wdHO6sMXlHUILBCfsx0Aa35PdAZMsIg643BNzIIqRNL/m4vwVEui2kTD2GAmlVlg1mXRPlyue6kv26UhaVtwPI3t/JAWHdxuEkjxdnlMvTlnpzOlqweP2FldEmqWiVp7dYYt5Nidef0S4r4ltIOdXmHhKVjXXu2/o3k25dsmcYAObwzWBwBeff0lIk0p8tzL8+PI1/SZyvblh6zpOL5/wZz/5U65vv+Wvv3rDN1+/I/rIyUlkvZwjheXJyQnnZyveza8JJI7mCOeJvYd48PhDz0P3iIiKr74b+I/f/pbL1RohBwb/HjUPmOKEv/wu4fw17fY9j28CL9dPKNXIAstMK8ZhhxgtpSmxfkcaAjGe0B0tksS8BCMSUtRkEZkXe2oqQrHgQTja0HOeamZNjVAFvu/QVpNJKGkhGxSCssw0xtJ1A9ZqgnigqGrcUDMOme6YSf4cJRYslpbDgenCKndI7bC6ZEgWn95TNpKQHTk+I8oRbTdTx4UVRZUJ6oDvFGVxOT3gqgGle1IaEQB6RhgGqvoJwcrJHh1HpEvkUbMfB2Ynhllc0G4nbLKQcioISlBaMS/WZLnBmEz0gaFtIRzYv/1Ae39P8XJGNzpm0aDNYerG5QRIBBqNIkeFCAYXA4d9xokjmAGRFcYsqW1k3ViM1JQysBkNh/GGcjHw5fKM52eXLFeWj+8Mxewcb39NVAekNBRxQR1LSAldnzKGQJcdpjxixp6mnDF7uqRQhjh6/KNDHfdoscEojZOBlByYiFQJqweSSlx9rNltHKt1gBxxXcQYKApNLgqUhCG0CDWCFIi8QqYlUgvqpuGwHVkun7HbD+iyIIQpIrQoT8hpYPQTUxwSPo6MvgcZqW3G7w8Iu6KYCUQdGdqAERmTQXqFjgtCVZLDkXzYYwuLzw0hCUQA40AxUFeR9vhAoU9gaAgxI8wRY1vqypJCRZ/3BGURZaLtA8lJpKyQ2XPcbSnMOc0is9lFslTTbTZmEhsSqX4opf/nDeO5ykivUHkGLiGOI2DR5UgUGVMu2R12DOGWpH6YGR8eFP7c4O1IFJ4oMmosiOOO2UkJYsY2BrxQ9Kpg4wXdEJBNx0x+z+havpj/Gbt8QBpNwjCET2pSW7K73RFuC/7wv/5zTl9ExnRHOBwRwVLUiq17ZNO3HMMjD/srNv0DG3eD0ZFnTz7jeBjYbQdubh75/Gev2B8HHm97krcU9imtu+NwuOLvf33g1avPeffdW9r9lGn23nPwDZWdU6kN0rSIoeHZ7CmfXSz4/LNTzp+uOfrMk5PXbHcti88b7u4+chgfGdIIcoY3kmx2POy21PNzbH3BZnSYMsPqgVxUzLoZwrRUtcCkGVIllB1BdKSUiBR8GDcc7284Oz1nt/0N2/41I4bZquLF8xW50zx//oq/tN8zm8HTswXH/Y6ZqVHVkrYPSLPEbd7w49eCh93XBCtIcklBQrkN3UEQuprdURJ9xvePFNrg2pK+jZiyRJkF3ahZ5MxeRk6fPsGNkXD7iOz2E4JSWNZPfspx6xn6a0pt2D62aP0BSstNV/Or5y/49nbD4/u/41l1Bp1jUQrmTxrK08ztIfAvfvUrjtsrjvuWx27HMDh8mlFLgfaP2P47GqVIcoYue4IuOF1WPF2smHnDICvM3PL7uuJPNqd8sT7ly9MnXJQLpJMsqifU8il9vgUt8YceT0QYSZID6XDPSitUU9A+XDFzI+SadjdJcJT0XO0GGl0z7hJanxKH3XS4KZCSSdvcB6T+Flu/oa7X7I8ZwRPqQmLNDpErhjGhV4HWb5gVF4zHOyojKe2S3WgZ44aDvybqEa3WkGq6sUWoQNEkivSIVpbjrmJ1uibMHcMw4pMgD8WUqasSQ5emzbqsEIXGC0GKA94fEQSCXBFFwhYlw9CT9Egzq1Fyyg+i97hDD2HB85dzUj7iPxVEvTii5wlVLVD7FXvvkV6QnEc1JbkoyD4z03OSrOjDEZRFDxFnPakSaF9jDoqD61g2GVkEOt+hlAFRoqXE+xE/RurGEPwRKV7iekkQEdvUqBxoHzaUZUk3dKgCQveAyhElwI2BMWRmy5Op/NQP1LpC1iV51xOjJ5YKU0n8vqMpDSEmdFkTjy26lBPDtpDMnOZ4OCLmJ4RGUD2MhHaA0qBn0+2KSQYvFTk7crslZU9SFcQfLjf0UhG3PYyKuI3IpUTpQHq7w4eR1U9fEb++otAK96rCyohsR5QAIQT32yOXT58SYqBuLK47IEXG1IZcKA77kcInqDLtoaN/9JTrU7TOCD+Q5pc/eD3lqqQ+XODiCGpapgzpkbuHkfeHdyBOuNkJbJVYVBX1/BTzpESVhsP+BQ93Nzh/RRAlWUHMU2FPM2fuK95udzydVdTFyH7oMamiMieA4doXPKnh+rpF+hM0CXeYsJ/rpuIQvmO5vOBkZfns5DVFtWTz0DL0fqLL7D3L84bnLzVtfM/FYkE6gogKMatolmDMJSJEKnmDCYLfX/w5v377H9m5Led5gzpWvL174HffX3N7+44XT1+w+4sPLKoVL5+/wtod68sZi2aGOH3FwzFwsjCI68ylOeUnT3/C+ewFh0eJdtf86z/+gmUzp1oarq/fEn3m4tkLnpz/PnVxS1EceaqeMNNr1hcNbuj49u17/urue97dbjm8/8C//NVn/P5PX+JuN4xHyXc3e3579Z71+pJfPf8RX3/1jlfViuIQeHV+Tlka9mJH6kasHjhrBP3dkSfFBVIISgNZFbisyNYQvcLGhBaJzu2xWnCiIYlAYRyDPzLsz7l8bknxgTzUyByprKUsFwydwQ1rMkeE3DITa+pcIkRLVC1K1xRckNIN80rT7jbMlxeEVE+pOm+oEFSLgiokbGU5HO8w+RQhnpPVFI3RSWHcSJEkeRQoscAqSwiO5DoKnbBJcezfMq8OWKsga5AFIUtillTFjPEYgSNFWSC0ZPQ9KQUaXWKU4ma7Y7lWyN0R7QcEiWF0vPvqA/7/+Fv+5Pw55bMVvd6TMCAqyJIsJU4k2nDkoizZfLhBPD9H7TNyUKzrBcVKIIXHKsM4JA7BcFAn7B5aHh73BOUplyWunPPQl7S2xeojtl8zU2ck4xkt7D7dOA7uEd0Hij4zKz3JVmRrCMqTS8Np/SWVPuXr//3f8vrJBfdhD+MCORjSOBBkpihm7O4GlrN7bPEWLWu8LwnGYOaRze4tq+ZL9tueQ3tgNquZLwqkUTjfoUyiMifc3+wJoodkcPsSbQNF01OXB0LqiVnT2AsIJ8Q+UCmFyCXuCP1gaRYFh33DTC2IviULCdQYmZC6o1GJ7bFDyBJbzCmtIsSOmI4I5bBVQXtc4UbH2bpgu/kOrQ0hlIRxRlUXiKqj3VyzXJ4S3SXjOJnGo3C4WCCs5sgBpefIQhPbDpM02Y2oHLHWEo4/JGL9s4bxFKYrfCnzRB0IHdJmlHiOGzJh3JBDRoUamQPw9h+/tlq09GMgbixKSErtsLWnqBfctT2qcOihZH8z4uuEahLYwJA0Vv+EF08DSu9ZCIUtK1qX8V4g7YwhGb6/uuFf/Js/4OSVQ/BA6g/IHJEysds4jgdPcB2WhvVqjpKaH73+MWenS7rjnrdv/gPztcSWp+zuA0N4wFSepGEcBsYwYnTNcv4Eq+e4zmG1JJsanxI+tQR/4MnzS4yd44fMH//pL3n94oRSGUI/xQNOX5VcXd0QuoaTYs2b9+/ZddNmoRIzyHeE3NKcnRHUnvnsFBU0yhUw1Cj5hJTvScFxdnbG4+MjfSeIWVLUkqJShGHBojxnc/wt2X6DEm8pyp8g0yuOuwKi5fz8S3T57zg/e83N1SOr5QmL+QqEJbHDiTvWZ3s+XD1j6J9xcXmOiIqgHaLOmPmeImyx83ekXBJHx+1+T5aB1ZOS2WLOcfgH9g8jIiY+//KP6HpH197SDw+EeJiKRu0WW24p63Nefb7m/vqGEBKHwwH/7itO1jVX7wXff33Lf/X5l2yOhmY2Y9k4dBwwoeSXf/JnPFy94dVsxe2x47fvbjCzgXr+iJe3zGZ7jNxi1RlBZuyyoiBymWtOT0844GjKIy/zK/5k/od8dgLPZ6+o0nPUcEFlFxSVIIi7iUtdOJTfUutTRNL4Q2DsambzAlzg9l3LupZU9Rv6XcHYWoLsUeaB0c2xpUKoLaU4AWb4kPA+EUJAmETXrhE20fYdo2vw5p5SZ4Qs2Lc31Kse8owUzz810ht89oz9PSEaqqKg0A2yWhFTi6l22CbhPbgxo2WirEqiN58Kww6lwFr1qVg1xcMG17FenXB7/4DVJfOmIespYycVJDOSCCijQGrq2ZycoT0E3KColnO0vUCIFp8CptB0Q4tUmnrxhBgF5CVj9y1SKaw2pKymkngO5BimmziXKRYVLgRSSMQ4FSw1hmFsqU8KNo/XpL6gqTVFCW3ckOWRZlFRFUv8IDnuFLp4YL4+oSgNIXi881RlQ8qJECH1Hi08KQlkLkBVqJQYh4w2HnAk4VFCkfspN05ZQmXR9wdynRlrRbjeU5wtppKllBTGMBwOGGUBMZECrEUngQ+Ovh1QxqLKhruPt6zPTtjuNpTNKTEkQvhh7C9nUFpyGHuSiAhtiClhYmJd1xy6HVFHZMqsVIFzniTCtEFMI/NFxdi3WFsyDB4pC1KCfvDk7KlFQ64U7W6PP/YsVmf0KTF2A7XJ2PKHtKyhfwTdUTcaVWjGg6EdCj701+w+e8PV2//E5eoLTmcLchi5ax/YbgTLcc37hw/oxYa6BHFsiHuBSyOD6mnTlloGLpaG88sV+03Lk/kFKTuOboeaOU77kf11weZ6w6sfJ8o6YQ00Zcl8tkab/x7vLaUe0WbFyfk5Lu3wcUsIPf3YcPHkBUkJ3r59y7wwjCFzXjynqE5xuePNu99wvr6gGX7O7/3C8/52xyKdUFvByfIUM55Rti8R/ff86OKEgMTKS2JueX/zFe0w8N+9/B/53Vf/G7/+m6/5X/7n/5VtGthaTW3gvnsgP1aQFT/7/TUvP18ws3/IMAysZy8wOnOyWiLEgVevLLPyjJ/96CU6RAzn/Gbzgb9785GvfvsPWOf5n/78j/jR5YKnJy/49/eZ/+fbv+fdx/ecnK75N//qX/O7//BXrOYrtEvMjOX4uCEVC5bVCWfnDeOjI/LZJFzpHzi7rKY4Wudwrkcng/dbqmJO7FaIPCfnjJCeUteUYo6ImeVZw3C8plGvSd6g9I7KClSe46JGqchi1VDogsNDZOwqbFFjZ6dEBP3YURjN0GW0WKE5R4iAi3uC2FE2Ge0X+LHhcOwRdo8qdhhryUkSQiCrRBwXWGvQ2uJGjw/DFGMTYIxFS81Z+ScMhzcUdsW8WdMOd8ThwKw6pTBz7g6/QZVnzJtTQnCE0CJEQulMkp4sB1RR0IuO1WLGeEgcx5H7t3tu/s+/5ad/+secP6mQwlMN4lP/QYNISJWQwuCPHafzEw5ZoMpMWRdIK9AGtDDILMghYhMcD46rX/8WddixWihmWjLKFlFp1lVJYTVHo/AhEZ3CZQf2kZAeSV6iVEaUjs4VzJVCR0/MEYqa5rMlNlheXv0RV3/7FVpB9D2IkdkyMaYRUz4ypluQr1nP/xXOPRDSO4QcSf45dV2iyx3umLB6NpU8x0sykhgPjBja8J6zJ0+5fjdS1IFycUDKAqgZhwGjLkkJpOkZ81tOZ0+JzhAGidKCxUmLi9cY65Eq08xAqymWkz8tMI7tOOES1YjniJGGnAMpekRWSGlItECgaw0xNugKiqIjyy1RCLo2YcVnxCFjrELkIzEeEcojlCHHgq4/sDppIA1U5RRZLAtJypkQRrT+4e3mP2sYJ03RRyEgTokkbJUp/Q0yRZLqEDYwCIHLP8w4ti5QDIl+HMixYzHLnK5ntOOBoztwUq6JhULInqIQCG0wQpBKT2+3RGNwNDxZP+Xu4Z6kIsvTJZ3XDKPi5avnvPxsDfqRsB9hKFFZElJkv8uQLih04qQ64ezzZ3hxIEZL3zl82PKTH/0RV1f3fPaF4PZmh3Ov2R8+0g2P0+CRLVI2zJoFVx+ukUpRaYk2DT4m+niLloKfv/4Jm/uRrB0/enLKWWPwJMJJRVUs+HDzEX2mKWXk6v0DzKEsLogq82H/gWwys2rGcNOizjJeDMzOziiWJaE8MtNvGccp0ztbWFofWCQFxYzumPBJ8dmrFXcPD/z970Z+/otf8OHjdwztbzg9KVFfPKEoDVmu+G/+2/+Bb3/zDVkpTPHpECwbZuuazntq/wd893iFdpnVSkA+4oVGFS9oiiWvL3u24y/YPlzx3ff/wOrijBD0RII5Qn/YoZGY6pL7zXsetjeklPBDT0gDWQ7MqhMePnqIJxADTQNKQAyC7cMBoxLfdH9DZRqcvWHoHN3jDBdfYWYvWZUWnW/5/MUZ1x8WWOWo/BV2c4WoI670bIsFqVhQVOeUIlLoNfNGc9x9x922IwnJk3nDL0TFa5M4rxUnVjPTI3V5TzXrkbYm+KdIThjHI67dYdcjIgpy59Amk3Mg7wQ5POKzJT4sCAOQW8hHFA2RTyr63DDmLTkWxNwT5J6kBEqsyHKLrSUuNliVQdSMIZE8LJfnjP6a6AxaOZK8o2wsXRdJPrNa1hz2I9vDkbOzFd4JkpsjlUbEI4IDVblG5BqrC7re05QnpE9P7wiJ6zqkiTR1CTlRWkNRWISauNxWlsQ4UhVnOLdHYFmenjKGDT460ApTRrLa48hkJZFCoYsSERLSGKRRHPtHtPP46KnqCpUm0pKwmsRUppRSoBGYsiL5EZKjMCVSW8igSomwEryiqiJCJvpjQCSLVUuyz2SduLn9yLxuUEKQQouKFYrpMFNKElzE6JKyaXCHgugdfpw2fFUlyWpE24LgLCRN6Mfp/SrtVGTPArmqEEZTZ4hNSSJOKC6jkGVB2rVYoyEKnPMUQiHM/8vae3xJtmb3dfvz14VNU776uX5t1ZIIipBZEtcitJYm4oz/qwYaiIQMJFEkCIDtzetnymZVZWREXPdZDW52E6+nQEzTrMyMm58553f2NhzPZ+biub54xPDuTFU1+HmGoilZIIjwJ3Qqqy05RqyVxAJijiA1+bJDlMT81QtWTctkDVEWKAUlG6Sp8NNI19YMp+MSqZARaQQpB4SASrWcQkQXCR/OnAlUjcSeAiJnYuew4tt0l+QLUhWMKeRSuBsDv/Sv+eA95WR59uAJQcM34ytM1jSi5fzVmWP6gJ97rrYb9ptrjkrzcvrAXeixrlA5RZk1lpH35y/IpmFXObQQTFJy9BmmLTbCP//zf8anP34EKLpWU1mYToW7d2vsZkJzYnWxB9ViqyfEWBinHoQi5gvm0yM26v/hsrvg/fRbhEwoPZFHxXa1o2lm6jpzWq3RNyeu9Y7EwM35Jb7c0awzP/gu1O6SGB3H1pOyQZqBqrnli1/9Gw7f3PCv/qf/lnL6gp/+TLK7UHQbRbpr6FbPGcc7nm4/p4sXXG0e0deeW6WorKSpL/jdb97w/e//93SrA7ZMqLhiug2cDwEVW773naf81z9u+bMffIeH1U/4y7/6GV+/fcOgIpvrSy7Nmhd/+yvKyePPA7t6y75aQSm0umItWozs6J4Y7j68xNmazX7LeZ6WAW5dqLLCyhrpBrpKU8tLYkgINSGkRWZDSZLVelgEcP1jzMYyi5c0jViKWVOgMgN185Qgjkz5PfV6i06WkjICj3MTZX3Dxn5Cf5xxzQe0uyVNHXFcU0pNJRJz9GRuwUzU1RZVWvKkCSES5hlXGVxjlhw3GamAXBBiGdouKVOkYJpes74QqJIZTu+BQGUN8+gZ7g6sVlu8ukNZSxERlwUFC9KRs0Ow53QKYNeMxxuwEWk8pu8Rx5GPySYoAAAgAElEQVSf/h9/yX/12b/ENpoYPFkIRIkUBLEIJpYi1H53wVfHd+zRNLWFKBBCY1xFiWCEpFKa0+nEuqupOk1dQTaJKQZi8hhpmUJPVIGTv6FEsfDsVYUpmnGOFOsRdSKKE1NsaXVL3awp1ZagLdXHBvPZx6hXkvjht4R8Q84zOsuFaDfM+LFC7gNZvyH4EZH3qNIQR0vVBobwimGscPqSQiSx2KVLWuMHjasT43Tk4eNnHIbfYVcTpWh831JiRyHhbOT2wwviXMh+uWQlOSBlxChLSAOrtSLmG5YTakvJGpJdMIrqhFaaIjK5JEqWLJNahhwVYTb4oWIuv+XhtafcTgRvUVSQHD4IWrtjLhFSj1ELsJCcF5+FMqSiKCkj8cSU0EKT4wyqkHPEB4+U314z/0GHcVH+fpm9oK2GJJniFm/OpAQ53QK3yDTd/2GWV1U1BPGeKYxoHG254tRX9PNMu7vgPAvmqcHXA6GamJUh2g7TtDS2QYgJLVruxkgwFVlGQg4UCW2lllznaaCIGSs1qlJMMeL9jO0Em4sV87AjnCKrbseU7jiee453CqN/gLna8Pjha2z3jt32zO3tkbuTxIcNMgvmyXM6e1y14tXLr3n25DFaZKIojHFG1lt26zXf//GP+M2vv+bx1SUfffYpRk70p4mUKySBnUto1+K95mQLmhkfz4gUaUVhe3nJT3/xDRdXe45xMcY1tqEpGhsERWsOxyPf/9FD5hxx1QOaqWE2twR3xlnN9cUDfvnF31Ctttx9aHFiR70WTMNX/OoXgs/0T3j6qeHx848Yhi8p6hZTC4RtUJWi6gQVl4Q7zX/+8Wccz+/JPVTmGaZuKDIR/Zmr3SO28siHTrG/2iGNYvIz5/5MGAMr+x3m48DXh69IRaIkpBjQWtLUa/q+QtLhx543b96w7hQXVw/pzzeM48iq3eLYo9JE3Ux8+ebnzEdJU3+MbmESGmSNKxtklogm0pRI5w4M0x1355GHzUe4fIm1CeUkwmoI75nmHe9OA4fTLStVqN5nHj94xpPVUzZS0+SOtWtZtx3ONCBbXKVR6kQcR5zaIUKLn94SxldI7TgPNWruWZktQ5+Q/RkpFxhTilsiGTCEVHCmZRo1RfYgBEWsQM5E+RbpMsP4fXLeMJWXCKmRRSPUhE9HpHCY5kzKd0jlOPdQ0kOsakn+QF3LRSeeJHMfkXJCK4mSM1ZDVRdyGMklIzUolyjRk0VEKokynhg1VlnOpwGlLKVAiOH+gJmRyiJEhZIBoRVSSFLOFFHQViKNAjkjxEIvatsLclioIUUWSk4oJZCqIKoK55qFkoJA6CWLmQUoa7FVBVMg5uXZKQJSSBAKqMI0zzR2hZEwTwNDP1A5g5aSaRwZUib5zOp6xzR5pnNPzgXjKiBzHoaFxKE1siRSPi7vSdLkoDG6hbIQZGK8RehCmSFribJ6IVz6gNcCSsQEiXQKnwNSFLQSIArG6GVASzqmOWCR+DlgjMVqQ+xHpFCAxM+JtlkxzBGjCopvtzinYSSmM6t1gzIVOS+0KwT4fkBXGrmtsFOC04hpO4RxSyZc2gXFqTQpRayzJAJCCJS2CNug554pzlQhs7+6JCkgerRWKNvyJ043dK7IwpFjJhZPViO++TX7Z4KfvR1oxg7nKrIHYxuUWXGcEq4K6MrhfWaYTiQtkW2PIWNoEGfJnI7o9RpdVTTNDt/Py1CpMlQqs3t8xZ//d5+wvu4QqiLOKyrjUCWj80QuAivusOIa2V8SMMxTQleJrm7JQiNNw8G+ptt8ydubO9YPHvDim5ec3n3gwYNP2a07pnBLFE+5vHXIlSY/V/Tn1+ATNTumlLh6+ucQFYfTzP6jO6Zp5tx7ehGReP7ZX/w3fOfZE/71//JX/JPvXpDiHYY1DPCzn/4dN+Pv+Of/4n9GqS1TeE8fC8OgmAeLn2YCJ549fMJw1MSpQouW0L9gryN/9nGDap7y/U+e8INH/xlv30h++eoF0zBBFugoMXMgHN+zrzp6V9hWLf48oJ1FiIiUAVfVWF2Q6ozWkFJLCoqSEkIVnLI4tWHfXYMYqOzA7eElzioqt1tQmP4M1FRux2h7hBjYrx8giiV7UCpQu0BMdyTAuWty9gj7Fi0gh5r5uEG4FlFB4oAWFSW3SCFxVUCJhHOaISlclTCNXC7GWZFTpDAi5YRzDqmqpfMoCtoYhFy6S/GemiRQtG2LomGeJ5RW5CxQytE2Fe/fv0dKgxEtcRLkYjBaEHPC+whCYpyi79/TNtccxUgKEzF5RAjgM6/+9rccf/2O3cfPyNYTy4J5NGqxAecMSWrGkrkdejQL6k8pgXOWkgQlSgoGIcApzfXHD4nCE/JAmAd0KlilibJQImyE41RahI5UlaKpLAJBbo7Lui4uSObMkBd0dY4a5xtK9pimsPvuM/ov4Ot3v0SKCa08swdjOsLgEGmNj5GQ3oGQKNUuzoUy46eKORgyA4iJFGq8UBg9UuQIxZCyWqzr9haj1uT5kpAmUvI4GzGmoHVDmi4wMgIeoQOqAEUi5QAhY9gzjxFQCK0oOSCYQUSatuJ8HnBugxCGeUhIJTFKkkvifPJYtyP7K063CwLTKIFSkFmkYTF5hLojxRFYQRQo3aJRSJbiUVMva47SCj9HhFgGjlNOKCEp5R8xpiKEQCxkX4pQ6KojTTPGvIPsiXMgJ0GMhiQz8J+qOUN4zc6tUDKgpCYKeP3uTBIFW1vq1SWhmgkL9ICmLsg6ksRIFoaJiaAP+OzIRZDi0hrvmhVz8EglaW3NOBRUVZHVQpCQBrbXCklEqpqmmqm0QxWPsAUhWhSKpjZ0caJpLqnNLbvdmdk/IsWRFCfG4ciXX39F3aw43O559vAJjbVQeqbpyNA/4Nmjj3iyu+TWveCHzz7msr4g+juE0mRq/Bi4tN+jGPji5iuMqWi7FX0f8F5Qr3aEIlHAykBTAhUCIyuEXhMxhHFis37G6WD46JPnfPXN7+nHEzFH2m7NetVRkiIGx/OPd3z961c0uuLhY8dxfM/Ld2948dqwvvoYUxrqesv1g8eo2CHZIOiwxoIqdPYCUSb2zTVeNZQkMWrAmFuiDMzRUtXXrNs167UilMBpOOJcjwaEh5mBvD0SZovTLcMwM40z8zRTVYlhHDidXyLwbPdPQRg2u5qm00RfMEZAKBihefGFIDuBWkeEOyHKLXMP9XbFaTpjhaC3hYGE6CNlgs6uFmNjXajxdJNlToaZE4e7rxmO79hywcfND/n8+iGNkMTzJZcPH3Gx26CNJWeJUBbBSAgHUszk4GAe8P2IP7UIo5njiBszdlVx9Dc44RfWdtGk1JFLpOgjWYEwFhEy0pyJEVLokKohyiOqaEIUFHkmi0WFLuU9+jCBEh1V3XI+98TUomwg6VtiOpKyRSmLFhU5VEg5YF1BiIQsFilriBaJhhJpmpqUEilnRJIoqamrpZ1WMth7dnMuYLSBHMkF6qZZcIZVwZfE3fE9ttFQNDkrlHJoFRj7SOhH9Lom54Iko4pA46jNBTJbVKsoUhOJaK2REkqOZKHI2iCMYz4dyUYgtCWkiBAglcAzk4WmVQ1C3lFKRAoHuYKyXGLCPLPf71CuUCYJWUASlFjuB9IjTVNBjpyPZ/wUqZt2efaYCD5RpERkxzwJ6qZD2UgpCSnUMqxTEoQMGrIS5DlSdL6/lAiy9wghiDGAuZ+pl5Kc4j3DHEIICBzBR9brDh8mRJFoFiLP33/5aVz+ViQSmZIFJWeElCglqJuaIApGSWTRYDRRRSJnjJVAISVPyoJK1ct6qiRSOUggb3vMtsEYi4mSWWRSo5ah+Sni/fTtzSHNpFSDUChdcI2GlHl3eslp7Jl9YbNeQVSM6URMHyjqliAVqrFMdU0JgjyNmClyIS2urhjFhAk7IgaTFXkeyWKm2zbsd5c0bcfFo2se85BMy/FuoHYtzl/gj5Lh5oY0fWA+PcFtFcPQQ62p3AqtOqRWCFeQDvwwsF//GccPb2l2a8zde6wQbK87xrln3V5w6g+c+4wTHd/ZfMJBd7x8/4bb4UQ/vedh/QO++N2RR59eoeQl0+T5cPue8/iBp08veXz1lJ//fy/40Q9/wLMHO47HW47ngUGcCG3BZ02fHO+++j2rdubQHxjHkXGYUFi+/70fo8aau9c3bF3hm1cv6G9+TRq+Ye0mNqsLLlafcHPo+F//37/i9zev6O9ukT7SJMMWw6ZYtAepa7qqZQxlwVEajdFQuYJAsqqe4eSKXAr77h47KkesiZQYieFyIZK4HinXkPdkf82CnHuH01um2VNXDarsWR5hT8wTOQsqLshRIExP5QzT3EAyCJWRIiBND0osa2O5QhZFTopCxNiEUYVSJpRSkNYI1kwhIZVHFokSNdq4ezHNjJaSyjmkFEQflkO9VQihFldEWfCcdb1GIJiGGZ+Wg7qrVku0TAlyUoS4IFJjXvj9UhuMsQgvsWgKBhlqtE8Ur4gpcPjNLb/93/4DP2xa2keGKDOLmkIic8QgcdKAT5iYydoyzBlREilISvLEVDC2kGXBVYpWtZyTJPgFhdhkSaUMoWTImQqFr9ZoHWmMRAlNSZmqqckYwqwJxVDkTEgTcYhsRYXVmiRnNo+e8CtGfBoR9zGWEhMljQihaNeJEDS1eYTWy0C8KAWlBTlKFFuq2qNEhryYhIUCSiKlEaWuUNLx/sMLmvoxxA0kTSm3ZDGhdLt4O6otIY1IIYglkrJAYlBqKeyESSJzg9aGkiOQgIyPYXENuJYYBTEkjGtQSuGDZw4BbSxdYzmfNMnXJEakLjhTk2LBz2esncnJI0Qi3keclNKIookBUsxUtiLOAW1qUgwoteB0SxF/PJj/Ix7GF4X0AiS2SKeJIZNVWQQLaqmMIRqk6IDX/+lr1cQ0WzIGpSRTHvDTmXazZwYEiclMBL3QEozQGKXuMX/5Pt+lkGUmjpmcaqzrULRoLdG1JJDAWny0+OTJRVK5Fc1G8uHdAR8M69ZBchhRYxLUjcKamqabKFxC0LRdTZg1yU/k1DNPd7y9+ZLJ97TrDcF7njx4ysV6h8jv6E/v8OMFH3/nR9SVZ7dpefLwCW2zY5QQksWPmjgLXL0mGhjja5Iu4AxezIuoQ+24Ox5p2wZtJGEel1YIGq0qlDakNGGcpSDQRiG15A8XLmslVa2Zg+Tp48+5OX3B1y9/zk8+/x+wrqWSHje/5c37n3P55pLH15esmo8wpcEPmRIbSBXjWVCvods85njzG5SsMW7F7PvlHyJ7BJagBWqq77nQhTlGnFlhdUsOnpwndCfw4hlBR+RlYOw94zTh40TKM+9uInNfGOZbUrhAym65wcqJVI64tcckxeQLY1/hmkzII7M/MI1bjsqSVEIpiFNimCL9pKipkLZFqkL2A9pUyKyZfOacEkV7zm/PpA+JJ+0V33/4jMfummau0Pstm12DtQofMrlk6kqT40SYEyIqQvDk7Ck+IZFEHynZE2PCRL2QPpjJzKRUSClRhCKx0H1SEkilF2sl5yX3y46SLkhBI+1AFD1GaqQwiJwpKVHKEhmZxoGcF/uaoCbEWwRntNviZ4XIBiWhqgzGaIIvkCVaq4VZz5I5RhSQGcmySAq55JkXxnfBmpp5HFFSLoxwsXye1BXEhX1fiHhfqLo1pbD8bsIipGA8TVSuRSpDCiNaykWrLtSycKORVUOeCwmBVAtZpiBAabK+rxSPM2a1IseyoM/uqSlZJoQxiKzI2SFFRmuxMMRFWjaFLOm6zbJhuUUsJFDEkEklYyuHMYo4ecLYU1iqXMosMbcQEkhNJS0SBVmgrKEUCUJScoF7TrDShhIjJSWkkQgtljx68IgCRuuFZmA0OaQ/iqIoBUEh+BkhBJWz9MMRrduFX/8nJmUrJVpKckjEkijhns++alBVhYiLFTaJgraGLAQle6SMKGWW9yzOKOnuO5oapRyiGKbhSOxH6kc7RFb0X7/DXnSUWpODgHkk58O3fp4YD/jkcbrBaYlEc3dS3BzPOLO8b8ehR+lCEifsdEBnTy2+S449IWakkPghIoLB2RopND6dqJVhFgWnBdsOVvsLLndPuWyfUZsNzfWe8LVAiIKNFbWpkN7Q30ammwICjv3EfKihLbiLTLtRSGEoReNMQ5ADrq5YmWse7jsa2/HkoSXGkdVKw6FQNx3v3v8aqR3byys2u4bsBHe9J043lHpEhgMPNobv7DbUbsM09ryT0I+aTy+fkMOE8xM//PTHJCkossbLGyZG9g9W6FvBzdtfEs6Z4STw44F5OjCeP+CcYWsec3zZc/jqLWZT8frLv0VNN9Q6YXRDOWjefjnxd7/5t/zVv/93jOcD+MgGw0427GXDVtRLt81pVq5G+IRxjkpppMikNONsS2VWaFokCaPMIqZzDlWNDMeZaTrT1i0xe6qqRpSaXBbdvdE7yFeUfEarcn/5X6JQi4EzU1KFFBEhFCJpNBWCQs6BIgpKW6SWxDRhrUGUdukAlUX4I6UgTAJjFCUbCpocjwiZQWqU0AtPPM6QwchF9rIQTJZ1Tkr1R5wqMiIYyCjIlrL06aA4Srpf++SMRixejuQXzwQGkeRiWpYN03gkxAknJEo5Zl0YKUyHE7/+y/+Lxz98RHf1PYoG9HJIy6GAspTMEq1BoEzLPIyUOEOKlDwTSsKWZWje3f9fC6+odQXSoEpBloIJEamXCrrWAqdrtFAQMzFktNkSc2AuE0hFyZqUM14IJh8QRlB0IYuJPp6QQpFp8MUj0ozMCWeWLug4LLZUIQrkCSUjyhqS6BGyQ7EjxiPWzH/sqJZsoUw4WzMNYRGSMSJEjxABwTKznhLEMGKsI/u8eDmKIf/BY5NrcuoJccRWFVqVJQpdMlJqSpF4XxAOEMsFSioFQi/D8TlTigYiWhaEntFypCAJwRJnTQkKYTIlt2ijFzFcmUHkhUCVwPtEWynGYUbIxekCEik1iwwtUfKfLOL/kMM4YpFeFATCGJCKLBVRXJIYwUSUE5hiKOXbHBdnG45HsK5BCEmUB4QrmM0KX0+cyw1zMCQtSEXgvcJog3QCymmppJZrSvlAGj3KdFjdEJMkSo2yklMaMZVjPkykGNHOUJkWkSLH257sG1ZdRxEKxAqlJVVbcK7G1RKtKs53A6vukjRu8cOJEu8YR8vp+JaPvvMRrl0hcTx5+JwHF1ekacXp0CLFcx49/Jzb299x/egp26trTLti0mHhnoZEFBlEYAiRrDQpB6awKH4rp1hbw6lkNrsdPi+FNoRcIgYio2TEVIZpPtOsKvr5QFU3rFfXwAkhAiklvHA8e/Yxv/7f/y39+I6iIz53IJ5Tu4rzeMfr1y94/uSCrnlAHiXC9RRjSNESfMLlSCFSykQRAakzgokyT4SgUNIiRWaYB+pKMc1nfJio2xYhDMdpwjqLcZbTuSHlA9t1onI9ddCEopiDJJUtkymEw8hwzJT1immsmYNCV4V272iU5tXvDuidX1jCp8BRj3wwI0WMnIczzx895NCfmN/dEceI3m2QnWZIJ0RvaXLNyRimfCaJEf9+5Phipjo3fHb9gOdrRzvtWOuHbJ4pqirihzPjLJHa3CO/JtKoUcUSY0+ZBEoVdD2S5xmVlsNhCBodK2LJC9YoGXK2KGNIQmGsY7rLlGIJoSWJE9IcEEIjwiNyFJjm/b1MwCKKIpPuK7EVUmdOhyPNSqLMSAo7ytyhjMQ4yzR5tEjkktDSLJtJiUgh0FqSC6SyyHt8PFO3yyagpEBSljyjkihjQcp7eY5dBDEUpNSkLNGyJsWJECKVa0CIZTNWEqkhi0BKA6vtDkphnj3GWrTVJOGZwhHXFoSuSMO0IGWUJKe0MJONpmi5UIJ8pKsd0+GMFBolFYWAtMuGVvpCkvVyCFcepRajZsoBqSU5a6a50Kw1MURSzqRUKBJcVYEsi3kzg2okwix2zxzvrZJGoZWmsgUIS7u41hQhwC8tSV1XSCGJtz3YxbwpclnQlqWgEbiqogx+eRZmv1S8y3LRokBOBWc1MSwbklZL9TzFby/kTWWYJk8KS6ynlLjYYIUkq4Xj7kzD8XxEuwIsByJFjUQtl6Z7+11i6TQokchzYTpNCKcxCMZx5m4euBIt5EyKLM+h/HZOJcYjvsxYVRCqxs+Z02nGDyC6LULOnOYBJxVCZERS1OKaNj5iHH6HzBOiqvE+k4slFYcKECl03US73vDkasfTB1uuHjyhc4/Q0xIVk75lHI4YN7HWK1wwjIeR8P6EOHkwmbff/I7Ofo/N4zWqU/hTIqYRVXckZ0jZLoOYQfJg85gkGrYPn5DLLefTC4qpIWl0GbjY7dg8WiGcROeGi/VD1sUxd4F+PPBPf/JnlNzSNQ19nJHOgNtyJff8/tWv+O6zFVUxHMJAXRs2ZU2Tax5srmgK3L76msftNfSZ7arjUCZmUbG7sNTiNee7jIsGMY+09g1dbei6h5S85v3LyM//48/4Nz//W0o5s0kFpzsuTctaWGo0Xd2h0dRVhSqCpAydaxalfQgkX1CVRNkJVQSVXBFnkEJS6xZja5L+QIhn2sYxhh7rHOSRwoiWAqvWpJAwyiFLQKsTUlpiXNwJ2nqKiOQQcNqRJo0igz5RxEzKjpS3NLJiDi+pHZDyYuZGLMWBIilBo51a5DZa4YQAaZZiAhEpMkJnqqJJOUIqS6WyLNVwBISwDLBrJ1B2IgWFyBKpElqBVoIyCISYliiXkguKNi+xPi3lwsGeJ6yVvDu9QYqJWkWS8hQ1EeaBKk+8/fXPuPnFD3n6X3wX1RqUFRQfiSHhyYw5U/KMMWop1uRCnCLIQMmRJDKJQFUbrJLEaaYqBa0dUcCQZkqO2CIxVjOKhPAsewuGUqalup0cY/TL9zItItil+1oU/ZSJ2dOoirvzAd0Kqm7NmAvz0CNioHKCnDPzKBAiEPMtJLl0PjXkuIjgkBMxdvgw46pF9pRTRYwaJSukFAzDQFutUWom8w6KRhWFQOAnEAhSOSK1IkYH1Iiy8OpjuM+BlwljNaUEfBwRQmNVfR+fTPdMfrV0FcodMWuEVCgt723oPdYKlEpIJQgh4+eJ6DVSlEUSxw6je8I83Q+Ecm9TFcQciWnZW0tZZEpFLAUakAQ/Lxe+f6zDeLkPqRQJSklyWFTcdXFMYQQURSvQkdkfv/W1fpb3djZJYiLFntW2ZizvCaLBNmuy68B5hPaUFImDwAqD14FjHjmngWksoGpcV2M7xZgip74nVYbNVUtMS0vF3rN+wzzw7vWJ6S5TVZl5zmgzI6mpG02znkixoPSaVG7YXGg0q8XYlTNpWjKfbbviwePvEopC0vLsyVPWTYu/TaxlS7d+jpCO86Hl+cPPaasOoSCVSFEB3YCcoe8H3pxuSPFASQOpv2MlHJvVBrvSdL4lB8nxw5HHT65ZW4d1kqA9E5l9pTmf4f27mf2lwpmK/U6h1cIFnsYEUuDyxMpd8vlnn/DFq79GthuUfMJ4dlxtrjidvsLPzyAlsjhQtZGcZ0qpMa4F7RmOLwjFUDUKbUBNG1LeIl1AyolpCCAH9rvPePsm0VU1zili8dha42SDzDVbO9GLmlWj8Pkdt8MrDucZUTq6VY3IB664YBxGbt4eKGLCVBUPd89xVYMUPaYZaC7eEF41MD1klo7b+oywiipa/KownN5xOr1Cyx6rW1IY6AeNqNaE8YjOPaoq7NaGX/3y77i5+YZHTceP1s9Ynxyucuy2e1oBcCTJgrQOZ1pKLoRppKTE6CUxJUxZqpqJjJTLcGGWlpBuEakQ0h6pbxElLgZMc0KyJmfDGF8j8uViBNMN2jqkKYQ5LVneYBB5eQ5LjggixmisVZxOM0LuaLrC+XSLRtJUEiVrkm/Q2tOtNPOomKaI0gtz1xiLVi0lrvHRk0uhlIQ19RJBK4roCzFOqCpjjSVFqJqKqrGEOP+xoi+VoQRF8JBSYbNfM8VhOXQajdCQk2e1a6CSpGnGh4hyBsRS5SlqQFT1clnIy8ekguITIueFCasFafBIxL3ZLWClhpAoZUZpQaAQQ2E2B6ySixb+D9X9vHjyTsMBqTVZt/eVDe4/TzKHtPCog0QVg632ZF+IZQYJtjJIHSjMGG2IsRDmmdIYEALp02K56xQqFNKhRz/ck6SEuHDDxb3pU2hNLtP9QSCTU0BJyCTmcaKudqTZM5zucM6QU8TP4e9N3ywvUSLD+cTK7HGmJupILhk1RYZxJluDrTrmu9eYlUKvagQOhmUdFrrgmnaJQKmCFBlZRtIEYob60QXpdOb8YURvV0gtmU49ISqqqkLEPyEDJIO0ElQmhMA8TbTmgGkGvj4PWK0XC98gGbNF6JZu9xHn01uaKmGDWqqCIZG1R8gBYwTPr9c8v2rYXX+Hxw8+Z796jk4rxtvIcIoLx/9dogRB6C/Reqb4QP9VYnyjMKViGO5489sjH/+TFU5Cpxq++f1bqAwXT2rm6S3tZYOWG/CalCbqtcLVMM+LpKTRa968u+XR1Wd89JNPme5gOmasb+lWDVQXxMFieMOz63/K71685M3bdxxvbxiH91QNDMMjFB9j2wNvz68xjaK1a3Ro8X3C3liq444fXn6CLD3V7oxptny4rUn5AZvthhQ0Tx5f8viBpLInPvvcksYtSu+4vR351S/+A//u//47FCPf/+QScZyQueOBaXEUppJwXQN9YKUcwzDSSMOFbTHaEVVGFBAp4OqEFQmVNWSJpKCKQvmKSkbWG8V+3fHyxQ5RKrRRaAtKBmTp0Q3Ms6CVzxB8oHCkMnuEeISyEdSRu/PIdrtdmNzJLIPedUfOkv7c04gaP+6wWLTrkXpAIpClgmQwJpHTTBa3SGGo6muC75jnSMqebMBZh9Xj/TB7Iv/xMP6HqmVBqbxUtf2B1tXkpIhpOfCRD6zXBvQByhNSEpSiAIEUGaUChQQcMNpzjAOXq4Z+errJ5xgAACAASURBVM85nhhiT0gzbW05zvDqb3/Bj/7iX1Dtr5b1TgMJpiJIcjFNrlYV4d4y7sczkUIpFqwgI7DqApkjJfYoaZeOW8nkEDB6Kbo4ZyklMx3SUtmXoHRBEQnqzBQ8TjUYvUXrsOBqfWA6n5CTQNY1mTMPvrfitr9k+s2Z4XAmDSca7chJMZ8zm0tBpUdsalG0CBwpWpRMaOtJ5TVKHnH1EgkewwEfNV29ZhjvyKXHqA2KTJgCJRu0cSgd8AO01Z4QPqBMpDAhhEaJJT4aynuELEhVk0LNNAXCHNFGUSzLzFbRxHsylxDl3tyaoRSkWroj5EAOIMIF0zhTyoyQAW16QhnIyaL0DqkKMS2xaKRCCHsfrZwY55GqciizRC5jzmip0OpeJRj/dBX/BxzGWepmIMvCWh6npbXTBPz84Z62IslxiaB86zDue3AjUb6nYIjZ8eFOIfwRpTTNrPDphuOHQHE1otZEc6bMZ0SdyWbH+5vIkCv2DzZ4C8fha85jTymavXlGHD3TdAcItN7gR8nrl2/48tcfePjwOa6ruXsXMfXIelfQskPkhqqd6LqaOD/E6BmRFbf+BcgR73tOpzt2m2sePviYD4ee62tD23TM00CMlrZ7zPp6z9cvbiiuYrXdQ10R1EgvZz6kSBYNcqf5+rc/x8uENxW3xx7lLpCT5nQXyHPPfr/jN7//FVdPd6yuBdVaQonLYlTVzP7M8dwTwoHP5RUlJ5ABV89oNzGFI1/dvOCZfc62+ohzG/jm5hd8ffNbHj7UXD5qkVnzdP9j3r2E7Qo2G8P797c41+FqyThNiLjjQsE7/w3x0PB4+5hVWxjrO/roKUnTWUs2a3IWXF5skcqgbE1IAitGYoyLQtyeePLokts3J+L5gkqtudgth7FvvvoVVm+gvKNuJVP4ksPR05anXJfnvH93wYOLhGpu6ORHTJ1kpfZsmzUuK86HO/za8ab/isM3XzDPiWjXvDw7/NuK7+nHPNmt6G9/yZAK+/33+Oo3b/nX/+ffUIfE//jZf8mn/jFX+YqnHzdo84quPOV4rslqwrYjUnjOR8V067A2Ms/vqRpLJ9Yc+5G70eNQpClQHEtraxwx+9eUMkPMFAI+1AjVcj4HYs4Yc4PVerFSZoNIGs9L1vWe83SmaUfipEh4lLRY61DVa1RYYatL5n5El2vaTmN0IZeJUF4wnKFpL1itJZMfmAePLi1arFDCLWxwq7jrD1xeb/BxpK1rog+EGNFW4VrDNMxoaqSRxOwRaqkeh1hod5bjm9doPaJ0IkV/HyPTkGtIlpwiXXfNhzevqVrDartCWkkshYylWz0mzhphln6kRC/VnzghU0JKhwJyWGgrOUSapiF7RYqJIjNCC5TWGG24m4/ousXVljRnYogUFCnPFJFwzuDThNCK2jm0rfGxcHt7oN3ukTowzhNCSk5DD0DdtVR1R/Ce/nRHVVUL6UVVuCwRSlEqiRCCcp6hSKKR2EUAzh+G2IUQICBOE+RMKQVnHVmn5ZInM13TECZP9DPGaOZ5JpPRyvGng/h+mnDGLpSAIpBZLFUgKQhaYiOENx8IgNp2CAFxOFO8R2iFUopu3TFNE0Y5so+kOUIStI1bihr9SL1e4boGMfdLRwOJP2c0229vIuIKWTmELIzjRD94xug53L7CuZb+HOiFJWXF2nge1IXjqWdOBz55fsGpn5iOr9h3ie88uObBfs2q2/PRp48J+XustEB1e4beoU6KcIwIJalWK77+69+BaNmuDgyHAxwaxvdHxDyh2ODfP+fTZ4l9N/LhkBC65d1Lj2yhcRq7aoim4vXLV1w93oObGFNiHjfIco2pHMfpS5TLfPzxX7AfDP/x5V8TFNydzsz9zKP9cwaz4+Gngr/54u/44qdv2KzPVPYtqzbRVg9QKXCxdxzOFcJ+ydNPP2W6bSl41tsTXfeWFBXd/hLbPqTuLnjx9b+n2T2ncQ9IGao68uzTJ7z+8sC6/T6q9ITgePPizG9+8zN+++qW/WPBfnTs+g24S4gnGu9pmhV1V3E3Tjyu1zTSYCvBdrMlDTMqNhi3IuaBYR7IZYe0HdoWkh0w0qBlTR418VxothKTGhrxHJ0NRmRKLMuFPoA2NeiXSBOYh5a6LmQGtM5oW9NPNcaNVLXh8LqwqS9Z5swSUmqsk5jqDmFGUmlQWZBLg8ARo6LEhJIFZwXhfEGIlmZXgTyThL+/0CvWK8ndNwNV1VGEYeinBQmr9RLPSR6lBYJAmh1T8Iv1NlmkqJfoWfb4c0uzD/S3PSkNSBkouRBzRumGtmqQ2qC6ADOMB8OHUINb0znDu7dfsX/wnLe/+D2nn39Fu28Qa4UwGiWWWZFWaLKPbKzjzdRTwkSYe0ReYkhKamIuVEoyjwORmeQks00kn0jJUzWOSWSyTmifqGtN8ROiCDQtlezATZgisKJCiIFiJnwYSH6krSJ76QiHb1htV7jPI5W9IIq3TGNkzBMhQmMrhv73cPuI7fUnKM5IUShl5v9n7b1+Zduy+7xv5pUq7HDyOX1Tk92X3SZNGaIEwxZkwwbsv9WAn22DkmzakkzSphianW7feM49YcdKK83oh7VBsv0iCOB63rVRC1U115hjjt/3jf4KUzmMgehPkLfk+QmzP+LDiFQtAoOkoq5PxHRPShZnGrQTFJEIQRHzkYLC6gvGwVM1hZCHB5DBEmLFLGSU/pSYpoLSHUY5yAKfPLUuxKiYx0JUkqpplgaICBSVMBb8/QohrxnmK1KwSFEtQXfhMHJNnDNme0uRIyEHtNhArhE0aGXQStHPB5q2Ag1TPxFCIGVN5SRS5KV2/scqxqVcgh2UgggCIypCkkylUDUvUOnIkDz94EA54PrvXmvUkWkuHCdHlitCUvThwPmLLatJIHtH1EdOhx1eSVRXozuNijD3GXRBhIrtkw6dHfs3e/rTAVfD2aMzbt6P6G3HCUXrJL/5+nt+9TevOdxe8dMff0x9ceL1h++Q+oxH3RZEx/E0UuSRFxdrhBgxCWTOCAIfvpuY5kLbPGP95BOkvOOTz37M7b/7E55uE+PuQG0M7eUjlJDM9/dsMDRuTx6/RuWP2e9uqIPiqdCM/ffs7xLz9QRbQ/rwHVU40J92pPuJWnSsL9e01Yqz9WNU07AribUz+BjYiMy6avnlW89hUGzP1nz9zRWbTcO6vcQqxTSNiHxHO3/P7eEDfiU5vAlsteX+F3/J8NXXfPzDn/DDn/yE0+FI84MlPa7zR5w9uWAYrvDTiUY/5pQbivqGizozxwNjdGizJXnJ3CekMAzeMtze8/z5K4bxjiHssOKI0YamFYBbGoOnV4SywqefIdw7Ks5I+w37/i2vLrfcvFsxVzUvXq757ruvmE474uGWq9d/wfNPXvDh2CLbz6nTmsvnjhqDyIKQImkKHMeBr6/2nLUv+ebLP6aSNR8/qXhcTxj/S759AzlEfu+zn/DVv/sF/+ZP/w9eWsEfPfsJn9efsi5rXny0Rpm4II6qAR1Hig+kPhLLUhA1dc377+95/HjLPH7gdjqSvMSVhNQBnxwOwcgOc3ZJKiPj2OJTT3F3WNvhpxdk8Q5ZLZ0JbY4oIxiiYeolbfMM5Bo/D9i6QjpJ9A70EjKbh+c4XiLEDUL1bM+3zJMn9o6UNgQ0XdacScNwGslpTd0+JuWZVBROW1QViN49hOgqRNkwZ0VKw0JdwKJTogwjzcsz+nDERMPUa6TpaDpHHAdClnSPXlHfH/DaE4tatMvKYFYtcldxGG8421QMDYRaon1agqvSoqxDjhlKz6meWVeOREKUghQaoS0mJE4bTbg7sZ0bstBkmSkCctb43nC2sZQzT/vGkWvHIJaOt9MaI6Dvr9HNMv4xjYJQG2zTEmfPfNhTqYLKI1dXb9j+8BX5uITCstYgLWkWTENGr87RdcXp7RXVM7VYPv1InD21dMx+xD17gnw9E1RE1w55GuE4kTcV5fEa/8VrmnaFlILp5kDKHnvWYZuafOzx1x8Y+p720TnSGbRPzP5ECb99xFkVGFrB5CKVNuQxEueE9BanM1UtuD95VhctWg+ESSBSoVobytmK8eqekDXNrCkyUkIka8gmoOYddai5rS2XmxXTMLCfRlzMuJyZU+bkf/uxcfQDLZZ5llzfD9zvv+eytfyz9l/wxfEL6AS7w8I331wKVO1JsfBP2md8cumwLwVd+895fPE5JrcY0VB3l8RTRlRnaOmY3r+niy33HxTj0VB3kiQbrl87ntk74vWKeQ/pVEhjS4yJLG85v7xEHx6j7g3nL57yq2/fkoaRtRyprhTm9oJvf/6ay39RMR5HDtd3fPzDZ5ziwF0vKVlx9ybz0aNXfPjL/5t/9etvSKcd82ngOI3IxtA//5IP79/z9Nkrru7fcWY/ous6jHmGW3VUXSHme2r5jHO1prl8iZYeaQ2vfnxB1Tm+/fIDLy9rbrr3fP74p3xzNeMPz+kuK1CFYRo4f+64treoscU9+4jbv/2G17/8il/98k+5vv4Fn20kSj/neBypi+FidU4qa5h7NAUXBZ3rOFutCDdHahqc35J1TfAN40FShKNuOlJUlPSEOB9ZrwvjdEcqmaZ5RD+faNqPefthj7EnXN0QBqhMxXqriPqEyBHCBWG6xzQDbfuCaVb4fCLn60VcJyqmY8Xq7IIo7kgM6KJodEPXVRwniW0Naa6IqkcpT3kIxxWrmIeK0tYc7yaenq0YjnvQBqsqjJNYGbn79gbV/i6irvDxGne5jGxZrRfe9DiS5jWTS0yxxnSXLFbMjFSJIhN93yOVotWfMuhfMR5HlNugpCSUI33+Cq8GyvhPMTuBb79Atz3PxZohBnb9Gx4/3vK4foZPgkc/6/HmCvGjJ5hnDtkoGldwIdBuH3E7FfY5sNEfM959ST/8BvOq4NSWTfUU4yPXx5GybhYpW3ZUulBtgZQwqSIFKApqmZG1RSQoXiLLAEPGiRU3wxv6bLioYCtbhFyBm5B1BX6Nnybqc4NpHC/yC3Z3Z3z9zR8zqzu2sqXrJHW+w8ofMpqLpelaekpluDnN1McVF+1TRJkYDvdE0WBZ0yFA9gwiUORjRIDajKAVvliCL4gy8mSzIk8R5EioIzMTOU2YWLCyQcbHtG3m6u6alCq69YbCiJBHQkr4SaCrjyniBmEM3RmEMOBnTUiJXDIhaPyUaLpzjruB8wsWj046LiFTYdic19zuO4xRdK5immZcBTHtORwCQrcIVZHrgBKGbafY3Y2Qa4rYULTAVv+IAc4sWAKauSApFFmQcoHHUwbCaDnt1ox7Afq3dwHHfMM0vyLLyCy/YoqRmJ9hJ4XiwHi8wsdbGucoKTCeTkxRkI2mmI5Tvlu6xaJw9f7XjD7g2nO0fcRXX+2p2wGu3lPZmj9//Zq//NmfUoLi93/0Lznb/Jjd/RWbleUUfgPlU774+T3GSl58VBH8kbGXhEPDsycr/td//T8z9IqXL1/iXEKbEy9fPuJ4PPLZ737Gh7eviUEjnCbnSAojMQaK2rO7mnh0/hF31xGpLxDljiwLefWEMe0RhzukUxxdS0awm/ccQmCzlpxvV8yrHe6oeayesVET03TAnj0ldWfMdqbdvuHD6S1v3/8BMl6ychFbtzRVR6UH7k8nEIW3rwfsehkjKWUJKt3cvuMwDUTV8vFHf8DVFzuqTzq0AxUtMqwZfU8SPas2U+aOMl/Q2oYwHxmPJ0L0lGDQVnCaX/PkQvPh+1+xOyTOz14x7ATjNGMNaDEhRcJuMsMpkmKHVK9QukHZjCk1pm74wSefcrZLRDLnT5+h1mfEbNHqjKsPFS+ffkojVjy7uOfm5jv6GLBOk5h59+5bhv7E88evGPyWoy989PnHtBeak+iZVcNF+xnSH/mTf/t/cf9t5r8wP+Hzixd82jzlqdyyXtVUoSGMik23RpWRUixSbpE5M843zOUdOQaU6piHpatszRnGtAS/KO7XW9Big5EGyZHhYEFptFrjp44prwj5CtO9o7FPiKmh5Fuyr0F02PqeMd6SOXJ2tkFgIVk0FpEEoR+Z/T3U37NpPyHO55yOA9FbrGqpGkulNJXyHPsZIRoKR1JYuOYhJYY00p2tiOU9dbVoqXV9IJdFXJC1Yi4TTmyIPhG8QamGoT9CMVhbKAxM4y2Xz15RpplD9NSmRUuFOV8hlWE+7gnFo6wl5Yx8IJikOS5d3ErgY8AKyCgsy8OCWEhooijEcUYLRWcaTm7Gp4hWdnlM5owsgrZuKMpw9+EtBEXnapRKCDxynsgJ2q7Cth3TOOGagGwKggkhC3Vbk5JgHhPQUNszxvwWV9llzCQv2DJXKezKAgVrJQpJmAMxPNyPElR1RR5HROfQRjHtBuTssZXFVA3hNKFNBUKSA2jtluwNgnl/Yjz1yLZBK4kuS/c/K411CeEU3P79ehqNYn2+hRGUsEgnEDIsc4raIEqmdo6UJsZhxtZrSioM+wGdxVKYHE8EXSF9JKSIrmoUhmEYyXrArArkGT8k2voR8XBHLifcqizh8n94lYLIHpkCtTrwdJ35wdlLfmRr/ssnv8v99J5Hn2xZXzRMLhDrilcvf5+r92/ZXgg2Tz8irp8z50DxA8SERzHqierDNbN3FC+4u7/i/npgtWrZdGeEt7esUkeZbjiNM5VsiRSELqRY6IeILIkcTpyd/w5f319h857N5gyB4Ltf37Pvf83n//T3WPkf8Is/+dc8/f3f5S/+31+zf5+RvaPWUOp7/vKLO7782ZfkcMeHwxVKSs6aFZVK/M3f/BWhcbz7zcCr1Zbqd78nnx4xe0EYjpQ58+r5I27fvifEexrTcn16T1e1nHTH0K+w4Yyrwxe8+uiMa/UNQns+/tyS/Ayz49n2Ai0Vu7+65/TuwC//7P9E73b8+vWXHHYHNqy4KM9IPtA931N8TSUfodMB2xmscTjdIXHMQ6A5b/DTSJADqgSkeY2rZ2r7iDC1FD3SbX5BHNZMNxdQztFNQriZtutxzXv0ccdq1UGcqBuH0kcikRAsJVhEjCAitbsgC4M0BREVJXbUesuxHDiGHSRJozsqtaXkxDRO+LLHtoGurom9ZpwKVdsS8tIUNMZRjEaXxNMfHBhud2y7jxnDiSxmxjGzOybOu6f0+S22VgzXCpGapQ6ZMwKD0ysGf8KUCl2ByFcUMlpKtFwGg7vaEYPkTv4pXj/C6wltZrRsEdMKOTXYIpjSd9Sr10h1YqO2zKGCUrCbDWfrV3Bo+fTZH7K7sdQ/n6jHe9J+4vjS0Z8ZrNCsZQfGsXY1h13i/rhjYmKzWhNrhVnVvL/6gJCKajRIMaBUQsmOFC459fe0m4HKZSgWU2v8LJhDJJNReoMkcnN4z+E00m0yvrVgwCaBToopzygRaAwoBionmZ9vaD/9jM2vXqOuf4lVimQSuqk4+nfUZoWrNbk4IhprMqYIVAloUSNlZsy3kDSUR+T5ksGPNOsblEnMY4fWFvRxGYman7CTA7hMmhNyrhaiGInsEroVODny/sOyGXR1wVWF414BBqESSo/Y7sTd9UzdZO5uBqpWUmR4oGo5Egfq7SLlqcWAthvG4UjOEiXXpJR49/1AvdLU7oz94Zaua4hJEIJCiMBwumF79ojUS8xKcXfIxHiGcw6tFKUoDveR9T9WMY4QC+1WiIcgg0JaKGFAVjDsj6CPnD8prLYV/D9//9J2/Kc4vWMWO5yCxmTm/B26jEy3Twiyp6nXCDXQ1gmjFWN2zLMm5JHuTJOz59dv3qAbhVxXfOj3fP/N97TdGvqefnfDqjrjy9/cUPoLPvn4Ja9eXfL23de8fP6M4/FLSlZ8f3sixJ5HT59R/AXXbwakGHj37Xf89V8feP9+5Ke//0dsV2vKHFFKsVqtuL3+gC4tN7c71qsVyhbmeCTnCaE6clkTimZMGZM8Rjak7MhJI7LGNonGCob9jkpXfHi/o4yKeQzcccWzfYubLvloc8lslpGXNm85Sxued1vcZuLNL+6wV47aXONPhqvbDXfzB84fZbqNWdS60XF5aZENfDEnYh7opz395JnSwF//9Z9xGo9c2I/5qrT8wR99zvH716TZYM1jpNY0QvL4Jbz/cIe2jqZ5wuxHhiFR2UJMIzkUkj1nf7MjHEeu7/YYbdCVRaqK6nLLkArmrkf5e+oU6Xc9w7EnJ8vlWY1VdxTxl9zrp4hiUWLHpj4hZFrCGMYzhC8ZhonhxmLTSJwOHLPnFBNX/YitOl5cfsK3f/W3/Pinn3Lx+JLKbVFSoOVMmq7pv+3Z/wfB//hH/5LnpwPn5THPzQ/Y1i1+vkU3mRIzppoJg2d/uEXpjFaFlCJpahBpReccJR2Q2eLzQFJHpC1UtIQ5sZu+o3JbQt+jqp7CiZwtUjsEE4g7tFtsX1JKkBLPPYkeIzvC+BSrOyplyXFcArTyiBA1QmzQrkHbD1R1YEYSpiVQZauAUD3ea7zQFOWJuQdRWG9rfNiTgkdry5wUSm5YdxpTOuaxIZERsqBqgUiOSHkwagqkXHjiRlUoYUl5XpTQSpL6CVU1GF2TCgizBKWm8YBuHU3TIvoZqSWgCESkVkhryTmCUYxTpNM1QhrydKRohagcWml0kcT7E66tlvciJIWF6iSFxEhFmQP9ceCy/R2MrQnpRAoLTzwFj1m12DYS/ZHTrkYUh6osfuiZpp6qcaQ48OQHK3y+JczTMm+ZE6mkZaxGQgoT0zSh5UJjKBSsVGgpwRmkyBAzZtMhjUH0PVkIknPIIhivDmzWa5AKZr/QDxpNCjPzMBPnSLVdUTlH2vfLvVYWwkQRv93cGKSgFpq4PzJIj6x4QEJOOC0YDifiJNFOApqMoAhJKYbsIVjBqlvRzwPz7Q2rJ09RUuP7A0iPli1Kr+j3I9O0Z70CqcIi08j1QpL5B1dbS0SMmGxZyccYYVlpSxYaUTvYvKIBVDaUqiNVa/I3ju1uxl1sMatPMPce+jtUayBXDF8dEa8nel0Y+iPrriXvZ3Q/4ZSEfWHc77iszrl6faDR56CgNpLjNKARPD1/zuQVNBJ0RsyBjsxGW8agKVOPEwY9eP79//RnNBuD/LamfJuRfc+UbrhNNzTrhI016v4Nl5cVnXhJa8HKmeMwccorfrx9jEwHtHvE27/5nuK+oN5WtOsLxPUzvvk68e3Xv+bFR8/5D//7X3FRPmP7aubJj+5Q7sRXX/yc5oeX/JDf4e14T9WaxZ+RM0N/Yp4OVPkFX/5vX/Dd8Wesx5FuXGM+rDgTFavVBmcuUDlw0VmYK5Reccz3yLDG5hUNBU1hGjzV6hNKGUHuMPqGupyhxKdoDUKPNNULGGuchFTvkLIHWZF8Q23P8SdYV+eoVFCqWygZLGbKUgpadNg6Yqwkp5Z+jEidkdqBEAxlQmPQUZMpJBGYVVqoQNFgvWQMPStzyWEnUHqLPy05iyQCpQxoXWFlhLhitYoM87egJUZbjJYYlZjDDZVVDLtMXUVKrMhJIk0AZuJosFVk+8JxfzPhR0VttyhtmMPMOJ5oWoMvE+d+jYoanwSOCmsaMp4pf082M1O8pZ5/REofyGVGsaNxI7Y2rJzhyIFHTzVbak7HzPD1iN4rzG2N+6zhuMmILsG8w68NfRixlcRR0yXLebfBGsMuBmJd6IymRMUwwhROpHJgtbWY1QYYcQ7iyULRmHomixMpjggKzBPpvqHfCxoFVQ210lRSEeKIKHFhZk8e5Ez1yND+QGPON/hbw1xmztYX6LLkhsZ5REtFCpbTsabpEt35gTRo5tlTlKLwDKM0ynpiukOIgNPtYilHPGAc1XJat94ThzWdXjHxmtjMSLGiJI0zAisLw0mi5QZnHEn0nPojSlcUHjrbZcTHM1JYLZuv7JiZcY3GKE0I9cIADwkhapLfEaRAGbHw0nMGOVGvDVZlpj5Q1c2DK8OSs4AyUdmCCBEtM9NxjakselWYgue+H9EqUrn5P1pi/yegDRVCsMyMAyiFAPJUCJNFqZr1NpHjRN//dtq+rmdO4T1hHojZUrQB5Zn7PU5doioHDMhcI0tFzhlNQFuNLBWyKMJwS46FMjv29z1XN+8ZTrfcvB7wAZ4+fcHXr3/Omzdv+OzTP+TR+Rm3t98uu/1t5LufXePyS4p8S9VpDrt7/AimCvzmqz9H+IZaP+LJkx+C9Ozvr6mt4tHTDSklprlAPLA/JJ5cvmQcbpl7icZi6xPCRJK64zR2VPmCYO5BHxZJSdKMp2sqExnCPZvKclt6RDnRthJXt0yD4UOU/Oij5+ioGKeE6Bq2qxV2fYazPZOOzGWPmwu0mckbmnKJEhUmZey0Zr1+jHADV7sPOO3YhdMi4sgFEjhb6I/f8PrNd/zOH/5XvH1j2VQFJydSOWEqizKKu1Oh3mqkAGstVd3Qtg39cMd+v+PJ45cI66i7iZX1CD8wj3ccd4HhzmAOTzHdJa8qTc43TGFk5kDQeaHJKJjmc6YB3Dix2izz5PtxJJWMsxVpCuhyRIWRvUj0SpObJyQkIUcq13Pa3/PL7z/w7c2BP/ydH5FOt5g40HDGfBs5vfvAK3XBH738r/kD9YqqOaJCTWUVqglklTnMhbOLR5xO75jGE5OfML6m6BpyQnBE6kBKFcEHpKwQRZImSCSk9hyPPTlr6pXEhwYZBDHXJHhIXye03EIUhJIo5Q7FAevCwqKeBEYYrInc795R24rKVWitKHgKiw22pDUltg8SroJxBSEtKQtQE0pvUEYzTidM6dD6jJR6ikggLD5PdG5NTgdQA2EG5Srkw+ydKi1J7NGuJou0jIwIS0mWGDSlQGUkKQRCylSuJccl4O3HmVQ82kqqRpNERBlBiguHWxSJVMuSUygUA3WpEFMiikVco6why+V/ybpa0u1CLGiuIiipIHNBKUmJmWkaqV2NWh2Y8gmZQT2guGIyKLUiRU2MBVcrokzEMCIlOFcRcsFULcoYfMpI+jCSEgAAIABJREFUoQGJEMust5KLHGKaRrz31E1Lnj1ZCxRLVzxLwTR7OmUIjQXvMTmTK4uoFHmaifseLi+IOVHSMvMsKKScKCWjrcY8CJR280TTNEgBQiny/29mvBSWh2QMxDRhtEO3jpwKOWbmYaa2HdZVJANCGyQLrnH2E0ZVC51g3C/c+xQX3nwEW60pKTFNR4iRtlnhh0wOBUUmlfkBB/YPrlyjpX4IxwWs0DTqnD7uFhFUvSb2hWlfmIdIUTtsEJCOmLcdOVxx++GGOM2sVy3SR8Yv31OPjrx2VKLg7ETKoEQDe8X9aWKOmfUmg3eQJaJmwbAlUFKzXnfIU0aXhhACOivaXNFhySXhpGbVPoE9uOPMo4sXDG9uaKOgcU85DRF5ggszIWVHefzP8PmWVzKgi2LMBeEil1VBToopdZjZU8VAjBFdDPGY+eC/xYcBiWMfD8j7A958y1ff3XE1rmnslrv9zI9/7yO+/rff8PKfvMSLxNv37xnuEllArBLTl7/g7udfMpZ7Lu0FRmoedU+J4YicZroysGnPERSmEpFR0paXSJ1wWuC0QaGprcYKjanXpLmgS4NTayQtOU6QZ4xe5F9KjQi5f+hKCoSESjWEudC5Cp/u0TYuJzlotOxwOpHjkjJzpmZKAi3F36mrFIKKwKQFQ4w4K2l0RktBSpJZKZIWqKhQRZHigfW6I6WRrDzgl3CeLph8wekgQQ6YWhFjoaQaJRVaeRACowW7a8n20UiWM7JYlJWkMpFFwtkKNRd08FipsRwhFkyOaCdYrWqu3x0JTUvCUsoLYkhICSJpXF6T4j1lfoauDsgo8ENNJTYLehmJnM84q1s6u0IJg5OaMjnylcT3E9ONZ2h6mp9eEH5QM10vs+IXzy4R2qBXmXrVEX2hdhXCKUpSDFPhOM70/kRWI517QpQdMlcLUpcHzKrQpGw4DR6lFVI7XBWXAOwoKUWhKourKoyuyOhlLS4KIQwrXdG2NVE09NRspGC+l4hSONusuD9NWDXTuplOH2nrDeSGECeMukSohjkNpFyIYcPkb6kqgwjtsnlzJ2IaAYvSLUkIcr5H5QmyR2hHkiBJUAJpiuSsEXoC2TINmbre4P1EiAGwaFkxhx5VNUiV0dqS0iKfE6IgZUBKxXxaUZs1pIGYLEpmck6E6EklYLRCyUgUnpzTEh6dR2SR1LUlzAvAYUDQiB4tBHmMNCIThWeOnlT/x0vt/zTpz0N3vFAeGMWQ8wxlja1WJGDwET/89jFmshNzUCS2ZCXBDKhm5uTDYtuLgkq3JAo5ZBAWqysm76maDBSGfURrgT9NDLsDw+6OcXhPZMbYM3aHG97dvOXiYkvXaWI6IkumrjVvvzvw+pv3PD5bbEiTT4z+lpjAVpn377/h8eYzktjx8qOP2O3vqJBs2wu0lLx7d8V3r79Ds0aqFcM0MgyRMgSMDGilCMEQ+h5pvyOcrmmaglYSLx3jIg3H+z1RdqTRk6MkqgblOpSqGQNsbKKOipBbjJkQPtAog3aSUQzEIlBuhZEtdXvG6XRL2zXopDFZY/Vi/bLFcPX+DcYmmmbNWAViWI7mVRH4447ddGC/f8Kbrwrh8TPWbUNlBDqzjAgBZRCsVxtSsRjjlg5bmbAuoVQmnhJWWIppSAKGOTARUUIh+gl/eM/NqqFIz34/EzPkArl4/Air5pxUJJVKbEyNyzMq5QcZiQGhkcVi1SWVHlBF0FUt0xS5Ox6Y0YRK09ye+KHSdEdJay+5iB1N0MSdwJQX/LD9hI/rT9iKjGg1MVh03ZC1YBwtIUl8OJKj53SXUaWiCEPKBcRMiAeMrpinhT1tbCaXgZwVuQhKGclSIu2GqCLFFcYwoJRDSUmRAxDR4gLYknO/6LZVhaYmR4mPA11bYZ2E0wyyQWpHEYaSA4iMKIoS14hco1RPkSeELiAriBopLK5R5ChQqUKrRMknlMwUG8lyCUYWlfGjRFKjdUHbevlsERgrSUVSfEJphZBLAZwLSK0XfF5eOljFaUQo+JSQ1pFDBFGwXYNSgt57am2J40SOBds0CLMYy5ZCU0CIpBQp1qCEXQycIZCniVIZIomUl5O4nBIlxuVL9KA8AEHTdOjGMgw9pmh0FpQiKVKiK4eQEVc9dLGVoKR/kKbXcumsDB5QKG0fivGFgCKlooT0UOAZZNUQx3GxgAq5yInK3zsYhFbEYUDlgnIaoSUxemTJIApTGLEpoLRgMT4lpBHIojEFSkrkB8qCzhmh9CLb+Ydr8ZzIdsY4gfML8UlpBSKSpoRAYdsF7RULD+9NIKRESE0eJuLKUUmN6BpCmBc7qpBI6RB5xocBlQpts2b0HqU0JYWF6SvNb72fIjKISBaFyEQRHklCqoBtthzHSJUNwQfi7FEWrNb0J414a+F0pL+9RpSO3Ct0DuiUUCvHcCx0K0voA8Vn9AMjPkwR5TTOFLr6EXM/stnWpJhRyoGMhDSjjMGWmvGUaIwlzwUdDGWaENmzcivUrPjk/JxwPHIcBlZbhwbMDM6tOV895v4YuOgK89GxvcgEH6H32OJpV4V+zlSlphYnctUxji12Psfmmjkd2Pf3nG9fUHrNY+MQZdmcHPfvKOczT3/0n3F8PaP7wPw68SGMXP3iGn8aqJ5vcU8uSF8GnsRLLk1kY54tNsXqSFYZQ8e6WlOZirvjkW7VQjSk4RKlZ4zxFOWQuqZqjlQyY4xijg1KGZQCpTxgiemMgqJZTUQfSFOHUBanF9ypEmnZVBeB1RIhlqJPYJcgdwz4eY9xFX6QpDhQ8kLlRoEwkKVFSY+VE85UaGMJsSwCMhKVFkRqcsgoPSOlAwoiCRA1QihiEEg8wgzEFGntmtkfl+C8tOSkaeqO6CPSzsTUIMyMlBGEohSNqkZSXpHTdpHCKE0sIEQmkhepzxCYo6QRGaHA2Jqc93gfkFJTqy1zzGTfkvQ1IFFG4LRlUQtMaHni4slTtLlkngey1RhjKBniboD7kdnf0KfMKZ6R00SzWdFtzxGuwlQTQi6IVYGgMpYSLSX3KBmorCAWw3ScqIWmMh0MbvFdiEAGUjEgA0IKoELrHUVIZqk4KYHUEuscxjlKTmRh0JVZnAhIrFj4/HNMZJGJ0VOInIYPeJGQwlLQOJfRshBmSWLAmBFR1qiyQpAXnCqS2iyyNT8nlFWUUuNsixIVw+gRclqEY8U9iAkTUi746ylLlHBolTn1J4zZPtCzFiSzkhJnW3wGU3mMMOQ0I5JgHgRSZ5TypJhJRZOLwmiHkJngFSkvoIGcFf0UaLYCpScGn/BTQSlF8zCGkoPBqMwwQqgCiAYfM9oKpDTIVNCl+8crxhfG+ENHCx64wwkhQdYgsl4QhlJRt/VvvTbrDMaywOAiWSVAk0XNyY9EsWNdXqKlJWYJUS4PfiYUCT8F8igQzcQ8jUzhiC8zQyq0ZxtCyeyOt0jjOD97Rs4z43hL2264udqzu99xf/+eruu5fRfIamaOkVQE7cpRcuDq6i0//fxzrq6/pkhDuznHWcfxMPFXf/szpM6QRlbNGbvjNXc3d9R5pl7XpNxyvz9xGiamdMfU95yH51h5gVeS4DJVqUjRMmdDOBwW9jgSiiUnyRxHcjLkOVAENK1eEsTWoF1imPZUuWJ2EtedgZHMt1eIsUbFFYiGWUzsDze42eLHI2Hucbal6zKlHPA+MfcjeZzAzezuvqamoUSHPxecr2qayhKdQUvF3d0RyOTiUVoTgiBFg1I1Ie1hWAjGvjiyNBQlsHagEhKXI3E6MnxIRO4RWWAEKFVhlUX6jBgKZso8bi+ofaAKgY1xCBxaGkwtmIeAzC1P7BpHZmMqQpm4GSKnUKi6R3A4sN42RDrWec1FamkK6HbF9txwUZ1jo8bqCmmmBfHkxDJGECRxDGQ3I6aAnBTKQSmeWArg8XNGSUXMkSLzMtMc07KRRJKTxtYNgUjvM6ksIiypZpQo5DIjSkJrjxAZXyJaWoxaobIk+RGVT7SVI3pFbR+jtUbIZd4/lxnJjBQt0iikypSSEQ/d7odf2TI/rAQhCoS0KBMWc5i0D+zTjDE1MU2koojZ4jpNUQvWEFiMdrkhPgQpU15sZlIVtAVsWUZeSoNoKsJ+pFQWYRa0H0KgnCH7mQzgDBxYusFOg9MUPyOLQBSxcFu1QtUGqTIpBEQI6LKgqIYwUlUrckmItNx3SZFQJLay6Loix0gpkugDVosFX6UTSklUvYh+pKgIYXEkSJHxfiSKTLPdooViOh0pWiKNXYybSi3mtLxId5TSCPkgczAa5okiChkW5bp6KOKBOAWEUBitlrBpirjKgFjIMyIXipKIGBA5IZSEAjKX5R7aaumGp4zQDlF+G4slHvCP0km0WHjJKUZS8hQkrmpZLJsJhFm6limilEBrzXC4RzWLyCjVhXSaF925sYv8KUlE1qQwUVLAWMhJEpIkJ4HTv20EjfmEkdUi6oAlNxAncAYn1/TjCZ8DSkOtDEqDsYacNPFo0WJADwOUllIUWTmkW+NthTYDUkqG07xw7vWy4Vu+8gYlDXVVMfTvEFqRo0FqSxEQ4qKCN9LS94L1Y4ufM3mGPGeMSNRaUSWLqyRv7wZyjDSmRoZF6qLbFbapEacdnfC0ehErQU877Uk5IbXDioDLgcqtyAmcrlDJ4qxE1hYzOzrx6MHwt2X0NeepYozvqLTh8fNXvPn37zlrLPe/3vH25hp5fWK9Ejih0dHSpY6qG6jEI4q9ZEg9WRyRYoWRG5rKIMqMDjXn1Zp+8sxW47RDsDzvhGuxladWBVMWuQ66pjAjxEMAW1UL8reKzElSikVJjdFikXKVhfFf0sK4RjgEcvlclSRPmpImnF0zDQmhIwuUz6GFXNbSuFAmrNFYY5GyZZ4ncgpLF98qvDCUXDA2ACOIvIwQqJqSHX4YUXJEmD3aVctaXPLfeRWkqhaKUc7Y1UAp55QSl7UTB8KgzIwfJdOQEdRQNN57tFYIIcl5oj8eQWSsUKSSqOzEHPuluaXEQliKoKwgpoYsZ4wFqwsigyiFroXtpSCIeaGwKBA6o5OgihCmiLgd6X9+w+3NDvFKs/mDlmbVINxizxTRU5uKMbPIh2RC2YRVy/xzHjV3H3pqaaiaijJbSmUoZQkrSqGpKvnQx1jWQSmX07NJB6yemWWNMvUiq8sCKWoyM0UYMpkcTygxUVTCl5nawpT2aKfQYskeFSCmhMBgzSOKFAgmanH2MF3RU4sNGgvSE1IiJYfWFqXMsiZGj7Z6GXUTbqHp5Lw0ZYQlF4nRgpQVfk64qhDiuPyNVGi9KO1FatB2gMgilMoaPymUybg64MMMOhLlRJGOxESMbvHpCIPMDWHeo5QlxjtCFORs0CYv/hVlULoGMaCmQGKFqCXJabJIy4kdCpP/ETvjJT8U5GUJchYKuSSs2VJsIvlAIKIrTVv/NofWSkntMol7UojE0RJO5zSrM26nG4oaOY4rNm5NEWY5UjQTbSc5zDP9XBYVbTxQRE+SI0EWRHVOtTnj+t2vkcry/OnH+FHhY8KVwDDe8e7tdxyP72jbirtd5hdf/cUSdDJrNpvHbM9qTqcTb9+947/7b/85/+ZP/hU//vw/p65rQpz59s33/PH/8uf89//Df8PV7deUC4hR8c23X3Gxajg73xJL5tvdL9j7PXmaGE73DL7F6Yi2BjtbcszoMhDHe2QckOkE/oTMFl0qCoqbfuAuByqj0KrhJGty49BWYY+KM3XBSR7RK8X++CUEBSeDTppE4e6YGcYD/TBQGcX1fiBnsNbQ1B059szTAZ8T0WYOdzvW8g6Uw/sdflxxefkYZS6WkK4Y2R9GSlkhxSKRMUYxe8nplNE5oaQkjpG2rqj0iqxBxhGNp9pobj9M3B9ueXz+CFEETtR05pwSZ15/fY+JjqcvNqgQKKahWV1iTEuOnkpP9P6KON5j1UtEAd1D5So+Oncc9h9obUWSW1qzpjJrxDSxNg0r3T6IVgL/H2tv8itblt3nfbs/bTS3eV2+bCqrYVWRNAiRogUBFgx7YE889n9pwGMLkuGiaVtCySWVySpWZlX2r7ttNKfbrQfnEWBSQ/GMbwCBQNwda6+1ft8ndOTNdwfq3TXCZ6Q8QVkgCVScyaczrumYhpm+0iwyECKQNRRFTo4sCtgRpGaOkEJLLjNFZqTaYCvDeXxH8I5cFjbbayjjyiWVDVppjFuIeaT4BSUsWjpkAspCpQ26tBwfLJvdhqzu32vQm/f/phFrG5QZ+HtuqZYOXfak7IEJbQwhSLKEjCDHHqXV2pGSa3dZGcXsPabJCH1GNlv8spByQmERcd0JliITI4Qyv/9hAWwkKg8l4GNEto4lHqibDdIYchFQyqqtngpmWyOrNdBIfG92M4ISCjIViAW0BmcQBVLJlBDWToK1/L1QQdsVZVZKQsjyXsscccJhqorz6QjDiMgBbTRG8t4Ma8BY4gJhWIglUlUSCcQQCTLj2oY8z8xxwtUNwmqKVkizSntijCBBa02RCmaPbA3KzwjEKiYqBaccJXrKkshLhM6ths6YoAhcW4MEJyRaJEJOqPS+o16g5EIWqyCoalvmeSYJEFLyj30RSiqyFGQJsqzc+3mI5BLoukuM0wynG4xrMbplDAM5ByrjKBIIaRWgJLFye9XK4ZVqLSjSnNHKEPJEWAZUW73/QQel1h34f/gswVPLZt0lzxJTtZxjIJuaZm6psubELbZbL9lpySQ0dpOZ5zMmjzQykZaZPEwEbdbmgvdcXK1CldmveEopPUKu1tD5LAiThRLQRhDzjDIa4QEERmm8T5h6XTera0s4jmtXXSp629BoSSU1d+OIVhe04Y4uS0LSzHLFlsVloLcWVRzJecJZYIVCVbBkQSkNvQkE9Q6tLzERKn2Jygkj1stEUD0EQ+VGyD1eOfZyw+VFh7iu8A/QvJEM8g4mD69f8eyq4/rTD5kuGw7nE58+k7y+f00VdixCI3WmKhaVWgo9OXuMylw0z2lLx5S+pOkHKrklBctSPFpmhFZUWpPmgFUr/SxltX5/i8SoTIiC6dQRwkzlJMbKdUM1rROPLNO6Qy4MVjfItGrqndaE2OKqirppWOYZawWpLAg0RluEEExzJGtL0pokLE7UKD+veRDnwNp1MiQlUnlQK3ff1Q6tIS4J5QLGGKaxpb/cEUJAaQMpI5XEOfDxSJEJWy+IVPCLJYsVMmBUTUhbpFiYHm+pqw5JZphmhFPrNM1IxmmkNQaTNeOSkPIRa2ekchSRmeIjPg+0m0BZHD4qrNGIbBFJ0eiOq90lttIcppHeOoIu+BTW6YJ1NErSDQPLu4Hl9zcMh4pnH21pr/XaxAwFLdcpXoisUjoTKI0hTZJhXPMLw+lE3XTM84GmrmhEC0ikEChhUGpdqzBC4oxesbrCY8qEiQkRLCiDUCuMzxeNqABqxpyZwz27vaXqFD4oUmWoo1yDmrlaLzTJEstM27Yo8ZIpvsPaiUp5oCGWHq0McZmpO4dyiSUqpNb4uBDDADpTmQpV1uZTZiLJhBAGhcJqkGbidJhWN0ce3zdkJNa0WCWhZEQxCATzMqHEeknI2a3nZomkUlbSiZxYYkQS17M+Qy4ZISR1rUFoFr8gqGmbBqXT+wmDRGjHtJwpKlCkIImAc4LoIykuaJlJaUD9UxXjvFeQrqPOAjojhQDzjOBvSMmjXY1E4w/+ey81UWHGZzTFosUD0XiS87iLbzkfXkH4S8JY8SjukJVCVgaygyA5zgfMridG+b5AMpiS2UhF31k2rmP/8U84HBaKt7T7S9puj1/ueXz4jE3boMuH7K8kv/irf8/l9Ufc3tySUqL70HJxbfjVf/qP/OXP/0f+1//lf+NHf/QB1hZsfeT1zR3/+y/+A2/e3fF4PPDVl/fs+4/46u0fODxkrl2DngLn+Q2HV7/jdE7kpSN7x018hzORtu9x7SXjfGAMRxyFdveMr7++oc1roaKFIc8NDsV8f4AnP8aKl9ScaIKinls8n5A3ATEFquYND7cHjPqEXMAKqHwk399SVxofBh5u3lHbnlevvyZF0LKmtjWSkePpSJwUYmc4nu6JJSPLUwbTkR/BJcmTdmS3y6QwoIXh9HBHVTmatsJ7uH0z4DYDL7fXpHFmEyU6ZGSu0KZjmCb85Nm5O54++xE6XmBQ1NpSloG728/4kydP6dweNWk4FXZ9izsKVFmZzbNXXLY/QO8tD2eFWka0P9LVGtf0bKuKpttQ94ZeKhpRoUREiVUrPE9ntKqo2g+pnEToO/JwxC8ThBqJoUwDtX1gmQZiFAgHedqRvQMCQj2g23uihFC2hJwY0xtkZUnRkKLGiJUPTd5jdCJxs+LYBksMHbXbIA3kOJF8JPpMUQXEiI+FHBVt+wwhG1w10nYLPiZSNJQooXQIrREyIVVkGR2UCm0CyqyhHJmhsRcsyaHsjHALcY5oUwhMFKkwpqNQEPTUrSLlTJh7YlgQZUQCaU4kVRApM09nhFswViNEYo6ZVCK1sZwTdMBSa1TtIL3vEmeQY0aIGmfrlXyiJdIISvFr0ZkTzBmRJe7Fc8bHB+LdGWVX+1oW65a8nTy7brdyfwssJaydNa1IKRNLRgFRSFzsqZVFZEg5UNQqJZvjA9oUjD5hnUGamTAtOCfp+i1FaHzUHI/w0dVzQnoAA8qq9czLBa0sKEHM68qMTDMyBjCOrNegT/ELXmbkWJAJinFrwMcXpDJIqyFCJTXIQvQLSmsIUFJGSslSQHcdImcygewMOIUo38diVZstjyUgEaRKEadMWhaEWVeBypIZ/cTlZrMKkHJZ5T5VZjqO7K73+FNg8RFbGaaSQYNxDmTNuLzD7BWqKkgsyyDwQ0LqhK0LyX8/UFqZZ2QvyCGipcBIBcVx6++57ArH+ZGrv/iQaTpx99WBcpbsP+jont4yfvWAP1UovUc5iVpm9FyoasNmV8gopmlaWftGY11EiIIqEKYZySPkgtUKQUSbhNaZkkCXipgKlZTstuv64xgjyiT63oGuECEhlGC7v6QeXzHmjJIQ24KRAaaZeki45imv05FiO56fA0VveC0E5+GB/RJ48uwFd+Y57ZKQmxuGm5ltd03bVRynb0A+cnH9EeO0fpZ/el0x+Qn5/AVpt+ebv33Nk33h3fEdy+GeH714wXZzjbl8zjGeWL56oLv8gNOkaLs9Qmb29Q9J+R02Z1yRyOTXC9PFU1TVs5ULjckY5wkxMU/gYgHdYRR4kSApKt1SmUDWeZ2mVAumFGJYqDvPru8pYUcYZ0q5RZuCzwppMiF7KhtRyaNkREhJER3SbDkOI0lIUA3OWHIMeB/IRVIqwINcFCmBvLKIjUaGjJQFfCJFR86GECxV2VBypGTJssAye7QTNLXi3UOFCQJTBZzSxCmt9io1rTCAUCPyFmXPqKggFZRYkEKCN9QuEdiTRCaUEdlmhCkEkRiXxBJrNu1THvO3nPOGkgxaC2ypEd6QHhZckGxqzViBni/QRSFZqCvPblfT7iUpgxB7kg100hLmQiqZ0Ra8FOxMhUqCQVle/fvPuPuwwl1JxJMOHwJP9w1zKZQgiI8T/olYtwvmwP1xYJwesbXhZlzIw8DLjyW1kxgEORhSVISx5nBYUCLTtg1KZVxW6CIxqWD8OlFTnWKMivvDQtNahvvIu4dM9WTPy5c1TdVBqfA3j4izYDjc4uRC1Wdap8nTDik02XyJlhGrt4TJkwnoxkAZyHlEqydoW+HLiC8wDxBjRb+1KH3C5CO59HjRkXVkiRMuj1S6BdmRgkfWep3oklYjaArEApXVzMsjKUdCPKGrhiwLuokYrRAyrbZTsUcKs66PJoOuBDEG4rIgxICrDPePR7ruGTEmhunM9dMnSKV4eDzhl4zULX6j6evMeDvgVMVW+3XyguL1eeD5P1kxnvN6E5ACqdXazZFQlq8wrmIeZ4QGGXty+P4doN1fcDd9C1oyz4nB37G96rg7QhEvyO4Njh9CSGsIS0rquuM4SpTZotuWWs+czUec72ask/zwpaKuRnw+8fpO88M//hm3pwlrC8v0isYqri//jOV8YNgMBK/4i3/xX3McbnG2ZtP3YDy/+MVf01YvOZ8XZv8NP/j0v2I89ZweBP/xP/wNv/g3/yf/4l/+z/zud28J6UzVZH75r/8vnl3/gFL3fDt/xdevvuLNaPn8y8+42D4jTZrjw3dYKbnaPme/14R6RLDgp8QDNXLzAuIbjvMdWR9om5bSFj7/9sx//+mfYtwjkxDU13vUpSbmdyh3z7MK6neXhPgT3lA4tjXHusbHkdPhQBEnpnMixpntdsPNu5Z5nJE2oGVmGiLC1FxIhZD31BcSkwKnh4CXheu9QooHvv684sn1Jcauwa+m1vglcXM4gsx8+HLHeNoSjoZnu2vsnIhxIJyOiJL48Qef8HB7Q3iruNhucNKxnA9UxdCZKz6yP6EVHflUgxXrKHSaqeqJpjYoUTEsCs6Cl1c73p6+I8fE1eYFIgvGw8hFVbN3O97dvqPe9MTha5S4ZAqewIB2ijAW3n377/joeo84PuP+6FHaMc+J6D3ONgQxcHNfkKZliq9QcV7FNbkgU0a7S6bxyJQeEbZCmY45a7KyCCWZcsCEDbtNxXB4w3X3p4T5DmMPVD0YNZK9IMYakZ7SWEFTFZTx5Lh2zuv+ihAOtPs7piWj0wssNdKewSSSWjuQIXQIEnVlKekF2pzRZiEFSQgCU3nOc2bXv2SMt4Qg0PYJ0lrQBWJGVwNCdxQPx/FrunaDLS1pDMzhRPtsw+n0gHSS/mqDOC6EMZMwFLnKLapOIP1Crg2kQPaZVAQUic4a1dUgJeN8ohYCbVaaCii0MSgCAs04rwz0LhZE0yA0eOXxYSYcBuq6ItQZpxQxLChlsc6SM+t403uatiPd3SCdpiSNFDXWGZQSnPwJazPSLsy+XtfN8zoaV8bi/UQSgf2kfKN7AAAgAElEQVRlDWpiSSNFKawQqBUCg3KKMXmST1Su5TgdqVLBtJriLHnOzOcT5nKLjhnbbhmUoSwFGxXWtSSVmYeRKmRkXHfei6socUamgLUVhzhztd3i394hi4K6QZhESeF752mpKw4PJ2zdoNqWkhaMj1SNhRg5nSeavkVIxe3NLcYVqo0gCU/fOIoQlMNI2XVMx4EgE1VlyHnhfDhijaG7+IDHuy8w1oOCqtWEAMfzjKu/v6Zi6hOZSAqCvGhy0uhw4pOfO25f/9+0T7eoj66YvjyR4oFNqaiWI+nWoaqeLK8w44msXjF1kqns0XLLCys4DAFrC31t8Mu6RiJLhYgVTgvi8sBu+4TD1ydefLDneHqkaRvSrLl7c6RvrqDMNP1I4glL1Fh7oKlbtNoxPQoOp0e2P9hz/FrRbJ6jo6TODTYuHLlh82nDcD/A7x642FWM3boqdQXs25a7PDPJBXMXaJ9cMJw+outGbP24Bgr9jmfXey6eXvCHL0bquqEbKpZ+YukSYk5cvFu4+JMPOZ8XfuLWQNr1y4BvFOZtTX9Tsb3seHnxc5a549I8EIdb/LJBaEGpF3BbKiFpzcQ4f8umlki7gdCjl0w1H8AfafodS9YIl0jxhmbzDpF7wryjMjXTotEMtP2Mkhty0Hh/D2XGiharO4y44HGYcL1n8QFBQwmCaVbMIbPZPuU0vma77VhmQd0agoyIItG5BTlRmoVcAqT3BVHUwAJmICtP0+yZR0Xba7Sp6PoNsx8YzxMpSarWcjoXtlcR3dQc7yx9ZVFlJPqZJWukVfgh0rlrhuNnNL1Yw/ch4+cT2phVYqXfEubVgFwb8z7AF6iUpL9wCDFwfpjY1jNh6QjLBZGKLGdKe8KaM0v6M/x0xMgNOXuUHGisopd7ymPDIjPdlUKdN5TWghswccalCRE9g1oIwqLEjleff4P7raX52Z6rzcdsTEWvKu4fB+4eAoZAudtxHB4YhgNlWXClsNk4Xt9+jrQtw+EabyVFaErKiDIgsyDPA8rOSLnFmkS1aZAqUkLCh5bhWKAEbm5mfvubd+z3Ldk3RKP58M8/oUlvcdFw+Oot0/gdxmxhc6CUBFK/n5A5GrfB05MWjRQtKd1TxLxO+mKhqVqMkgSRkAZCXAP/TeXY1g3BXzISKe6eVgW03HFaDEsZQUZM8Gz2he1Fz9df3rDdXFDXnlz8KmDzBiEEcWxoakUOmtpJCh4pNVJsiczc3w+0TYs1AqM6chrISax0OBPwU2IphY4tMd7S1objw5mMJktBkplp0rwQLed7x1JmzrXiHBVikVQy0/H9M/O/qBjPef1rJQTMAa8LZggIeQEM1LkjeUGKI7E6fO+19uyp1cxJKgbruJcVj1Fg5FOMnThP35KkJpUXFLPHtjVq70gE6u0FphcswvM0NzztKionaK41ud7xeBdIduD5Dz/kR4ea2+E1cfMSaxqkzLy9ecAfH9k2ihf8iLdvfgPPDwzTPa+/e4vJlifXn/C3v/89/8P/9Bf8u//0/7Btt/zir7/gN7/+DduLjn/+r/b8H//23/LRxQ/5f//qV7x5c8vP//xT2N7z2bff8Pu/e8XwmLkykuNXf0XtntOUp2TtOMUTw5s3nI+Jq/3H1Ns993f31JuKdwHmuaN2ipAnxofCbrvl228/Z/90Q7d5jrGGaZKcHuHStLxNd7w9HNB9gzu95Y96zTM0d2fH4rfEr35N9/RTnv/gUw6n3zKKzzkrzykJTB7R7oy8BRqBDTtO3xQ2Fy3dVtDyCvnqFmE3KLvDLxM5PkNsnxC5R1aPdBaWs+HLv/uOP7v6SzZtJk23WLWwe16hL/cMbw6kL2/Ye6jbDU831+gswLRMx4E4jVxUHzKcRi52HXWx5BSwMaNHSR4Nsze0ybC5ruiGA8tSIbSirSTarGSMZcqIcWFvJbV2LO6K0d9ThMKUHYyS4fSKy+aSHC13w1+jc4+gIqWFaZ4Is8bJBuYHdD7Sip7oJN4dCEnh/TXDYw02sb8yPL4bcMrROkNIgRQizla03cjpMNDULwhyZsp7iC34hDSKqvE83k5cX24I4QFTeopfaOoVSTn6G9q6Z5qeASBri3UCsGQWBMt7/a5jniJCG0xdSFFTyg5pG4rcEec7ai0Y5gMyFLQTiH5VO+dTREiNMoZYJcavvmNb77DXe5ZpIeGp9zWzDBilqLprCi1CrSgq9IRyljFOtM0Vx/tH2meXzCnghKQikpsCnSbMB8xB4U4j4aJDxRq1ZMCsJB3l6V7sEG/fYu9H4vMdui2IN/eIeUJet9A45G2Eugeh6Hew3B6ZUkJebNa0/3f32KeXnCpBVTSxskgpCGlhWgbMuaBefMwXbxOffNAxmIW0hLVbrhRmkAzzRK8bJh2wSZBsA8XCXJDREZoaYwTidMMyP0LnSFuJshK5RAgac3lBEkd0ryBrqrmQQ4AqQ6dgHCi3d6T9FWK/oXn0xLMghkA2C6ia/rEQq7forqO933D2j8RjQfyjY3oRgadVjxgC0oEumSgyJTpIK/HC1E/xEvQmYWuDNR1i0Sz3J95MX/HR5Qv8fIJ2xE1yVUNUNa7akaZHTt98SbKectEzDzNKZpwtyCgYwvcnn+dDQvh1lVBuC1yCNlviQ0SfduQ//pTx6EivoKNle9XipwNDp7lUkKXn7WLQ4zVaB1pXEGUg3xmqXcVx8NSdXHXXZ09baWw9M4R7+t1L3nwzYtVTUuipqpVsMPtEKpHdi8IkbrBiy+Pbb3m6NShdEeMqbGr7mn7vuX3zG/JmQ7PfYVCk5UglB2rXwdueh9t3cAGq3+Hiibp1LONC8oVPtx+iteHOHvDHSO23aNMikgeR2XYS6xRmPPK0qtCi5fPzgSf7hl21Z75zqOy5/O5z5NNPSacD4jQy/eAjhsUh/3Dm2TmjdEA82bD7JjOnwp4ab+/QVYuUPeezoNv3DLePGNeRZSGJGqkzpfGgDZoLlriuRtX0VO01IipCFiwlEP2JtmGV2U2WOQrmeeTqySV6bziGE8Fo4pyRtcDJHh8XjJtBZpRQ9EoS/JF5CTgb6fqGlQ+qIQVSmlEpUDUXjH4BWXM6Q7/rGM4T42OhstcsbUXjthxvM3lzR27PBFGQWlAbQ0XhJB7RbMjnVzg1ItgjjEargBCRODtIC0porPwpx7sTynhslRAmsIQJZRJzbFa4hK44+oWSF6yR1E5BLpQ4kaXCh5Zub4gpcX//Fr8sPH/6McMh4/qF7SwZptfIWlJvWqp+ldoVIamqBj8v+E6ggCJrFiwhzJQMpoqIcuZjvbB7/gHf/fI31B9o8pVj8/JjunMmRzjrzEftji++O5LUCLVCih6VIMdHdttCc/2ct/Mjx9/XXDw1PO1hM2WmbJi8ZFcuOPeevmjaxTI3mrFKaCwbEzmWieOsufnNOw6nr7h0HSo3HO4PfPnddzwVjvnuiLAjuZro1RN62VPrGiN6vJiQYuHl5ZbhlJj8CWUlWV4Rc4fUI22vGYaBym5oRE0RASE9QihyrAnjhBYeIRe0cRQR1yaKLkgTECnS2Cc83AoKFmkGpKgpviETQXu21Z5B3FD8ukFQ15Jh9BweRxInNvua/WbB2BsozxiHA+P0SLuxtL0hxgC+phYZ5TJ+LtRtiz8/UlJk4zrq2nGeDsQUWe4TH1xdUsqRUByhXLCEGaG/+qcrxmVJ5CLfL8gXrDXk80wRKw9ZGvMeGbPqtv/h0+yf8by9ZHn3GfU88UR8QBgsoi28eTiimhf4CqagUVc7lm3hlA+8tJfsnGbaL3S8gPlMd7nDGMuSIvfLzDEFPvzJT3G1Y1Eg9RV2OaL8LcInXjxpuf70xTqqP07s3E+YxCsOg0RTUOmO4+EVP//ZJ/ztrz9jOh0ZDn/g/uGGp0+v+bOf/pgvfvlv6Djy5v7v+NXf/JJ/9if/jI+rP2f+6h2PX/wtaolEL/jw0/+Wx/oakd4S/QlBIOTI2R/IS+Dm1Uw/7nCtYj4u1OpA1RRUWUOEVatRbeTLr79A+h/w8qd/jBkVoT4jKlD9xyzNgcY8cLp7g2v2jE3Fd/GGcf4DXfVblr3i+HDH7spyeuz5+MOf8dUfvuDu9UTmEnfp0M81IRxWHaxJjMkjfUXVbjBViw+ebbK8+rtf8cnLP6GITN9XNOYKnRVxStTqgeXL37H/0XOsEWx2W4xU+JwwzYawePquY+80w/GWafZYLLasnFCZJ55edTT1juDPbNv15pgmRVgEtg7Um4QVntMJql6Qy0zKijCY9ySchZgF50dHDoXTeGR/0RNC5vQw4MeV6uDjSJkHdE7EObGcA0sU5FKBhTHO2G7Lw+mMbSr84QC5X8eW/I5izxj9Rxwed5T6NdQKwYAMd6AKRr9kmQq5PJJSTQwSV0WcERiVyWlkPAe2G4cUkMPlKmoRFSkFcl4PGeccIaQVBSjWACOAnzKLF2y3LaYSDPMJ6SRKV4xTIkdN3Upsd+ToNb3cEJfX6C1Ys1l1wKkgnKRuJNP9gflB0W2vkcIxDQvRjyiTEY0iTjNWSoSGKQxUWqw20FjIIdJuOnJKVPsNIha0z2QlKWYNOaqkSSWxLBNL8jRIcg6klBFLRhqFa2qW85E8JYQ0+CWBlMgEWUgUZg0qSo2Ujvk0IJZETCCtQSlDDBmRwPsAUaHbFtM2+OORuHi0cxgbmB7f8cHHl8gqYqfIkhe8kJAW5ClgK7PuRfsBs2sQJPATyxxYYsb1BjUkGt0SnaC/MCxjXNGoOiJ1Yvaeut6SpwUhJ6I3KGNAwnye8ONEVTdYVzFOI3aemfKMchVWPGEaZ+reYkpg8A94qdC5x4eBHE/fP7SniZAE7rIlp4AQCdNrkBBZKES0TOQcqVWhLBPDsJAWi8qSy6un6/c1GpTZrsx7BDlmcngk50DTXdJhePftHUoLXKNQJlAUNGb3vffTdoo8CZR06KpGVi08fcG7u19ixonNbzxerN8Dd7kndh2HB0Objwwlsdx7VEi01xIfFCyOSrcM8h3zQ8e8FK4uW6QYV4lGlgSfsLaiUHj7+h0f/Fii7UvK9IIcA9besr08EpOi0v+c8/kPaLOsCM7ZMU1rBsE6icgbnJbst5dMZ4+wCmlYucmxcDod8LPnpz//Kee3fyBmgw41SluEnTgfR4zpqdoO9ANOnlBig58L2hTqRvJwf8SpH1OLHZkzl7KhrTqEr2GSNJefUNqRTRSk7iWn4Ssqd4V/kzHHhO6umMYa9XDG7D0yJsS5xmiJrTJCTdhUsK7igQNtfUXCoao1fJ2CIuR1ypKI1FVFzgHp1tUUZQqVK0xDJucOKQWunSDcIOoJ3IEYatTs6JqKpCTkgca4NUAtM8bWaF1RWD0Rfa+pWwjhBGWl+bhWIIqjBEtMghI3zPGeanMkTBpSS9/vqDvBuEQOhwM+WrbVNceHA6iKrmmQJXM83pClpqksy3RB8XtSWh0GMa1CQlcVxObEkr/kPC9IZajbHqUMy5wQ2aJVg5VHPAeUOZJLJCcFOFIQlLKQ4pkw7emvHafjxPF0Q1Vbnj27xC+BJG4w7gI/Q7vpqPoa5QxoA8iV3KQUBEFdOYiRWDxCZnQFuTjmsXA+KVLacnn5FX/z9T03v/4V6Ydb/uLygmNKyFL4qFH4cVq7rabmnGZKo9heXBG94cXFh2i5J3xxz3T/jlOR9GVL125JJaP7QlEjndZsZMPIgkiODTuWJBnTgWeblvQsYP67P+Kbv8rc/uF33L/6Lee7r7G25cuTYKMVF4fMpdkw1W9ouwD2miI8L56/wC8H5iXj6j2H6UDd1SjtWOZEU22Yh+O6V/1+9/88TMhSqCuQ6hGpFT4pYlLkKtM2iTgl4lLIc0sWNTHdIJ2nCZfkZUMoB4R8RApBnlryUihBMsRCs+045AlfVgyrzpomW2Z9IKUNJSgmf6Ddrl3xeYQQ1/O12UASr0g58nBbYcVzJDPTcCKXgPeF7D9F9/8fUxyIQZFEIBVPiprG/vifrhhHgBCsyBtASrESVXIHeU3nlhzJ8T9vxzdZcZ4G/HygiIS2PdMcsJzZuobgBVEoxJVBNpnGWNrtE1JTEdqJLZKZS7ismETk5DN+KJwGePHxJ2y7mvH+hs3WcDwP+DSTF4GKPdvdhtRqJr9FdW/ZtBXHeUVT6bLQNYHLC83uquGzz15TVxIjLZf7F1xfbal3lvNjT920DA+f86MPnvOv/uV/gxQPHO9uaUpPFILrD5+xbRTuskXzASIbvF8IMTDXLTf+nuGUGN7dUW8dRSYuXL0yfWMm9Q3+aCj+Wz752Q949IqjqTjImdZLyrwn5YWu7xnu7tHF8eT5C8IyorXDskH45xj7lJe7V3z3+gtMueCq7ylXmnqZOQ0BPzuKH9hWL2ipcVIhk0c83lGWGeGv0ChSqWjGDf71zOnhgasPX9BtagxgXMRtJSMLMk6Es2I6Vmi7o02a+jyi0kCVIqII6nBFDAubxiBLWgUnpqdxPTGccZuE8445K4TJ2BLJqiCcJT0sZK0xusWPa1eJsnJtS4kYO6INTKcZfMtyAL+MyDzT1ZnoJ/yYUaYl+pocAiVZUlAkUchqYVzu8V4zJBBLZI4nKgtKCWIQWN3TOcPD/UC3r1DMxDBiTUfV7CjLjhQKlejQpaLZjnh/pnKK2lni0pEmQ2UFiDN1W2Hrluw3pHhGyBPWWpQWCNJ7hq5GKtbLrxY4NAVBKZrKbZCqQShDFgvaaYyzUCLNVSSeX9Mpw4Mv6H5LGT1ra0ATkyDFggWoVzrBPA+IklHGECJID1IqKHkdIyuNNAVZ/j4zogkhYfqGdH+iLIHUVWA1ughYMqSV5UplUFJQlMRISY4JfEB3NcknCBJhNGRFmhK5KDAVMiv0mNcwaVEQQZsaVa9yIYqi5IytaoTULElCU3N4OGF8xBhHNAXVCIbbe/oXNdlPaFHIUlGkWFPpKWGUXVGLWTBHTQkRW1Y+MTbjXIE4g0x4K6nRRB8QWSKdARUJw0jjekrRpChI0a+yoyIggcZg9PvjNiUgUcTqb6AockiIviacT5QwkaoesYT1/brvNzeG5Nm0e6aHR1TrUE1FEevoPWe98tFFTYoTVmqm6UzMA9KOKG1RHWihOD6eVjrD44yUikrXONkwpTO6Moz3B+LpEVs5bNODdsQUIH///aQyo5RhJd4anK1J+RU5PqJ3Ehm+oXEO9i2iS3geyOYARbG8rhE2YXczMq/77qiI2WXKXUtZ1s+OaDCiQkgPpaxsYmVYlsDlEwfLE+ZzTVVBKAWVa3pnSGXkeHqNjBVtn8lRU1RN8IaYTjjbErzGKcXh7ivq+glC9qRYQdFIKTB25oMXGi3PyKmj0gGnA/McIBW6piEyIZ1mmhoqdU1IJ6QI6NKRpx4ZD8CJIkY0F+xag2srJhaGcmIphdZ06JNANoLdx4aud8hv32HNHXrfgChUQ6a8SHTFIBa7okfxCJFo+0gsd2jdUIrG1KwFjYccLFa3SFOYyoCUmnE6YmyFVBqpKnLWaDkiVUKYGW0CISmceEKaG2SSVMWTzwGpLMpolilDMljnAEtKGqthComSQNGxhAFrK8R78g9itXQrIah0oIwak6/xaUHbgmkCWcHweOBi/4IjkdkPKKNQRlPIxJjW9Vg/YVwkLAqJRMgFgYf4HkeqwNorpnnCNQatGkrWLIskhhaFYDwVkGdE1qjSkfFImVACCgnoIG/p+gWlEjkmrLF0fUPbOXLICCx+dKhKoIxEVxXamtWpIjQxQ4wFbQxlKEhWk68SK9N6CZFpmphDwJiOD7o9hynz7e+/Zfur3/J0/xJ98REvf/QcawLf+oTWR9K80G5bnm5qUhpoLrdom4liodlZpgTDMjEcLOgNuwx1YykcKLYjOkeKhjgmij+uAccwM58tTiR2veB+v+VdskyjZlx6hkdFJ1uuK4/rPNZ06NJiqor6QmKVRVcSZVo0NWVpsF4hDgbVCvomYaRi9IXaduS4oDWkEhFoBAZRAu2mMMaI9w6PpdEtQo6osuYTpBtZpmtcLTD9SPJnchRo2WItlCI4zwtJJnbbLafhhKsSInu0VSt+N09Q9ixxbezU7glaJLQyCL1meVJwDI8TRVaEeQDe0mxaNBrvC34RKKOQ9pYc15ohiBF0glIhS0tR/0gW8V9UjMv3qJ+UV2ytzyAUQmQQcg3V2IIoYj08/8ETZAETcFIRo0UkSVGRmONaiFuPcg27NtPvLapvCSYi60zuOqZcIbNEKyg6M40T5ykjVIuzFY/Hhbg4lvsTZREY2aJ7R1t37K81USQ2tlk7mjliykhla/bbLV2juHhiV323fElYErKsAZbKSXStMLpjOXk685ynux/x0cUP+e7u16BnttdbNrmiMg2dFnQfvOR0PCJNz3kcGIcjOk3EJmP8xMPwyJXdkURCrdoPbB6Qy4Ecr9huXnLJM6ZoUeeJfJqJwlJ8oNcLS06E2NNsPyQPUOUTLiV8MHh/jc6SbSXJu0S6eUCViNteUs2FN2VmKj22sdgk6XWkUonsFSU0dGzYLN0qI5Jf86QrpPkelwTq3CBkRGpL3TUE2dBj+cBcr92mMWBLoLES3SlcWxGGByq9JzEz5hEnDbJoXKXodw5J4PZmor9skZMmJIEqES1WnNyyGOTjgrw0lBgRWUCeyHkmLhNkjWkdOk9ral+0pGFmHg7rwVQrRAnM00KYwJiKwB2jT6TcIGziFG4Z0zty6vDCorVkSSDdiBGS7Ctc6dAMqHLElQvickLkHqM7rDAEeUI1I8rXWFXRmA3xdIk0GaFX2U3fs5JGMFTNivfCTCgREMpgtCKnuGK5pMRavQpl8hoyMUazLAtCGIxpV0yfFCuCT0tQhSIyVsNZCGrVobInpBElM1YZolQs4YA1etUnS0dSFVpNSBEQuhDKgkqGQiDFgJCZWBJCCKxZcWB+yRSjgDU4WEqmiHVNoaRCXDwyF4SU6EpTFk8WBW0dxQeW4UzSrCz5XChOoZGEsCC0QjpLQaGixyuBCGvRI60iG0MuibwsIArKqJW+JCDJNfyllEJoBURyTjRKg4r484zqa0QWqGyQWZK1QABMM7JSxLSgxMrB1VKsXHK/rNITpbG2IY2ZElbOtbSCEhW6KEockabGT2btTMdAYcUiGmPWtZWUkaKQRMSIFikkKZ8RJRCTI8UFmTTIhpQPqJzWff9/8Aiznq86g7IG5RQhLoS0YHWN1AVkWGk/CFIaKSKhTL12imJB/f/svUmPbVl6nvesfnfnnGhum8lMFktkmWIVDMiGZIEW/Bc89U/ywBOPPfDEA/8Ee2KD4ECiLZiATIrFKlaTWdndvDe6c3a3eg9WFMUs2GIZFmAD1gZiEEAEIuKcHWuv9X3v9zxVI9DPaLrUDnrIlqlXGiEgx5XD0aKVJpdCCQppe0z/3d9HSk3XdaQg2NaF8KEwRYmZe/TpimWbGV1PliNlN4gU6Wvf0HPxgjs5ajcQHxM1BUSvKabizESMC0Uq4rZgtKDEiqi011MIvPf0bqTUDSEN6xrRymLNREweITLaBJI3aNURUkEpjdaaUjVStvtHSoURFfV8D8VSqFlilSKlwOsXJ9b5A0KMDMORkGZ8mlEGDifH4zkzuRPz43tK/9QGFotuBCjlub7u2beE0weE9C3nbzoyFqMdSmeqyPSnjoe7r7n6o9fkywn1dKHHNPxnNjhxIKA4nhw5CfYAVWioEqUCxjyjNvueJD3gmvq7iOf3taJ1YhgG1q1F36BSs6MUDaKhLKXU1ASKKySOnHnmd0dSqsjSyBzJx+cqsqSUZ7xmKpTsmY4jKe8oDbF4lFKY50PbvmWGYUSy0vWVnCNS7UgjSbUjrz1KRpDQHzWZtWXjqQg6hDTk2CHrCVG6doCQESkzIFBSU4siboXqeiBiukotAapCyLZ+QUaoQvQBoRVGeWoNlALimX+hhaSWjLGJeS5Aoe8GlDTEuCLUjhJHUjD0t7Zx92XD8klpEMpAzMRcsVZRYqJUTU40CU0tbfBWVKTYqSVwkBO9uuLLdx/4mz/7KR/rj/jDf/aGp+6eVy8mumhRrseMJ4beMhiNGx01d0gFl7wwTgc0icdv7rjcr9ybe66mA13vWGLFNc8kqhpCLaTqG78azfttQ6XI2+4VP/aBx6cLl9njC2gWbAnEJ0F/pTn7d7waP8FWh9lH+u5EWATjOGFdzy5h0j0xeqSuGCXZLislCrrDyOP6niozSgtU1ZSiQAn6SeC3GVOfZZBZA6LF4SQImRsSVnQIEUjslJoQQiGlIReFp0X0rDliakUk38zJnQOlKSIiq6SImXG8JkWBUJJCQImIsZnoQ8P5dhJrBEIMSBzP3FrCXhjNRDFQo0VKjZEDVQiEcNRn2su/u804ut27tbVcCBVQ5BIQtUBJVBKIQvnu8D8RQZUVo470ObcKuyp4cSDXje7UMQxX9NbQWUnSlZA25FbxcuBSDKdpRVVHXNoQZJEWOwxs5yfuLguVjqIiHQPGarrRcriyjatZJWaE3TdEVKmSzk68fGHoOzhcwxY9B6tIQSJrpJcJpxOIyNbPhKEw2T/go9cfYc3MQRXqlcFPkjBX0tkzTgeM0Bh1g3EHsszUsiAXgSmZnorqR27thE8RSbNjjxqMn5n9I6+HjxiyoHLGiYUSduY5EcLMi76ShMZnS5U9OSRU8Yi6gapos6HWQph7Tn1mVe9aVW68Qh4L6+MHXGz/GIMaOGiFLmuTOQnFkARXe2VwjklkVBbUYulLx3hOqLhje83RDtR0ZDIdN2qg1ECdngfeCNQU2yFj6NABpNBM3Yji2RUlJDULYkzUWhHpBHlrgxe5IoMmVUFSGrVlagAtMlZWctjw207aE1ZpRFDsc4YS0PqesG8UP1NqwgMpQiwSXzeMlCQ2vGidmFoCJc2EspGjphsmQl0xukMJgSgJRWki9xRwfcMvxWgY7A1aSMT6RrMAACAASURBVGJoeUTnLHvd6GyC0rinSoxkLykl0A2t9ZlSh3zG8ym7U2X+W6NhSpFaK0o3YghUam34Oa17fNgQUiAtpBKpUiGVpqJJSJSW1E0Q60jRhp5CzLHh63TDW1UMthsoWZK1pFAxWvOMRG0oxFwolMZ2TYWkwEiJQlGKIiRwk6KsK6VEhNEoyd8eHmLy9GiE0UijyZcdrHnmdrfFjRBahaZEkOYZQ1UbR90aagWREtkq9HMFO5cEqonBSgytQi4hBI+zklQ91klULeSUSBSc1GjdEajUrKiqAxSiCERRJECWJt8RY9d4vlK0ny8qslbyvlONeX5YS+KS2+thRHugF4HTjpIDynXkojFKsceFkjJ936OqJOTGHaZUQgw4cwJZydlDDuQ9kXVF7AIRBEJkhBYN1/Z3LlWaplro9jrVXCFB8one/Pq+aRjaXApVCKQ2SOWasKlUtiVgTQcIjLOUUgg1UGRtHQyfsKpDTG1of4ueGhN9N/Ebvw6l2IZ9JLe1wAvS3OOKpB/6RgySHSFVBBFbJdYcUcIghxVERiTdDi5WIFTL22vTo00EDd4/YaxFiIKSEmsNsTTltKwntF0QKrOvGWcVzvz69cv0OrKsUNJACCvWbAgdkRVqreSy0nUdfbl9Zut7tBWUXAhhpR+alj5tFnNwVGtJ2SJMj1SVlMGZEVUVnQHnBFpqcm4ISK3BWEvJDZWpTcYXRS8UWhkGU0lyodMHcrDI7gH16hr/4YLYNvSz4wKxoIeOkiyGAmNGSUVO7UBp5EQtoPsNYUGUjlosUiRQuS2+SqCNwAwWdWmbHoGiFP23m2plmh12Dwlj+9aJEJ6UPJlM1ztK1lRRGy++ZHJeGqNeCFIsaAVGS/bkUUYhKpSayQiEUOQaQGqozQeQS0CKHik6SjGkkhjsS3YfWjW5GMiZSusUInWjASlHTh1aeYRcqFU0PKISIBR+B9uPbJcHDr1t3bpnGIXUhZwCiNSU8UogVUKU9Mz2lwghkDKT6oJTU6Mg2fq8PktqzSgDwzAgUAhrkSIjtaEK2eIQQmOsIdeWKhAmUhKkXIihEZuUKq3rTKEkTy2KThhkkLz/1QN/+Wd/iRtu+D31h9z2I3rx9L1i6EaUBiES0lT2Isg+Yaxmso28s9SNy+O3fDCew2BBDOSq0Nimvc8VJTLZSorvmDfPU/wVP7i5RX5buPv8jvPdB9J2RuQFYwNrWqlpYIgaHSLuYLBqQogmRpRSIa1AGlA2I1VGqoAUULNkWxaUNE0mVgsxepztEcWSSnvvemmJ+4pjaAaH7EFk0IqCRWZQdkbqFsMSKJRq6NNWXIDe9hQqoXiwIGzr0FLb+5eBfUsYO1KrRJkWtRY0K2nOASEzWkusqyirEVhqFuRcnu8BEGIgh9JwlkisVuTa5JhCZvzmf5sd9m93iSqe7ZgKoR1snlLazchzJrTW0pBj8bscWmsUdVYYdY3oA0XP1B2oB5yNHKcben1LVZplW4llp+jCsmfCvFBdIl8pLv6ax7vI4jN0z8a5D3fse6T2kmPfYY3COs04KYa+UJOm7zpMN+NTIRcPSMbxipuT43TqMS6zhUjZA93xhBYw9CudyYgQWM9fIl8qTqd/yHTc+PDt/87NONE7zdP+wP22MXuPtG94XGaMvSbliMTTqYIQClsaL/fNeMUBgwqlaeatJSmL3Dd0iVyniFjO7KIwdR01FkJaESU1O1Z1uHoh7vdYdaDGjhgqws1M+o6cd84frrm6Sbw1A2m17Z+/D6z9TCgVGw1HNXLEQCp0VqN0h0JwSJmb8cioB2JYGOxrenmNWgRyhWFSHHtHXS3HY49VbRMwDANCtOyvT5mUC6M9EMOFGhRWddTk2wYHyX5J+OAbI3Q1pPhIrhdykFTvKMIhC1ATYdkwOIwt+CUSlgJVoAdP9pnLwxPjAXK5x2/NpGiUIyXN08VjekfRF9a4IHSmGsnuEzHsOCco2SCKYTAD+3yhNwZTLGSPUAtKruRsmY5HiqrkODYterywbTun/i2dVkS+xFhBjE/0R5BZkcOIkO0h5XpNWUtD3pGQWjTeaWzmuZwL0mikVtTWz6U94QxSdnS9xDgN+vkQ00421KIoaCSCcokwDGQFOkA2QzOJklGiIOSAVIa07oTkm5hC8HyKt1jRsaSn1hJWluw3cBorLTU12ZFwPUoL4ry2qIVp8xeSiheFUCOTUFT9zA8vFS3/DSpQKYVSbenJIiFFocaMsrJVv2TjkOcYyNrSKUEsiVRiO1QUQS2l8XcFUAvaWXyNGFHbuvBc2RSup1RPKhXtRmoxDb+oVaNBldLERhJKzOhqSTQLpqA0PrqArGjIQ79CBmMdQgpKys3WqQU5AUWi7L9RzBcyNRayT5TaDLjkSkz5+bCvyFU0UktXKFbh04beN4yzTSD1G5zxsmWKsxRdUbkgQ4UkEEmiscQUKKkJuVItCGNRRrZOXAUtJet24XQ6EuKKtoqUE0G26iDJENeAsVPD3+lCyhuSiiyRtH0XbZiLJWYQVFynEJ1m95GuA6cLONcqjckjJLSp0wEtBHI84vd7jIloaynSAZkaIkkkhPIIo4ihsZHl85CgVpIqdbNymoTSI6UItKnkshGTwhioKlNlxbr0jCKtFLuibHiOfWWE3NFGk7djmxeoO93gSDFx3s7cnm4JPlPThL7uiCk0DrU+klNhWwtXxyN+m9szqBtby13k1n2QHbIqrN2pNSGKpShD0g6Hpa8VL3ecGTmfE4c/eEUWjvL4DUqsyM4gYyQzI06SPhT8OZBNRbuubSYzSDGQo8cNkqIikhMUiRQRVERIGk5T1MYJb1A0lNaIIhrWsNRmaa2BkGf6SZKjRwrfNt0YDuOI3yVF7fROt4NK2dFaN6lYpWVu94YilNZhjWHbfItqqIpxlcLaqs9CobWllAFZRqoKSPmIk1ec10BBgRihJKRswpNSE0UEkDs5udaVV4mcNVRQpiJFZA8FoztirIjatf/Z3DbaUhZiTU3IpnqsNpQMNbf1RUqBlIJSC8FHenvAWEBnqkggNUqNCNE1QpQu7FUglUZZS6k8F1MkWhuokVJzW3tqpsqMkBlBRtSEyAFdKqVI5n3HyUynJOvm+etf/IxoPYfvTxw/fkXMG9fCYUpFSYkwki3vLEmxbZlXtwNOZJLpibnjco506on66iWZDiE0Ug8kkZEy0dkKxfBwsfz0518i1df8k4+/x1/9+AvufvIr6uURWxZSmNFGsyuBlokSPLfdLb0Y0dpiOo3qNH0/UOVGrBmhNCUmzHNnZveR1l2w5JzR2hBLwHSWmhXBJ3KRhKAIF8lx0GiVKLmJn4Rx1NIhasX2C1J7vDcIJdHKorR8nrnaGfSBOQaKNBRbEIOgpoxIAiMEnZQsOdF3B/xaGKaWomrdIE0MG0pXhHBI6RqDPFdC9lQKUmu0hioT+yW0zX8EZRKVnVwlsnYo8RsV6v8nm3FyGwiqRrejfo3kWujcAFmC3Kk1QCjE8t18zNVBcX8vGYaJqGfmkoleMq8z3XFHBni6aISObPM7hDR0h49YlMNNj1w5idg/4uv1G+anJ3yOZL9iVscxCVztEGKkLwNRnrFdz2gmXC7korH9kb1E/O4xwDR26KNl7DqG3tD1ms++/ILhlHnzsmN0A8oaUvbsy0h/bBX7m8MJvyaSukIfR+yS6TbDNF3wVwmPItuB8eh5fPeeunuUd/T0vDkKPv9qYXIdxzwio6JTHSdzJMaZ6J/4wc0nyIeF+Skijr/Di/h9+ouiygtdP0Duebx/j06VG7vyYV7I9lM01+ito7t7oM6edYZD/5pBXjN7T4xnlEwcXlf2B8XTvhMvD+QisNLRmxcM5iWdnuiNxkro+5e8uI6o5FBBIxIQK3ZJmHlHzjP6+hojHUIU4iIagUM6uq5DlEDYmmK+sLKH0qgTqmunT7nh9zPWXhPXM2me8eWMqiDr0Myu8dlgGB8p8cC2O8KmEVmidOsWlDwT05laXjLvM/OWMK6nsy3Lt6ZAVwzIzJ5o1cEKviRKqag8kELlZviIuBdE0AhbKORmo9PX6KoRWXOaNI/zPTpOTVhTQQmLUhprDVpek0OPtgUtHBmJ7gLWSXLUaCspa2jvl/FIOqihDQjlNmvR92N7uOWKEBIhDVJJpC101lFRFGFwVhHjTkoRaxRKOaJXdGVjuB4Ijzt1EfSnA8HP5LwjlUTUSDbt8LVeLgz9kZL35xN8Iu9LG/KxFrQhnyPKaNAtRuJjZhquqX6j7AnZGapu7F4Rc1snagEFSEnethY9UYYcYqM4jBOuH5ravlPNGuojzoxkkSkpNa54DBTTHoiKSlYgbVNus+3N8iYNnXUgQEsI+4xBYvomjPClVcJqkahDT9yfIxmdQ2jQT4IsBHXo2M8Lrm9RCZR7NqAarOrYBBQs/v6M0gnRX1GKpNSAtYUcAjV2jaRyFOR3M7JUpGtGOb8s6HEi54ysEm070Ds1G3LQFDTOKLZUWeOZF90A9ci+nhH6u5vfNSXefHTL+uEd0pqWVwkbWmeEDOQ8k3JCqEQRCaULShZqrm0NLxLnJLUE9v1CJ3qErmijkLpnX1Zc0YhOEkVAKIHpelSSpF2w/UbL1dgBlWNrHXeSohXz/czN9JLoZdvwpGadrVmw19qyt1PB0LPsYPqMFYKQJBGBMJq4X6gUtJSYzjTUqGw7yJwzUrX4gLv5nBr+gFAkwyHi94XoLVretK+tHm0XSmgxAW2eu09St06BrNSS2faVwWk655AoRNZY2ZFiZBiPrPtOSgplBMbJNriXM8YqrK2ENSNrj7OWmNomVgjQqh2swya5vnrL/f0ZO2XkqOHsML4gpwFfPlCKZ/zB73H3TaRfQJpbtDKodWdjRt4UpnNmflyoR0fXV4ywlK2SYkYrSQ4GaZoFVdcJiYHS8JhKWnKJeF+oWHKxaDqUTWixkrZCLZYUCzElkJEsIqVWhBjR4tDY3zkidSGVgFQSXQeUcEjRoxyAZL88IoSiH3qUdEghiClQhaR3AzFFtFFU0Yaogw8tTpMcKl0R9QfcINi8RJYOKx1CrKS0UERmOhn8/EihQ1bRIkeprSfaVbTJ2JTw8czhcECrnuAjtSqEaDMnyUes6zF2RYiBsFdytc9G0vJM9hCk0DqCdvRs3jc+tVJt2LX2VHlHzBllxPP69+tOoqQgoFSKaAefWkdS2kBsGFuQNZD8TMkrAlDC8LDecRgUnYeHfSMEj/5648c//XP0py/55MUtpjuhpKXTBqMla058uBT2OHF3r5Fyx/SaNSkuc+aoN0RKlJywToHryHg6aeiAsmfun878+f/6r/hPvtexfCn553/yL/Ff/ZxDCXgtWXxGhZFbO2LFB5RKnK6/j6ktbjvJESc9Wlq8KBRtKKInVtrMTNqo/pHxMOJsK752biTttRl8UyTGRCkWLyPkgBI7Eoge0BplNdJVTE1IdaKkjpQfUWbFqAGjR4TMxHxm2yvGTlwfXvDw+ISInn3dm4dg6NBOMQ5ncnlEmR6tFdZqUozksmNcIidJqYrsFYMayHVGKlqhDI0ylcgDIT1xc/x95n2hZE+phZIFQiU6+++wMl5KQlJaDCXtyJqeaQ/nVoGSoZ2+tUCY7xo477cnlJUcDOy+UIPC9AdC+JJgJHOJ/OQXf8XVFw9MoyGoa94Jzc3HryhXhUcjmX96ocrE8rSzk+iOAnfqiMpSRebh8nP0x59SvKJ2B0SdgJ3pFNBmZv1GEvehVb80jQ7SKXLceZoT776949N/8Iab20qnMk6/ZYuF2s2cpo8Z7cbdL/8VaXW8ef1D3j1+RVhXjL7GqVus8jw8/pRIZp1Hru01Pt+Rl4TbB1TMvHYv+Wh8ha4do7EMrmNQHRjF4e0nzOeV2d8hteQHH1Wm5Qv68Yo6FmoBuZ24MieW/Q7jC7co3t+9w20aVzry1weuD5n3v7rj9uo/4N37P8UhGeTEC/eC0mvu5pnT/UDnXjDYnq4bmcYJ2WLHjGakV1e8XyauT1cs84wulaFLdBacNVgbOU0d6ksLfYvzRM4wCKKmaXJHR3UBzpVT/zF+3ollxftAKBWjD5jc46SlxjPLHIlRNNGIC1Bn/GOLD6gU2ePXLOe+VTCcptbMcs7EEpFGM18Ej0Wg9IEl7OT960b2GA7M+yObf+CjN9/nabmnyEAVgSoyRh8QekCInt5BETtBRKqMz5nwF5S1o+8SKm8wV4aSKKtFqrf0slBzxocL1o6sS+TmOOC3kVoE1hW6AWLMxLwjhKNz11Q5U2tCaYWQ7YAAguFwZNs2UiytYmUkUmeKWsnRklKPNiNKSrZ1ptSIVO00X2olq0g/3fLtTz+n7xXFXNBho2ApZSSvM2Jy2BJgeUAZTQo70o6Uolk/LJhJYycDfsEKiRYCQoAY0EoiNfhvVoTt0c4SUiTW3O7RUnEYqtUQEmneUYeJElPLlwqB7Cy1CpYc6K8m2NrGCqWQFUrOhJwoVqOGnhQiNRWk1AipELVChJgyXd8jqiSGiBkNylqkU0jbETe4u7vj9c2J1BtECeT4nCm0AqllGwjTEqE69rDSnw7Y4FHFkKUiyIgSokVlRCCzUpKgxgxWgTSUkihJ0OIhCaEUYd+QVmGsQfhIjRFlFZfLws14gK7RgdK2IkLFjD3R7+B3pNJY7Zg3DyHgpuE766kYHIiCzImiNHsuiKxxbiBnQwiqycS0QdZIyYmU2+B0Xgqq0wz2lnVdKWZA6APWOrJM7OeVuIM7WqoTbWy4SrSZSEmyLp6qvru+u06TlrVVvYUm7oUrbTE3b1iXhRQ/oIRCqROZxqUfUQTTo/iCKg2Yl8TLV23DPd5S1UjNnyHkASnbcPO+eaBQK22AT7UM6fxwy3DyWHVsFXErUGJhW79m6F/ibGVfJYUz3WAo1ZFLolLYY0Qysi0VM2T6QzMcps1SQo9IisvTHdpKDteO9fzE6eVr1u2Oms+Mh8LYHXn49sxxesnj/dcMciSV1GRXKpPVI8YoepHAPmHGR5QewRckATsGoqrEAvaFQQ6W/Rc/YegyYjpQyoAwBWTE9BK7F3rVEWSHUJJaBFVUlNoJeWMa37DtO0q3zYwsllohhojUGh8TvTIcj7fEUPChoLNCiAElPVnsJHFB2tpEaPkKosVhUFqSlp3iQSjHsi1ojph+bHG5UlF6IaXE8cbycP+E7o483H+JkpKu65C1UlPTm1e5gzhRw2tEvpDze2r+gMRS2ahC4IYDxB5ipiSP0DvaSbTpiecrpLDsa0bJG4oqaK2QSpJyQtmdkD5H2Z6SBFJJYtqotaCcZjKCnH5toL0Q04pSlpo1ORkkmio23Lhg+hmhG1WpHw8I0VNCh1UT276Qs+Fw6FnWGXJBqBYZyzlTawVV23ruNSVUcqxoUZtEUVS0kyRZWJaZVAImaj6aXoJW3D3eoe8VD3/2V0zf/xE3+QDf89iDQBRPWgWdm+iN4hefnTnvO7K7449/+APSlnj/fsGVC9+mjc713LiIUtB5C1i2FHl8WonnhR9dv+Gfvf4R/8N/8z/xV//iX3IV3zOoNyhGpHO8GI9cxZ4wG04vb0hpYDp02P5AVNdYc83ZZ9zB4XrLfsl0BjSR8BxLdL1oMVESRh+oJbLsAXKEDLYa4rZgu0TRj5TakZ9FkFaBMZGiMiH+OjKiqMKgdAIV2iB9PlCnijOCy+O3mASiBIapJyTFEjb2TXJyb9nTV6QicfqGffWkHBBSoWRPSg5RB9D3VHOm1mYoLqm2A2u6Yt9f0nW/xBiFUgNxH6jVAInKI9L8/Vvt33ozXkVCG03SlXW/cMgCrQUkQwpNX11yJWdJLf13vnfcXmCsJ9mMHW9Il5W7xx/jJourn/Czn/6cT8dHhKqs5xGhNa/fOGR/4embgTp/yuf+rxnye85R8PLtR3z08RtkgfOm+fazn/HH//RH/OL+zKvb19zcJqp54BzBMOLfzdTLwqvXloetxxmNkZFcNzKFDx9m/uiH/5jrV4IcFsbhiBOZg1145XbyFrn7rPLwyxv+wffe8s1nP6Y+foXpDeEokDu8nl7wza++ZeivEOIGWS2HFxXbJ9S3ki1ckKPAMdPJSpSRvN5j+yPjcULZK4b5h/zg9MS79Wf06/dw8Qp1WdCLpR/eYj+yKL2yT5b1fqJbEj+yKyb+lCgrN29H1P6W//DVyOR/gZw+Zp0vWJ94Yd5g7T/C6jNvvucJ8ZumgrWvydlRYubQO95cv0Rlye9/+jlxuSeZYzu5lkesA2VOvP9qpp/e4q6/wumJ+TFS08D+qClItBXUCZwpxPgNgQdyTpRYMdUCkvX8AGi+vnvidz+5xauAKmBxkBQhrezr16jao9drfIrE9ERFEFdNzq0NlErbvM3bn/Morxhl3+7BqhntyGhfkPM7dErAztgpQlno+4pSjuxBmp4iMrFu9CfFYZmwYsAaBWrnnL6mO/4eMf0+2YxcvXpi0JIULqS4Y9QVwcPpSpCyRXFknCxFrOQM6zIwjJb16ZFhigj7Gfs8YNTQOh6ysG1bq/YZg4qZGCNCGKTSIAu5RGIuKFNRxlNkwfUSZ28ouVBibn9bNLz/6pdMdqP2E0Lfgn9Ey4AYA3GN6EmzPNzz4voG9ogULbYddw9pZTi9QnaK8/snpnGgKsm+zCghGKaBGFfS/cbw6RukNqjzE6FGKBVTBYN0FGuRW6JHkYyi+ILRhmIkKAkhNuzX0JMenzC6IxeeZQxN6DOcrhDHE+XxAYGiSkVOhVoqyjisEAg7sD+eEdKgk0IKSaqZvDzBJfPi9QtEqU0VzgZHjfQSkT25wO4ESAlJo8Yrkg5YkRBVUbVDuo59CfS1o4aEUCOlQEobwiaqcOy7pldHhNupauHhrjCgEbpVXnPYWrzCarZtg+MtYfd4r1De06lAPdzw2U+/4XdvNWp6xe4d+/Y1rtfI3zBwXmmFKIHUS3qn2baVgKcbetLuKXVHCoORlZITu1/INSCfNwPDVc/6xRM+eKopzQ4rE2E/U+YL43hDlBNG9SzvvuHQGbRrEaLpdMDa77rktvDE1Gm0MuxJkJPEGctX8QtejyMTR+IeKXkmdZIoBf6ssNcD4bpDbxfkmnlaBMPJMfSVfbsnywNWXDfiTCmUWKmlYARopRrpRGokb1GqcPHf0LsjYZWIPHF7q8nlwldfXTiMrxDmW6y7ZblYfGhZTlkFo3vFVjwPyzvcGBnHA1toXZ7j1JHlCZ8i/eHAa7nwePcTkJVDP6LNQFgTlTMP559z/fKWZf+GfnAsy0KMlYO7pUSLER3rI8j6GtfdY7cjIjmydtRkeLj/Gb//T/+Q9T28Cq9QfWmdMCpJNf080XCZnxiMZS0rpAOKgNALNVasPYAp6NxRS0XolexFQ4LqSj/1lL2SudC5gVIjVWRSasPXAFJYJLf0+pYSE93gqf0H8l6QaaCztpmWUWTZUUol5g2sRAqLKANKFNbZ8+L2E8JaUYyIIhHFoaRkDzO6G6j5hDSSPf6K0U0Uf6IUiXU7uR7wZUcazbYERtuTYxN+qTRQ6gGrL1ibOV8eGA8Tymxo4yi55zI3atHtdIMQEx8+LAzjQNf35Lyy+YWcKlp1z0SaE5IBqyd89oS4UXJF64nBHSnyPfv5xNX1K9LeKp62W8m8x1/geLhBOocr7dATUyb6jFCG7jCBgZwDJfwMpQSd6iA79g2WxYOyoCExc11HXouPucyBEx575VieFv7mLz7ns7/8a47j97meLtgaMMcDYjyyigH7YuTpL97xF//b5/zxP3lFd+y5DyufffEt5vLA+sNHTm9GBhG5iIQwI2wXIj1FvcZeCi8eBP/df/3f8tU3X/LGVqRQyPwZ18pibM/m77iMEy9uXzH6MzcYTrzBJovYA7iMlhKkQLiOskViri1A4TS2aETdSCFxfXtFpWf3z1E4A46EzgvnGarrWfOMdh4lT+TVEGcFQZM7QfSZbljoD1DiS2QVbRi+7IQt0SdLcRV0h0c01nusJC/oq2ZA8uHuc/rBUYvm/fuf41wP9Ch6hqmnc4nzZUHrK5Iv5LS3uQoBUhaE3RmnmV69JHKH6V6yrRvYR6QulDgQto//3s32b78ZXxNRF3TfMemJdZ/pXEcViRwWVJaoakg1kuX5O9+bpkJnRx4ez8R9R5WITBa/K/TpgePQccxX7L7gZYDpATl2xHXEWM23n/0LPuoM/uPX6GKYVE+4PHKZv+XhMfMP//F/yuV0QJoj6gqezgUdR0Ynubt8xnjTo65uQR44dg/sThBTJc+FxWtuPx34wXUibj3d9S0vlOApSR6KJNTIcp/4+qs7dnPmUiJ3218S0pHressLN7G/fMW34j32laO3I1fuBWLeiE87nBeMT1h1g6ivMPnINGVqF6mhcqMPTFUz1Uf0i6+J3ZlDesklfcNYO/pk0Mqg64LOHyi2w9prerlRYuGoXiFVR6iKUQvcVcTsK100HBbDtjmGk2M8dijj6ZUlzoaXL/5jnp5+yYvbEzUfkTiUTmgb6foJUf6IoEfk7cqyF4wYEbZ1QwZrqGlHnW8QUyRET2EiVrAuMR0z/uGe/WxQLweqe4ffbvBpx8rE0Cmm4Yn5acfq13zxN79gPCWm40Aqicu2EuKOUAMhW8yQuSxfM46vuGz3bOk90hS0uuG8ZQ6nQpaFj+0F7zt2AYnMuuxsD19zOG647gX5mfZxsLcMZqRmydM28zQ/cf3yGi0tvRwJvUTbhFQbNcFV/xabImv453zy6orkj+QYn18vQ46C3rwlR4/WnlQz1KfnEZJKrhdSHhgP7ZDRuQmZQFpHDp6wnQlCY44nkjJIW1Ap4UZDErRhxewRbsTIQN4r8tAzOEW8q60a5QREQRoSdt2h77CHge39O0SsSGup3iJODvntBWEVpncsH+7oDyc0AzXvaKupg8WLxHFwLDrTSY3VEoyhOgXvnrCfyIosUgAAIABJREFU9siDgIeNh7igFIyx5ZTz5DAICIZgBsxjIJ8cJSayj1Qh0V4w2Y5aFB5LArosidtGTh7bKeog2O++ZIwn7ntNpwudD0QCwRZs1vDMNXYny7ysmH5AzRETM3QW5sSsJZOeiI+JwTo2nYkmY2LFLAn7yUse/Ma1saQdmHp8DtT1TJeB3vDUByYvEZ2E2SK7gUpC7gGjJPNyput6itNcBY8YBlL2pP1CSTum0+SnBw5asC/fkvKOs5qUNPMOtmy8fjVyiZ68JxAXxrcv4LK26svfucq1YZ6fGGXHtlVE0YxOkpJnCwuHzmCFRHQD/pyIc6uG29sOITNp1nx4/8T17Wv2UhBeItZE3hNewHDV0V1WtFb01x1pj2AVUltkTGTx4Tu/z3/1X/yXv+1j5N9fv+31j/7f/gX+/fX/hUsBH/3tZ62K/a/5E/41fwLf0j7+z67/CP40wZ/+z0AP038O3wD//fI/ws/+LT+wA/6z5w/g7v/yCz/wK375dz7/X/7ev+X/91e84t+2Uv7fGOCEWio5RIoPGGNa6T0XpFIIJQmbJ+dM33Xf+d7BXbGsHlEU1gQSns5ofvf6D/n6/EuM+YazeoPfFpTVkCXzeaM79lx3idBluk+u6MstS3lk2x95ipon33H9Uc/Vpx0/++uf8OLqlg8/S0h9oJsUu670bkREwbGvJPVE6SNXYmSusLvE21HwB7/zli+XyHFwvB4Fl7ryzVpYF03dDF+evyVdX/Bf3BP8RwT3O8R1JZCoTjI6zbhkPnnZYYWiLFtrz8SR+XzHMp+x4cCLY0dN7zHCNgyVM/TuGpWOuCI5uBsu5YHBvcaIGyZeomMk7YWUEpO5RYQLOQvWesZdgdYL0mVc3yGsxQZD0jccVEcRG8EqcpXY4Bid4zBFHtaKqRsvDteww3HUbahQWAY3UqqnVJBipsg7jFWMZkAj2NYV7x95+ztXfP3zlX5pmCipHhicQQCP78IzESJy96uFyX2CyD3T+HOMWyh+YLm3pFxwx3eobsCnmfsnhd8tMRmEDaAfyfWJzVeoBx7mX1BlatlAr9jKwvH4km1+4vrlx9RVojgwOoh1Zi8LbrD0HezBEzfJYZjobUfaWqX+xe01trcYZ6i1DUKNQxPpyHjAGktRF5RawPeEvaPvND5VYtBopRgH84yRk636SEBUS04aLQes60k+UYrgclEch5cY0wZWS00opXHWMR6PbOtO2jamcSSVTMwJpRzGnkihYnRl3WfcYMjCE2tEOYMZHSIVRM1t5lNLKAmrJVIJpNVUK4m5Yowmhkgqlb4/UFIh7BtCgO0V83bP8fCS1TjKfmEvYPsrKII4J9TYo6zkcnfHKEeupgOSSllWCgJlHPP5gs4VDFAjzhmEqqRUKFRELvh9wx5u0LbQdZYSQ4vCSUWtCuVGtN8pfud4c2qEiC1ilEY5jdgLafdYZ6DXmLlgUqEqQdUaaSXqsjNaxxIu1LCjTsMz1aehGPNkqcljdk+yirglpG445JIh+ECUntxNyGoRo2uYkpKpolJUJUWPsxrVa9gCe1wwqimZRXWUKFjSxtUNUFtO3Korol9aXrZvaEarB/ZtxbgZYTVSanxO5PobA/HCUBTENaBsB12HCB6xbIzKsTuFLBXun4je44YO6TRhrdRtx8iF12+PZPl/sPcuO5ZtWZrWN+9zrbUvZu7m7ufEiThxhcwsSkJ0EC1aPAC04A3oVIN34A14CmhVBzqgEhIgVaOAKsiorEqyojIiI+Jc/GJm+7Yu8zZoTItMRQopEimbZ0recTc3Nzfbe64x5/jH92047VA41rnSCLx6vef0/j2v3txTtiuyVYyPnQYzX8ll5nD4/wHh+m59t75b363v1h9cf/eb8VpAaVrppE/7Uoi30gUltG40U0rQv//swI8ry/bI8RDJZU9+rgzGotTCqByt/ISZAZxFbMPKHlceiPWe7TbjiahHg9ivmQYhtY4me7e74839kd/8q99STomtfiRzJLiMMie00mjtOc2CmSxKNyRbbvMZbTRvDjvuh8DTs+H5cub7f6w555VvHiEvG+W6cPqQ4fnI21d7/vz6DaevPhBugk6C3mvkZVL4uBvRYYOsWDdNWSrRD0h8x1UZRK5E51HlFS5lXKxMfmJwB3SdaAijiVyvDStHQo741eBpNF2QtsC8MGhFLqVLeYzvkiXlMXbEWY+uM6OJ7PTI0/Mzx3GkVI3XjgHDfLvwZnxFGBbS5hEcToQmFakWFgUmE7wmtQvRV9KWUGi0NniBaBrr7ZG8VqYwkJeV3XRPOmdSWXFWKKnzkqMGH37N7dmS1g1rAkZFpGqcGZiv3+BtIWNpUqhmQ3QGA1rf0Wqhqd9gvaYuA7pNOK9x/kKVE8bMHA+vUO0EkpmGRmoNJeDHgCTFbnhLTY9UOaDFYFUvvpttGA3BaaZpYp5ntHTUXUuWJi98X9165q8dQO3RHowWyjyi2oj3inn7LSITwd6DVLTSmCgYM6P0Fa0zeRWmQ2RON8LkqVI61lVplHVoullQq54B/R3pQGso7UYWhRonND3yYaymoBDtcT6gbSVkoQyd3tLSiuYlFqIyqnYKDaKQBsZ4TLCkkqjSoFWUan0gegLzVWK+auLbO5oIunVkF9r1Nu+yMr19jc8VWRaKNLAGUxttLahpInqDkgWtPK2s1E1oSlFxrCnjdULpTNkqqkErtTN3jaVtAuIoMuOMoonQSnuh02hyLdS6MtgRkJ4VdZZWCrVmSq6YbcG/GpE6E18f0CIYJTSnKE1QqQ8F+iFQW0aJQlTP65vQESoyFNy0Q82K6jMMBl7yy8rRCTEusOYVe5tRgyEtCV0NqunOea7QUqMVoVIR1chbwRjBWHpulUargjbgvaXmjSaCC7+fGW9b5nq5sJ/2pFIxzqKMJ61nwhSo0jqPWfr3xNiOx1QVavZYdWSZL1TXmN4MtNsJHa8M3qCcJmjL1iy2NDQrdvC05YYkwboRSd8V49+t79Z367v197n+7gOctdKHZzTOx27iLI2UMsEZFKC1RhDa3waNv0D4rbXUUnFKcTftmcvMfTwi6xmfEtvYWE1BtUYsHrnAZjrn9bBOPL4+Iz5gTCA6j5k0sma+fn/izZu7rmKfAj4ovO7K4NPjjVdvf8gtGVRKBGvBL0zWM+kdKRs+nq4cXwa6fvVec/44Y2vjm68f+fWvP/DvfvHv0NYLWQStBFky2lis9VjlcMag3UAI0FahXBvWW9AZNVTalGntRFkLO0Z0huC+IKgDVitErhgURmm8jTgFQWVYrkgrHcNshLx5DruBJgtTNERlqBu0bLGLxzOQW2EaCjpXaJbgJobYH+4auN4quwN4Y0jbyhh3SOkCIkRR14IfLSo3JDXicEDaDUpjSyvbunYJyNxwTrHOz3jlSKeVZe05fD00nIF1Toh+w8rKtjz3z69GtM40PWNMpoihqm9INVDS0PmwRvpgZhsp1THs72gpUZvGRcF7haiAKkekWmIMLOuBYBas1bSk0TJibT84Snbsd4GcFVY5pCqcNmgNtRWCd4BglSGGSC1gTEPrThOwLpK2iPGB8bADN6MxWK8xuiC6s5Y1gTAqUspIG3HGoUwipRtNEi66Pi1eK4GIMaqzvlunjeQtgwhxGFi2jRACRpuX95TpyCY0aduwKTE4gwkaHRU4oW6CbqCjA61ot6VHSww0Wv8zbSg5I9L576VunVWuG6UVaIXBabKytEvtB0hvka0gVaFMp1NIqjjrUbtI+fqRcrlB0BhvaeuGFYXxAaFRq8KtrRfiRaOtRxmHcoIKDr2tlGXF29B/ftLZ1iWXXmgOgfKyp+gXi19tQkMwzqKNpm0VZR140yVBqVC10Aw4Ax6Fip784YKKFnygaUGLBmUQU6i54LTvvHvo5k/RNA1RW2rK5LH1ToN0gQ+2Y8W006THGdcqNkSWS0GLoOizCopKSQ1dPeu6YgNY3TDKIsVQNiiyYLRHS8QSWZcLTRSK36dTpduMVgrjLLbW/l4VQWLoQ7DrhvKOajWq9cuRWgu1NJxRKNX669EPaPei7C6RIkIqjeEwcVpP3LkdzgakamppGC24YNBi+a//yX/Dh69+zSSKECI6DqQGNQteFOiEHAbkaaY5x3B3YLvOXYIzDqRloaWVca9Y5spy3djtPJILOYEJE34CSWdCeMflvIHZsA6McS+dJ8XleuLo96iHHdv5RrCWnDu2UzkFXuFvG7ns8feFdL4hW0MPDrOLqGxwSfGUvuKwe+D8fCbGF8lNE5wPOO+xIfLNt99ytA5tPU01lBe01+SsWG+K4DTjVMg1IvMZowVMJDXHuq0cBkGMwO5Afp8JfqK9stRDxdEwnxKn24lxHMnnhnK1D3hjyKmwLDPHww5nLdtaoBla3fpQs7ZUydiosdZyu2RolWlnaG1g3QqlzYzjjtq6Jn4+XVFVMHpDUDTb3+tcVmZpHA53fPjV19x9/3NUBakN6x0axbLM3L96xdOnR0IIhBhZ15WUF+JkKa3RpLLfHTtZrAjDNGHjQE6F+enCm7dvuc43Ui7s9nvmbUWU4L1Ho5i/PeFf9SHo9WOi1oLddTJm26Behd1B8fHpyuH4mqZU5/fbgBLLckmoajHhStx7Uq5Ye6Bm6QQpk7HBYsOe6/OGyQWVN7RpmNEgXpFbxSrFaAMikVUazTm0tnjrcdrQaqXRqBrSfGWaRpTq+FKUxQ0TtSryuuG15vF0xjrBG0vNC2V5puWFtBmSOOb6yF9++gue5gtzTTQriK1c1xNiFU/XG8aPzOqZwB0Pxx/w9t2P2N19H9LAT+5fcYwjl7kR6jM3Vv70qz/n//zFP+V4J3z/7Zc8vY+MYjHr1yxzITjD3U4TTGO5ZJwZ+5BlSbRsqTWinGEYYT9OqHVkMkcOMTINE8aOWHqN56YBv+vWSaVU9zEY6WhvdDcX28rl40ZdFUOoSIb5kpC20erCtq2dvpcMnx5/Q5xmxvGevHmkVYwVapkI04Cdrli15/oI1mZslC7DwzP4St4cMFDKTOHCODlEDOuqsXpH4oatfTrDWU1umSINYz3WBOZbQulAru+5271jWyqV9cWbEcibMO0qyzyRauL+1Y6ynaEufb/FcL5khn/0X/39FOO0zkJWAiZqSi59cKw0ihKs1WhrkVJfLE5/s7al4ewBrRRazZ1rbQ7kZ8XeOnK4oKpwlZW6ziQFud2jmibGii5wsIE2HNm0QZxDj5ZmG8/nC2PUvLoPLLNgdcApRS2ZZVtY18r3fzDy/sMjw04wA0xHj9eBnCqnbeV0Xvniyz2f3if+7OfPHBzk+covf/kVl9uJV//hP+SbX/4V3qiO5DLgYyBajW+VaCM3HdHOIk1hh0KMjnI7QwDuPI0DZbnh3IypO7x6h1Ue0U+IXFFqpLQFHw1GViKZlhu1gcND1cwXw3EYkXzFG7BojO0MY73NGK3I1jOMje3pym5/BzbgvWBNo+aKEY9qK7r2G30zNHICpRVQKaXgrWNJK944THG0+UqpmbRspC0xTpZSBWc1y2kjRMO2PJFTBt3IyoC31JpZc6atgiDdbMdCqzdyniFXtN4htSJ6pWmFyIA0R22CsoLGghxp9YbSBesTxjVy0uRlxHvdhQct4L0DteGVQ5TBqIoOvUA43AfWuYJ2GF6IHHSAc4yBrRTiMGCVo5WIDxvKXhASxr2irgY7aPzOsRWN6IqNK0ZncuuvZ60cxmdqXjrKS8f+Zs0Vowa8Hzkvz/jhd4dWKE1Aa4IP5C3jtMXHgct8ZRjH/pCsClTAewMtIbwIgpTCeAW+UpXQkmCroJSFF8oCojsBXLrO3nhDySvKWEqp1Jxxg8NYQ6saMZ19vtxWpNS+IZqXm/qakVRpAQyGIQyI0WzzQts24u6A9Z58vWK1wXjFeplpZcOsffjOWItxHU9nve0WtEqPfsCLTAOKFKQKRgtm9KSaML0/06kxTcBofAyQpd86K42gegHa6B270ZJrxWIotVG2nvFWpRf8goatoKhoazFYSl0RVfvgoFa0BhSh1YZyhrq9EGxeBmeJniYNvRbM5PvNdBWUAa0Lrc3UWqklosR0/KJXxAAimrxBLYZSbozDDsMRiqVstx4NrL8PGq8pE4eJ2mr/P6ZKrRWznyjrgpkTZncgl4pa+utEoAu1lKK1DT9o7KBpVJwfKFvrAivbYIiU6zN6OLyIUzaUURitoZZ+kFKQUuE47LAuoJ0l54RSBWs9mIk5dxmRPwyduZ5Tl2a4BreVEIWSAqgZ7RLWHVnTQipXoldIPYB5QVEqS5V+qDGmGyfTUgCNHx1rWsltRRdLSitoYZh2FMmsecOrI1Iazhiy6p0VBFLK6GL7/JP8jgcNLfd/12hANaok/GCpTWG9opSXw+mmyKkyhAFvFHnOJBai81h6U0SpjEjGuSO5JUQLximkVoxomtNcq3C8LHjTqG1AypWqMqIEa3qBbXVnetdSMUr1bpYIIhmoaAvw8p6XLvNqTb1IeTK1VZRuKKS7DUqlGw00RgWaeGouIII1gbIZgt112ylXWs0oNaGUZss3ahtxkY4/FHm5uLBoe0DlRE4L21yhOoxS6JfnmAjY0ZBIVErvUr7Q2pRSqJb712YrWnu60qgr01sF3SwhuA4FqI5hlJf/F10eplSPzam1QybkxetgupSq0Xoh7vt7tBTBUMktMY4ebaBRaal167hSyOAx+oX3Lu1FKgSllt4JNYoqFR0EHQ01ZUTR8Zv0zrNWiloa3jq06rWUFo2SXmCmkuh8EYPWG94JVRkyjVYbowmdiqPAqh3VX1Hzinn+Bpdm/Fff8Obu3+NOhIf7lYcUqXnliYlDek1cPCV94On6F5yvK2H/lqAv7PxE9EeCjbS2kZgZD5Z1XfAvzg7B9qFwFTF1wLtIzonKSAi7PpyLoE1DqYq0l30C1SPOLzHnRhfq0Byp3IhxYF0SYwh4n0hJoCmcdWyrAi19v7CRrSiK/I1ltdaKUaBVdwI0oeep6W4IrQzbDF3TudBIHQRQHSIarQRlMiktBBvx2L7X40FLd2+YxhAhrQ2lI9UYzKDQxXRTshqwQVDhkfRYmPYTVr3IyJS8fA8MuD/MGdd/8CP+uhjvUoxukBWoPcdstO0mRd3RZEYbjDK/91fXlPFDxDqPsZEY9kQ/4bTFSuAuvmM8vkYXA9dMvqys64LR8CpGvKqU0DjKW/Z1YmqKoQm2gJXCH/3kgZ0TBgwhKdRquJwrH08LPgS252euX3/EiybXG7pZrlvht8/vefz0W5g3bmni5//iW37+v/2c9Zr56qu/4vzxa77/6jUPD3dssvHaW9ryiBss02AZ2HD5gpYN7zxZ+S4p2R8Ig8Xa/DLQ6NkdBkxYMGEhxhFRG1VdaU0QGUAr5m1GOahyxfsZLRuqGIwMmObI5wvluqGSRXIAIryovpucSelT31hNJFU4vL6jaSHVxrKVrmMOkZxu1M1gtSPnjVYVLUPJiZxuzJfE7flMNIrleWY5XdmuVyRltAitbKzXrdtXWySvjdqeUfoRZVZK0Tw9bYhRrPyGpT53WQ6K1BY2zqRmOF8ia94o2/cx1hKmDe0KSnmC3+EDxEGxzgbdDkzxrt/GopEm5NQLK01jCBVlPIgieMMYHU5rrNZYG9EyYRhwxhNCROkuOkGrF2GDZX88UFoX75jgUE6DsSgTaUrjBshsFDGITti4ol0hpUqMO2yUbg4Vh4kF3PxygnbE8BZpR0oJOBcxdqAUQ6o96qSdp9VGcLEbE43p6YbWC63fmeekzsQpop3vQg1lQdQLF7jRMCixnWqg+sdI6wV9bS82xyZYrVnXhSaCtF4oa2PwYehioucn9AA0g2vmpSi6ovINrRReWzSaMm+01qU7ytkuqRFQpmPd8npB9EYrM8oUbADtKkUtKFuQtVGTYHR4Mf0JohtVMlpV6rIguv8+TZBSqaXRAO0c2vZDX5E+nFtSpYnGuEAYJ8K4Z1kz4jxqrSjvEQy6e1CoDerlhk/g44D2XcqjUWiv0cFgsZBypyc4j+QMrjPwZc1I6zptVzs9IN1WlBSgy4dAyGVDSDSZ0bpilXTetSnAiwVQ9a6jMYa8ZZRYRLoJ8vc2bWPQundIGr8jYGi0t6y3G6o0zBhBK0iVXCpiDM55aqnk1E2avUhvNNXILdHYcEGxloKvI9iBqhtlu2KjRZxjuSRqKmzzQhw82vUirNQFbSrWQ6OA17RSaEoRxqlbUyugO5/ZKANKkGaprbHbjyhlUMrhnOuWSDtQZaBIBruALWjnUXqiVMtaEsc3AxIa6/NH8MI8n6EW4jhgh4Cvmq0UNCuQsFa/oOQqQues17ritEGqxagBWs/rW2s6ypeEqI0QG8um+p5gHShHTYb1tjANDWc2tusN9IzxkZIDedNYB36o1JZoovsAs9c0e0bUghRhviyYnWNkIt0sSgf8yz4l0vcD733HfqZE+10sVHfkodIF5zytvuyP+oLzUFJEpKFtAaUQEqiVVj3S7EvhOiJqoqkIEjHFMTaLWjfudpFWVrIUslRyShijUVqzpg00VKkd5Wg0IQ74sEPh2ZZKyZUY+2v6d1+z84awD8x5punG7jDRpBfjlobKibKeGXYbzu6YL5YmGWVuoDaUMjg/EGIgpz1DuAOEOPjefa+FKgs2LJjh1FnmArV2xGyrYI3Hu4hCs20LgUppK2bv0VOgCpStoqtGcEgYwSuM03hvcdYgVHLdEN0wwSBtw40OFS1bqx3j6m03ykpBG6GWTLAJpwt5fWa9nahJoWSPqA2JjzwvV1Lp5lXvBENGtY3RKqIqREnYcuONumenFdFVjoPi86ny5d5wFw89/nc74dYbcWuMq+PYRt4Nd3xx+D538YDxjeYPxHAgWt9jx1kzDTu0SWxzQ5c9u2Dw4wJu6XvLRjfCxkKyhjVB2wQtFW0rxrauqke64bY0pPaDlDQFWKQNaOOIO8+6VlAK7bsbQTFA+4zbNYIGO0BtO643x1YsTQ9UFUn1QlMzKWVy3nox2/Rf/yqbJa8DuWS2/BFjK87sKOtEWru92LiEtQG0BwZycmgOUEfSpslZejfIGaz2pGXt9b6yNK3QrhKjoEojuE94u1BToiRHzRO1DFQMyv8tc9v/x/o734ynrbdu/dgNV0q6eXF/2DGviZb7aR1t+VskLnbHgNaFNRWWtULz7A+BVM4sW0PPr/iwfstmPsOPO5zyOL/Ha8tlOdEeLC1mNqW45BM+eLzZkfLG3YMjHu74l3/+NeNx4GEsbPOF+ekjSObu8+/x85//KV988SPSUjjGPWm98uuvL/z2NzcmW/mTn3r+7a/+kv/lf/wX1OsZ2o8Z7Y0v3+34o5/8CXo26Gvj9XHsPN2ksW3DKouuwnZt2OnQGbutc8zT+YKuC6MZaSZwa79GK0NJd0ioPF7+NUM7sht+SLR7lH5kTTO+GNpacVPPmyoZkDJiqvDKrIT0gegKt3LDDHty1TQcrTlaUsSwsc62n5xlQVRiXkH6pTXBJPK24OkCiJILtdiXgbWVtF1JrTAerzy9v/H0PnA8eIx/onEGKmsaqfkzivpAHCZojducsL5Hd27r2vmz445FPtLSQ8f8lX4DM4wj006h/RPWDqjtwOXpGe8NMY4Me4vSF77+9rc4+z2C/YwpPGO8IOIoGaxO3N1rdnGHrgdSeSah+oMvCEYK67ahrOEwvmM5pX5y14K2/aEvCKIquQnj/oBxXWYRp5WGUMuAeYlF6HDDRccyF6zbobTF6EjLA3kFexiY05W6PKBRhMNKq8/UbUO7iBsHtjURphXrI8rvYVM4X/C+d5RKboyDpW4Z6zw5Z5zz/UZIbTSTScuFOO3IxrPlhlWeYAyVjdZWTPAvtkOF9pFaCqq+RDsUmPwy42E6Y38aduSSyCVjrMU7Tzo/Y1+/7S4ZecRKhlJBBcygMK4hq5C2DYVi3E0vtMKNMhecd2gboGhMc7gxwLrRlAU0ughFNIP3pKUSXOxiFFXJqtK0EFzAVk2eZ7a04ocAqVLWTLMKYyJWG0rN1JppQyAs/UZarKFah/IOszVIBfPZK8zTjIudAY1SWG2oubLUzPRqR1sWVDDI1rohbygoK7hsYF6paqYsCnJFfL9Z1aIx4lluM3Ut2ApsglOF9ToDBud2Pc6kZnK9st8fKamQNjA2o11C5UYMh66H5sxablg3oLL5XdPgb5a3bHntX3/dUD5Cg+3pTJtXwqt7NiptSUzaM0sBtzHuKst8YtkCVgdy87i4I90uUBzBR4yOXMuFw6RRTsg3i9P3aDNR6o1SFy5nTYuNVw93uLxwPj1SrSWMB5wJtFIxg6CXhWwVON27HMajVKAmQy0d8ziMhZQau/0d16cLqiqcG6gFlBKUTKzrjKiCdw6lPCjTi6JB4w8j6ZuPZFMZtWZF8DHivKfM/fUZtadkQZeItEjLC9qpPh9QE0pNUBSlXHrc8qXL26SRasU7h/cDp6cLJhaayRijMCWQs0aLIy8Fi0bXI+M0IGtlTWcwmdGNjPZAvlrmOnN8B8oFmgvkLLSPCwedyQ9HzL++4MJ7Ep5h3NFqpaYKojHe0UrreDwqWtkea9IO5RraJLx2lKLw5g1KNE1uaLFoPEatIAarLDZqWjI4bbp1dFuxMqLHiWtZKS4x3inKbaFuHlf6QHp74SjHUEhb7Sba36lwlQIMLa+UvBAHy7SLpMuFra0ouvgHpXDeIyhqbtTcI2LWaAyNXFJ/f6hAmCq5feLuEKk5AJ5SDNd6Q+eF2gJ1vRF3YL1DkSi5Iw1FBBcNUoUqmto8tIhqCt0MBo2oDasWBu94Xhpi+v1ko9+sBh9JRnesKgXjLcFFEEVat84rdz0eJ9dCQyPaoZRDqW68zWWj1oSzgZxXtLh+q6t3FLkxL1e0Ujh/x+mmqW1jm0ewIFS0WIIKOAVzvvSCPFim9JZzOeJ9wbtBhIX8AAAgAElEQVSR++kHTCrgdCbJG3h7Qq3AWtnt4Is392SeWU5XJvaM4QnDHdFAkADVY+qZISpuT8LrcMchWlrKRHUkt4lWd6jxQMknXt3foYrjdrnid/0iQ5uGtR1r2GcMoSJ99kkplNV9H2gDx+MdZtDISwdSO4V9MahWmTHWENyRNSVyMmhVUHYhy0YrFR8S4jZuc8EqR/A7kBfDsw5s1WN8oqEoWTGNE8ZMXK+JLWV8ELRyDLFQ8o2KIbXE3qp+ICwXVGtYF6hlwKVIW8CaiVVmkjph7DOTGVDPO4boSaWBOuFiwWgFxiB4tBr4Q+vvHlMptedwmu7DSEWQ2rqFUOuXW0bT2275908BW96zVdMpE+6R1maMD9S6Y7erhOkr+HXB7w+UJJhcuHMZJRdmKRzGe3Z15eP6ib3uhJOyLVibGfd3/Nv/+1t201uCX5GwcD39tgsZ3IEPX32iesPrH9/zp//sn/Pv/+w/4J/9/Od8ePqGu/0908MbnufMf//f/Q/84hd/xn/5j/5znGsM9gv2P7xn+vKOX3/654zHxILnw9fv+d7xp6g7R9OFlumCgrWxGz3XOfP820fclrFZ4YvF5oCsE5O97wzp9hERS0tHTLRYs3bGs+iXrLFGlYW0ZlrbuKWCTsKb+Ib5g2D0wNoKdRtRWqhpoS5XJG24emO9wXGauD6d8CH0n0lTqAy3yw1pFVVOlKb6bUpLKOmn9s6DFtbHe9byK4bJop3idq3UbcI4j4QLi/olkgXj+sP0vFaCGjAKztsZ5SrXvOD0DygeXJjZ7TzOKYSF5RrItz13n0HRZ9ADRkeCC2hR1ASBLznuBg4PXzN/9TMaf0UYExSPtD2vHnY4O/Px278EAsJbYtgRfCHNV0rWPLw9cpufETVh7IVh/7ozQGsjhgHtNEXBljK1CX7yhFGo2YA4rDI417j3urd5jSUGT17foqrBKMGGRJXAso6EMTFNEePumM+Rsla8h9PzicOdZ84rxu1ItxtKOfwworViPS1o0T3mFTSiFRXpN7EF1mtDBcMYRkw8YF1gvZ3RNKQmat2gGpqLlDVhcuvoxNaw1mOCo0hhnTOTDcxpYRx8p7+U1p8+pQ94NuUYHjznf/MN05c/5vFyY6cUbvBUH9CbYbmdekG7ZMz9HkWmPJ4pa8YeAjp6lqeEqQNK+Y7niwFFF5A479Da0+YnNEJtvcBdcka0YjeMyJpI5xXzMHaPQen5WOt819y3Qk39MJOdYMSA1bRSKdQu8kgFHyN4x9I2fMrI4FCTQVeItZInz8VttG/fc/jZ9whPA01DtoVCYVwmWpvxu0xpDa89y7IhreJtgBXapbAqjb5tjGagVHpcAghh6BEYo4CGNo2ULogOxLE/tJtkrLFoYzlfLzRJxKGz1+f8+/Y2cQqrNb6B+H5DX68bXBZevXkNh5Hzx2fWpxvx9VtstbSl0YpnCAO35ZGqLoTdwFpXDA2j+y15bhuT2+PixLYkmhTcwdDaCqLxu4m8fSLujri4gzyQ1obbB4z2KCrWK5o6ECpkL1A1XivqKFRz7XEWWxnNK3wEF9+wrRmBF7OdRdCs242WcpchGYvTA7U2lLuirerRu3Pj9jSz//H32d4/crx7oOTM9nzDBceihQHHTd4T9YG8NXJZcSI4q4jDhq+FZWmk+ok4jlgbyNLjCw2DxaPcgfn0FV/+6AuW67VH8iRjHbx+PVLLwi0X3M5hxx2364w2/bCjjUXbxnL9hPUOZz+nxoRWI+W6oLaZ6Y3nlGCoMzGeKdtEWfvhVQTqS3FonMW9xCC892zLDdqAKcc+v7XLrOkR5+56rpxGzaZ/35SiFocyDvRClrVbgLmxasDA5A3WCC1ldnrH4/yIPnrEacgKI5paCtZatlxfNPY9ctFq7xCVmnE+8PruAWmFy+kZ53aE4RWlNebziWkqRBvJqvD48QlrNc7ETpBqDRscfnBYqzH2iKqems80l6lSUNXh1GuqPVHbBoyslxmaQmtLzVBKRI0D4k606roZ2TRqqgiakh2YyhAKSt/hlxersNYY5zCjwY0jLW3INtNC70iheoGP6lE8pTvMwhjDtkF0YAg9npErKa8gPVJFyUi0iF7Y0kaWEzaeiKEh8pYxHflQ/gwTTzS9IZK7XZRAWQ2yaYIKTN6jt7/g9TByv3/gwTskP2PjP6BcBhhPLPUdpT1SqFiJyHrgcXEMUXE0Gnu2vHv1Q9aUmOcTQTu+ePWOefmInx4Zhh1pnkAck9kQeyWrG2q/MOrAhEU1RVVC3EWc75IjJNDKy2GkAb1f/9eRv1T67aBXGpaKDwpjDZoJ7TPWZky8oV3CaMPgTyg5Y0fDVuFyUZQcGI7vuF03TheQeuI4qD6jYwrDOKDcnnl7Yr9/h7bvWDfB+YUwVPygEAJpcyw3jdt7iJX5+ozbDNEPjMMDEjVrywy3HckJ+fiBYbLY0w49R6y/YA435imjqQxxIqVKzV3cZpVjuWUuTwuv/76Kce8iTYR1XnANUilEF2klUWvFekspmVo1Rv3+p1VuJQyWdV7xccDbI0Kl6meWTfHpo8Y1zz0jNewoQ6Vaze2S+SK+Jf9iY/p8zzo1ThbmKFzGxsWMcI3cvRF++sNKuwZuc8USkMFzahWZE//Jf/wf8b/+0/+WYX/gH/+Tf8zT14nDYeFuv5HXxv/8P/3vxEH4T/+z/4I//gc/43T+FYcQONiAez7RVgvlJ5iP79mrG2KvxPIZtU08p0oUy+tp4vmvfsX7X73HrDvOpwWVMyo/0eYbanEcrecyP3N7Lrz77C3GfOS2fMu6GLQ4XHN9WKBUcr2QDQzjDjU06rCw6sp8u/Uf3BCom2I3jjiVkTYjufL0m4i0Cy4fcXZH2RqojOREuhXIjt3+jtvyhFZ35KzxPjHPV+brhsESjxuYSJ41u/GB+fyIMx6s5basLPMVNxyJ08anT4VlvTAdMv4obMmTboHj7hWoM7UVdseIMjOSAnW9RyuPl4IdLzgFl/UDwxBoRWFNRCshlYXjzmOapi07ni//Bz/44h+yLgUjhf0rTwiZ2/yRcedR+cdswyfuv3jD/Pgt87YSwgOaA9v2iZo8w2DBCD54pAiiNFU0bvBcT594+Pwd3/z219TqcdagpdDqhhaHdXvOT0+Muwh1JSfQOuKDZryfUe6CrAuHN3vUuHB5rqylEceR8TCwnBs5KXbxR+TF9UyarJRa+u2qMYy7kZQS4f6AuqyE4HokomaGoVJ8xsTG8nwibXvaJli/xyJodcHH0lusS4KckWDYakZXjcZ0ikkDgufy9C1v77/H/PETzg8MMSK5kdYN9yZQvj3RXh/Qk4FrQoY7sHvqUtmuN4xUxv0evRS2slIpeB/wyrIhBG+x+or1lbVdKe3So1tB05ZCbjO3p4X7t29JpxPGarI0TPAo6xFlwThkO+NiYF1X2DKerr2urbFu/WbKK4VrFYma6hR6FlwWilFsAfR+ID0+EWph2yn8FNAlsT5dWGXl7tU7Ulk4/PQHfDp9w/jsCa9HzKiRpOAJUp7Rw0y+BYZ4pN2W3g010J4uyJIZPn8gpoJWjVoi42RArazbM/Ny5tXDT1lv8PHDI4eDx1iP5hVaHNQzm2SOwXH72nA43uGCgqWym/bAt3+9n+4fjnzzi1/xJuxoOFLakC0xxogcRp5Pz9wny9N+xzJZ4qlhcmLlTL1tvPvyh5y+/cRSKuF+IkRQZiMjVDy+gLqzXH7xnuPhnqQarlakZZoRdtMecY7r5QPX989M4x3Dbk9pimXOaBo1fmSvG+EwgCoY46kYWk2oZhimwO0poTZLksQ6L2hRxBDR2pBKQStLXQr73cB1mXHK4byjsbCuZ9Z5ZXR7/HQPp0oLOyQr8nllbYnoDFNTfLpdMaF0YcmlD1HbVtFaEWNAXS23y0bwe4zakYtQVEF78M5Q6wzN4v1Muf4GtkhLYD143/PCog7czk98/sWRp+eKkor15cWQGahJ8/T0xI//6Kds60KzM601ghOU0lySI6QFczRs1+9x92B4Pl/xfiTGCWmQy4JWBu81l22FmsjbhDMOYxPKZHIyTMM7Uj73FryJtJqoVVDagZ6pAm3eM98UbhKsekWwK8Xe2GQj3FlK2fHp6onj92l2JQyZtlVup0K53fBxxDpBm0zKCaM02mishagKS7ryfHlkCCPDQZPXlbydMT4wjRHXKtt5ZZz2yKDBgDK95W5iBCpbXtmuCqMGcn3GWFDmFbVYUrqCPqEJvH74AZ8+fGBdF1693iFkNjLW9YiesW/6fh0aPiaKStTVkGZHFdcP+jvNOBywTdBao4OGaJAAUjKmCmKO1CSoVmgFwGBMh1K0Ugh+wJjIckqkpTIMER88yvS4Tp43DIpLeWJdFwavMc5T0j3paihy5nL9mkkNJP8F1Sy0fKKUDZqhVni4f6CpZ+b8kXB8za49MLRXmPKAfvicb0zl3R34NuDNQm4DzmWKf+SX6t8wHQK71w/45cQkX/Dp9ucoIwzHCS+Kx8cPBPOGxgMpJFI4kzEId3jliPUT6ulbjg9/wsfHQhzgGBV6PaHUEeKB0ixpky7E0Qqle7a+toq2BucsJZ9BHVnOhRgtGkMukVIFYx27eEdN/6r/ufqClg/oVXVLZyn4AKlcuWwn7o7fo2UYhwlKoZZn5tuKUfs+m0FCaekXyBL6QayW3knWlf1wx6ovmF0mtISqT9AWREaEgayFok60y+eo5UZVM0uqZLEErdECoWpW/RnXmzCEAW030nqmtDNGZw6H2x+ssf/OxbgJeyytiyxyojWNmBG5n3E3UGvBls4Iz+X3cypK9miXKU5Q44hyA+X91wxt5OubxQxvuDPvEVswGiKG3BoLjWEfGMxKaRfSB9iqoh0F/3phHM+MO8OXX/yI623h0yOoumDDPV525Dnx+Wdv+dP/619y/qZCvlKW/4fPv/fHHKYvcHUjXRJffvYWpQw//tn/y9qbNVeSXWl2a5/R3e8AIKZMVrIGY0vdkkz//6+0TGbdbKqqSGZmRAC4g7ufcevhXLKNLZl1PRQe4yFgAK67H9/7+9b6wOyfSSZTj8pVlLe2EkLg8/lK1cK3S+RYO257HxMlBzEeubNhz8LOjq4r5fYGacQU6ib4qkzxSE+dyQu1JGrzY/XfLaEazGQxuXFLB1CDMQntXwnVMOWImWG7vdFMxZcj55dnjDZyb+zNUfuBy+5B4Cl+5vX7hY/PJ4QbpeyIb/jJkEqlecN++5VqztjqcIA7KrntfL9lwtPKrhPpXlE7YUxFbGdrnevV8U9/94lv3/8z8XDGhwPHw4QTUL2zxCvLuVPYiOnv8Als+IlbgWorxwhLqGzXEzkJ1luOs+f2/keM3pnDB4z5TNoXfBB6+c60/O/oBsodf3D46KiXRs0f8R8Nev3PfHB/T/laaeXE8jzhA7xd/8TL+YV0TITDgjEOvRSKVOTJcrAL99dvfPhNYH1/Z5obs1+oeZRN3DxjzwculzdynDg+vXBfNzTe8X4fnYmtI3Lg5csXvr9tfOgf8Nc7LddR7guB2Z65FJjptKcb8egxb4V67fQYCacD+u3CNVbcW8OjuO5otVIaYB1T9lyLoweLvVzx3tHmbWRws0XJvN/f8D2D98QpcsiChkorCa6Pm/rBMcVIudzwn57pXdkvN8Q6jn//A3q98+uffuX42xN1tYgPiAp9v9LrlenoqB+eqG8JV3Zkn5isR7VTyorsN+rc8dnDZWNbGtP0hG0HZHdoyaS6cx5hQLCWXTvOBhbrhzFzv7PtifbBYLNgS2ebDNm4gRM0lViHzIitobVSPx5xa6WvDfUWPy2Yy43t9c7x5Yn0PWPPE8JCzStVDPbTM1jP8brB1Dj+0VI/GtpHj60O8x1KvuN+emG/WGIK7GknyAKi1H2n1I3lx8/U94qeKlW+kXPHm4nelHzrzO5MuiYu141w/gjLAW+F1r6T2htmvrFMn+n5C9Z4pmkmXSfEXfGHv5X+cD1AOpC8YbLCVDy1B6o32HZE98wrleg9+n4faFLn8PET3lUoI2l+OEykdaVYjzYotiNTxiZPW+84adj9hp/9INw0jxVHdisLM28/fyN8eGH5zSe2twuuN+ZJKaWynH4krd9xk6OnndILxAnfDkjt5OzGi2bY0T2xOEfXTGsr2iIWQ89XlsPCz+tXnuOE04379U5TwctE7HDdv5Fy5/PzQqg7r+kVG5Rpg/btRvuH32D1lful8vLDzJa+YuaIm07UzMjmHgqy/ivH4yfeSmU6RWYM5V7Z3oTzjx8o6cLZnuje4/2E7Dr6URh6Lfi5c71+5zf8PXG64PKCC5FqCvvbFZs9T08/wJNDf75h/UzdM00EZy12u1MEwunM4cmxXq5kuRNipPTC7bLjl5knP9F0Z34+U77eIK6YpyPGBeol0abA1ISEIxQQ61Dv6FKRsuPEcs3K8dD5cLLk/UoLM9obmsFZj07CdhuWYjNFpH5Bb55aXxH5yuROrK8bzy8T9M7t+43z8wvGG1rb6Lnh3EI4LKy3V2rNTPGAGEeXDk7YVgfhHY4v5LUh3NGSEY0YPQANiTPr5We8LphjoZSKtEhAsOaGtoo9LWz5wnyK+EXZ2gXnDMt5QZvn/X3lqGaoze1CThFpYViE643T08vDzNip+45Yi30+0tCR1Sfg/AlOC/l2Z7GGUq/0aDDWI9VgSsPME1tPzOIpsjGfVoxu5N3RKqCR118Tp7PH7DNLqfTtO61vI74RJrpR1u+/BzYOsg6hVz3TtYM0zCTcLisfnp9o6crH5xOexjl4Phw+YHtEpoabAmkNaN7Z2hXHQuk/4tz/Qqz/zPz2yvE4AY5j/oAtjtAjxlZ0XjlMoOJJ2WOlMIXfQF6p7Y1iG8pCv1c+Bs/Bv+NdIJuFze64l4Xjp9/x7b/8iZePC7284Uon4gla6FmgTkR/RHsHV/EsiHNUvTMMD41c3nHyf3Dh99iQqWXG2gth+o6tGdEj1I/YvWOO7yCQ6htoxajH4hF/YVomTLqRN8faZuLhgOl3WrujpmCennnfrsS4UN4d67crxw9Hui0oyoRHf35FZ2V6/n+wnLjfQG1hnsG5wJbPEG7Qf4/TLxwOM7fLNoq/7gChsDwtlH+vw7jKRm8W7Z6u0HrC+B3dBS3Cftux2jDW0e3fhhwldmRrnORAdTNZDVVnfL3w4xHegmd/98guxEOkGGG9Jj6GQN5eKf6Zkyl80sT5MHOfhIsV4hwJ04l8adStsqQTZsp002lOKFZ5/f4Ljs755SMvnxc+7+98evnMMp1oaUN65+PHz2AMv/3pt0Mb7Ss+Rqx4+tpI643Tj5/5NScO8ciExU8e3Ipqw2jA2xdu7Z95+aL86e0P7GWj3HbM3TCXA1MIrOudy/YLnz7/huw6l9cVbxYW3yntgml/h7HvqP9nWglEu1BRWun0LWNFMdnQ2hNFIjuKpJWa6pi2NiGEP7EcPK9v/xfOBG77O851qjb2LPRaMf6OXjqbj5hSSCnRpGNEmQTMwXF7dyynxG37A9ZOqDpSqXQaHz8eyWsl9v/E5C5IvNO1kLPD6JFDOGPqM+0uTNOKJSB6Y54DSMB54bi8082f2fIXPnw4cH//Ge8OzPEHDE9oLSzHymkOvH+1fP4UyLcr3kWcDZRcyHXjy28+ccl37PKJ96+V5alwfF5QMayXjV4by3nm9uuvLPIjrSXUwDRNmGC53xOHwzO17lzXzvPTR1q/UMjYOBPnE+neET1wWDwlG7yLxNmjuZJyxdgD4fDMlleOh5mSLtzvXxFZRhO99cHEvmf04zMUpfQONY2puBmZ/fvtxvEfPlK+33DzTEppNO6tHVVrVaYwYebA7duVaZlH0bM10rpTc8aEhWk+sKYduyZa60P5rIKzgWoMRkbD+3ZdefrwQrrfEbW4bslvF/q+c1wWnPO4bJhcwFSl1wymP0pSSquVYAydMT1CFeM8wiiF7raittKN4JaItULdEyntgxoUI/tlpaEY77FmwoillUwuyrQ8EaeJvN/oOSFuxlqHWAsYjBjEOEpN2MkhqZBTwoaAeM++7YiBxUZqqzg/pjR9uyF1FMt6DOQtEYyHZhE3RE6mVEqppFY5zpF926lbZlqeCFj2+3egEOaA8WdK22n1irdHyj7jnaGmQtozirDMC9t2Q6WyLB4XlJaEVgJGP2DNmf3eiM835tPKmm+E8IIz/kGD+O9f+/bG88uZXjZaEVpdUVeJh4X19s+ISxyPyzAj+/HgaFppOia9pd7B7IjxODcISt46jvNMtxPJN+xaoBbMpyO2VzSVR7HYI/1AuSk2PrMcP9FWgysTmhIZhWmmFSXaiS142tdX3PMJYyyaGt1VrHTCovTuWE5gjJL2AzSDMSPO09uB63bn4+cf8E3ZLiuFhwnUOZbo2W2mslNLozXBiQNp2OAIMrFfVnbdCYeNnkakcJo8IkrNw6J73S5M8UfSDmoN3j+jeaPrK3GpiIX3b1dmAuiRWjOlpRH9swvWn7h+v3M4nMFX0lZg1ISpNZO08HxccMuZ2yVh2+DTOzsiValWem/My4Gah0yq5sqyvOBrQFpnmiy536nV4KbIulXqZnFHj3Qz6B1UqBuYiFQw9khJQnX7oCn1I63C6bnS+4a3zzQzEQ+DwJLWTKnvtN3x4ZOnN2Xbdoy/Ep3DqGDrRG8rxmVUJyijazAiCg3tnuBOEAtIgT4xxwV0o1EQItoC+3YnnjdS+gXxkdbyQMx2aOUO0gl8gnZHzZWSLbUZfKhYPPQDoIjIg+JjQAchxjvz2J5BjJFaBTt3wlRIa6KmjrMHlilinBBdZb1tSHA0YzB9xEtqUwgGZwO2OmyxtEkgTHgz4rotN0qD2BhxUMYgUntHbEDMoygoAxggRGL8isQb6bLRm0NkKNrv2RLs37OlP3KXSA2v6HQf/o3qMLIwTZZr+8bzT5/QtBPMM5M94E3EGGVeQHjDuplSGk9PB7ZrQtk5HGbe3gtTdGj1dAyBJ5w3+FnwLtDKRCob3je8iXjzAcwV8Sfokda+QSs4+TPJT9jyO2x7Qtory//2I+4//ET/48pTypxWx365wXziVixxPuFMp9cVYzutDwGdkUcvxsigrxAH8cS+cVxeUPOKmVYEO1CV4jFmYWOlmEzzwnoveOaxbXKRJTyhpnH9emWenhFvmWTDcUWtQJgxGExLzIeCJfPLz9+GvM1a6g55V/LdMLuf2LY/YmwipUQ0Hh8AEi15vM50DVjzO/a9sl5WIGF8BgyKY70F/L/XYby3TC0GVYexni4VN830XZAMBotYGca9/+F/lVzIfUwzaZm6FRQhHD3eVK6lcJwqbgqUZqilcFqU4+nM7//4B3q4EU//ESmdJZwhKDe5g1WSKJQbIoVOZ3FCM0qmYCnU1lnOJ+z5M9PR8dt/+F85H18INkCd8VbGBduV43lmXV+xdkhUemrkXFimZZSk/MTp5SNePLlVnC54G7C2o7xTk8Xq3zGFleR+YS8J6Tvd3Hi9ZZZ4Bv+R9y1y8Hec7kz9Ruwnijnwtv6CF+G8LNgA25bobSZOT3gfSXml9U7vBdVAL9BKQ3XD2BUxK/X+yhw/Um6V+9ZJPuOnwfjcRVnTzhlLbnagv8yNVjJdHRCoRpiio6TM7ZJpuoBzeO+JxqOiTG4hbZljeEL7BKYNBJHMiC5onbB15uB3np+E9Lay70I4nbAxYtgp6YCUM88vEWeFXU84OyNmQXwn2rFmdDhcO+LNhjtPgy7ROwgcP5xRa3CMCE03F0KcsXZM+FW2gU+r4+Eopg7kVTBgBe0GvMWGhbe3CzJ9HFzvZnGu4qIHq+z5HWMNIgvOTpRiB5awQWuG8JAvWRxWGMSAaLDWjSxuE+zhgHm7or4Ta+C+V6KxGCtDdJPT44IUCGFE79DBGRYZhS1nwBkMgnP+QWzoo7uBxRCI4YBpHUkF+qBziJXxb64zuWFqBcPkF0w3OBnbFNNkiF2cG+v1x8PO6hDNoB3xwr5lfAyUruAdiKHkgnUG60YmXKvQZoMzE7NVJBo0F/J2J5XMEg9o3fHBY1G6EdDRutfBlxomUelsORGcwxpHzxnMcBq03mklY71HgqWtg+Aj3kLrtJqHfTIpVQf7HpRWCgZwPj4wbRkvDrCj9CmCrgmwuCmSrwkvBv1LSU0SjRWRPmRNIuzXN4LJwEK6Cc4NLrbxGdFOl0LOiehnjHq0OlpdAcWYgGogeMgl0/ugCYHQmwX5W+jVul84TWe8f2JLCa1KdAbtjXXbWJaZ3oWclcV5am10RgEQhF46qg7nZ/K6Ys2gh0h3WLVkL6Q/v2JChOXE/ssrlhlRT90rPtZRdpY+/uZtHIJyKehkCceJmgXbLd6Ol4lBwykY6eA7Le0U3bF2xh4X0vWNdQXvF+YQ6b1yu+4YawjLCb2vlNYxMYIRSquEGAYVpSr324XD50/UXzY8ATfNaGv4XunBcDof4EEYkW6Q3rB2kIBK8Uxz4PLzlemTpdbvtNIx1jDNR7TNaO4gG00HEcXa08hJd3BSqWxMp4VaLDEeaPlO6grOMp0P2OioWqi74DCIGeK80sbLkJhBu7nfbvQOpsv4nHT5ay/LiyGXyt46Ph4pmrHGQVNqK4NUk5UaQfeOLJG6FnAePxWcu1Faw/uP3G8V9DtqMq2fH8xyqMXjeWYKgfv6hvWKsXncB2xAvKGUHe/iILJoY5oHFShnoWaLi6BtDAlUG/E4kdeESMdZxstGEWJzmAe61XBkgKgbKiMwpX0U7Kwr0J7RJiDj3o9YxA652pY2ns5n9j0P8Z2YgdLsYIzgbMG6yP2a8dYyzQYDGNOwLpLLQCEfPr9QSqFVaHsHY3A+Yl2gv614CWTtWD++B7XRmlJRrBqcBlpV6AY10GqitwKmYYMQDjc0KHXrGN3HIE88SifXRMpDApfbTpNBrSnV0auFPlGbYG0Z/O5CSxIAACAASURBVHtdCBw5x88s8YhQaLVj2gsldYJv9FCoBbRnrBkRUGcDh2Xm7btiw8j2VxWKyuh8WEH5MyEuGO04fkvVK3t1FK1orBiZqO2F+56ReCceFvzBY+MnyB+5fP/K7GfkfmVyCj2xUSm5oUZwAnSl1orzEZXxTBdvMVisdMgZciCEnYZgmLFGHyZ4cN5w8om+F+r9wmyOlHRnihGrhbpdwSpSlL74MTxaE7vIGBa4MH7X943uztSuHOKZKZiBRbR9HLh14/X9O8/nA04aW8q4eMCqpfWKFnngNxvGpeFOyXFE01CM61hrBkHj3+swXoqOtZAHlUqMFrD0bTBBfQhgoJuGmr+djLdrR54XjKvoesfsG1iHPTn2yw67cpwm8I52bbgmhBCx3lBT5cP8gbw1TvaAmIncK3OLdCypC1aEOM+s204IExUZhYleeHl+xjrhw4cPrPnGly8/cpgH21p6Zpk9+77irKXpzr4nzscTTjvX+4V123h5ecbimKcj17iRc8X2kfWjK7ndKKUAE/RI8B8Qc0dlo7SNWjdqsXg/4+TAfVVsMMziESqlJYpZgIwTYV2FGAOdcSOtwJo7tSe2dqf2DVFDqBGTPa1bes2Dq63P1BIoeUUbpNoofUiDsgr4QElKEsOTCEl2qiQcE0Y8RSwlQZhuvL4lnp9+Q+8J9zgAaWNIgqQR/DtdKrk3xHqci+jjZ4rhStd3vHtBYqM1i5MZZz3oTt4qvS2E2dH3K8v8TKuRpg5nxyRIa6fXincdaWAWNxB8RRAXCMcn0rrjJbKbzuEcsd5Tm1LLQNFNIdKKobdhrKQILnqEgVmS4Kmq9GyYfzhR7yuYGWd1ZEG1o6OFgj4efnvdQUA8o5RnoOaK8Y607UTjCOEwzJp0UI9ayzRZjHRyUmxwWJvp2gaWyXriPNFyI04Tad0wwQ0TZa+01gZSsRZaGSUjFPK+jya+cYgxWPHUngcjWwUTRv69bYnaM8E7em+ICNNyoKSCxT6MlXWs4L1QU4XaR4bywYk11kEwtNKQhykUIxgj5DbygFhL3zNSgNkgErA5IUZo+0bPBeMsjmH1FW9xbmAce88DBdj7uM+Ywl9Y8C5EjB2SImFscWobc6gwH1BTENUhGmqdXgvOGKxzsO3jsKEdaX34DowB+Qs2UGgy7iMDVav0Nn5HLhhyzUQ3IyFQckKmV8QV0IlWwzBbPoqypWRKveEnMKZgehnFtjqun3k6Id2N7oNRrFNEGhaP94Hr9o41HzC6gHkfLOXyt7fp3htiBCuWXsGY8bsZpcKZ6F/GVqVZWje0NMREVgK9VEpWjAxySm+FsBzRqqRc8bMivZN7Zvl4RiikdGNenpGmw+p6tCgFoSCa0dbodUNsH8IpDyYL3VhcEapzaGl0VSyCCNRWEOfH31gmSnvQKnSUJrsYqt45ej+MwykDgvOWpkpNGdUHxq4obipYr0gR1DhwDuMbclsJxwUfQaURfAd2aAzsmgoxzgPdaQrTPLHtGZrHu2V8Rmobwx5zHwMHY3E2QFd6z+w5EadAUUPXjjeBai6oHZ9ba4TMTi6N6E609A0TR+FPRBAxODu2Y/pwd3jr6AxkoMVhjad3odSB+YwTuCgYN64XGoiL2NIpPqBlQ00Fs49ConGIdPTRtehdx8TYzuSsiGxgMsYI82IH9z575jmSSxwWZ2uxRtjbjbjEIbtR8HHQfHod/GdjLaVacqkYWzFOUTWMS1sZgWuL6IyTBemDftFqAemIcWOzlreBAXUNQ6MCKoUOdOMQOk7tgy0+BhdWx/vyXzaCYhwxOvaSH1jBiTDFwe8vDW0d7RDjhHX+EbFVnHWotYgMjK62hosLtawY78akYFSOB0Tm4UDINVNzH90YbSiKC3ZQW5ySyo2e5lGk1bEFqlrp2lGzk/kVtXeCBrQcqClgdbDma0+Y7jnML0z1xCQHFv+JEObBw2+GXs8DIekSGCXdFa1gjcfKkSkcR0S2GPwho/1GbxOtz7RmsVJwPhPcEzQZHPo+ozL44E0+IMEhtaDbDduOIJUihu3XO2b9Rr8n1BuqNqwxaK4EM6K5WIO4MJ6nfZiCeeBVTXCDR6+JVsugkNiG1MHwF5swMo+BpEKUCSeFWixujqRW6F3H9rtnpmiGAMruA07ROzUzcKzWoi2Q1o6bPELHEwhOBjf+QXepdWTL3fwwb4dIJ4zoqAg4GUI6U3Gm4HzBMZHK2BiL7UDH2b/Fff//ff2bOePaLWLAB8W4RJwctQy8WatjKmbcmOZJ/x8lFUNOopqhJZwUjE+IVdKdIWyxJ6QFDErwDm8OpFvl4I98OP6OfNt4OS6cLBxy57kGvsiJZ5k4ugNLPDNNM26awA2VgfeWl5czXSvnpwPOwNOycD5PLAfHNHmmKdK7Mk2R2+1CLYVgHeW6sl1uNIaYxRTBdUvqnaRtMNLJlPLK/frGfk/jIa53xGbEguLYNs/9MjPZH7B9RlrBSKV0Q9YTuz6xNk+qO84fCFNgy98pdcPFRjjeUf8L9/IzqRUqlaqZppnaK6l09s2wrY5tm/DxE6UacttwTtBm0Rqo2dKyMMcZ1BMcqO70khCtGKlYOw4Ie6o4pzjXOJ0cPijOKd4qhor0RHSKdxlnx9RZm8eIJ8TOtFzx4RXhRm+VGCzHgyM4gyVgxNPYEL+N7kHNzJPDuBE7MCZiJAxJgK64mDA90PpQojvviNNCl0gqwwiIh+V0GNzbXv86VQ4xMqbiBmM8qMN4h5hxWBVnyDUxxxkbofWCSqFJGYc37JjemQlrAznttLZjbMNPgp8sWAUzMF0l6VizEek6puSqSimF6bzgWuOWM8GGkY7rld4qwnioaWl0Y8Yh0chfr1BVJdc8Dnbb/pg09kFAAcRZRCw1V7oO422rQ4QjYh8P8k7XSkkrYsAER8kJeqPVTCsFaw3qzIMXrvRaETO4whiD8R4fI30vD3bwEGOMu8m4AeVcx8sTZhTPbjt/sbtaNczzAcEgzlPrEOyYB4s3p53aCjZauqng9SEdebwRIGjttFzpMCIlwdFbw8UwcH8103sd+LRch8iodmoXtI1crLUDXddywTtLtx1o1Px42PM4kOeRR+9OUGfI64qScTYiHGhlvCDZYLDWs28Z6wZlQtUMOZGYx+fW4h+0ipLuPMhXGFNxYUwEW82EcCSXhrgNZaf1v52qxLAgamkpDStmiIgN1Cp4O40Nk3qiP1KLRWRYi1U7rRZySaNvUBrOOlwYXOVc6pj6bg13XPCnQM9XjM+YkMCsiNkxk0NbYTJC23Zy2unCg6lsxt9CBGKAtVKMIN2gTagPEhfdEuMT1kJPFZGZaYkYD7V3RBxhBmeFfF9J+44VcEaxpmGkPuyAAyE2TR7qjtFB+OoWJCg934iHSG2OXh3WNazdqGVnu3e0WZajpbAxP7exfSkWYybETaTShnBMLqjrWBcRM2Qh4iqNyrYXfFhQUcRltPZxfQ6iKKhSdafkhNcwPr+90fo4vFprcc5RU8E8Dn/OOaxpIIVOHVSKZlHxOB/pNePnjpiKaB+TWnVIG8MZo9BZMWFFbEYbtDLwgNt2RUTRdiD4z4/76o51GesL02knpZXeAtYs1DyPgcbjENT6OHDXvqGiGJmpxQ6UoAfrDNozNe8E59HWqK3RqlJTo+b6V6FP7x5nx2Go90RnCKaMi+z7BTEZVcX6DRdWdChwUDMik+jDMFvLQGGav3gVGNN8Z+jqBks86MhFWwM20PHU1rHmEVlb94FBdRa3TMMmXApl37CzB2fpuY57Sh+uA2Ugg6V11Izta215bIO6QzTizIG8C9omWpqgV3q1GNwYxtSCqgPbyf0bxndiWOjFQx/3NG8L0TUmd+TkP+N0ZrInnBwx5oANB/x8orUJdKFUQ2uRliI0h1E74qJiua/vhOAR20D2YQJGoaUBf7ALRj/R6jO1rSDK5BpH61naR+YaifIrXr5he4KSybed9U9/pPzrfyXmKy1f0eCoxpJxiHpCN9jKEKIxro2/WNvFjO6YeEM3AweoZkdsoFfPchiDKWefMeZMrY6mC1VncGdUFpoEttJYayZRqLbSbUb1FSN3XAxgRxRKaoM66HWT7ThTaGWF/vAh4IEIGjkeX2imgG+4RWg2k1npLmNip5pCNeMFHm1YO4YszvchmqqK0f852vDffBgP3uC9BYF5WQAl52E1cp7RtG8FYWjF/+abzA4nK6bsWPHY+YA6pW4VW2fiEqkimGyw2nBLJh4Vt0Z+eP57drnyFGeOTx8xJuCacGbiozvz+XgkeEvqBXN2MAVKHyvo5+cPpH0jeocR5bRMLFbwJnFYDIfDgZYteXO0HHl/vROssN5e+flPfySviefDmf26sq0bv/z8M5ROdBPeR1o1bLexfrHM5HtgXxOtf8XaGyklLlfhlgPNZEr5mWgTT4tgzDtqNtQuiD1jjNJqpKSJZTngJ7BO6H2n8SsufGUKM4dw5hTOHILByTu0X0b7t+xoqeh0xx023FLIvYJOeDky+5kldJy+sRw9nydovhBZOJtnfAj4UDmHgvUg9Ue+fH7GxXesSwTnccZjjTDHCasLs/9E3Z+w9QtWT0OoExzOTeT1gOv/RIgKGgguEIIdBcq24MyJaT6h+jTa27Ljl5X5CGIs271gTceHx5ureKw9kLKh9oDxC6VXVEYefpkP1F4G9ixccFMizgFjO0W+cXpplJpHJKA/puI2YJwgrjMfAuv+nWkxlH5nz++UfgdbcdEwzRMhHrm8Fpyc8XYZExwx4CzxMJHTxhTsXyMUIsMdN262IMcZsxXMHDHN0JqiRvDB4awZBjcR9pqwItReab1gzbBJNh4THB4cV2NYlnnk350DEbbrSjjOhIcRsT5ylNrGDa9pJZV92Dxrxhml94KxiguCGMU5j48BP8UHf9yiRthzZtsTxnlqKqi15EcEyBkzfm6UXCp0ZVJPuyfKlqENEYOVMQFuKkiMqBpy6rQiaDVoM4DH+JmuBuMDcZrY7nfaPlBXoowXhzCKjtRCrx0zTVDqWI/7kS0v1zu6BEzpiI1DhKQWxYwsdm1/QeLSc6LuO+odRaCkDFuG0ujOcE8bkgq+/YTVL0AYog53IRwSTe/UYln8b5H2zH4P1DIRwzMhzGAa2/4NFzbmw44J+8B3hUrXna28Mx+E1t/pesG4hMr+EGj896/T8RN5ryMuEMDaQm8jB47Z6dzxoeOnTjc7blJMqKRyobMBCesq2/7OcvQYdlQ3xIGIQzIcXz5iiqdusLx8xpkJow63nOg24CSyMLO97+QquMMTaiNlUyQLYjp28ZSUKLkjfgJ1tAy12Uc/wBP8iX0f8rh5OeCDA6kYV/FeaDWhWjGqaMtoS3jTmYOBVjAIx9PwBtQCpa7YWHBO2W+Z1gRjd+7XNuQi2EFrKYltv+GjHS+CfefwAvv6jsgdN+2oy+QCogFrHN59wjmhaRl0iNYfUa5Oqgkf3EDd9Y62RiuNlodJdooL0mF7fWeZD6MbUR9RDDMm5Nu+jejN46BiMYTowXb27QKahi3XG7RVjIWmBtWAMDZeUDGm4IOOA7bviIHWEqV/p8tlmCSNR8wNG9ch7ewBISJ4eh3kljAXqn6n8ysmvIIb90TVBe0vVBTxK9hCayNy4f2MArW/0/uVyZ3Ju4zipqn0Nq5zHzdElP22EYLQ+gVxF4y7YmwdL+CyY52lbM9onzBmhv4ReMJ6A3ZMO7U30Ma2bQh2RBKaMi8z3huu1yvBRaYwY42n1UypGXEy0L/iqTXTbyu+dVSE5gQ1oK3Qyk5fLN02pFYkZ+iVJpWqBckJqZliG3F2BOcem4JOfQiy1tsdWmeOC2JuOHencyPlG3vaaR1yFkqJiJzQAEkuaHxH4zu7Xsi9YJzh7fYzqX0lxIyYNkRv/oCfF4quo/CoStMj2udxT+2N3nb29R0kcz4/kXfDPL0wB0uwCSPXgZ1u/0DPn9H2hSoVCYnuGdFkfSOWOzZ5clWu+gv3/DP5dsXURLAbbnul//qVmDqYQI0RXQJYfcSdRyHdOTcO40Yw3mG8pYtSmqXrEevBhydUNqYD4xwRDoTwBHrAmGH8RYft0tAx0rBmICyNLdz1lXR/Q3IbqQAxwzKbEk534mmUzml3nOtj6t4MtXpaj1i74N3CdmfYY3vG2kcsWIYRWNTSc0DbTK/jBc9PgWkesaBWPWWf/qdn7H9zTKXqHVGH9CFOsFbR+kpYHMFb1tsKYgjTjHd/+42PJyXrO00Npi3DKimd5AzLj2f0eqGuBvHfsNIQIt40fvjHyB/+2wqm8fmHZ1IPZOJYF3hPN4bDk+cWVy73C/EorGUgkaYpMoWFf/nXf+E//Z//kVoLRoSn4wEJ7pEhS/z+D/+VbdvGilwLL9Nn/vBf/oVeKqdpJn27s283Lk35lz/+K7/xR/xyRGdQPWLaTFnvNBohXFgvb9x+cVy/duCd+eM7rSuXPHPGEcJOTSumHTidBSPfqGXHGUOc3ilrYAovlHZhiRNaLE7B07HlHaN3kIroEV3HW57vHt88KpG2/0h1F1TuqDFMR0/Zd0zrHOczFiH3d4pVpHicnAhhQvo7pbyTwzrWXjiceWK/1nFgCctQaZuhBfaThfCVlOH5+TMmFsJ8B1FKgpzgy08faeG/8XoxiGnEU6aqJe9CNJ9xcqb1mSl4tvXPzM+OOCf29Z1SVp4On2lNmc6Bsu44H0nG0tTR1Q1Yf9rJWfH1iVpX5uXEXjZar0zzhDZYr5YvP/zI5Z6ZwuDkDotbwAWh7I2CZQkgWSnJY/08okstITZho6XuV1qvhHigl7FCxhtctNSaiFExkim9MJ0tthn23KlSeH45Q69s11eWf/xCfb9gnScuEWWs3ktLGHWojxgDTTutC1QdavM5gBq26x13iKB14EQZxkkJjvXtjfP5J2S9YqXjZ09dM6KNMHnECpOLSNuhF8IyilpmmYZsoRd07Vy/v3OYFkpVjIm46FED3Y5JfwfUWyod1zvBWR4b42GuVBAV2Cun85l6u/11nZv3jImGdN+Ypo/sKdGyxRAH2hJo2bAVi1kCTvdh+dsTEgM2eIII6h2aMk3ruOmlDHlMxMVbSBmjQkaZcMOOV5Vtu2OCHYUxZZQTo6PcVuY400rGWYtYaGseQpD7O8fTTPl+RXun9R3rHM49ofcjTTPSf2U6FJzs3C4b2vtDpGO5bze8t2zbRoyVGBYabsRciPTq6LWwnBy/vn3n08cf6HlG+h0b/r8zk/v9zoeXA1kLvZQx0dHx8mY87PtOyYr1w9A4LHgjF/ry8sTb5Y35dIYws16u0IUYAf6MPcJWrsR7oS8eN0XsWx0T54OnU+ia0ZY5nk+81w21yhQiNWfKvpF8G5PzAPNuaFao90zvin86EHpj3e4clmd6u2P8Bv2IdssAt++0UrGmMy8LpUDKGbRjjaUrpD1zeP5AaV/RdiavnXAU/JRoyZCuSm+eJ9e4pj4swPXAbd/pRnj5ElhOjsv3TLAe035iv35F/TuOio8nJlmwpXI+zVz3RN1Xeo84u4AarIV4MNy2Nz5+/if2teNapXch+DBQn3thA57PH2jvO3vKhMOMdkEZkTN5bE988BRv6XRaMrjTjOhKya/E2JDZsV8Tsw5rb22BjkFItHajmkQwATl2tqYYM6G60JtAsRhtnM6fuLxfsHWh3DzSBNVAY2Ry17cnkO+EmIdwa1kJbkHaDBhcUNRv0HcwJ2o90HvCuhWVTKmWnnUULU2jth3n4tDad5DeETdRkh0RIzey30p/xActrR04n36LM5V1KzR9G4ZvmUEmEIPKRN6vOCOUkvDmLzl1GUz13gbSTjrL/Mx6yyznSOl3qiZiXLAu0vdK4cpkLNZFtj6m3M45vLXo2kgl4TtEZ3FGHmbWNjT3tSHNolLppTHNM60quWzs6xXVFR8LzisxCOvXmTjd2fNlUIacw7iVdK9EfouWC9ft/8a6gqhFykToJ5yF05wprHx5+keeTtOIccQdiQYTDFo2rF+oTTGuYN1XyvbrQwQ1c/C/w9ZfWK+eafkI9obWgXN0xtD7B4L+hJu+40yk9QUjC82808N1dNXaZ2o9gv+KuB11DoIbm7w1k/bA4fgBrFLWRu0O87QgkwXWh8G9gRhqrZRWscv/y9qbNEtyXel2a5/W3SPiNtkgAZIPRZq9sqeRNJP+/1jz0mOpXolFEEwA2dwmItz9tFuDEywTOKkySTOY4VoOovE4Z+/vWyverqAKpoJvLNMHWs7Mh0e26+gPiWmodBBFU8UUqEmwzOhVcX652agbcui0o9LPDu8a9u4TYgXbJiiO3hU7O+r+nrx5vvn2LefrZWBApeHiGHQ8PX9kcW+IfeLlaWVZ7jG20lNH1TCbSK4Zls+j15ELk5toPdI7+GDI/fn/v8M41lBLo+aMX46kdCb4GWon50prYGSsgbv5O/WnJlIGbIDeMZcytOyPgb1W+o8X1Ad6+D1iLkSTsO3AX78U/FG5N9+wFsPh5Qlvr5xmRwiBVcDGwCk4tJ4wZePr5SOTG6i+7XwehsEig0qyJ2yccebA55+f+eP/8d/57//0T3z/+2+5v/fkbePTR8fXH6+46NC0k3VliY5/++M/c/n0mfCbI1I7L19fQDo+GI4ezs9nPn185scf/ohJO3m/4LTxXh44mgPhbrw2X780VAIP7xY2K+RdsCXyfvG4NtHMNqgk7R9pRrC6Y9qETfcUW+ny84Dic6LniEGxvmFCJvWPXK9/5eHxw4hXeMP5+gOHw01soA3DQst37MbyTjwXv2MXw5SFtjvW3rm30MwfoX7PFL6luiu1nxnqCaGo4f3be37+JXF8mDieLK0ckSxgN0J4wb0TJHa27cDp7sh8eibTKdVwOnqOx58o+guv2/dUfcV4i/d3Y+WqnSVErLxh1xfiXWaaPB//9JH7d98jcWLdXwhb4nR3YL1W0uvKfOC2+nWIreT+gjOWu7sHzq8rbmmkXVmswU0zxTnS9UI6bzx++B1m6bx8+gXvItNyxIghZw8ayRus1yfefOMQ+zPajviw4KKlSSalC4dD4Je//oyfF+6O76mXim2NZTY876886IFKoF1fWEynM3TUyEhguGXQH+Z3d7i94aOF2uhNsSbglwPkjhPDdFjAQNkyJk64ydFSHja9spK2C3Eawiahor2CcQj2Vi7qeGdIpWDFcEtLg7W4YiF1rBpKb7RWsN1iVKk58/JyYbm7G+QB70b/gnF5wMJ0XCip0vMK0pDTwn5ZmaYwBBbSCcvM9adnqpuxdkzVrRi6FXLNbNuVcDcNWsT1zLQsaKpUaagbGVqlcvn8mdPbB9Q6+uWKWwJER82FuiXi8UC+llGEmxS9JtQMwYw2A3tHQqC2Dis3+QSYOiILbTK8fv3MIbwlFsjWUHcGgWRRjEnsteCmBTELzglpL7R+ZVlGTvdyfeZ6vfLb332PyMzlXIZufbE0rRjTubtb6OuZvRSWhydMfKIlQ4hvSf3Xm8bX8088PC6YrrTUcWEak8S6ge3gjtS8ok1ZDsvIS6rB2glUkfmR9PMzD+/vqFuD5rDGjOjLdsRME+uPH/F+IR4ntpczthaMt6h26pqIhxOX6yvLLByZB32kmRELECGXgnOjnBbmwLVnWtuw3mLnDmXHKqT1gvROnI9oMrS0j15AhOgjwTGkKuIwNtAw9DJkT9otKoFULEjCB8Eej5SU6dcV0xx6mAnFc1w2RI+kcuFanjg8PHJ6/C01ndn3J06n7yn6hXlWcl3QFsFEbKzk60rQR9azYbp7IXjwIaNN0OZweiLYGYjs6a/4Zrl7fM9+3ji/vhLnmePpW9bnz/z813/l+3/8b1gbxmdyZNlQgRADKWdMvNmBkyFtCWOU4+FASRXbwceZ149fePzth2FRbg1RwalQDcTSSYzDd2emS6bWlV4yGMVMB9rXT7dtzTgMSw9YDGI3VCpCI29H2v4B6zN5r8OuGNugXsgBYxtNCypP2Mmi1VGzIk7w9i3eQW8rTTeMOY14UttwRjH23bg4uoJqw5ppUFG007oj553H35wp1414umXOm8GGlc4ZZccvln0Tem88vL3j65eX27Z1bEF77/TWeXv/33h++jM+ZLCABry/J7iJsl0wNrEsR3KulN4Jdh7dk94p64VSG0ub6FXx00STgmkd1xnRvKgQhLYmLq9fOUzfIVgME04MQmQynXQNnM8XRE+odrytMGWKKFk6zjeM9eTacGVhsoFezaC/0nGy0/bCIu8xl99gpsC0OGQyiBeCt5ijwwJdPVt9Ia+BaN9xPGy86guhvjKHlZ8+/oBLH5irw4YMRlATsW6G+JUwP9OKgfIW0yambmjN8ZIT533DtCtHn4jFkC+Ji5no4YgJM8U7rtr57p3S9jOP9+8R98qan+iqBHmglArOUnsbFuXqMFYGr95bqim4kGlVMP33XPc/spwsfTuAe8W4zxRvsS7w7Yfv+fnnDWcd1/UFguBmQzIdl75j11fstDJPF6K3BH1DuixsF0vsM/54ZToYvjx/RfGgoxNS9srWrnzzzTv26wtildo2VI/jWEtDdWwuxT+BLhh3QNtG4cuIK0ljmkYs+O9Oxf/vD+Nijli/j8Z//kprFjFHhI31cua43GGcH5nRv8uMvyQltiN+EXa3kaZC8EcihU/PHwly5OHbe2g7vUeaCez9yp1/xS8nPr78yB+W/4m0w3nbSQa68+S7SJ0rr6y4+yPlciW6iheh50zPDW8nvnx54ZfnX/hf/ud/5Om68fMP/8K//Z9/5sc/fyFvwv468fWnynV95mJfMCgvn3fWGHn37p58eaV8eea3hyPn7crlunEfTvg5o7ag5QQ4fvn0F7R3fvq3jE0HDs4SYkd04+tLYTm+JT6OvzXd018z90aYXURSoFrDFB7ZyxP3D5leHLZFDCvdfUHu3pJ2aDLj5UQNG6NJjgAAIABJREFUGWNWms90zZRcuZ8eOH/OOPmGNRd8tMRJ0dIo14APvwP3yrEb6l2mvvwLsMB8wnHCZAfTjMmPTLOi5kzflVICIQTiHCip8fTVodzh3QNfv6wcD43jYaY25bJ35ntHln9B9ff45Qlr7lhfOm4qxOPK5VXI2+95/AOc/3IEudJ1+/cim+mV0r/g5oVtfU/Z/i/uThbnX9n7hdIrrntMPBAOHS1n9mvk9HgAl2nNEuwbvDFU3XHe0llwc0X2MyknMgapjeN8jzm+5ed//t+5O35LvJtI6QpaiAdP3q6seybOB/zynsuXF5ypGLuRW+WSLrx9/w1cM9odwb6hpQPSd6wTqmusunL3GpHDkYclUPMKeJo2MJ24zIgYyjUNxm0IWAc1jyKi95FtTYSuHB8eKKLsZeQnXTBDnayF092BvWwjuzbPtLaPmEtwqLFIXNgvz9xPyyCTdKEKlFww1hLdRP74zDEsOONoeWe2yy2C0ghimOaF7gdZwDlLzgmDo8ggV8zRcb1emJYjQY583J959+Yt2kByx4mQ9yuuNdyU0S6kdKbqwLa50NGemB9mUvpEROh6Q5ZNERRq2mhWsIBYzzllTvFID+NvtbYx6TfC3D3bthIfO61ecMEhVshboq2ZZb5nv1w4lMhTe+FhOeAatFzYupDpvLGB+vWZZpXolJ4h54KaRHcrx3f/le1yZN8KQVakD720uEEnCvEwogjbQJXFuLClxrTMHA6GrXzG+xOk36PlCVxHdz8id8uv0YbTAbzz5K+JLp5WBZFbrrxXyusZawW1A61njAyUYtvQUknnjTBVen8hlUqcJqQrjYpEoa6vnBzIKSI9Yq5Xrj4QXOSoHu2N7WlnevgdBYfkRn0+o2KwhxmNgugFd3/k+q8/cH04MYcDvD3QWkbrlSplbMiWlUM8QXa8PH+m1UYMB6wGUnnGhZk9V1BLw1FKR6zibGDyB67XBnyg6Y8cQ+TaZ9JF8GnncOrkh5n8OXCcTlz3v7LnJ+4f7onLgcvLynaF2XyHdZW/fircuczx8ED3AwtIz3geefq68vBfhiG4pjG4GBfCzuvliekYefrlF8L0BuuumLAMM6SPhMc3nF930p75hz/8jl06rlREZVyOdcRVrPc8vzxzOswYM6ydxShdgeLRMuHNe9b9GdFOTs90N9Gs4IDZHDlXh26dC425W5pRjHcEG6l2xPpISknKMYKRPkhQZkyU94tlPilTPHC+fMUfP9HKQI5auyAcEPeK2gumeVqTwXWfPGlrrBdFd4vXNIqTZxA3YV2iS8YYsARK3bC+ofqJ6e4tz58rxo4iXGuVWg+s5/fk6wunOVG3+/E5N5WmnV7vOdwdKPZHVOso5Gkjl4yIx7kAAsE7Wk3QPC070CM+Vkrf2VthmmfSl8beE+7hNGJH6mBXSs2sqRIlYnaFDnrvSTnjc8OrIZhAnnRsCb9eeHx4z+Wlk/crNaeB8PSZbf1Mqw4kEU/KflWcm9E2sV0Nl+wp7QvF/CtiLrRj5q/PVw7TW/zsOV8vTPbAQ3iLRE+ef8aY3xDdI7keWVfPbjvLcqF3ZXbfIzpT5BPbtlFoY5ueH8lt582bib00ptMTW45cV4fRC95+BVdZ8v9KXzNLNMyHJ85lZstHXDAcfaOVR3b93zjzFSHhTSXFxuvUOFrB7Sv1y879h295XRtzPOGKp9WdqnVc0u2MMWOLYYBeKmoGytfKzL6fmeYP/PT5j5xOME0HvBeMm9jWD2Pz2Rx6aehrH79V/gb4kkznQndXkitofEt9+h2tOfJiyG2lknmwFgg8P39lOT7wN4JVVcF7z7Iccb5xLe8wSelxITmwrmNDRJi5rIbWHUtWUjqAMUioOBeoLbOtGzH+x4nw/zzasJ6xAiKRXJTWBbd4/LoT7ExtQusJNR0bfk1TKZdn4ili3ExfR4GjT5X9+cKyHZjuPlDbhSnOqOy0facUy3T/hse3C59+maA/jRuZcUwM+2TIgcuL8vBN4FI3tqqEZSGvyvNzYr3uvP9WqO1K+fJE+6XwPz7+yNl85NP6I5/Ov6Cpcvy88Zc/7Xz3u3esurHtDVc33oS3ZE48f3nlpAvlkohvE19efuD47nuinSnFoC8e97URd8fHn195uRZiTYTZkcrf3tgJ0k4Mht52jsc71HZUhaIVusFhie6Kd4LqTulCZ8K5A1YyXF/h8sq3373hdf0TxJneD7Q6YUoj9n0UN82VXj9zN79BWkAStJ7RUKjxJ6wa4tI4f105un/AbB1MZxYgGmp+5XiY2PdCCAtOMp0NbxtTECwdIxZ2B3nFTkp4nKg5k9edyR4x7Ui7KPNJEHPk9boxTcp8CLR04Ol84O7xBNOfx+uUQPOCVE+tG2srPCwHLs8vMAnh9MhUlNQ6sheW3CgBilTOFN4hiASaDG28qYayK00a7ujwzaBfEunOwOlIrB1bE7t11KaE7ZnTfCA+dsplg6q4GEeG1lSOd/eoCtfrM/HkBuotJfq+o/YAPJLSD8TgOOvGGwFnKqUruXlOPLDVxPHNHVu6IuLx4mkWujcE61kvL3hniFXJB8HnoW7OvYLzLN5Tz1f2u0B0HndN7Mbf2umDjzsVQZLjKQTifM/2/IzUjkuK047MdWiIw8z5shPxoIoPJ8RZ0uWKxMx2cuhTplqD6pHcE8k0xEXmvdG/npl/+wHtHXccDH1nJ6yJXPaNiCPkym4Cd/IOmz2ZHVzFqmB3Ic9vSM+d+IcP8M8/YO+nYQnsiiXQPgndHUkPHvnTT9h/+IDJhb3uZAfHbAgP96gVTup4ZuXoT/itUq5ptPmjZc0X7OtXyumBYE60vdBMBWfwb060c8VfCvrYeDAn2peNl16p0WKs4VDhct05es/yKIgTpFqMGJwE4umOetlYeeX+sNCyQ8IZG4bCvGtmmQYJJtwOl43AvHSsW8m5om1onHe+4E8zaz/T/RPWRWxYfvU81XBPv1a21yfkzRH/cD8oJJ+e0O2CPljC8Uh5WqFkJAitNureCA+RopkgFuvuSU/POFHkGOjeEV6vXEvj9M07hEgplXoIzBGCgOaNYhvuTUCvZ6yxpLyiJMxhgUnJ2zaIEzkTj4dRiKodEw/03dNeEprBWMUeH6ghkC5nwhTxxoJRcj/j7ib2nz8Rf/s9vzz9hfePR/Y61NqzFfL2C8XOTFtGHg6w3CFfnllcQkLnQkfPmeP9A51XytoJ/h7yA10smOsoV915coSZRG8LMr+hlis9X5gPhhSuxLeGujkcjeu2shzuqNrZtoz1E8HdcT2f6WqY39+zpwLREibQvFLXyvJ4pLqdKUXyesY7f+uvgHGB88sL0kYn6/L6grcT4RBQGqVt5LRBe2EKOxdTceGEqiL1AtqpesSkQvWNoxRUVqL7jtJkXGJ0xswzX542HuKCeE+WwCzzKFxKYjp4nHWka2GK96g2ujT6rToptiJWKQ3y3nC2Eu0b8nOj5TNWV9SCP73BJkNZKkYFvUB3kdwTUirRHtj3Z06nt+yvxxFdINH6FTQzzzsHl+ia2ZKj9ISfAsY6hEbVnaenJ3xl0HCMoxuP8zOIG4V0gfm4wOsVjTv2dEKtonvDVkWcsvlEe+tY+jSyxNrBdroK0huTC8TDke3plfnes1Nofce3ivSJ1o8UJozrGPsnSPd4c6FoYzkMXGndhet+zxzg+hro5kI3C6/bTG6VZM5k+YnWLizTKP5y+Y67uwPdXkn1F6b4ysG9hfKVt+9/C3qAMJG6AV8Jh4JIx9hHrq9jCGinhDpDykJpBamVg6lkmwhzgoshnSOmL0woxsHkJ0J/oNYXlsM9vb/hJf+MbUrYO3vqHJYDT9tKaQoyg11p/EDP3wDfUqeCmzJuesv+HAdRxZ1RpzgfMWaitzpoRuvOIQRMztjoaFYoNyLfFE+cP/7I/RIxeFJSVDpqx3lFU2c6FlRmkhbmt4baBL1tm1r3NP3A+vkTx3tPtp69elwyhCiEQyBLp11e6QmYDNZVcnthDhNWIpfnzGoDh8OE00wQJYji7ULaM/v6RPTCKTKkXfML0Mhrx7sT0Sy0Fgl9Yv8Pztj/6QKnc0dKn9g38OpYHhZMXzlfLoiRcSNFCN7j/u6fndxv8OEdvRmMgXmJGOspu/JwP+EPTxijlJJYLxvrNSHAPJ346adnHh9nLusVL+AVpHZIFfbChMc2CNZxnA8YjgOkbzrxVoL88S8fOcwH/uV//BMvrx85n3fO143SE2E6kJph6y98ef1E6ZaiiWArbK98/fFPvHz9iZ9++QEzd8whYUKlF6irgwzqXnhKP/Hzpy/8/Nd/ZvFn5ggqna1nshTiwfBwhKO9cLQrWs7kmsgCzRvU7eT+zF4uXJ4mXP/A3dFgzc/0/IKpBqOfmA6N81a4Xg1Olei+EtxnrN9xfuEwnyg54O3MNBW6PlHrBeeUeWl0+ZnJKVozy9QxVmn1Rhkxid6fke4pJRPjTNoropbDcsS7MCxoIjhnSJdKCydifIutC00j6iPeG2zfaOHKfExse8G5N3h/P5BybsfFzHTwtLLQdcdFw4jBjHXowA8NBfcyO8Q5mgi9NEQMdooE67HzhGmKWWbED2WAtvFltMEgTkZBpzRS3fHLEYyhaEZtZYoePSzsz1emN2+omimtYEIYmMScyTfKQWsd6xx2WcitsW0r2htTiOxfX1CUOUacM5i602qi6bDKBmeIB4e0jcv5abx+eae3TjAeXRN5K4PYshXA0HJHxA6sH4b6ckUfF0IZpJPcOzRFU6elSmkNnCVdVpZpRlMe1J8bPUTMKH7lVGCaRjDFjux8742adlxwuLcn9PmCt575u0eMQD6fyeuVLoLxAZpHdQeT2baKMdMgQLiKcx1tDtyJsl6ZIhSTb9IQT2ueHh3eZNQZ6nXgwkqvdPrIlvdOd4agBkonPNzBlkZRLASCH2i55gayQnrHy4gw9DYyqMZYGh3TOzkXvCxo3aBnelFaNRhvWNevGKMoypqfSeUFbyqzG2gvfzwiN7pBuTKy4sFhjIUOJVesGFwYcZLL+YyxgaqN3BLGRFo+kbdICIZUvhIjHI6e3hvbuY7La3X4qCgbKSWm6QFrF9L+awOnMVfgiviONdBbopYN1OHsCZEJkY51nRAjKcF+zRipMBlYd6bDDMYwq0PFDkVNNWgaVjm1SkqvwI6PBqNCWQv7OkgRuTau1xXnAiKOaR4WyNZ0yDlkgTokWQYHvVPrRm87IgWxneYNogabG+Q+hHEGGoPQ07fKfPoOq53o77D+HYYJaRbahJEHrCrinrA+U9uYoKOeWhx5H4i70rZRjnYVsRnnN4w9o7xibUK6UPbx26R4yn5F+jYwpLuy7YXlOLoVe24sxzv8NNCznUScOsbv+LjhwpWO4ntlagq5sefEfJyZ1JJfM1tJlBwGyrUOcpFxgOncne4QnallGlSJ5mlboHbH8XFG05m6N5bHR1o7j+KyHjD9SC+BYI9sW8I6JZdX1D4hVLwNhEXJ/SO1/oSfB/mst8q6v1DawLb21qldB2PbeZoqXRtiB0vcSsZicLpgjR8FfbnQZKeKoiZg7YSXHeaC1kDZLN1VYMUbwzTdj1JpFXJppPzCvDRi9KRN2TflMB+QblmvKzFa7h4tpT2DyTg3CFExnIjLERsdKV3Hc7eP84nH3boUiV4S8zLhgxuRHmPwMWKco7fCfHcCFO0DpSpGUWnUngftqSZctCR9ohcI8hYrD3QMpZ0p6TNlX7H2gdoutH7FTV/o8oltf2LdV5RG8AdcWHFaKdeM6S8EdyaaQjCJ4F6or4GJhVS+su4/kNMzWgOO9yzxjug60R+J5gPTdA/YgU907oY4HKbTfd9HVMYK1vpRyncQgo5LxPYNkt/Rq8VPZ5a7V2J01P23rJcDxj8j7kzTC0aOaJtABefBusQyCzQl+gNW/IgjmozqlT1/YVsN56eZbX3Cmq9or0ib6A1yfaGxgQzgh8Eg3UML9BrQFjDiEAyIIc4LYZoHWlcE7x2Hw0Q4GZrd6JpwTnDGINVQd0NNAekzOV85HiytbWzlI3b5iLpntj2xbQVcppQj1h8xXmgkQggEN2MkImJpNVF7Yl0VlbENytmCTLjoqHrBR6HJwBuvCUJ8RKynyYaNia1c/sMz9n8ebYgFHxAb8IyyFvtGpSPWgHa0tpEJNb92DbnYaa1RMqiaoZFuCWMHxk6swQqkdSNt4/DnnUOrIe8GGzb2PROMYbKOgYrN9G3HqzK7wOQ8wTl68cMmaBWkUFJFu6FLGeSC2JhU+WY+8fv33/Dh8Ui0G3/4L++gvCD5K6FdqaVwvRa2rxu8XnD9jJhO6/f48B2pe0q2aJ5IWdh0Zc0vBPVM2oguAwx9b12wNRDjCQkT1Rp2HTbDAbIfSnAfDuO2WDt1C6RzoK5gasZTbgxpy0tq2OkBqQusEd8DMQgSEk4OOGOATk2jDKPa6a3Si9BzQPoFLQM7h93pJtO5MVmDJ3pQEXIuA8uGYGwEGVNkMZaujeWwYZaE8ZBTJWVDlwXn7rFyRO2CSh1kEetQEao2MI24CKmstOoQZpb5AWtnencIEzHcoW1CexwiIOeovUNpiLXIMhGMH9i91CB4xDdEFcowA4jv4KEXpSYlS0VdQaUhISLTYfBofcd5HVm15ujWghP+Bth21pL3nVoK/nCkM0RCXRvWDcrQfnnFGCF4R7R2vN5/y3KKMAr2mV5XrLSB8zOKE4NmpayZOR5Q7NiW7G0gCl3Eu4golNZhjpgmZO2D9mEdlE6/5pHpjZ5eKhFL74PO4qxFvKNbQyl1GA5rxd4Y38bJyL9Jw0RHQWAvmGAxAXI6Q0tEZ4jeob1RyYg41HhEBmqO3pEqWCw+KLnspJQwYsmtgYCTwZnW6HDGY6LD7BmCQU1Htd26DY3iB8/eNdDoqdd9UGmMHcxrFLWGVMbmYMLRah2Z4TwKh00VWxUbAlahpULJK73vSFfKDrmtdPtKu8mcbAxYY/ENvAg1CvHuQM07Qh+HPrgV724SKgYdYPy3YP1AY/U20/tE1/GZ0W5x1uJcpt8Y2dpHXEHUEtygH1gZCFAjw13wq2fxKrRqsdOgQ0gbPP6OxfgFayK96SiwxQnFI8w4f4+WgKqnlEZaX8DsKGeMuWJtpfeRzy55R/uGDYq92SrL3tBsqBV6F1CLMYFWQUxEuxu5XpkwJoI6eht8elVotaI6REHiAF8xJqPlipeCmErpG7UnrFXqfsXNEdMSzgdqH8Vgq0rrndI7znTEDArIvjdUDcrApVnbibHRzCulrYgb8hpj5EbSsVgBqw4tGR+WcfEgww0n2KshuhPOHTBWh9TGHOjF0bIZ6m0bqaXd0Gt2mHC14W4yGCuO4EFaI5hlIFOdjImzZHAZfMGHSlwMkPB+dK+0ZrQmVEBtGMQx8RQTbr91w6fRa0XZBt0HEJ1p+T29PVBSH4xnY7HqcWpRayi9YhFciGDGs70poxxpRv9GRHFeBoITxTZFakc0Y+0YTpRWRrHbK/iO9Uq7Cntz7OsXRK/YOGM0jgOHz6SycTjeUVuh6gvYC10LvY+MtbGebb3eDt6dEAXnldp2Sk2YW3TPRKg6YjcOj/SG6AZ9o5VE2io5CXF+AImkAmoXugwxVbALro1hhHOjZ6WiNK10aYiFrhnxgg0BCmiSgQ4Ugw0GbzstbWOQVyu9TVhzpDdPzmOnYMOGSsE4pdQjKo4mhqqGioxNjfVgG9tusG4eF4K2A5UQFG07wbyjrW8GEUciYgYdyBiPaqQWIQRLqYm8KzSP0TDiZrrg5R7LjFGIwY6+jk7jjKQ7SAIMVr9B6/14VhlPk456iMuIUNWyc3dnMHYD+u0Zl6n6Sk6Gmhe2dafVdbznZXQYqEMu1Ru3AvQ4YLfWaLXQWhkdpMoYRlmLBIcGh5pRyjVAjB6iw0WPtWZk8yt4iXhmpEVolmm60vUVNWecU1phOFncitgr58srJlbUZVpnlJ27JdeVbl6Yj20UMFNgz5U4H0ilseZXquy4GDDuwLpnjO/0fkTbG5AIttJlp/RC11+nRf4/HcZ7z9ggxHkY59KWKddCmCecd6OB1tpYN/1dUr3JhVY7rXpU/e3DnnDBgfFgLPRGTQ2nbjCfjeV6LpyO95R6BmXIfZzDKWjKSC64rpymGaNC73qb2lqcdwObljvH04Hp2Hl4N3O6P/HmtPDdm0d+9+0HPrxfON015skSXCa4Cz2d2fYr65opZ9DNcDhEiumUfkDkgZKH/bI3SPsQw/S+cpwnTGt4Gs5UvFEiFtscrXhKmcCcQOahyxW5ge8FH4ZtLUxC7c9s247W0ULvXEAMrQdyMUzLjBWHFodUh5WOtRv0ijMNKDfDF5ibSr0WoeWA14TTcXHpVLq5UvUmDAn3OJ9w3rHnDR89rfchWGnwN/FG7Znj44LRoYvO0ql6kyD4sfLuTcbDVW6ZVdKYVPqI84FSE3TFSLyZIh2l6dD0Tke6OqyZqGUcplpp0MF4j8QwEFSpQO10a+iuQevYbsZrZirGK2kraDfoZG4PWb2VkIQ+ZJxDVtI6vYO6AfNXwzDlOffvGDIb/E1OoeOLGPw4ZLRx4QDwZlx0VIay3aogKKlttLYzTw7tdaiAMZS9UFpnOt5Rexs63jysfNaFYbftSo/j71HG4bYqNkaoClvBTRMahzxESgORYVIf50O6M4AQl5EX937QVbreGup2ZJPbXmDydGnodqWmCyYocfJ4gVoSJoCooakQohtmxTYQivQx6SvbMzoF6B4tNwuj64hUWq10AuLsmIw4O7Yat729qI6co3ScMWgeghFEMAMEjvphjiy3SZ7NgyvRaqPXG6FBBN0Lbor0lCgp01oeP9qt01Ih1R0boJYCzSJ+gZvZ0AAtCiKVWldM6NQyLtrWWYy1OO/HNN4YSq3EOGPshLEHRCYaHSTT+5XeK0s8DFnY1pBuCd4zVOKNmoEeB0sc6FTg12jDfjVAwB2WMQ3UoTPvRrHRYAS0mGFMNgF3Y8NbP2Oy4JYjeUv0tNFsRshYxpq7drmRPTpovSHD9P/x3o7yr7WOeVr+HSPXS4duMHiMccPKKw3jhgWxd0X7kECJnVB1+NvFrGobdlBVemnj82MGyrO7jZ4q3ipNd4zqWHubSuaKRxF7AjwlpyG6cQ3jOtPkmKKlSyMVEOPpfQwVerO0bAd5pEWkCNYe8bGBKdQ6pDFWDFO4p+YJY/Mw5uoAGWjrQ6ajZpBrzAR4+lZBxqrdGIsXT88bjY4LB7wRfIROGWxyY9E+hlitN1pLhAmMCcNa2CrOO2q9CdmC0MhoGxKx3hq1KEij1EaMC6oe9J7eLdp2at0ozRDNO1x9oGqkqmJViNMM1pBaRg04P4Q2pZYbq9vdOOZmANy70to6crndkLMMj4O7bTNRWu60PiyU3gnWGkQZQzsqpW0cjgu91/Hdahtd65hK+kjad1J+4XCayDnTqxL8RN4zOe1Yq2ALWEO7CcnszWisKBjFBks3Su0VM92Krk5Qy0200/DBo/uG3i7QxtjhGKBjvRkbEFHEgnOnsZWvO7XlIQpzkTimUXQpty6dR9tCLxERzxRnnJ3Z845qpOiEWRrVePYWSc1R+kTTt8jSOG+WEE5YOw28K4ZgRyk9uhO9enywNB0/7tYNGk+rhpQKzgvaM9slAzvW7hiTMQjBTFhRxH4lTjecX/GkNVBKwc4/4ZdXtL6l5eWmq2+INYibwCz07oFCCK8gXweCuS3kkintmd4cxihdPqFa0BLoRdG6I9pxMlwnvZvbtFtpLVPrIPQYLZgGNMV6h97M0+IHcQfG80FlwtoFbYbZR6J1TN4TQsA4N0rRThk/e+0mlHOIMiyfKOdLJuso9u4pj+9vg5R3ct0xVghhIuUd58aGofVGynlcDNxwcKzr6Itpm7DWjziXacDts9D/46P2f/4wLgVrC9YPWxJbZTs3pmnB2sE0M2asidr2a0lFKR1nF4RpZGX9YKVa53DRYHwZaCQCc1yYY6BXuJ4zjw8nammE4MfBxpgxSW4j+xrEEp0bGlvtTLMhToYQAlM8ouo5nGZ++/0j88Fxd/+eN++/4fhwTzguHN89cHr/yJ8/fcQfZyR4Pr+8sOYLuV25XF/pamG6IwdPtYleL/R9Gwxwe6G1Z3oqaOmIzXS1GJ2IRolhw80Z6xv1mtGLsOgdk73DmEi1hmYVkULrLyCFaTGY6RNmfsIto6md2ChyHa9Dc0iv2LBi5zNdXmh5xTagX6GDxTJNig07zuuwvQGqidkvA/RvpvGlINO1ot1Dn1EKzlm8t1jbaS3fGLY3BJI3dCouvsdsHuMCsjhc7HiXIWzksKLtdSh2jeAnQVxDrcG4GWMsMQxBg3GdzmAqFx0rTzcJXQphNuRywYZAvZUMXQhgLIVOed2wztGN3MQt4MTefrA7xkFaM85F4t2EkduEfr/Q9lfcMTDjqGKhDa4xRpFgEWcHdUPBuoD3AertIe48YV5Q61jXnWDD4G9XRbodDxnrATsm161BdJQ6lMwwioetdmrKgxPuHFXr+G4wiiyI3Exl48IgXdHe6Gkcvp0PSFWoHYme7gyqCrkiZsR2WhmWXHEWHzxhmqit3Sa5dby3oghD8mNLx785kVvCrRu2V0y0oySaM602puVEq1caaTCjibefsB3RTK0KtTK9vYOuRB0Co24ZlILLRu5tTCiniHiPDDw5VUbUyDD+dwdMqshhGqbBfFNSLzPWOkKMtJwo1w0nI8uNCM4PcVS9bEPudF2pJWHFDVZ7zdB39lxYjo+U/IpuO43b5c4oymDGpk9fx3QjelTGFNxZi3UWP0XquKmScybGCCyIdZhQMW5HbEXJiNmJwVNToFfBOU8Mo5RaUuJ6veCswbtxuKjtStfzr56nUrdRIJoN1oHpQ6ojHtwymNk0QXsYkiMHNla6WzGyMy1+oD9vYiLnFkySbEwBAAAgAElEQVSfaDs0LePzZx2tQt8KBoO3DieDSQ9DxBTnmbyncaltFbkVhZFOY0V1w8dB6mlVAY/IRO+DvRvauKgVPMYvaLPY6vA6YWRG/Imiif3ccMZi7Rh+aHOIs4MzncBOkd4zqismZEyoOC8EF6FNlDZRyz3G3INOA3vXCiVXnLH0FOg5ADPiV3K9UnKHG5GqFmE7GzAr8dhQe6HLdRgBbUV7Hn4N58i5IY2xEbRKF0GaUtJGC5a9NqIxeO9uIL+I0TvqNtHqif0i5NzxzhLMQimO0sbGhCZc9oH6DaahJiNYqBO9zNBneg2EcEINIGU4KtwFYwu1V7xdaHug9glw0AtqdrpJKAUxDeeHobb/TYCidrD51YKxiAk0Hd6CnIYx1IqM6WSzY2I/FYJNeP+Ad/f0utIYRC5pHusaXXZ6b1i70OrY0i0Hj3XK9XoeAqLJknOh7h3Nhn7belo3po4QQGGe3bAdeo+6gI0zhzf3hPuACYku43u0nABzRu0Ff+qI36jlGes8KobaOl0VYx0uTLgQx/PUGFoezwxv8yiaMiI9WgfDO4TRW7JuZ0+XG9LREvwd2t6wpUTHYn3GhgsiiV7HBbyXgLQZkU6voFR6H5t12+/x/R3+/2btTZYky7Iru3X712hjZm7uHhnZE6wiSAonpJATzvmv/ADyKzgqIQUFAZAoIBOZkR7u1qjqa257OLgKoBJCEdYgbRI+8XAxE7X37j1n77XamTA0/LgyhonaBGVUV9jfiVw5Z5TOaN2IMYF5wwwvOH/F+Q3nEoqdWheUSiidyXUlR4eUGeXeUP73NGrvgkjfElk3oMxMSoacYJ4m1vUNJOK9oTYhpkip613Q9IYy35BWiGsfXIpcMHrDmT5UqrUP71qTbg2tFS2CVQrdf+T44Hq3zrQ+aHCqW5ZQaJmhDKSlcZrOHO+eAuMVOmjEKlr0HKYHkJF1WxnG7i/ZV8O+DCgVuC4RpQa2tKLsiuhCLY60TsQt9JRA+ZFpHLokD0Hj7heKSslrH/zeBrQqWHfF2YJqDlWPWM53O+2f6TBuvUNSJa07pVWOZuit5tbY44Z1Ghdcn1bmPx2Na+tRpmD9jrWp67vVGaue2CK4ySE1EfyMc4ZadvJesNpR6kbwjwTv+o223Q9DRjN6x+gsad/JJeNCwAYFtuJGw/Fhxvouk3h4fEaZ/udxemY6PDJOBzQnrPpECCMfn3/Nb/5m42/++gfeq2YdIjf+ig+f3pGtMtfP2LJQ9T8hpzfaYafonRQv7C8XZr6jpp+h9C+Q/JGhfMdRf8fkjhgxaIRp0uT6hjJXwrji3DtGXxitQ+efMowBzBs5f0SbZ4rLlCCo4RNVH7G6MOhIXlbWtKIPDTMLUhX5fSAtD1j5TEsPSD3izAlnh7tqueLtgDUn9nRlnCzSPLQRZz3GFnJZ0XTyw/PHD+zxgrGVMBh8sHcMHXhv2PMrYm/YsGL9ivZ7P3A3g+SRoD915bextCoM44wxlhRXXKgMQVN3jzUDtbWOeXMKE/ohuNZuWOtaYTohI7hu0GyNRKOtO9P5iL1Lb7TtshelFFr1iQGabu0cJ3yoUDN5U9QYsHhKveDtrU/Dd49VFi0Cd1V6/xL84EEJWtP11cr06U8SLJ37W+WfLxi+4/YaSCzU3Dh+/tyttWtC6bstMya8UUxTQG7vNF0RCqM1fWIgiUoFq7FNaCKkVnF7QX889ZVxaf1wUiq1VlJK90O8dFV9iqQUAWgi1BjvGm5FKRXr+o1fSf+MVAVzGEit9LiGsRjn/lXf7boqOC4bYRxQtdNLUinUKhjMndLxSNAakTe8Kxg0ki1SuvbY+NwnqiH0nHJqCBaxPZ87qwBaUfa1by9GT1l26l7QzqOapiohWMO+77SU72tqQe5bj3i9ISmjgLJ/wcgD1hyxtqDkQlpbj4IcGy1V2N+xLiFTJftKURVVFfXLjg4PuMN3fYJmFU3JPad8NyY6h3UWbU2/lN8V48bJfWrY6TO1Sh9QuG5QrEVj1YlWFW7IDIdITDda7VEI+TebRut2Com4Q14ddQNpFeMtZhzIMWIRhsH3qWjuuMBKojmob1dWSYhR1GWn+S7wyLcdE/r3hVh0C6QdWunRDmUK6ITzBq2h5J1cdnwwaN26Idz2srhCEffYcZVNqPdoT5NGyrnH4nyhlCuGDeqCsKFsQduKUongoKTA68sO1aNb4HaJ3K4J2oDmyOU1YYdATQlNIwwe6z2CIu+Zbb3RrACW2mAcDj3CUwvaCLn0aEcqV0Q3SquscUEbmOYZpQwv394o0qeDxnTTsLUeUOSUqbURgkOksu4Lfh7BWpqCilBpuGnAGM3L5RXxtttstcFa36dtVWhVevSr9Oe5Vu+okKhGUWPCq41sMjnOmPWMH8598yMZpXcwF0y40fSOVEvLZyR+ouYBpStuiGC/scY/9l6GGGqLlPYN63em2XZjYMs9a6wttWpy6rEo0YAXtDuhOGPtTMn/vFkpqGIhWbSumPkD5QJ+bBS10JZGToFUumDFB81t+RE/OAb/ESXHOx51obYF5zzH05llWbB3HvX1+o73nmkaEWloBa2+QQUpB2K2FIkUc6GNEXMYUcMHTBjY3i4MYUQ11b0KPuCmudtQq2BsIKXKHnvvwNkBqz2tCDkLxjjieqPWiLEK888bkrpR2w1pGSMOox2taLZlp5YCLbHtL+T6DRtuNPPCrBXyHvDlysg7PidcuTLY3yC3hcf5R3J6J20VozzBaqwSzvMnrAwc5i7BQ3fDKLofxl3oE2lp8X6h6mbslmeoM1p8X37WQFu/h/KhR41c6WIy8yvS+onlVnrkpAhpV2gmlC5glv7fOkD6KTr/JXV7prYbOvw96IjUE9reSOVK2g6k3bDetr7hl6FfxnTHSUKilNw333rEqgNGDpD7lL4/Myqx7ux1AyNoAyKFWhKmQTCOlirWDp1lbzw6jCgfyNLL3u/XjaY6GQVRLNcr660XLf1oaP7vWNIf79z4yBYvxJRBWTCVW/wtlplcvkBbqWXhcNwZhiv7ciOvM7N/QmpDqwvBKtLVEy+OliLGfGHwf8bDOMmj84QqI7kolGocP4zkmNn3HT8EjOkltyr/BsU1bKT6I0rt9/VsI+0NEeH9dUe3T93I56Cq3E1TzvLwfKBJpKR+CEylm8+Ct4zh/o22RlxXpnFimqbO07WWMBqMTygbeXz8yB9/v/Hxw885nSy0hcEZng4nghIGKp/nJ85u4D/99X/gf/2f/yf+3fdPzC3y6eEzp+dfs41nLrKQ85XnceRzeGRSj9Q0EZdG3S69CT98xIxvmPmv8cPvMWVBrYXTNOCmSvYLeoJWLXI9Mm6/4LH9dxzMX3A6OG5vje3tpwTzPVb/mpZ/SYwjpRZc+69Ia2UcvqLNj1yulfX6HS39HK0OKHMj1xf89E7hC7d16Xl+vRHLN1JbCOHAmhZaPdFaw5rM4I54d8A4hfJ9VaPVQIyRUiPH84B1grWGEAIxJpzzqFWwD2ekVertSpOIHgWnM/p6RXmQ4lECykRyWXoJRM8d1G+6AZE20epALoYQjgzDmZw1VXoefzqckZRw1qKD65nj1D8LtIoeQ58YVw3eklTpk99mkaTwkyOrDE1Ro8fhmI4Of6iU2xsbFrVP1C0yj8JgLWWLxG1DG40bxx7B0QpaJu9L/567N5fDYe7aeNd14CJQjaU53bdIVdDGgQ891yuWZY00IHhPCAEVLKVE0H2tn7eVJqVjnrztk3pnaa/viFGEacCK6vEYrdG256VVKn0yazXOuK53F+kT4hjZUqS0yn4/kBtlUGiMaFQVUs7Uk4NvNyQ2Fu/QfuzrTTuA91QtbPsLqlqMO4GurOsrMRWadAuZCg37PJP/6StrEYpx6FQp241ddsJhxvtDN9mZXkA12vXSDrqXVlufQZAzdVBYAWojt0KOEXm5kIOmfrsgd6lRi5maE6g+5Y8v/QVuEFru8qlSG610tfXt8nvm+QDbAOWK0wNDOFGVIwo0raEVjt7jH0bsoGnqnldXna2+pYjylgaMxyOiNZhXjNkQgZL7izL4iW1zoAaaWjsZAP0vem8MPDw/o7XBONUvwgLDcPyT56lSD6QU2BahJDBacBbQgSoj0hzGFdywk+uKiMH6E2F6xMtEbg5nR1pNDA8DdtJoV3GjZjxP/ZBRCj5MaG1p0u6f9YY2PSsPwratOK8xRlFbpqSFEhegMfkP1OyQ0qdg1iiMrYjaELXghkp2j8TF4ZeB+CJUdSQPD0R7pNWZkI44RuZzJTiNrr08ZqaMmzzz+MhwsKAVOTUkG2gTtY3EqFi3BbEbjz8zoL9Q6xth7Nz+VsE6hbIFsT+ixx/RfmFbDNNw4vgwYqwhrf3dM0wbRh/I6URJZ0qcKfuAFI8zQzfnxhthUMjBobCoJBij8E8H9DRz+fKVT+eRpCspF4wBG0q3TtpX0G/MJ4VSwrYkZD9g9RmlfY+hVIMdPHbcubz/LeZcKSqSygV0xJqJnEeMemBZIjbc0PaNZdtIaWQanklZkdn71NoKyky0eMbITAge5yylFLZtAzTBT3g3osT2wmXp3RXRCWOFVjtZyijX9eZonA1or7m8fkWUYdszTmuc7b/brVrQFjf0TTltQKrjtizs+4J3hvPhTI0T29oIgyGnC/OkOJxCz6knTSsDpk2Mg6fqheFk0X7E+A8Y21nWMb7R1DO0Dzg+cXuxGHkmqI+0faa2B2o5EUtGW9spQKr3dlqDWu+RiAI6O0RFMldq21ANnJ7x4xltLcvrC6n+PWlfURSC7Z+Py9tCa5FD+Evq/pH35YXUFNmsFHuh2JWkIrE1tP4LmvqA1obJHRidwvsLIbxhtED+QEoHtr0gKqOcw9gRo33fTOqepx+GAaUqUh4p2xP77cB+myjrCacfmO6UHmkDVk+Y8CPi/qYfgNsDoiLDXDg+3hjGlRYrOgdO05kwaG7bH3j+HKiystw2gjkxuBlpihw9662x7SuoQmWjqUgTQ0mGvIMzA86NVFHkXNFaYXSj5ZVaVqyxGOswtiOVrbXYYWA4HhkOhw5n0CvDBGG05FzYk6LJgNFHFDMxCnu5UKQQDp1q9+2PEamJ89POcHrlen2H9BnvZpw2fPnDhRQL1keU3UlxIt/+W6bDK8ul0Ipwmvvvft5HQnAo99LfN/IVjaalA3n37PtKqa9Yv2P0n56J/7++/sulPymjfc9mq72w2n6zpzaO04y0nm5MtbKnP42plDT0A9baUW2aSpOVVP/Ap+8fWLdXmg4ok1C64bTHD57pALEo9mXnw8NMjBeM1VjngMblthDWDXfWnKeJW4qEweOcIe0bKcHx5BAy83TCW888KNQh8Pq6cv0a4VD57qdnnm5H/o//83/nf/nf/muMjaS9cB6eOI0P7G9vPA4WdXV8mP8bwpy4yCuqRGzLTMcLy9Hy8lcZk955nB44hF+jmyOKIiuD3RWPZiCQKaWyJ8GNAyjP236lXX7gZz/zjKFyCp/ACZf4HzFaGHnANg/qr5nGoefOuDHPCSmGy2bwTjg9OYwItwsM4WfgdmIu5G3C8MxxmGiSKfrGMJ+BHaMbxjRKTSQEFyDLxlAfefn6I8fzhDOm57W1xdh7jvGeXXZ2pKaCN0dscD3/umfS9o7RFTU9M48HSr6ibH+waT0wz7DfXrFy5Lq9gbbkuuBUwOiGKJiOmj1HhgfNfr0yPsxU08k9LSXCPbogUsn7BtnBsU9HWqzYaHt+0AlNFyQFdnchjDN59ZSYOT7OuFPly3/4f5jOH5kff0ZebhgBUYaUCj5YDg8HpAnvr99wDhQVoaG9MOApW0assJWVcZ76BElrqA2JBaUmbsuCdY5xnFhqQg8Wk0Fq56467/GmFz1kT6hpAgExCrzCZNWLy97QTjPm240yeJrvq3AtgmsgwcPooVTW20JwAdc0LVXGxxlrAml7I+eMxVC3TNx3ckrYyXJ6PLP/3d/C5wda1YgZ2NNOTjcwINYy2hMxvXBdE6fyhConxlPATor4suL9R5gL6fWGe/wVGgX3Fn01GrUPZBVwg6bsC7LfMMcZhK6cnhy5ZKwG5wxtdCiEYQp90rpFUsv4psjrigwGcR6VE9ZojDedM5wLuQhtqXijeX1PjGcNspLWhKkPOAc1/Za6O8o0ky4C/p5/tobx8QzbNzYfsS9XbDj0yFITJGcMgFas+8ZxmMg5gxpxriJ1Y9sTkn/SjaTqlTDMSDyh1IC1ICoT041YElIUe4RxnEl6pexrN9L9Z1+iNH7S+JZwKnVZDx7RnpjB6dC3JGTQBh8CzWXW/EK4NDifmPWEKgp9PhMXoa29EGaiZphnGo1yXagtMrgHtB2IsfTJoAAoQgh9orit1JqpqaC0x1mP0j2rWVPGWNNJB/euhhjdzYhm6xSUbadIQvuxr5abkIsiGEXaBTNbaCvb6yvNrJi5ewkoQjgFbul3OJfI1ZDriLSAtBEtlnk4gXtEyo3xdCCVV7TX1HIhS+L58S/49sMrT0+/YkkXcobjcQIRbtc31ovm9HhAeKPkAeW3Xmw0jTAVtBaM66VT67vXodREi42YEnYQrK5c3xe2deXp5594//qKzgNGWxBoSvV8cdVI9tS9UEojHCDv35C2MRxOUEd43ZGWsccJFo/s535BsxkxiSrvWDeQ8pXzyUHV+HDAhRMtzcQdxtP3SGrM48C6WvbXRk2N8QGMDkiFvG/YEcJg+6Ajt74pFEjlgg0b0HXhojXcn4md0WIwuTJ/OOPwxJxgNDjRBG3xPpDVjoji5frKPLzhg0KLRjGjcaxrJKfWD/biaGVl/tRdBSXl3mtohVzfMe6JmALjFGiyIu1KXSrpVaH0RBgS4/GR+vrC6AXFSpPYu0E0nBVKzoRpwiQoKVJqJ2hZrQl2YFsWWAN6MtixUVcoOyRFj8zZA+X6RuEREAa/dtFLsph6QutKy4mmf+SyfsCPnjUbtnIlmY3sBJFH5nPk9e2N0cIwVerukO0TbvqMFhgeXtGhEsLPO1quWWgjIJRy6xl8Dt2q2lbc9Iq4F6pOtDiCNKy9UfQ31qVHPZRqaLd1O6V+ZvafO/0lFIbwwPb+iOOGsrGXeG3l6fmBt8tXpslR2tg3qu1G4cqyPQERZxYIv0abkWzegUd0OqHLAes8xljEJlJZaDUikjuCGQd1oKXuSHAhkFIjtwpNgbhO+zlolrx3L4qaERZkj7SW8FJ4PpwI4SOX3/89314rH58NSv1Dxydvj+ToGaZCjIZL/RuePzxCO1NSQIlDm0Ksv+ca4fPpl6z1C9p4Yo0k9Y7RimBOjIfvuV1Xagu8XypPT40s35gHjzXfkxbdN1d/rsP4MDRivbDd9m7omz7w/o9fOZx6YTLXyrbv1Kpxw/in5/gdrHnHut7x3NeerTqefoKbPJf3H7FmwI8CTZNSL7corfj64zthmLsVMXgM5p7RKrimUbkSsD1/JEJjp4on7gNxqzx9dAxTX08evMebCNGTtKbqgsJzrhO/+f3/xV9+/zNKSyjJPMyeuXlajKx5ZTg+kOuKdwslZsL4gGn9pRe0xk3/wC/+8hu337xxtIbW/kALA4MZGMUwWEdVcC2Nx/MD7RbxWlB1Y3AOd/ieugvjeAX7f7MtgaBOGAl4o3FmpdaVigX/M0yBFr9h9YYaPaWdeH2beJpBZAPVBQzD5Ij1Ddobyp7w6khsR1r7DQ/zB9bLhFhwQ0TZSsMxHM7cXivjcMLZxnK7MU1nlLLse8bogZor4UERcuRSDeJnTFaUtVBqRrzjw/GI8hfefnAM4wkTCkVHqvmxF3C0Znuf8bPDjyNJ32g5s28WNQQclpJ20qWSlxX//ETadkpOGBHGppHHw/0lUUECGI0OBsm650mdIevMNA6Y4rB66pQRKRgrrDozRcXw+TNuF2q8dpNdgSwZrEIHRy4FTeN4nNFUypr71Ft17XEIBtGVZbtyfPqMGhpoRduglEhNG8qcUdpRa+X8dKKmbrZTYjsBZs9Mj0e2l3fGw5kshrgmmAzOesLbhv54Jv3uR/LTjNEaXYXSGoWKy0LQjst+4/zdE+9/91tySgyHI6Zq9LajnWO7Lfjgub1cmPxAmCbKslGrcBqPrH/4I+uo+fDdZ7791e8oM+TJoIzBA1VVjEmwWYJ7QElmnA1VG/YNavUcno7U1xubSgxDQq+Npgzu8AGvDfplZ33aOTwc2L99YzaG7AWbG7Z0MXZSGdkqlcI4BraS0CVjm0F5QxoM9ssrxjsOh4kSE23P5NKLcVZ1K+G633g6nhE1k8oNncAPFqcnaMLpceL15R/QZUYdK85FtDScs7hxYFsiQQJvm+Wn4SPN7jRp7NuG1MrxfLpHpAwYjfUO1QJSGhrPEFaW+AOx7jw8fEfcOgJWVCLGCtVjzYlgb6S0oHzhcivM4zOqnajZAv/wr8MN1fB+RueRuEbSmlFWsM8GXEGlRloEwoEwaCh7xyfrJ8QJYx3Ypp2cb7T1lRJCnz7tmrgrlGtom+5lxkJtKzlqRBw+DChUR8vNB2LeUUr13LvXvdegFNv2R6z27CVCDBjvsHhUc0gp7Kn0qd904D0mrBswGEzt8bTaGjUM2FWz1QBOoWpB2YnajtRiMVrY0yPX28qnwwNJLxib70XWiqGBFr788JV57v2EMBx4/ybkvTBMIPsB53fsEFDZcDy5/oxDQ1VYWzCmUun5UGmpdyCM7+XhVHh/TVjrmE7PvL698TB7NtMg9JhC+fqKioqf/PqXtPTOmAVzWKn38rrGw73Im7YL1kfCCLHBaA8YcyK3xJa+8Xy0XN5v+POJffsBo2fGo9BUIkZwbiZFGN2BWl+o0dK0odZ34m1lPM0cxw98+9vf8fz9Z6raCNOOsQEpE6J64d65/t7JcaXWglBxoXe8t6hwMveDnS8UlWjWgfIYGdC6sn67wjRwe3vBWY/4AblF9hSJY8UOlm9fVubpgXGOWJehOeIGe2xYDeOsWW6CNMcUPtNuitIyGHABlK7UrX82pN4Ls9V2pn3ROGUw40RUhXa7YrQmr5ESE1Yc1gTEKPwQUFsEKV3URMVogxKhlh7ZySkx6J1mPDlP5KVQ9oT2b11yZSz1/Qnz8R+xplCiJaYrShph0uQIb7cfsPbEh8fC6+VHajS9+6USWlm0mlmu/xEtr7j632PoRDijKtYtHCcLHAjuATN9wflnYlRdZ+80xmicNdRiWJcNYx1x6cVOowQ7QGnfIBvq/oFWNg7nwrp/Q6knBvdM5pVmvoL+jrQfeP1joLWV4MF5hegLYjdeXjacf0TigDVvpPIFySdanqjyDa0dafsJ6TgyzJCix8gJpS25vaFzxeiREOZu1C0CGIwdOyJVWVKOWCU9CkkiJ+mkPGV6Oyn3s+fx8czlfYXWGAeDkkZJmbXtrLvlF7/6H3h5/5HltlPW73g4GUrduW0vzOMnFDuy/Yx4OSLqhSQ/4MozbB/Yd8N8cixx5fHpl3z98QvaNQ4PDxgvpJJQtTIe506YagPXq4A6sOUFrb8xToGU9v/fw/Z/ufRHe8p2oUhifjyzX75hdMYfxp4VzQqKxmoI4U8xLsH6rnrVnfmrSmdF28EQ3xdOwyfy+gXKM01pmr0gZun4pXWj1r52Z3piX4T0dqPqivs0cAuG1+oZJTCZyG0L1KbBJVSIVNFM4SNBCcEkrKpEuZDsBXWIiIO1KopM/PJX/yN//7t/RIVAHR6IZUXzA4/6kQf97/nD+Ldc5gGvZqz6gVRGsv6AcU8c9Dfi7Y/oFnjNO58fFXPd+vTKjEiZMP5nVH5HVivam0660B8wyuLGF2w+oet3xLgTxgOIhWIoOZELyPyRyThYb/i6UNXKOH6m1QNVCXZcUPaCtRmjClIUKY04N+OdwdtASxF45dOHX/D6bce7gKIRb4JSgTEcqKvmmr7w4fmBlHbG8YwzjpQ3qiTG4YB2hi06tltEf1R3csyBpgJxt4xhJo4LgQHjLogudE+cAgmUAildODz9Hjs/U8KFur/j7dRz5TXS1BU3bmQzYR9PKBr1UtFVM8wDfDLsCVR6JYhHnRIUhd4LrQolJCqNo/Kkl0ieD1gTO1+6NHSDtDtiEQ4SuFnNPBq0ScjbO1TQw5miCnIVDAkOZ5JK5HXHOFCTIeWAHxzy7cp8+B7tLSoXaspIMph5RoJHvl5x00iyYN9jj6PYvmGYaoPzDE2xLhk7ONSyY0eDCoJtCzVE8vsVd3KYWCgWEIWqPQagR0PbCwfVV81y3Tg/nsFpqlSsFtr1Skk7h+OBsW3YT+eOi3QKoweUGTD5AV9rz+WphDkqLPeCje6lRTZL3hb8J4ECLSdEd0yaCwNUIcfIjCNU30kyAlYMRgxJCn44QYTx0kU6zQ+0mFCxIKMle8N021CTRYohqMQmUJrCN82IpjVHlQjKkLKhJdu51pLY9gutRIx2mOHA7esL1XQFeV7eERrzz3+CFk/7seK/zzhtuVXBugHfHGo1eGu57RdOIVA/NOzWo1JOZYpppAG4LJjnA/a3N7bniXLZ+6VDD5RSqaVymk/9wCEb42HExkpJG1UibhBoCbAEPZNlQSnBzPmer/zXr7zfGD5MFNMPh0ZKn0Sr2rnd1nJrF8bgKGVHpUzpJD/GO4puMCPXluCWcCeFPTo0YJcFRCPuEeSEefsnbjT0KgxKYSYhN8X2fmE+HlGxF/RVGNDWIKIxSncbraoMtlNcikCT+6YoR2qKxPCAn0bGeuLlhx84z8eOi8R2w2guiF+Z7MC6bmTrmOcjzjrytlFqZZwPxC/vZONQwyNUT1x38l4JZoTdoF8X/MORJVZsKni2Tu+Rie12Q5Mo2hAYyaWA6I5M84VqV5pTPZ6jDCVtjO4MyfS4k1K0UVhZ8MZzPgyUtytWWwgWydByY/5wRFtP/sdMnAIjDkmKojuUQOdGrDvmk0PeNNo1TG2gCg2HBBgAACAASURBVKVBLZVDeOR6XTHmjCmO1ixicxdLxQPbdce5ivWpIyDbGR02XGq0ZKnGEGKi6sLw9EDeC9ppfHimqkqUHiN1yjL4bm9F3Y2I1qLF9EvdMZKXAR3eSGbC2QBJ02KjFFA20HQjoDGngHGay/KFaRgJXhPTSqmG58dISRdKe6DlEzoV2rb3oZr37E0xPx5IucctlfZofKcHxUxOGcJIsJ4mCck9FqYwiOqYUisgaWebPbMfyMsNFTzGeWwGWQsyaXSzpGVHScWaHkesudCaommNdZY23CA9Ei+W2t4I85XgFWl33C474cmR48SaO/yAulDLgpbK7CeWPFO5sew/IRaDViuOhmXADRvL/nfoZHFuxA+vtKI4zAPncGRWH5GlcvzQ0ZaqjcTYLa2t3e4lWou3DyxLwg/1Tk1LlJapJfftk94xaurMcQdevYN7IlfNHl9AW1I6kpplHE8IDTNUsJnUIJUT2n4GvqDlyuB2brGQ2zPKZEZ7w/iJnA5oOXO9NpSaoRbc/EfcOGLUTF4a2EJzO7UoBmfBJDCGWhspXpgHT6NS4zvOaHToUIRSGmkVrB/R5hU77eibQ3gm1VcUkdwC23ZmCJmDW7g14X19I3jLshs0A5N3yNbY2sbpXLheNSHMaAtbETIrfvSkvDKpI6p9RdUbh2nG7g3ZeuRV6Y2aMlGOuLBQ7YZWI9aeUU3fEdF/RrShCL35H/oKUnJiGByYiLYZdOocV70Dy7/52/0lEffCvm1AZT4MvVzXDMttAb2j7NpvvjowHY7kDSwfmQ8jSitK3Nj3BVENPzrwimxgl0ZMhdgK2mpSXtm2FSWB4I4YuzMMGU1nXBpOePtAGEbCaNnSjhsMTb9i/MLz85GDc0hRFDOjzx9p441RB1T5gg8KNT2ipx0//yfa+IUfb7/luvzIcbCc7APsD6j6jFOPODzeKgwJrRLUgioPSHrEWc0wZRSd1+zMGdqI5QlkwtjWCRjqjE+atFUWIPmBYXzCygClIm2jsVFz4HA8AZohnDDaMYyCCzuoFe88SgwlN0quiNBLhtKAikghxcg0jZTSKLnrYVPqzXprAqI0OVXQO1qNaDndWaWZqm5ot6O0pjCR9pFaLN663koHjPHU4tEccHamSmdcW2uoKVNSxhlHTH21Y62j7gspblSbkFDBd36rLgtUoblK7gb0Hr2xFe1Uz1uusC8R7RvaD1jXaSu0Tk8xCurayDWhjCftDcRg/ADGIqVALIiqLDmC6hp240zHLAJ4hXIDsx9IpLvNTaFdFxO5IWDvZdDWOlJPN3Deo40mrhtKCXndcbpLjkopHU2JpaYB7R5RNaDHI3mPXXKkM9okrJP775OgvSW+XxnCgHjbL8BSu+2zdOlFXiMhDKh7PtJog7WuF2dzYRgCNfZcfkM6v71WqlSQRi4F0zozes+RvCUkN4wxaG9Iy41tWZgfHqjrfs9B95IopaJcj7jVZe9sfWO6yKtUmlVgDGHJVKu7JIYKeYDm6dmdiKJgbKNki6QF0kLLGzVuqFzxxqOUQ8STdkWMpRdHZaKmiVIszhe25UJLM9ZN1FRBafS9rNrdCQ2MxonChI48LLfYBwp+gCVBcHjR1FpppWGNILIjKuHHznJXGtb9gvPgXJeclVL6RMtpfLC4cURpS5O+8BcrNP2nDc7xeKKkQs4VEzx2dPcsdy8t79t2zzC2++G2I/Od0SgDogTJEeNd15wrBVJp0nPM2nYSzfq6oLTD+4Hge3m5SMZ5h9OavO/knPG+l8k6lq9n8mvTncAgumMsayLnldI2tMuEUbB3VM6+ruQ93WNvDtVgvS3sa6dRSMsoq9He90NRrcQYez+DiuGZXAXrDS1D3gWRhvWJUr8yuNQjHlsilYgcFPakMa7SqGh3wqyadf2GSMSahlLtjjX15NQ/Y0bN5JtA65Ggpi2iDUYbRjcgzZCqR3LDuk79ktZQziKtEV+vmDAxDAOt9C6BYHpJOWWs6Sg+lCXHhsFjtKYRaW3FaKhFg3SyVM5rJ1FUC2KxVlHKDe3bHRE6UVLnaWsNxmmWa0Iz4QbPsryjTEP0FaUTzgacCb2E2ADRKDEo1ck6KRVS6U6KVBbillG6c54lGVpU/WVClwSJFJTW3Zdwl3C11qi5T8JFFbyfOi9bhFIXRHWcnFYBH0aqdKKiCxY/DWhn+takdgu0DfeeTqu91Gn6ZbTTduhlVO16Z0drhnEkDP5+cWzUGCkpkdOC0QolhpY0JRpK0uRcKTURZktKK5ZeSEd2aF1al3bDFiPjxy63yQlqjYgI0vrPrspOq55WhVz/CaVfcOEV418QufYeg3RiiNIfSdnT6oA1E855tGtgSve7WBDlUdpirEHpSqsZBMqd3FVKpJS7zTztRGlEFRD9hJMjrmWkCW+3CdTcY0K2dqmWnFHK3e3TBtGRXBVb0qSYUTURrCMmQ1UHcrE45zFqoJVOaBMyqa093hgdJQVSUpQMyP3ZWjupTSQiqkeU/wWJiulIX1GUXDpHv/aoVKsCNLzvhfgYL1h/wbkV7wRFQ1olBDifPDXt1FyY/Jl5fkabiSrmfnErlGLZY2GNP7Cntw45aJVSO4UsxRUxO0UixkNjpcpGbV1CJ0Bhwas3VG7YMmKqIqiKVYkaEzr7P+NhHLDe48fpTr5o/cHYOuKoUybu7Ob6py+PUnbSXpCqUWi0FpzTtKLvdrmKdp3OghK8czgz0mJvNftJU80NiTd023GTwp4s1QlNwbov7DUSVaPROsZNFOPQZQvUjoMzFkQUTluCGRncmTE8sq4JhSVumuP4yGEYsCXR9tgxXH6iOEA3NKlzu/UjzpxxFqq6sJUrtRlsc7hiUdljzYi1ASOm2wHrVzQVW87YNkIGLRGnu0UNNGZ4RdlLzxK2jNL9A2e1w7XWH5BqAPOE2EeSyjRzA11oeULaGaXOKAIhOKwWjFK9RNkyRkeCn0lR4eyIUoKogrFgveq4MLUwT1NnNWuNNKHWitIW6wIpC3vMKLEEP6JEo7gf8EvBWIXQENFs64bG4PSAagHaAG2gZIOzE2DJqaLp4g4wSOXOLTb4MNMysFfiCnrwqMmTMXfyQMLZR5rySNHU0imxvfFu+wsyCcY6tBIUjiaV3CpVKZwHyOx7YZjc3awKTTxiB0QbtAg1RVpQFN3Z7S6ozj1VoMldOOQ8FiERkVo7TcFqmtF32YgGkb4CB5Q1GFSXtogg1pKWtRcVjUH7zr2l9MO4YsbaE1JNz1arTumwTjCqoWoX4uQmtGXHHSeq6VQY1YSqpV+qjSdeI8qNyC7UQp+qaIPUQk4rbvK0mHo3QBl061SPSuulSxLB9gN8vL8IrDYY71DB0PaNmgv2MHbaigjcP4fUhhiFrg3JuWfeg8FXwWiFeINSQtgLEgytaDDtfhChb9g00Axa3+Us24LKG7pEJO0gFX+X4tSmuN02mlIE2yUs2h4wbqbmxHJ9Z3p4RjVPKxWrOzGotkS8t/j9GLDGoZtCShcu9YmZx6wFHQKudJuuKYLTDqn3Apj1KOv6M640VFXoopDWOfbaGoyzfV2u9R2tZpAm5CodE/mffdlhpmVB1y7d0cbdS5X9Ul1yZ8jX2m252lictTijkFY6elAy4TDggsW4jqbtB8demqqlItuOBEe4//+b7lNCbSzWWvZ1Rd0xj/33vfXtlRQyDT0Hco1oVWglIi3RJIGuuEHjc6NeV9Ky9giiM/3fqZW0rQRtsBhKLljn8cOIKE0shSoV73ppGecQNVKSQWrD6oyzEaU2RG8ot9FqRrc+YS06UJVF6V5G1XpEthvlbhfW6s6qr9IPppW7RVSjWkSIVNsQrzHe4Y1jNL4PI1zrPH3djYDOWVRw1JyRNRJDlxaV3LclSglKVUrZsa5PnpUYcqxdRd9qd3RUQKT/LNuKtNjX8buQd4VqrqN8W0fG1daHB00KmIx2EdxGLgmtRpzrzoFW+/NQa43RA1J1p1soj9EOaYpa+iCmM54rtYDW8S6n6p8rqqWVfqkzrvbIY6u9AFwFb8dOP0qt06bQ7CVjhoBRCql3/0MwGG/Q0p0PrYG3XUqDdFSr1roTs6z+F3psE0GpLsBB9fOI+heCUc/jdz5+Pwj2y2el0bdKrepeIFf93dUdPN0jUCu0ZtDJY8hYXXGumzprU9RmabqCBaVqn1TLCqrS0X10GVBr1BLQ1WNUodVIawVRwv/L2rv0SrZl13nfXM+9d0ScRz7qVhWrRMi0pIYANwT4/3cNdwTBkC1AtmyaYtXlvZnnFbEf6zndWFGXLMKwCYjRTORBICPjrD3XmGOML1fFTxfwlS7g/AnvzwgnmgbUdezi6HZGokAYTBUA7UofEIZBKLbyy2enYlDj6GJRHF0drVm6RpQTXccz2BAxRCBj3Do+R/roytYJ5Yy1C8EKpm6coqfLwlYiyIQXvcPsxqWid+UoG1VXit4oFI488oRdN6zbQA96LYikcXnsg+xMd1hxw7rSDK1wh/UIrQxHqjOKDxvOePJWcS7hfSI6i1XBSmKeDwyOfBiM6czzPKqxpd8ri8M4P3Wh5xkXbmDeEAowrNC1jMH+qJ01ddQpuRmqBtQY1Ha6eLpxWLlhesN2wWrF6BBetSha7T/jMC6KOIvzYfSjGkNHad3TewC9B4BkGnV5//BnW6Wkhqgn3HHpvVZKUvY9czpFjHsg54h1gveNnjPWBIwr1C5UdmwrxCC4k6HPhhIMBeV6ewfXUW/IqUGzzJPnfIboM97MtDrqt1ovCBveKN4s9OZ5v73ivEfaF07+X9APS04JbYpVizTByley7XT/TFUP1eP4jOFXlMOxmGeCfOE4Gnva8c4yuYaX0dMrKsCK0xOuf8VbxbBDa6OVQiPaArgrxr+DfUfkdgehOKoM6MtpjpytMuHJOXCgtADiFuhfUIlsG6hajK0Y00YSvAe8BOiN4Bd6s6Mj3gnGNnwcypy4iosFesZKIwYZ2Fo7lCfjDLWXUalVTnhnQfZxwyzQyghoKoqYxJ5eCH50SxtxiHpqhlo7IThqO2i1YXQMzsZ4RAw1FYKdMC5SU8bKRMuO4GfcnyoEXQDr8O4JTQ5vDL02WpNBHexmpMOdsDw8UFOjp07JdYRBvGWaPa0edGOYpkheM1oNqo5+bwWy1oyLUXDYKYxhJFo6QikdYxvYTk13sABDou8K1ShNFLlTGlVHR7N4NxQz1QEPiR71btyiEZoIbp6x1g/mS78P1cZS9oS1YQzJJiCMLY7WjjpLXnectcO/O951gCx0gICMtWhqFLGwd1rpo2bNCD0fdE3I7EaXuR8hPaujdaWJQh+KogsOwwjcjVq/ARHCKqIVbzzdG5yL5FKGBeD+0KiA6+MhTBwKjzUD/jOU2wJmAGd6Dai2MYCYcq/vsvTi6L3Q+04/GpRx0REdnenWmjHQkNmP92HFQTG24BfFRsuxZkqpnL8sGAY0yKCgjdISqR1IgDCPYGI/BmkYCzg7mmz6PXwmBpkiwVgsDtTSu6F1i9iIiyecncl7pe0N78KdfjjqyZzz1FKprROnmdoatUNt/2jFKZaWO17ssJSoDGoiSquDsOr9aEHp2v/eZtCVfOyUXlA7VH7rLSIGrUrvHYmDwLmvNyZj0TlCg5IzVcCEeF/f96GKz/MY/HrDWsF6GYANmyFAqivOMlqPhFGneW/JkSOzf3/FKFyeHjDOUHqhtlFFeT6d0KL0qhhx+Gmh9pGRMG5cVFst6FTpYkmpYaQRwwjlaVdUR6NRlUwPigsLbTeUrUO/PwBbIfcrwZ7GQNIHkKT3UWxqZNAKazkIAdRkusnghsDj7dh51Vbws0HtEC+ctfgYRoVkzjhr2an0Uuj1LlhJG+RJzYj0e6hzXNS65gGXaTrUxK7Dv94+MJIJ9r5JPBKiQrAzVs6krd/rYA9sKPgoYCulXTG+0TVjrTLPM+mAWgNogCbkVDn2hLMeMQPC1WpFYASjrcEYR4hmiCzO4swQB+h9WKs8IKP22Bo/CK1YWhkDtpNAPxwV0DDyO+WoYGfcfMJFC5pIx4HBEtxEK0reM60P6udgTQyWBHQQc9/y2fEduVNOxQ8oS0uFWgq1DQVdW6O3htpx7jg73yF1DTEDGmWDwYcAxrOvFcdCzQknHu9GKK/pDSXjvbCvEYND7AcwPrMxL8s4r8xOrRHbv4IquXR6mxAZneHOn+/HY2FZLNNkESLaImIj0+UJtc+os4i9D72tM2rQx/ljrcVYBvsFA5NHgseLEMiIXskUqr3gwpk5dqTXAQAsnlpXVF4B7m1eBfoJa8dGZw4TWhRvAz7EQaWME9IMxhy46QZSUQ3U2sFvVPudZt456sqeNmrbQG8IGVrDunYXcT1aPFQz4GK5QRNoBppB+jinTAdnBGM7honeIs4YrFVEHdId3ghT0EF9b5FpMjhnyfmga75fNia6OrwJWE6czgbrjl+U9dbS2HAAR+6sm1JapTZP6x41FrVCbmNeaNqxoaF2p5tG6Tp66K2h8s9oUxnlGUPd+hMAJeeEaKA1AezwZtp7IOUfvKIb/+B8jFtxcJ6cC8eWsCZiLVS9Q1pCovPKvr/i5wAqlBzp7WF80N7RvKF6i0wLqVZq2Xm8LAjCsetQ1QJ4ZzkvZx4ulikEjkNYjysl74OsVys/f/sb9vI3fPkNxNip6WC/vlNbxjiDNx6HgX6im09k+URtA58sXiE62h44td/giiPLO9lW4nTBVcHkjrMR52Cez0Tz69EoYhsxnAhuGpQ7KWh3lPW/x/CMmDe8FQyB3iKlz1R/Yj5NTOEbZ/+dvlV6+kTrv6KaR4qNVApHvlJLQ9qEt3HQt0zGuwWnP1CLp/UNsQejHHisf11siK1M05nt9oJ3QwFo/cB6xUVBbMdaWE4LvdhfrCfoILQJZggTMh42rSpxcuR6xfgNNR/s6RtKwljHkRtNK3VLSP8T+a+NUKvzfHy846ziZk8MitOKoyJ2Z9cr7nFBdUPXzBRBxFJ7oOQx9EMhng3uPLN+DNAHOhQtGw30TsuZ89PM8baR1h1zH1L+1DWuopgpDuCQGQejiozhu4A7R9DG9eVG94Z4X+v2Ngh+zt3JmTAeJtbSgh12DJGxubCGum84hCnOg/p23zxBwceMykrO75R2oGJx7gJ9pmZPTeMiUlHy643p+QGtldAGGKLR0TzALGgniONoDfIYpLA6yHjlNgh8XtBS8SGiajBqsGZUf4mO350cBV0PJA/gEM7QSqYeO2KUOUxUa1DvR7d0rQNgpGBCQGujlIxE/wuIJZWDkg50TyQHfTuwxlFvid6O4edUyHsip416VPbtgy4zKoN4Z4xhEH03cllxNmHsCq5T8ob4GzJ/UPTKcW2cTmeyecWYAbtSdAz/A+tBtwpWEO8oR0W0Yc8BglBbRaJHU6VawS0BGx3GFsRmVDJdEsYrXQ+iB607Nd8GXCcOhWXARqDWCgghztQONt4vOP/g1eiUPQ3yrHbqfeiWO1baOjsqMu8AqK5Kb0PN39aNVDJ+mu698NBzpR6DOtm9pYtlv17xwWHmmXokUj7Gd1Icxz7sKSKCOy1s2zZsId4M1DwNOwlaN4wovRSMyvC6SkBxlGrIt43r6yvzshDmidwq+/194jyhztJSvW8YwHpP6R3EMs0LtQ/aYzyd2fvf4eYXXChYDZi6IH2iZIN3z5QeyeERayfMtmHSijEV+kHbPth9wPuJO3YXZwNGhqpr7WiRSuuODz/Q+0IvSssHpexj09Ysvcz4/kQTQ//ThaU39n2j7Qk7x7stzSIyIDfQaD0hZgBbnPP00vFm0IeHZarhQwXGELGvDe0daw+EDWFF9AZ6EEJgW/Po7cfg7Akjj5R8Yt9GRGxLL6hknIc9fVBKpeZBFb2XDwKVUvY7MK6Pz0qHfW+aJoKbKKkRgwG1lLIhFEIY371aKqoyfOZNqKWNeUE6IQZasnh/ojNEhHoMsIyLy7AG9nGxtGKpuSN4SmnkPOB+xg2LoCIDr66G1s398gudEaocbJJETdtQrWXkXgQzAncmUBOE0ClpI6dKSYa8G0oSFIf3Qi7vYDrr2mkoqo6SYN9utP7OZM+srwmjEefGJUIwQx03OrbZ/oPcDIV3kv4RdSsS+oD2dMf2apB0JurXe1A4jcFTHPMUWR6eUHmkVEctd4hfV6wJeD8jCM4NAUpVKbmRa6G1BCSsJILdcC5hXQM5UH2n1BulbrSWadWgdbpbXQowbIJGbojutG6ofWE7IAZlniqn04SY6U6MHmfRuIU0XCh0c/sFC5+LIR9htCQ1j3SHcw2xmdYOWt+A/T4MN0TAisHKEElEO6IdIx70E01PhHhCnBlbwdaAgHePePc4Kl7dIBqbvlBzxJqJ4CMIpPoBMtr/vD3Tav+l47z1g9Y+xoY33OjVUHKl6kqub5T6QamJfdsHMb0rzEqxjWoje4edhCyJ6v//21T+ycO4CYZuRseodaMbudNG16juWF9xvuJMBc3/6Kf1vlpwOOOotXN7v7GuYygWEcoBy0norbGvbeC1e0OYmU4JwbNlw1aUrIAPuHjiyI3HxxPP50jdtlFtpBVtHidnTvOZXN7AfvBxe8eYR3IprPtPrMePtF743a//B3r6xMv3P4K8sSywzIpzjW5Gk85b+d8w7RPb9Y+U8krKiZIVYzrn5zfs8n+S8iveXricLnfK1TECMM6jOjNNz1SpHDVT60yMn4hzxLgdIx8Y/0avM0H+FbQHor3g7YQNmRBX/P7Mvv6aj/KFGixTOJj6jqkfZP7IEf4G0x95fnrEho0QGrM/EeQRLZ5WE9N80M0V6xY6AeN2fKzjQdQeyLtDbOF8euTh/IyzgdrHYVeysq2FXIV1zfQuw5ZiRsOstQMMozr+rHeYpgkQVEdot9dOK5UYAtqHB0ykIVVHyt0bloeI9bAfBzYG5tki1eBsw+DvPuCxyrZ9puQrpSmmDyXDutH53LoS4zxQ6CWjrWKk48xMFyHrgTah50YxO15OUBv2ZAgnR3SCa43UCvFygaTk2xiEc21oUoKZcI9nNHV6VsLnC6FGalFaKlDaqPW7C2HNMBTVJdKjo9wtM+IE5H430jrsQ71Rch4q9KQjF6CFlPZROaagTcd7NR1blI+Nph1ZZo73GygUw3iP1hHDvQXAYoPgnGJNH1q1ZkQbITr6/SY/mjE2au/4EAl+GpCMBv0yutl9rhAtzUMrmXYciLcDYX06U9eNyQei92Ntp535cuG4boPkeF5gmUh31VamgA0Rc7e7+YuyflSoDufOGDzaroh5QbMhrYpbJopVDj0oDMT9x/sbNWemGDnHOHgI0WEMlNLozbDMD4Qp0lodeGZ3p6MC0XvmaWJPO4U2ssc0CAqTQb3cFXJDc9B7pfq779GaQV80huAD1lquHx/U1jhfLljrSGV0wDs72qByKeP76v2gjjqLj+5uKfj7V69p9IprQ/u44ABDpbeGlA5670zT2CINS0TH+8g0zSzLCXl4YE8Fawd0y5oIxg0acLfYcl8n+2GxcN4M4uKexnZDdfwOp0Rtddg9EGoqlNQ4L7/i+pq5nD7z8b4OP2sbFpk4heFdbw0fIvPlwnrsHK0gwTM/nIhz5Lh+3OnO45LSqqJ92M+sMaT9wBtLOCXiPOHDZ6ycqa2S6w2kEOMjVv5iEHDbmbYryzxxuTzg3ETrB+JueOdI+TuYFecrcXK44MdWQxfKzZH3BS4NYwu2Aquhrp7KGeIZF4W6/TzaPsw4g4rqWFtjyNqYsTTAWY8zQwz401ahtQb36j6jer/YcFdYDbkUrDXUmgZe3giT+zVefqAWRy4bNiTEv+GXK+Juo8KPhrUTMTzd8yGK4cyxFebZMcUBYxOpWNeYZou4gvOd2ncwg8ypCKUK67YibUabsl6/c9wqwRXC1O5WPI92hzUDjDQ83CBO8JMlzhZnO5N/gPJEKyPHY1ymk2ndAid8GCTtkhTnJsD8wlTAOJoavF9oKvQmw1KggjXhDoBxtK74KAOL7hkXWx1bEcQhdkKrJe/HgLYYM6yZjLrDmhO00XNf+YzEBYmV7nZKX6n1IIjjJI+c+TW9CcYEUEOtfQzG0sE1MI3UNvZe6PxAKU8oE2Ii+23ByxPkzKl/pt8WfLuwuJk5GKxNICtilGBORPkEOixJw/ss42J+p2V3HRtIeyhahm0sG4/wwAXlgf+K9L9j744uDmvtOAvcEJ2URqtp2Ktax2vB6EEXiI+f2EvFauUvvz4QreLijOpXyvaFEau64cI6bGuHp+cToidUAynDditoNmgBGAJI7YXeK9aA94Y7gHps1Oj3sy4NjzmZ7gvqN2ycMe535PSFrjMmCBIaRTMfHyspZYwx42y9X/TAMM8Lz58+YfwGZqPnT5QU6f1ORo4W6w9QQ7CPWLvjfMb0iJZALZlWXxDZmcNntJzQZuiaxra2V7SbYbGSPw/h/7+9/sltKiaMG3stefiPZSgvRgO0MoiECKV2jv0fIePUs96uxGkm50YqBz5MPD+fScfO7ZoIfkKLpVVHrydat6TWsX4lTkKtbxxqOM1n4hzJ3bB+ZPyXE7/57TMvL69I6WiF7VAm73h68pTynf0GSKaZA9WZ60egNghx4fe/vWDazn/4n/5n9r3xr//qf2TfC1d+Rvt3+vbB8b7R7M5hfqR5SNWxZIfc15Kfnv8d18dn5k//Hv32jbP8lpYKPXqIQtdK3oXgHb11gp8J8YafXwcYY38muo6bfqTr/4Jp/5aWziOkKILxCTv9BMdPdHlCzJn39YyfO8a+EVRx5Ym6L2h4x+iveJh+i7Ub2Cu5vWGtEP3AYBvziHE7yI6RB6ydEOmUdqP1TM8PGHNiuwmlCU4e8e40hm0Bax1vrx8jVFsLwRrq3jE6POqji9iS98LpYaZkxZkn9Ij01AhyYfYXju0NF4Qqnf3tg/l8wc+RWhN53Zgvj3irEJTyEhSG+QAAIABJREFUfxd4tNjpkaqNtmXmZCCP1Xo9L7SsFA4ISowO1wM5KWpnhMo0Fdyy8P3HD0yAh8sJdqXmTvgy077BNHsIiuaMaeBCpGghtYbk8b1tJSPimdxYYSY6NlueHs6wGOqPhThFeh8HWU0ZzYVswC8TOI/zhpozexlBxMUvyOOF9cdvrPXG5L7Q1jxWX91SVyVvSvATb7cbOnnKekW0YVy9+/kd/cd34pcHajqwudKDhd5xKrgQ6Gro+4Zaz7IEJDVsr5RWEK1YazkamKPiTxN6K2zHQQgzwVl6K6xH5uIeKI8PuP2NIIJGQb1iesfJYAGs7zsTjms5eHx+wminSYUw7Dk5ZebnT7QjUbTT31b88wV3ntHrTv3DC/6/+xUcBWccJb+DFoINnJYLvVmuH5XTEsi8k/s7tex4cRg8vVucueDNmaI7TipbvbGE30MK9HxjfnZMDwvvf1sQ7wiTozqh1YqXcYCvpbFcJrR2MAaZHI2OsY4QHVp25OGE+eMrh+9IB60dMaNLundH3hvePkBvOB8otdA1DW+rNcQYyXflz7qAjx7vFc0JK39+nvaUiPM8cgaljmHf2OHzZvhn3RTAGrTU4Tvuw6pkjcMaC7eV7ePKXAPWDeNtFyVLw+u4hOoXT/5Y6aVC6BhpuGZwMVJ1dJ9/++knzucLcZru/uY21szHmXoc2IcLRlY6HUPBmIp1BmuEEgJTGFvU/cjMS2SeZqR3jlTGpe08oy+jYSNtO36sdji2fVhypkg9Jh5On0jpDdwNfMH2M9Z+Ipw9P7/9RzyOz/Yv+Dh2wuURLUq5rdhgOH2OlJ/eOLrDuYXaB1dBAesdU3RcX9+I0eDdIzV90Msr1lSm04Q7KQ0PBTQJ8WnB5IaEeAeUAdFwtArfVsLnR3wz5JxR1zBOUDFYO3EcaYTUNN9zQ41a7fCRt8Y8t9GUEe0Ax5kbVTdUE8ZEtAe8fSBtB/N8oWRD423ABM2FpoaeHR/JsF8hfB15AmMMvSZqy8ynCVDiaeL27Ua8Q1e6Dm/yFCfaqqwfB89fJ8qmtJpGvaXxbGuhloZteQyzRsGNy0NtI3MCE5oLjStdDfP5gVoSvTVMHyFwa4ZdrLXOhMVaSzydRk95KpSqTOIAZVlmeh3BPu6XYL3ndMR0Ju/H1skJNWekO6yL4ANGYd0y58tMZ4QJPTp4IHsi7xDdzFX/E/PpwnZ7pBdHqx7bC7YFXrf/xGyf6F1x5jONPMLcTcbF06z08kSzV1ycKWWEv2vfaPUb5+dOMIbTqaHtfyW6f8slPDDZBaNC2ioaYXno+FihfoxigTtWvt8tdut6YwqOngcDpE8XqIVSd1o6aCUPS0V7xNmDh6ndM37TUPPNO8atwAOCQD8w/RPWN/zccHOk0AnZwW6J5sw1v6JSUTlofQWpw9Knjnas1P6OdxMxNjCZ1Bw1QU4rDtASaVi0W8TeR1IzLqi9jw2Ltv5LlfBQcD0wY8ON1F+YwjNF3phPFlSpOUCdePr0heNI7PUVYz84nZVSHPmo3NaN2jMtJIw0an6ilXls6lvCuFHx2vrB959/pKcLT4+/IrVtcA1Kp1SL934IZJxJrxu4hNiDiQdaPVNWwzT/o5n4v2UYFxkJcxWh9eHJDNGhTZBuf1H+eh1K3T98/fzjC5fHM6OtA5ydMVheX76xLDMiAWt/Zj8s4g3WO2r2xDCB+Y5vv2e9Ni4Xy+XsgExZC90vWHdm187x9ob1MyV5uo4vVNdAa5aHZ3h7h15n/vD6f+DsxOXxM5OPpI9XXn76zjIHvj7O2Pk7L2//O6l9Qs1Ca28cmzJNv8Oc/z3B/Bt8fSJIJ5qJYCb29oa47yznifXvfoN3XzG04Z1vDucyMn9D+r9msk9cLt9x0xWrE6U4VE+Y5hDdKeULXcH7giUOX1h5pLcnuntnciuxwLYHNATwJ6Qnpl4xfuNbsiT3NyznhbI/0NMZyCwnZQmRt9fC4QTTB9kK3zCmkHalFc95eSZEHZSs6EazRvSjqomx7s5HAa2jSUcesPaBfEf/2rBh3YFtD9RthqcH4lQox5XabxgneD8hEqmpcQoPfFz/wJf5B0rpXN/fcA688bx8/+DzX/6GcvuR0q5M9onWX4c1oO2YXrFB6dLw5wqb56g7wQeMd/QC+75zOi2jPsxbZD94OkWKN5QCsRTOy8JeIO3feTg/0nvnyAl3zzjE3jluCXsWpgdHXl/G/5efUTcUfRC8L+TtjdpgmgQncdA4dVgE9B7SYz9QB+VjJQaPPy/UY0ffBxzjtDxB7dScsZOjIZRtVLXVsvP48IlyXXHRcew7VkcdWa8FdwrM0ZNvG/PDA0nGQGbFgHekA0L1mGWiH3l4XXOmO4ObZmzqKEo/CuZhxh6N3Osvif2eMyqWppGyK7EpakeYqeZESRkrQqxg1MC645Z4r7QrmMmj0XO8vePnCPOMpINCZz6dcecLKo5eGtPljBXP+v2dGCy3bR3+fr/gJNJTIKUPvGscrx+QE+QDNR6xFm/9OLQNlHZQsxC+nMa/91CciahzXN/fmCTy3pQp2GHlyWPrAODniFiPtoy6YZOwTpA0YCg9nqA5KII3HvHCoT8TpqEAlmPFMIaVZirNZJpTTDOjHh9BfEDKznq9MZ8e8dECI+A75Pe/f0Ucex4uxIDDBkezwn6sBO9YlgUArfUXJL2LFmxHqmAdHB9vPF8eMO9je+eiR+3YbshaCarIr85s//kVr4rKqKUNDao0ch4hUe0Q5uWXlgNrIthOur0wO6jpg/kcyZqw3qMKaa+DDttG4H693ZicRyrUo9BLJW+JOUZazyOvIqNxxLsxVLWSmZdpNLVUB/6KWCHnCTGB+Kj4+M52K/T9CT8L1ipBOrXe2Ld3Wtp4PD9jzBdyesc7i7aFUfKidBlKvokGsYnoI5o7JVn2FIjTCPG3t0ZtjS4VHwTblWsr+GKRpuzbMVo8jJClEj890356HzkUdLSMYIalo3aMUXrfEf2EdxX0Sm87IpZSTiBfqN1y1FdsmxhPY4foQqvjArBtLzycI1kzVmasOaH4QVV1no/1O8+fDcmuEAv5CKTD4cMJxbJuV5xzLKfnUTWbhmrpg6PXhveFZXlAZGzRYrzQgd6VJQaczphSwBrEGqwLI4PTDdxBfqavqGxI+ATuRD8M1gkugsaKN4637y9IG80eIcTR+V0zuVTcNNFyRWsjnGbKtjGkVhnBc7UYcay3it8anPwISUuj506VSleQXJhOd2/wNtTM4XSrtDwsHrh3Jqt4PSFxnFfRR6zrlPxt1AtbS+8fePlM50C13r3sQ9Qq5YS1N0r7DwT/jDOfqW0ho9S60utXtPyO5bKOICd9bJndCeO+YCTgZiXvG+l24/TwA4ijlUbveqdCF3ofm6SSKkkU0xXbFGkZsTs1RPZ0oZQXnP0GojR2FIdpn9F6RqYPojsh7YQL30do8ZgwvrAfN6xacCe+XxupCrZDcAmzHPQ2LGm5Ka29IVKR/oa2laxnhM/M7sRxVM6xA5bcduZlmDlrG41Bo31nqP7IPbxvBaSPpipNo9IXQ68BZx8xrqN9G80zNPKRmZ9OyPoDtRacdCgr4q7Ey07Hce1fiK7htIL9RO47pXe6OhwRGxu1Kz5+xy8OqW3kHsloORCzsh6PPISDmidoz4jJhNDAvKLa7mCm/+/XP9mmUku5p79lwD9CIE4TwopxN7A3xK9jGAv7n/2sdwv0URFTUoY2ViJxsvzxx/9KyZ31ZQADWg6UIvhTxT8mlIqfd9puuDwEtH6QPn7G5J3LPJFK4ce3V+y0UKqg7uD581di/Mrry4Fzwr4nXt//wPX4Ge+eefr0O8Ii7OWPo4C+n/l8+SuEyOsLvH37DftPF9aXzuvReQ8LH3XjfP13uD8smC1yuMLVXbnWD/JasUeD+h2dV1b/SnXvRJ+JMkBGU7jgQ8JPf0tKmePjxL5uWHNjXj4Q+41ezjRNNG7M80wIFmcNmESz76ixHO0zW7/w+Hzj0f41y35QXh231GjPb1ye3/iL338d5MR+kMsHzkZ6O/H2puyb8HD5DefzhU+fPnGan7BmIqWDXDbmORB84Lb9TJw7xh9gdxpXmn7Q9J3S3/n6dUHkC34S/PKGuOsYHvQZL5/xNiL2jSo/4z4Z1vxGKQfW2lHBVT5Q3sC98PT4hG2G23VH/Mx0vtBbw1o/BtHc0GWm1xl3GNpr5njrhOUzu2Z8+IzJdayL5gnvFtphyNcDZcefOikfSB8XgFK3MQh0R2+V97cPwvSJeTH4GAZt1HrMNA8f/F6ZTCBeIsUckG/sH+8ceUOcMjsH1nHLb5BX3DwjZaOljYZigmc+LUyXE+Ic5bbim3LxE9451DOUTDrNAlbZ9xvO3QEyboRVfDDEZf5lpah9qGO9esreyLcbfDnh1kQ7Mjyd6bmOB9a9wrIkxRPxy8LHyxupFo7jAGPxccaI53R6xJRhqdFeMTpqH1M6oMPp4ZEmjuN9A1VkCrjoUK2j09aNsI21doRPg6cfB5ThZWy9UVPBx4l9u41O5NphjrTaKN/eabcD8/svHH/3QggdMZUl/sD59BXVxvv7j6z7Gw8XS14DcvPENhPaCFnWI90fhgnxB2ZKOKk8/+ozJq60/ges3fDTM+Ap+Q9cngOtF5rqnfznKHvDmTjw4HbAgkQFHxd0bxwvK21e6C8HGUvQiAszzp8x4YLxZ7w9M8+feH/ZacXh4oVpeb67PRRnLdrGgPsn9HPe99FO0vglb/CnV75lRCzT5TIq8taddoy/b4whxMh+u43tQ8n0rhhnwAmtJXot7OsH09OZXA72/UZtBRuGLabuicU5XtsNUytTDMQlYOnU7SAdx72KU3h8fISmrLeVvGdEBWuA9iMxfJDLd2rfhnVMA7VEWl5oacA9MBa6cDo/QO2Q69isGIv2zsf6ca8iZXhG7/Vm1ljispByIh0/M51nSjuQsBPmDipsH4LhzOUhINPBi/4twTvCLRCOwVQIMlM/OulBaHJjzS/Y2JnPAeftsDMVMOaM6mnA2qIlnA320mhuY7v+iKk3pgDhEtk/Vpq30BVJw4ozPVxweWzG6sdKK5k+OmUBRji6gjGjotBaJZcrrRbQgOiM2ImiByHqaMjxF+b5E/N0wTqhsaJsIBlrHYYLZX2gpoj2SuednF4RU6jtj/gAvS7kqxkAGiK9Wm5rIcYHahOcO1GrpbVRz1jrynCVXxHjmZbLPZswUaqjlIKS0Z440hW0UHJmOxL7Xql1dIA3rszGIDkSpoWsK8Zc8a5grKMTQEcY+fL8zHHsbOtKGx3LwIBDde2kvI1e8HqgFKxT7N02lnPB2YVeBMHd2zGGnaPUDWM7YgvaIvtWMLYzn8FPo9/fuc7i4yhsyJ9I2x+Z5hUTXulmpVTH25vHnyzuPPJVKone7nkqGRuenAK5VIyNRIT2/pV2e6AluYeVnyh6kPSdPe/4MA/7gdux00GYAdeokmj1win+FYKl5ES9hzhrrUNg+1NJgFiiFGzYqdPBETrNTszecvLfsW5H56/gLnSN9O7BKGqGvcQ7MDRM97g4Y/zozb9wQqohXM4UKxxHxVZL5Ac8/wIjE719oP0DqiPKDzh9omdHLh9k+SMmrDR9w4WGtTOqERMvIGdqcTTG7wLYsZG/W39gbP5K7rRDkB4I5kRJB1P0o9UnR6SfsfIAnACllEztN6xPdC2jdUYck3smuGdQx1F+AmkjBGsE7Z6SF0o/yEUp3fL9pfJx3bltG615gn8ev5dV2PDUOXO4lWRg7Y4Dg05KsX9Opf9vGsZbCaAOHy02dMTLoORVwU8TYhZqfmK7ndj3P1fGi4L4hW48Yh3GCSndOLYb3jjISsmJ47ahRyGowTdHei8E/8TL64baBlLI2yP0J0wUbm3DXSacOh6nwLYWLo8G6xI174O4VT3/5f/aCdNvqUfj8/SJk3S8qdhoIXbOz8JaV3ie+euX/8zr+3/kKP8FY9+wtvD+8dc0+xO7/YZ5yvhHxfoHrDxgZcLKRFzObD0RJ4/flUczY7VSq0HaZ0xz9PQTMx7JHtMf8PZf0uWRrAlsovcXKCtznKgktnqlScU5wXcIGywKrh3se+fID1RzQnxAe6SsZ6IspK1SShgWkzDIaWID4k8sT2fOp4PeXkFXSrqyrx8Iyul0wk8ze2vIIhRRpniiFUOtDpUZHx84XZ5JpZH3AxcN/RBqGEOl9k6ukEWoe2B5+Iy+ZHQ6Ue9drxIDh7ewC1VOWPeJ76L4OA20/AF76oSmtFzw9pHJzfQMxwa2WU7RoU44+gK3Otao08D92mOnX1f2rdCnE9SOvr1zWDjEkw+PPQq+bqSuuOmRcFS2d0EnAzZizRkxniQ7t1ax84xxJ1xS6npGlxMmWNg69WOsnJdPX9k+DqzNZLFomEEcOWcyZdy80zaaV1qhWgE3WgkoE+19BIKpGWme7k7UJmgegRXxC1IM2dqxHXgbVUrdKDobwueJqoamZ8o+0vRiG9EopjTanpjmRj/fPb9xQYsZiog4uhEO17AB0raitaDejlR9LVgD6oS27jAXHq+JW03IaRlqSBKmHvH+RPUztg9Fo9XRooD3o8XgtjJpo4RKfS00M2Gypck9yFgbYoReKqkViiy0fsZaT68r+Xal77D4C60Vcu44Pyq0cm90GTWCLlhy3bi+H7TyzOnrr2hZaTjc40x8VqT+ROsHN2dwsxkE2aOCQLWVrd8wsRPmQDoSLStq/UjKO8FMFlcSNjLUywfPkQ/IFqkBGN/TbirLQwQzhu7WxyXNhwjNcuzK1Cfi8yO9bIivtLyOnmXin5/FmrFnj2mVWgu5taFQj5scrbYx/ApM3uHn0cVMUaoYRBx+mpGsjAZ3C+qx2WHeh5L75oTLFrBhQpcJzY1SEjk2nBdKeaOzjSD/Xig1IRGYArmOqjv6GW+f6UXwNpLXnX7sRNco7TvuMVHtjekxktOBqkHFDVXTGroztK0wnWF9v9LzRncbdrHE+QmSp1SPcc8ca0cLBOtBG7ntqK1ogESlvQru5IfKtd+GDc0Kuadh0cgFlyaamZAwUUulrPtQFK2lTHYQc8OKhspy/gRl4fZ2QARzVg5NcLKYnFgUbFO6CsY5JBU4DjQqYg5cFHIq5CSIXdDZkulMPmDY2JJB7OhethKIwY/zen/l4Ww4rj9hW8GEN5rZqHWG+hnTFvSI2L7QpCKXAzN1ahbyzTBfTmzXFdtn8I6+Ce0YdNQYOho+mLzSbpkmCXsSNOeBK+9gqsP0A+t/4DBX6EqwjmYzMg8LU1kraVOsfSLE51FNmBNOD6yuiK7EeaLYwNHBYpinE3F+pDMahQY99YJdLmQdF+nFWqQUWjqQ3nAlIzWxPH5mS+DMhOsBrZGSPenoOAFcRKbLGN5fLGU/oYxKRRGLiYHjY6PuGaOOfR0hTu8fCNNnbrd76wlju357tRy3iXx4agEfPWKVXLaR7zAvWJvwbsKYhTac0whKWXd8/0viXBG/U5qQ0hO0XxHtM7OHxTmm3Jikj/dEEVsxHUw6EaNS5BtF6wh4G6UcZWy9ekGopJSwvpJbINeKaiK4Mdjuh+EofjTRFIu0BSOg5pXcvrHuhm5/y4/vleIEZkslcaSdVDstdKazEpyi7R3jX8DfwH+A2+ltoZavxPhrKkp132jxlZ2NrSe6LXg7U94i+XuhbT8z2Y6uoLvH6YS712SL3it1a8XZURBBMxh1+B7Q3dLzaHFyi2JmxU0WbyNOHZcnz3EMcNHD0zK28lYwzuBcQMRwJuMl0NpfcLRISo2AcLIF216Y5IxTj9FnUstoOFjzNja1uuHCStdKl5n18HQNiHScHvjecN3R8z9nmwr3D0cEEUPrwlE6Ys3/w9q79EiSZOmV5155qaqZuXtEZGRWVTenC2QTAwKzmv//I2Y3Aw5BNIfVnZWZ8XB3M9OHvO4sxIqo4oa9aNsEIoBwdzNzUxWR+33noH6m90QtgpkS09/SVC4f3LioqBBCxekbJf/Gdn9nSRHjbZRUHliyMdI26j44rMe+cbmcuJVKRlA3GrEqnug7S1owccjJ4ydP6xlkWPR+/uUbezHUjVjG0zlxchHXDOvjhEkIpGBjHXQciN1R2bDeKTus75V5+oCpJ54mutsJwYgRhIPS3sBmsN8x4NIHUcMompFp+k7ODbUZFw80NNSNsV23gNk08q0+oJLxrtOKp9fxyzKQa40QM17B+4WSJ4wZtBPjwTx1JpeIupD3UXaqPSMuo/5A/I5LmfliiN4pZafsAzcYo+N0jsTZk2ujt0iaP+P0CZULvU1j1ywR9QPFdr3fWC4zfjqPE+t0AeeobajI3WQEHWWugbMKg/UdI+Yc+SjE0wUljoz5Amih1ceJkYNWR86XnjnKFRdAbeAPh+whE30hs1HXRncCFWwbkFUXBQX6vVFLx7k68tMaic6jjJOVeVnY398Gdz04jiZDQiMV217xdpDDdRRG7geWFe8Dzgu0gh3bwO1VJXAe6IcQEDx9q+TbRhcb/GERmhvsZ5MHTaUL7A0rgnsIQpx4NAzphxMZmD6G0MFPgU6j7ju9ZiQoGgNmQq+FYgfBO/qWH2KjTqsZKKh48I79diUlYd/fidGj8mAAq2dbr3Q/RD/mZVy83PgTHSS+yo7u6/iLc9TSUNNRkDHQFAaN0QvTYcNeKANpqRX8PEFuw/GgikdwXh8Iw4Y6RR5kENWDUr+Ry2/UfEW64jlBUazuWN/Yd6O3ido8LnhcFEodEoveBRcPvFPqrSAlksIHnJwp7zuTTIRwQlvjuBe8jhPb0ddwoxCL4P08GO+ioAxsWlC0D8Zwb2Vsph6FI1rGegFt1H7gosdEyYeh7oTzJ5BReB5io47zE7f3IULyvmGP1+xvLtrTAjKNWEwYWEgQRB/vuXejH7BnfAy4MOJmNTfC6fIwwin1ttLl0cfsw6QqVSAUOkqsM9Uy+7FT8ihxm2uU1og6fierQc8Nax17lOuUQG1Kl0qjYBbZ7+1x2j+wer2N+FZI4ZHxzLRegY44QxzUmrHjCbGZvHdUIupmTAcSteQrvQW8B2vlQUBZsD5hFkB0kEBcwQcjxWWUnf9S3tOEaELVmGdBu4J6aqnkPCAEMYSRMf4LrUF2xMdReKSjQExPNEa8ohegBSQPXrmEDjLEJke5j9fZ/CBRSXhIViJdIZw8x+0NCw31UBv0nhEdmN3ba8NLGpKzHClr5P7qaMUTogetGBvVvhNcROw0TpltR2Rnnj0uJfK+kWJ6dL82VAvODa553tu4dvod70Z3hyZE7wd3vEW8TuTiUecpWx3Rk6FBG9O6OnCZ6gwRxpS2uhH7sgPkwAcP3mNOH9ObTkPpMjCfokKTQHKJ/f2GSwFNEeljkxNUx3XQCtaALriYkEf/QfqgP4kXVNYHVKBDOQDDuYizRNkdJY8NRUoe50bZ/i9SPGyU3q3DrexkM4pVQoIQC9bfkXajbxvJAuoctTp699QGuTZK5SHQaQNswJXGSuWG+Ds+rXQ2nM+o/0ZKB2IDzerDeE5dRpypFUWDYv4hxxGPahhYUTXUEq0YoiOu43TF9YIviq8QqUR3kLyRCEjeoGe8eqKfcA7wV3J/R2MY74kZTsb73x/I1zg7jnxDrDFPJ5yfMYu05ul9wvmJZgPIgDAiX66hOkF7YV0r67aTc+XYbzg5wLYhR6IOvn3Lg0FOfgjtRqyv9zo+aF2wamDgvKJR0AA4oWPU1hEi2IwQ8G6iFg82BEUqE14SwdkgubhvNHsnBIh+sMy9BugOp3eEjAsrtbbRT7BOK437m+LDQKtaV/JRx4GS2cBG1ofQ6N9qMa7wwMuMexE6hDshjfZ0a0LrGZ8q58vfnuRM81hUeByuGz3v1G3HmaIouewYI9vZrJDzwb7nR2FkR+QghcC+Gy4W3KR0XZCwYG7Hx8SaO34ZTG6IIJF1NX7+8xvn85mcMy8fPhFmQXygFU/Zh4UxlyvzeZgIoz/xtHwkhZlWC/tth+Y4Tx+Z4zPRL7RS0IclqjehtY1SGmqXR/U9U1oDBrfb5EatEy680D3o5LGwU/kOlnESwATawjSdBse5eKJbEBucXSFBjBRzoBNCwKnD0fDamLwxR4dzM7UMa2XvRkoJ793DKNdHxroNs5p1QXDEOJOmBVVPyQUfPPM0o16HEMINZJmogXRqzbRWOX04gU+U5nBhmBFbq6gIqh0fNnoehb0kjhTCaMI/YgkWHVYrQhnINy102RFfxs9JRq1St43cC34C5yrioQdHyzu+b+wxU68Z1PASEAI4RRMkOvv7xoHDO/CtE3SgBHk0tVWMXDZOTwt126l5GEHFMm7rzDVQbMO0sb2uONcIKjgxkB3tK8532tHxLDSGPllrhy1DGZxknKepgh9GOMVBM1opDyudH8glFBcco8syuhrqOtYPKpUY3LggiY0by8O8OBjYGdgIEewo0B2tj8yvjw7pQ2JirYBUxFXiPFTovXQUz347CE/PY5pDwIUFTSfQCN1BSlg96NRBVaojFjBECjZ+11ynaSe7TlorakOl0B+0A9KM3vtY5PeGyLhRWW/0Xh//bkPA03d62SjbPvKqTgkejv2GtYzXzLE5hAXvpwfRAQRPDCfMjOnZ0XPHd0+wME46qqPthmuO8/RC220Ic+KQ2HQG+aMNTuWg8vT+QJXZKCIGHS3/1gghQh0RCnXD8GatPaRZ/UEpsPH8gsP/Zdxu4/mjHWudXBrWbEhgpD/QZH/1mCekQWdsTMf3UwiKHXnYB1Vp6/FgiHfqUUYXJSWO4/H1ahmv1WOj+JefTWbFt8FuLr1Q7iujKxYQU2qHYIEQ5yFuQaAJJg4TpZcCAbqrVMbPs24biBBSAje41lYDwZ041lHQdGqIVKAi2jF7jHb7QuugamBCa9BaprbbSEuHA+cqPgTMAt0SwjSoGgJJDXdWpM7r506OAAAgAElEQVQcq0FQdA6gAc9Eb5W0xFGCU7DeBl/cOxBjv68E7+nSsSYoDrOBi43JEfxM3pXoZ/I104fmdBQJnQy8Y6tUL9jRBq53K7ig+PBA+3UjTML2+g7pMhY+JT4WJY1jt0Ed8TOtKNZOtBbZbxEriRBkxAtCptmKqiHNoVVptaChMF+GEwCXiZOR84H6/cFGrjQrWBFqN+ISkepYv6+YDpyt0hhA8bEQSylR9x3sGB6FNrCf6KPYrDu17dQGEOnmRrVMH4jk4EnzTDMbBBAM/oIsdEruhmfQrvAeSQlR99j0B0iBppCvN1wfBwfNGb0VXO+kEMdUKl/pRx6yNd0QtyKug3nqXqnbSoiBlBSjDNpSztzvb+T9nZiE1gvlGPhG7MC5hlDH5wWlVkZk0BytRgxHo1J7o5vDBcP0DXFKo1DreM7OZ0LcMNYhgPJGWAxJHj8n4nnBzxNdla7K0SrNZPRiHlNHTB5IVhBNQ+LmHPloeLcPRLIJ1spjkdhxruBlGshKMljC9Y94WfDhhvGdZUlYF2pRhIED9F5oteDEgVWcJrx+wvoLrb5g7QlxRpivVPuNlCJOz1iZ8HYi6RPSE2t5p4Q7zQklK720YZr1Bz08xGSPe5z10aOordBaGQe2Nq7Vo+DZ/gdBxuCx+DcaRisQ/QxN6AVaGWuE4ALy4Pk3lGYHLn7B+505DTt8N0O9p9iVNB3U8k6KHbUJZfQeWzP21VAt1PYbznVKLbQ+ItbjYxFQXf5Va+x/1UMQgnODQWoFDUY6+UGFeCCFxPdHLOJ/yjjmNG6SeNruqLcJyQun6cK+F7YtYeLJbSe3O3vZWPdCb4BUvDNu1xVZYQqGJGFziXUK5FDoImxrRus+RqJ+oRTj559f2TfH5elC73C+fKRR2W1jL566PWFFyXylRaPYTEpPfHr5HcscaO1Kq29cThD8wenkR2HAHFYdLSesLDgmaruBvhOiIm7i2AuNhkpAbSH4ZzQGav+MuDPNfQfdcVpxWlAZJrVT+vSwTfUh3GkZK+DtA7V+GGu7PlCS44AuoD0i3SNdEYvUAlM643XhtPxAcM9YX7A20+uE1ZkYJuKk5LaPhn0fu1oTI8SGSxuddxo30mL4ZPAXo5sIp9MJjUZtldILuJEtF22oRo7NUBdYTsuQkPjwUF0b2oxlObOtG7kMDXMr/XGi6VBnQ+/tPfVeKXcjzT+M0ylWuhYayvHeaauRBXwHZRjY3BSwMNTkST3b7R0ND1Z27mPx2xpiI5t67Hf8kgiLJ3/5OkyQrUIFxwek/ICUE5on9reDcPbENDTEkFHLNCouJuq9DhkR0PcDKZ0pJEQ8uMBRKj4kWh55YIoNMkAvxBTwj0KUxsGoreUYJ4RSsV4GWs9slDWjJ/jAcNR01BgRBR0lxGH3A3VjfBymGRXhODLTtNCbcj5/wMdpaIHawD9KU+LzRzhkWGXdgpvOGJG2Q5OAU8OlQEiRulec+sH8tYb3Qu8Z80ah0o99fF03Nm2qgVoMyYI4ox15CDhqo5XyEG8olErLmXJXtCxIHWQB5zbQN478RmuNEPwDIZpZTo7ejJoHtnBY8jpx+gO5KunyhASh2Y7JhunBXjfSciIXQT2gnVJH5jzEQLOxORgX14yJUWvBHGj0w87aK/PlQr9tQyajE5Bo1dOKIDKEUd0KzhdgRX3GecNMqFkRH2l1Zz4P+x19aKXN/S0qtsSCq3daglJ14P684ryCV+g2FNKtQ4W8ZXodWci8b7T+kDyl8JC4jLGtSaPkO52A1XGCqTJheQzLRRRnaTCsm9LFU9pAkbmHmbPUxv1+ZboM82nH42IDPUhpIoQL3eL4nj2i3ZP3gogxT3GI2VrGOcEHxaXvqBunZJ1XjvqdbmWg7gy86+NEUADs0UnomCjBR2jgu6f5RFtHZ8SdOv48NlXUTsuV1iNVGt7rMEDHgAlsxzFiEw/LtOMCPQ8MqIA8TIXWPNQTeb9DangPXcbkU1qiH0o4XZCa6bbR6oqLGecPqMdDwZ2xbLj0iVwcTiLSF/IWKNl4eplQNyaN1TJhyqPo/9ik1NZRf8baC0al9S9YLowToPH5rKUzzQlR4XY/ECeIBpp00MwUHOIUCR8ob2dabkjcqeVGKxsahh7e5EqM0OuO0zu0FWc73mVcENI0Jr+1tiGhSW4IvZxnHF+C857ldEb943s+JjoujomwtYoJpNOJWjrqwihSO0cTwfow1bZ9bAaaNbJVSs1YHdIlVMnvhZ6V3h3iG01XTHZEKtY2nO3sOdN6ppb1YbEtrOudI1/xfjC3p56ZzWDv1KuR70oriZiesRC51o1mji4C3h6HVzK45qFQeKX2irc/IJIQcQ/rZEIJOD0T4+9x4YKbE/FyJp3PI1L2wPV2ILex4RGJ1L+IaUxoVcehjQn0E+t2o4kHn+gBmivsTbnuiXtWis7DaO2gZaUeCbWEE0hxGpuXXhFztDrsp1PyGNBK53Ke8C5R8sxxBGqbQCMad/C/YXrHu4kgz7RjhnLBW8LLhvgbei40tSEb2oVjf9hHJ48LHcEhMmRMZoXW7lgvKH5MAPqYptU6egmllOFbcDI8IV4RKsEJIo1SVrxrTEmIwRAypawcOSGSmPyJJZ7wMmNtpnWPuYMq35nTNPpWfmKZA8EN22+vGy7cKPmKhp/HdENsbCwkYxIwe6a1y7/dYlzDEF+0BuvaqXVC/QuYZzs21ENIDvEPZfZfPfwEVe40brQ+hCAvL2dMNvb2jgQlzAENbdx4ZGQgt/VgSqPQ9O3rDY6O0MjWuZkNjJj39NYQ7fT9wLtMl1fe95+5Hl9ZLoE9f+OHH0/8+vVfyPJOvv0C2zecVY7jTNR/RK6RT+XEBznx9EGJqaIUpqR8+viM9WHUGhOCMZZv9hVzvw6NsnbSUin7jNQfH1atTm+eqDPnD1+xPlH3j5hmWllI8gciF7QqahPed0p+R+lMYSLvglgkBv+4gRtmO+iVaan4UPABNAx8UtdGLndiEo6ycTqd6T3S+0IrJ/Y1kbc0MFiSmMInhGUwbm2j9nXwbA/l2E9Ye0LlmZheUEmjDa9KmiPPH5849ju9HKTUCdNGOmemi4MwsR4z0/mPmPfU2455P0bTx7B3+ufLWECnQD7uQ24QziDP9PqC2idi+sT+vtPyzvn5D0iaaA5a6/SsOH8hLs/oIcyXT9juud/fKe5AY4ASyFvDhcqnz2f6vbO93lnvK6ULojM0Y1s35tOF3jJa4ClFtBt7gzrP4GamcqK9ZsLk0eeF5qGpgI/QldI7Yfaw34jJU9eN2/1GpuOnCTOjrgdta1jpXF+v1NxwuDFOTR4U8tvGuu4YdSyIWsUYN5reOi4Ndq81AR9wLmAoXQwXBGmC1emxkKu4MNBp4ifMTXRbB8KsCN4/02vCqlDzzrF/p+avxFCwqVD3V2q7Yv0+tMbljXK8UmVjmU80JzSDfhjl6Pj5RFjOHNs2uM6+4V3nCB1TY/Zh4DVrJV/XEVVxIxrWa6ftBct9fMrUYblxv64ca8elL7j5T4h/p9SREzcRjmPHEOZLo/TbGHe3obCubeN6+5XL8xP1zZPTlf5sbL6Q1aghcG0VXQLV36npyjw/YcUjPeH9E+KfRhNez9Sb4XQZbOhWxkmyDn62iMCUqNsx7L2+ICHTbae1sRAlXegEpumFdm/QOuqHEVV5LFTqwXwZEYKyV7SOTerfHG70DfYbbYLGiLKIV7xBeDmP6c62I8uEPiYv5gbH/suvvxLCIJmgQ7JlvdHLTisrjYI0o/YK9RiYSBeG2XRM7QkqxPOZ27dXJieDYDQnIkLftjG9mRbeXldq7Xg15uQQM47bnXy94r1QtooYpBTHAu+vFi9jQuSYpydM38Zovw7XgaiRZhAKU1qoRTGEXDO4gukB2vAhkNdO2ZSmE3Ubi+1wisgUx6I2HzQqtxu46JjniV7LILYwSmQv5wvr7UqcEsl9pOc+ZCR+IDpLy8zziNLEYOPr8zDNVuO4Z0Q9bkok58l5R2wmMKHdD3qHKev6jflDxDvhXr6hfqMcB8d24MPBclpxDrb9jp/e8THj3I4LFReVbon7daH3J5Zzo8tv1FzHBFWUvEPLM6fpH9lvz9RjIoZnjBE9MhLJTYirkCpl2zhNw7ZZDmgl4MOJUtOY4NZIL0P2Z9VjWQcfPeQxIbGJWiHNgk8VDaBuQvU0IjJtvEalFPKRB5qzDzqGk6EObNFx+uEDdTuwrSAh0FKgYEgzUkyEKaLB4VTwAuIU8yPu4oC6OVIM4x0Jni5GtTrKntpIfmJb94droOFECc49MspjkwfQkmOXTqWP2IUdSL/S8i/E/hsf5uvoutiZ41hYN2E7MnsuHOtCzZ8wGtPpjI+GWedYjbwry9lzesqElFjvL9Qu4AIdT8cjGjAzTvOMw5PSgopDpA4DtI5rkQuCqTyY/IXatgeG9YSPF9w8UMHwE7AgvuFjw4eK6g6sTGFiiZ/wvhPSlTgdOO2oQAgOR+LtNY9JIEIuRrVC16+Y/kZrnfvVI/ZM3k5QfqBnpdZfsPYVb2F0qdrO6/bfEfeKsyHcO7ZOb0NR752iD8Z9q25ch3vAWkdkuEqmGIjej+svNkbdbpDTXBzUK+eM4IXaDtLkCBGcN0IYdm3kJ6Q/Y9uPpKCI24jpREo/UuvEsV24v34kpRPHUen8mTD/QpdvrNsbrR1s1wlnHxEOQuz0HqllxgQsfmdrf/q3W4zTRrsd19FYCKdCmFZqV8SBi8MtbOZH5OSvHmGq41TNZnLr7PWdva2oe2GZf6RwR7QQkwCV2jK1Ft6vN7op673Sq6PPDnygmtJd4zQb4eaQdcd85T03MI+TQPAz0/RESs9cTp/5r//5X0j+B/Z14ucc+aoVppVlcbyVJ9rv/5F/8n/G/d6TeSIfC15euCz/wBL+Pf34A29fIr1OIA3cO6YbZg7hGasfObLjaN+Q9CvN/UqTK6ZXRDYk/0DPkc7PI5PXEuOV6jjGiNdPY2dYiuBCpvUNFY/3AVix8g2yw+f/jb79O+r+kdvqOdpE9x+pPGO+kGbDhYPS3zHZR1ZRCvNJUV+Y0hkQ1nUnxqE7t0dqP8ZIa0ZtRkxp0EWss5dMB9I8EaeJ1o22HUjtTC6Mi6IfC/ajddLTifjxidvbG03Bqw5VvI484fr2xtPnj/gY+PJrIZ1/xIKwlW+U/o20FPyktE2Z0u8QvXL9/hu5CNYilIItB/5zZ15Xvt4r+duVqmBOcd3wzTh65fn5Bd433m93vI+jqBpmcoH7dvD09AR4rm/fCW5GouBMsLqz6p+plz/juHG7/8zzHy/0BnspVOeR+ITJhRgW8vqd04tH2sr+7Yb5gDzNWNTx+hTjslxweyeK4lIaMQMUTWPMaHvHuxkTo+zrgxwRQBy9dvx8xmsiaOAojd4ghDhOCrOCBvZW8DGwrSNi1aqSiw1MVDdEhJwzqp5t2yn7PvjgjBvk7J+pxyj2RHmil0g7PFITk144xyeOtxtZHeITAUcrIwdsXbHmCGEius78nHAfIv6SENfp6512v+G9IKeIDY84PsShOjaHd4nH7pJjPej6C608c7z9R477H9n3C7kEQvgdt/uFYuAnx7EGxJ6IMTx6EW+cTk+DhBK/Mk+R9etXFCGkIS/qTUjTMnKR3g8kqrwynSrLMxB3ut5o7TuNd6ZTZ99XgnqCKL1WvPN4H9m3lZjSIwogg/xgEH0aY/U6UG8uOvKxDQV1C4hrTBeoskGP3NdAz53W7yiJ3v92xCl3YxeP0lmejXgeC2264UIY41VVppTQhzrcO4cqnM9nzpfL0E/nxhQTMY5ibWuMm5BcYUr0m0fylUqh70o/jNxWynon/fiJfV2R2xt9AgtCu++4Unn+9GHYBCmcZ6XcId8a1I2av7BvXwhEWl3pNeO9PmRhD5Nic7TmCO5CdP+B66uQ/N8R9A/M6YXgPOUo7FvBp2MY82z0mdSN3oJzwyNZ2mCsz4sHu5EmDzzRygesX5CgpE+BXDaePz3z+voV6w1TxcXEfDpzfbvx6eMnNCitZvb7RDkcnUKnUI6Ad4Haf8FJwOsHrEbqkWnthrkbXe+glVYFyws4wfVhtexO8V3RrkwfPsB24FMcMR39Tpq/kqYb2/2AfmY6R4JP1PwMKL046v0FK08c/L/MP/zfRPd72v0/ESaIUwT7SKszElbEH9z3byzPEMMnynGh1uGH2G5QSwS7j8Med0a5EIInJsF5R/BjEmU2JjBjR26UnDmOg9Y7pRWcYxB+QqC2RrMGOvK82/XGfl/x6jgvJ07LmeQjlMZ+XVnf74SYcN5TWyXESG0V4yE3A3ya4ei48zIITkAURwie5mA9dvqaiWdP+HAgqWDqUH+h20wuOgqW+RMijt4cavF/CAqnOKOS2LYGjA4DsjGdMnFaiWnF+4JVxfMTlL+nGfjLvyDxz/jQmNLEtFTc9JXlZKQUuO+V1tOIqKQ3kq/E/nvs+EzJB6JDXEcbBGErQJUR9dXBVhJTjvIOBJyPaMiIX+kt0Wpnyz+TUmLiRshf4H6jvxvuuHF233lOO4v7jm6Fdj/h+IjKaRBlbOL2zSH5R1q+cGwyDhYZm5UUz3g5cezgvcOFDPqGqiPoB5zOiLxwiv+J4F6Q8Avnl19ZTldc+Jku/w/W3rGayJtR9k7fJzRPuKJwFPZ1B3NgSggzoAObap5SjHy00S9rDbo9Dkl1TMZ1TMhFHLSIyEzwJ4I7oyz0ljCLhHjm+eUj6fw6ek7tTJDEkO55sAtWPnCKf6DKO/7068Bltt/jeEIIiJyZ02ea+07eIrncqf3OkWHPSu6VrldKf/1fLrH/1ZxxtFKagY433/LM6/uds3cs52X0hY+GocQ4/c1/db5zlFe+vX4jiPLyfMEH5dvrd97Wjd//4e/YtivoQc6dbVsRUz5++IFtzazrgfMzUxSsOkoS6ieBnxxfbpk+r+hq6KaEZcMlY5YGvjD5G69v31G3Ue0bWOEHeSJNP9Hcytf7n/jwk6d+rfxjOrGvme/1AyY7IV6R6NCY2et3mhnXtXI6zXiNQ3AhG+7yG0X/mde3G4uOk6pjOzMtn3DJaBRev564PF2HRbJOxOXP9FYxPuDcE8UyIXiS+4Hr+1c0vuHnwUqtVegmeKmEWXh+fog8EN5uO3FaCEvg2Ct6vDA9J768fefl+SP7+jrEFVN6GPoa9XBMU6TaO3O8cF8rrSam+Yk4KUf/wvSkFKnsZcU5j6nh4mDUWjG2vbOkM8deuR+NKXyA1bOvN+pp5fNPkXX9J3r29OczsjMueMGPReG9sP2Q8LfKy48FLb8ObbycB11ZPZWV0r/y8vsEbUN6Jl0WIgyxyiVw1DvH+p3w90+Etxvh/AM+TJS3V471C8+/+xFj4e23L/gLTKcLEh334yAX4/TyTIiOuhXKtrKzQN3Qo6F1nATk3qgtoi8vEJTy5xX96OhmrGsh+Zk5eVp+hWCsv31BCYTTTHOdt/dvLDGNuMq6U/aNUiu6r5g4Oo0ewdHGydTlBG2llIyzMDCGQQaRQWC/r7TSiTEQzD3wj0a/Q02F+Fxo7o7TE2Uf8TANddjtSqSXytOPCzl/5/wk5GPHh4R3E8e2oR/B7l+wacOH9siMFiw2zBuG4/31nenHT4iXYe2MgZI3WinEJUE1pmnBzsvIv7qhju/rhqud+PGJ+/sVESP0UVbqj9Fyd8paClPriAn99vdsy3+j2VeSPmEy2PLdvUP8jcuHT3z9nrm8nOh8Q7ox6YJzJ47cmE+BMEXK90BpB8slwl4hN/7dx584vhfi6URkoeQ3bFrABs5M+iiMtxpJ/kQ/RpQkdIeLYWSjj2Hvs4e1/nS+YE051jvSHdOUqMdKyzfCBEf5Tozg3MyRoRUlOYdLkXo/Hv2AzuQXNI2b699civeN8B9+wt/LuGHh6Aa7g+m204OOmMWasWVMFvftTq/G09OF2/s7KsL1/Z3gPLUOg6YLYcRZchgTt76jRel06nHHqY2pei+srTCFGW2Z88uZ+1vG5dFVKdJpR+Y8f8R3Idcb1jfC9IzHw55HzNHCiARUOF8+UctgWdfWqK1wPj2xbr+y2zuff/j3tPpKOBmld+6vnXwE9v0bOk2PothCPQK9jDxrtoNwVrwaUhK9f6XiRl63eoIafgkwX7DtV67xzudPP3DcNsTpKMHmghdHWQ/ilLh+3VDnB8GHiPOO2huNfdB+ekFsg96wWoghMJ3OHHnHdcdaNk6nyJq/03pDbRqL1AZPTz+yVqF/u/Hy8ndwFAICLlJ2x35vfPjBCPKJr99uTHMhxR+53a5s9b9y+RhZ0jNtb2yshPMC7QmXdrA3+uFpNaPbhSk9E1Nl3d/AraRoWHNkubHoC+s3COmFIxdSAfUDw2i2oqr89uUX/vC7v8dapZQbqI5Oik/0Fum2EicbMZfuyNsoVYs3nKucTqeHJXI8WimAQwycCaqeGhp+K1jOyOVESHEQeY48IiiuQCmwnMm94nLGd8Pw1N7ppRKaEaYX0HeaOfLemKYJo7DnK2lq7HslJqEWobVOazdURoG91pEGSJMxV/A1IObZ1oNmEQ1PuCliGvjl/Q52J/WZmhPWFecborBvM/mAKn+C8F8QOaEWmKMjhozJf8ZYEE58/hwRPyZDSsBMqa0+ZGGje5FzRYgDHGCV1sZUocuwoLaqxAiqP9L0lSpXcg/U7DCXsABNN0qbR3xxjBDwdsWfVmaZKe1MChNxbvR+UHvEhwXvHdOkWD04X05s+29jod5kHNzsZ0JQzP1/dG7cb8ZpmuldMAIqnyjlxNPLCy68cjv+C12+E+ILk1zQNlN7gJAwBje/yzsxOqQpUiY6430anQqDqkgfcScnI7KrAriK0Gglc3meaXXAR+reH8Zjx/nple31zJLCAHDYO3v9SinfEFEuT8Yvv0KwT1RW1k2Yp4bITle4HxNE46hfwALbXnBmRK9gHkhM8fRvtxhvFscT8zayzOwsU33oKIbaXIMhNOx/iqkcr4nAmZenQD2E1s6cL2eS+2/89OEjbB9Z738aZAC9EF3FUE7nyLrv1F5QudLtmdfrnWuK7C9n9qXxuheiXeF+ZuoRLYmOw9GZp0wvB9JOvJwvqDlKjYSP4DjgZkz1M30S8uWfebueaHahul/BveEnI4aO8IbYineB3GbO+jJeDzG6GPteEbfg3Ef214M8L5yjYO43KgsqM/30f2HyfxD1E03+GfoL1hzVnmgWabLxdJ54e/uZdFZMnqnFEYOn6c6+Z7T/wLw0jvLONE0c6zglln6iHp7tvnEJT6z3+sjNK8JMr4oQEfHs+aBu/53nl9+x+N+NkZ58JcwwzZ7WYL9HPj79A20/6OX+OPkbtq/exopDVfGXF+7Hr+Pfa8A1ZfID9GC90G4HISQISn/fMQx7cOqnpyduVpljJCx/5Przz0yfPGkWpBVa29nrgQ8niC9cf/mV5fSM1UzuNzQElIXvP7/z/Wj8758m2A7u9xUzQ4OQ5kS771iIPP/+d+y3r6wcAzlWFRdm4suJ4+0L7dY4zR6vyyDA5I0QEyE8c/+eSenMnBbWX37BWmTyC8e+Uu8b4fyEN8XriXU9aLsw/fA06B0lj123AEE49oNwSpQdVDvOBm6qRihbhlvHuQBu4Bq9TaiPdD9OhbaykbcdsYZfFmQrtLaRTcbEJsJ8Wbj1nWWZuedMih4XHEfZyFvBRQFrI6v8YFNrh54rvRnmF47rFQlnrDi8OqQ6jnJwtMKzGh8+fODdGVu5I+WOAtPTibwr9/d3PIp/upCvZdgOWx7FrCnRnBH6OFlzs2H7wV6ADi4GuuvkvDO1EUlw7huWO65foDVUR4m27ROn8B+JXOjtn7jdv/F8mektcmw6ssQBpmmiHImj/MLl84/Uo2NlIrqPiAaEV9b1jfPHSN8Kze4c7aCaR5wf3HjJWB9Tu+DDIODgwEVaWRET/DzTf31HT4kmdyRc0Sajm22VhuLcE9v1RjqfR/a/dWpxFAvolCj7V04/XbDvgwTQLDNwEX+1GI+CPym8G+uqSAA/C+igpiCCBk++X9EudCooeCfjNKkWzucnsmQUwegPkpOyrStaAup3etiASKwHjZ1moHWQPzgc+9Z4+vGZYy9o89jj1KpbJS2N+1tj6ztPTzCdFlpzHAeYBnQKcGTm6UxuHbEwtNUuMM0jtrLnK61fCcsNwlfavSB9odVC61emqUL9jJ4c6iJ1y9COcW6qRjcjzRPiIX8dn6chsDoIMkqO5l7YVk8gEifHkfOQOOLo4hCMFCe883x9/cqSZsJstBpRd8Ynj0vvCIKWD7T+jpU7pRlBEq5FWvHEOFH2O+4cUdtQ83RZRma484joTGzf/hn0ylN84bg7rE6IMLKxfcUl49uvG/kwwmmUKzU2ootjItSF9RoIzzPxg3H/XrA+oSbkdiDayfIL54+BWhulGTE+Ee1Et0ZbvuDkxnHtuJNSygrlCSuXUaJFUQ+9PEGfCOEj+z5K/z4mRMMgajVwAoiSjx2RPk66naNbofZxSh6cIARaKYM08ujQVNoQTOXMlBaO1nAyyqyUipiRrRL8KJ9PLtIt070gVYimg7rmG0czWhVqCZBXyAfaGlorNe84H0mLcXsbNkuREf/sXWn7MH/6UHhvMz13Eg7TiPSK5TdyfmdOnc/nxsZnjEK3Ky27IbCh0fU76MFpmTH5P7nffoVecSGSQiIR8eEnvHtC5QoESh00OeccoqNfgxtRG1WHtgvl+DZe7x6BhAuVEBd6+YQL38k10O0jOmWmqVKobC1R20LF0eJXxBrlWMnlCkwct4mnj5F83Ij6gpDG5lwjSKL2ndZ3jrVydjOXy4K7j0190ZXav6PB6G2cRKf0BlpHYdIr1W3sxxtyuzKlM+o+Q52INLhdmZsQ5gu93sG/AwmVgLVhCnep4F3Dxws04VgLBvTG6KU/l54AACAASURBVMlIw9ngtxOHPK/IAdEPR0f3aFfK0SilM8d/4BR24I29ZnQS4rQjR8G2E3pMLE+J76+d09MzyzRR8kbvjrhUwtS5bndc/SPH8YUuDWs6fDkuE8KN2v/XaMN/9WLcz5Emjlb3was9MkEj4jPH3eNdJExC73f22/q3/9d9Hy1W7fgZVN+5Xr/h1LicTnz99jP7epBePoxxairUfvDnX/5EnCK32xUXb5zPP3LLmRqFdE6svREFSrlx2xcW32j3TlzO4B1IZ1mGSvy0RAorIhPBCuyVuhrRC9XB2X/gWL9QtpW8F0oNpPCBZb5wu25cnj7x9u3KPC90Gq1fQcr45ZDfYXSqfGdZFgQlZ5j0CfMfwD8xh78HDB8qZXuhukjykd4zzd7BCfsWgQUfG6044uzI+U6rhg8zftqY5ie+f3llmk4cx1dSUuZpoz8wRpeX0/h6KNEH9jqkB96PqEPyM9GGkrjU6zhR7RBkxmxcSJGDxjfC9DjN0EY9Mt08nTRwPxLZa6dp5nw5YQk0CxoTeGH77Upon/HPDk0LNVYsFzyKukFpmMRRHeR7JvnLI1M/lOpdYNsLn58+se8Z55T9/2ftXXok25Izu2X7ec5x98jXvZdFVjcbjabUM470//+FAEFoCU2CrGJV3syMCH+cs19mGmyvAksakIAYQA5yEpnh4b6PbbPP1rp6nFyIl49I6pTvbyQN/Ke//9+Qu6HjYFuNESq4yMLP1K8/4NPOncH+2nj5rysxzE5sH1D2tzkNeKuEoKg30sPQoLhzQ9Yd934nf4H2/oZ/G+jnM6iR1Qh+oHKDIdSH4xiZl3XDbxv99RV77CznBbckXq8/WJcVNQgWptCpjGnfixHaXIbuRyedheADY+9on+PJNjp9ONYtocdAGPS2wxJJOUI33GkFN7sCXW8ghrAwutBqJ8RKWjYgUY8ZVUlBwDpGIYTBYOBNSZ8ucCtz5DeMgdK9zZxzDKSTJ2ToVvD5jOoBvXJaM06MEiL8qJA35H0npEi9ZMp+EN4enD58QMMb3SqPo5JJxDVCgFGfVBXXuSxnjlHobaftk5kdBEp/53zyXO//SOsrP33+71g3jscrUEhnm4UDkRAV1kijwgKSBgNF1cGp07shW8ZfK7WPZwY1Yc4jBEzhca9sv1wm3eiJJh21Y8zx/WFKQDhqeUblLqCDUQzMsayRrg1lh5AZJdHbNMq5PNjr9UmmWgmi1HalG3j5y2M6f/wJvjuaCk6Ylt4ByQd0idj7Pi9wayQBFcVFh9jg+7df+fDykeM4iC6gqjNuUBoOj7dE9TvuWtiXjWF3Qh+YJJCBWGNYIkvkao77/sDrSjuMPiYKMDnhKDs+V4KzifALK0c7IDjy8owZhYVaB0fX58LVXMrSMTF0ZoNl+Uizz9xfB8FVUMdoEdNASka+bNybI+Ao5ZUte2KYmCQNgWZCL+D1O+spUkuYmFUOVBvdMo998PLS6MMoR+OcTlMs4ybRSNud29uVvGykcEXtZdJq6NgAcStmB6Pf0b4gpcz3T1dgpzvoh3JeN7osjGMQ4zPGNhSvhiwLpQjcwX1eGYfQx5WcI84p1h98+fDC7YfiveDiTnQ/g2vkbce1wP1NSG7l46cpMHrcInE94TVMmogPpPiR2t9wMpcGt208yTYd1YOuwv3NiM4Tzx5uF7yeGPGg953ehHVLfPnpEz/e/0DyAR82wjLpVxNLCr15epFJGuJBSEp80lBGM1yatB51QlflaJ01ByR4XAxzn6g1agTWQH+9Tkb3mgmXDVonDOXhOuFRSJcLLT1xsd1wbZ5TZVTU7zhzWA8kr1i9YT0Txpn6eOe8LJh/p7UAaoTU58/QhVpgWSO139AHLCmQglF7o2vH1GPuE9UWxmGYu9FaAiJQMBuIBlDPUd7JS6T2weiRl5cT55xxw0FzqP/G+VMHPSFrnJEUF+bSu1ea7oQYabQpwumD8oBhgndjwhSOhcf9gZcD7QE3Gm5UzB5PY+QJxh2//I4oFxZ3Ydc3SL+S0o61M6I/c+zw4VNltDdMLogstAb1qGwbuM3x42ujFMfl4ydev/+g17kMPtqN1q+42HHiOF82Ho9XTA6GBKpF/PJA5AdGxuXPHKMxSuUUX8gu0ccdNU+UBN6ISWnjOsU/Ktgw2njgxpx0pbw88b82QQ7mMByDE607vLtQDo+XTGsD7MKynHGWeX/9xulyUI+FVk+M3sFnUrjhF8Htn6hmnH/6Sq8nhjPSeU4aez3TxxnYIH/jfr+zns+09sZeHwR/wcsnbm8Pfvk3aux/v/SnFKiN4CI+bXPxzHvqw0EayMlNrvIRUfvLbys24fi4CD6hEgh5I502jnHw7ccfyGlaj4Z1ulWUSh+NGM+obAy3cf31TjUhfdnIHxLlOLgfB/f7hpbOjx+dHB2nPIiuYSYc3dOi5/7csD9lxyiBvSXqEhgvDZM7198f9EfgaAc+O4J/DoksQXFkSWifI6CUIiEIW1hZ3cK+v/L+9pU4Mjlc6N5BArVKLe+U/g2V72gfqAoadpo8kPg0mg5PIuC04PVA94obiXZExK/4LaF5LhTu1SHBcPHAO0fy8YlW66z5jDoFAc9lYrBUJt4pTsGGC5nt5ROtLYQ4GL3j3IaPiSFKbcaSP+F8x5uhziN4nAnBOUSU434nry8EK/CyEZYPWBsQjvnw+X7DkuHDCR8WjtR5+M7oijjBtsCB0u6Kv2xE6XjpPOSghYbLIMlIAmHZGF3IPjHshts6BKPtg1YhZFjsoFzf6aeM9o41mYekDXyKhPMvHN/egIhfA4cah3XMjfnALMLogl9/omnFFpBlw1jQJuQYAcHSQhl98m2dollw5wUngvVKKT9IqeNWg7qjoujJI6tHdgjOc+wF5y6E80oZyuEGunpcz3Cr1CcacpTC8HFKQvykYdQKCyvDgTtlegN1M/MfXELIU4Sggm+Otg+Shtn91ElhMb8R1sS7q7gDqLP7Mp5cXxc3RoHjceAxtA/MBbSC70KIkUdUSs7kHol7pOfzFDjdB90EnzNdB2GA3o4Jsp5pCqBj7WCUB7I62jcHfgFb6JKoOnDWWEW4HwcuGt2MoR4fOl4cWjd6XXGpMWLl0A98vpzJaXCUryA3cp4ZSywy1LP3TpILVgPeZZx32Cj4ceBGnQehLJhb8MsFLxnR2clx2eNrQ2xMvB7CaBUr86Hnc0H7jdQrI3ikOGS3WQSp4340hjpcFzgaKTokGeYfeL8TYwNXoTXCeSWIo4ohOeHzBvEvY38aV3idC49uBYmGdkWOjqkRP79MSUbTJ9JLJ8NeFtIp0+QgLSujDI5WJ6FnNKxVzDrBgaxGcwWiZ+eOhTsuTg69LI6y/5HzJoxj4IbSx43hr9jyQMKO9MSyfkZrpoUXHjdFyfg4aQ0uOaop9bETteN8JySdUbxeiaakGPGaqT0RNo/4RosVt1TWdcDZoe7A6gO5NkQTIyWqE4Y4fFjmEuzrlfDlAz04pDfCmJ1vM8PpldDe8GEjeUcQj5qjHR3dC84EXTK3243lZaPLhrWIHg2h4LKCnwQfmB1idYZsA1uN8bQmqilSIskl+hEgXDA2jgpH6Xg17t9fSd6T6sD2PrnqknAWJ9Eon2k2GPWdzT2w/ruJc80viA/s+9uUzUSHY6WXBekX3HB4G3gxVHdSnubhGOfC4ygP6vGKjp3kPBYdmiPaE2MI6sfEOoqbjPfqsDaIbiH6FbWOyJyxmFWENtG2KdIRzCfickEl0zViJGwo0TmO61zeX1LCB8FcR8PAZXDynHFXT5SVSVQeODHwkSGR6AIhw/74jjdDdBo5y5j4QquGPozhA0HeidHxOIzDlHg2YmxUP3B8wLnA2/uV0SO9RnoHCQphsB/Gy0sCHRy3B6MMgnmSD/Pz4o3SC3tVwiIzAqIVNY+TzOzTNmI0RCosnh4WmiXMHC4MWlC6WyYed7g/U1mIA4mGi4HRPDG+MA5jWEFRbHisJeiRUQ62bOTgsDaftxomYvZwQnGNsA18rHTdKSWgJSPjjA9fCOsnmlWc3QlqOI2oeBRFxAhBQPrMgssHmjb2MqhDGCo4Z8+dNfDygdHOPB59om/VY4fhS8VjmF2m6K1XtL5g+oljJB5dnxhMz2Nvc8Hdz4YRMp77CoLTjD4jvGYOR3giRXmit2d9FZOSYyCIMNoDrJJyJK/rxLCJ4uOGCZzXjGuCLxthfEZ1o3BwssxmwuZekfaDoBAIiHWcFqTCuP/NrJH4zroqhMi1Rl73yGP85XTz/1cxrq0ianhz0BUx6L2hw+OTey6nDBieEP9fxrjhifmEj+vTrgZpc1io3I87zl/Ylg/E4DEmp/EoA5GEBCOsAXWR2/c76jqWjaKN1joSO60+zRU08hJQGqXtM/+lwnJeUQY5BhavOF8YYWfEAwuN+rhy+/6D/b4zrOOjgn/QxzutTbao6tscQQJq0xKnYwovxmPn/v06xT8uYHaQIzg/acWmM1enWjiOMUfGuYEMhnbM5sEkPAgYzhzR9+diwhmxF/qYMgNTIYTJDHUW8Mwxp5gR/RQI2VhZ0gXxFdyY9k2fcGFmSZsKIbwQ3BlTnmIMxQVPWBZc6H/OYdkzk+aJeMnoEHo58NEBSlxWcG12+KVjoqAysWlnxVQo/XhupYNlj60ebQdBgdXh3FwO8dnjkoAfSBgT42VlZhFlHlg+d5BOb4q4SF4Dvh/sjxsWPE0Etalht9EIHzYkzCXfeIo4czObag0fBEfm9n2f7HLn8TGgOSA+g+bZXYgJawYu4F4SxkBtQPBInOxlTGltJ2c3X4fekRhxW8a8UNtgeS4oqXoczCXYNAsz9h0bA1mVlI3eChYUnxQninVlDHBjbooT/TQWuimSQafuWYfN/PLeMPN4mT+zAD540rLiJHH0yUYPYxJyzM3Ms8kyR7HrCZvWkdkF7Io3x7YsyBLna9Ud7bVA3tDD0GqIz7iY6X3Q94PgHNhAgpvMZZidwCfJm1oIixCDzez8qNAq1IFqIIRMRVE5PQlFTxGKNMwctcwITsxg/g7xOjuyaRIvnJs/+9Qfg8Mm5tjmmaF9oM1IfkNrwFzEp2XSTcafaOOKjI73gtnA0RAqZg1VxYmjPyreeUY0Aob0/iSuDAiCz5FeKvVRyHlj9BlRmWuGna6V6JWwQDvuDAT8igsL5vxfnsUIDGXQkWT4MCUno3a0diSGuUiGp5VK7zojYkwJ0nGf8pbjqFifuXyR6REQZ5OqGJSuB+I9GhSJkxiFd8RlcBzvbOv8XTD8dAckh4tQWyd5h8lE6Zl3k9UuTHmHTRrCXh+EHAiBiUSVgRd9it/ASWA/DsQLYRV88kgUnFd8ALdmdAy8m7EDwc+ojjlUHdodx6MRmkFMGAlRpR9XdDRCXOYZ2hu17dOm7ATxcwIgvc9lzmjElHAt0dqKWMAZOGRqs0VhMDOrTolbmp8ZGQxngKO3MSk7feJGTROjKjp0LtOOzrG/ktdAdgnVgYuOPhqlNvpwHK3jF/csUidNRv9U5CgYFR8rajN378VAKzbqfM0xjEqMnlIKIp16HNTjzugFMSV6T1wjFjy92HzO25xWOOfwOWJMUZWXgEiYTgAXJo4UZjPAR1yYojdlIiAnC3peaE3nknFvDevzsynegRfMDYYbE02nMs9eJpdfnmQTFyMSl7kY7aCVg1GngEgNus29qimyWkAUcZU65pIwTrEw35NHezCqsSwVH67zeSiC0PHhhnEjupU+5v7IlHDZjI3ImO6NUQkhTGOyTDSrc5No1cYbZoPkP1IP8HYnuEDvjtFnhDFEIWyTEqM9IpJxLqAik6Rl4HzG1CMjYlXQJs8zbQAFFyrmHkwQUaCOjqrSe6CNjSEbhBk11nrGRsCnSpKI1ws6TnQLEBWVijbox7RgimaEjHih945IZIxAbVDHg3yCdJp7es4vBP+C9xnvMtZfQL8wxgnrAd8nSKDp7NZ3e8WFV8QfdNs5xn0uAIdJe3LiaLWByVOe5HHicTYt007cnyd8Nibe1ORZe2HzvPA8PRZ1Oi28Q7xDGYQ0G8ghdWK+4f0Vx2My8wVIlS3CDBO5Ocl4EsucdLxvpDAvBZ4z0S3IM8I8gEaD0P/jinExcCKgih4HtXVamazj4APjaFOG4+X/Y+BUYD2fCMnhghGCIq5Q6w0dg8+ffiaE5YmnUXpXWmVujLc7Kc8fqYyCz45ug/vjQAVcrPOmFoQvXxwjeK6lcy8VtUEK8LJGtgin7Al0fHjgwwNHRw9lf3sQ3JVfv/0DS86oNZrON8Xe7kiAo93p1InQap0xlDoatXV887S70MRTpeBsR3pBAec3knxC2gdCUGrbsREQS7QCtd/nIppv9FFxPhFTJIRCSg1nxjgcVjynBEmUQKDtAiPgCHhx8yFGw9mKjUhaHV2vk/HqMkFOzzeJsj8OtrPH+grq8H7a/4LPrNtKa9/pNaDW8X6Oi/1Uc9EbiAjmHgxRskUGV2BgNhc03SVPG95l0GvDymAZbiLaFo94xdeDJYNKodXOSJEtLng83ex5u+2YP4ip03R+aAQwnQ8w7wMxJpz31NrwBhbStCI+edz+stDbD3JwpJdJK/FtKuJjcPQu3K4P0iq0cSMuJ3CC2SwKxAvqoR0Fh5DO25MgMLW8Uxro6H1aXkNItDGV6y4kHAFrSnWDAGTv6FrQ+4EwO81OlFHfUIP0JRGSMaqh0RAc0gVTxQxaa6SU5oHz/KN9oKMjKI0+c8O1TQlMcNP6J0LIaSKemuJKnYirAUPAZGJD+zCsNV5ePkw6R/CM0enaEA85RZL4eQ70TnncnyzuefOf3HNHPxqlF6IPOCcQHDYM9yQViPjZlY8FCR1Hn4ScMhiPQdsHYoEQFiw0fEqYy1NMIje8q0jP2L6yemXqkJS0bc9x+CwwvUzcWsSjvs2FKm24oQiOMozuPCmvjNIQ557vdTDm69bb7Di7EGbxNMpk8zqhD4fUCMVhIdLdwElF/HjyfxvrGkhr5Dh2ehvEdKHcwYqb2cI+lxJjing1jvfrLELMzd/7aH95FrtJazHsecER6Mxc4oB2KxCmgKfsxywMsp9Tx5vDlRPHXqjWcM8LHk7mkrA4WptoWR1zkXRKw+TPDww3jFEVEIYp45nPTXHFSaSXMT+z/YaEKUlxfl48nMyLWCsT+bj8dGaEKcXRoSge9YlBYFTj0b6zrTL10stCICM9gS4IJ6yGicxLTxa6Kt6Yr0MZ1KL4tFFuD7wkYlqovTLGIMQTwnnymvWG6ZzO+mC4oIjrmDQM5fLymfI60D5xaSFGsEivoM+cumlijPqcOnhqnftT3maWv8qNcQwkVqQrtDtJGjkExhj4PKeyLr3M10Q6tRdqmxK5vRy4CGlNDJtUEBvQSkGHknOeBkg9KP2dlAsibxOvaTqfR08MXBvTmlpKmaKuWUXjROZEAqPXNqNP42nldIJPDp8FF2eR2LXho39aet0U0QzB+QhMZrtpB6vzfSAF7yeu80/G1m5K733+3c/Giz1Z+GY2JYNiTwnT3LHDuScj3TMaCJFaDCMRwsT/jTYtiD4kvDZMhdqY0wcH2gzVTNsf7OU7IR+cLtPaijDNmzbQ0ch54e3tgXMJFzPEyBChYXSE2nTKZfDUwyN2wfuEslPaK2ZGjp943DvZGhsQu5KAHGeWeVkiXQvVxrx4OPckDD07vy7gZDbDxqhYEYIFnMx6yqeO+Yl+7s5TcGBtLqGPjaAnPBFrETs+4knE5TsxD0Q8o0/rqHdhFtsKfcyGg2kEC5h1ahvg6myclkDwg+0EcZ2itz42nHxAfMWHgxhWsGkNduFPZlaljW+YFZRvuPx/ofLPDPvBsBtDbzhpxODAhFo6QkAIwHx+qE7XivfTjqu9z/fLtM89i/IJpJ5CMg8SAP+0VctEaUZP652UFwaFkA58vCHuSvCNnCI+DWLYML3g+AC2TA66cyCOlFYk/xEbJ7z+FbUIpjshPohpn/bX/7BiHNA+MTKCpz9xZCGFSTxoAzHBh5np/It/JIWZk5QHaYGcV+oj0ffMaVtZT3dUvlHando6pkqKwrZljpuhbapkyYPl9EJIG/q0En7/dmVJkdN58OWnM8dQjgHiAjlFzmvC9Z0tOiLgxGZnqH4k6mfaNTBK4XQ++N3v/08+fvyFciilLvRxog6HC2f2/QUdn8ANlCshKOuysi7b8xei9FZptYI4Xm/vPPbHZENbYsu/cDq9kJY7ox08XhP7lbmdHl/peqdWN4kMUtGRZ1bQfQX3e5K/sQbQ+phYsOpxLhDCLBymKVNRazg/aK1wvybQD/NG6StI5X6/Th719pWjvTNNdQte0jOPOah7IIYLg/mA0rERoiD+YIyGcxsuFiTuuOftWHV2QliMnnfMCxocvU4slUPIKRIwOKYVjCRw7ByPB+7jBe6NsleKm4dt8oL/tHDs3zlGxcUwx6EyDyaQubBRx+wMi07rnndPAyTPZaEr/ryQNsOOg2SeHBasK8f7K3lNxGWZRUsEXGHwwEInZsFK4X4cxNOZ8T4YGvEuow3q3iaC72h8/PiZpjLRm7hpYevCqEqMczScvMO7QTsK3oQwAtYDHaFfjfjlI4bg3jwjntC2wN3Ny7CbHQCRWWi21uaBw2TK6iiYh1EbEU93hiTP0DGXSEOi3isPe2c1T61wHO9UPRA3NeZDD6w0tBwE54k5sT/utGeHd7RGfb9B75T9gXiZnTQH8qcu9F6oj8LysqLv71MIEwPjcWCPY9o+xXDdaC1xXIW+r9h+or55xt0TLHK/vhPCQGIHf+DiFZ8awlzmySmyLoE0/hbnzrSRCfEjzn/AOOPkBJoZRyBwQvLcm5DhcCqzkDFFloDEjvbr1Cq7WejiPTEtfza+Oe8nArBCHw7zfnbHRiMnTxuVbood/fk9FKwT3BQqtVYIIYNkWpWnZGl2N5ENbSc4MlIcThsqD1rfp231X339KeOfc5jkhNLoRwHnyT7RbwcSPfuxI2bkNRPSidEWoiqfXgaNP5JOSu9TyKQozQatDcZ4RkT8POfHmMWS2tQ9H29TS36/Gto3uk3qjsOQ3oj+AG8gxnpZ58T0aU2cmnZPeVROpwVOmZtOYcdoA7zHrysSF3rpuNNOXuf0wFJiFI8rC0E+UutCuwY6FaISgyCtE5iYs/Hs+vtlpbxf8d7YXj6Sli/gLs+i7k5eYE0/Mew2MWqyzM+M1Gf+ORL8hb2+M5d25+evN6UcU7oiDpzNTqiaUe+dYWDOwYAcEm5CF2j2wKsnh070BRvz/Hr57GnSKG2liXI/FNONFD8RwxnxjjZ2Yh6YG3ORdjSsFxywrRckLDSdk4HgI06fHfE5PMOHWWTFNPGh3gdynhKmMeYkIAY/xSVPGoxjXmr9cwqgDAggwehWZ8HaKmLPGINvmDSgTVGSc3MCO9O8eOeI6zLTaylME+0cX2E60YXeTTmQ9x4XJ6nFR4/KnHL1Vim1oAqqgnMZ07lEHHyeO1KqBO8wb1CN0SHkRHCCH3MZVXzAjk6Rd/Ya6eMnbveV2y1Tjk+o/g19fGIfhd7uHHUHl2ljodsJc2dMAiEK3W548Vh7YTRHe07nxT6BvuBjJeaDzb3wEgfn0DilxGk9zz0cXaglI2lH2el2TCNn9oTkEBTvDe03anlF64E3T5AVp3OCrmNhr6CSML+yLnDaCutS545IeYHygZw8Ph48Hm8UHgw/JVaLRNiNlQ8TypADzU1ogslEUNc2MBrracF04nnrDvvuqBqm7NAZDGGMG+r+ieH/Gb/sxPUg5u/EoLhxxkam153WpmCpt4YoeKnUcn8ayMG7hEicxBad5HfThjBwDrAxL43jSf3R+WcuvnqcD3OXys/3vOCfnfaZxuh9w9lfY/0XHB8RWaY8yTzeMqoRkQtwIqRMSEz3jvP05uhtwYV50bxfwdoybcLyio4Ho/3bpfa/uxg3VUyN3ju9d15eXubtzQv9aMiQZ+vfZj71X335Tbntd5omfPyIhDN9dHwwzpeZCY5bZz1Hcl5Y8plt+YD0jftrZn/d6PvCsn6g6sHr/Svvt1fKI+DGF7789BG1N75/PagVnI+kJxD+Zd1I4p+aaSWkeWDt9eB+vBGC8HLZ+P3v/5GPn/+G1l64vnvqvqDtBa0fCH5F/BtpvUIfOF3xZKwY2hT/4rjbr7TbV+xhFDbyx184nU4TZt/+mRH+Jz+uPxBxpLiQg2c7wbr8gte/o5UPT5X4Qi1njiK0kun7QjDPaTPEHNfrOyEkxDvS5p+TAqWrEFJi8E4IjuvbgfaNGBe6vdP1FbNB2Qfry0pprxy9PovQDdxG68rj+sqy/MR2jpTSKUfENGMOzO3gd2JywAJDaa0hJcGIuHXDlsTRKxaNuneyQtwWepjKdvfo2K3g80qPGd4bNhr+y4V+2xl1ZpRlGKftA1zOXL+9EnIm5ITEyU3O60KM8c9d8fW0TTygzdGdZU8Pgfu3d1II6OfPBBG802ceeGF0o9mNj59XrHuW8IL1gtSIckLjGViwa0UuiRYb9v4VdypTX94GWju9FJYlg/cMU1rv+BDBphSHEMliNFMsQBwNC37KVkrDKuAXlIH3ifv9YEkL0v9EH5LZOUmJ4Ga3M8b45N5CjBERqHWHIETn8SaQ3HNF+1nAe0erFXONLSXavcIKITlC3p4Mc4f1OqVJz0MvBsf2ss4J0dsVezS8g1oOzp8/TpW6TNnCGEZ5FAKBdD6hpUxDqAFNkWZ4AimtUBWzFe1zYrBlJYedEG/EpYBcyatRfv1vtPsvlEegl0ytkaoH4fI73OX/QPMfuFw8aseMhYji/MAnRX2hsuOzEM9K54pZYfQ+7YBxJW0fKcXjdMGnOCM0OlDncEsmMC9DPgY8U+RiCt5mxliCh5yx0qHqfFh0EJWnLEfR+5UQhbwm9KhTIW8GGDFkUjpzv1XGAS/Ly4waWZ0Psem7MAAAIABJREFUHPnLs9gBzTrOecYY1GPHtLOcVqxXzjFy3+/0UcnBEbOntM797Y7L7xz6D3g5cNLw6wONb5grczSvhij0NgjPmEHw8dkxbxzHDdFXvHjUbsRcGBboPVKPhlYjyxecvFBuAs8lsXX9RHQbvcBxKFt+4Xz+jJVGh2fmeHZu/ZrxS6C1Rky/gfALdU8MWxhVaceO8piip/4HyhyjTnzr6DgGIRpCm13OMEhi0Au91inACoFujbh0CI1SFcMhfvY6sQ30C4wLSpvGQN/B97mU2yq97eioRB+IwYMUTJVSd9pxezKYA70VTqeNiuBsoDKX4kNYGcNR6h1xlRRf5kTINx7vAxsVHwY5CUsKRBdIIXN7b2z5N9C+wABGwWHEtNI10eqJKF+o94w+NlI4kZcF5x2IcJQ2DcjlgCehpKsykFngO6HLXIDEQ4hhdqXdjEc+bleidxMXdz4xWpvd+doQ9Xh3mXnz7ilHnb8XqThXcHJnjBv4wBCIOROimySXVqdXQdyEBKhDxNNqoYyDox7TnOwdIQdiDozRZvwuZVLMWO1Y6zNC5AHpPPoPbt+UUho+N1qpPN4PSjlwoWO74+dzpv24E3ZlpbNSWEYhNSO3QazvnNMnyj5Qq4g/MHfH3APxgxw36kPYTuDSP9H5F4xOTmfO548E9wHRv+Jy/mWSeFjxoUJ8Y/iG2G9Y3G85ZU8+Czoia/7Ckj6jfeNxd/SWEV2pD+Fl+YJzDuOK819x8Q+ofiO4gLcFR0X8H7k/rjz2VwZfkfgrhDdG+BfC5Z9ZTpnk/h5XhdDf8VKoUqiL52s1RlzxBksdLGHHhcn+3taPvL7dUTu4fPCMCvUQsAUfFmBw3EHff0se/5nkQNw7td7YH1D2jdEzMn5GuzH2j7TXv8fV/4XF/xU5bGgfHI8HKUzQQIp5ToGto9Ywa4izJ7lPMdMndWpKzGw8DWVimBtzX8nZNP/6OckRMRzCqCdCNpp8xceGkxec/ganP2EGnV95HIpJnHVH8rggKI7eHb1DGxXswnoSSn3FCaSwIBpoZZKA/q2vfzdNxcxopYCTZ3ZLnst/4Aazq6oDlU5Mf/ltjU/4lGer3h2oNU4vHucXag3E/BODfyJvd8p40Hdl1DO9VE4fdk6LR+XEr+1KuQ+0f8bsxP44yGvlH/5HIbqf+PIbIzAQg4BgrfPrH7/y0+dPNB24sPJ+gCweZ4263zF1lF0pI/PT3/yWf/jd/86j/d8M+QPeIiJ/Q/S/YckrOeSn2rpiYyfnMylnSnWErKgMhg6+/foDd3nhct6IyRNcQTVwPDI5bDj5zrL+iojR2k8zLuK+kddOOA1G6DgLWF/YrwOpQnQrNcyOcDOb9IFl0GRKI8SfEb/itOD4jLrvnD/cCeuDoyrWz6T0gY8vlarQj/9EjCfc8gZBMB9nDjoVPv98pvOD9vhIPBk+Xhktou5EyoVoN/rxC/26oZeDZa+U4DG/IOMjvnjcIrQ/fMevH+ijzVTHmM8yfEAl4W2l152Xnz4ipZDPG857Shvc98Lly0fKrwchf2bZVtQVhAHasfG88W4buh8zGiVT1oHzOB9xwdO14yUzJAEOWQaPW8ONzrItfD79hvv3HywuzqJrKOiVcFkwOsf3Cpvn029+y/s//IGX3/w31J0Z5Tb52tEjoog3uh48Hjd8yEh4CmFCIgTHvr+y5YVSdoavePE0Gzg5cCbI0XD/GeT1O61eyX/7Qnq9ol6xkyB4QvDc953hB/n8mfAswsVNuomLgqrhlzO3P/6O5cvP1NYIHpx3cxSewOyFQ+/Y7V84/fe/xwXFUVAPgQXLCmvmeL/Ow0fmghLOE1pEW0eCJ68JApR64JzNTLWA957tcuH1x3c+fvrIdX/Q1DiHBaeGqkKMfP/29bk4NRj6jrYdOGj3yrE7hA+8f4+Uxz9yjge1Ppd2F896jnT9xBh/xeklkc1RNRIl0/1AAMkJlQreI9uK6EesXmm1o71h3rGeAiHvlOMbOQuS/pqAR73H/IwrjTbI3kNOWOtYPogpQfdozbj0QjsKOUWGXvGXzO31wOPJIUBTvJuRqq4FOngaYhspBiQ5xrhz7F/Ztsscgz8EykrMk838r79GLcScqftBtUFKnuiFXq4EHPv+IH/Y2HvFn04c9UEtV1K6wXrhcX/h/vXBf/5ff+b77X+yrAlnQrvN19e5qcEOKWENmuosyMxDd+QoPO47p/MHuoE6Q7URlm3y5q+zKcLw4CPWGhI9HuMoO43O5XKhvRWGOj5efsbXhgsOE2NoAZtmwXR64f3rH7i8fOI+brRHIQwjPadtp8uFm3sgecHVgyAzozJzyoqNK+oip7SCBerYIQ6COIQFLS8cxzc0/w7sb9lLZ1nyZMM3Za8P8haQNeDv8/k12gI28L7hYyL5C/Sd2r+BWwnBiKkQ4grm0FFw7sztdRDkyvLxA31cKbeF3hMh3xF/8ONfLiybY9nulDf4zW8/EgTu7zfMwYe//plv3//IS3hBqyNtG10fz8mJR1U5SsUssC0bt9cfODcImmZ3OUycoXMRHxf6uLHEyDCFMGOEPv9pR0MIW2YflRgCo86uY5BJdhqlkGNAW+e0PA2WvRGWjiwHAF0j4jzev1DLM+bYhTY6PrfZ9XZCecqCvPekNJsYpRR6MUKKmA3WU6b3AszIVCuF/aisGaasbqUelVb2+f8Is0t/u15ZP1ywt3lZUe1PQo6CQl5WWj74vmf66Z2UZpFZWmF0AyJ9RGpJfPZCeJ4JEoTaG6UUYkiU40oOCWuZ4/EDc0ZImRjB5FcqO8E+0x5fqK5zdiB+wgRGVXLYWMILwk55PMgfFrq9ARmfI8kPjv2dHBzbyXA8UB+oZeBcQkQZ9ZVtfWO4QDsc4f6JsBW6Lqg5XBDi+ZVyvPLjHbTr3MlYhRAdQRpnV9lcmrtJvaN+peWPaN/JunLafqa0b7iwcbTO4AfZn1nWwm2/o005r2dcNDzvtPqNt3tn2OcpVGKg7gCMkBudr1j8RucHS/wrxH+h1sxxdE7bQsob+9sNVx0q83Wfss0ZW6q18aee8p+idKYzKz6L9D9NFW1OcLyCCGIzmumjwx1n1rVztN+Dh7gkEIe0TNAvPPbA4A0XAqd84na702ukHJ7WHuRVCcuvXK8BJbK9KLW8I+UzIpnWXjltx39kMT5H1D5GUkzU+2N2JUcnjUQvg0N3nDji6S+3//GZtFW8q/RaGVXI4QtGpcnOchkkfgJvTwnEFRvvMBppe25puzeWNaLhhUcd7I932lbpw9PLwsdPF+r9B5cXwXmZ8og2bYP30uY4S8bMtOknxBKj/YHX169EAj/95r/y69c/InRGeZDsZ1a/4Z1H7cESt6kiHm/48BmvH3Ex0O1G+fGOvgtvveG3nQ9BiNYxt9DE047CUQKXDw/wxnh4wnJCu7EujpRB+0d0fGK/d/byHS+ZFIWQBot/YQkfuO2/Z7uc2Y9KcgmxSSjx7kyQlVqMnBeEwnLaOYrg9UzKK94lRm8YDyCS0gd8Vm73B+vpJ7wDlyDHE7UEbrd3xGcuHxwUYb+CS2dyfsHqN1p7RVRI20q4OtQlpBekC4uPczn1GtG/Xcn7nWH2ZEzP8VJ0ifaj0LdM/imif3xF1xVnEPdOE+EhsPww1svPdN0xq9PUp4PeBogRZXmKZyK+NR4ZTAKxCcl5wi+faY8HfjT6KdDvyrCGzyA5Mx6RponLl0S/PmbWL24giXp7UK8H69/9NbzfeCmFt/+ycvnjr5OJG2ZeTNW43t64fPqM83DeNno5IDvCgHGv7CfHNiL1+s72dx+o/+M7/kMm5Llh3glEEdrdWPNHrBWEhbAt4DvtKNASj+uduM6t/imTabRW8EFIp21equ6d9ifrsQguTHtu2+cDJl0ifDPkEHocuFphNLQJWpX4OfF+3NliRkQY+wF+JcSMEBh9qpG3Dx95vL4il2U2Hng6E56LKzlG7LjPUeHQuVRjRu8N65Vb2/kvP/2W99cbo2a0nxGpiBzEpaGm4N84nfrUsMeET8J62gh54fX9wfnyEQnK40clhhNBttkJEXtmBB1xOWNstOMr4jt7u4H+P6y9WZMkyZVmd+7VxRZ3jyWrCoWNIHuaMvz//4WLDEdIgo0B0FWVlRkR7m5mul4+qBeGAEeE/dAhkk/pGZGZ7mamevX7zoFlOhHMU+6g9orZQIFGHYtPewiq1ATiDCrs9w09z4gMy7BqpZnRJZO2gjQPxeMcBHXUnEnbncvzmW6Qc2Z+Wdn3GxJ0SGekk96vOEYmd8SKOpQEMYL8fYFTUVo3ApFcHwVJgf39SvCO6bTy9uWdy7RQ9kR9xHJ8eGJef8fPP/2Z59OMXRNBfk+vHlqm5/vok6zLeLh1Y9sTuRZC8IQwYzVQmzCfbtQDSne4031EYXyntY2i79BfOJ0cOjWO2xvdeSZRcAeijS537rfC0zKjzvN2e2NdJhQbuMhe0dkxn3a685Tbn5lfLrQg9BaBE5Y8pUamuVK7se0by+ToajSrY0NWKqrGdlROpwvr/EStB1in98rt9q907bx+/x/46V/unNdvUQ10GXQYFVjm76F4QliQGdhGcdM7hhApV+rtTs8H8fIJ74T1aUYeHQ/RkcL4dPqGXn8YKEqLHO2OqDKHJzChs+Nk4vrjzvNFmeIr9/c3WjbWp5nt4wNvnjEPvNH6MUrKPo5Jn+tYOQhxJp4D/f4F741chl7chYneOus6suZOR4ktzAFtHpzH1JFLGUM3jRz7TpgdOEdNg5xzWi6AUerB/X7nNJ8Y/0IHRMQWYtSBwVtOjInBsJUiA2ygNtFLpWXDeWGeZ1TGXUTc6APN4QTO2PZ3QhfScaDO4b2gOja62jOlbmOj2/ZHUbMhzmExUFslmsfWxO2jIHsnxgLeqC1w+5KxmCmfjVP8ln7cSeWO0om6IvbEtvcRJ4o/4/yJmgN5NyCy+IhR2OzO+aR8+cER4q9p+jGY/l0RN2P6mSJ/5Wn9Z0p9Bd9x7gUXngnLjA879+MvtOzw54iVwbbvGawpPixczhdqqmzvN07rinXgEQkR89Td01pALaCt8rwI2yGkOiF+Qk3J3aBfRocmblT/JyZ5H5tT/4SbLnykidP0e1pvvK6VYP9KxtNa5Dhu6HIjhpWPr47L5Te8f3ljWZTTGtj3wYA/8jshfMHNlcUWaoukkrDuCe5bmvtMD3+m7a9QX8Ypn5643xve3cEmjr1wf7+Oa9XyONmxQbMafQIdpUnhAR/4Za06CrY8+imGIDqACeJA/UAjWgUXIC5fcO4Tdv8NuXywrB0JNwTw8gm7O6apjOKu7HTbEBcJQTCbiL5R2xdi/IYjvTOFmZ6XYXQNFR9h2/6+9/Pf+vq3Z8ZrI/rBvmwl4Z1QcwIxam700oau1Tt6/fsfrPMb+EqzgPGE6InSEk1vxJMgk6eWZ+5vn2j7b/H2awJnpvCC1u+Y9Q84udDKhFEw+YLoG9FNHLfA+XIl879z7J5lOaNBSL1A8Hz6/nu6KClnWjt4OkWca2y3D7b7lWWZeP30LT99vvN8WfBdmfMfeJp/xen0gtivKOmV2j2mHuQVdMHNG9mu1GKc1gs5j8JobQchGk9PC0e+k0ri/HSC6R1OP5BaQtpvsePXWPpEup+5vSsftxv3/V+pbeJ8+u+JJ8PPCQ2FbD9xr38cnHYxWlZ6WQbpg0HLoA7ddKfSZTzw0r5S8wvYPCIq6SAdhSkEgn6g+hMtdxRBSFhP9BQ5dhmg//kdgiMdntYyaAE8PZ0Q3+DckOYx74jzDFao9o7FDds6MMM8bIw2R3T2qI4daZ+g7jfCOdCqYXkolGvaUSvE1dHLPoxtwuD2enmUp3QIopxCK7gp4qID86iXQcqohmgnRqUcmfnUafXguO8EDcQwkUvlfbuzPD/BNNN8pDlPjzaEAzURzmNBfP3rzzA9cT2g5zhwVc7TgNoby7KQUuL5/EIrnZYqTgzrmbJvzOuEHQ3nJyy4MTEKOgxiVYdx7YunuIXoF/RnyGukTx5rRi2FWivTvDCFSKtDoqCi9NYp1mEaRs7rdSOsZ3oZedGxOOlQBvM5vnpcgvXyHdh4SFpVKH7EbyZHeFrwcWK/H8w+Mi0LXZSSDa8L3XuIgVrK4KXb2Eh3OrU3Mo358sz7sbPM68gy9zam79HRc+b8zRPoV7bjr+S+Yc5o2ui+Ek8dmd7R5WeadpooEjrzuuD9MyVFWt+Y1zvHvdH1js6FKhvmDlzMqN/p8oH3d3r7QI6hR+4SxmcmONJ2R3Oi54yp0FXG5J6R9zUB7wJmkEuh14qrM1KHx8A0Y/UNJzup7hgz6cONfkSAmhPHfaMeld4FFyZarmgHYodQkV5xuTFrIJvQo8e84XoZr/sHzrhKoNQOLo78vEGreeBn1XF0w2ch3wq1AlWwEkk5cn97R7nTfOYoRt0Ckhd6G4W0GBytV0rKHMdBrZ1pWgh+oncZx7HxyvnySirvCO9oOaF9yMbe3jOlvjLNDhEj1WNsENaVXAu5VVycR5bbCZor9eNGSpmK0YohxQgE8DP431HkBWrEmeKiES4d5ju32x+x8wdqkEvGUKwJhgedcLoy+wu9eBpxCM8qlOxp1ePoOL3hHLT0Qs2OcK50/SCXRG8T3p8xdvbtK8F9R3ArZmU84i2M+19rtALYCSeeXg2NZ1rrWKn4MJFrYVkGy77UK1IVrwknGVpA+omn11HBfnvLPH0nVPmMuS/Ey0a8JPCJXBW4UFtkQEYeHGrvcE4ITpknj7VMXGZkimPx0g3PsBNa7xz7TqmN4zgotY7X4LAGOdchmhmd2EHH0oBqoHWldkHPJ75+3JhOZ67pQLwf3TDtOPcgphgYAhIwC6iu+HBB3YoTN2LiteLjxDwvI4bwoBM58eStkO4HNWdwyrzMD0uz4kRGhr1CSw1qGZIhDB8GdrmnhrqVSQV8fHD0Oy6CWz0u6LjuJ2P61RfudufHj43iA+50xuKZvc0k60wvO12fyE3pUkjlK83e8LGgQXHhwp5PmP7M8vwTYToAD7YQ3DOr+58I/T9yeRKwj2HhZmWZPPMaCf48sJDhneX5V/jJYxzUfqXalWYf3I/PIAeX55naMk3+iJ+uqARauWCcOfKVxF/o/gsyVWqOiEViFGJo0CpWEipXoi9c4hPVfkduvx/9j+0Li/xIvv/fzLGSunE9VnAz02qYHry/3ag1MU2R7ebwuhL0gpWZmhwiERe+Y9//R97f/5kjfTPuLasQ1htF/0RpByWtwBO17fj5hgujk1brOF3dj42Pjy/kvOMVeitYM8QcdI/ZiLc5P3C+vdvf+lSPVfmjHzSw24hDXEDcILKgMrpONLq90+UzpvuIXMo0ft/9jDv9mfPpiV4DOYH3yhQb09SZJh1CojJzPp8HXactTOF5EOe04dyJ2i7/fovxVkfbXR5/aL/fR0XNKSkl6BCXFTeN3fT/+8tsfbSmb3R9w00HGjriA+qngZ5zDT9tPH9qPL2MRnuMggs7y2pDjkHBK8xxJfhIbV9w4QcM4f7e+fXvPE0SWz5oAhI8H9ud+35H1fj0vNLSO9vtL1i/cl4XLudXPt4TZo7pdGPf/zdeTonLCcTfyfxIth8pbDRXMJ/JbSc3hbJgJXJvGebKN5eZ0IS9GV+2N1p7x0uj1Sfq8VuOj/9Ibg0XbpSUCaHhYwKpiMykYuT2mWI/83FN3K9KbyvCC8qFeVZqPgi6oH3By8I6nXEmAxWoDWuFlk+0fGI9zZwuRu13jr0h/YnJfcLVQNlAqxK9R/WKyAe9JnIqrJcb69kGjio5ti1RewXJ1LqR0oHXCzKtpFumxK/YlAcqSB1FBXZHXGwg10pDnlZab5AzqrDFilshzkK6J6p7FI7oNCn00Jl748MnYu/4OYIIOSVqLXjvCH6Y24xOqpkijoBDK0N5q412v42YwLceO24ExlTeWqB3mE8OP8O+d7o/0aNQTGi74d3M9PKKpIZ0OHzhUsZRV7HOkRulwbyeiNMyVOClUVPBm0PpmHaIjsmE1Drzyye2tw/882XY0PKdxsakx0DWhYIet2Gbm+50fwMtiAxqxvn1lWWeUYHWxkPzlwJUsXHkOb6P/5vqvD2iLE4gTp6Die3nL0yfJgIzJp7aH7ZanfBLwK0TZX+Uy0ojH4mO4OPMsY2ugfU+4ho2NgvWH0gwr8Qpsv/8FaKn10Y9EqU1cINWYtYI68T1y5VSEhoP3HLHLYlsB28fhcn/E3b8M9fcWT8tWAjgzoNB2xPB64A0tA/i+Qk3raQKzQLqV0TnwdduHoriKBg7bjb8KWJOOK4bykLelc6Z6Xz6rznaNhBx1jvkTG1Dpe0odC0kq6Ta0RbpmyDziR6VIH2UsPvoFgTn6HXg2abpxNvbO04d+IXeHdIqk284d+foX/BPfhRq24z36/8HbYgxFkZ7GTScPogLc5hJpdPV04+BbDQ8NRnON9ZvKmJvSOlo+J5rEoI7cP2NXG7j3uQcqsq6rn8rDKs6jEF0gECtC7frBm0i6BNT9EAbZcB1wc9DMDWFYWS07hFdgBPT9A3L6VekQ/G+Y/sN23eWdUJ9eGxkDdGZbhE2JUvASaDkxLREdIJcbkwR5ucJHgXTaV5oNhbj6ob5eAkvHHcI0zOtTpiBcxW1X2gU3xLdK9f9C8tlx2ml90HnUDdjNnHsHmEBzdSm5LI/sJQTzq246PB+Qvr5bwi21mf6EJ/i48q2J46PH8aJVWxYu0EdtsheDlrfUTljYoRLwjw0dESsnNFI5HawnGfu6UZcO/F8QKh0GdNCs18wdJHtpnj3CeuviM0o46TDqyOngorH+4APgThPxBhwMroR0iCIH+z6zrh/dyG4OIYJOD6+fhDmme6U5ek8NuYimAREztQSqFm53weBrLYyEJlxUGpqbYQwE5x/kFyM3hq9j0mmIQOR3PtAFLaKYNRSqaUAxoOa+uhOVEJww0YJtGp8vG+oBHrd+XotxDihllA/TgBqzzifSc0Q68R4sK6d9WEytdqIXphD4PrWkNlGlsB5YjhhPXIcBhqpCtd0xcd3jq2R0+jPacx0EuIjwV3YPk74NnOZlFMU/KMo262wzCdCWCj9je3jBn1k553og5wFzkfELRxbp5cZ18+0/Fgkhgk3D9FTtsj73bFeMuvpjtmdnA5ojXnqBHfH6h1qZ/ELXmZq9pQyYZyZ1++o3VDJBL8PSWA2Wg0E+S1o4PWbGci4cKP1hHUF9XSX0PVG9p8pbsPCRMoraX+i5Bd6v4A9o+03+Okgy7/QZafZO6l8IeUPmtWxkPXCftxorVKOAt2hTFhT2mNQ4XykY7T+cL/rgw4lMgqfTcb10XVIgx5A2dYN6w6O32DphV6mQX4h4NyCyErJE1GfWdY8OjQ8MYdfoawjom4drwM2YpaQ/jT8NvkrOSdKjqQj4GP491uM03Q0UNvAw2kO9HqifJSxmIwZ5ypSK/34+/a/dob2WwYep3cdUQI/uJm0ODizPhN8ZQqO2c9MfkJdoemOOWBydD8WfIYnZ2hVSQeIn+ixsR0HKhPLdEHxo9DTM0+nSOuFXI1uBe86cwhMePL1g/OsBE64vvK0eoIYzgYBpNBpKmg4kZsn1UizE356IS6f0PDMevqOlIQYzuTcSPnAuU53nVtNQ1RwPZhKpfZ3bDaK9xwdjlaGbW5Sohak3YmWsbLhtQ9cHJHWPc08fs7gvg7+ZoLjaLTuUHfhSH2gpeyCx1HzgNyrq2hIaOzkdB8SCjeBFtQ9ug7NmDzQG/koRP0W7WOSECfDpA3s0gw6TbgqWLqiUyS7IVZwPhKsobUQQiB/vSJ+xW4VrSAuggSm3Ec8px1gUCaPOQ+1IdXQcILJsScbO95QsX2BfkZVELkjVIrN1N3wTmmh4mhYLXQ1NE7k64Gp0qeZVjpxilg0eivI1uBQVCb8BCUU2pZxLdCaG8UyX6n7OxWHm06cUHpO5OPAFHR6yCFYCbqQ7u+4FTSAFKMdjZwrvTg0OupkhKNTtQ37qSnmoOYDvwqKcRyFEiLeAtoVow9e8eLwz0avQv5aqL1Tq9KZULfgTMh1w0fBncCq4iXgiUgVWi306HDvO0fr9KcFt99R62gMyCwwldEwT2CHDO74wPeC64hljAMXG2W70/FoGsUwvKE6MIXiQFPCtwh3T7AwSDIySuDXayJ8bRzbAXVhDo6WP2hHom9KvTOOVTfwPhKmUUAz32nWsCQs7ZXuX4YK3C9jQ+cdPij48WAIMlFt8M0lF3IeVIFgQkuZLKPrAQldB76t9EpzgwwVGCKLwzLBOZoohIb2gqQKW6WnwjEVZq2440bTipinPUz2IY7M7rREcrqOI1ffkZSxvdO7p08zMq84ecaaf7yHbjw7/tEXUSvbcSPnG97SIBN4g1LQXNBa6PUYBQ1v+OhGb6BlpDi0g2dDrTLNE60dUBKTdEIoOKlEFzi2O2I7PR9YHWQBHrZO1MOy0uOEBBsZSanE2QEVZSLjCD3SG5TcQNyQUyUh3xOcjWMqlOPOrI6A0o5COg66dCKG2c7cEwmjVY/qjDJDX4jhE9RA2mBaVtQbhUJphd4KTSrZNZo8hJqilNypXWl4qnjMTcOQmIx5OdPwSFe888Nim3akVFLNqLTxnnmFMLjZLSVKbXQ1pilgTmjJUfc2ylRTpnAftt8aiW4ZBI7isGKodHxIdLkiMggsIZ6AM2YTvZ/p/Rso31LvEWcd/IGJ4eqE2EROwnHv+OZxzZF3MGnAnWAd60pj6NRFIO1j4ioyiuaio7jZsHHqTYeSabWMz64fBctuFXOGRoVWmc4r7kFmGXCHNtwJvdFaZTqfx4mqlUfpvw1MnihVFIluxPRaIR8DXTeoF4b5ivlKlcqynrCm1OLoLdB7oJmni8fE0ZlHLEXHIMJE6dqoshEWIefMMlWq3cld6UVpZaP1n/HLNgbpNN/uAAAgAElEQVRA2ytUJehYvJVmNDnAv6HuwNIMbUSoWjNciPgpYtJHcb4WIkaPRqoTMbwQfcCx42Un6kH0wnFVprggMaIxjp+1FawaTRwSTrQ2olbosAA7cahA8J5ajVIrEgyRC7UqJh0fRzTDsVKPCZGASaEagOB6ReuG10LzmZsVms60skCbqUUo1YZcSlecDoak2jIoNTREC+obYRaknenZiHIQe8B1IYQ+cuA94eSE04Dzd8R9Qd07YjZKvQ26eJp2SgWVb8FeSE3Ilik0cjO67EDG8lg/Sh+xr9ISpumBy3xQV2SsAQRG+b3z6Lh4amn03h4T80DJMvw43tOs0FVw8wYyrmGRRi+C1IWgF5ycsEM4T0p0Bdd/8SAo6oQ9F0qbx0bSHKU3xEEIjjkKcyxIv/77LcbVFKcOq426HVhuY5f6cRDcMCH2mqi3A8v/UDgqO9b6Q6qwgkUwRXQcsVsBsYqXccygzuPjAm4UQKwbDqUp5NY5UiMdNpS2cqK2Qlw9H/dEShWVAXgXG7gtJ5V59ty3nSqCcxNeh/79yGOqEnC49MLq/wBupWaHlIXJPaHMqEzQHFYVNR283QBhVaZ5Yp6e2A6hNI+YJ2hANIwFU9+YpztqPyNdydao4WCriVxH2Uwf4Pgg46E0O08QJaiCHORyJeUIGmmyI+5AtXG/38mlIerHDaSP10/B44B6NKQHQnC4kEEzvcuwsCHj71gD1gYbfAqBuk/UQwl+BevEMLTnnUathltmcA0tGScdF59HVlhtHCF2Q3obsZNbGirt64H2BmGEYuZsA/xfQLw8AP82PjstDOLBZPBV6KvRWqEdDqenwajtByUfI49XhBgihCEc6r0MooZG8tHxkyNnh4sTqjNVHc1AErB5NMxoTOBvuJaGUS26sQHMmbbv9MWNSdC9UG4ZPMR1TC3y+w7OU9QNOVKcaQwkkzVoZrSmqAcohMrAUiUjSEDjNPLNbsS9LCxU79EWkaaDzqHA7MEntlKp7xmiDl5qFwxFOygVPztCNHIbamD3WGAIYF6Qr3fc6UyLjrrfcY8CKJPgFhv58i93Wh8TWOYJ8zKYtZYJszwiTZncHa6GsThzOuKhrVNaI4Yz5Sjk205wnskrwhCsHEfBPhu1t0GDwVH3Tj/GJthJpZYrUHi6nBCd8TIWtbjBK3fN08NCDJcR5bFGDDoW4/rLDW7Mw6FS9nGTdT2iWaFCWGZwD/rKbA9ShyHBDyRj6xgdizoY8nVsdq2CbxCMgQacPFIGw77pWAANjrEhbrz3PiolH8QYBju5FigNM08Og2rkecYIeDq2QNOG2N8PNyiN0tpgZZsQRIBGrRteEv14J2gfWd/QQQs9Z+q1oxYJvuH1SvSVZpnaE9o6rg+Rl1Oh1XHaoZrHoERlTCIt0ct9TIPPMz2O3HQrB1BxMvKYIkaTTlQHDnrKYwLaoN0P6p5HdvMyU60jfUTLrDXMKl0K7iFFW+kUHQ/YEQVV1Gasn8k3oTWYfKD1MWCoWSh7HTGLBcIaqH3H+wfr14bcieCRIGAQexw4V3MPCg5gddBStFPJA91ZGmE+DxpILdSc6N1oYsQ4cqut7PR8GzENCQ+Od0PDRJCZkmdaE3gIcJwXzIzWO9082EyrIyPivBvM56K47odQSseyS9I0pqYwBDDmUBlxPxd09C8eYqBm+nAJCDVXejsG/988uTZK61QTeoOoHivDceCngHjDJNMfxkdxQvSOME9oH1IjQVAZ0ZbWMyLGNAfUGVhhmvz4bDymmRYGfUnciPXUOoZC8gs6UY3mDsw3ptOEMd5nM6XLmGwOQZDQ+iC/NBuZ9NEXyahPqK8cm2P2ntZB9EzLjwgL4/3RFunVU/Iwh9Z2YFIx36mWxoRWO20fkh6zhrkOTmgmo0RZIaI0ecVcIMyBKTqCM7wktGe8DCfIvIax+XnQbdRGFLNYGRu9Hgjr2Ij3JlhVpDuCn8i5k3PGhYo4R+kFtOBCo9ZEb55jB8ETAlSgdgemo5PilSqeW3UUHKaZ/stnrzeMx/S4Z7w4rM1Yn3Hq8fogFPlCPYSWOmJpSO/6yGireqTPaP3Eoq+4LvQ84lgqFdWK1wKtEFxCeiFyoedILQ92vRVS7dTmxia+P4YL9sBHtw2koOZw5kj7ACKADGFZ649ToMFZH7+Gado5xqaS9ugedGTKhHN6VHP08T0Euhuf86Ck+xgmWxvXFGZ4H4lhoRTozRO64zx3nBgxnIghEmInzn2U4v//1tj/hnX4eKEfzdSaM/nYyPkLIj9htaJtYMHK3UjXzOC5/devY0+0xzGTdw7vx/lSr6M1X9uB65Xgddg8ZwdLIMHId9pEaBGreWQZb4W8NYJ6TouC7Vg17l9Haae0jVQ/aCSOksAFblumdOiaUfMIM8kcb7mwG/QqSHXE6Yn3AvfiKM2PhasGZpnIH3dmO1h0J9gOdqXrOxp21I+Ldts3pnllXl8wJqwokynOd1gcJZwwt3AcV2p5x2tmnpQQlFI6pTgcK70teP8J1YVaD1J5p1UHNHJuI7solVz2R04K9uOdKS4gmTBVfDCciwxA/YTK4CQH/0KYTuTSmaZn6gFmjjCtGJ5WA9O0wlTGQ6OOG4dZQ3OjuAUrB6YFt1wwnfDS8XZgtVCao5vnvn0drf0ybnK4gmkaNzqDtDfgTHfGDFi+04rRJVBjQfrG/KWj3wrH1uhSENcAR62B/WiEYMRJwUY2zoofY1wbC2ETwQejpMJ0jtRk1OrpFsDc2E1H5bi/M0llOhnIhl8bcfbI4dDNMX0X6Lqx/XijZiV8mvFrQLaGbAWbGjc9mJdvoayUDpWOBEdYZ5wIuTdih5oK7ijMHSZxRB+Z5pWcKrVUlqfL32x1rQ0Bi5OBceTobJbwNPzqiKHj7KDXnV4bs/NYcGipNAetFFofBswYPd6MtAun5wtWDkpXZFoQNbQ3fFyHrObtnaqDSuBe1jEZO0aBNqwT9X4g4kekw34pbymDduCptSPhiS1/sNefMam03sj5oLQhLylNaWYsF2FPndJP4D1uqehaSb0znS6cnl4QZlTPOLfgg6IxU+QKLuNCJOVMr+3BoNchKBMhP1jstTVStXFKYG6wgePKeXlGJeCmGcFzXG8EN9jHvTdKStTWiDEOx0Lr1LtSqkdCJMwR5yJzO7EXh/gV7Z3+eKCLG3i43o2WKiEsTP5EK+MkSDygDfMOyQAZooPDaE6RCOr+YTRehXV+RTjR60xLSk2N4iuyVPL9K5PzhPVEVzj2N/brjZyHxTbO4PyE857b9hkkgyq5OEodeevblllOZzQ64hrwE+ATpgcqFSMTvD4WX+M+48yPfHpXkt1Y3NB4y+THCZsMWkrtBe2G25R1eqaGhaTKUQpelSVGBKja6UWHO8ALqgWRR3dFGq00amoszzM9HdRsTP4J6jJoEm7mfLoQpkAqN9RX5sURIjg3sp8hDFa7c24Qh6w9iC7j+nMPysgcA4hSq2MKF1rzlDIeoU7cYGnTqTVhfEHkihVF8ivRPuElMfuEZKXeK70fj0m1jkJqWykp4HXCrFHSjW5XpjXh4htH+TPzWpmWSCmGOo9JBb8T1k48haFOj21YFnXChWeaDG7+KJM2fuFkqkamOGOMU4tSwMyjbh4OhS6oiw8KUx6b1ccgxWxw3FWUWhtmRogT87qMjbWN0yzLw0ppNjakzntUR5cguDJORIuOWFEYeeTW9yFv6WMY4qN7YHXHIn2UsytoHadBzbB6jDhLMdQ61ArZ0OppqVCOle0qBDcRoqc1o9cFJ9/S84WaI7h3mn2gfkf8hg8Np5HeZpwGNFxpZXxWhs9jyG9yVlqLdPFUqVh5HUXm/sEAMM1Yh1oMlZXzeSJOji4FyPjJmFbFxQauoKFikolxiGxK7pQktBwQW6gFrDfExmANbbTeKcUotVF7wrQ+4lrT8Ce4TJPBHu820+0Z6U90q+j0FYkf+JhQX0h5UKusjdio1YZTiBrRrrScoQsp39DQSb2RSOxWyGWC+okg31Dzw5jaV8r+Cu2Zbp2ghYv3+CSc1DG7dxxfqMcH2irSD2r7SqkfWFnJyWGysd3fqGVHJePk4RWxFacnehuSopLrKP0zPiPqKp0PgrNRem8VFxpxqqhLmFWCX8Y17lf+Jo56rAvUNToHcTZSc+wpcKSA6uDYB41EWZjdxOIcwTyfnmdO04KTsYGsvVOqx03f/nsuxivp2Lh/HLSseI04J9R74P5FON4C5TYKLXP8+2/rDKg2zIDNHtm0Tm8FaLSeYY30MI7XosDqA1P3lMPAL8jpiWU1RK+EuHG5CMusbLc7dVe+/JD4+Kx4XfC6okwgwvW6cV7+A//yx415PlNqILtEDR+IfEXqD2zb/0V43ekvO3Y+2NKPJN1IU+Iu71hMzMtKK9B6G0c/j6Y1/UzwE/MCqf7A+pTw8Re26oLzZ/z8xM/vQrMnXtYzc+3MZeZ5/QadZ3Zr1DLTulIqlBpBOmG+Iv6GkxNz/A1h3djTlfUkuJi5viWW6RWVyL51pL8wuU9YWXnEw4bU4yFc6nKj2ht7eeN2Hbzd6Vzw645xjJtyaxT5yrwILQTK3iBkNCwEPRFUhjo9QVeBOZB7HTzl1GlHGrY3Bx5l/uTQ8LBnyoT1GZhAA6UMjm5NcSziv36lpg1bCjbfKT//TMyGLQvXrwfTeUbI1C3RssP5GbEyysRVsByH4bR7POvYoUbl+t65XDr1vrP3z2BfUb3R40ELBbvt3L80vHyHlAv9OmxxFgq1Vww4XRZun9/wNeJfT7TuObZKQ1hfnjAqrd7Z62f8ujE9H2AJeUztJFVMBY5CoQ3esY6jLiudehSceE5xxUpmO27DeOf9UP9WxdKwyElvhMXRaqL1DWUszuWBDbSU2PdtLGq8osEhQel0tBS8RXAeUsLCgrmImqFm1A7bxwen6PE2iBZ1BnJBmiFzBIFUN7ol4iQc6Y1pFkQape6ESQixk46/4DysTxdyy3z9euX9a6EeAeeV+emDVBpz+D3vXwKdgHlPaoFcXojT90h0iDvTq0PCoEaYNLpWmq84Z/Aw5unDvNbqEEBY7zTro4ymil860RXC1JF55FddHPljf/aQPsZU/mEPbI2BuNKR2azXjUk93icsVIp1WjM0wGx36nylu2NQa6ziZ09cI+6xINn3g+BXgj/Ty5BOtKnR5sZiDi8TNjXa/U4yRzit+BDRfyhw0oRpmgZBomRa2hEq+JluK32DWjaqbuN9qobKcELkYoT4HWl/otsLwgXn1yEC84UuRqqZrx9fOV1W8MOIu5fEUTPiIE5CcMZ2/xhc+sZQy2ukJsgHlKq4OpO3Ru4MDvbJI5eOTTeWU6JnA3PsAlWVUivqlHmaUZFxMsUGNJwEHAuiJ1SXccojiTAXTt/8mlQSaMH6jSkk5thoNdEbvH/dMTJQUTce1iJ9yEIe/QAR6DIKyIhR+5D3+OBBhRAC1EIpNsyo46R6HE3XjIqNwYgVHAMN6aSgFHruuHah3ALeFCvvYIL3M85FRAy00u1gnachJOuBnNOgrLSJY1NUI6YJF3ZEj8E0T0O77ZZGD234Ckzp7PjJiMuECx1jo7WN1jf83HHeRk8rjKK7quE9iGS63dmOz9R2B3O0MiPtE0FfRj+ldUQcYkItjVI7ouMaG5fgMPemMk4Taq+gOl4jIBgBoFVKeSBVp7FDar3TW0PF4fQJ9ImUPLVEYMG7M04XevP06pF6GkOXPGPpgvYVqTOSL4T2CUkTyxq57v8L88v/yb38r5T+I6J3RD8I8YPc/jpOW1yltoTjhLQzdIeEgrkb0+w5PR+oS7ShXcaFipt3LHw8orRGLj/RyvB5lMPR8xNWXjFgWjdinOnoKLXK6GI0M0rrOO8HCIFxkmpVkcekutdRDqk5o32gbkMQvE70spK36UHvOJhOd6q9U3Jj24XSE8QrFm9sOZH2zvl8ZvIvUP9A545fv7BcOs5DTpWUCj4A7o7JF1R2VEbnpuaMaaJYpjOTKmwlonpijTP0wpF+YEt/Jk7CPD8RJo+5N1L74MgTphdynbjfPV1mdInYAjYXdPmKW/4zTf+E8UEML1w/PKVk4pyJYRS9S3sbNuaQcCGNgagcdHZaH8K0WsagsTdHSWAWcXpC+kLLAWWlHAtlC3gv+JDx4SDO4zlh3cYmzD+R+p3pBCITk7/gMHr7yhwrQSJ3aWz19xS+ofRE7wdkkF0I5e97lP+tr38z2rDVTm8jRhIksEwTR86EeaOUIU3oZsTF4cM/orjGUVSvbWDoFHpqoygyT3g3iA+1jd2ywuOo2tMqiB8X6e02c7hMqYVU39kTfHzsTPEFbOP3//Q9l/XCdKoc9ca2NZ7Ov+W//PmPPF2+Y7vOyLxRTRCbx7HsYVyWZ8R7lpdX/o//9BdW98I5voA1Wn9ndYFLCRQChTu+d4LNQzXtDqbQoDUu0xM9RXJWvm4bL8tKyzt5++DXv/sfuNWD//z2n/jDyzdMtqB2J1oZhfX+xHp6Jh+J6/4DwXmOPT52cwfzeUb7yjyt5PrBpDYwRZJwzlAZR3zqodSE2kqpGbcK4hu9K5SJnALNK6dL5fQy8f7zB2CEWHCT4nUifYnDVNqFvhf0eyPKhIZIiwVyoXRBWNCz0fMOeSK9dWqrzJ886oy1fqLvG8dRkDrMmRYU70e5JURGViTfKHxQfxY0XvDrK9qV9z921t/dsf0dqQazJ9832j2hGoiXBUFpRcmWkKXRmsc7cFopeWxuXr9Z2T4DqSGnF2Y9jfzdU2crifLTZ6KAewq0n37CM+x02Q6qJk7nE+0K158Sv339jnyphKtQfOR4hp47y3XB/XAjfpo5XES2F7i+oVJxGqlHIn57Jn35mbYGmtlgFwvUvdBy4enTJ8zg85cf0TBEP84pPRdaybhcKE/PhB8y9qtP1PsVij2OAgfK086OaavcP03M94MUx7G2k5FztWNsjJII7ZqZf/XNyIPXoYeu+45eM/r7X2H/83+B376y7VdigeACpXfKe2J5+Z6jXIcIIU6UNOJP4obqb55X3m9/4vXTmfv7j/QCls8E/YbgHSL/QpU/cop/4H57g/Bn4ulC50TpET9lLt/c2e6d2ybMvqGxIKEMJJpM+PWFGFYKP+Hi4Mo3hgZZRmsVN0WCc4hzzE8rbOkh6Qnj//V6o0olzCtlu7MuZ+hQ22Pz5MYEsKWDdN15Or/CadyktveNtFeevz3D/Y3pCfq203GIi7gY6DRaSTSDY89M8TS+X284oKkh3jMxc+R3eDKwSvMTFsKYrto/FDhbHkKRxfh6/QnLSohPOM7kd1jjxJ6+wnunZOXkvmc5KVU39lseNKn2J9RFJJ6I8wlrGXQfU9mScL4wTZEpzfQOrY3+QZg71j6Y48Jf//WvvP7TN+Q+fBPOuZEL98rzp8j+/gXRhTVOtFRwRFQjkLmVjfW/u3BrN4rtLP5CLaOMZ2EgKdVFpGV6HjIw9R66p9YxwfPemBfPbXsjTDIcCypEfeS6RNiOg7hMaDsNG24r1NZw3uEUah2bjDWe6b0PR0bPg/aiI5pJq2jwHLcNNyvUO8sihMdAobdMDJ7dMpfTheOLp5ad8NJHoe8KNT9jDZb1DceBqUe9H7ErNXpJ1AbIyhQc/w9rb9LjWpKl261t3WlIenNvREZmZTWohwdoJkH//z9oIk0Kgp6qpHyVFc0Nb0iec6zbWwNjJCprIAhQORCz8ECQTh4z2/Z9a/UqaPU0AvSEl0grgevHzun0hPZAr3EUrh14PyIGakZvN1orHLnjGIp2b2cwoRxwOf+OUjN7Mdb1aYhiwojLlOqwvtDyiD7Oc0dliGlcWPGcab0SdZQsUR4xulH27aYEN7oFIkLvhjklCA+c5IgbCRNGptk7yV+I6YI2GbEQCiEWahvxHu2jFOuQMa1Faa0gOMwlXLrR+ri5cDJ4zk4iMQjIxtNr5Jef/8DHj2eCvxOkQBfqceJokSksiFSCDMkasj5iKjdcuuOs493KkTvCGWdh3GJqRrwwTSu9eT6vnSV8Rwh3QnrHeEP1iTl9wYXG+Rx5fxNCnQlxRCbNZPS3TB6H7hURRzkcnoB3HWNH5aBbJkbBS6TXhVyuuKCkxfCh4byx3xa8e6Ztd1IUYiyIvdKOQWA6r8q//vq/8/svv+Pnf/2Fy3Lh9pFwYeZyXrmc3YgU/zbcKSs5r3i9MC0BHztqKyHckNCQACnWQUPLH5SWUTa+fD1zPZTgofZM7u9Uu+PjivMr+/bG5/7B6ZQetB3H/hnw7h9J/kLDszxVtvbfKe3OafqvtLJyXAdVxzlP5Y4aTNOwr05xoTWDpkPW0wQvBlow7lhXODzohBah605wB9Mi7LfjYW315H0nBk+M/i/QimWF2uB8WlC9j+Fb3ch1+Ep82FiPO/3zg/MEW+zgZkQu5AxH//zP24yH8IVlPej5F27Xd8L0Cj5B2FiXV/LRybmgRQk5/dXv5msbG3QTelVUjFqVaVqJfqb2Rvv1IK6J7jslwOY7d9c4fbkwC/DxRjqtzN994Vv64NePX/iMHQ0Te31nviycniCmN6w5olfOTwfXj1+5XxP/8Ld/5Of3/5VLujAdkdYcuXtKeOV8XgnHzv5/Zvpt4fQP/0jpd0r+Rjw5ihd+qnfkslC1sZtxlc5Fv/KVM669sfIHvjtXTi7i9CBpISZY5Jm5Lby//cyvu5H0H3Hr71F+oYcbpWwcOTy+jA3ndwjfSKcTrcyU4pA+jYWkbqRToe5Kb43TOXLcN6b4lfP5RKlXju0+iorzC7fjyg/P31P7MeD4HVDhdPqO6JXjs0A/4fxYaJ16WunAidIi1n9E0zORC6KNRqdpIN4m9HSDug4ZTUzkz4O8HfjJkaYVDPZaaB8zcT2BHagcqNzpKlgVggu0A0J7wiqQCuHZCGFDPwfRwP/dC/zbme+ePbf7JwuRGIVqle4ruBfyNqbcU3AszxO6ZbbrO00iy/kCaeb43Hg9fR1r9KMFrb5jrdBLZr08oVejqaBzJLaIuzdcvmMvnftn5fw3X5HJ8O8H0gJcIpKUWq60P/+ZL8uZw78TT4328YbzARdOqB9lEr9MFIOQRjHTeU85xsL/9PV7rDY+P97xk+f16zNaC6WM07n3QuzQLND3TPOBFJ6ITinHQa2VkDw4x7FlLv/1e7Z/ujH93YVgnr4fNNUxAXIHKZ75vF5Z/mhYb2NqoJ4UHMnO3NW4X6+8OkfcOiEuZIT9ujGpEC5w+2//xtP6HcEc235FQiS5iZorh74zucrkL/zpz44ffvcD8Wmn2f9BKXdUT+Rf/0eW9YM//emf+f3fv6Cm9FZZ0sy0BvbtA3qghxMepXslxATJIaeJ+fIK5qkF8JCcp8ngJwcRtOuYuDVFQqC2hSgr6Iz1QK/ju3R6/Z5ShZkZemc7NuK04MVTjoxEYYqJSqGXircvuL0gtyuqDUsr5VtFZCJoZn4N7DWju2K1U45OjA61RteCdx0o2LQiqrjSabNne7/z8mWhfZk435VcCl493v469rfvd9yyjAKhHpTeUS1MUsj1jeXrd0gB3XdSz7jTJ316wcoTMSj7lnHxC2JGPRKcvo5ibvuZ3u6A8OX1dRB0GqPDE+KYimLs28yxd5KfseGbQdVQPwREzgXy/UrxDl8alIYsMz0flLeN++2Ke52Z/6fvef/f/pnz4okCLjiajH10wNGrMvGCc0ZMN8Tdx/umw0xqOuN5RvkJ71cknClbJ7hITAETI6VCWIzjfcL6hLjRd0AfghCUEEEiiBnTPNPK6B2Jd9BH4dgtAyfKVNi3d+I0jwGSZDiUcjgUQ0tmz5WmgdRnkhf8stPuP7EsE9ftwPQE4deRJ9cnVEcJs7Vx+zw2PL+SwopIhrCznoWYznxcJ6b4u8fNz52IYU1oOWBeENmYQuUcvnL9vBGXgvd19LMQ1HXCeeZ4u6Moe77TmuHcC+gKVllOSnf1UTT2xJQwTbTmMamo2ZBgScC7gSj87f2S8Zej906cJ47rwfT4d9Ta6FCMRP6DB80o1jmH8w736Mj0rpQtM8+BFCLWIR9lUIlEcdIIEmjBcF4oeuDjSqsNlBHpE6itcvu3X/jhjxHv4P3XiXxMpAhxaig3rp878yWCnVnThdv+KxLzEOm0mWn25O0b2n7gtr3hgjEvK8mdyRnunxWJxpfvZmgF6wXXfkevgSo7svzfTMm43f6e2wd8f5mGgdh5fPDMySNBuG8btm2EMIMH6Y5eMqoZH+vIm6cVLZ1eMkJC2uC519JHed1deXoWcn6jqzDpK13vSPyRON3JTXlentH7zBQPXPwX1tMfyGXlvn2gc0ToBLnzsR+s0ysvlyeO8smeG3Ga8X5i3w9O6ZVyrXz97vdYZUj51hu5FK4fnb2cHijjPp6N7m8JwRD5hH7j5BMXnrh/3ImxM6mh/RfM3mBZ+bwH5vAVPzm6/xPanxD9w8CJsjOtfhzIeHQOZMQlh+5+FO/DVGhWcB5SUpp+YhYwV4CdhuLDRC2QJjcOhC2MArcTtDtKhjkVUoz0eoyBZ1U6nric8ctCiMLnjwLTPxHjF0J7pasbex63PZjw/0mb8XE15wZ2yHlMJlpf0HYfevYhPsRMB+rw3/+uKtbcwJ89rgR9CKTThZ4Pfn1747K84kJH7cBZJ4oQVbmsC42CX4z5Uvh1v3Gj05eJxgYpMy0LL89fsHah7o7GlXQKxPSFt29Xfv83M/fbz0T7yu3zG707UA+9M0lm294IwfPT25/4/R+ecP1Ku/4I7UpIieCNOBeW+RmuI6LRH1az7iv79QMvhRAqYp56KJf1e+px4tMmavIEGot753XZiOGNt7d34nxmuXzh6WnC2pX9XtFtpec/IiqE6cbpZdRjrIM/AyIs68y+VUoOoDPXj4Pt2phTGnkmV8n1Ywgfcqebo5aO2Z11DUzrzu1DKSXz+pLwQb+Lj38AACAASURBVKi1cbtWVCvLeWDMpnuk/G4lthsdHQSO0ggRkp9QUe7fKlMayuf57JnSiu2B2hqNnWW9EF7OcHh6deSeqaVw7JlJAiodjZ9MeaG9JiQu2EfE7GD++pUwRY63H1mnC35xSB4SFh8DpIBtB61COstDSnNQS6EdSjgbaUmUb5X5rEiZoChdPK0pvRSi68jrDOYo//Kv2PeOenxi9wuTOxOi59u3b3z9coYT0HeOA/C/kNzCWgLlllm+f2bfAov7H7j+98qcX3CnnRIaTWBaliEACR53KBMBPZR6FDRG1Afu397xeNaXE2Dk+46FSIgJv/iRwSxGvKyEo3FIJPj+MH7OxCWQ2xWdEmwNpkCQgDMhl8px7EzTE/EsHJ+VEBdMG+0tY+YIp5WEohIpHxvpD1/w2pkPpb6MVno4lPX5gn56nJ2J7sLHz9+Y5ifSdKJ3Zbt/oNGxrM98fnzy9BqYF+XYGiVPdHXkUnn6fuf+cSO6hdD+SO4b01pZT54oJ+7XNq4B/6jIh45MbVwIXpG5YrGSb8coaL36hxBkMM97abRSEe/RUomXE1v9JM0nJMnIrrfK+eUyeOGlwTI/NsyKf1h8vT3w+sljZpRSmTmQfBBVcXEouTV0dL/i4oS4QG8ZZ4LWYbpzkzzys41uitFHqdNH9DDydjB//4xfZn796RtfX34YBzZXULf9h8145mKv7PsnjoUpeCY/E1pn2zt5W/DnBbY7iTMtQ/OONL1T6htpvWD6gpuNtGREfqW2jdYzWk6oZea0PvKpMqyhFMQLIUTm+cz72ycvly9crzeW5xWc0axBG2V/qWemp5VwVFq5IcHGs10yz8+J6e+/R84eqFyWiCs7XQVNHnOOaJ52ZJy/M8XlYY8EbYPrm2aGFEUyp/h78p5ZYmLXG86PovvIhM7s153b7YPXlyFS6VqHWbWPvPOyrmO623WYpJuCZyDyensskoIEz3yasVxQRhRj9SfsaBwlM58vSGPgA9sntXrkSNTaCesd0wL6jA9C00Qz9yiad3xo4DJGJ/mJ7KexIcOGbdh54hyI9Uq2nzgtK6YF7ZlOHQVuWZniCW+KsxmtnXh+xkmjHJVSjekUoU1oNdbTzMfHN+ieGDc0fCKTQnpibl+450ZvC8EnJAy0cVVwcRTCAbwbluPOOLR5P/CKrdqQRHEdEAYbQwWwIeVxFXHjMGUtYXIgMiJEqoLViMNBc0j0aGs4FZxziA0imuoQezk506vik0d1orfOYL8JpYDM/wL6P/P2Y2A5dSy+gYybiH0rnE8zxoZPB869kaygBIx5FMtr5yjguJIWhoZeC71XQJiXIZKp7eAcZ5p4tDaWZca7Z1QSS3J0bXz9vUPswAdPVaNWoyEE8ygFmBFxhNVjxdAOTia8n+hdOLJidSOlRr4pFiou3Ukhoy2w3QTRM9ruxKWgtVFrx6cLwX/l7duN55fv6OXK0/J35OP3qO3Q+4is6XdEN7FOaRQVZZCbcplw8RmRE0rEycxxjNu0ptB08Oon73i6PPPj1nh5eeXnt3+l246Jw/TCfgvU/sQa/wvLfPDz+/+C94UQfsC7Fe07xT4wfiUtcLQnWrlw+fod0gqlXvF+JgVDeyAlx3Zs+DBR6j66PaKPMvcwYvYagRkvDEymHPgoOFYw4377JLgXkDtKJs2elAR9OAlEZybfKe1jWOiPMz5eSD5T7SD6FdWVGjJfvv4DwQs+zJRDKTUzO+Pl+T/cbv7/2Ywf5R1jTD3P6YTzif3YOE1CbVcMzxQcaoOK8O9/kneUenBs+6NAGPHBgwj7NhYamSOVgtCIgFNHTCvejKMbfllIMXB7/4m3W2Z7gT0a6nbOPyyU451jP2F2Ii3PtF0o953l6YVqE5d55np/p/ZI9ZUoRuxg94Zrnho863ff47vw+fMbt70j8YKTFRPP6TzTaTTXkKhEOzDpVFtQqXRNvDz9Pb/+6RccgSaFeQm4diDqOIU/wBHZSuejnpD1mXWOJDvQ/YNqE+IWwmw8vzSCn+j1Cz0LW92o9cpl+UqMZz7vv7CukV6FGByE0VaOcTwkoLLnQphOHMeB9wuOE6aR6GfEKRLemERoLY54g1Ti1PBhXA/3cqD6TLCOqA4BShtOe3eqeIbdTA4dm0wf8CkgRPrW6K3iUsL4oO+Vvvch5JAJuqClQoQUHdsR0SD4JGhvlHaM7JtP9GOUpnKrzN/P6LHRsiDhhPhAzZ+EwKOYB7eb0UsmTYkwX7h9fnJeI7ebkvwd7waWzRw415miYOmJ/WfBv3fiH78i27eBJlwS1qB+POgq7yPrecuV9euKCwnflHma6KuN8vH2TiufHFMmev9op9ugyBwViYFUOtaVXhSPQ2VMO8GzThEVHROepjjvx3W9a+hx4NVxihGTTuugYXwezQLFFPOe88srpe3jWno/CDoa4jFG3Mkj08x+/ZHT84VeDO4Ff1nwp4BeN3ZTpuLwX8643qjWsd5wrSGi2Czs9zeW2TC9IuyjMKt+UG/anfl0oraD/VDm5cyW75RScXLCBUevP+POd44fD3742wn8jdmdSOvCtDSwjUWFfIuDC9wr5gPWI/Kwq+VWsVwIzvBTQpuizkFVrLVBZooRtjEc8HLAMtHZBs7PgTwt5M8P/CDVgp8IaULUBjnDPKoNzWXkw5ND269YHnlYHyOybXi/Y/2gzV/o94JTJXpHd4O04cyIMQ6hkIxbkSFV8QN54JXp+wsY9M+N/oMQs0e60P7DZDz4CVWoTXHuEcvyOhjP7gRZ6NOB+oK4afCwbWQ5c/6Jp9eJ/V4ei0ai5UDPTwRnuJVhNe7KPCce2QnwNqgpKC4ObvQ0J+7XjcSKixHtSq4Nr450Mu73HzEcEo3r+ydinjkuhOmEfjP0/3pH3ivez9RWEZ/G+wJQGvRK8xXXBoqs5MfUS8baYV6H8+FzTMK7dtanQK0HuR+kOFOLMcUTd/czzj8oS9IHeEFHsXdZEv1og6le6zg8OY8a431IC3sdnOqSG6kNMZKGseHzfeT9c2m4NsQ7MRTMlFIirVXW9Mzt7eBymjF3px2XQRHBESdlWoZUykc/uOx6wewACYhNI6rUHXHpqI3prPiOqRCTjKKeNZyfye2K2Du9dcxWOoWqByqekDylfiDe4yeIoQ5kpT5Bm/AUqDIOTqFj5MdRxJAwyqrOO2yv5NyJTsbht1ZQxf12dBF5ECdG6bFrxxgbWXGDjOadH9GA1oc7Io1ImCAoRlr6KO2Zo2nBZNCdxBmmmdrK+Jv2gSZFBjFDtQ70Y3TUfjDrV47yDT95rvcb62nCuwBaWRbB7E6rCS+flFZwfsH66IngOjlXWj5zegqUK5TqH4XfPggz1lBNOL9S7Y7WJ2rJxPMnLgnaGrVFpmkhuN9xlA9672hX1PTBVVeCOFJM1NyQhRHNCY9TodNH4bUS8MMAOymtDkKNaaT1TJgrFn/GW+aolSXsBGcD59krz99NHPs3MONz/zPz045vL3h3xnmHuE+qddTNLPOZWjy1zUxJmGYlRKVbJkwztVTOlxO1ebp0plU4nQQ1Y9tvWDyQcIzYkg+UXDEeVKWwsqun8MTlNHPNC/lo+OSJ0wRauF8js/8bvPwN337qnE6FZX5jL5HSF6bzF6JPYwpOAgugEdOO9U4zT1OHMNPq+NyKDC+JiODdQDb6uOP0O1oxjt1h+rjtCZ24dFDws6PfLhgTSmGZgRYpm0HzmLzzHH5irr8fpDH5pJsjt4T57x6F3f/3n//PBc5p9vgAJuOaKPc3/OkTzQvHzejZHkUKox//YSZvjXzcKXkbSnbt9Fpo252cD56/fkFqoe53xIMlobhGupxQZBQW9j5y5tZ5f/uRf/5v/8S3H39hvzr6ceb265BcNB1lo9txjJO9g7gofulUGxkvtI6NghZyELr3vD698rJcKHnnXnayjsU2pRMhLKQUqOVglonneObsAtF31G/cyxtvt3/jur8Tl4SJ52ieXBNFZ7I59vxOshuvc6S3g9w+aVKpGtmPwJEbKUXAxkJAo/WNWgvWJ6J/xQWjy5Xey0N8MpThg5SygBkpOmpWgruMHNXkCWmUEeYlYeowbeRDKdkR/AIWcDbjWenNjQPSoey+4T7vFI3jQ0vD+YgLEdVCPoz1PBOkI36iNE/OFdqB9IpZGnGV7ZNyfGLspGTMU0DwlENoR0KzciwfAyOXoTnDnwR3d2PTJB3RQNON1u/D9Ng9+1EJoY9TbHfUe0X7wBuighdFRGmlMqWOUhG34vuC1xnnJ8SPTOj99kmjoO5AbVAsjCt6feclrhRR7sXDcSY5I9iFXheKCbIuFL+MuMT9VxyfpJeE9+D2QqwDsRm6QXC4kNhVKTYmqyFGuhrz6USrlaMW3DQRfBybM4QuHutKc46wFXpUkhg+KVUOctloZmgMuNzIHmTvSAj02rHSCVMinSf2bIg24uKoh+ItQhAKlZ6VFhzRjFaOgZWawJeCPzJNKrlnoosc24ZP6XF91/l8+2S77szThCn89OeRT6/cKHYQ14hLQtGMmxLmL+y5k9L3SHDExejmOPYV+jNmg2RhbcExPsveCcID/9bjEC6cO/jBE+5mI48vQpwm4jwNkkQpBIlImthzwVSY00rtikjANaEr1N6JUxpT8CPTS6XlTC/tcZ0uHJ+dsjXMu3EALWA1jXygm9Cj4LTjnOJEH92TNq5RbeBEvU9D4Xw05ADmidwz9r5z+vICVrDS6dlhuvzV43SeF2rLjEJiRWumHgfFZWw6WIPR9oyFRHdGikZwO6W+ATqMcVYxMvd7plU36CKpIqkzXyJZdxpGboZPZ+L0hMnCUYzSDtLkcQ5iGv0HHodG5xJIoKiwxJU939n7nWXynJeAhMberuj9RvvnD9yn0ohUE4hxbLa7ojkDxrS8Pjbfivj2+EdHpMFNeLcQw53gM133gbdzOnB8LlPar4j7YD07fGh0G3ZiP/bz9K5AQM1DV7SMxde5IV4yccg8U9vIrOfD03ICXbE+02qkN09KJ/at4CQCb0xREGuYFqaQ8PaE1gDsfzHnGn4U9Xok+gvoMAkex0HOO9pG7yFGCAlyzTg5EdwrraURXVQdwwVmcja6HSg3urZBP4kbSgYcIUw4H6l1SH/oMKdE9HHE9qg4N678TR1zehq0ihYp2aHqCNNvReBKzgfOOYL3uHEaH2t7H0zn3oaUDCdDnvX4XgqOTmI4jSraC60Y1hNOZlzwmBuuchWH/Dvz52/4XiOi6tBiaEmIhqE3Z8Z6xFTw4tGWyPtAFzpnuFBofaN3fayZ4wCo6jm2E1pe6TWMLKOrtD422qqJpoPGEaeMuDut39FecM6YJmNeDryPhNQHAUkMcUPdXnIk+DPqfxy0muKwHojxzLK+kuIZLwtiM6UItXha9ygOpdFtxwUjhEjyJ3qZx9CG9ugfzEPKNglNMmGKmEvUstJbfDgH7nTZaSrkktD+O2r5I72OQrTD6O1AJCOuIQ5KNrATySW8dvpecIyCJwxJXdZMk4NmmVwqORvLeqa2O2EylDCQoaGTgrKK4vsHlr8xu1EIDrEgYUelYUx4vkP0Ky4W3PIjW7mh/YLWZ+pxpuYA/oa5O2nqGGO4MA6Ov/kIEhCJk4C7Dxx0GK9UTVG3g78PgVNPeOeIcaCRWz+GsC2FIRPyATdBoxDnQIiCdxVnN7S+kawyrd9xtINuDpGRa4/RMacJivznbcZ9CiP37WDTA4+S/GhT0xboC9Y8vYL1v/7PtuLIRyUfSmsBYyx22/U6HgqaOW5XXI84XcaETSrqMz5GTD3eHrYyLdyPN37+9U/8+OO/0Pqdj+1Ok4RIwGRwQns/iN54Os2czzOlZ1xKhGniMj9xigtOFHOd9eUVWVbejhtVDD/PnNaZdXakqKznQEyR0sbp3rtBbxYbD65aGkom6y/4NHBYvR5ozThzBJkf+dU7Kcl4r2zk2Uozeo84i4P3bIlWRl5SrYIcQyhFoPaNYDDhqdfRaO/0YVy0MAxldmAERNwodDIMmKaKuEQpcUzb6n20jF3HTR0XR1hTc6ffMy17emijOe48/Wi0XDAxxEesVWLsMCUCjVAr7mho7RQnqAWcVwRPft9oplgckPwggjhHPTKIx7WKXyO53zF/jGl/DuTahjZeOrIKkgfmrweHesPKwFRikVKVdtjjdXrMArUJya0crTOnhGlAYVyRakNLoLYVaZ1IpXqDvg/utzd6uSFlY15XsqvQM9035iUQ2ygs1xDoPeGrYNa5Wid9fSLOJ6wFUI93AV/aeJ0+IGkakgcDQiBMgRAbYVGKgZYJaWNBcSZYb+R+oN7hyoGFgPSBiTMiWh3alBAdEaW2G14DPnn8PKboGAQ/4yZHf7uznCBPmSBhkG7C4BqrKD44zBstC2aerjPt4Q7wKWD9wA4lxnXcHJQC7aDfr3DsxBAHkmsvzAw8qEsTaZowGrVlpulMvyWm0zPiz/gw4x/Fb1VQ81QFP01YUdo0MGeioAVQRwyeFhSmBTuEXhuuKc48XSJNBknGnyfaUQmnE9Zs2ARjwseI1kYwGTIzBdGOhIKECq5hWnE903ojVoefAy2PZn6zQdHU3nDVIM70rFg3QhSUhkknTJ7a82D7a6c3wzQiVUY0wisxgJVC0cp6ecLKkBEpY0r7V8/i00D/OSeoCSVX8rbR8oZPcPQNqxVnhnjBhVGOz0WZ5hfMjYxqOQx9FN8IbpTw+iA1OHNjXte3Yel0GaGDOlSFeUlcPzemFPC/iYn6GJYEEagCfsJlRzVH8okQ4shhuzG9lLeCczNaH3yNMCI+g7zVh+gpDbW7hE46R3xQRNtfbmIke6KXkXGWhkaHuIC3gJkj7zsyC0t4IRejmEEa5Ukx8Cr0WsfnP4K5EcMT9yBWECmmeGV0pNpYNX0ALzZmuN4Nm1/rSBjWYU/A4/EM5nqzRlwmqjVK66TEKKYeG047YjIy26yP6awhQbGkaFLMNWothLhQy1jsmwQIEZNIqw47OlihaR+3n2tHpgfO8HE7ZlXQIqQYETVaH/Eb5wy0YjRwSpf+wD4O9rg2Ax3FPqeernGw/YOOyODjmYEDkUB3I1oSljSACT0AEcONuEr3Qyrj/DA923jWYA9muXsgGWUU8Xs7DZoM46a01YRqQLoMZLJz9N7pWkfcRQexKjrAKuIM720I9Gy8X/UBnXB+pmQd72mL1BppJdJLGEW/tuPTJ109Tcff39zjtQaPcx4nQgzCPC3Dc+LlweZeiOGZGM90PCqeaYoDFS0VcUqMI34n+IGECgW1g66jFG823rdulZRmmjoqefg54vidbsPwKzKhfXxHHQ7TNNCLmlCJbK1RxOihEWdBm0PpVCvUppgmtMy0POE4U+sj7WCB1t1YX9t4Vhk7afG0nonJCGGU1WttpAnCJEzzEDuKTgRJJG94NrT/REzvTFMBPQiysU6N2XuCCV4OYuikKaPkB57W6BrgN6Ru9uhDRtmqIiiQcaHgYx/2ax33LHEyQmhA4+HpHDcOBuJXuvvExUiYhkFYnIxnY0uAcBz6KHUKj8sgkAEjab2C87j1le6HXMtJILmZJSaWoKTBrf3P2Yy3h1I7JE+PbmTT2orS8H4m+AQo4oaR69//3D4avdqA/ROpHWov5JyJMpE/3tn3guiMlAlXAt6E2u5IAJ8mfJqQJuQjc5SD7dh4f/+Jo/7C2/5vnL6uIyzfC9I7E/CUIt8/XTilmbxl1vnEMq08nb9wWc5MHoIo5+cn3kvlX+9vxKcz58tXXi9feZoXpggvz+NBoD0y3BR9ZKC6Qw/BykTyEz40WmsE53B24PVOojKJG2zzlBh+sxMpntEuI98mgeROaDXEIrXmx0k1jqtkOWhtMLijnplspu8VLx6JioSO94pg5JJJ80zXAy8drVB3o5WxwWkakRow24lzoFlB0uC2aqtDlV0E9ZCioEvCm9HvRsuKuI6a0nIlzUrtMg5K+0YsGQ9k5+iSCHOFZshh+LAgD/13z31Mv6yCFLwZQc5k7si8kzD6m1GjQh/mRl2VkCP0BY0BYiP0hnWPuXFN5kQGC9o5iAOVJy1QnQwqhUSUTHPvdLtiVbE+cmNzEJgmfIcwhd+4kPjZ05NgueDdHTttiBek7Uio2OQomzFtDbSxn1amH77A4dDD0V1CY0BKoR2Dh49PuPYoGaU0GLzuALdB8iS3oLmi2Fic2iBsECP+2NHTCXbIXdGa8H0m+YkYPS7v9JiJu8OdEj46zOvYoLgFVcNdG/PLzCaN6BMkj8OPMhBGiitHzrh4wnqjV6gYGjzRT3gTju3G6emJcj3Y9wymRBpOK2qdWitPi+GOTpAVH8/UYrSj48Uzp5l+O7h8fYXw2zRa8EEISWl2oOLw04JrGV09eEGb0msHOjF0moMuZ2zreBcJbchPOp7SB6bOnUbshHWiH4UpRsIc6U6R3oa5EhvXl30c0F0Y6DtzY8PVa3uUjoeuVk0fchGl6IH0jExGaAc+GiZDRmLO42Ok9kpap5HRryPv6tpATrIosWZ879jTOMBZ9w9kYwH++kGuUaArdEdvfhArasOXEVu5tswUHEHHZKfZSOq0dmK9/EBDiVOk5EAMK+Id5gLIgtWA1YCzgKcR5MDZNg6m/SB5AYs459jveYhXBawO6oWjIL0QtI8EbD8R/AXU0wYrkuASXR2hC7ZMWFa8DLupPQQyJkKYprEhqQUVIywJMRtROUCtY0fGyUx5LKw+hRFB6IHahpLdzWeoC/thqPe4eUZ8hD6yuqUc4DsyGQQdMiIMMYgE8lFIBFQE6ZXGAbLjZB8H+wn2vBMcWGggZ1pPCMPvUFvHXCGunt4c5YAobkSdyoG3PJwbJMTNNKuE6ImrILPRfKdqw1SJUSj5jo+OJuNmzdxgZ8fe8WYP9KNiS4M4pEHokPJpHfK93iuqjVw6FmQ8i7rQmyJBUNdQKqp5SJ+EcXNwNKQGXFgI3lFdHbjR8ODmuwev3SvWC36a6Zbw/oR7YBd77TjTscEnIS6OWyLaIKd0HcMuFEcnb2BteaATO613Wn0MB4gPTPIwUbfWHv+vwrE1vBghHcSUx5Rez9DPtOw48mh+m81omQhBKDpu57UH2uFHZKffiOmKt0Q5hN4S2IJ3J6JfECJageZIKSEWCS4QnMdJIvgzp/OZrIVu3+Mj+NkgFsyVIbnqQ3ePq/il4N2O9Q1TQ2RCmNGqw4VQChZvhGjEOERdrZXRfO4R6TNWhmnXi+LNQ1vo+UTvEfMZFz9w/g3PNyRk1HWUPiRvOlGzH2ZaUfAbWTsVGb6UpjhTzCpTOo/1MwrJDcwnreLcwHR6PFEakziiOZz1sU+j4IMffUNxaIVJVmY3461j+omTHVOlZQ/Sye2Nzh2fRqG1HQGtM71O4yBjOsrdVMxXzDfQ8ewOfqQOei+YtnFDaUN2iHgs/oqEiAsLaRo3fL0mWvF4MXq/Eb0nhRNaA636wXH3K0oauQHPsJozPt/RJZKbCE6Zwn9iTKXTqdKIS+L15YWePOIDyEq1jp8KkjbiUji//DVN5du3n/Cu8/yUSKlyHL+wb2+kIOSt4voMfWXbD0o9AIfjjOrMbfvg8jxjTNTtoB2F/TOzvTW0TLz9fKMejadLYtt+ot4zZMdkE6dwGhPLXIgK5+R5mjw+KJWCSWeeAzXvvH/7hSUufHn+jnU9M8Un1viF5+V3fDn/gfKpBJ05xxdmVmZbSMw4SfQqbNcKeqLXcepO6QwSB7fbMo07tO9xGgn+F1IYEzQzj3MRNePYoBRF7UZM44vnSQgNR+aSvh8iGBJhUYQ7k3Osk8fHwfYN8oV5Xv4yaXBOAMOsIW4nLTfKIQR5IfkTwc70PVF2o2ZH7wsmidNzY4mQbKLe2ohRzBNrjJSPG7e7shePuxtOFu5FyQ4kCKFlQmzESWn3wno+c3KJYI7elZYz7b4TTwv584r4SP48CHHFS6IdlVI66bRy3HZinIc2+Ehgg28voqPQZZV4LsyLw086pm8SCNGRZmW7/0wIkev7O25tBMeQNZjiZkdaoGnj0MzpZR4567bTj7FoyWVmr59Mf27cTzP+nNg/8wOh6HFSKXqMB9hH58uXE6aF433H6jggtVJRhf1o7Pd9CCpMmeeJlEbWtu0d6UJMnflSsHhFZqGoAxLn+UIg0oInOM9n3pGjgjZi8kzLhBncPm7EMI8StYEONSriBi6uF0XiBQvf4beVlo0KQ5l9d2z3SJi+cv3pk/Q1ovuPiP/AzxWzTtkF5IzNY2KRtwPvVro/U+OZ7CP3knG9cnlauPcrKUA7Km9vd0oTLpcLU6yE0ycxNfCZuDhyOyA4fJqpTQh+RWQlRM8ynzAb0yH8sELW0lniitdGYWc5PQ8shnVCaKQo0D1lq8RJxibYdCDyfpuk9U4pIzbTf+M2+ycoExzQJHC3hGzKpzTks2P1jvPlL1OSkguqg9G7nEau93Y9sD4T3GXkLouMyJ0HcQXCjqwRN02gRjsytVTmyzNHOYZRrnTqnmnHXxfiy13J2wd1GzKB4APTtJDSQu3KtJ44n58GzcdHcm2UWghRmKbEcWRSWgg+ICKoDRtdmh1MikyeQw+K3vBpRu2VfJxo3eOi0Wrjdi28fn0e0hccrRV8DPg0kcs2DtnOIzIzp/PjFiejlmmtUQ7FpyGUgYZzRikbZiM7LAFqPeg5gi304mhHGxt6NxjPLmQkZnQKY8paFNvriB1Ex9YO5tMCzdjyG84PE6TzHuVxnrExRSylInSsRcrh6G3YAl2EXsFJwuxOaZnbdifXSlN9EEFsfIYY37UaO4c4KidqP9PKxBxWyJlQHWGP9ANiPBHiGVWP9nGaGLe6O60fpNNKChHpShfFkiC1jqt0Km2/g3WcF7x340ZWO+fzmd4Zt4Y6vvfDdukI0bM+n/nllx/JJTMtiRj9+Bx0oRZD+xAmlWL0NoZrPnlqtyrYNwAAIABJREFUN459xFGm1REn/3j9De88TiZUPU13otvo/kCax/UZvw5qVy9KqYNt3rXQ2jGGMtZG36SP5wxm9AO0rIAjJOXYDo5jR/WGC3diFOBCzTPbNXJ7d0h/QfQV689Yv1BywgWIE2g/Ue5n9rs++iuB6J/QZizpO8qhAxwwZ9J0B7vRW0Zswekr0jORRsCYJBB6hCMQNeHU6OUO/w9r7/ZjR5bd6X1rXyPiXDKTZFV1qXskjQwMxvCT//83/wOGAdsDWxrJI3V1s4pFZua5RMS+Lj/s0w23YGD0IAIECAJMZB6es2PttX7r+xjRrTCFRzyn0hmkE4PQchlLsDbgwoL1E71b0poGGaoozkyYNo/pFuuwVyo4IpoaWjJOGp2VVO80HfZSpI29B4l4P494V2Xsx2mDrTO3iafYkbLS7mPy4zQQrCfEjvFXlqdEmHa2/AshXpjmbxjWgT9lp+k6RHIcyJsnuojooKmlFayMysX1mbxuzDHh7Y1e3qipYvSFYH/L+v4JaT9ieKLsZ7S+oH3ID9P+kVInrtdK5Se6/WdKeaW3G0YLlgb2G8KQus0HNwRILZBTJBc/iCLSaC1TciGlNIzvvaE6XqveR80weP9/IiwxpklGH7GZyuH5gtpMKQH6C60s0D3eO5wbkaxS8sAsJxl0qd5HxKVbVP1/t8b+t9NUvGAnj8XC3lgFTuHAm/wLx/OPYBy9FbquGP32F//2+aNjnkG1kNO47TyfX3j9+sb1/Qs//tV3bFvhPB/IuVNqpitMS6SRef12wZjIYfJMGfK6cnu/E/3E9RXMBL/8Xpj9E/Y3B8QGVhVMrpjFUPPO+dOZUgqKYnLFloKviumG/frOtCUWe+DZTiiZzXrq7NHjgbsobyXRnTIH6IysXvTKwSp3n0nlxtlNFBkb8S5EetpJrRHcR07zjDfQ+SOH5a+Q/sJb+onJd2IUcn6jlpnZ/geij1zef8W5Ts0b6MiTK7+nWiHpC2Im2ia4slDjGK+qTJziB0r9lVpvHA7fU0qlFMXi0N5I7Qut/5ZDfIGS8e7A5faOkY4hkKsQp4B4T7tltrRSzY6NDesddc3c3x0qP2CmK+btGy02cEpx4I3jKJGE0PdAev9G+PgBUiOVFQkOg+V2X3n+4QUfHO/7FR895w8v9D2T1p3WhWrhKR6p9cZ8hvoGVkBCH7HwbEi9EKWzpsjxqaLVYF3AaKeu32i68Tx/z/u2012iXxTjZ8wSRgY/X1ABOQTcBH1vQyiiSrMO6wTSjuTO4fQBvV9xOOQ0KB3t60rfBf7jjK9X3GrY0kathWmyYJVUG+oi1kViPKCljI6rVeo66C/OB3rlcVP/RNqHrMH5PkaaCUpR2uTwSdlq4Un6WGx0DwnJVjASURyHwwnbYE0VcIi1Y4Rb7jQf2cUS94bzO+XQsAKTsehiKPLfeDlAcRF7O+OWZ0pLCBt+3jFh45Rm+hT43H7m++8+wFZYxNKa57qDPz6Rt/+CO35gCge+/ssfOTwvHE4TLSfW98zxw490s+JjfCw2CgiIBevNYwl4ITQl5Yab4uhS7DutKfSJOB25f/mJflDUO2xzaMlYCs5aehVSUvxp7EAZHxhMKOhi2FvjsMwwB7RsHLzwZjLSbzib0eNMTIUaM+HXb1ziJ9LdYavFHyZM8WzXxHI8cbtVTu7ItgvLNDTovTaCX8iucn+9EcLCut4IIbBvK84FJhehtPGwE8hdWawn7xu2gXV/eZD3/pXJntjLF6KfyFXZ9p0qgnVx7Gnsdaiz20bRzjRNLIfIvt4Bg/Uzva+I6VgUGO9JuxS6aaixGPsyTHXSqFRsn+h1ptULQmQ6BW7fVlxRrOlYY2hN2UvG+yesdPAbPtoxmWsBnMNYQ7eZLpbjYaKumZR2fJxxRmm5kOvOfHpiv2e8wjLN3Pd1KNUFSq1j0StYCoIXR0srCLAEmoNWG0cf4b4S5sH1d05oJZPuhZoqTizOu2H7zJHpYFg1QfVDUtOVyTe8K9xSZTkfgEKcA60VcsqI9rFQ5yzrdcNGh7SVJjvBeYIX7vcr0Xs6mbS/Yw8vmDaQdF0mJj+xFWW7NqbwCdMi4l7oaxr0FmNRgb46gpzJGpG2oG1kfYO3dGfYUuIUTqix9GqHslwsJtixXxT9yIEBKe+cn59B+1DFizwMtgHvZrY1UQWcd/SW6VJwFrAPEdd6JpeNKVqsfcT2slD3hUUPqF1BXgfjme/pudDbippMrcuIPKgSwjQWREVQfXSIpT9Y9zNoHoK/dex3iH1EqQi8Xv6B5TQzTxP9vSLuyrZulLyzzB4xCe0vqM40fkV9RrMBFazLhPnOff+KmDe8BOr9ibYviHSsvVHanV47y/GZS7ljn6Yx2WdHQh9yKjOzr0/M+pFavqHqWU5HSkuUBtFacq2c5pntPnaArHE46xEctfVB3HGPGJR4pDssK1YSBmjFjOe4CrQdL8q+H0fGm0ZrsN0rwVmUr2z5guLIFsIUwRZ6umKwtHpG5IyGxtY7tr4Na7AZ0wskIDZR6krghZP5kU12Sr2RU6dVpSF0d+O6Xkdef19INVBmIb7A/ZIoacHOv2VNr1wvd4zOROdxGFJOqPkZGxtUi5+/kcw/DZOvWahto9l3ov9xFL12wWij9s+UtiP8hnSfmeOE+Jm6T9Q9juiP17HoixvT5kdDTOyI+1k7TLAKdAzGOIyE8Tkx+ueLk1g7XvvqSe//ma4btX8jzuPiK8Zi8ZjSKbUQYySXSE31sZLbR1ZePcYs/37FeAgePwfqPbHdbvQQEDUczweiq9wul8F3tc+U7S/HqmZauedOr5FSPb0Zfv218vp64cPHE+/Xf8HY78irp1oLpmNchq48zd+x5Y21vOKY2G6ZbXtnb79wv38lLUd+fP6e2/5HLu93pu8PYwxqhGYNFUi5gDtgUKz1/Lq/koKlH2b29yth8Wga8o2fXn+mG8HaziQG33e+/eEnQq8YBLMXpNbBE5WZkh21GPLuaGbBugmH4E0AtyPO0Fzmsm4cD/+BaAK39f+k5e+Q/oGSLJsKx+VvYPqZ99f/g+/PfwuXeURfZj9uWbujb4J/ihRJOJNxRpDeyZvSXSAcLNX8A/umaP0OZ3/knv+JrbwS5YWQf6SmD9jDDesXevvGes1oueOPDkRpCfxhjEWlQV0Lhx8+jOWF9Ua6rHhZmD8Oxue2/oKfTxyWmYSlNAjWItbQLhvz4cTldsUdTxzmmXXfeXt/Q6MjvDxz+/IzVTtnG+gqGOOxZFLLHJ8nWHdyzjhG7rWkQpAJNy2EoIQeKHnof1sXtHeshdYa99uGn2eMF06fDnS709eEPD/h4ozRQrtfER+Zj56yr0gCxeCeHOqE/b3iV0/9nWNZDdf3QDha9Kjk143+dWc6n2AaXaf0+Ss1CP7osGE8WJyxtCZgPGE5UG9XluM8ljXrhomdw4eFsl5xsY/Oq3SsTUznhumN/CpY74nHI62vPM0HFoZkpxtFAdcd7vDC/XLl6TiMgdHPVGmjmK6Ngzjk2VN8xu8bagMaLO22IfeORMPtkvj4/fd8fv+F2DPqC/vrO7TM8rQgRfn8deOULb89fQe9kqXyvm+UBIt/4aN7Zuc/U0xhu79ymDKH5yM2Cq11Quyovz8WNSM5bVgf6arUnrBTo24reAMN0q644xH6RtWNppbFf4C9oTnhv3thyyvzchw5y6oIAlR8eODqWqeLGfxuN8Qkdd/QwxHg8UC08Pfv5O8n5D/9yFQ6+X/5X1n+599hnlf6NKHrzyhDXCLV4foB58/Ajpg37PRGr4K1M61a9r0RY8TIqIPm5QnvPJc+bI3ahf2+oVbQ2nl+eUH2Sr6tA4do/5KmoiUSl8a2mrEkZhmZRRsIUxjIvjbQXs4HjsuBsHhKvfPLH3/hh+//inVdwQrOGXqv1FawRvBToKTENB9Zpu8o+6+0vo4YXBfKPtCizx9/Q6nv9GaopXM4B3pTypqwziJmQqXDVLFSKTokNsFFwuSGMdYIad2Y4xCddIXtto56+nQcD0S9Id4hLmD2hncBbUrOI5YEHs2F6CJXBKtKrQnjDOcpYKpyva0skxvIQzVoHxi+MNshhHJKKiuOJxBDaZVgIrSRh50PlpJ3DA4fDbUKpZRHZ03pLTNNHmqn1k5ogZMwuusSwETerxvx40f2+pU87zQmjJ0wtg7xSx+L7Zf6RpwDpE5ON5oWuh8xnlwK994HYaM1puWhiFdD8J7iK/vtjrWWaRkwgiodayw+zKgqt+vKMk8cTmeOpxO9gerIyPqgSHVoF0AeKPYOVlHfsUx4O9P6huFKV3nQRBSjnpb9WNqcLhi5oTZAekbSkWQV9hWjiovzoFlY+8hde2wb6ENlLDlr71QKwVtq3WhtYDCt8WgzlKxIaDTJIBHthTlaWsloKVhhTFsomHzing/ktDLPFp0YdlMyvS/0/UfSDqeXHel/ZNOI1O/Q9gMiBeQnmv2JQ/4fub9/w7pOCI9sdh3F7nJIpPK/0+oPODezp0w4REQN633j4+GMsYymV3A0HZfs3oRaKiE4grMU7aS9EEQIwSJG6VUpSVnXlY8fz8i1YcxEPK7srxkjC8ti6fVCSTvevHCcnrmuv6dHIRGgLBgTsCZxvV/ws4C1vL1HnuMJbzpoxNsTdZtp3WFEKGXDy8o0J4JmSjYoTxziGWQj9Ve8aXinnHxkTZbbr/cxuZA7kn6H3SyfTgURYdsTW1o5Phd6raQ7tH7ldHqh1O/ZViGlnW5vPL/8Hb///Rt//TcvrPeK1CeknaAd8Faw5kZuvxDjC+u2jcaZXLFRsTHS1UOvGDW03pn9TM4VZ8dktLaGwZJzJidF+47IWDam9+Fe6EOa5+Lb2DVoR2odE5yx5Gqw5oANgR536t2hcgA2nLcDSQlY95dn+P/fr39zTMVgRsZLYZ4Xzocjuews8xHnLFOcEdzgYf+rr1q6o+mR69rZaqNbw5oK0+lAZifReXv/wvX6je1+Id0ulHVldo6WE5OzpPXKr1+uqE4syyeMOXK5VcQd+fqa+b///meW4294nhdCL7i8M9WG3Hd+PH1kysIzC2FV7L0z18hzeOYpnrB552yV+vULft84u87kBjReeyanFUvBu05tK52Cmo7xljB74sFineHtdqPURM6F129XrrdtPOSsY5k+4HzFiGeKB5AbyzSxLBMuvJH1v/D17SeW+Dsu3ybybqlaSGWllvpg5xr2ZEn9MrJ5xoFJ42FaO3tK3N4NzglmulHaGxAw+kwvE9oq55PSH+PBaQp8/fVnfLB4J4ONbBWMcHsVjHoOhz89gJScBkJoni1i3tk/Q3Yz4fwdtntsGfzXjStM75h+p0gjWEcPjm4tNRdUhJe//S2USm6V548H1vVGrxXpY2Q+HyPYxu3yjbyvlPVAa4acDCUHwOHnils6XQqnD5lazCh4pCHGMscXxB/QmsAo3j1huydvlZIaVh3eRGppGAzlmjEmYh7iEs1K3vLgmRuhfb1xcmd222lZcGKJT5bwbNj+sJG+NtohYxcwSSh7pfeGk5HrTa2T396xRhFvqbXhwpn58Ndo/ZG8f0TVkbbPOBniDnf/Df39AH0IbEyqJA9HG5DJ0WodmCzttFYx4pgPZ/Z15f3bV3qq5JRBlBhn0lvExwMCrG87ezIYeaFuC9tlkCQO9hOlO45awCSSfkXSFa2dhIdtwmlhv93Z3zv7u8P1J87zB87LjHDhev1H5pfOvfxKmJRlifjjE8UeKP3Icvpr7uvCNEVSydgHn3sg/wRVmJb5MVLsLIeFuu+kfUfEEOM0iov1zvF8BhZ8AGl3tDZUAyqOJhshQm2jIG/a8THgrcM0xSLctxXsKGjaVDjbzse/+4R9Nlz+6e8pPxjy1z9Qp51v7/+ClglnT0PSsn3FmXey/spydNgeCP43GOtoLdG1EKIjRs+23XHeME2et+srMXimKVK1UUXHz6tjEXC7XJlCRKyh/itjhKJsaR/nQclse6I3pavy+csXWhsGun3P+DhjrKOWTM0JYxzWBm7XlXmJ+GDAPAyaxiHNIW1hcp6u3wYGMD9h2hkjGcwviAguzjSFho6F2watdFQN0zJjwk5OFeVEKw6JIG4D2VEV0u65bhlpQi5tpINzp+aGisXGIRQL1mOd4/3Lr4wVdcUEz7TM5C3Rex/NEYBlxviA9o7JlakwjI8+0BnWvbo3NHcEGfnyIGAbzjV8KJRro+Yx1TAuYWyjbXZMO47j1U+pcLuNPO80TfQ+pmklZ+a4cN3+AEaY4gdanri9b5zPjlS+sKcb3p65byt+jhxOR2prfP32lWmJxMmN4qA22jo6/S4GnICUTHIVNQVZN9xkEGfQ2umtY6Y4zoIOZpoxajB4WuPxnhB6h9qE8+nDiNTkRm8wjJmKcUrKd/J+f8QSxr5K8BCCA4RSEsqwlc5xcLFVldYqwhC10CwiiVp+YZpWnC14G3HyhOEZb2dcOCBq0dJI2yB8/WmBuDfP/fWAqKDdknclxE4IBTTT2orz75zPR0rd+PXrZ6w00nahlPvYgdKBsWu8kvm/SPVXRAzWFYyt9DaT10+05mD+A3ttCH+Ds7+jSSXbf8YsPzOfZtb1e7r8gTiB9khJhuA8T08BsTslGxx/y7QcUBx7riAD06cI2zZQqvu+Iw6wClYei6B9ZLEDQKHmnWY2uhVaD5TmaQi4An57MPAjtwvUmqn9jdv6yvXSseaEyoXb9hkrJ5b+W8xa0dtn3HZhLoZDb0xlQd88B/ONnoS8DgxoaRe6fMYtX1iObxzODecT9COtnMh5pehPFH7PfftCSZZ9s5TixkQz7OS60csTvU2k+hPWKdH/iGFB5Q38z9TSePtWCdNMDCfeXg376hBTCCET+0J6c7wcI++vF2qtqLuy651NV3R65fjhGyorrSfCcmc5FKyJtHKg1TjoOWasdQpuLOx2HWfh4zKtvROjw7mI9YY4O0KYRnaesagdQqT1hHWd+eDR7nHyCaOfqGUa2EL/Rkk7ec8D2GAtIUamw4QPDpH/ft/731yM9wp1q6ha7PmEs4KahhqPmWfCfBxGr/qNbr/+xb99Pv5Hvn0prOuOCw0/ZzI3cl/Zc+Z6E97vK2t947Z/YcsrysT1kljvv6KsXN424vEb8fQVv9wIB8XPnuvtzn/9f/4rXVe++7RgY6dJofTEXja6gAkerCW3xp4ydgrIMlFCoMyBm03cuJO9EM4HehS6c1QCBc90fCKpUE0gm0i2E9kvbFpZ6ytF3mnmzmX9BXF3wlxxUTieItYI26UQ3ZnL/g98eftHnPkdvc9s6RvKZYx308zT8SPGX4mnz3T7yr4aanqm64HCTjK/sO2vBAfBndiS456UJgMn1nMm+hdaPiBM7HlHtRGiEKaOmHFRqMWOPHuNiJ2wbqb1SClukHBqpO8TqQDR0Oqdmq+joJ0nMI62F9Llxum3x6Fyvu1o6VgXsCGS3++U5iHAskTUC7fXb5AyT89nJDry7cb5eKZpoznBuEjTgb31S+B6fSOejlgGH3eaLcscRo5SB/Ncq9KKHznQMs44MTqiJybg59MoHpylbI37nsB2rCiaGnVrNOmYbui7YhdP/OGAvXX4teKOE+H7gP7zxnZYYH9HvEd16IItDm2d3jOyWOanI5M6qi1IGAizXgd67+nlibzdgcbb9YYxnhgt2J3Wb7R+ZV+/Yo1CK2hZqeXLeI88kEvrt680Gq0VihOqdgSDiKGUUaDZGCktYaST9hUjQohu5DSLQt2pl3eSFNzkHs8FQzhMHJ4CRu/cauLQJtZtYXs32LJwPjwxHwyX19/T3xvOTmjwHM8LfbvhU2LW8eCvMZBs5sP5r6j7B0L8a2wJTB6mF+VSfyYuCbdUxN4xroxLpHED1cmClSdqXcAIxjbSfseYSJyeMSaODuYc6d7RkuIOR+7bSqkNGybwHpU6yBJYgh0ElT9lA0UVyyioFMV0Yf1FWMMz62el/G8r/XPg8t3vsNNvmfIPLO5Hei20VunVUvfAfpvo7QN5j+iu3O83xByI00dCeKJ3y+1253xeMLby0x//EecyTodES6xheTnjZo9pjXK90fKOCZZG5V/3VEJMXC8Z56HWRu+KCw7nLNF7rDUD7ejdo0M4FptpsCwnVIXj6UB7GEFD8DjjaVmpqeFlLPTeLxvBGURWtN8Q6XgbMcC6vhOmI5ix1JpuCemwzDNiPLUL6+1C0jvaEz6Oh64QyKVQ8sDLTYczpTRKh1aUYCeinyml0UpH2kzVSElCz/q4eFaEjGFDfCYAJWXcYUGcQ4xAr7RtwxjDfHyiZqEWoaVOL4OS03uh9oLQmeOjs5/WgUJrlbqPgqqkfSxCd0erDWc94RE7E2NBG9bqQK5q5y6Fza3UuKJxRc1KsA3TdqJmfLsxHytiV5QNpFBaGkhBGYthyBFNdizkEUf2uhpiPGLsjDSHtQesmai5k7cyloWtx/vhgJiMI9hxPqU10UplmRfQjghc77ehzjSD691RrDU4bxAzVObeDkrRWLYcwpTeFXAYiTizQA2ICj5krL9R+5XGTNRPaB8IQvKQcpl4o/Mz+15Gfjw3ehv5XX1o4QWLqlByBdOYYiCnTPCD5lEz6IOqYfhE2Q/0NBGnj1g5YvoCZaHmA8F+xPqEDw2xN0q9k5OhlWmw6s1XxH9G/DSwxy6jtozcd1gAS+8d7xXkf+KeZrpv2GNBl0yylWzALMJNf0aMH9OvacFbj8MRfOT9dhuAgCkOKo1xiBqcOLyzlLoDmZq3cT7ZTq06GN7dIs5wPE3s2zb2HbSPbHk/I/UZJzPz0hBzQ2xgmg/grxT7GXUbWE9unsu2Y4LDhExqO/CCGsFNY5+kV8U7ZY47uXzDWMPlarjtd7rZCFMg+BPSFqiO4B1+cqhXqt+ocUODY8tn1Hyi+UL1wreL4/V+oJS/wtT/RNv/B6L/LTk59vU4kKhmQxkOABsuhMNXzPR7Qkgcz5ZiPkP8RrNX1rRDecZyHPZMewR1BO9xAj1XWlasGzEgayL7mqFDyYVaMvKIG5e601qj1kzro0ivrVF6G58LNdxvmbqdMO2HkclfbtjjZ3r4mdIr6/0Zbw3WZJwfzZPeH3I321D9d1zg1G4RdePGYATtDTM7bHymSSHLGzIlwsEi/i8XOK9vF4wa5inQ+8b9/g10GAFTznQNZAMyWRKF676y7oktN7Cen798QcUx2e+Y7PdQj+yrIW3DyBaM47REDtGwlo3qwBwmZI64ZeJ9vXLdr9zrHSbDefacvcX3htTE6RDI9ws/Pn0iFIvZG1M3zN0QUiNkZe6WqRt8N0SZcT0gBMRGrI+E6UDrBrFD2kCfoc9YnXBiaP1KaxFjn7inwd8M07CvoRVr88CG5ci+Kfu+4+OQFlzvN+6bktsnjBw4hDPWbFT3Tg0bxIIPHSeWKZ5GtsztlPZG7wbvzni30Grldr2DBkI0vF8S8+mMGkOpAjicFVruBHdBIqTq0XTE6wvBnzFTBN+p5Y6P4D8G7l+/UNMOCMYHnJvhmin+yHRcSBQsHdtHNllU2W/3ke/cMilnpqfzMKypHVneXPA4zDyz+COdO60PsZGxSimFWh2tGHyYqHXCiSJ93IMbndoSJj6kKmpp20oPQnhyOK/kbair3WwfqM5AWzqYzr5ulNLx80wvmVhBpjiyn3NA7JA2aHFQO8513IsfObNkYAGZHYqhpLHsZU4LwUOpaUhO3ISRCMUg1WC6RXTGme+gfaLUgHjFLWCjQEtozYSmsATUGfw8Pw59GXSc1tj2waCe54BFCNMM3pDyHecVyo6sBVlm/NlT1jda2TB+LJJtt4wjUG8be660daPVBgziwm3L9GWhl8ZRFJOvNL2TJFGswboF12fC0xFtN9RdqXbjvia2uwH7xPT8wjS5R9fN0WsZmDMMYDA2knN/oCvHuNQasHbo7Hs1qAf3MnMtBScWeRRc4iw2DoQeZkQThphzTH1Kq9Sc6ClR94wPYfx/bwlLZW/fkK+/EC93jDfYdOHt7QuyzNh8R7QNjJ7ZEHvD+Qt+vtP7lbKv5NSAQMeRcmPdEsY5/Dxzv20s84lleUZzpaYdNUB05N6gFrwdRfVe90GH0PaXZ3GaoG/Q3APdNQ5yK8Iyz1grtFaxAqWMyZkRizURZ0Y2clpmWkujK2dH8dNqH0QC3TAGShlLetjboyPnEE4YYyn5Pi673jzODKGr+fNZIky0nuh+RUwdQiIO0ANNOyEq8/FAvd8RYWR+axkLid7SZXSwUKUjhEfHW3UsRmltODE8qK5jkRXBtpE97laoOp4fpgh5L/RSMdpxBryzuMfPXbNSd0OpjMXfGboqOUPD0nTHz5bt3klbQpti8PTUSLcV+uCWh2gpOeHsB3qPg+dtRl4/7YKTDxg9oA3C8pE9G/a1Y01gmiLb/o6YhA0JP9VhRix3pK50SZjQWSaDaqLZgpGCqDwU3gOVGuMgmaWaR8QJRVvBUHEyaBPeCff1lRANSsG4Pgrysbk2ChpvHqN6QQtosdAD6CDEoB01b4i7MbrnDkMYO2XaqO4V079gnNAUek60prR6QtMLvbVHhzIjovjHJJqHhRMtwE7JO9YV9u2VViFtOhYtm6ekgftFNrzfoX8jxNEhDVNG5UbTdXxf5T8g9XfUdKLmeRCBbEfNjrVnpHzCmgBcUb7i3c7kLLZ5NBkCHtP/mWMo+Gawe8DtEZ8dvlhMgqlGcmm4MA3efBe0KaLCNC+UkpmfztAN2od6nS6IQq8VzTuK4qwdGMpu0Qb0isiIV6RNoAd626kl4WxB5Eop78McbEdM7XavlPRMaRF1RyQe6KGzy06RAwWLOdzRcCXzTuFClQ3tim0v+Pp3aPod1r6gvrG3TGqMBT0c2nesv1H6G2oNuc707DGbhUtg1pVTuOL2wGxWjof/xuQ+E10nRMNa/554uOIc+PktWwYKAAAgAElEQVSCmy6Utg2ilp8pErnvhpQ9btq4r38kmiNtW0jXQN8XtjXQW0N1p5VGLQnkhnHviFzobR9Rsib0YqB7RMczZpya46xAKtaase8pbUxPrMf7gPeD9jPHCRvuiP+Cmhvb3llvC2V/QfuBTiEGT4yK94MqWGql1oS1o8b7dyvGxViMDAnC3hsYg8yWajea2ZFgCcuBeDhi418W40Y2PjwvLNFBb2hTgpvxbqjYe2/4o+Oy71z3yj1nXm+vvN/eaeq53hpVK85MlKSUXHAG5slS64rWgu0BrwekWaKJHMLC5EYx0h9CIaOVaJXZKa4XpBdCtFijLPOEN4G6Q90UUcW5TuuJ+/2NEEcR2M2gDVQDVTrddnANExRMRWyh9YzqKBh7BW8iQh23PlvZdoO1T2C3gdirYPqCFcE7SHtFxKIM3rGxoGKpovg4qC77NjKfJiyYYEEqtErprxgzRiS1pT8vFtGFkhxaXnDeYXzltm742YHr1F4RgWmytJSwZiOcDqxJyUkxyuismo5ax35VQnyiItS3DW2MbKcRpGViz8hTpN5vdKfovg+EoRmKcd+hW4NumTjPqPdoabTaKQ1q78Qws6Zh6GutU5Id+UB4vLaPrkUsbPuG921g0TBgBHGFKontlh4FZuP46YRfhNa3wcc2FpmF1hJhObL7Qv52GaPY2WJwXH//FffDYSxbShjGz6pjPLtYJApsg2l6l5XmGj4MPml7dPhyzrSSMEYpJTHN85BwqEMK1LWhRZgmT2s3MIUGdAJYP5ipOeGCxedKXwaBR0IYt/h9xwVHqqOrYx+xo17rg0kNSuO+JspdsfsR/AsyHyjbTitQW+T23hANTO44PmfWMzEumaVU2i3h4kw8GiR0rLcI7nHYPTpz04RbJpr1tDzYv2bSx/v9RncVfzoM/n4xGCZqGTSHkchQhEYtg8rRuqKMXGXPnf1aqQV8cJg4cIwxeO6vG6LDJYBXOnVcdtRjTEXbwxPwsNrVXMbfPfBXvVQmLQSXkHZDtxvSMwdb8GVlzxu5XhAMxnpqa7RSOEwTtTWscaS14uyMWKG2TOsZY/908LuRyzRPWJ5oW4M6xEgmelSU/b5iahtZbjM63v5f5f60ZY7TAVEIxuOMRVC8sygdaw1op9YC6J+jPiL2ca5ArQXrhrSotrGUJWIxVh6xIcVNZcQ4TMS6I2IDjTbQra6Rc8f5QWyyxo9OUx0kJBcs3gecn7HGD2V6zw8VPUzTEesseRsLVkjHmUGnaa2Qyj6+ti0Y38CMy8UYeTlEJiiekizV6bjkl4YpbfzMTiAMhnW57nhvH6r2Ru/1gTcbbGa6Q6tHTMX58Pj6g/iBUWoBJJBLIoaBa/uTv6GkPIr6Ph7opRRmJwRAc6PnipFG05XuEpsminFoH9OB2jPWjslV08o0x0FBNkNEJEUY8j6HxBkrkZqUpBZpFm2CEYeRkUMeRd/DMujdg7tdCX50PLUncllRGnGyDMZqQ+RBVPrTrkXv5H2n1w7dYCQiYunSUOyD9dywj2mWdqHWRNOM8Z6GUu+P/QERbBvG06aDRR9C+PP/9UAij8941zLIXyjWRGoKCIac748iFsQ2fBh7EffbhrGGOHnW+xu1bg+p06DT9N7RMtPb+Pz33lDKw2jpRpzBBpB3Wk3QIrYekRqggZOGtw2tCeuEOHucF4wXVMbSqvMB7w/4cAIZltjelLTulC0TrOd0PJFzQQcvlV4eaYOqtKaIQC15OEyMozfBGT8Qnj1DT8NPUBekO7reoekQeHWht4Y1jBqFTqmD5OFNx7EjumNFiG7G0MlbZrYnvBqsWVA5gs44GzDaxuTJNGpTMAtNJrr4cWaYinfKYV6odXhHuoXWZoyeWU4wHQvrWhAmrF3GErpNqLmAGcQ8ZwNDzumwJuK9A1OGn8FO3PaNkp+5XR29RuouGF2J7oK3O70p+yb06qm1IirUZGgpYvoBqxO5lEcsruH9II4567DOjubMOA2xDyNyf1BWFHnEr4RSFGnPqFaMf8eHTKuWko6gz7jgsdMVoWNdG7+tQVtHe8W5/u9bjPPQ2IIMVvpATtBtRjv4+TiyqCYOOcL/55ef4fwUx7JMtVgdo0gQjOlEvxPCzv12H9lOgff1K5fbG7drYdsLe71Q+k5ZV6TAFA+EZWLfX8npggsLOUcckWg90Y6FCCMKHQT/OLgG67X3Ora154i4A8fTgTW9saUN6QNrUyjkUilF6OqHFtx2sAWxYwFEe0OwWOMJcaJ2S1WlUqnDiUWQAKZQBpAKYxxBFoRhNSs9UtqEWosNY6Ls3ESjYkPDzx3jC42E8XmMWEvHdo9pkV4srXW6VEq7PsD/E6oTcbL4sKNc6XXY4JwV0h0c4+EkD/Rh14rIWAprYcIeZ3JOQ3xixmi41zwkM81iphPtbad1A1PERsGw0+odnSzBwPa+4pYhOdLHYg5acd5QRenSRnSiC722YWjVhrMWax4FYAxoUXLRx4i0P1BYFaGDr0PWY/rowiDYYPDBoGsmrwmtBRMD8RgxXalrprWKjx6rjtI7MhkkVfLbigSLOzr6ttG2gnxaSLd3/OFATWUsCHqQCYy4sfjZO802mBV6RXOmt8E9pVf6lpBwJGdlimFkcHuF3Cm3FTM7dPa0mihtRXt9SHeGnlweKmomi/SGlvqYUukoYsOQ2IwH3WAPawXtgnSDZKXnnb0LpljicUZ2QYpFbEclUUvGHz19y5h4hGlYXX3wo2mVO/NhYrJmiFIOEwWDI+DsNCyf0SCxQ2FgnUzExulho+sPy1+jm4h2Ryl9fL91FI1GxoMZU1FTaX0UHM55pFda2am9YJ2j5cFzpeex+CmCtW5gHLUjbWzMS6/0IQPEGQZBojI+K7ViTSfnsbg2qUNzptUV73SQFwSk3EEqBjO+3zKkKf74xL6BLwH8wF1phdIKaipTHAWEGsXZQOv+Twfo+G0FdQaHsF9X1JhhfgyPyMm/yqn4yeLUozKWeo0YaEovlZLuODvGo13GZUlVqKqoB7yl9EZpmRAiEIZSG8HYwUbPWUBkTFHw9B4RGR3XWnegQrQULQSro7PkLUZ1kGzkwXruFmePgMP0P6nVC0aELnYIxkrFeUveN7z3WO8GA7vt2IOh2SHhUe0gZmSMm3lgCWVc4Bl4RVNGh16bRVxApjCmaPWOcXUslNohmOl9/MzahsWlI4/MtB+kDjOM08L4DPY0LKXeuIegR2l18K1HF3QQGZqakTP1Dm2Wso/OtZ8EtftYtjaG3h6vhSkYO5YsBUeMJ1oeki3nT/QeKFkAj/MTrYw/1+7oGhDTMbaOCSt97KL0hhFDs0NNLg9TrAkGbGe73/DGI4YHWciOZ7t5ECAqdJRWhUpFzOD/i+kP4o8gdqI2DzIigk07tVS6PmKhPZA3Hq9vxQQ7Lje6IyZjxWOaYNWQyzApWQnoYzlWpRE91NIpBYwziOiYQISOdeP8NloYfK55ZJeTpzX75wu8sZVeEq2/4uKwrw5oU0DbRNnDcAiwo1nIxWFkoqkhtwrSMAFqNYidaHTcBG6qqNtoZsMECMuEjfMQDtFBhVoMtQ6yZIwRbZa8DxSldqGPQRCC/BktaWWCbjENTBvCN20Z1fGcrLljzeikBz+abHSPISDaGUaI9sBVKhGwNSG14JgJ/oncCq16fP/IwcxEOxH8TIjTeP+YTJIr3SdSXVEEJ374G9pA7arM1OxxMiNdcbTR5TeBw1PE+Mh9F4oUujF0Fro6qnZqV4ybqA+x23gvzygLrdvB5deGyoo1C2k7YKxFzQ2VC2ru/L+svUmTZEmWXnf06vQGM3P3GHKo6kYXCJIQIX8C/z/X3FFAEC2orikrMyJ8MLP3no6XC/UqSvYGEEGvQzwjw9zsmeq933cOdqebg5I6Pbt3G3liXK5Xej3T20zt9f2cM7plRes4aDcLbXwf1C7jMK5CL0LNHa2MKCzQehpo0y7jfCGKjYINILYSfCf4TtsbojIwozIuyOjY0zv3b5gZH6epjumNyTpa75hDcX5B6ozzEyq881J/rW+W6LARpAtSJzwLzgpH2qglE6cdjm+4VlmCw4fGVp65pze+vnzhuv1Mzm9cjxekdlY5E/0HKhP52FDdmB9WrinTjUGton5IHNRDxoE7kaqnNM9WLE2V4Eab1rvPBOPY80+k/swSFCedXDLl6IT2QLlG8qF4sdiqzL0TtGHVEuSJdfoB5x7Yd0/pQtEKLuDDghdDMzcqjtoD65JwFFx/BD5QTSQZpepMxdNxeO8xRkEU4xPGbpgW6M1R9M4UAqFa9J5oWxqHmGlcOrpati3j5DImQu6GyCvOvjHP3zDA7avn8TQhuaLJIF3RXjlSh2Cpp0e6LYPa4sA4RUzH5ErdE8vFUacCv9zR04R5iljfMGWg1PblgnvuqFuZlhNM8wDj99GA73aUgfPceP36gq8GtKJa8BYmb8fGRIQcFVMaanZav2E040RBM4hQmuXkPFTD0er4sHiLGEvYDFIKIShtWtDe6G8d3cfhw3mD7I7uAsXema/v0afLieANbXvh9P0DuVaMJpbVjsmsWLqHVhr9bpAgGFeYZcZMdpBA0o5IwYbGHGSYy8IjufghTeCV2u60o2L6gftu5sBh+4WSBK1j2oEOtJVdVmiG+vGEvSdMKWireOeJcR5aZO3QMqpg4wnPBOopu6K3xHnuHFNDzZXzQ6Y/3wl2xk8FG74Rl0qNB/u3L0yP33G4ne4M1gnOepwNuNkizYNazOTYj/uYGF0iLJ4QPSYfxFRRa/DripGJ3icMJ2yfSdeDNjuMaZSaR1SlVWBYI1tvI9/t7PhyMjPoID64mFFJNIV8K6xmoh5vrI8OZ+sQ93Q7zI6lUHrGVGCKYwJXD1otdBOx/mFwya2Sa+TA02+e9jayi+G8cH3rvDZltZ3owuBJd0asylrqOnLQ9nZn+hRHqejWaG3wsr1JWF/pcUwcq0movWMng/FCbZVaG6FaWu60Ob4LNiI1N1L+NZ3KLSv77Up3I45hjIHaOW47PSecU6o2wjKPlj+OZgw6K91D1jG5tm6i7gIasN6houQELU+0HIZgq8zUrOP1KkovFtVKcQ7jM14btVXMZOiiSG+s0dD3RjkagiO3zmws9t1M6K3hnnf6dZAOXPSk+x1xFokBIxBMR2MhGYEqCA7l3cB6HKR0R0PDmYJUoTFiXkmhNcES3v9bFRMrpd042oEJM9hpxAvF0ssO5MET7n4gR7VhrB0W43erZt8OFr9SjuM9BNf+LuXSJggRYwJqPS1ECAvdBEqzdA2EcEY0MsmMaw7t8e/WWSPDyKrdgjo0T/S8EeeZIoa9Z8RCtEIpCbF+4CgduDD8EaobzlSSvP+/d0OWjnWDRNNsQJ2HEKi544yjNh3RuD4OCmIHorYWQ48e5xaar+DaQONpodc+qGISydVSVFE3/ow+ITo6CRZLFzPwry1hZsalgyHqabnT7ploHTk3lIC3KzShloJKwbsrqs8cexnkl15wMt4/rSWOXHg4FazmcWHRM62v1OYpvVJ1w/qDXt8wZnRDxi0xYIhj0FErLSmiC8KJe9np/qD4QpJGs0JzE70/Apm03wnOjUJtrxgtiIyYkohBNGE0Dcmam8F5mhkMe0+g3SsudIzR97iTee/KgLUR0UhNQ97UUqbm4TBAZRhlyzPWJWryhKAo+4gM4yjp/XCvhejcuNy0ISs0RKybBzyjJTScqT1gnUVMwvuCn6Hazv7uVqgyU7SjuhGlY5uQd0ftH9jTypfnnSVOkDK2NDxDhEVdKCngJ6GxUdp1CKB0RtoDvc+oPTj0lb0W9npQTOHIUPKK1ogpVy6LxdpGjAF1r9hlJze4b44jd6p5o+md3nbQg1SuuAkkKpVE6TvYTsQye2GvryNKWZS2C6YIRsZE34gDDZg2QR3ma2vGpl9Cxi87OMjVs5WOnw3TWjByxWrF14myDdOtYUSYrR1bnZaVKaz/dodxbWOK0YqOdbLxSJgRzIil6Du1MVjC/OvJ+BonvBla0mWJPD5esM7jw4KRhZ9+vlL7wuUc8PYrtf2RbL/wE3/kev4z3/JfsGXmej3wsfHxQ+Hp9EZoLzydviOYzxxHpvFCNokq0O1AM+VSmILn5ctXIkLfdpCfafJKyp2c6xAJlEdimJH5GbUbIoVgE2KeuV7/Be/rWCGZC75/D+l7aBMuwPnhwve/+YEvL3/g7f7/ktPvcdywqY5fuHX0UjhFJXDQcuV+65QMRjPBJZbZY/URauH++sy6GOhvcDjM9gDpRJAnWvpMSh4TLNhliCfkRpgPltmR80GYb4h/IU4H99vOfp2oxxlDHNGgIsj0CuuBmYWyJ6RWZt/AXXkrgx6zf/uZzx8uWNvI+xut7BinlL4TFyHV38N25vz4wByVuueBW5ML03Hidt95+PEjJt3fldYGPwdCjAQjzOKpufL0wxnVO6WnoS93o/Rj/YymRnndcD7w6NexcsoVW2ENkeoM+rphXaB3QclIGLnVt9cNuwgi8PLtADOyd60lfLSs5wWlU0oiRk9tBQkON/3/AgAbHG6d+fJff8+Hxwe6VoIIwZ/gWDm+NK73V9qSMAf01CjSCPURw4ydI+vlhLfgeuPlD3/CW4ubVjRO5NKodML3T7Qjs1wTrio+WNpsad4MfJK1Y88igZYBHOiYehoMvWb21y842zEknK2498uU9jutvKEU3OlMKAeshnK98aaFfgoEE/BtJsULP/35C5dlFEu1WZb5iaqNVK9D9etn+pw5PTrK/Rl37MhlRsKEszPx4QMxORoNP3tCHFMa7wXTMm2/EaPDB0vKB6fLeQyKASOO1g0p5XEYwg7dNqN407WPSTI6MoLved3pMuPlgo8R4yra0rCzWgv1Ru8R7y70lkZRpwiGyLx4RAay7+lxpabM/X5DW8C0B9LdUevOvm9ovVCOOAqhphBdYHYnei748BXcn1G30c2dkq+DrGJOaIOaDqSfSEfDSaIXxdqA8xHBQuo0I0yXC+2WoA2kYymFnH9NU9lvv9DkBesT/f1CaiePCQZjHujlO4xdOJ0/Y1hRrVipCKOMKFqJYR28YC34OFCk2j3BPiFmptVAKzM5KSVbepkwuuDcGeM/4cUjR6PdZ1JbsecL3Qu5gG0rx35nWSagU1tF+6CuqL7zrMXSOqh4UipoH+XMYeiMSPdoFrw7cX++E6LD+kYub5R2x1ozCsTN4/TTmEC5Ky7e6FxptWBa5Lgp3i+MZciw84oxmNag5IG7bI0pRow0WvbkVFA9MKbTikXUkNK3kRPXjJ+EOFmc7xibMZKo/UbjinLHSqX3CvKGn7/g4rcBL7AL9+0VKyv5cBhd8O6MyDQoJyXT2qD/hAWO9AvKnRDt2KhUB91zv9+ZF4ML2yCl1DAO8zom+s45ula0jwiUdk8+DPmwyLYS1wf8qRM0IPFpHJjyGyUXtCnejDy9F4sY4W/DXvM34oooraV30Uyl1QMxHecAM5jZBkucl/f8tEHreE2M0RFtcZXX7Y+EU+HyeKYbZT++IvaNedFheN1G8do6YZmmdw+DfRfDVFK6kzVhpoL6G3bZwF9pctDUUFuklguG3yD6I2n3pHynmb+C/xMufmFZDI+Xz8ynG+ozNs2k/IjjgdkviHdEExA3on/GRIw+UNMHtH1P9P9A9J/oXWitcDqdsb7iwoHKFWMPwuTIdSjuxd9QCtYrxleQhDEJFzo2gpFK6xu1jiK8GIeVhd4ipRXcdKPqK717UsqojlhsKQ10Jucxval6R01mszd0TcyXyhTf0OMPnP1XnPsTBy98OQqpnCj7iXSfoV7oaUbzjGkzwS54Ita6URIPHrHCkQrWBfwU6daw1zxiu2Rern8gtZ+YV3h4/IGcVnJdELcQ/cyknlA9rt6w7ZWIJdorc/iFSTKBwBSFy/Jb7vc31D1T65nrtwdoTyOunButK5UrVb6i2tH6gXQ7k44G9hfi+pexoehjS+jcsKKOLRB0xmc/TnY8l4iEMDMvDj811AxJULRnGjtF3wih4DCQI1IecP2Rlg2lbiAzhZ+5b5lcDLWNmKDImeMw/80z9n83Z5zaoPTBgzWGxljPWYUe3NAhAyZ6rLe/+tESlK4NzhYvERsX0rajy4Xn2ysvdeE/PvwDX78+87ZdSa3SdWHliV/+5crbAf1h5tIKYIjd8aCe76czTAGWD1AaRiJ+r8Q4mLkj0A/fto2jJFq64r3h3D/gilDTxtG/0uWKeMH5mUkWWvonttqp5hg33IcNc75xewm08hcez1/wlyfqzbO/ZWy/ItNG1m/AB7QJEcfFO4JN3OqGbsKHeWWSnVruA6XjJmKIqHaO440QfkZVWKYLun2PPS7EaPDRkWvnmn8Z2dJeSGWi5IPWA4EP2LKQj0I+7sRgoDzgJ0+tCdWB/Gta2fZEOilnK/Rni1sEcxK2XqgtM+nMR/cDcX6kvH3h65+vXE5P4AzbdqcDHz78I5iMyRbLynRZ6N9eKbev1LkQnCNmw6v9Eyf/v5K3g7zlsbJbAiE46m00mNfTCbsYnr9+4XJ6QNTRK6OQtyUCjtoqvNs7xco7Rm1ENOaHC7fX61ht1sblcUWsoSaY5hO4RumFdf6REAOvf/2ZeTmhrXF9+4oNgXV9INVh6JpDRGaH0YbDonPk5fmFT5dHaq3E00w8ysAlljomxWEhHZXL+pHS7/iolLpDMBgf0NKgVVq6s1+/8Q8//M+YOJEb4EdezXmHfr2y7QfnhxX5+sryYYUgI2eZobZOMAEt5p1kMNa8xkLphv1q+G7+8PcIRN0PjBjUW5yZUCfk5Jm3ifxbS339Ez4nZPoN2AW5vzC3Z7rv7HHF/WXj8mlC20G+brjzI+HzJ/TlLxys2NMjr//X/83H/+lHegCZhW4rt9tPTHWnm0dOlxM5F3LaECtYHzDe4mIgX6+IGFpJgCEEjyjU1KA7Jn8eFIXZD2V3BalDgGUNaG947+lH4UgW6rdxmTJ+kFJcwa0nzJeOOLhv3wjO4eVEMRu5vzCJx/LEfjvw88+U/JUlCNE/0o3hOO7M0442pTFETcPOlkZxKDk6C2v8nrIp9x65nFaOlglWsFbJNYwcuY71q7Rx8HNxARkeAc2F5j3hdCJ/ecWu80B0quLDv+KM60RNJ/RuiSFi5gTsiFOm4NnaM2FuhKUO2UW706ui20SUQa+oxzRst20jy0ASYpUQr8S1sl3vPHx64pdf/hOnp2n0hXjPlZtHlEzQxut25fTjP8LcaClByMDAOjofKCnj32MMudVB1Bh1U4qA18F8XteV4CfEBWqrtGRI146EGyFC9BdqBsvo3xij2JDxsXN9/YbRjej92AwWpVvBeEdNmTg7jI+IDomH0dEdp0Nv/V1/bem1DyNoHzQm7R1RxZuxvSBl7tsGfuDP/obgDCFS0sa8nocoJ4ELY2KpdUb8hTDNPL8+8/TdjDH/mVRPWDuGC7koaKRVizWDk296I/iK83nQcHRj226cTgtT7HixHPeCtStOJlTLiNcYGd2Dkmja8F7wtiNuBrNCfWV6EKqex/p+qkhaMKbSpdLRcWnpDS8GZx1SlHocIDrkc8aCZoIbEraSy9gSyYiH9S4jduNH3Em7eUcuDqQklvfI62d6fsTEzra/Eft5/FtaoeoLLo4isPDI7e2Xd+7zMYgvLtBboFRDtJ7cvo3to7UYPDBiBfQFNZXr7Y15NXx8PJPyyyiEM+EcfPn6lY/f/SMvaePzw4/cNNPbxrqCmRbufz2YTxNiV5wbhzk1GfeeVQdDToq1J95eO9O0EHwfpCwzrNFaDffrV+KslOwxOo1IjhbUgVg/kIlVKdVj9SPqvmHchoij5ZmSAsFfqO0FazspK6Ir3gpqrxhe6FIo2WDsgvPKbX/DGkM3C/048/zVc/nhMya8sqwb4gy0nZoTtRucCxSF4AyTX4cjoxQwgQp0PYh+Z1k3st7w8wVNlpQC1lS8LxjriXbmqIU4K10K2g37rWAMhEXIuoJOVBQvC4ZHqn2jhkRwd+ZguL56pvmM8W+8vLzhPUz+mc5ELh/Yj0+cTo+oEbb8SogHuIKoh3ZBsxl+Eu04GaVMxWBlNMs6+m4E36iHGz/nlc6BclBK5diFKUaaOVOzZfGRKN8QXjDOIsZgbaC2B1z4yHG8ouYLIp/HQEc8wc8ct1+fif+HDuOaG6Yp4mQUTHhHORVD8eBKxQh0L6j99S1gbr+jlJ2nOFaC2hPGFdZL4//5+i/841Pgyf8nvrXKrcDuVnCO1005Wcti79T0f1LM/8E1Xcj7R04Gfrts/Fy+Ek8eHzY6GXd+wJ4CZvKIM2OinzKfLo9oKzxdHsj1Sm6ZVqGmE878gOTC/lpx58xh/oA1nVAC/S48mJl++4mVf6C375F7wmoi9IDIA70907rh8dNv8fWClJVULbscdL+joRFZMS0TpsqtPRNPkWPf6NkxxRNxeqTuFi1PnM43jvYXnJtxsVLaC2+3ROv/Dnv2g2agjqzPiDMYO1PKxrG9ss4/YhS0TNxf7qNkYxxTDMxzoGZPzBHWzkvZOPWdS/yO/LxQt4T7CHJOUG+8fPvLyGe2yLwIEh2pwlFesK4RrcV9+gZt59tPbxhvmZ4WpCs9K9PTj1gxaDlGucqOHCfRodeMAuG7z1z/+se/Ex1UzWBml8xkDLXthMmR7gfhtGCOSioHRQxxiuhR+VoOfuwn8KM8c7tt0B3neaXcX9lS5vGy0LY70QWsWK73nZwr3336TG9guuHy+JF9P9AgeCOkXNjLwXRe8U3AeXLPSK2k+04XxT/M2Oa5P1fy4yB0+GdLyi+4aYXsqSkxBcft2FiezphloRzDMuuMYOjcrlfstyusgd2VkU+1hr3lkWmuSm5tCMVmTzrGQzzdD6wOPnhwZ3Ansu5gA7nuOMswArqJthWOL99Yf7ciUvGbIzx9R9JhAvoAACAASURBVHOWfL1jj5m4/EDh93y7/5kPsnD5/B/59l9+j3EQzp1sDkqCx9+svL79MkqyrkOFngxVDe0WhoEzVAiR9HZHxTLNETdNGGfpNbO93bmcVp6/vbAsp1F80vGFPYcZmkEbpF5xFYx2tmMfpeQQaalgouXt7YXph3/E5DtuWkeeO+8gBQzUu9KWPgxqNQ47uDXEyaCmcX155dgTbtqYHWz7K007cX7Am8pxTQTn6VSOY2NevyMdkXK8EMKNdRWuXx9ZJ2V5fCMfM/29pd+6UtWyxAtHesWtftB9otKtjkJZynAUzBJGxnbb8ZeJkjIxOIz9NRbryI3eJ87zE71lam0YecLbmXjKvLz9zHn9gbK/T6Hb48jX+sS6LqTteJeVLGP6YxrGBFoRttuN9WyY1ydaHfIs1ODcTC6JI98IVgjrR67bV56+n2DKlB4BhzhAhjzrb+VRP0VutztGLM7H0W9ojcdPT6Svz9zud5bThSPfgTrYpl2Yw8O41HjY7m+oVnxw1N7IuWJlQYznyH/mFJ9QVsRUrOyY916PoVOzw/qI4Eiloqo4ERSlGUWco2kn3Qc5Zp5Weh0RtBBGMbfpR/btDR8iIoGuDjEzXixlh5Ijzji2m+Ph+wXlFWffUa+uc5RvxDi07Q+XE3vJBH9BW6a3xDQtHOWKcUrtdzoZrZFaGz4KVgwp35i743Ra0D56U7ULpR+0cmBDIPiAgYE0DAstj82ZCXe6fONaEnP+DSlvnIPn9gqOmeg7Xg5yzbTeaBVgxNO0jO2GiMOJH+ZMM5bqYiwiQysuYvDOYpyjljJy2yW/94T+xq8YJU6VhltvmBD58uXOaX2kbzdKe0MblKqs7hPdvHHkLzy//pnL8jBiBICEjPUH5XhCEI4bY/qu7Z0v3bAIrexo/DPr2VNK4UgnaI9ochxpXBqcbXz98oXLR4PnGbZCrUraJyhnvH2ipFdsgPlkB77u/b1o3MH9viM2MK+PvH3LLKcziCHXNrYEJjFNEyKWeVqp/T6oRhagDACEHZPwjhKWjHc7vTm6LmNLZgDZca5jZMLKTCsviNsQsdTi0fwjMVh2/c/E+EyvnkV/g9AwrtHXO046ep7Z3naOl5WJj/g1gz0wvB8sdR+dhtCpJY1ctY7OizhLTjOCMHmDcmXPL0wXQYx/p73MiD9BfR2FUnvQATsJTnVQ7NoZE34i+59w+jtMDtArtjekNoopqNlY15nneyXYD6xLYrt/w/czD+tnsvxM6U+443uomXWBEMLoIWWhHYYwFfa/F3ZH0bWbioh9v5EL3nj87PE2UOp9ACb8jLN9bIt6GwCCYun5RFCLqQk1B9YMxGxpGTWvo9Ap34FsNLmich+RxPX6b3cY77mMrFhwo4BgFGk6pgkK0trfC56t/StJxYed7fUN0xuUipaKCxO2By6X3xKmyF+t8lp/ZjU7P0wdv2RefOMPP31lWRwfp/+FZn6imBemeOWzH5SCL/sDi/yOx+nfM7vfIiaTcgLT0GZ5fX4ZRIzrnfNpJqXMvinpnuh1A3+Q6p/IBxzphosgmmn6iQoU+YKkC67+O2RKuNWS9ZGjfEXbN2wVqJCPGXjkXvahJraOvRdytjhOTO4DajpVHdb8A8Z8T213IBF8xLnvaO5OPH2lFE9rjSL/DG2h7MqRKutDoqRA6wfLZSL4R/K+0/s2ms6yIG5Hwh2PH8zMso5yhAsYX0AKfr7Re+Cy/oauv5C2b4ixLKdAiBP3N8XZZ7Q2Pn34nm0v5NII64R4y75XQhDEJFrw1G9XSv3KfPrEZBd6vnL4nznH/w1q4v78SkmG+BixKOXYSbUiPrBvN9iVh/MTOVW2tCPOMq8LeEM9DoxxLKcnklZqybgYiHNkPxLpemc5n6ko8xq4vR10Bl4o543eA+v5QklfyeqYw0rZEw5LfHgE4wdxRC37PeH9hHhD3Xa01qFjFsE0JZeCmWautzcWeyKeAk0qeX/jw2dL4a8EH2DzxOlMTX9bg41iDDUzuZXj/krLg0rhtkKplXQeFrwP64W3tHP5/oFcEvJWCGLBe5LJ1JSwfaHUhPdhyAu0Y70jOqW2N4rNxKnh54KYhAlQ9aDYhJufsC8LdoUy/4U0PSP3ibB3jBSO8DOlw3c9wH/4DLeDfj2YfnhiusyYvWAeHqBB/esb/O4H3HwaX865Y45C65bNCNEvlKMAbhS23ARYyp5pKRPt+GINIQzChXZCWHA2UHPlfr0xzzN9MtgOmhJiBXEO6x1GFBDwlmkBTY+IdWjf0VroTPSqNF4J5gdmK/R2oHwbWUCzUBN0+ZnzQ4byhGlmTIwBrQdWLRf3O663K8/tSvQP5HoQzyPKVq4zR/S4838hzg+o/Seej38eBKDqAYuJlcob2z5xflxo2y9Us6B1ZP6pGamZ4E7c9yvBKzYI7JmcE+L9r56nYWrI+UYzllKhNYN3HvEeYzpdDc5HcsrjMgyDAIP9uwq9dx22RGcRGRSNVpVaZ2oZ06qaKlpXelvAXTCaaEcddIFLxKyfMJNS7oA4fDuh1pHY6ZI5zYF9H9Si2uq4cOHY7xu9NrbyhuqBcwY7R3oeF4PWGzUl3G1j+nhh//bMceyjlCaCNQM9qL1TWiPwwLQ+caQrYTGYnsfaOkNNgtgFCYUjZ1yYadrRDk4UFzypFaKPI4bxXnbWPsgKrb+/x5QhJAqJlM0o7krEOc9x3zivD6hagl8xNlH3BdMmulRar6jOKB1xBS0/YuQbmNE5sDbgvSdOnpJ2RMF7YToJrXlMt5g+pqV5C8TJct9fsBasn8cFRsrILItQ8oGJKz5MbLcNYxtRG9F02iXgRImnhe4U+XoQZgNGSXUQnKboabZQGdQ08RYbJgxCLZBrZbUDu2ecI4ZI1jxIWu9mW9WxXWjv77dRZBtM86ZKT5Upnsipc758BB3l4XQ/EOuY1pXb9WdOj49sXwvBXrBSEFuo2jh2UGbU/BXMxBwHucLSByFJO1bGJaK2J2JYaMdG6xZv/TisTzemObGe4V/+WflOHijmRGydKo3cGy5dMbNB+h+pOnM+f8dxHX+3YaK1Rq43LmeDjVf8KdOIeFmpLaEms54DsOOnAiy0PmhRMAYMRnXkwY8KmCGSajdaF46jjH+LM7RW2G7jmSLuAPVQJ2pplPZMd88YP+PSGaollSvBWbo2Sj2oqjh7Jt3GND9evrC4F2oTEI/38yAyNaEmpYknbYXLaeUcvyNXSPmVKUQaeTgdZOLD8r+jWLbtmZyfmVchzIXtOVHSivQnWtuZFobSfr/D9AXHIyVd0OnP1F5BnxBzQvtG2jtq7jQ9OK0L+93QkhskKjFUvuLNSqpf0J55Wla8/4TWiVpG4dt5RZuluTK2MX/r1kobyE/M++tuCLGNeGG70ZuixAGqKIlsbpwfz2jfyPUnxDqogVpmOhFrPbUUcC90DUwhkutB6wktcNs6tfV/1aT8HzmM14a+yxS0grEdakdFMLUPZJhYQGj91xgXhw6jpY7mf+/Qj0G4+KcPn7injfu3F9bQCJeAirKlxjxfOC1/JtgrdYto8ORS0W4J4nB68PHzCXu5crk88/Bp4+Q9FodUQ8uZljtudtyPncV7XvMw0eV7xXTDHBy32xf0JWBw1H4nilDST5h2Y7IHJS2s65nr9gXpymn6CFKp3tBNHQhBt9F1Z7vfMVKYLn2IRJInZsccHWUx5ANOpwe0V7xzBJkwIpT+R8I8gc3UeiVXCPJbjm5R3YlrHqin2sbhBj/g8k2xdMQIEhXxdbzjpBCjp4eOY0Pk4KiJUjuRB2z/xmXt3K4Hx+Hwc8B6QzqeCT3SmXl6/J56CBCHmKgqpekQPegoMbUi9Dxxeljwpwzc0A46CeJeaVclhgkRIU4DZ1lbH6XA6HAi1OIwMkG/U0vFOUEmR04bLjhwlm4Fe4BO4wHYt/cIxhKQozB9/p62PaNdiNHj43jPGvEs5xNHemY9/Uh5uZFyxS0TbprYt53gI8ftRm6d5fRAzjcM4P2EceMgdN1eOP34HW/PX7BeMLG84xY7hYRbIu7uUNNosZFeMiUr/rwS4sJx3MAHxDnSLTEZwbaGYZQ0p2awpxM4QZqg2jiut0G/WSLNCtIbrSQmLWTKOzPaDAKE8/TWabXh5whsGAwll/doiENCoGtH6l/I64X6dUyGmKA7hxahHbDMSjALe/fk25UpCC5E8BEjFdsaPXnW+MQb40Ge7ldEO94Jq4V6GVPZWhrRRY5cxkPO6KCnqMF2QbFM00xrg3dtBXpLlJIREQw6qC1HI20HKmN70ooiHXI98PNMPQraCy4x3n/qcNZi6kDhOTvy0YZRFO19UHtqEZz3WFd4+esrJx+Q4AgPgnOV8pYGP9dYHj4Gri8bEhqtR3oH6zM2zhT9nuOwLJ8C6TUyBUvrFWcF7yfybYPZ4M4Lri9s75NCETPy2s5gWqccibh4MIrWiij08q+wWB1MD9Asedswosipg63kHHDmEUzDe0fLDdU72P4eiTHk2mn5SogeMY7jOEZh1jrm1WCkkMsrIXpUMkYi4jJeIOZI3jqpvvDh0wfSLxtZO2E53l/jTq4WP8fxXk+DsT4vMz54jtvGfr9zXldM6OAg2Im+Z450IOuE92Fsc2hgrmAK0zTTm2D6hLOGyp3tuPFwOeH2GRPg5fkLH04fQafR3cDQ2oFdryiGlAvT5Ym+H7R3jFyIE7dtZz17fKjvUYFh7EUNKQvOdKrZEDtxfqgcOWFdhF7G5NA1tuMZaydSvhJrBPyIE2VFaYRZeLv/zGmdOY6fCWfQutG1Iii5boQwynvOzpieKcdA8dVa6H2gHgeRyLJM50HMsYp4xTmLC2GYhEvDOsUxsMFiMpQA9YRMhX37C+en37LljPZXuigGNzYWMvLazYCxgnvHFCsNrYZeh8wEEWqt43flHGrGUKC3kTuHgeXUYt7frzLiXUYQK5gG+XCE6cz1fsV5oWyC1TNTGOSefVcuH9vgO2vBWk+vltby6Aa5g5a+gH5gnWfSMeJWvTfoFRHFSib3OyXLKEhagyGjJuFMG8K7GljOP9Nbpvs+eOxWMZZB6KmRxf8H7uUVkQsp3zHKYKMbi3ML8/SBfd+wto5uBB7vFhCHc4MQk1Jh8va9POreaR2D565dKMeIPdpgwBxYB84lejtw74XQfExU3THuZXwe7Iaa+n72+o597xh3Jffb2BLrKyIFbxILHW8nbteIkydqb3zZ7pzCI5OcsHh6seO55MCHYQytCrb/TG2VUg+8/8R9Oyh0rrevXM6Ot7dnckuEyROjQamY3um5Ee1MS0pPSqWRtGOk0V1mtxkpP1CLwwWDiTdauVNvlfPlwm3LdHkjxEorDGyqB+83tJ/wjnEOUc+xFSweRLF+R1yhlQdMdJjosPsg1Firww4ISHeo9WAqSsf7QDOMi46OnLl1BtsD1kzkshNcB3e8D5AsMGH6Stcr1t3w05Vyb7h3lG3ZJ3r/bx+1//sz41rp3dCqoTMQUSYrOiuu8x5dMUg3dP11PqabGzb2IQzKQq+dMhKYuNOCsYGwOZYp0syG6crJRHSHR3/hj2+/Z75EQn/lur1SmmKaQWMfK6HVMc+V0wI6WZo15JLYt51aO3o78CL0W6aUbXyYqw46SQrsN0W3F8K0jpZ4yeR8QAnY9JHjmojzF456p5eFZervD6xAromUbviYOC1KfbY4nfASmXzFuoprbzRuHEZQGisbtX7DSsDII+iEtwXRTr6f6dWjPRHmia5XWh0oqMYb4sHriZ5GJja4iKkTNI/YRpwyJc30KtRusD5j/BuqgqobBZ+WKc2QaOTusFhCa6hWjtRwp3kY5Uyh0bAhIEFQ29A2kIK2dVoouLxhlwumRpwtaNtpumDtD7Tc2e4707oMskVTNDeUTq6VYCy21Pfub6e0QpjcyLrn9I7sc8x+oZVO3TPuvIBm6nbgQmBdF2reEIXb7cC6eUReuo7DqZbxBYZHTKOUgeay3iNOoCi9JlpJnB6fxgFtTwTvRym0dlquNDNkAT1l1vM6rJm5YkwkxhOoYDVQ6w17NqR2Q40nukDvhrQXnHU4K6gBK0PG0ScLTfBbxp+XoWRunSPf0FQxfhls6Dp43ZQDrQdGB+tUex8o0W7gvU0f7MS+vRG6IyfAgw8RK0PZzQ9PpGawLwf+Q6Q4ob6jBMWDvM3kc6VtVwxn4voR7WkUi6xQvh7gd+xUuJhANen9S86hOr5owaOtvts9x3qwtTrECgJOhVYTSqCrwftRpOy9jYmt6cOkqHXgUlWxMgqZRtw7M1swqszrMpTgNqOZYZGVgaLTVEndEcoNGwv7TajF4LxgfaPng34EjpKAGzkX3NMZt3pazhzHFdcrLhic9+M1KJ8JfgV9o+odj8P6C3k/0NdXgtGxCdCORTESMZoIoWKcGfY6PzK+zljUjWkje8Yp9DXSaoWq0BXjfr1pDO5EUkPewBqH9e/a82JAJ0yfkT7skLmkgS0MbXyGjUVsp0keOMsulDQmbzFaVC3HnhGjHOmKdzOtDQijMePPjW+E2JG+4aRzO3aCncemomQs4GKk9yHVsNZiQ0RbH79bRiYZMzLbU5yhDmSfdWG8zlIpOdHug/drbKe1g6aKvFsR06GYhxNdvwGR2pVaHVY9vQ1unA0NN21QV6xxyGDhjA9KV6x1mK5o64gM70DVAnYc7Fob5VaZFKlDIFZzZ5o9uTbScbDOE8d9w0+OabHjoG4rpg53QKmFPW2cT2fevnacNUwfFlIdz1IxHWrFeh0oPgO932k1jsOrAytgzFDVUyJWAmIivW3vERA7YkUdrPFYMzYI0VvEzjjnEAy+R5J6kG3IyvyKtYOSpvou+jEjXgQDZ6yi7xKajuq7t0LGdLf3hvQ2fkYrrYFpBuzAsLbWR1RKGZPIwYEZEiKb2I80iCW9IX7DAUYatVowY8PhJdDqNn7/zWAMOOfIVShlnElGgb+hfVy+UU+r7R1ZWXEu0BrUMiQs1g5G+JE71kWknaA/cdwy5l0C03ojt8YkE62M75VeA6VeiV4R3xEBrxErK7Uq3tvxe+lm8MSbHZIiJloZzgw4EFNHLNNUMIP+NHjrnU6llkRvFpqlF08pDecyXTM5HQQj0AdFaMSJOkYrR0kYEwZOMzp6G9Ij0yPaN9BCSwcyR5yNdCrexXduvr5HOQLWebQtOAM1D+ywi4bzw8qRDrZ25/MPJ65vd479Cq0QvQFpvL3tWOvfnwmjbCuqOCJVE9oq0lZMB8N/xfkv9HZGeMQ0oWMRbzhSxZkTrd2o7YaY9V2mZUlJcF3HoI5K71f2oxDDB7xdR3ekusFBP3tksrC3/4+1N9uRJEnT7I7sqmpq5h5LZlblVPVsJIjpC4Lv/wq85wWHbPZ0deUSGeGLmamq7D8vxKrQNSAwDbDtLoBAuIebm4rIL993zqMvIqDkrx2Lrtq4zWlm5PPJD5kQA7dqNL2+I8Uj7Uw3FnRE+4pSBdH7uJkSwdqKah9R7Y7Wg6Hf6th3/Y9e/3qaCuMaeYgOxkOGrMdEfLyHiAhaNFr+u3+2W6x9aNeVo4hB+4BbF7IRzCWwXk4s04kgnkV5Vu9I6UCsZWuFOlWOnIk50nvEqILGIDwxTz9ynp+YvMY5A0qRS+WIkRQz9+sdowzbbePYIjkdCBkQ4qbHpKf9E6n8jNGebYvEfCOXG/txpfY7e/xGrRul3sYC11Z6X4nVkLIiuJnLciJoxckGbHOQJ4KcWO2M0NjLjaY0NemBA+qj2NdrgwL7NaKljQyzMo/musOaBaU9rXe08njj6aUghSGg+Mu1LYYuhpwmrDlRc0Cz0pqhVov0FaNXlEBLKzWOdj7Nko5G3g1GnsbXt5pOo/Y+ro3b0MRqpUYZQimy0thosKtQpFLTsPgl2TDKkKKMUs/kkeBpXWipDFVt71jnabcDEyw5H9SesZPFeUsvlZobqg8ufd1Gyc9UwTRBmzEJsrmjrKVtB+AGJspoWlPkNLJyQ3BxIcXx3pkpoL35q5RFZDBbvdOUfKBap/dxxSq5k+4RGyZuL28EG9DOIt3QlAE3snIqaRptfM9pphGwpxM2eFquA+uZBVvBoegt08hU2ylaKDGPBawI6m2n1ooNYRTLmjwwFAxOt1SMEWpNjylvH1KLnKCk8VDe7yirsJpRHOx1bJacpgcNW8ZOMzI52pEQpbBPE24ytAJNDaZyF4VSFq3UWDTUEGI13VAGJjTUhARQQVN145CE0Q+xjBKkF7xVY/GWcXOjVAcZkqfWBf1QeNdaUGbcmtSSwECphV4r1jqEweFHGZSMKaG2Hs3QykuqtDQWOqU81E41g6VPH99TK4reLK0LpY1sZt4Dy2wRAKMoTZOSpzU3cJo6UeujPNzqkF9Yi2BpYshEsJ39dhCsG1oYGYg5esdbQ7ABBEosaIbJDtEImoKi7omAhSXQm6CVGQfYvxVwjls1B0o1vLcjGtUtNQ0bprA/BEOa1hrSPcbOKKeJRfBhYVo8pRykmOn1sWm26nEgcqO3IQWl/GNoMGIErSn0bAlmRfaxtTLB0rSnS8CIxYwdIV2EKTw2Mb1R6mDDT9M0JFXOUktDi3sozodMRukhium9PzTpA62oHzlvEbDW4f1EzeOWA9H4cKHWUezVpoFKTJMbh7cOk/X0VJBS0V3G57xUrNKkbR9yKhsxroEa3gZcBtsIy4rYQjrUQK/JTCuWnEFhRzyKznwK1N5RRlA2o+yY0Iko5mkdmXZTUJqB2VND+GI0lBIxhsf/p6FNf4jkBOfd+BqiHlzv+hAoPYQ8eEqCHAWrp3Fw7RVtGoaxke86o0rE+hO1KHwH7QOaGVUtqso4SPfBB2+lDs61jGk5ipHbtwpUQzEU9iKDaKQ0DF/q2DGMz+qjtPnwTPQutMfzSiHUPAqZ3mmcU4hkUt4oNQ6uOY9DvIYUN1rLD1MitNqx5gmYBjteNaoa75dyQqVQGUSSWuMQSOnx/SgV0GZBMKSSUS3QZMKJgBWUOExfwZwwgCghTJ7SCq1VrLf44DFWD2CAlHFAUZbOoKR0Ir2Xx/NzoDRrvT+eReP5J60O4VjtSANpQjwivTrojLUWTU2gusHZChw463B2PCfqX7jc5BH50gNl2JrBqYbXDs2J1iZS7zTT6YBTltWeCE6hdUGpgnOCsSPmUWrGe48yeqyFKDCOPWfwnqaHXbWUgtEaqyd69cSjoUThrR2OhC54q3C2DUJR87S6DD+JqsNaritdHZSeaGJx4YnWK95VvFaoOsqSygyoaGkKmqFlS4ke3Zfhj6kDGSldIV1T6+NZpNXj927E27qMKNNYFo6/HkIQT2tC7RlUw9rBcG8l0lpE6UpXna5AOT/ws7XTSh+ErPYJKRekDXO0yPB3mPC3eNr/X5vxXtrIX9aO1AK1DqpD7eiqUI8PsNSK6n/b/td9xbCiW4Bmh/RmDiyXmSoH8wnWVbPYwGIXZhfQXog2cWtCmJ4JeqfVPhbqSbC+45VG55nz8u9Z1t8NPbMYVG60o1COzLEljli575nbfpBbJZVMlZ2u7sT4znbcKGajc2BFOLZXet5B3in8I8r/QsuPr692SnylPxb02oTUFQXLclrHQ1R1ehaIDlVOIAu9t4HkUws1O2o+08sZaYHWFCUrjq2DuiFqw7rykJisBPdA4xHQbcGrQZ2Qqmi1UvuB6ANRhf1otKYIk6X3hpKVlldqXlAsaDPTlRtT/2pwGLpArIoiAWfP1CNjjKeLpqMptVFLpZaKdM0Uzlh7GleGdUZbKDGSD0OtE1UqWicKMJ8mSjUo+pjI1Uo9Kt5YuhLydSPMhlwPuu7gDNqNv5+PA2ctrQ+etJ0Wes3IIzduw4SkTJVC2yLezBirgf4gIwj+ETOxduLYIgDOO+hC2Q5aLhjvxs+rHNS84xBUzbQY6aXQ6ijrbPcrU3BIK5DdmDZoRc8NSZXaN2pryGGGEn6ZUA66FJzR6DSkStIKTQrdNAqVUvKjWNIIXejbhvIzdj7RS6PFiAZ8M+N71wbjLfxFJtQHy5eW6BIhHXQpqMlgdUVLRlpCScNNFok7LmXMpwuCpd8OjBbsuozDkykYPCGs1LKT245g0ASsWKbZoSVgmRAsOgtNC103OpmkI1YVeBBIem+De6sVtIq0UYoRI8iRx1DUDvmPKI0OATHj95fFUbZKSY1uxuFA+pDzdOko62gxgSloG2i5UOsxbu9k2GS1r2hrkdKRGofASjo1jQOf0RYw+GnCOodUiLdGOSxareQK6DBwfzUg+ga8gU4Ds2iEFt/QptGzQsk0qCF9RH96ayNi0Gd6VuS0Aw7VRjmud0EMSC1YBq2itaFlbo/byH/5quVAdGeaA86P6EJvQ1jhnKabDeU6re+gd7TrD3ThKCRZv+DcxHEktv14TL0VXSpNPayJYpE2xDhumh6GwEiXhF8DShxEwCr8HBBxwIxiRrIg4/IYP43PXylj8+gmRVg9lXFQ76nQVKPWTO19rDEFioAVhbN/sWB2jJvHlA+L9Z5lGYWrLiDimP0ZyX0c+GwD2wlhpmY7SpsILR3j8yttHGD7uOXM2zF+53QZxtSH2MfosWAbPSG6UfPgmQ89rkLJeH5qYylZBiYzR6Q56OPmSgFOnZFcWT9kQtiRfmBN5eGnQltNyQ1DoBXQTDgzOMjyVzumJoQzRhmkZjoRbdQwyj66Aa3VB8VEKCWO3lAvo5RJo9cNF8w4uCk1GOrV0+uwt/IYrI0J5dhkIPLXDfrIL9uHzbb/9eBgzOgegBoo39bHeilqRK3+kiOXEaXrVVOKQ7FglWFZPEoZSjGUAk0KxipKGpEUYyG3x/ReNL1W6IkQ1oHCVYJYebzvg+Pf9Y42HY0mxYhxHTcZUBPSThhOOG3Jx4Z2jUbiNAWsnVHdY9XENJ1Q0rFeE0Kh9x1lOs5ajHFjo23H+uXCKLbWkhBJ378U4AAAIABJREFUQEJRUA/D6DxbYnunNT3W1q4oBUoS5MHSr1no2UEP8FejowIMSjusdoNzbh8XACpDj2O4UzphOtM0YKGkhuk7lrHuNK0ptuFWhdIVqZVJuyHco2NcI0wdYw7CFOncwWV0yOP2rglbyuTeMM5zu8nj96Zh7bixohmsVThvECUD76fUELbpjKhK145uGt0mRM8I3yPqRFWJwp2OoNQZbTxNDlAd72a07WgTQR+IZBSF2hI5OaQ9YbhA82MjTnuUuNvIqceMtHFbXst4zgzc6pDyqUeZs7f+l2MkqGEzlg6IHlIlM1CUCgNt+BhKZlhRm8foZ0qLA8GLG0NVnR5Srn+jzXi5N9JdaLGj6wHpOhaya0IOcAVUSdR0UPe/PQU0UaMgVOpgAq8ee7JgwSjDycyEdsLIR7T9TA/P9HDmdP6IpBO/m/83Qgp4VQirh7BQxRFE88l0Pj/NsDxzyIXSFDU3SqykvXLsDRHHz3/+lbZHZhGoitIqmTcyf+J9+wr27zmv/wuS7lCvhL7g1Xc0cx6BGq2J9YIzv6fGyN5+Itff6Hlj6+/8vP+EXg2FzjUfNFVZF4W2hW/phaq/4vQ81NbzO4coosw04xALxVj8aWE7ImiFWyK4N7Q5sHrH6ysnB7q94NSBUY7SOvdYSEUPBKMbuTTrAS00uVFqRBoY1fD+IFhBFcG4G25SKFuxvnJaFcupUbmRq8U6GcZPO6aY3iuUKuS8I3pMwuyRuE8VORQ2K1p3lHbBtu/RLqDPGqU6x28du+8436jSKQdcvOf19Rd6VVjTxqJkDaLUY1I0cq3hZDjUTk4W7TyJTDIVrBmTrEUh+Y59wPWVsbR2IG1n8hOGFdM17fqO2iemecWUhrztqFthFo8KM7E/8tstYSXjS0LFjZp3wupQvXB5WuhywHHD1o6rI8feWyG1DMWhlKO5PFi5KtEfP8MmGSedOhliyWhnwGp6zehSOPuANY3qMnUG41ZMsdT3jbzdoTb8m9B9IKuJbgNGClqGMEgk0rqiGAVbI5w/022gbRnJFV0dNjpcaeg0of1MURm3lxEJIdHjjXRs6PPI5UmttHqQVSHXhkSNqW5My68N0X7Ij5TDFYtEgW442xPERsBz7x3RfogUmkJXQaWGRhF1I9wjyUBD4YzHnlZ6CPRSWU8r+ckT3hWlOpIojJ1w1oNW1EmjZ0t/fSU5hTkZmkREVbTvdA6O2ytaKVoQar5Rjg0rEcuBagcWhvFTZ1IF0RmTO/Ye0XFDFBzyhPGfoEMpHmc1dT8o8UC5hnGd06GoxaObJbcGzqNEoAzTaLGnoVWPCkxAbMNIQXJBWiNMGjcpaJq2FVpJtNaoYsdE6l+8LIFbWrD2d3TjyF3Ru8epmd5nsE8wQe13nGuYOdE56HsjaDMIJHdBMZFLGlebypBbI3LHGjjZj8RrR3tBz5bcOzndMWZjeVJkeaH3K5w1RSKegrNC0+phjOykHklykGtDScAojagEoRC+e+a4F8gJQsSGhNiMypUeG4eMobSuBhcWtDLgx/NEqDRVKT3DySHoEWcoHZc11EBhobOgxLHvd4qHY7sNJraTx61fQU+erMCJw64XiixInyAb9GGwcaJtcLzfQQJaQ2uvtPKCYsdNFbcUCpnWLHnfmbpFYTF9wbaZXhWt7JT3V7S3Iz8dwTGEOyWPYqTBjWJYjWjn6Mlj1Bn0TIyJniPLU+D+/oocGecC3msqkaR2phN4XxBfxlS/FESgaE3XBq08uAlLRXMH27BKUSXSfEZPGpShSIM2Y9YJ1d0QN22FshW0NSg3jdunDjUfwyKMQqpBqqNrRytAGnIhlKL0POzVakyCW1uIUtDzPPYGeaNIoluLsgFn4BwM96+JeT4h2uCXlW4sKQk9dRbXQBVEd2rn0W1w5Jo50oYS4RQWtAhBfwJmqmi6mmndj1vM1lBJj86Fjog5MXHCkND2C1P4StcR5yZsb1gqc1B0ScR0UDt4v5KS4P2KNidUdORdYWXGdct+vZLKxjIHjA90rdFeo5160GUEYzWn1VL7wbI8UbkTy5VUKh2H9Z5OJMaE1WfKUdjKHaUz3nRsr0DDLJ5rTzQ9LNC1KEqDKkJXAIXLRQh+o5Qr6MKWAluaaN3SSydvGx9WQ/CWI0PBUNVCLIGUhXlRtHLDycJkVmresUbwrhD8xnIq5F7Yq9DCg8rSLbUarBbO804Iv+K0ZjIfMHrDm4itldAE3wv1OOhl4XYLbEWjJz8IVeLQbUZXR2en+69ke3ArV4zfMCZi9TDaojXLk+BSo/2249S4vmlFj2GkGIpErPEPq/pGkw1nDc5OGOUAocqOmyecfYIy49pKaM/I7oi3O0purGdB+0B4fuGQLxQ1/myDG+X5/26g8v/1+ldnxmvdqf0d0SdMc8OGZV9Jb5V5dbSecesQDpTyt6cAJY3ehxXRqKGlby3TgOW84i9PmPd3fKxY5WmmsafMEhzfffyAMSe63mnf/sTJfc+unmjA6awJ55VLUPT6gj6D6SvpPbFtmpI9Ob6wp984r5p7vOL9Z1blOD2vHHLnpz//mc/uic+nZ/oU+POvP2G0B1NJ8Qvqdedkf+C3t4j6vvPtm+MP4b/g40HsVxqF3gK9PeODZToXTHlFvKKi0W3BtAkLPK2OHr/hZuHkV7x2qG5prdIQrAbvG6qeaZvCzF9IRVH7irMf6Hah6k7WcMif6LIS/JkuL+S+4ftnTv6JWt/Jx8o8XTC2U0tDlAe9oINiu36hphP6eSalF9anM95dOKIlbpn5ZDnu33DKUItB94BEsFajHLRyx9tK3U98+mGlbTvKLGjXwLyD0XQz41Vn2xTnKtgPn8lvV3zWLB8+kl1D/9dfCf/l39OuQqpXzt+toBr5dqBLwMsn5NDQjjHp2B1OrQON1cHOQrnvYyrjFiQekDvSy5jCUKnlQFH55Zef+eHT3xFVpluNDAMz1lq2L7+Nso4xBOVoRmMmi9RCa5n185mSdyZt0NWxbwP9pI2gtIz4DoPTbLQml51pnVBmge6QXEhbh/WJ/M8JO/8wJnglYvSO9ZEWOmb+gWN/I+iPtPd/wuQLrQS6HTQXZSu9z5y8I6dI2TRGd5wPlK7Z044rIH5czdf3DRUscprAWlQdp/rs4YgJu8XBZnYDh6ukQk7c9zJuedYJXjtTCI9TdRkbIamszzP3/c66rJQO1hjygzxhzTQWZ1NJLxvPHz6R6o5Tjt6E0hqTP+Gap7ATaBz3IX9oKdJSH1QE74nbjbN6JQRP14MvXGujNZg/fKBtN6pLWE6o1qm5op1DM8yU3nve94T93Y98+28/4fRHrF4xqmBtJrtv3NI3pvUT9BM5R+YlobSm16FJX04N5zu3twJ6x4YF21a0d4hvKBLKNyY3kVTEy21YBZXHaIu0RHeGOUzk/cZ8mhBnSfc89OI08iH02FlPArXimSn+INch9viXr9ILTX8Z5eJmQUX8tDOFlff3nzh/fKKnAjhEOSS7UUhqekiC6k7lhafPF3hVeDuhZB5qaTs2gDlGtGtDYd4VJRpaXrHmhHSDsw7jhZLB2QnVhjVVusK6BdoJQ4U2kXaN8w1rZ8ruKKUyr4/C8OmZujVCWJh7RxuwTni2Fuk7+z1zeppABilkFB41RhlyldH5KCOKFyZNqzeqFypjwt7lA1o+4u1M15W8V5b1A8ZW2v1Or47tfvD89ANvx/+NNwHHRM6NlhVm8sTjHXdSTC5Qk8FMC2IsrbSRfzYKHxxbTDxdHKUpFO9gQSmNrY3a37Hhd8TbhWN75eP5RKcBQ6TTyUyLHrZCEn5aKUcn5Yhymsk7WkqkfcM5i2lgrEH6iV6WEUNzHs1B8JaUj0esp6BVRGuH1mdymyn5RKsJZ4WuDpQZt6qCxqnRWWqt4xY9DuXFotsFZyLOJ5CE1hrvp8FYz+2RC7ejBJkOlnXhuN2JcYAKQOOsQxB6OqjljnTFaTnz+v4njrhh9Ex/FKxtMITpwn0/KAVigTk8caRCTZXgJryDQqNmM3wAq+F23ZDmmaYn/NSJ7QUkUPudenvGugvaJLra6E2w6pl5bajpRtkd+xGZZyH4jmCRZolHYl6upEPoWCbnBpRIOsYoUt5RdKwRjruBaYYWR/RrCqjmaLWw6YwzjZYuxCwPsZzDGEWXjPfCelbct58w+oLVjVoKWlV88BzxPg76UpnXxqqF62tjKwYTzqgJXrcdimYyiSP9P1j/P6PUyN+rfqZu3/MWd5bLnY/rDHVi9kJtIC3Q2wWrT3z5UvHTsFEaN6Fkp+UrNUG4fMKqd54/V16/CKVeOOqISJYMJiwsZ0vKG5KXIYrs72jTOC0nVvOBn39plKaZwkSu25g8M4+YWetoVajyK/6U0Hphv8/U+gF0R9uEsg3DM9s9Y/2f+fbV8DR9h5lvNLGU3RNbY1kVXRpWK1qPYGBMvTVoO96bPnpNKSWUGhABq+3jxrGhlaE3jZluTKbR2o3SGt0WrC34WajtGyYUevsRXZ7oRSg9oXRBicaHf8PN+O12x9oJZxrD7Nkp0aOakI5M0QcYR/CjNPUvX71mamtoE0AP2krrnUYdC0oX9KTxqyX4Ry6uFwabBVJR3IqhW0+PFdsTIVjMPGF+/CP5/CPTrAhxI5vCVt+4x1e2bee4X3l+Dtzf7/zxj39HLsLzeWFSDomRj/4Zs3o6juPbFdssbn3iVn9l73eUnVAUgtpZkvAevvLnOXJuwnF955ffvvB6v/HvfviB/H7j93/8A9vXnboZrqmyqMbkZoK2xLdKMI6XX77wd388IfUFdMc4Q6uOeHesfeHy9EI8LuT3/5Vcf2O5fGU6N15uJ1T+jPY7ta/M0weUikg6o/P39B5QHCwnIedEKQaU0DH0alFx5GopP9JrehhAL/TqqSbSVaTrjDbPzOZ7crlT88Ec9Lh20kJJjXgMNOK8bhB3Xr51tHvG6o6zglsWSlX0+IrcIJ8btjgCimITe6tIMnz3+w/EvnF7MVy+/wCljev5AlRhwtPvHWlC7RXlPcf9HaM6p3mh7p2334SPnz6Q+1e6WMRMaAzOjQ1ivO8Iie+//8yAYbdhQ1SKsIyCicHg9VCR399uhI9/R8GALbjQOI7I8vEjx9crs8y8/fZCmAun85j25TyuufJeWD+d0YvnKHdsF3RWyHGwTpo39cJTFXr4QMsZlSKlFbKz+POMiZnbF8OHp4OTi+iaKWqistKMZ3lyfP3ng1OJxOuN7TXz4YcV46bBdQ8WlQr9ZJmd4+vPv3G6PGEmR9wT7baz/nFw8n1W9NMJwkz95SsqWdRlHgQK+QZO015fcQh535jmCWmdWCo+BKBS2kHMg5JzHBGNw+kwDKEi2Gkko0WBmgJS+xCHDfczczgR6VzMR7YaySIEP2N6J+U707Iyd9Be8/Z65fS8otSEUwaFYr8qWlkxZkb1RNk2gvOYaYLaiEfEu4kFyN9ekD4xP7+h9Ffi7on3ld7+HmuuhGXjdv8nrH6itsb9vlGbZVlXjFPcri+IeOaTQUyh1S+Ic4hZaHcLbWWOB0VVdHpCLYI9eayxVOkwWboW4ts7/ruPlHhQuuC9wVlosbMdhflcqHvF7I5d7dhg8Gb5m+ep8ge2WqSXcTVeE6KgOs/p48J+fWP64QfEarR5cM31FQk3JDtifOL56X9if9nw+oRmZOm7jLK2NYb31yvTYui6/xX550zA+SGpCXYCr8g5EuYTUhpVGlor5nVGQiPlPorzbLSaCP5Ce8S0nNZIPXPVkXAr2HPAGjMcAnljMYoWOrP7jt5hmueRYbWj5Jv2hMMyu5k2/0qshTVcaLGDsWjdqe0K9sCExLHvtLJzeXoipzd6KygjpNz48HEm3r+izUrNDRcSboqgErndQHWm8B05g3bQWsYah3aK0grbkZjDRF8qRQrhtCDZs+VBXLBiUDxRAqT9H3j+/ceRVT4KRluWSxgs8v2O8zPTrNjuL/ToMcuCRtFbZZ4n7iVxHAfff/8DGaHV+8NsOaJbrXf2o3C/Z9b1jNMzvXQ6BjtZjLuD3ymy4fUT1IAqp3FD4jqXpxVRQr8nenHEplCyY0ODnmmtYapQWqc3IEwcxzvzw6TU+siZc16x3rHHAxc8VmtoArUhuVFLJriZ7f4rxm4EN0F+ojVhP37lvv/Cevp+/MD1MIouyzMldXJMxNg44kF4dlhlaWliOX9H0T/TTcT7TG+e+/XC5ek34s2xrI7a3kEU1mu0quRy5dPlj3x7mZn8hJg7qEitEekOrRZatFBW9u0L5/MZ9IjkWOcG0Usr7imhjGDnP6HDmfKtUrsGM5C1ahPunPjOf0fmnxmJHoVRI9v8F1iBd577tdGlY70f8SClULpT2VFWQDzKKL5tM9UK1qUxXIge1wu6fSW2hLr8QLyDVQkbyiDemDvTcqA4cVyf6QXC2qk5U5JgVuiuUPuGD3fOZ4szT+zXO4b24Jvfae3g/eWEmzukb6T+EdXsKNcyE18LqjSWi3Ct31hWT4yJIyq8mbHte7L6P2iysMxncn3h/jZRs8eagnOJXgK9W1rXdFXGzZkSRFUafZBZckY7zbJajmNC9zPiJtyUWZ+u9DbU9N5daMfoXikGSavJPorsckFrS5WEMwZlLGhDa51UCq0VVLuzngPl3XAcAx3sF0XLK2VbR4fhmCnrF8Lyim3Qm9CbGWz8sv7bbcb7gynamlByoaREicJ68qR4oEOnp0bMkZr+tv1PHSUZ3XnkmBXTPNOlk2oauLx5YlaCN42SClY7ZmMpZlz/SbH8YP8Dqlbq2WE/B7aL54gR83ZFtw/ckqGKZz8g1kR/4IHy0fjd979jO74wnSFcnon3yPXtndNy4tCKlAqLd5yXZ97LK37LnModxY0/v72w2We+e/2J35/O5GtChWfikUiyM188tWdc8IQPn/npH/8rn+wnNMug0PDCkTwX9wmwXNbfsd36yMSqMV0VObHaz4T5/ySnnZIj2m0445H2meMd2n4ihK9QZibvWGZ4e3E47VlWg+bA2TOl3fA+MAVPbhv0yuyFKUDLB7U1vv9x5f39N5oMjXxvI2dtcazT9ygN17fXoTQ/KfTJsd0jt9sd507QLMv8H3n/h3/An1b63PBzIiyM5nL27F+Ecl24/KcZ+Weh6pXDHtQjs9YT6g8XePmKngqgKQdYo9E60eQd4w26a8oNPnz+CKUwO4exnVYLdRdm9xHQKJcx2ZHed/zisFaTt40cM8uyDIRirUzKEGMEYzHOs20bymiM9ZQcsdME+mF5cwrjFaUIafvGfJm4//Iz86VxWgeH+bjuLGHGTwvH/Rs5JZzXII2ab5DGIhaCR6tKspVlnbj+6ScWrQl2ptoTRk/w8o7LQj8Jyj4Rr1/IOUNwaAIxHXz6OHP/8hvXtysfP/4OJYN/3kqj33cunz8Qa6H9cmWyw+jYK0gaIiGrI2kulJ65mBniBr7DxIj3bBufv/s9UmXkRbsi+IBRhoagrUNbR9ruGGOAYSEsueCdBa1IRxqbcTuzek+n0Q1IGVfU4h5UlKOS1J0ljQImfnQFSkoc+Y43Ht/1yD6Hhn2aKNsBtaG8p3dhPZ95f/+KbxNlzwTvQWtyKcP+qIb86evLN56/U4hMxB22TUjpjnW/MS+JeARU/s88Pzdevo2ryjBD6wfxJkyz5nr9iY/Pf8BoO7oYEhA0Wu6IB6JGLYKxXxHzAdGG2kfe1s0Lx/sNJ0Me1fPwJJChxkLXoINGtEPXSsuRcJkIdiHHv439nZ6feXu7UaPGXQ6kNXqd0XbF2Yn0FiFmlAVNgdZGUbv/nnF7a9juvzHNllILMeUhdPEK0XdKO0jtymrM6MTEjdY7xndMMPQ+DbyKAeogcDT66BhrC0GB2ym75fSsiPaVWgy9CyEojJbhpRCFCZ6gPGU/UE/L+NmmUdpjcpSjoCbF4i234xX0KHam2rDKI7UwrY6qO/F2G5CUqtDecFrO1LxjvKKjhoBECs4bUm+UHHGnkUXNecddNDlmjvsjMqUDqSamRaFNIac3TH9G64A1E5WNVgot2SE00cO7EesbpgSaNBodrwPn8/fUkCm/3HDzj7z8eh0kJFVJpYzSXC0s60qMhaenD/QmxJwx2nF6RLday5zOK8d2Rz2d0DZhe3pQVxSTHcV1bUa80FpFaQ2pDekG6xeME963jUUeJsKWhwjLTUifxsGq7piQcEFBHtPo3mTE60xAq0qTPrpkjN8FrQVr1TBL3u+4eYLdIFphlSXvccTttMd6z3zW3PcvaOmkTZG2DKI4LQHjnui64iZFzC8IkZjfEJWYToLVipxGpNHPG++vv/D+fkW6wlgoZSO1d/x8omw/8OHDTmmaFmfEFDoaoy5MduJoL+S+s54mpAitLtTyDAjK7djlC2q606+BWof9FWtI/cGqVoLqhpoVqv8Bp0GmN2rPlKrQMqGMg7ZR9c8gO/N0Hvnl2h9FP822HQQ/E8LMcbujFDjraQJ73HEejHFoWcll58RvHBLRk0MFy33/yvGSWc13XNyZWDP2+Re00UibgI71O2Ey9HymdYc93dFmwrCMzo++Mz/Bdp2oxWG7I9ULJWq0uWN8IeZOzzO3+o3LWTPZCauELKOL58JPzOsTx299EJ/av6McJ5R5Q9RXcvtHlrPBph/59v7fWOffU/sHmP7EtILTGi3v2PbM7WbJpRGWUchNCaTN43ZTa2o80PY/E3nlw0ehyBlnV7Tx9GMCdUGZBpIRfUAbIABjAxCwZqG1MjwJdgATRhlbUXujVKE3zUn9Pfv7r6QcmZePSBda0kgz1Joo8sJyUhR5G0OF2GltxFRRrwT3O/5HPJV/9WbcGAP6QKkT+Qjst8q8ZHJpoE4jo9OFWipp/9sCZ9x2pjDTZQD7u1bYeUKrUarRGsI84+3ICYsI1gSUglA83j8hVFz/RHOJ3QoVi2C4lo0fPr2iXcG6T6TtHcUb2t3o9p1uyigVpmeuhwN14bdyRetGPQ3O7rkpvr5+Q57PpBKZm6WGMzdRZITNF5akeOYj8VlxXy1t7/zyduf1befy/CP3svLJCLfj/8JMO2/vGe9+T/CerjJWKwh3vBXm8Mx+FzQX6DMocD6izAslBeALcCIdTxifaTSkGs5zwtuKFYfVkMsvYDrGf0TbJ1r2w+LVz9QW8a4yhxPHfh9in74zL2fq0shR4cxKmDO5vlB7wPsTyxJAX/n27WUcUNYL1p7pRXNsG7kKzx8NzkX2438n5san33/k2h6CocNScsUFTU0W+53Bba/swQ8edtmhR+Sy0vo7mDvLZeUer5yenjB6HMYqGeMcvUVyiTwtE7fXwuyfoXVKeafUgy4O4z6TNvugazhUHfhMOszTjBLHsUemyZHer2gB5TVNVayzdBnK3K7An1furxuTm9HLQo8GEcvr9s7HD577IXw8P4NAjDtdGmGdkZjZ4sZJXygpY62mZEOvGu0WsgDvd9rnz8T3REsNtTic62h9HQKoVDl/uOPcfyTe79y3D2ir8dZATMOQdsqo9yEM8qsmixrt/Z7QpXErB+yWc4a8nhElmJRxtVPNKHld396xYujas912psuKcZYcE0Y5rJ2JtxuqKUKYH8Urg1LjCjEfFaMmrDeE6TRQW85htQzjneRBDkhpTI5Q5FyYHjjC3gQlmrgfuPkT7Q5mOWGXC+n1Sr52lvNnnP1A+nZFzMy6PqO1H1OR1ugx4yY3FmNGMWcybmz2qwxGsrW0WrFJ4bRhvw0We0w76Mq89hFFyWdEZZ6+f+X+zWDN9DANZ1odU8dgPU9PT1g9CCAURaXQBPyQiHPEjTY5ai3MzlO7ILUPK6Ky5FxZ1YTuhhob4eMZddfUIxPOhvmkyclwHIny9oX19P24cq3pb56nqQaePzX6fqD1gvczrRq09mxbItgZsGz3G+fLOggXpqBC4fbtxnn9iNaaFDvTfEEDrYLqCaUKpRS0U1hvBh84j/dLG9BWoZ1BIxQleG8p+fH9qUcWG406FJoFoyd6sxg1oZpj3EM1jj3S2jfWdYKgqV9fcM8rwXh01bQHr/m3Lz/x43/6AziNEUs5DrxzPC0nJBZy3AhPE3EvBA2lZIy3WGuR0tBKU1pDmwVnNCkKYVqppbHfDj6eVlp2HLcb4aQGWaXkIeWyDu8tXXdiuuOsId8j67LiBI6cUK2y+mckNeJ2Y12fqf1HjNqwJtLKzpGuKH/FzCfW00dKu/F0eWK/7wgKP59ws+f+/vqI2zyj9TqKiDU+kH2dWgvOB7yxvH57YX1eoXukjIJkRpjPM0Lmyc2UeifVG8YolPbUprH6hDQPeUOtE0oXmtxRzuA89P7+EB1VEDuoP3oeUataHpvxCUXGO6H0itYdSA/k4EDE5ZyxzqGVotY6ePqPA4NGKGnj+lbR2lOLwdmZ89M4IMcjo/MJd9qokkkx87Q+0/so1ikt498yFo1F0olgFLUkQpiGLbYCNbI+L8QilHzjfD6zXW/UWvBhAmuIuTF5TfAfkN6GaVRmvD2hlUL0DWM2FI5Pn59JKTPPYZhcAWMGYOD5wzNGOW7tjXlfMO47esm0eiB2x14c01slJg/thNSJVusDISm0lkj5wPmCdg1nPKg72kVabaSYCHrBmgtdhFJ+YWKhy0wrjtoh74I1E2IKyfzMIb8x68/kaB8QAoV3K2mvdHnBzZZaDKq54awIBVF37DTDPVCTJeqE03eq7jQ14raYjJ0S3hmuL43zMuPnndpBakDrhdu7G59B9zOp3QjhB1o/SLFAFozRfPjwgWr+GeSFHAvW/7+svcmSHFmSZXneLCI6mMEcDnePyKykaqp9//9f1Lozu6m7IiPCJ8AGVRnexFyLp5HTpoqoU1dYgNwBg4rIE+Z7z2loT+RtIZoJHydCyANQofZButqw4UbRb3z9q+e7zxNF/l9O4Qt//vMHL08TKcjIlusZE3ecnyjFYPTB+vTGAAAgAElEQVRKKwfeOLpttH5HvSJ9BhlM8SYyutt9oC9d9DgvFP2/maefKMco+xv6cMLIxprfOZ8+s5Z3Sk48X37EkQmpItLYV+XIJ/69uu3/x2G8iRBMwFj7aPc7DDowX1EHEUIH41f+Q1i9rhWPxzahq4B36PFAASE4OwgRBEsXsMExndLIlpsDWKjtjIbGxXV0X3n7yKx6xv74A+H5io+dYAxvd4WcsDJT6ivH8Y3ZWf7y6xs+fmG7XZG8cTqPAsW6rpg0k5aZy3nh/rHxvm1se6XdE/oWmMpXzPLKa7tyKYGl3vnlt9/5+ssvrL0xX5X99pWfvvyBZX4h+PFFtzImSzZMOP9Ma4836mNk7LxvQMVi8bGTy290ySz+/wD9wxBvhEz0HWcMplosM2l5pclEvp+YpwvOTBzbkA2fLgt5NcQEy2yGuc16vBNS8kgBmGnNsiwzH9vvY41mKk1u0HZCTBzbxjxdmWY3iiPrwAIt80KMIzf9+qvy3fW/0FvBsyHdU4sHL+S2AjA9PdM/dmSacCkRBYwZJR8pbWAXe+N0Dni7oTrwR9bONHHUeuDjjtblgX3cEQY2rXVF2pj8HWshxYCPC1IraCO4QSjAGoJfqG2Ui+M0jfJRFeIyEbxnXW8s55mt7ARz8ECm0qqlSuf5snC/f+PyFPGhcX/P+OiZzwsqhS3f8NPDDuk9x/pBKxYXIjY8BEbZES6feP+n/49lOeGipe2ZWoV2mQmzpRlIx45+61ibCE8OFxRTO3GZ6McovpznE0fd8PPzwNEdO9Y66pzgfcO4RPz+E/njxvF2Q4D46Ypq5Pht56ef/p77fSeLYep+RHtswp4nyv0g74XgLWFKfHy8My8LwUdsU3rrg82L0nKDDt47VJXaK2o68byMl/AwJtjugSE0wYAq/RjabX+1mK0RosXIhrQ71hXm5Qy2krd35pcTbvb0toFkkIxIG96CCClUju4IxqBWMWFMzKQNig2lkLedfNw5nROYRrAzyS9s9Q5seNc5NmXfwfsDy0SvkI/GtFimlFhvmZcfFnY2TKiIZLCeFJfxkhIzwUYMLzg/U1tFu+AWh9aG+VuJqgktV9y20vZCq53FDTb2fu/EecLMjuAc9I2R2/rXT7eV5TqxrxsqCyGBdQfb/Y1WBhaVRx9F60AF0pW+gcMO6odrqG2YEKi5YG3E+0Hy0NZJqWOtEH0kFz/kXmrRbgYXWzsFmJxH9kqYIoZBbGkIslamRcHPqEbi7MBkare02il9pxaYxfFRh/gqhABZKHuhny0egzN9MMFDIOpEb+MB6aeEVCG3BiZhreC9pRkdfz4Gw9voWAwMZbsOZOED/+ncwCDGaRr0BS5IXYk+DGOhFKIPtC4jkuACNjakVipD1jOFOMRJ2zYOiCRa/csQwwTHPCf89ISxQt8Tzs+8/7qzTBkfLMYELBYtwpSu7Ftl3xvmb+MmPybLpRS0CzHOSG1jOGbsgw6hg0DhLCKBfFROy3mgZQ24kAblQ5TWNlRuBJ+xdoa/SUs0ohIQDrBlbEkI9J5wVHyU8bLVHm4GFcI0IWXDh4FjtM5i7TgreOdppROdR7tS6nA3IMq2Ndo2MZ3HS0rdZ451xnsdsqIwaBdShnugH5nmHPdtw1hIMYDxqHrKcee+KdGdR97cMDjRDzJMzw7jfyW4K8deCKnjGUVipTEvF4yeUNmxJGLoqH4dmX/ikIdxpos8tpCdMA00IMqgOxmLMY7tyMPFklfMpaO9jOcTE8ZcmTBkIzgLx76NoaMPOO9oveJ9IMREvt9Ip/uI87ZEqwlVQ9M7VTL1WNByZo8FDcfoxxTHVANTWljLG3vumPQTvS8D4+kK3nUsDm9nsDvWGaS80KRg7Y4PHR8Mx944zZ+4fdyISyHOB8dtRtqZgaK/41yj5TNGMphR4vV2otkwcKnuQI3HmSdOiyeXQu8H1nRwBvoTtR7U/UpMDbG/YtoZb68QLdJ2jnpHTMUFGdx5O414GzvNbMyfCsH9N/KmbOvg3ze9kWvC1hP12PHnxrR0tmNlTgnjMs4PCaHqjLWe3B/3aWtG/MrKGGqqDrqWdPZ8w9qZMDdCmLh9U7R7YrpwPg93QNcrxd4o/ErRHY8f1xAOF/7XnPH/7cO4MlaQQyFawVT2XZlmR29Ca3msxvCg//4/azu0vQ3MUPA45+i5joiGt+AG19IYwTrFp4BzC9oU8QvHqgTn8TMYF+l+5T0fiE2cpiu6BUz37K2hNUPJ9NqoTbhtO/eyMtsL87QQo5C1MAVPIlG7pYpipzgemA2OLnTv4SS0OqYbqWcyr3h+JNSZ9+OdrTeaGrb8AbJzlDPbXWj7iagWdGDdOoFOYg6eniGGhOPAuhXVHR42LmMUZ/6AMFPkjgkQ00TwA32Ui8fHMxZHrytwIvgrvWVa2wluwSpMyQwmLIMNa30YaCM8tQk2BEp94+w9MKYLImUUH8WQjSMSmUPCmUIpK6XYITKaFtrRyR8dNBCfZvbtlZDcYD8bjzNK3u/E2YJsiJtGmasp1hhiSGjfqa1gpXMcndPLZ/b333FmFEbUDkZo7cq8BGxbCG7FumNIOLDjsDp59tsNb4axr9eC9nGgF4RjP1iWE9oNTf/VGFeBJh1KJQjUbcM9nek5M9mA0bGyriIQwrjQa+ccByNZFeIUsc6wfbxivGF5XugIrnvaOiQ03nsMQssbl/NCux8YlGlJdNkptdPbhHdP+FhZD8W8/oI7JvzZYv1ApNEtytDq1pKJ8UxRByoYGUZLCWNK40qH7xLioR8HaB/XlFX6uhKiJSyB/a//zHRe6GRcCEPHUTutGVrJLOcr3fRxl7CCcePbMvCEQ5SQ922YHLF0HVAorMOlCV1vcJ7ROjCkKNjgCaLUjzvODqGKiR5Fqfs+yrB+NNApMu4B1RFIoJaSC/2wWDfhTYIaqSWgy6DaqBuYOG2N1gopTUjO5G3DmIXwOKhbhrREtWC0otXz8R6YvJImS+uFUsYBY5oc23anN4YMAoPK6MtYrxALdi3YaaJ2pZtM6weSh2BKTUfrgUMRL9A73lukDH66jQ4XIvu3jbp3lk9nzHKi1zpQlf+BeRUWQ75VkDiEJ/OwHOb3O85MuNNEbZllitAfHF/TkcfP15nrQPoZ5dgqGMG4hiiD960OYx7TTU0gjlr6eDhNHpVOcIGGwogKY33AMdB63Rp6HVZO7IRzARcMqpnalCYDVxiSR1qlWyWeEt5Yas2jtEpkcoHLZabWTKzpwYYWBEvrBh25GKTMY0L/8UqYOt3e6T3gfKAdBusveA+NSikHXg1pshj1dD1wBK5PE6qFVgvz6Tz+HyXTmx3lPAtKxk+e9WNc/84ZnI2U3Gkd5uVCaQZjbuPgXyA4iNNCyWaIykLHHIr0ig9+ICUfGEDssFMvy0zwFvO369uYQSTpGacKxgx6lvOoLXRbR1E0jOxxLo3TKYFWQkjgRpndMl4+at5IwWG0U7tgwgPTpx6VQO+PAcZssOYYE3GvWLFDACWP6bTtYDsxDOEOahCFLmNj0ts4+DYGY94Hh9DJ/cAZsPZEb+BsRJ3SuOFDw6pnuyvBZpazYw4TUg1WPC6MqWrvypE753kimzfc3EAsYsE4wfuOjxZndzARVUctEP2CaEGoWOtwjAigtq94cwHj6JKprY3SsBsscWMzZVOU8cz0fkRUjLNY40YkSUa8VlrHdU9vdQwXjdDbjrGdYB2iO711HrB5DHYMJL3DaKKVlZgszgu1HHS142fXAnsGpw1rd8RYehmWYucN8ays7c4uhiV9wouOnHnw47teDUfWUU70p5FLD+bB2q5YC5M/c7sJ5+tlQAZ1pmtGTRxuCJOHrZcTRylMi6EpaBvoTdcs6BDlqAPrLLXuqBz4EXqlyfh5rvuKSCEmT5Ir5Uion/DOUim05h5b2YZqw1mDsdC6Qaqjc6HKE7V+RU+vqDsN1LBWjM/Mi9KdIwSHOczADDKe46Z1GkPK5u3AFnYZVmTp/YEkHRAAAXqZ0Ec8Terj3xPzwFuOQYRIwzkZBVQWHB4xDWMzyn8i2tB4g9rBXhQdBYPSDgyOnOuYdtRCqQf9P7T/LZayZfKWMd08CheNlivaBC11gO97Adtx0eKSxyXPch5lMW8dKU2cz08spzPTEjg/G9LckNywmrhvBSsF2w+kZVpT7qvw+q3z9prpvSC8YVrGFsU1Q9CIlPEFzbWxHRk1jhSfmZ+v+B8MfW5IsQTvELFsW+K9OTZxlGpGri9YVDq//faNfd3preJcxwfFGdDeB0JNCtoa3hisNKwKVj2mR5yFlL4Hc2KtH9go+OBxZgF5ppkr4meEz+QyE6cJ6aMM44wwJ4frHW93es0Y9eMQFTzqT1RdqGZwQdUwsorWj/yUeqRZtDl6gckbtDWkZPK+ok1IPhLw5PuKacrl9JldV6RVfHME48cbZzNQlHAqaP7gUIfXgmv7yFhKx0vBtIrUTHRQ18z2lmmbxfY07HcieJ+Y0hNSzLBXUmlaUWsIU8LYTs0HsztjTEdaobeC9ILKMAmWPOIGzpnRezAGcfaBRxTWjw+cKKY2bB8T6SaWo1SqNMJkqe3AWYNUQ90tzvhxY6jHILYEA2HgGcvekH1M44zbkPqBlYq/zvTfPwgxYv2IheQuECeiTzhNKKchqXI7LlVsZwiF+hBLHNWx7ivWWhzzmLYeeWjPYxgHXjX0U2IvO5ozIQXiKQ12+7pyuVwo6x2tmSl6jBfUC91UynHHM26APhhwSpgdNvxtdd0x2v/l10OfOtCfigHjcD6iOogX3Q4Khuk8JpMGK0K53Qnej4JhCNQ2iEtYi1qLisFUJfiE1orUMkyJTTBi8C7h/EKthto9LoxVrDym862VwbrujbLtBOeJMdKLhz5+Fl3eUV0xEpE6jwxzeGjkZXCcp9kRY+I4dnxQ9u1AK6iMB5wzBnEV+oFfEtI6XTu17hipfzuKYPTBtnYdzaPLQh82ODc5jI/0Azx9yJrSeYhBZAwx/u3Hp4mcZZhGjQUbUA2YakkmYL0D2wdj3mck7Ig9HkxoQfpgsDsXqa3jgscGS9eCyIb3MsRpWUA8zrhxPemODePQbsyY2IoMC6j18V+tqPaB7MsCOmg/IpEmZkTurGLtiZgSvTaS9UM+tR1oLahTMAN3ej4tiChtr1gTGcbWgBhPE4OxllYFaz21dcA8+MGCsxZrhrIcEbxztNaHEdAMusfI7TameeLIO6KC8xFrAiqDae2sp7eCasF6GXHLXsaB1FmO0sB40nLiqGBbJKUrViJyyINTLGjeKVKIjofQbfQteh+xixHDUFKypNkMq63zWO/H9aXQu1C7ENOEMW4o353gnBKioUsZz1/TMbbhvNI1U7WMiIi1tNyJfhpko1ZwyWIDoI8iqA7uvI8e0U5tbaARfRh5adMxXqllpbXy6I44ahvc7PGyOgQ2WocWHZUx6UUxfkxqSwloG/Ez6ztiMmoeh1T140WVToqGVg+Ct3gHQqH2g9aHmToGP0Q9UREndKsYZ8aBWXacG5uBWu54J1jAasCbCAxpUXCMoUl1oM9If6L18TN23hLiiVIckLA2oXiMc8MfYHXYi10neoMGOyykYjHe4b2lbzuHNJw4pA0e+TjAjSmstRZn3XhWiVDbuBeKNpSRc4bAsXe8Mzh/IDbSdaa3sdnwMbDVDbHKafJMsuJtxoeKc4rVgOmOoWp+dDz8DR/AmvEiZyRiJWC0cD4v5JzY8zReGMj0emBk3G+sF/wSyGLZqkc6OClo24f4UdyIQZUdGgR1BDONTLb/laP+hvUZ1BHN32H1gkpD9KArOJfAREQYVCcGBtaIG/SnEqltH0I2faNJpcsgAUFhSg4fLT66sZU1DktA2hAlGR3XpcU8+PftcU2O++34tSKieF5ADNakYSo1x6AQaUN7IB8N6Teit5juiGbBk6AZtI8h4X/aYTwkB7ZgbB3TLyw+jClfKcdYYWmn9cxYYP7rR1tnva0c94OWO9pAcqflSi+VnscF2x+2L4yiVjAe4jxhPSxLIi5npviJxbxw9Z/4/HzCpw902lFn6XvBCFhrx6GwG/JuyHni158/uJwczvzCbDveBKpCN2bEaASKdbyXgncTCy+c7Y+cT1/QsLBpZFo+40qh3d7Yj8Z6CPnoWJlYwgvzdOX9/a9s+RfU7FivhGRJsyWmTqmvOH9w7K9jGl0nXH9isi94poGM8jdUz0h7ehxwBOkWCPjkCAt0v1HFE6Oj1BvSIKUTp5PBm0BvK+1vUYIwpqvWThg7Y0Mg1868vHDsdtBcbMcZhyGAU2zIWFc5tnd67rQNPBPBJbR36rGTorJMP/D2+o6xDlEFKyiFY11xGIgdsrLuHYPFd6XsmXUreDuRdKI0ZVki26/fkN1iZEK7Q/pYT8/zgjNnat6BwTDOh6JqiQm28kqcA1ZHIdh6eTCEO8Z7TqdllJ0spBQoUsnSwFtCGsrwfd+Z54W+Hzg1KJbSR6QqREdMhnLciNYhVbB95HOlNnou+DAYqKVWUpw41h0VxQcLpiP1YEkBpSMfxzCVqaOsQ3TCBJYD3TuBSi4ee7Jj/V4SFIdoQ2xn2zvS+1hfq8N0Q10bx9YxU2TyEWsd2Sn7voMINgZsTIjx5B44p09sP78Rzk/45UwgYaqlZGEv/VHEGjroEMNDCTyMfi2PaYb1FizMy0LvyqMZ+IhfBaQ2gg/UNuyBLZdBWjAyrHN7w8aAC4PS0+qI/ZhgEfN46ZdKPHmCzZT77/TyiveZNHV8aKPUdbyCLyNioSObfmw7vTaCC+RcOUrhdF7wvrK+dsqWxvRf92EFlRNqHN//eKCuUIcpHePlUZqaCMExn8YG0BnFugMXdlxojzx1Igb36M5c0KpEP3LrrbdhKa5CU4PUsVq2IsNiiNAaGPXM09CzOzcRo8cQRhzn395PS8K7gLpGCG4chjUQ/cI8zTStuOSoxwpuHHJaVUy/kuyJbb9jYn78+TvWW6zxYMDYnRhlxDsIWB9x3uBDxU8FPw1NOtYMWVIRjEsY51FjUR0RRjRS9mEGDWGilYTWCaPj7+TMFcTRi2F2Mw3l+LgjIvg54h5dA4zH4ShdcC48hB6PiRQGrKHrjZI/CGFC2oTtJ2xPSOnEyYD/IG8dlxawiXoo5VBEPCpDtJKLjmvI+mF+NHmY85zgreO4V6T4x7VnxouejlV2bR11HuMDjYbWmZQiKdhhq5WC9XcshVr8OKgaYUAbxn0zeE/wETGQ84b6iigP+2mgK/gQURmRj3k+M0K6o9MiOg53rR6EIGA21NwQ3ql1pfU6XvKCx+hDuCRQWxsUe+10yViXcaHiPdACeffkbBEbUR9Q1cdUfHQkcs6oGno35CzUogNx2HTk2HMbF5MKtQImEKcTIpFjPzCm0PpKrQWtnlaHsGVaOsGPLbxI4ch31FSa7NS6DmmS6fRWsHxC8icsy1DMd08vM3lLHJsZ0iDnqfKGDR8oDe2KNR3nVmpdOZ3O5LZR+wEYnA+DXOJ3XFCsH/hMw2Cxt66jE2IGOs84xu8zBXwDVpzNhOgIbqZvhqpjqNKzx9kJ54btMZcMpoPpHGVDyBz5Y0g6NaE6ioXeC8IdHzrWJJpPkAbRRQqwJXydmaLSzTvNbFi7MNrlSoqGyzkR4oYPd5zr9L6iCiqB1qD1Spospb9yugqtb+R84GzGGqHlgHMRzDY2ziZxiHBUB0SM7eT+RtdCzpXe+gBZlAu0BW8SwVs6r6j7hveB7R6x/IBzE/iVbt5QGnGy2FCAgsFhJNGqRbonhECId/B/Ypo6+77RCpTDcxzCvjWOzT3y9WOL0bWCE9QYnIvEdCLFGZVh4hbJ46XFKs4ZrAWVQWBbThfE3jF2A1sxbvSEerNIT+xbRl0luGlQwzgQ2UZMqRla2f7zDuNpuhLjBUzB2TeuJyGajHcHzq70tg0ckB0rrn/72fIr+3ZDs8Bu6HdFyiAw5C3jdMKJRTNQJkxPWBpx8qALYU68/PTMS5xIwDyfuZx/JOUrlzVQN3jdM85sbHLQUiIsZ5K3TDHzXv/Cdtz47K58p1dOz0/U2XE3lTp1fj0OXtuNenhO52fs/Ex2hqKGXp/Y6gTXyMFX3uWvvNrfOdob1jTmZLl45ct0oh076m5I29AWud0NH/eOYJhO4+3JmAX1jq3ryE/KhvDPePcnTL6S95V1/7+4zo5zfCa6Z5p4St45SeHkLK4nLvOJUm4435jOlnDydB/p8hmxn/CnFza9E5ZpvMm3Hde/kqSyGeX8XPGXgsSDY9ugRGK4YKLDhYVmrzRbMCRMi6RZ8NM20IfxQnedvfwziyhqhHIOHDaQNwvFkeYnSv+E7DNzVIwox7ZS24qNFjFX8uaI8zN78TRjOT1PxKWjdsdaHWtEOwpx0QaOw9BrIGokdqHtO/Z0xr9c2eWdJobS7pgZzPmZzJUjKy4YTHBI3uiyMc2OOQW0Vu7bnfnzJ+z1xOFBwzjg2uyJ/cwsz/R3T3l1+PqCrhNtM2BmlIVeJ+AC5sJz/Ay3jGxv9CXTo8G4ibAs+MVgfv5nbn4juUTJghND6gZblNoqxnzD3f8MZ0ON/4B8nNhyQaaV+TwKPu2+8im9gLW0vlNXpd1nVM6EKRL3xmEFWyqxK5pGzKXXQHUL5nKhG+X0tOB+OHGUHdaDshdyHxGqgqIhYcxE2y1RTjimobN2gjkZmn1gJMOV/RBabVjTMaaQyx2RjLEBtzo0NIrudFPGC1o0WIm0JSHFoZtiqqUWoREgLKCOvN2oZ8XpZ7bfGpoNJgY0OVrPtLdX/L7j+4G5RXAn2lZxWUlM2D4O3ea7C7l8jEkav+PiGz12ml1w7kTWV9rpzhQStZ6oPYCbUTNzVKVpxnnFmcblUogBjBTEjykv94p+vtJvH1zOgaAdtoyxnk5g+9bgsLi6IPVMvS7E6RnXdnzN2Bwob51dld499r1S605NntX0cYj5Nx9/NIyAuQbUdbTcUFa4eExsNLNybB36E7dXg/m4ENoZNY3gFHWDVGKY6M0j+DEN6hXUYbIim8H4MzIbdv1GWJQwnyg9Yc3oKEzWEW5KnRI9uIcOfOimq2SmJT6m/x3nDlIwOPFIbo8XLMEcM9oDqY8y8hY8GieSLmS9ctuBHcx1wrQdJyt6vFJvvw2KiBXYO+Qb0zkyP88Y3ZH7V/RYERGMyUTJ5GdLnRU/YK/0oOMAVXbubIRUaXpHXMb6TnDmMd2OmLpgsoHDDEeS2OEQIFCkk6tiXCSe79jTwe32V8QexMWPzC6W5j2TdexaKLEg5o5fMv4i5LwOvXdYCC4hyUBX6oeSV0WtI6RhR16ePUft8L6h1dGZUJ1AIvu98jRfKWtB+wxyIUjCCTTb4Wzxk6dVQcMJ3EJ7z5hccM6w7YajnNF+oR8Z2+9Yl8GOzVWrHiGgxo74kYlgJno3j0l9RHrApQiToZrR92jaqPsE9Wl0nAqk5aC1N1wXJts4TZ1o2rCLaqV6TyPRiYQ0DUutGS7gSTwntaRrxPobznzlbCtuK8RmCDhqFVw60d0QUM3L32Hk+3FgNweo4HlCi8cvnq/HiIjZdMfMN5gOqmSW88K6ZeiFOGWOesOnhHGB3DrT/AltJ7R3jlpxPVFl+AeCVMiF7jYuz408j8N+1w9syojL5H5D2QYpxX1PloWjhIEmthnCV7r9inUTy+l73rcPxASuKkQ5MG6j+xu7/MYpCScXWVdDDU8UsZQ6RElHXkcctp9JaZjAj/007iXigZl0dYRzwri/4/21MHuPy4rJM949ES+RcM5or8ixsB9jcm+qI8uZ1f1IMf+Var6jquPbe6Zpp/tMUUvOJ477mdu34Uhx/kJuigbLwRtHB2u/45wueAPS30gpQ1FO/hlnPEUOmhwkcbQsiB6EeMfwZ6i/03Ol9E6Lr6RUyJvF8EIVx44hm4miM60pvQ9LsXDHp4aNhbgo1jd6O+gljyz3qeGmM7sYmgngrsAZxeCnTloiupzQ8gNyfEftJ6oNhFm5XjZ6++V/ecb+386Me3shBMO+Gd7Xzg8vX7icLnzLlRaGiegyn5j9wnH/9/mY3D/IpXBKZ7rcx4EsWXquaHPc5Rfi5QvGRpQBw3dhZM9bL4R0oovlOH7DRcsyOU4IycHHcfByeqLqhjUTccnsx8Zt+8ZxvPHl84mfv1XiKfJ+/42X85l+/3Wwjn3jfmRum6X8KfHT+Sc+XYVffv4nnj5/Rzgp22//iA//BOJp6xfO4b+Br6zrn9jV8/nlD/zhhzOfeuNiF66XF/r7HY6Dz4vnFJ6R8kSRjifheGE+gw03VDJO03hzlBnnHWlRbCrDAOYs0iPahnXw+gmqfMXamedPX3h/b7TimJZn5jjhfCGbFe/OHNXw+Q8/UPI7+/EzRjZ8ENaPwpfv/09YZvj4hjsUM0V6UyRvOGnkUHG1c3l+5tttx1hD2zfssVEK7EU4fObvPgWYXtgP0MNhXEb7SqfQTaKuhrIL18+R+/sHcgR8eMLgWbe/cvlD5H5/Q9SxXCzRKaXu1KPjYmCaJoQ7pe3MJ4W9YbpnuxnuYpivCy9fnvl4/ca63XiaI/Z6wbkATemtkX1EdGUycBiD1Zl6qxxrRp3y8jzhveH+8TqQm3HG+kZx38hlpe0TIT7T5M58NdzqN5xMtNJQCzZ2nLNY19huN5JxEDrOKF0cTiPuaHz8+oGePpHswVH/RBRQE7GzG63rFnn7/UT0M19+VFL4K+v6DT+90NLEniunN0+t3yF//MzXtz9x8lAqaJqJ6YrpM619Q+RGrxGq0otDjOLMQXKWsxh+/fjgO504+2fuP/8F82nGJeHkxuSz9g3JeUw8CZSjw24Aj3XPOA2sW+Z0tqzbX/j0fCbvBmNPOHNC2AhToN4KGoS2NozzhCkNbNp9JSwWbZXWOtRMSoFqlHkKA4Fad+Yp0KzSys9U/YZZ/kgp5cOxBoQAACAASURBVF/6Ah9r5fPnP7Ldb/h04ue//iOn1JhOJ0qufPtaiWHm+XPiNb/S+UZIMMUZFyd69Rx1I5pECo6vv/06sqkRolGMG5SKbTsQHZSVvSm9ZcrRCPbMPF8wtlGzR8rBfFYIX8H/RNk3pHVieKEHT5t/5VxmbBby8kHrFqkJax6REhl58G37BSMn9P07vHXE+O9jKqKVoxZiWOgdjk1pvZE+NTBX7PEFbMb5nWQjvQi0hjUDnzfFsbmw1iN1HOyRYeyzoaDiiEtkKxv74YcwpxpMn0E9Wd6Y408gAUk3YgqU90ZwCT8F3PGKCR8sl0+U+s663Ykxgg/gC9YXbExsWnk+HeQM5lBm34jnBfWJ7XYQLgfpE4StovlOLW0E1NOMGD/01Ad0bpyvP9Brhp7pArUYWi+clohq5H7fuPz4hev5E/J6Z78XSIY4J7qM3Oj5BbZboq6BVhNCpWlD3YHGg3A68/tfK9ZnPn13oTXPx1sjhoXvv0xg7mMydkyY9oJaKGRaPTCc+PTdM9iN7S+epD9S74ZqHr2JOia0y4vD5GEfbLYQUiIQ6Ielxoi6M6FCKyvdK9btRCOoOroaTqeEMQYl4a0bzxU7Dp81D8RbjBP7UUjzCWssPsYRRWpmdHtMpdSN5fMz7a8ZdQmtAZrBG4HasX87OXRB7htBh0VXyRAKvV3Z8yvT/In9vXCeJjh1Sn9l3W/4eIwJo3am+cz720bdCvMyY2xivR3YtlCXgy//5Qu3v/wPkhWsHPTaKD1i4mUYXINniol1y6TTeXyvFdIcOPKdOY6yqzYoppHSTO9ju5Pmibe3jVZO/OHvIuydviVMjCCdvG5UL4TzV24djPmEYWwoxHSg09pKqR1rItPksXailDI2LzpQnN4FjBqMgHNfQN9QHRuI3mZubxHthjA1ni6e9vGJXm8jMsWMZINS2e+FYF+ovJFzo9Y+hE7O0ftO6wdUBRuQ5mnePyIfV6zxfJSvTN4i6xdi+yDgsOIJqWO9o+WFbd+I4Vess6CVLju9XfAxEKJF2idO00JIK8d2oMVC/IXufsW4meWycD698POfd75/+Y5te6PUjRAC1mQMhWQ91l04jpnzU6b2vzKFn8aEur3RzB3VRj2uI3oZ39laR3XB8gmjO8lZ3mvm149OOH3PFF/w5krCDzxU6dTtTJorQTy1nxHuiF3p0sltbN6s/gN0qLkj04gloYKz7bHlUNb1F4IN1NZY0kxwSt4Pem8Ek3DhIIbO2v47y/l79urxYnHhAvUTbT/+8w7jITWqvCO+cf70I83NdP9Kff3G+WnGTRUBVh6a4n/zKduJfGys7o1aG0IctJFQsOrBfybOBzY+Co8N1IR/yZ+dr36U8Y6FaBNTmFk8BPdOl/8Ha55puyWkX3BxQTbBceG6/Egt3/h0/cLbxwc2XXDLM/c+8FxVVn7/7We8nKBnjvozH5Ipz8egN+ye/XUhtj8yectxZO73n3lvjZyHXOHrvvJbPJO9J72v/PQPf2Tef0Peha/9hpB5mQ40TzxfP1PKN6xNvH/dmeKFOV5xMeGcsucPJGwoFepMdJEpQnQjT2asR+sFYcbZM9a9c7k4lllRObjfboTg+fa1cnk6U453bus3jG3M8YVkP2FOHRvfyBm8y1Rk5EDthrPCnC4UGv2lM+mCe4fT9YRJH5TpGGvEb54fwk9En/j28cqyLJhaaHvFqCdMY+28TIpclbfXD16ez+jpjW4Ousysb47y0Xj66Qfu+TeWdCXvcGyCCxNxWri9vxNT5bws7M3hWx1s4AjxHJkWqLdf4Mg8fbowG8d29Ecu05PCMjjlMlB2+71RDzifIikaTOr4ZLm/faOulVN8gi5kjvEdDWngmej0kpGc6DmNDGQx2JSwHmqtuAzrt4JcrkzLF6bgqD5T2gd1q7hucU+B7ec32vxEyo6aN7yesEvCpK+4y884ecaYP4IuoxztLLU02t4osfLy+cJteyXIGTEzkipTgGQz+VjR5qA/sdgnXts/Y20ZU7P+jCsR2XbWvPP9FDD1G7r9Cn//9yNTtwu6RBwe7/xAQtVGaRlEiTGM0p3JhDgoR6ZHxnqy0PuGweH9DHVBZKVTmd0nXBT8NOEqWNfgRQkpsK2jYGqcG/EPq0jv5LLhT1ecNEpLTNNnjEwE9yj9yYENGfyNxjuljEz2PH1PL8J6ewcy56eJj/cP+n5hWr5Qywca4pj0lQNk5Xw94YJSgjL1hpMVG8ZqN5chkekihPmJj48PUgjMbsLPF0K4ABZnApvAcRtRq2Asa8mUbpkCuFLhNpPDieAL/V2xoRGmguFGK++Pws8TNl2YUiPob3Q50Yn//mZsxgtgiAljIi6A84ZkI8hE3d/wseI0Ursn53folRQmDEKMgY5CrYNYotBLox0OO38ZhXIqKXYsFe9GOQ1TcO7KPH2GZDk+fme6nDDNMNEeNCyLro7T+YnWoBQDOlMOg9VI9AmbMut9x9eduER+zx9gDadzxJw8dS8cH288f/6RY7KEBlIHDtGeF4gj/mSB0GD+7on1PSOsLJc0Ilm7Yszo8sjmydsr59JIMbHK7cHFT1jcIIO4yP39E1VeqeYNywUXJ0wY6FecpcoLfvpHzucTIQREhTSNvO9+i6gWRD3OddS9Q/D4GMAL+/EryheMTnx6seBfycfIM0/TGazw+r5zri9QE3Z/AvcLwbSB0WyOFgvTKdHXASmQsBBsJHqPiFJrZTrNtFYeWdpIoxNjwutEr6MMHGJi3w/yttNFEOtQk7E0gvV08eTDQH2i5jfCLLiQUbG02iilk5xhcoEWlF7qwNBKR7XjveMoGy/PP/Lnf/oZbyzzdOI4dtRbrteFTKWUlWVZuH3csCE9no+V/aikZFnOX6kLzN/9Efv1GVsE1w6kZ5paCBHbM95H9jy6PqUKre+M7H3g6WmhlMbb+zvfvfxIKTvOW+ZlGf9uZePyfOHbLzde5hfuX+8EjSyL4p1AUfZNEbkQQmeaFjRk1DRsTyCnEe80X7Fe2NbGNEecDwRvaVnYt0yrFYJFgJQOmk5s65DwBR+w0XIcH+SSmdOVOOUH/rNj/YhOak/EoDj7DjS0DMutsQ3cKOlTZ1QsUjZau/E8P9P6itgb1p94vRf86cS9/A902pjCH3GSSKnjY6DuT+S1k547wT/jnFLzjPEHxhekG97f30j6TjgSewHrGfFI4wZUwSe0DOTlwGu+kWZDiMNDk9Xiww+U4wPlFW+/5/3jd5w1tFZxVjlfr6ipfGy/YfqM9u/I/Y6YO10jtXo+3A07NUyuxP4/WXuTHkmyJc3uiNxR1QZ3j8jhDdXVXegGSHDFJQGC/3/LFcEBqCb7VdbLl5kR4e5mpqp35uL6a3bVpgpg+SYQgbAY1M1U5Yp8ck6EQykyKPET6fSZtC54+zPb+99gQobwlZ4N0te5LzAqx31jvf4JRKitMWqg4bA2InZ6LxRLu688fQrc65cZiUmWngPOnPDWzh2G/IwzEWsNlkmrKeUgpzvryz9z7/z/KcY7jVICahyXp8H2+Mbt1XF1fwM907tB3QmVgNQN+P/a8rk8UF0ROc8cre70ZvDhR7bXHbvcKHdHMX1mlq2l20LqjWVZUB8QaVzOF2rqDE3YUBFTOdkfGPyJoa/QP3F7dHIeKH4uGlTDdj8YHdQt5G7wXmDMxS77SPTHjcVHcu4E/R0vp/+B4/hGzV9YlzP72/dst1eO7UET4eevja9fA4cT3trGT3/6wuc//nd8/93KT2+/8kW+8ofPf+CpRU59YKonyCekrJzOg29vfybEFZWBDx0b3tjzXwjxP9L33yGm8N13C6obeX9F+ieceeFIG0YXDNe5XEUnrgahko9Or0LTC97D9clye/vGsloIgbwV3h/vuOhwq2DeGzZcSGlBtoYxFlxkL2de//Qz3/27J3Z3w36fqDqwTXD7FWnK1h+47yq//WlDXywaYPv2Rn1U3HLGnxdy3XFSuW/K+jSzp609Q5s4SxtvRDvYjzdG/YycAm38Qtc31CpNT2DgtP6R+7eDey98jit2KMNXxHe29E57f3AKVwiBmjLlW6aZhnkWxA/M14oTpepBue3E5Qm/LgxTqa3S7pmcOp8+fYI8+O2XX7DrmRBe8GYBGlt6w+jCcfN4/Uyr70gFDYI4RcfApMbqTpiw8kg7ZTvwtdO1kE3l5UdPz6+QO8vyB7b9K04bThNgULUYE+ijkNuN0R0DTy5KKoI0j10H/di43x4ke+Jv4hVzvDLcnceA+2+Gy3Xhu3//mddf/pFoF45N0HiG0dlu3/A1ENVTJDPeH8TniD8vjFui7g3iCa2DdTkBjiM9YLRpiowwdLKdl+VEemSiO82omR0MzQwR1Cjb/U7eN5bvAuNeGH6SfXpp9C74F0/aHvTcWOJC7w2DzuWaVOh9dnN7T1g/WIxQ04Z1gd6hlcH1/MLx6By7Mszgxx9+IG3vbPcNsDxfv6dl+bCt3Vg+tWlUdJ/Iu3LcHcH+DmsCb28/YRdDbx21Zi6btY4xivTBElZooGIZ/YRYQ2mFsv+Cs0q0HnN+Z3/sXJYTvV5xdqLARu3U20HZGuWcOa+d9PVBNRD8BVsCbd84nTLdfcU6R3tESApLZbjHP7kXq3zmtB4MyaDvE/lZLMfuWMmU9iumPzOaIvYgRKEVQ2l1UjpU8M5MQ6n30x5XK31UrC0Ijcf9C+unM73PQ7OMgLUrqmdMXKHdoOy0y5V2FLxTqjbqUTBZ0OBRDaT9jV6VEOeC57QvF8pIyGfDr68F7zrPT1fKNikFuEF4sux5atCDrhPzYivWGlQ6vSeG6Ygz4K+83X7mcvHQ5r6Qi4M+hFoUI4oPStk3zMcCuzFg6IxWECNIG9xfX7EuEs+BoRtqH1h7YX/8nhA8R/0FtxScdzweB6LKenLsj4NWIiVXnl4W9seVbavEMTFyKg5rD95v36CtPH+K7NsyMa7aELuDGKx1lKNjRaB9weEQKXRtqJl5/iVcePuacM5Oe3L5665Wp/aBi1Bbnfz9oJPaU+q0ZLc0Fzetcr4sPHKdmWbvGFloeWJBTWjoSHB8nRE/DcAJpDO0gAh7SgRrcU4pvSA6l5F7NtQaGOMr5b5gWPnuO52ElhqptZGOG+XeOZ2eJypT54L943GjjTpNlkanaLA7fvvplfIQpAnRG9yiiFQqO2mrZAbn5YSxFrHCtt8p9aC3Pp0XsvLytDBaJ4QFRiUdE+05RAhOeHq+0NMZS8HYREoFrBCjoDUDP+Iv/5lSBGVB3Zho5/GYVC52Wn5miRNT2FvFGsE6z+nsqWlGwXLOHOYf8f4zVsYEVihot9zzF5pu/LB84lbe50pA7x9NCksuHestqX5jCU/0vuHMQumenDo2DGzcUekctbPYHyhyMNwVdYFK4WjCOixeIoEfMDUzzK8MGZQW2MsButHolFJY/IroRM+2fvD2eJASPD1dUXunHx3qQjw7WtnJJeOd53Z74+VlJZeKjgutLLTiqWz49Y7B8eWXgLv+PfdjxkSc+0qMAe0nWn4BDdA66go5J3ywdHPDyE4rnrd75LunE6t2+haQrhQq9SxUIvfjQuzPuCXPvYd0JqwJNQ9a3unV4LxQ9yvGW2gHYuciateBSJsUFB1YDMd90HMkhgUxyj4KKWXu94axV+Ad676bWE0qrRRqOUjtwdPl6d+uGG94rI1zdJALwQYOAmM90cedcVR8ixgCffunnfH1dMK5b3j3laGz411qx8ZK14q1P7J9myNBHz0hug+LHkRWjtwwxmC8o9VjMlHtQpEC5mD/thCOP9CXb3Pz2ClqC8iBtQXnG8TBehLUzMXG0jsPHbx5QxHhf/2//k/+p//xfyZbyxpOlPag1Ubhxvv+J7yAiZZchdftF367/3ligtL3+P9wxdyFJUbC8LycPqF3pT4aFUP3ShnvPF0WajI8X3+ktA1npgihJktvllx3glvw/kTaFqy1wIbozpBvGBMRfbCsgZYaJSs1nUEiVgfLU+eW8mS/mxVnFvI2i6MYArJYHvkXhlFqnba0TkekERcF19hfb6TjjfP5dzNndxLy3nDWEWyceCiXKflgaOb68nfcv73Rm2NdLBoaR/4C1mPtifUCa1TeXt9QMXjnUQFnhHiJ3N7euX7vebx949h3YrzivSenihGllAe53nj6nUceiV5BJNCbIe8N01daNVgx3O/73K6PHmPg2O7ke8d9mAZ9XPARUn9Q60BUMDZgDGhY2fevGFcJa8D5Rsm/kfaMSCSECP6VEIXHW6WT6H1H2kSEHXknLCfMqXJPb1gd1PSEaMC7jeLg8Q8PzOUZ79541Z+4XuzEOPVE2y48vg2cybz8sHJ7f+XxuKGLJ5wU0yrFGsbBZI7HwTEOjPGY/kI9NlL+wg/XaRwbrbBtlXV5wtuVlBO1dparctkNuZmZ7f/8Ay07+rGBA9bO8euD6/pMr5PA4b2b5BOUWhutOqgrrb/i3Y6MSm+zIy4WStup7KzrmXzc8e6FYSrpOPDNYJxlTztOzvQ80EuklB3FMGqnNUAcrQppK6x2HpSxSm2N3jpWBWOE/NhgVM6nH7l9/XmaBltHpaOmMQak9M7T88rr607XANZQU6ZrZ3l5Ymgn7R3/6UqWG95G8r7T2uyuHcdBCIHt/k7wHmGlo/SakKGYJVL2BLrQW6YNRwsPvPmKy4O0W27ZkN3Oi/wROS7kdoAVMA2Rd2hfwXU6gdEWWjto/R07nlA5/bO78YbzyvboiFhagdY7Ph70smM1YmXhSL+hUZDi563edHJveJFJWNJMF+ZSnrNYGZPP3iaVqLdCb0Jvszgy1qLSSfmGFCGGF5I9UEm0PTD6gmHgXKaNPpe3dArAhINcK9bMKIyWOz6f6OuZVO4cCmOJjDaQXAjG4rfBUQr16ikffgoRxfbB6NCM0Kyyv26cr54lntgeaZJK/KAeUJISPJRg6WlDnMd6JrasF3Ju+GWl3ndOy4Gqw6uSu2UUgRGRNiZph4zwu0kN6QknltEsud64PCvl9hUx3yP+jtoH6GRDA5zX76kV9pI57hdqjQxdqW3j2OqMKJ4iORVYIbUHfizghOYnNce2Tjn2ubQXFMkdsYU6Mu2DWV1LZQw7u6NloY9Ia/OaOKsTT0dDvYN0MGqBMJ8DqVRUYbmeML1Rx2Swi7ET9dfnvdQGw+vbO917FhsQowzpqAXTLW3Tj8Jvn1bC+oVaJ6FG+qDXwXpaSfmgdRAzyV2ik8jVauLYdqJbGVtBjzfYd7q3DCuoMZjq0OaJsdO7cGyJGJVtexCD43x9np/FXnhsD2I400ZBhjKk4YIlRs+g430g1cKeXjmfgaJshzI04KLS+jfWy4O2f09OCZGD4C0iJ/ir2dJWWr1DeyGlO106RRSrDTOUfd8x3mMQrA3TzGjuQKG2BUpExoXFC4N9elUM9O4Y1QJC7jtaHfv+ibCED0iDMGSn9I2WBe8jx9Ex1nB9Nny7bbjwjAuenNK0JZcp6oljkrvssjDqhVYttMR5+YT2ypb/jNX5nFQ90XqAZokxg7lReyKuDkiT8nNYaAsSzlMEFyaNxDh4bK/EeIHRud0LztyhfeK6/Psp/1NHTYHRA9iNNH6B9iPWfWLIK938grEvjPrMqAUzHjzrA9egds9WPCGcUGVGXY53mnTkrORs8OuURB17oLWMKjhZGeWJNm6o8Vj1KAq90cvcTxh9xshK/RnnPhH9lVoSvT9QX1ic0KulFI+NgUf/haAvlDTJb5iBDy+kdGH9F2rsf/UCp7UD4xJGO7SIDMN6SpiwIXrgQsfYSQPxy/7PXn1g1c6xv1OM74gb3B+Fx1F433+l5INyJMpeKHshPwrlXhlHp94zI3VE7viQCMuBX3ZMGJRmGb2gY0PaBYOiMpgKnA8gv8Kgw1CCjUQ9YZrD4TiFJ96+3Cn7SslKDIrxrww62yG8vd/Zjwdxiahd2HLlkacBStuOyYMjbfz52898vd/w5oJtJ/KhdOdRf8b0C05XYNpGVScAfrRCqzd6LzjzCWMicXGEoKRjMm6DO7MuT4SwYNQyuuBdBITeJ0/bWMV6OzGIHj7/bsHYSq13as604sjZkDN4d+V4W8iyUneLrRZxkeHnn2lH4fn7My1sMx5x82iOGKdkfedef0MFZAtcP38HHxixcI6408doZzDtZXTWz5Ft20gpfeRFD2QUVE487pHFfU/eO1YX1uUJZyIlTdrBcvrE4/3AmEA4XyijTzseA3UOVZ2YQhF6aRgM9hyx0TFKJT92qp1EFLbO6fkyRTLlTm1zwc66BetXSh3sORHOC341YAqpbqS6sZ4dLgJayX2na/pg93Z6qww6R0tTD/7BLY2nBdxg9IqpynEIRQR9cYzHV6x0mii5Czl3jpQRnQWkDEvZA714rBrW4FjCwhDLOK2owCe15LFTTgoy8KWwnhWcktOAYbFmIgnLqPRusHqiW4cTC8bQraV4S01lMuLDQqtCPYBuKbljnMd5DyLTfNk6xpiZ3x2KOIdRZTBHpZhBp4A2XFxw1dJaxjmPDGH0OsU86uZeSJsYPaydSLUBIjrpLCjtaIzuJ9d7xCmfqR1plVEelPyGlUTL7+Q9MbJBugM6g40ub4itGOv57R8D1v6IWM8wGya+zm52+4q3jt4mbaNjUBNQdYwxZTTHsYN0nFOG/kqTvyB6w3lwIZC2gqhOsZbkOd3DUEun5UZNCWXSldL9Fa0JKwM1A7EG45459mekf6K3hvWCcSsiEZF/GlNpbUNGY9QxdfTDYoLBrcJxJGR4vO/UmrH+Sh39Q+xhqKV+EEgGzs9Fs0rHBI8NCzUbSuoEHycRo02Zjmqjs9HYoDfUfXTY/QJDqXToDQsMI2xbxYbzXLg65vffiJBSpuTGsl44mmWESSeS3WIbmNrQ4RF34Z7vRDcYvlFJdDNgDKSAVgMSKG2yg2O0jAa9zuaDfuT9VT20wpBKr2l2o40AnV7mgUOdIKNxWa4YPWh9+zCzBnpr+Hij1Vdc/x5r3YwMjIkaHALGCbVPhOiedqzv+Nixvs8IgRRcaBhbENnJ+QtdfsPEhNgx3QG9owFGT6hbMDxNzrwAzs8uYYkct4E/L1OMMu4MHXRRhszY0ugTUydM5nvJs/Mf1kCMHmkdMZOUJL1TjoNcMuMDV1hHRdCZqSYgw80udd0o5YGoztfTp6lTDKhM2tOo00HSEk4dLg6O8Qt73ShtR+SGt4ngDcjOoBCXMDncrTCa0PNEwwXnwXVq3jg5h+0yI05mYjJH8WiN0IWWC8sS6b0SgsN5h6pF1FHKIATPkM6yBmrNc+KlFqMTg3ccO6lUSn9HjTC6ItKwvmGNUrMiZqBO5jJiM4zm571KE8gxJ5saqGny3GMIE2FrJhEtlUKrQowRI5F0zJ/37mhFKbUT/QVvn3h9PeCvsVSE2iqlZazX6X0whlShmkyVD1p2t9TaCWHQ+g11Qq6KVHDcoH2hp43o579n6KD4byQZDHcD+40ub6j/Sjw1rFnmsiezqSYijCFYXYiLUtsbNc98tZjEsc3Pg/o7R3klREdKk2qCWGDgPYQYMbKQU0bDn6mp0fIZ6hPUZ6yecWallYVcM8tqYAScvQKVPt6p7Y3RNk4BWjmoZZKDjHuAPmhjo46DQZkpCZ27d7UKmPleb1UodTDMA+w7Q99Qt6OaMNpgTAfE6JPcdoo/UEujjymLGmNSVGr1lCYYr5T9hOhKJU+kNBOFifEM/TdEGxozgIbo3EDvZiOc4bRMcYY6RVawV4gv/7Thbo3H2QWVyY1EIkMij6OT+yD3RtdMk0SuD45050gb6XhQju2/GtNSOT7g6Y3apwXtdsyikaaIWLz1LH4h+hVjIgPLnioxnpFmOfmniWWzdTLAVUjbgekXSlGGdez9wXv6yu0xc32LP+F1YfRp/TK6oKzUobylOz9//Zm3+zfe9ht/eb/zZc90G8FMg1hwhugDoh3RbRYvZUX6CasOxTHKZ9bwjHUfemIRjJ4Q5v/DuwDNIGOl10jvig+CiwUbMmgmlczogbgsjG5gJIw5MLZNNu4oGHum7QEbpuHUG8EES0XJJePMzvPnQMuZ2hpNBb8sU9SUM+1IWGNmobU8cWwbPgi6GpKBMgzBnjADjvqgjUY+9g9e6wlGZFQzxQ1UjDiO9I6aTggTVzbamDdLgcfjjXh29N3Smvvw3g1kZMY4GL4zrJD3TAgLuupkzX5wq+2qDBlIs9joZz65N5gofwYDFzwgtK6IjagRWhdqtahZcKsHA214jgJYZl5cImYEnD2h4Qx+mcunOIY6hkmgG6P1ea2fIyYIj1sm6gulevbMzKpxcH4SnOuk46AVxesFJ0+MMRFSAceolWI7KkIQD12pZQCWZb2AMdz3GyFEnA0YF8mt0Wl4P9FhGI+VQV/6tFq2jDqH2Eh7DEZ10OeDzLkwMaFMTvCgT3Mbx8cDb2HgJnOaSqcialFZZ9HykGlR+zik9dHoOqA51Ng52qZ/HG7ah+QEPubyyBC62VE/aEyUHEMYDWpqc6yvK8f9xqgJZ6dko39gUtUYhjC7hzkRoocPPLdxltQr+3EQ1c+i0frJyzUWYz2tQ1hOHLkQ1hWsZd9vlHwgAyyW3pVRptAoBMswGWOU2hxHMbTWca1hSqCKYT/eMcVCEmqeyEqzWsqYuWrpAzWK+IWu873x337N3YWB1Y6MHTShTjHOkfOMKRhTETzGfWLozPP+FQ1vxM4DjSoT0MWUlxihj0RvB86ZDz62mXzvodTW5zKa9ajr1JEx5jy7WcGhUpGSaTKdBdonbWM0kG6gOUbxtBKgnebCoBNoQjrm0r8RmYe2YYA6KQXa0Q9t+GDy6nuXKYArAx8DvQ7ScWDMxEmiMxblDPRSGDIRu2NM3fUYg9HG/NwD1hiMRqbQd2I129jo3PCx0sqBIWLcQR+V1saMJ5jGclrIxWHNk3vupAAAIABJREFUy4wxqMPYj8aLRAwLJWdyKmgPk9nOO2oTxnZUoNOpPSEUxAycOLoMJjvEA0quM7rmgwGBpok6BrVNzKmaDwSmdIzpqGZgm/WyddPimBvjg2muXZE+DxYqfuZdxVLzzGXTKy1ntAtSB6NOXXxvbS7jqQIy72+90dvHgacnYoyUBqllbLxMAgsZZVJJSt1xzk6udssYnRG2UTraZ1+j1k4uHUwEiRiNHxSbxpAyRVVtfsatVbpMgVZXZk2BARM/JuUdY+dp3zuHip02V3HklDHG4cPHNaoNtRkXdoYmRBZqXahNJtZRlN6E1jpjVHqf+GE1c/dC5a+M+4l6FcMHD382rkrq1NyRsWDGhdEMrd6xftCqYX9U1BQm8r0y5A7mhnV9Nj6XRCqVYZSus+GoanHG4oyZmWXved8OmhkUadOZkYUlegwDLQv9aJhhGNXR25QOygenX4bidJ0FtikMDvq4IfaOtWDkzLKcJ6s+W1qOE8ChnSPvxOWEytztEJHJwB87Y+x4J0AiXv+BwTvS5vMGrYhJiOhHp74g7vVDzv4jvRlE7qi5I9IRDbQycaPe7giv9HGQSiN1ZdhIa5k67rS+UWqnDzMP63Z+Tmpj7pV81JV9ZIy2KYTrGZg2bx2fZpdcy3RESGD0M72f6cNRe6aVjI8nmiaMO7DWICNSuoCp/3bF+KjQqwcCw2YkJkyI+ODpeBoRcZFwXomnfzpWDe48f99otCb0Ech1PgibaWiIFC00LRx143HcSXkn54N922mt0HvjSIaaHfmwbLtwT4VbemU/EuBRV4nBcFojp9OK857HtnF7PLhcrjhjCTLpBS4MbFByrWi0HD0zXAPjuG2Zt/tf2NKfEUl8eroifd6w17iy+CfceCL1wdf8hb98+Znb/cG2J/7LX/6Bb+mG8Q7TLWZYliUQgtLHjkqZJ/yxYmXF24g3C2Y8E8MZ0UptU61szWkqi9VN01wZOBM4tkxvg+v1NE/LFEpP1DZPoWMIeXdYtYQwEEmoLTNP2EGNZQkVSBhfcX7KO0rrqG8E91c6CviLTvJFG0h2BFasWswyKA1qznhvGd5S7BwbK0I9El07+chT/OE8xlwY/TTHYdIxoVNzQsw8cfaR6T1jDCyLJW9viFRcEPr9mKbU4DFGGHnKfcziyYN5Y40LQypNKt0Y1FpCgFILGlZqLfTS8WLwIoyWaG3DuXmzNGZSbcYw8xSNx/szDUut0IelD48NEROW2d3tlmAX/OmCeE/e5vi6DmbhL53xoXkOTwu+Wd6z4uwzvQdaA5GO84PzZQGm+VA14yyzQ92mMdQPS3k7SH1Qg+FsI3pr1MPS9ELvEawn94z1FjCoDbOLJQljK6NUqlMkF3oQ7JExIhCmSlqPilGAMa+vmcXkrIXMlHF8PHisNbN72oWBmT92g7Ur1l3ItdMfggRB7CyskTEN3NVSOxgDnfk9G/y1u9ZBZ2/bWktzD3QpNEmTYKDKEEvKQmseI1dqOjBa8a5iTAEajGnqNNaRysHi74hs1JKREbHmmWP3tDzfDy2/Eb1DekPH7DCCYH1kGMtyeaaq5biPj2XSE9KVvB84tRjnEbEg06w4qRbM978qLTdSyrNY7kI7Zueya0fXTrc7vWWkTWTelF9muvwzb0Pz5L3ijMI4GCMx/RUWYzy9za7bGH5a5dQzmlL2gmN2BEfttFxxxn48gBtCxbmGynwACSA4ShFaU/pQhgjOW2ovs+Ctk3Nt1wUFejroOvDOUI8HVpmd1TIbJkpk1MjjrRFEPor1Th6FbpSuSutzV+BkI4RZBPlmMU3oAkUaVSs2KqYVRAbHNig5Y82HsZIpZGEc9DqwLjAN6dMSORBUpwzkyBVnPKUNUjaIiXTJ5P5KlwNrwnRbmXfEdFprH2ztThuDEOcEo/dA7wFBP9jdBiMBw8JxL5QdrDlhxKN9TjmlT0kXQyip4WTaLKXvDOthLEizMDrHqPjLipEERRhO6NI/JG6zWYZ0xiioto9rUT4mIUI+Crk0+lAQh3SD1wUjAYbHjikfS9sdwxRZlX2n54ppBm1CK5maE4sPGBRao+cCrc8mR6voEIwxPB4G1R+w9hNwphVDLeVjQmGwZmXb8tTCG6BnlIIzBen7vK9J5L10urFz2l0L9IK4QfWdUiqn84lCmxNAM1sCeQyqGOQjOgeVNjIhWNb1hKCko6Ay3/9qhRDOtDboo2LMPLHXWgkxkLNS0tw9sE7pbXzIs4RWDbVMolYvk6Q1RptF+geX3YfJFK+1kLaGVcWqg6H0VkE2XOhsxwFa4aPtZKTjXMP7+sEE37G20WoFM7uu6NwNWEOkZgjhQlzO7PWg+kZWJTXLwGDFohVcD8ix4IehHVdGu2DNCv3CsQm9Vbx9hjEYspPLRu131L3Th9DzJ5a4UlubxB7jUF0QLvS+MAio9aidyQTnLUfa2LZZSKs0op/XQHRHNIN5pY+N1saMGUqntBvON1TcrD8/JjXOMsdSw08cq2sc7Z3UC1tpbKlTGQzZ6HIHc6ePSq0W1GIDGK/0GnF+pXdDa1BLR5g1jDAn/DImrUqNQVRno0Qm0lmUafSuDTVvuFgROw31qrOuaENo419OhP+ri/GSgOHow5OKwfgLw0UeouCuyFix3WOrQbL5Z69OqA5yzVQy6itN92n+k4q4jaNVUh3suXGkRi3Qu+E4KscBx8YcCxRHroPUMnvLdBXyeMWf3lgunbA2rMvYD47rf/nzfybnDUPmFJRSb4QiPHHlrE8YDazXM4/6K+s5cQ0d3nY0dSxgpBKjItq4Pkeeni3r2jBmI2hikUYujZ9+/cb7baffbjz3SkiJk4lcwo8E+3u8O7FvmRieAUeMipo7yI24wKdPF+gGI09498KRN4zPXJ9WTuuVqeEtqM0c+TfUZi7nT9BW0m7ozRAXy+myE+Ikh8hYsPbMcTRaH4QQ2I+CiQ5bMilnqhcMHttWjFyRcKXtjhFnvvuMhaNw7IlhLeF6oY9Ofd8ocmdxkZwV9QunlythVbb9C9v24HL5AR+nMdFYM3m15sGQTE2GepzJh2f1f6SmSGvQRgZbsB6OlHh5+iP5LeCWgzoe2KAY5xnNof2Ksy/cUuG8nsk6oz9GwUQP3kHOlJLQy8pxe6elqfL2zmIUhAofRj3nA86fQCK1F8RknBfyvZBSR0whroYQrxMl1RO1brR2gOuUkahlYz1ZbATTVsw4Iati/JgPvP1ENpZmE8HLzGJbR1w8bUy0lPaI1UQdv9Hab+jYMGLZR+B4BPThWJ9XxO/09I7BoBrZth2InNYf2B51LlvpgXFtLumVitWdbgs1VQaRUANGPVU7g0TQhLqdPm70MQ1jKRd6twgnRl0pe0A0og6O48sUGzXD6CeMXLHmhPOOUirBLBOJZSze2ImBVIOzkZwTxgqdj64a0244mFKF1ss8xIv7WP6D2ucNUM1E16kXRDvBV2Lw86Agc0TcJXOkd67XZ9LhCMay3TaOe0N6wMhEA8Zg8T7h7IEFdEArhdEqzloGg7ieUBfIfWD84PK8cLpahtlJ+RvLOgUvebf0fKHJijVKkDYNvMFyyBfa9jMnbbTwBXWvODMwcqGPF2DheCQoAdF1mjl1PiD/2y/RN2q6IxIYZaUXz+hCr4PLc0CtZdsCtRXS+0/03OjNUdKBs25GkgaUPROdx8g8KPQK0V/x7kI+BjTD6MK23WnkGS+0lT4y2z3j1ifG4x21FbHho/PdEV/wsVPaG5gNYw762GeB8bEser+9Y6NyHIphcPKgddDzoFMZrmGXE6l4yq6TlT0siNJ00F3FrxVnEvv+Ti+KM4ZBoZUZ9fLesZd3dBhiXDEaYJhZcKEfRkll2w8QJTfoItjgGWIoxdDbQu8B6wD7G9Z8N6eS3qLiycnQcfhl8Ni/0IdhjIbKOlXrOu8bx1GwrnH+XDCuYsaZnj01jXnti2EcC1G+o6VpYlSzQAtTrDQSVRLxxTPKxsiC+hPGD1woOF8+urizQB0NRjPUNKcMc5l17hh0FFVPKx2rE6lX00EbO+IMOTXWcEWqp6XOKAVDxkj9rxZcp2aKgnKllfnrZghWPEbmJGD0C0v8W15fM+1DIFSzEnwguDM1C+fTMyEs9FZRU7GuYmzF2IYRS7wsvLdX5JRm7KzkmaHuF0o9c+TMel4RA3VU1MzIpnGWrspRGssaSDWjxhLiiv+IZOaU2PcdHwL37ZVSO6XtuADePiHlhZo9cYGcX0E6yxoJ7oRKnBZNU2eEq085GEBwAaMW1RmW7W18TGwU7w1CJAaLyEZK3yjlTgiOeDqTyoaJd8ohs0ljLME8EfTKsb1SjwL5hNI+REHz4Kk6mwP32x1rLcZ7rIu4IdhW8bIT3QZF5lRsfaUHSNrokrH+QVg2rIPadjoJa66IOOiWfW/UZljiE70pv325sd2B0VlPYGNBjWDtlRiuPB53ctmxdsoXdZwox0raZvNj1EC5/feQ/hOlvTM+4m8trYy64tf5PE6PE8FaGn8m10wrZxgR1Q3bf8WbnaKD3Q1e+84umb3c2Le/UI+/0D5oQs6e6GPQ2RCpiChqOnZ9YFxlyE7v+YMaJVO2NgIy4nSthN8YUkiHpTdD50GVn2nmL7jYcP7EskDtX1GZTePWMmI3jC3UY/yLNfa/eoEzXO9zTF1P9LKS3hJ+/cKoT7RNeb4G1vM0ah31n/3F4zyNVQjGKXYRlnFHxx2pYLLltK68Hju0aT4yDJ4+RXJ75f1V6P13uPxK00J98RxeuI2dCuRbw8syT1++IElox1e+3f8fDi6Y40r+vx+c/5cL75fECHHqSWXj9y+Nn/63O38In3hZ/sj7ttOD4bn8B0p9Yev/iDUr3ayk+oaNhj/+8e/43/+Pv1D3yhBP6vC0DH79+oopn4mlEGTnx5fCyX/lSF+I43d4/U/AA6eF1r/ntHh8zBgZuHEQFsMjVYJ+z/PzO88vA+0D1cb5epDzzuPmuZ4+c3mytLqjqixRZ/5ZLbfXQniJuFMGdbj1BZ8NvRbKYyeQ8eVMfY0c+YE9PfPt3tHjwJlGr8KhjvUZ7vfA8cuOGst6fqKWzLbvlHVhjc9gvuFxpHZwjIp9dMy9ENyJ9ccnXo8bK4aRGuHzwiiNYhrtXODnX1i//xH58cz++kpcLrOTnirGR+L5jGuF9693nq+Nas+s/IFWMjf9itpM9E/cf3vw6fuAlNmVC5cXWkmMfcfmwaMJ8hLpvKH7Da5PDG8opTF6YPWfedse2FCJLwMnlX3PlDq7nYsL0w43viL9mRi+myr1t3e0Nnr0bGKIbqV8fRDdCRZH1cSQB35UbF/I9XtafueWv/LCmZy+gInkbtGuPC3w9pefuH7+W759+YnaEmE5z+6JdLLdqNsXurnzt3/4j7z/wzv2JISnF1q2pC3hJNBf31m94SsJF84TwzsWBp3ykZ1lr4QfntCcKCdH2m+46ifNwYB1hvut4G3EucD9/R27KL1X0vaYMgZnaEWpQ4mnJ/avb4yR8G5munPeOcngC4nvHt/T93fGKBgJ6IjUnrFtx5zP3B6Na/DcesGr57wYqlaOLxvx8wU5Am4k8rfEejFoT6RjY9iAnDs1JUz7PDufBobL1LFx5J0+Gp+uHo5EuDxw7UyIn+gDtrTRescuwrEETP13/Pblzuniaf2OauNyXafR9NYpX76g2yvLSTEmsKfGY0tYPcF65uuf/55Vfs9qlWAufLvfeM931AzGccWXz6hT9prnw3sMZE+08Y54w/PauZUHr283/vj7v+Nx+zrjZv6f9kz25LBVqTSq37HSiV2xu5IlU8MGXfj048Lb13+gquLOC/bJ0nuim4qLC3rPSJtGy7TNJTp/biwxoCkiZS7U9hFQ/zyRlUdDtkHUDMtB+2ngPg+0dWoW+rDIsIw+Ve3aE+ODe51zo9eCpXBdOm/f3gnXyKbCU9kZZKoEqon4ERi20m8ZqZl2tjAclAhVEJfpJO4KT2HwfuyMGBjBotlgizK8oy2OfBTIBuufsUN4+zb3XvzLE6MfXLTz9bhjObHGH8n3jiVyXScp6XHbifE7GDcOs6LcWEwl24NsleFXbv94sAyLv3RyNvQQkFpmpMoo93Qj+O/g8ntef/p7okms9kzOnW0/cKFwuihF3ymp4sIJJzslv06GtVpeQqR/3dhrQL2wmEC6FVrpGNtoozPaSj4G5x88rTVqgpFuRCM8RQdLoATDeL0z+oF6DykxtM5FzlEpGCSu9HrQ7AHxTOvT8hr8BVHh/fYTp7MlPxQNJ1K9Y9XQe2DPjRd94hzuYH6d9kp5YyDTKi0F6x48tsJJnill7nQMUzgqbHUFzhT5C2c9YzoYxzzkWDdjMfWNxRraMr0c9tE5mQv5lolrJS6WUoURHMtyxoXK/Qj0tmDsidoTud+5rM+EZaWFCy3tlNGI0WN0n5Ip55DhcVtn+dFRm5K3hFXLaIM2IEbP7djZtwtmhdIteWs433DDctwDJb9xvnrEf+HIBm4Bpw72gVSHtc+0bZq295sBsxPXzJYaeXM4G/Dhe6QBtfG0/Ib2E/e9kHrH4kj7E6Ot7OmJPH7l6f9l7U2aJTmyNLtzr05m5u5vigCQyOzqZhdZveSSG/7/HX8A2SLdNWVVZiIQEW9wt0GHq1yod7KyhSJVi3IRCEQAPAlEuLua6tXvOycU1D3zen2n1MIyP5FOSvIH+9Hw7hPqYHEdNmFdBaIwPxr7ttPa33K5/DooONtEaTOhBtTtzM8NYmT9MrogTW5Mzog4mu30Xqgl472yrlfmORFCo8kN04KLE2+3d37+6RN5fUbbjrOZdgjVGeX0mdKu7NvGHE4cxZH1C3ESfEjk8sDr/o88uUqozxzbhVOr+NAo7Gxlp7TCVRS9wRQVesTajraKl23ETc+PvH/M9G7EWQgyAqxVGtXZ6J5I47qBF4eXQC2dvKVhk40RK511uzLLX3Hcfk+norqMiFH9StBfWB7nf7/N+AinCyKNmDxz/C234x8xubGcXlAfxjV1DwNL9i9eV1dw6rlMz7hulI+NsC90PK/5QOZH5K3QiqA6rtRv5aB+VNa9ggg/nl/48vpHptPE0YRrTfjHH0mciO5A04ncD+bTf2LNN76//55vrzfW/Mr79iv/5f/4P1lzRfSJ/RB6C5RD+f69EC4Q+gen8wMf63/F+hdWN9FPiTl95uTg8eGfQRN/egu8vf9XdttZ24GXnfOcWNe/5+Pbxs8h8pvlE9OqWPbUHkczN0R+/PE/k+vfkuvK6UHptmN4UgiEbni9UO02Mln2yL7D4zkQQmS9GXmtTOfG9FKpzGALSEX9KBrkakyPC5ocdgjLciK3TA8K3tO9I6ZI8b+Q3BPPNlE/boQrxKiEi9HmgyAN+WPi+vYLn/76Z1o29rcDVzzL9DKoDHJjiYkvX75xOr0wHyfW25XDjPl5xnzhWTrbZswvFzSB5YZH6Ra5VuHpcmY9MvN54tgPMhtpmpjmE61kWm1sR+VzeqJZ5Vp/z8NyYT5dyPnKx/sXUnqhbY6VDXVGvpdWXTdC9ETxLE+fqOuG9w+In1jXQjclTo1sv6fJzsvT37B+v3IcK9Ug6InoG6V/5X29EvVnlBl36hxvV8xX0jyiWUfrbLeVNA3dNNLZP1bI0OoJuuLPf8AzQa+EsFHyE9UgTZU4CbYPmdHjMtTST88LXWHfoB8De+b04Y5YG2prkcDttuEIOOc5bCZeXvjjH/47P//ur3n9ulI3OF8Wqq2s25VPlyfe3jeYLli7crR3llPAaaaVA1HHcn7gdv1gmiaO23WUEbvdfSsJJ0qYTmzHOhjHR0busi7rhiJ4lzA9CBfFNCNOcWGmVqOUkRdtTWlsdPvCZj8xCfiklOK4vVYIHfIjt7cV1Y3glJAC7Rha5un8wEf5QvCZr98+eHlOND5Ybx8YnuX8iVpHTtP0ysPpZ/Y1jnwrO8jOtMwgFe/GpE4nodJ4ePmEqrLvo3nfBG5l5/zyRN6VvG64aFweZQiGvr0yx584nxZ+/fJ3PC8ZyjZsscnjtBHOkdfXip8S6XTD95lWO2W/Mvsx4T6uV7w3+vqGmKNTKfn6F+tpCI0ghWIQ/emucwdJhsiZySecVb798Rv75pmfTkz+EacTPgSkTRzbTkxpGOh6xzmjK7TmWQ9B+zPvb79wfnQ8vjQkXhEB0Yn9yEyPkf21M82NdQ24uKNA75FSMufLE/vbxlHGRLLWypHzkLx4EA1cUoIk/Pr1xvPpGfWeeZ7p9yJi3SviXnl4aNxWKHvidPE45zi2M/b2wCnNtPYKCCE4qtnI89dR5DcxMKXvCTf/QowT54cZGBl714dFb6v/naTLIPE4SJPH+sZ+XJmmJ8AGFQFHqxWJMhwEYdxsffnylb/+j7+lW8YHw4eINaEcShMl6AvRnSjbBzFVouv4YOQySCrn04lSbjgvPD18Zt0KuXzQpRGXSAwTORe6VpptWFWct5GP74OGgtiY9nlh23ZUhXmacU4xK1yt4jL4q4F15qcLuRWkVBoFxTOdzjycHqg5j+ieCu3YCdGjM7T+xvV9ZTmPgrV3J6QHalWKgXON+fF1FAwNvv/pnafHTpoyeeuUfaa3J5Iq1/f/Rnq54qPjdi3UpnRxg26l0OvPlDWMbDg7qhlxO90dd7a2Y3/1bG8exxM5/4q6jjXHdhNKrXjf+fbLr0zuBw6DmN5pvGFipOkFlz5TXYXbd8jG5BbqPp6X1kf+2QLIpbLng+hOHEfFJODdiehBtQNXSn1FndLila4LuS1QHfjKw6NRSub2YVyeI9Shdc80cl8R+87FzYR5HGimScjlRvANf6lYW1E1QCh1Yw7nUSpHiQqqA+FqVXBN0XLGiVCsM80npt7xbsa7wPv1O6dlYb3to7CqnWPvlOqY/Uy+zqzrxjxN5NuP0DyufIV+xefKMieOvWJS+PH0E71VnF/+LMXZtwONDpci6/7B6eGM0mFfcXSmeAL3SG8bhXeyvKKpYmGjz1fyETne/iOPD2dYKt++/8KUzsAM/SAfb7RSedG/obrKvv8TWSo9nJBsPEbPY5zQ1olckfNfUboSjg+W6CmS2NqZiCduAvY2fo/5EZNM7QUfOikGkInrtXGeIkilHB+Ax3sHNoF5VBtPD54uf8/16ztOE94rc1qo5Qfe3hJbXvjXtuP/drRh26n7BH1iOn/wXv4Bsf9ESIaEkfPr4lDn4H9qjj7GiVxAxFEESnSDO329Ef3B89LYrw90D42V2guqDj8vJK2UcqW0bwSZaC1iKCEIzh/86Q9/z8/PT2xHQm8TNhu/fP8j39dvNDrfX//Ez799YH484U47TYdFSiyAJdwMIn/N//rXPzHNZ/LH/47kd0r/f5Cw4t0P9O5p7b/gcIT4f+EPmPY3pH1jV8XdFi76id5OBP/M8vAjDx6kOlp3OJfwaeVo/8C+XZE6QQzMy0wIM047vXywZ+Onn3+imed2DZxmT+udsh00c1weI8vpTIwv7NXA74juOHFQJuwITGc3mvLe4eZAXjPdM9reyeG8g5Zw84my77TciG4mTmGoyrVTNuPLsXPqCbdDWyvdBcp5pjnHdN1YgqetnsMiL/EC1528bvCUSJ8fuP76C5OOyEBOK+Y2ptmzfRy8ff9A4wnOD2zvf8c5PWIKwUfilGhmHFsmzBPLaZTL8raSnjd8mNg/CnnfOD+P3OO+zmzxg+eHhdvtRreKuogLE0tK1NxZt07SM90+7pzlhRgDxe7ZvTYA/d7vzDEQ3AOuB+o+EJRhSojP5C3z+v2K6JlzWphTpx8ffGw7fv6BRiCyM4edNgn1iGiMnD8l3v/UEDzf3/6OOZwJc0f8oGGUXInTDv3Kfl1YlhM6vdHdNjLU5YSzB97XzPzZj5zsUfEa8QroCvPBuoK6CNHzvv+B83nGTQ3TitbMWv6JNF3GFWgYkx6nEauOuntUZrZj3Li4FHj/9kaYI+IAA1Gh1UY4ErWsnObEtm2oCiHoPWs5oieoY34O1H7QmhB9pNpObht+OnHsQq/Kid9h0eNzARNMMzGu+POZ7fqPaJy5rn/ETQFkptZGrzNRPrF/XNHecJMjV4e0B5IstG6UtROnmd4fuV2f+OFHI+dKCI8EOUHPWIXa32HZcKmiegW70HmmVM9t+8J02klPnWMFF39EyyvWj0EckID1d/zUmVOi1jdUZsp7ILQL3Vd6f0Vj5nqrxPN/YNsdWn7AWqHbDadG7zN57XiZCeHg1y9/4Hx+IXpPd385GS/lIKkQ4yihlXJgNRO9Y8sOt1yI8Ric/b4Qkh9lvi4wRawW8nVlfnlme/tAmxI10LRR7Z1i3/FSOdobF/4XaBPH1jBgPgnqPft2w18msELdG2EOiLNR1tUArdLNOI7ClBaOPsp/TvqgH7VCINP7jctTpfQrzi2DclQHXvZ4yxyqzHKiloM0BZw3zAbVZ7tdOT1UtlvDTUI8n8jXd44jE/BEN6Fupmimh28cGcwqLo6S2p43RHbiPOG2Z1KsfLwPvnND70XhB7q/cNRX9v4N2o9M84xzM80y1A0rv3J+3JheFv74tztPn6cRA+mD3IF3nC8POOe5vr9znmYqG7kV1CuTU6xnmhnn8wu//vIr58sTOU+jYC4TIgk4KAcEzlg3rPoRV7hnxUWN3jLijFoLMUacFxxjo7zSidYJt0rznfT4yP71O14h+YSJcGwHcZloZdBmQgggnVwPXJ8QTqN82BI5byidY3+ltTe8c6Bx2EOL8vCU+P7t2+hu1P8IJUPbEN9QmVDOWFnodiC6s8yOXIxWRoRoOr8ivTOFmbobjgntZ2iDlNO7EtyvrFdYpgUVYVkW6IPkISjn84Qcb4h+MM3P7PuZ7XUnzo75yfO2/4L0wEkcHx9v/PzDE6Bs+0ZplXSamR9O/PHXP/CovyX4QAzv0G+IP3AhAP7ehfBs+Ttaf0Ak4uMxYJDVAAAgAElEQVSG6St5L0g9KL1yfnzm7U/fiNOGm5WQKlKFuJwx7znqN4yVp/g3tGvC5KCx0dqO9xdCmul9Z706rvtEVL3bTA+KfMXNOxf/SM6VLx+Z0+kFHyHXb2y3d6b0Qt0fCMtfsfOVy+NKKfcIjRrifh3+mPMz05z45Y8HT5+E5J7ZjxNZGsFFZC6UAOFBuN2uuGDkHilVEe+YQiTnjcf5RJwjv3z7hbXteHWEGhARfKxct19p7Ym8vtAR0FdEv3E6v7JtK713zi9vLOc3vn072G4DGpD8Mz2vrBZoJSHOc+OCtMZJbljpHLVT7Zl1LczhQiBRS+VoBRcNwsa6vXGaPnHLhrYxdW+tjkJmM8QJzRq0xuQf2XcHFGLsdAZpbz8qn15+JMYLUR/GQSVsiNwGs7z5QYL699qMR/8JlR3rt2F52/+K80XoPNLulrYuhmE4X/7iZ5fFE5vyfsscDTSccf4RiJwnR7Anqn8j4qkkSofajN2Gsjyo5zgyxy2MXJpGlikx+8wPjxMvz2e2j40fHn7D63VjP5TbNfDln4X9dSL+5hNp+h3zKTJfLuytDQRTHWgMnzznR0eaO/vxd2hbkP4J9Duqr8z1geRe+X77b0zpyuX5gsw/Qmh4VlJtfJ7hSa/8dHrElXeW+ROncEL7BBIJ3VG2mUtaSJdC79+Yl5moEWczKcL08EQrB9P5zLbtWO8E73FeCa4TkqNL4sgrYRK6jocF3SEU1N1QfeKoOxKU2hsuuPGwDZ40B459xa9n5HzmLX/l4WFh0kSlk5shFvGvBnLl8sNvuR7jqu08OSqVXDbakrCXH9j+76+k5YK6yl6/4ZdKeFwwOtt74fTyE2kS9r4xLQ7XHPbawRzL5x8hTcQYKWRciEyXE7U29u3AbLzvy2Wito7iWD49Ud8a2/sOdMLpxPZaoVb800RulZQm3Jwoe+X9tjKP6jfn85lfv/4zSY3TZUaAnA3jkYfziW9f/4CyMcUTVYY5bD+UtgVCeMH0nWVKHGvEBc/0GO6UhQ/q/oFKws8PrAfI4WgfZzR60kNEVLAjkctXlnkCfaDrDWuONAV8NMomRP8j+wrTovhg4CNq0LtALaw3oyH4xZP3FSSwzCdUMq03BOX79z/w6fMzx3Wo3ZN7xnqjux0/NfIaeX5+Zt8HKmuaZqzZmPa5CmK8vV95eX6EXocRt1ViGmjCUneqVerHhvRBC1JpdwvkECW0Duu+sZwW0kPi+LhxfIxylwh4HSIdK2D9DU3PWP+gmVLXQb8JfqbnE1+/fuWH3z3y/g7LEqB3sIGBrDamNaUWwuPEMp/Y349xre06XSvTFPjy6z9wepgJbqKWjevtSkg6etF4lnjGaubYlBQ/E5KnlFdKHeXJzonJf6L6D7bj/Y5fdLTmMRs55tM5QBFux41pegY6uB2VSimO6+tMjAtNMtNkI+/ZdSiYgfAUqcIow6mQwh1lWgzV8BfrabfAfhjzY+TIr3jfCD4ivdHqwRJPWGmEOApztYxNX0pA6rC1cR0rcJRCyI7uBIuC94PeZCXz8JBwoXHU73QRxF1wXukJtndl+cHgmEnhDacOgjF6kp7besO5MGzKcbDLcR11MtCCLZD6TJVBGVB9wtpA3/rkgUheO/OPnu1jppaD0/OI0tCEFP4HXm2QQLLLIIricE4Y7dOONAfR8/hy5vuXxrrupMjgxYvS+jFufAmsx5WYLqM8HzKtXyn2SqXRemTW/0ytGRSOfqVrI3rFdU+Ij1ANFypqiZoHOcj5hpsFrKO5sV0PHh9/YF9/T4zcN/yCDyeqCcd+I9eVo4zDcGtGthu0A8TYjp3T6TTe67ZTyyDEuKA4JxxlHwU553DO09oo4oIizg2hkBnNK701nNk9Yx1o1geFqA2rcHKOdsdAQqe1A3ojpUBrbbDaMdbbGyFU/BRxTByrUdp33HywzC/DmMkr6m9ErUDk43ZlmhO9J96/fxAnYTkHctk5ckGdR72nW0PxWD3QLpiTsQTYoO9cLjPdbpgJaUqkOFFKBwyvAUei9EdgReWNTqfVHfQ8jMA54PkEbMxzJ7cDpx0JlWlyxCly+9hJ7jIOQ7URYqRlIx+dkgfCEiohAnXBuFJKIgQheoHQcf0T9XjBzZl9+04Kz/QSycdOruV+23OwfwQup9+hNd6pRw36gjJjNVJaQGQm5yvV7XgCYh4sYJIQWaGC1Td2+060jFjAakDsxBw/EcI7Of+BVgr7FYjGYQVqZ44LMUHm74h+QaeJ3QSCR6Vy1J22K/6c6CjFhNwdUoVGpWHEAFN0lI+D8/LEdd3I1SBOSPyK8bdQ/jem+BPvt4PlUri23w/LuGv0AnVzHPmKj8M2/PEOU/otyQ+SXGs7m9+Q7pnSI4SVXF+JydEscMtnptNnrvmZnxePa+/cDJY5MLd9DHBqosfP7Hu+05O+I0xgOv4su+C9cXo02maU9gvqV0JYUE60OiKXXjZaadyuENxnChveQbMb1htxVugf/36b8dqGBa53ZdvHlXxpATMwK3chTqG1Mkb4//Jnk8NLJJSCbQeuDTzMsmSaGDdfSWpYZsRHig2db95YpsQUL9TS6aHzUTd8WcAtnKbIE5nT04l4cmT3zlEOOoV9/+Drn/4JLTtP58SnHy/E+cCnjlZHqZ4qgRR21P8jy2VsOo7jjWAfQxzRwZPwfSEo1LJCOLEscH6emV4dfUt8Tgs/+hMvJH5zuiDvDalDdhE1YgZe3/HhYApPzOEF4Y4VlAWVBe8npvPEtjtEJuKyo15xLuCUUXrcMh3lsMLp8YHWO9Ydlo2W82A9S8c5N65bYcQmzNDg6eoo+UDQwYSOlfni8bVRSqVJxjMWtZf5maIeey+E8wmfOmI72j2cZtZtpZOZJ0frG22ywegOnvL1HSlCf3qk/vodv0R8VMr7QfCOp6eXwTUvjRCnMUVtbnDDWx3YLb3nunsHhehO9NY59ivej+jOdjVqK6OtHid6O+h5kH8wHSWWyXPbb8SkaIQQR/zg2K7c1ithgtPyyO1PHzydL/R6HpKg8ob1FQmGDyeuh7BwobYbIY4SXylQ3yfsSEynBGGj2w2pEamJwkScAyFWPt5vLJeK2SuXhydKvgEnuinNypiA6UTNHdWN0hSyQ5zHScXyyrFnLk8PaADbjBgjrd8LjaKQO84ekPKJlh2zbwMDVhVswVm8T1MrpV4Rjai7o+doqLd7C1wIzlPzIB0Agw6CoKqkFDlqZUqeVgZOUBSaHfcCjNJaQXGDl2uMnEeBkAJox8p4WKpOFLkiWxybjz3Tcqf4iXL7DqRhmuwBYUK6BypmV3J9xznP4k80GWuRuoYwRCBCIrgzubzy9HTidtvZj8ISPD4MRGYpNuJxXgZ+tAueSO8V6Z2ghnIMrJZ5jtUziVLqO92t+GkipiGryHsg+kRrOz0Eujh6CVjtqARiWNiPL4jtBG90Bgveu0jZjfX6xrIsmOmYICXP9rHS9r/EYoUQseOg1jF99i6gNrHdDnwIOFFqPnGsldqEIAsiC9YDVj1ijZQSR/kYB4YoVBEaDq3DZOcI98/4MYgBzqEo1hqNTHSRo+4kCYgYrRyo7xA7Zc+gnRAD1oagp1tDxykGVEdEZj+oLbOcPHU9BkKzC9JtgFrqRnz4gbff31AaUndadkhPBE20ulEOY0ozKwdtP3B9xFV6H3SVVgwNyn49oe47aVaC+sEe7iPn7tSj4Y28F16eP7Fex0RL5UKQB6JeMHfDzVeO1xWXnvDhYVC+2oqEjLiNZoUpPg2yDYbzDMRdgHzUQa3pBh2CPt1Llh0nDpWFcmQ6g+rRcQT/OMQ1pdAIKJ1WG/tqI0K27+M5paDiEJTOhtwpMb3fp3pjgSCZxxs035E5Um4rvhnmBwpUccRpotRKzpnl5Zm+3iilEE8z0gN5ZUzkgxAXz3HbUHfDTw0NDekVnwLbW2R9C8QIR/0DTp/xztEVcimUdjAtM5M3Pj46NUdanrFaQW64cCB2t5QSBo5RDKcFwUAqncbpdKaUjUrDe09pRrWK+o6I5/pR6e5gWR5Yj42UDF8Klg/aR+Ok54GzmxJaD7JVPIKK4NXRW+O43phOpyEQ21eWeaH74bboDUIMOBGCh2PzpHNA3IEXQVrC9kixG10+2G+B5Gd6cxgKbYiQah6c/uRnJnfCrCKahzukX6gV9jzEedYcPhlBOtrK8KqoUkVGr2s/EDezzImYAikN2WER8EGoWThy5XI5M50a122m5CvdrjgghsiRE3V7xPmK2Y62jCuNVo4xPJgWrDUc40bTeaX7TnEjn1S7QybH1irXLZPimTkErAfKMQ9YhbuhIqgteBO0gTely46mb/gI1hPHdeK2GeeHcPeEbGx5JbtCtMreMo1KajdUE3tTrDfOfeMcvrDlK5f0Ce+eOPbG4hLBG6JD+FiskJZA10a2fdCwvEM8dKmo63gXeHsrOBnK+yPfaG2IpubFUY6MyVfSIrhWQOrARRIIIQ2Hxb/y+jfTVITR1reaaf0DnzbUdaDQWekY+YBjV+AvJRXdDQSTT540Rbwfp/Z5udCJoDNd633NGPg0TKF3fHCEOFOqY5dOTZ7DOfZqKI7np0csQVtg00KtkbwH9rVR9p0kwu9++oHlcsKFB5ycSSkSgyeGwOnkEPGcls/k0unyxNEUihLyBTke2fLG1juSfkN3C04WHqcnnvwDT5z5wX/mM5/5Kf6Wc3/hEl+Ifr7bnDquK8kNSob2iBPDaSVFYUpuEA5cokkhTBdKg7QEYkqIc2MC7jqNkRkEwclMr4aw0fttTAr6BH18mWBs0LoNSYsTxWqhmcFToEpjiSeCTNguuObxEoYG9hyZwoXcMpMzSLA5KD6h6UTvHfv+lXCpzDMQBDktaFywwyjvK9MUsdA48jomNNmofaAJ0zKNDdmR783+Yfdrze75VY/34Y4oAx891oX9g8HTjQGcJ++DahDnhmUobfz7ut85rs5RKQTf0ZHOI8yBWmDfOq2CaAPLdPN4PQ3BQjnIh9FN8VHHQ0YjGuKQvMQhxzm2Tt490s+k6YLZBlxRLfeZUae7wf8teZAsegf1DDZuGA/MkhuQR97TCc0y+egchwyrnR/FtzAp8ymizuPU0Vol153aG4ant8AUZ6wUpHeSn8ACQriz/gPBOdbbN9LUUNfuhsUELKhOgzgQE4LQ6uCZxxDpvVNrAxQfIt51nOvsx+1uaBsHqVx2em+k5JFusBcsdxyCEx3TDxzlKMRw34Q0h2seDePXpbVB1Kgrp3OktZGLr1mG/bOlUebrAdqFFH7C68y+2p1yMNFscOnpYUyZRQf2jTFp4S7KCG5BJKIyGNtOTuMgq5kQMs5Vgo7DlZqnt4KVSisjKiEI3k1DllQqKc7UspN7RkLCxQvqJnzs1PoOrdP2Ss8r2IFZoxQjH4XeCyEOPGSaLoPzb/uYSP7L9fQ+hWv1PnbGU1qlFCNGT8kbmKOWgRTzMSEu0KXTWqGJjeHJseJ9x09CSIPP3kqm1g+838n1yrplvJ5xcqJVHWSdXoiqIx/OlXoY9Iy6Su+Nchx/PrxZg+jT4IdjmFVqrSDKfhjdZqSfSP5E3o16jM1e2TsuRMhKaytTjJRt8KxFKtYHlk61Uw7Q4GilQekod0w9QB26+Ov7gYhnns44F6nFOPZMLUa3+2czDLZ8KXC77pRaSJPDrCA48i7UfXx+XAJcpeWCHcKcnoe+XBr4AxdHZ8X7hFkgFwbq0Ms40AcP0hA3LNJH/Y7JOjbTbictDdGCWaZbQXodfRMv3G7vqHb6HcGnGsahvnX0bqbtXahlGFW7dlSUST0qAtEN2lC+W45tRIjGxl6ptQwrax8kkN4Zk32tiLuxl2+IHqirHNuVKU0kfwKbaXV8l0QL+34Q44LZMrCwRFpb6H0mzYBUnJfxnMPdD9NKiA7nDKcZ5wqmGY1umKO70robk+AacF4IyTDZQWWgG4E4jXLdvnVcHNEJE8WFBe9P9KqU247ljbZ/R2JFI/g40ZqnZEfNw2cwakAH0gI1N8wy4sZf6Bhe9Cb0psAbIX4n+BWVTr+botfrQW+Frt/wXtmON3L+inMfzLHgpRCccDkroq+Uto7PwayDTNWMahvT4sl5RfxtlEwlIzoQpD0H6uGp3eEnj/PGUd6p7YCudAv3W4Ub4lZ8kEHBakZ0SgzDYeI0EcKJbmms23aCEsYNjsQ7gcfI+QayI7ITfGPWzhlh8o6tHrQlsvvhJQvqmcwR6hnsM2YzORtOTpRdcdJH9Id3VK6DnMNBqca2Cz5Eir2T61dav4EzCI0UV5CMmWPxZ1yf6ZpooXHUL9ixUvrYpdLeEHun62hI5AZRlTArYZru6GJBvaG+YBzkXEaEsw1O/cAwV3oXVIZrRGw8++b5EXHjNqzWTu+DxS96EKd/Pabyb96M08epq9RxDVar/fmKWiTTWqEUxnXI/zRw93dLlvMOv0TcKeKWiEsR7YHZnTiOMh70PhBcGNxe8VgTajVah6Ma+DA4w7WSuvG0TDgnaJzI5jDzbCvc1kzvhcsy8/nzJyQJhDNOF5xLA88Zdrpug81rM1sVLERuVdiOSKsTzWA93tjywRR/g+qMSuVpeeCn02d+k575yT/yY7jw28sLUw9cljPn0yPODz6tipDCGWEhhgXvAyDEFIkp4IIi0dNdp+uQ4fgYAIc4h6ijS8DNZ3QSfJKBrdrB2thgoIrefz1/x7EhwpHHpJL7pMilgD6eKdVYwgO0RNkVqZEoE10cLTjsMEQ68RLIrrBbozEoCfm64tuBf/T4qEiISDzd8WlDzDE9JOrxRteK60rbOxImdE7gwDvDtnyXe4xFuNUxPYo+4l3Ae08II6aTS6HtFecc5mBvDe8m0hSJi1Jvd+5xF/KRhwjKKa0XooOat8EFdTul7rTK+PkQaXvB6V1sZFdyfqfVjsiM8xHUUC90zXTJWE3cMwV0tmFzTJ1eQduE1UBr4GPHh8FA761hOeLkQut5oB41D76qdFrr9D4sZc7bwGapIs7fbX/KcpoxGkrAS2TfroPNrv2uL4KYHNZXkIE0RNtggkfB+SHWKPvBFCe88wP31AfTu8t4H7wP2PiHOHFEn0ZJrN1vKhC869CNkjNmfUzlug5RjCjTNGFk2lZpFVSHiERgiCJqxYWGWRmTNjWsGq10WmtgFWVimhJWwDFTyzhkWbvzm32g1nEQ8K6MOI4Eqg22qwZo/cA7hepRFwkh4lNAlDENFB3/7/fNTIhKsePPm3YRh9M4Nn7ScdJo7R3BcDLIIVgcpjY+oI9IRrVRjkrpRIgTvWdqvdHKOOSVfNxtgGX8vY710TlPM0Oc52gGOias//KVy0GIgwKuJMw6rR+4YDhvbMeVrhnxjTh5xHW6q0g0VAoaOiSllYJzAfFxHDa7G+VWq6gTjn3FehkRJAe9D+kPIogN2VK1Fctyd+wYVhpWGqpQckW6EOI0BuIC3UaRrdRGd4FaI70lvIRh7mX8mbbWCVNg/9Zw2khTohU3CN6SqW1F7/z+7VoIaRqT5mL0Nvj+XhXtd+Og7GATYhO9KTkb9ehE70espV4I0zTiOOLItVFrwTnYtxv0PuyezTPgixtGHuzr4gnhkWpgFNQ1XBjZ+k6gWcBaQHSsaa1lrAvOB0QHovPIN2IK5JIRlOAjNR9YK0gfG0CskqKjlBHTUxW880Ng04ZUxjk35E02tOeqSh/Q8/E9cEJ3Dm8CIvQwVOtyj/XUWsZ/6x11P5AOwYWBx6wHLlRa27B+UPPKsa/EkPC60OtMzR6zhg8HxoaLFecuIIlmjjJE2MQYyUejZMZaHw10R53hnKc3RfuQrux1R1Oge082yEXHobwGrAtIAPV09eN77zwhTnifEHEkvWCljOGhRtTPqBuo4Jpv2FFptpImf8csOvKh1OoAR0gBcXe2t9h94FDvNu1xw5JLpuSNMO2g+b7ptfG+ScVs2CzVZyQIW95Yt9u4UZKKkFEphDgMxsUOuho+Cl0re35HtHG+RFrfRqG1QjcdBs6u9NKRZmhyuMWN98nqGJa4cTo9jn3YRYPSrVOPhnAjhkYK/n57ZfTu7zc4HdcczYzuwM0JiYGmUDGKNLpXxHu0K745kk9U6+AUiQ4X7qKmcqDd7l2GDpLRUCj1uHcNwcgYjWYzZpFcM6Xf8PPATuZyDC69OoIoKoAb2vnuIrW7MaxynVJu9L1jNo+bJTvwcozNuHaajPUwxnh/z0FweCeoVqxlajZ6mzhKY1oW1EO1sW7GMCPds295HGjCglm7Iy0Vp2FI5yiI/iXU5P/v9W+OqeR8UNtGl4rrC8caUAZDOgTFLGPmUQ331u//9xIb15USdPBataMOynUlzYbKznEIp9M0rrKaYTkMO9bWaXUDB7IVtFRcaWjukAWqQ5cT3p94/bhS643b/sb77RvFbnz+9B9Yzieq3+lxQUKl9UjXSmHj/XoF13m93phPJ3K88b28sx9nmIVlWik3w+2Z8/REqTMpNF6eI/3lBS0TP0rihynw6ax4G1Kf03yG6qg0nHbUCz4I05KY4sKx97uQJI0nXYQwJa4fO2EaV9itKXEKdOu06pmeI8f2inJQ2441QWWGHpHQcUnpCl3GJKB1Yy8ZF+NYMKxxenhAwkTdb8RzgKAUZ/gOaoL3kdoE9hvzp4WW4NhWtCneDX15va5MDxdkPmFbxRhXy7QGKrinBT0H+P5GmsbVv1SHnJdxeCgHwQfq+43w8ECnQIdaG04CwUc6fUwgghsbFitMXtEgXHejdPicJsyuSHDo3kg/zrT9GIxb5+7TuwK9kbeDFCZq3gBwoaMuEeMyypPJITpkIw2PDzNOPN0McdB1oxZhXzPUwCl21Gequ5JFwA0UnG8XLI9DwDIHgof9OgyKLXvCHNjyV6KOiW9MiornenWICHGuTHNA/JhgIUJtDENecNz2g9P0Qs+OY7txfhyYs+Oow/Aa0rg+deMqt0mGcAbnqbuQrwfBnbGSRqZVx4a13RnQ3gds63erHv9DfYAyDt7W+90814apDaXmYZxzEjEdN03qPMU+6DaN4qAWcPluGhwWzu53qm04m+hTp95uHPvY3GvuiLuM27geERxOV1rbACNEh/ed2q+YN1zMxCbUvJFbRYMST47aN7oVtEW6TqQ4Hq6djbav9OJG3hmgL7j5it12ap1wbh6/Z+mIrqN41h1ww7t5LLpmlHzP1PYP8iaIVJwITgtBPc071tLw4sllx9/zudIBxtV7J+M1IZKo9srRtoEmTct4cP2LVylG934s3zZss53Gco7DtGtGDDs+DGpJ7YZqxYWENmCKNBmxdSeeJm6ozc3GIUMnugVqbSyPjq5viCaCzIPN7QTLHS/KViE4T+9uxK2sI92hKuR1H58cH2i1ITDMu7VSauFymfl6O3iaZsr+wWnxyKR0NYiGusLtu7I8+D8/zHofk2oj432iNkfZK+d0om7HiDfrOCjeM5SIwukyZE17LfeD3727Ml1Q8axZSQ/D7OiTEKpH8NTDk4/CHArTqXBcx2EI50ckxkXEhGZ9GGlxg80sgWpGN6O7gA8JxaGM9z3nSJqGiOWoFcFxOn/m27c/8fLyiZYTx+1tlPPFUfaCi5EQEk4irSoqE9Axg1aB3omTo9Ghu1FWVcWaYQDeYQwRlV03cIoFj88M8kxv1FL/fCu5XTdUlBQS277RDEK6MMWJmo3SbogbN2ydRm2NWkElE9Iw6Fb5io9pmK73Qu0r3jeszOR9ZbPBrU+z4fxBqwZVqcXh+rCcrr3y/HmilUY9NmiNyP22tzlqG4dlxA/JjPOYDX56jA6fT+yy4qZOV6O7jiYhqLvbiyO2F5Zlxg4bnx3p41nqHJ2Ai4H88cG0OHLeEebx7BWllnZnc3eCP1H2u8m1H9DzKFDfvzelnOgxgFso+90cbkJInWobtRreP7LXg94mShNyXal24zIl1A80ZLcJ3xaOZhQ1oj8IutN1hfgIMdHbxHJamFIEjNYy/y9rb7JjWXKu2a3f2t2d401EJJNJ8l4WoQsJEPQWem5BM80KkEZCAUWRLJLJjAxvTrMb6zUwrwtloQBdoMqHCWREuPs+ts1++7619iNwXmZyVOTY0C6j2tEHqNLIZiW3kWNTzGPBSiPXe3/PGoWxlnWPWOtwfiSm0i3MdeRIEWpi6FVJWqg4D4lCVYXQCtpovDO0cKD9Rsy3PsyQT0gbKG2l1oQSi8hOkZ9QfiM3RUxdGibSkJaZlCVWQHeyy88xIBhmUbimkaw/7KgFg8WaM61mWtU9QmYasR4YOROOQg6R0U/dFJ1Uj85Wg2qGUgRjTj36Vj9u21WmtINSdgQhlTspRUT8x42VASo1Owq/7P38177+zZPxmBLDKCzziPcL1hlC+Uo4NN5NaEW/ntcHon+pb743kKFjdUwRXFIM2UIyDMtnXg9hGL8wz49Ya/pUQxtmf2YwC6UVmg6cXOIshWHLtJ8C+c8Hw4vhc3lAXSJ2P1hvL7y9vfD+fqcUw/ff/QuPT7+niEGZiXu4E2sjlwfi8cSxw7ZmtqB4vTRy/R2XVLhtl/5h4Uz1n7i3T3zbGsfheJT/gd89nPnhZHn2M0/uxMQjbTsxmh+oeSFnj1ID03xinM/E6FHqmVQshYabHLkVsIrh5NG+dQzRZFgeDIhjXB7RWvqVOBp9FnKboD1TSsW4DKrRlEXMhHIDIkIu5eNap/bFVykKQhONPZ0p9wPJO+I25PGgPmwc+pVSLowKrAj5O41xA8etIu+FqSn8rJGlF/DQC1WdWVfY9q5AdjozLgb7PHMocHeF8d3eabUnpMqR+ym2tsR6veCGEeccOaX+whaF/rCtHSFQWyaEDeM0blJUlcEq3OhpNfH29k6IFa81xvRYh/MWrRUxBWqpGNOzvN54jl2jjEbbROOO0hmlI24INDm61rc84JxDmUBMN9QHGgxGhLpz2ckAACAASURBVDPL2SDFkPeRnBZSGXv2hI3WvqLcC+fPBTdaUoSYIt4Z5gdFlZVSMyklWulEn5JVx0HplSoXlMwcRzeX1ZYBhdYz217ISShBcawBJRUzapRVlKJIacCYqeu9rcO7B0I0pOqJVXPfVnJ5Y1ks9+ud+33HWEGZ9mEmHKD1KRJaQ6nUlGkx9gylcWhjaLW/uEFwdqBkumxHeYzytCrEkEHlLqCwBlSm0rFRhYr2mqoyVn/Ba02Thy60oHcASJnmbuR4J+dXxL4xP2xoe0H00Sc7rSO9rC8MwydqaezxjrbSY0PlTIkPeP3cJ0iyIrZHfvLRyFGTgmD1QM2JWnea3TADvSgmDmMXwtE4jm6lRAJKmw9V9UblQimBFIV0NMIRuxBMP6DVSGkrub5gfaVJQA+hi2XMb3H2CWt1n6SahrMz2z0Ry4EylWGccO6EqF/G/ozpL8uSoLZICIkY+6Z3vTcG85mGRsRR0oBRPTO+H5a8G2q1pKZwyvQNuy9on9C6G2mVvrGFv9PUyjQuHLtQi8O6EescSrq0I4Q7rU642ZP3Qk0VZRRKdL91KeXjQFt6vhkYnMNbx8cvj3g0jAw9BiEKqpBSJ2X4yTPOO+NgiOErIhspQk6ua+bFsV9PvXsgQi4ZozTOaFqrbNvKvu5orWh55og/keo7WguCJhyVsA/kfUHkQJl++N1D/FCsN2J6Z56FkiPD8Eg6IJfSC8CmkFKkVEsMhnl57EMSJnJxhJhJJWBswU8a0Qqax6hHREVCfKWpG8OS0P5AmYA2XTYW49oz8w6sKcR4A5VoBAZviHFHWvko6PaDcWu1R0pan9hK66/3mhM19V5KVlBzJlzvFGlkp3uUJjVCiCilGAb/McHP6D49wxoHzZCj5nz6TMtCiJHzeQEKKfUOQ60a6oyRB2r8xHqxqDaj7EFRN0prlLywXxeMmkBWUDfG0WH0CLWv/UYDrZtfS+kZZTtMH8/gwDBMzPNCbY64e1peoOl+K1w0+1rYto6ZrPEbg16QdkKbAZQhN0uVAT+NmPHOoBa215X9/s48a9xQye3ohlPtqWqhJc88PQE9XuTHjBsqqIy1nsk/8fqz4wgRZTW5araQCW2lmcy+z9y+/YBSC8vDCT9L/53ryuRnajHc9g0ZE6X0bPW2VkIMOK8ZhzNvLzdKKQzmO6ZRg+ykuoLKjM7itGELiVQsp+k7StJs20GpBec6YnQcJ0LIbHuEqkjHjmSNUw/kXLldPmhabiOlFWsbJjv0MaJ2R3jJTNXz4AbauuFrQuJKrJmbKO5HZmLAbxF7XdEx4kZLnoTkdkTutDxg5QdiFMRFkmwUWzmkcrQdcZfeXQiacRlI9YUqbyi7oe2OtRtnE8nZ4u2vEPXAj7fC1gpa7Yw64p3nliKu3ZB8Y6+V6kZaaXBUiDNH/kJLMwrBu4YiE7dK2gyEEZUtZd8RZbjc3gl5pbXEvge2NVOLw7sTJTfCMdDyAy1P1KI4jp1974eLxi/3xP9Nm/FkF3J+pqYz+xG4bW+MxpMR3i8Q9xnLGa9sn2T/f77C/Y7Vwnga0fPELpbXHe6bYEVxdoXH5wFxiWIO7CL4R8clXvHzjJaJ7QpBfUHcZ1qA9vMr87d3vrwk3N835FD8Ywt8+8udr//3f2T96YWH02/5d//0a4Z6w6mEfu/2Lq3g2O8c28ZpcYR95acf/8R9/crr5SC3J2Jp7OHCul15ef3KHnZe1oPDvlOm9y7tKb/mO5k5aU+eLcvTZ1p0OP/Eg/EY6YU20x54XH5gsJXPz49kZfHnB/zyhVwdIYLSD7SgUSlSgqEODU6ZaixaOwYj5Ai4nccfFDtXqreEmhFdGMaG1QlTE8c14Hwkpo35PNDYiTFAXWi7JvzthjYTTF1H7MqM44Einuga2SZ8FZAVrw+azlQxECzsHrEn7OCQ1wtcC6ZV/ACpFfbYUKqTN3IaqSeNOmlkMvgAZhViEPZUOP3LF5jviAj3t2vPemkhhJ20JsQ6hl9VuFyx08LehBCFAcMghdf3F9L9Eb1+wn0O1HUjxUwAqhgGGVnMTC5CwbJfA/4hgE3koinZkmvAngJ72tg30C7hxtwnS2lC2kwJhf0tkNfQP4wW6rBT3YHyhnGYIRrydma7aYzzpCak/E7TF2Si5xmnyvjB25aYMC5jp4mqPKFeGZ9Gorj+8xo7nlFlS44HR3tD2Rkjj3irEBvIg6fZE22H9hZRccCZjB/Xj+mJZ/KPmNog3Bls5fnhO+63xrB8h1vO6FmjfESpO1JuqHDD7xv354CdJtSll5n3vbDFShYhrTDaR0IdKbeN+ewp2nxk8EF8o24RNX6i2Q0xN6b5gTVq3vZE1orBn9DhM+ltR08TOb8S0xuSI846ZFnIO5T3K14sw3cP7MHSosKOmjw33u9XvsyW2GZSqmg/dFWyZFS+ULe/Y9qV+/GOez5zaf/APjvsPDPPM+dFQ/uRuP2RBRjiMzk84/0D3hWMeWdydx5Gg60GKbpv+MsD1ZypeqAJjNOO9e+EuBGrMI7/AvHEcW0chyazEA7Ho3/i5AR/CsT5nWtMbPtADAvrzaC05dvlldP5CS2Jkv5KMzvtv5iqTATMsJPjhSbSMZ5uRD0+MRbN0jxrqoi5UuQnJG64ovHGIulgf/uJAWjRsF0UcVd9I90KzvZs6e1dGPRvgYEsAZnopb9qiBGyvDEUQbeCpIC0g6wSzUf8dCcdO0rtzKcTx62To5R4asyoumNr4Sg7z9NK8i8URw99eIWzIPfIsU3U4wTNUaJDy9RTirqX9EsBMQ0139ChsiyGoF6IeUUVj8iZbAbyrsjHnWUyiLLEmtCTMDwN7PWGPn3lHv7M/nZDl4wEB8nh/cDyNBC5UsxK3BdkdtgykV4MtzfhWiGeMp9+64jHBdM80SqUNhgzYsyMqZ50RA61Ms8HdfgJaTecPmP8Z4odCLnS9keUP2GfKn6PmJao+kC5xDQ1ij042HFaYedHnHmgxh3yldEkJt/Y30HCiGkHugnlqKgYMSmgDhjSSM1CWzRaEkM2hNUQw4JunzH1zHGLHPeNJoVmLUdRYE6U6rldrxT1jp2eaAwM08xxNxx7xTrHMDlSvlNjoqw7OioG9dTpYHVFywEhUUJhdJZcDk6fBDGasCnCetDSgdUWeShkEc7+CXXfkPuVCbAIuR24x8b9fefxKaP0P2jxStpWcnxH6VeG6YodI+Vh4V4VetAcuVNwlK2gdlSrsD0SY8L4E2pqVKPJRdNShnjj/vMrowq0NID+jpInwjqRo6ZyZ9u/donRreJ0Y7IRCTfCJVCS4E6Ko2zcb3/mV88/4/JOeL1Tj4LWFdzOITfwHuxnXq+KVN7x888ofUPVhleWfFy4frvxND8Rjyv7oTDyiUH+iZq+5xa6xfP7hxs2/wfGhz9h6hWOo1tUjcEvT7wfGrVozEmReUDVBVKkxSuzGGaXofzEcd8JoniTxDacWfUjlyBYewYO0BnlF7aWSU7hbWVuB6VmrlUIpxvy2ClptzdL2Z8gPJGuA65NHO8/83k5Y48nXBrxZHS9kLd38jWyDMLDGciK0f2AdieSKuxFuIcTr3Fh3+4YtTOZxvdOc2IghoGXm/C+HVjXeM87W3nk2JdOJ5LCIZpiDMMY0P6VJjtiHLcVYnI0RrSb8NNCFUF2w2gUXgMk7JTQcyKqzF4U+IWWPSUmRn9hdD8zuMBoZmx7JF1+OVD5r339m2Mq0yi40sjxYN3uVAHzPFP1/8Nsfk9Ogh/6H3l//+VffH7UaBu43a4gGmsHWtJM4wPrrbKviqdPmstbodYZxYyWg199PxPChZTuTMNM9t+I7Q3QSEncfsowar69K35+GXiLgT/+x7/xx7+90MyZX//mf+Jwj7xWy0O0/DwZxuGBg8o1R9434Xaf+Kc//J7/7X//P/if/5f/lVv6O3/99u952G88fP4dj9MfiBtc4498mv/A/n4m3q+4VbGYAf+4YPMz5/oFJY/408p5TBjjkPCpWxwHBWXj6cnT2JgGWObWc8y6dZW0rvh5wEjP1EHrE1kppBIoKWPzyDTNPZM9TJTUOH35BLmwXW+EFDidzhivKBGs0oxu4Hq/gMA8Cy2vNGXwj4aQKs4s0I5+Ha8dYKktUI6BeBScHTEGco4cFOAjd73vqEuDR838699w//pOS5FhHjHNUsPGdrrx0P4JuINs3UjV+lXT4AcUEYiUbe/oMnfCefPRTUj4s+Pt2wuTNXiTuO8Vi8YZ+2HMAv/pDmajmRMESwxvuKH1BrkKtOa4Xw5qzEyzYvK/Ytt/xriCk0d0feD29heWyTHUmdcfb0y6oOcVbRItVlLyDMPCuFSyVGIo5OARUcyLwhrPt5ef8FMi33fWy8LgHao0agFiQ6qD5EGE7frCk39mGB2pZJoEPn/5xOV9ZVsTy/lMzo392JgGjfIntjUDd4xrtDwh9cToBf0hNfFWY6ZArsKxDyjxaNUo7f6vmTWtJpI6E+UN1w72IzI+/A4pJ7TsKJ0p0vDTZ46LIZrKMJ6IlxX9aeq3NOtBsYlgB+ZLZX+aaaOmfd1IpVKnhuTGrCx5c5R2QElIc9Sj4r3icXHUWHj5xzuaG9fXO7UkShb8qDE+U9udZbak3AkL4cjkUNEfdsccQYvFmIGcO8rQ+QGpUHOlVhBtMG5hmh+IYcCn38LdsuZXrC7/emA8zQtbvsDpYL8/sywW6wopXblsN5yZ2VNjGZ5Z7xlxR498qJ4rvb9HjNJdmjJCqO99Kqw1tVRiPlC2of2Aa1+4r4HKgNGv1BoIyWIZydXg5ztubhTx5KR6TKH8ci3ej0ShsJweQVkyK5JutOtKNG89r3or8Pwdy/OZ421n3a84rfFDZTC9vImi01eso6Y+gaxZOLZAPBLTshKOQk0zJTiieqdw4Pwn9GnkCAf+NLO+vDOcTohu5OPAGE1qV0RvpAApb5QieLdg1EKOI6lklNwobaJcGsYk7GD7dW/QxJJw9R07N8Kh8O4Lx6ZoKER7tAkgkWkuqDaCsfz9z39Fm4Q1FqNr72UYIcYdawPaVBQJ8DgP8zl3Lff6Hap4VF7Y14358Q1jG2BZr5qazszLGdE7drDUnDFaMyhNlg81vAg5Z0QprI3ktH6Y+BS19dyosTMpVCSPuMGg1K33HJKj5jPML2hVSesXSvsj2gw4+0QKmdtbxEbP+Tzjx8IlfoVjR5tODSoyoOqJqi5UvXWJz5BBPSLVQyukD933MFhK0zhrePn2M5N7xI2tK8HFYrSnZGH0J+73G/M8oExhsP3GzZROu1pbo8SMtoYQBWz/M48jEPM75y+a6/2dy5pww8g4LpQEsQhmMGBfIEPLJ4pkajVo9YBIJsWCcZ8ZTyvx+MbtMHjzie2ovZMyd3lNOMDyBy7rjxReMK4xDk8oToSjUVJBPwVGPaNCRmVNKwZEKCZwUztqGXGtZ69rPfU8tukxKKNPGH0j1Q05/41tXzli6oZPFDWNGDOSY8KPgeGHg/0+UHPDuwPjuxhJuYlv7T9weEW67QyThzZSm+1Iw6OyLGfmMbDHtz70vG+Mw8I4OEK80tqKGxpmuCP6oNZ/0KKg/TNaj+zxQsqWyT9zffmEH35NSH/rOL5mUEqjpSIl4KyQc6G2A798RttCZmO7V8LqGP3CPFsScL1XvDWIy5Rwp8kV+IFtCwzLnRQdTjuqz+wpc70mFJazfqIpS9sDUzvIMaCdx80nUBtm8Rz3GWEhlL8xjhZX/0ASTWSnmT8zTBM//9hw9iBtK1IHdDuhlKHNgeU88fL+E2bRLI8dNBDWDd0cj6cnMA7jhMI7Tn+HlBFvlg+xVKC0G7e3TzQyw6xxviEqk9JGCIWUNIJByZljy4zzhB80IW6klKAZxsFxhEBkJMorRjzJfPSSiIS9kU3i03+vzXgOF7QYUCDGUGLhfktst4w7H4hkSktdwZvkF/+vlIkaOgrIOIvVjsBKq/3a7fykiaWizIBU3XNqw4AxiZg2RCKn04nXYMhBsKJZtEGTefnLn2jfTbxfVtZ8R91eOHnN6fmRP/zTD0zPM9lkBmcoU6XqiqoGKwrnHGZ4ZNu+seUL/9f/+e/5wx8euP2ndx7mH2j1n3m9wi1uHKHhWuXxGPksByr9A1sy1nzB+ge+yw9Y7THSmJUnKscwjsxmwllNCgfLvBBr7E16PK2lnsXVhqwLonuZrEpvsgvdRmacRnTDGNNz+sowTMLbt3fccVBKoQkspweq0VgN5RgYTEMVqAlEV5QNhNyw5wl04H4NPH3+gfahDs+1YZzHDYZwh1Iz03xmaIqcOiHBO08xcL2+4FeLfD8CQtoKSjfE9n+7k5F82lAqkILqG7Mo0CLGbdgBcq4cV02NB999/x3JNHIOKKMY54lYM8oO+PNEulbqnvCjoMRwHI5j/8L84IntjdY+Q/1PVCJwojXfM5M2ssevzPYBURM5N5ScqWVjCyutaUQWSrrwev+RWgagL9ilWFrukSmjIR9L52CrjtAblo61O+6F7V6Zl5nBCVq3HksgoRo4ZcgkvB25fv0H4+CZzkOXY0nsi0W1bPfIp0+/pVTDyYMxmZo3UogoLOP0jKo7+/YXjBHggfRm8ETmuZFsZd0yRj9i9ERjQ9uAQkjB9Dzn8o6UCHrphSQVqHJFbEVZS80FPdyQ1WG+t6S/ZsgerR1US9ktxhdiy3jrUWMm7Ds1FfTge+Go7L08vL7h1IIulWoPVFvR+kzjkbT+TIhf+eH3z9y/bqSjYcYZM2nQGWLoZeyaWWQmxUYOPXIkrW9+xvHEYAYuKVBLIeaP4qXpdIxep1s/Cq6J59NE2nf2dAel0HrBuxE7PHPEgnjBhYBRQs1CjI5cTf8ezIEZKvXyxjSP+EEoSSAbdDaIFiY34YcPcdmmO4rRGTQKPQhZIhkoKeFHhdaa2DQtgdGaWhvOuZ6dTK7LOHrT9JeL9jB2GZWxrPeDGg+8bpSrZc2PLNJ4cBvm15pNXWmbQjcL1aGcxpnGfhyIaVTZoX7kHlXED5b7/dJ18eqBFFInDuVKOxbQJ/QM4R4Zz194eb+wjAu1KVoRRAZibtSyYJWl0ukNlUgqVxoKpTLOW4x+gCfV6TJqRukZ1YSmEm0yWGVoNfWNymxpstGkF50prfcbSDR159g8imcGC2I2lA6dHCIFYx45LTOpvPb/zgAUctxQLbFvgS3+ke9/9R3rdYTySNq6PAY58PMVVOK2fmU5f2F926j16HGnHEm6krWiAdN5IpbQFfXNoKSTf6wttFYYF9jXLotLb32tdqeEOmfi+ky+XZGnv+MfvqeFjRRXSm5Mg6egKElYt8TwcOK+RWRxmLHz+te0YydFqgMlf2Jcej4WepegtUitBVsHhunEcd8IMTGfO/KupF7eSykwTRM51x7xoQIdGSo1k7ZESl+RBlob/GQIRHIt5OPGkW7M00ThhvMLIpa3t51x6DpxqkLMRpMdY+b+c6YCuse2lCWXyH3t7/7WFKU4skSmk/7gEQilntDuR1CvOC8o+TWNhFZ8dDwCxji8NeRcyCFhlCElAS29yD1U0Ir3v1Q+/WZDCsTDMI4PDM6S4p1QXknHbxiH/5FjqyzLr2lyoVEx1gM7JY7EcOWon1Dq0klRaSStB9v2M/iZI5xI9Xt87oddkQNjD7AHpRV8FUpKxO2N5fx7busrznqsNb30HA9+9eWf+fnlz5wfFvb1EyK9ZKxM7IeYMPapb7ui/Z/waiImz350RGGLlVQy5sGQYsQaw9pWJNkOMfAGywUkkMJCaWD1ihluCIqYDU153o+/8vD8mddXxWSfEDZMS8wIVTLi7njnOPI7RSbU4FGcqCqy5Qtxt1g3ErhixkTbIlUUyjXsXJCUID4R0xWlvrHvMAwzOd+p7StVF7bd4txABrw6cd9XRAvKNRQ7W3rh9f2fGQdHNRvWfiOnjGKCOhJjh16MyzutWmgjcRNKU73/qBVuUhireL/8/EHN2qgNSsqU3NGmRQRrLOmaeJgsowy8XC4UKdjBMmpDc7/cE/83bcZHbyEVcgPjLFUsNINpX0BuDJPh2DLhaDjr/4u/ZCSnjo9rRai6MoyOViNa9czktie8H2i10GpGa0vNCsrMwxkqG+luUdoxTAPKQEkXpBbC608ouTDXO9+jmM9fGJ8eeJoWZutIIVBzQ9dCCgm2hIsH5yFRF8X7bcSaM5fXv/DTn2bijxV+ZwgpES+ZQX3mwS+MQfNZBX5jJrb9GTlgUhNODywfhBTDhJGFijD6AW8HlOoPnjWG1hxNK1IR0A6FQhlBu0otjVyhg6RLL3lJwYwaJ4ZmhO0WWGaLMpZpmYHegG90pnixAsRe8HCwbxtSFNrIR/FJdwmFdMoLKXOsWyetuBFjTbeeTY0QKq3upHSwrYHBTwx+RJSllo3oHJOaiO+vzL7QfCObSGmCxeDDSLg0hILWEe0qJQs1Cccto52mloNhmgl7+iia9oKg1NZvUdxEvkPMGm2GjuNrmdJKlyF5TYx3mvqRY4292W/p7TSEvGuOq/D5d8u/FsyM0ZSqCEdjWQzDvPHyj8b67vnyvQJVyUn1F1mtaK9g30lJUbLqIgKTUGYkBM3LyzeMtygeGEeN0okYM0jpzW4UIQdq2MktM4/nj3/LQdWts8S1ZhgmhtHz57/8jafnp774lNxpD1oT0oXz7EjBsMcNf45oqyErUnTEZhjGEaU199sr508drbRdE3Ht1lsZ3vGtE4uMgOSDmrfOQ8ZSMITwn8kPJ17TP3h6fEDohS1MxRlFSBVOMyVGyAfKDzQDUjO2NaqGcKuMZ92f0VQx2mGkkY8L237h/PiAWA2tooFhmqiqUkrFiSXnhJ16wUmL/lfmuRKF1apfZZe+yOV1YNu6nMh4g9JCb0g2Utxx1vci0GVDIZTaN79W91JlMxZJBqM2lFRCalQGnB9QxqJtpRFwrnTyTyns607aG/O4kFJCpBLigXYN1RpkQH8YXo0Q606pCm8t1jZy8FAEqwvDINQWacWRwtD57NL5z9J+WYj3oyeXQKMSjpWWardCWs9wquSvb2hVGb/8wP7tZ2h3rNYo5UFcZ9k3EOvJqZJyheIxaFABpXK3s0ZFE4XWGSUVLQMKR4lvFBGoBdUqTSpaGUopvW/Qek1QqIiAqIrTlph6QdBqjVMDx3YwfPZwi+wRUlZYqaArbfDopDslo8EeNrTfUap02UrSPTsfE86deXv9xnTyGNONdzkO5KwJ4Z3pXFm3O9NJs2+BmAxGjVjz1NGeNfDp8wOlaoZhIIbMkTZA8B5K65l8YxdCDBQiGotVoK3BiOqFUIQsELeRwWiUKogUtOmq+nU/GD7/QFsDRVesVXiglUIsBd0iy2BopbHniKRCyw0t4EdBvBC2C+0o6GVB1xPSDEoUKReOrTAvC/vR8+XGWsIBiEaUoZVAqQGjRsiQYmFZZqxtCA5pmpxjZ+zrA2pkGBqtZnLqHyfjOqni/e2F+TQBhpQTtUCKB0oH/GKQ+M/s64XcrgxL7N0MJfgpgU8cMaPFdVdCPVAsHwSpgDENbcaP8nihIpQgHGFlOXcCVIwaZ3qs5v2+gV4x9pl9Hai7xVihtY113fFDI9xWxFvc48x+Ocg5Y7TgMRy3hPGaWqDVkSYrMV1Jh6UWeHh8BimEdEe5jNGZnGPH16mENoHtdicHGL+/o+0bbAOlnUEmjKsoXxlcQrVvbPaRy9oHmJPp636pwpEmjmI52sKoOvEkpZ1aS38HmJFtTVgzUZLFWIPVhpIK4SgYecbbboYdpoJ2mcE/kO+ZsG9QMk+nM2/vd07D97y//sj4+IhqkFsm1xuNhncjUoWUbtyPgyqGxTqMTpRyJwSYTo+sWyZngwwraS+oNiBYXA1IW2mpcdu/Mg4/9DVWNNaovpeJPT0xDp6cI7VuxNgwemS0GpH+nt/TwWAeiHdP85ZAJrZAKxBjQ9vePVrTG6l1D4pq/ZayoSjmSlMPqDaj20Btd1SL3ZkhFqUsJWesVbQWKXT6nHMOawYUqt/ImoT3I1BJuQMnNH1tQ0onxizv7NlQ80Y0CVETUTwxbyjZePrvtRlPR+ntdGsxRnPEyPV6wRpPozNca3a0bDHul4Dz1lZaK9gPJWgrpb+YVV88U9o6mUCVrvRNlZQaRg0oNTBPjq8vf0EXwzRZ/Og5as8GYwZUjJyKY/LP2FaYlWUYPzPPn/HmRNwKt6g5b0KyHimNUkHpiPeBlkDXE7W88+c//xUtrTd2kzCLY6Ax5gF3MzwqzeLgNIxQwBaNUwatFbYpBusw44SqDWcGlDco3V/6aKA2xIC2QGtdcGEFjNA+CkwiuiN7OpQLpRXKqI6va11mEGPoiEf6A2maQmlNNZlWUydQiOqIv6YxWvVOHgozwfZaMKIQEq1+bDyloXRDi6fK/oEz++Dqqo8yUGnkVPqDvDhUtBR27GMnoKRSSJK6QGjrT2yTviEX+dgI595Ad4MnHJliNdo4GqqjgegTlNIqOVXqXlCnC0pZQuzsYqQyzhlpAy3MUDWSz2jfedGtrRjVUXtOexQTRzoYxkoKXQpjB8EOXTZFUbih4oae3+yYLaEJ5GwRDeKu+KUTG7R2tKSJeyTng0/fP6I+Nh21frBRjUHRS4K5GO5vgXn5RAya7UgMkyfnQkmN2Q0wKHLdUTbhBkVOkf2euxBogaNUYq3EnPGzZn42tFJICVpzCK5Phm1v9+ckfaKfutHWakHxgLegakGLwCEQRqoW6geXvhRB+YbsmuY1MuoujCyFajIkjThN0RXW+EHx0cQQUDnjZ0vaevG0SUMslJIQDbREjgdVVU7PC/vRS7bj6LHOsOVEjRor/XvziyFdA965js+T1kkH0m2BMSWMEWq40cq9K+pVprYGQsfVXTes8aRiSMn0Q1/HmfefWO7oLEkHJQsl92dd6/aBGjtI9eifdXtC8KTUiDFSNkexKAAAIABJREFUa8WYsX9/pVGyfGzeA7XeqdUjuoF0/rEox+iHXvoMnWVtbAWJpJhI2WJr7M+O7ihBLb+UqNWW+4E0HWhVUQ6azlxyQusJrxTZDeRdIzeLqXSbZ7WUYgnbgbOOqguqFUoMtFbJTYiboaYZrRQhXrDeQTVQQekV9ErcM0pp6hEZle74PadRJaFboJlG3ISq+wSzlspynmhrIdRAaYXSwsd74wkjDaMyIgmFQakRrEWVTBOhfZQz51F6QT0VcmuUtFHLjjWfiOGFZe4T1laFUiCnfhjQplIk0eqZmk79hrdVwtElacO5UvOZGDLj0GihUjkwBtzgOHaAA68eucdr92TQEBG0WARNyQ1QlFoQ2TDDQosNsobmKR+kKJolJbDTiJ8yKmZi1rTqMD6QQ2G/C35p1M10SovpaNCUDsbJcnl/xZQBMQljLK10xrrW+aPn0rnNNXjKEVEWlJFuGhUFznN/uWK9Q7su6GrNUIshhoP5NLBtN4yVDzb/fzZeCk33w28jo0RIMVNSRldBN7DGooYzby8by+zZ7x6dEssy4HxHubbSaFIBh2hLDDe8nfrAiEDTFYXn+jUxTAHvEtZNGH1C0W9PqZVSN9xjJpZuSS5SUMPaP39moEZD2hW1WqoISlfEFppKlBIo0aBEo2Lv5Wg9UorqrHYg50aMjeFkiLlQQkK0xk6WY1Mdgzcq0p7RcpCy4LNDyxeOlGm6YCaDMidCKDgmhnjiniNV0U23NEJOlFz7QWkExZWUZnJSH7fovczv/cC2rWgb+2FFSifilIaIYhxHLJZ9vWIHzeAHjlII8U5OkdnP5BR4PD8Q1oAST6kFg0OKJtVIo6H02IlcFHJVvY8inhRv7FtEmPHuxNeXbygx3bxeG9iOT+1RNkiHxehHvD6RjuNjX1XJkhB8X1OKQbJC124CH4dHyJrt+BlRrzjtKUVww0HKe0dZaofSmcla1m2n4joLPNe+JzOgdaFwoF0hpsJeAqaAk0bTFVG5fxaqIwaHVg5a36No1bC2olT68I4kjJ0omY4rrJ0OBX3AJKoQU0DZQkzdSqqNRoyjiv7wc8T/3z32v3kz3oqm9z07PL9TjSu1HZTkCHtHJmmjqeWXhaOUNkQplDH9ZdoqtdTeyq+FkhtupG8klEUMxJypZJw3HwKHiWVojKMBp5Ci0cNIWTMn+4yTAUSIamO3jmH5wunTZ4w32PHECpgtkSZPbYqcHWXP5H2jHju6vHG9/on9bnl6+NQzldeNeX7iUTmWWrERznh0FCY9oAeDSQ0nlWgSczN4OyB2xOeCtQbl+rVaFUG7Lt6xo8EMnhIi1A+EUqVb01T/kGv65LpTUKCqjg/UurNUS+nYJ6NBW40WhxiDSBeEVPqGHOmLsDIOZTSSI00ycW/4yfQHUBnENET3vBTZEWPrpEJVscbgfDfo5byT4oH3ghDJm0Y9WqrTsBV0hOYaSR39el5y50ajaXyw6XWj5a48bkmRpWGNJeT0IQtRpJCpSrDjQIg3RtvlNSE0WhGGseF9Iu2ZFgZEJ7SKlKKoDbTxiBhomXmaSTlRBEoSQtxQpuCHiYZwrDt+UGgrFOksbGn5g1AgpNwwTlPahvHtA+W3UHIhpY1xHBmnEymsXZOePUp3IEktlZwK2nhK3FFnT11Tnzgah9DIpUHrdsMjRKbF4AbFfovk1LCD6lnx3VCqQzmF07WbQoOikPr0ROi/Pzq3XJhpOVNSRCT1PNxHfrTmrsmu6cMMWOnSFKloC9UE0nVj/DRTVUVni8KRqcStIVOnragGeEfdGi0kmIQ2OtLXN9wwUKqgraXqnUah1k5lsH7AjI1tVX0SMVpqq93U2TwVRSWiaiPlyOQN2unOQ1aNRulM5lCw47mroU1EW4dIP3z0rJ+nZYNRC0c7UCajvYCpEEGlvolCV4TIUW0/qKuPl0wpiOo8dJoGMVBMNwXS6T3ojB2EtHV2fcsKJFDpyDqlFKVCrYLSnQ2dt0Auido607dkQy65S17a0bFpVXVjo/5lz75LaCo5B4wRWsn9kGZGxmRoqaEeLOH1gosGXQ3Q1xmUoWYQJdQPW2/tfktKaX3ogsFoRSwbo3ZkPsyRffyBNPvB9AdVKmJNj9zVflVeBI6tYWaLtM68ts5hUiCVLu3p7PxKDhEtCmu6+MuIQ4z7iMkXjBlpHBgtH/GEiqgunEo5o5Wh1h2rPTkY9NCAQOOONobROYwaSMdBaSM5BJwP/WBYBCTj50Bcv3TJi8/U2mkZxmWU7iZjpFJCl3T5wdNS6IMV6Rv/Ttfp6njtuhui1Ng3StoSQmI6n0lrpBaFdQYJUD8Ol04bckzEfCCj6dg9lSk192FJE3KGwdt+mGEHHTuhKwo1Z8axEvY7xgyIJEqo1LIi2v2/7L3bjiRbkp732Tq6e0RkZlXtU/d0Tw9BCQQkvQHfgBd8Ob2FpCu9haALQRQkQOCIM80+7GNVHiL8sI6mixU9Ein1dGtGlACi7KY2MjMyPHe4r2XrN7P/o3c/hIkwA4ZtX/lwXjAGbtt95kEMrXesX0hvV1R1KLJShhuSOEqzQ1W+F79r7aPFSmVQKI2jdMjtx0G1TA0RT5gMkO8qesT5gLXtPv9hmELBeUaLkzaMHeAhIwZtw4LViIGm9HYHAjpoLlEyiEwogvMTYiy1KU0bLkIWj5sCYnY07wQqSqfXTA8zIZ6IzQzaaesIhtY6Nd8918PCfmScGpyeB2OiMdYSo5SmGJOIM8gBLpzRJjQ7PtumcKSCE/DacDUzi8XhsbUPfH1pWCxR7B1e1wghjutohRAsNEdKK5dZMBJoOnz7kYJ1inNtgMk6lDQOf8NrfLjk/KF65azjOMasUW8VaEgf1TylDxGBivULNoCNBRVLLYZWZuYpko/hse+9Iycdg/tOKL1TamKaI6V0/PQwrGxbwVuHMARHZ8fBtaSCMQGDx5uIVUfumWxXoI8KrT+IfUMPjydgeqXL4BTAeEb3OlyumjZK7YhaJu8QtaNiZ3cqnehOqAzV3IgZ65Mq2pTWB7dhPMtQe6b2NCp1utAp0AYsbvj8c4fFGUq94VhGDts8thu4z4N5KcCfblP5s91UjAxXD2Sc1lVgnsIoMZQHjg3EFFw4yHX9d17biqJd6JUBZujjdGutjj9WMt6Ph83ZSPAnnPfUthNnIZfK6fQFl8sFKwZRiD4whxkKvJ8e+eb8gUsPvA8L75cL7x4eeHh3RhaYHheaaazHjduReT6E523i9Trx9tIwdcf1Hzlef0foDq8X3FZwLxvx2fJwPfGwdh6qMqWI2U6YuhDkwuIeWeLEPFlO54D3M6oBYwIu2NH2IZHWDWICSiDEEzZMqNy9gtWOfj3kTmyS4dtsBvhFzSgXD3CGIaWKsW4cbuzY4DHjMDS8i/3de5Phwe0YJE88vVRyTqM9SEbvP2b0z9kwWgbKnqh5KEut9AEhkaHIlbKhmpgmwZSNI28QAvkolLUi2RBxWOm4WUEz2uvwfsVQm1LbUFvGxi73w0UfPcwMSuCxrRgUZ8YQmzOn4d8LCDquH8+x3vvuTabrTqkbiGDthDDRiyW6hZzTGGwtBij4qeGCuVuVVabZ4KOj0vCW4R2coOYBbzDWkpKh9YiKxRhobUc1cTo90upEaY1cO6WM9hkb9K7SZ+Li8A6yJow04uKxHkJwRBcoqdwpjBCngFLHM+IMwbuh1ojHmsAUT1jn6X3YVXYDXSpIBil3hHTA2XcIJxCDj51pbmgfFpKtK9hGNzfEr2BWWh/2c25ymF459pXT+0daq3e7tPGeOY8KmeQ+DlTO0XPFYccBx3vSdWcKQu9KVxnJj3S0D39n76dhj1gU8QGcpeaM1Tvx0zrETdRDR87kDMYPezhjBqSk1kqrg0Jo3biHjbOoGBQHEunFoTVgeKAbCJPFho6NHRuA1rEmjmcjG/CdZhpiHagnH4r04UU+coFCr2PxNtZhgqMaxXhHUyWYcc+lPNDPxgYsAZqnVsAOPLdKRawO8Issw3mo3hPw3pFm6Hl4J4v795bp1rEi43MxUHsjV8XZE/3upe1nT3l5w6li6NAzxtSxFpiRvJVeh3IsFlE7DgZ2xfgd4zrOTjjvEVdQabTqxsCajRgf7gfPMQfUW0VbHX7VvXLstwFjGwjIkXwPVCAYQZygGI7bM0UOrFqs+qEo2YbWTG2DNIx2fODvVCoRHQArwIcL6/rKFGZKEgxurDnc8LFwmiJGJ3oZ3+99R2VFTMZai4hF3DiY0A2tjh75MZMhgy7aHNKVnK7Q5W7zJ7Q/ALO6AI6S672t5AI10Or9mutO1x0/C3l/wznBmU7H0cRjgsU7Zbtl1CrLg6FvGZEV4wblsOuowGy3jrFDROhG7wc5CyrEMAZzjQi9FbpmkH2QXnOmV4j+TD3qqPSZjrZK3cuobrhyr+IMNT8nMw6zqohUxCjdCKlUpmm0iwzvcY8CrRday5RyEOdElxfc9IL3g+q573UkbmLx7oxzMhJppsFIMApYeh+chvkMPiyk5EENx7EOq1cxiHEsy4WaJroeKK+jBZEHtC5jaC4XllNg7204LWHRIzMZx+Q89E7VhlkCp2UiH4VWdwwMYnTJA24mo210Cn4M5+UD41bEP9N4vlewhBDdgCPpld4PahaODW7bSmfDR6VxJUpnFsG1imsN38E2gy2OvgkcEetGK29riVI2nBtQJ0PE2Yi2CIQ7rAxqK7S+IyYRo5BSYV87vRQmH5jjff80jnU7xgGvdaxUMGUQjxnCQ+0bxld80FFVYiPXna6GGM6EoOy3G3MITJOwb20IgT3QbgKp49UAiS6GW3ujWKU4QxOPyGglVdmoPeO8G61wbiPXj2z1B9q80d2MmhPOORyR2S5EPLYY2iZs10b0y6i2twNxDZVGbZ1ahdYc+dioLWOnjgkGcWc6J7q6cQiRhLMNoQ6RQwzIaGMtjVEZ8DO1d0xI1D6AZdZVXKh0GinXMZPXnkZ7TDWY7mh1p9YXhEQwf1r3/vPbVGq9ey+PPqreO107vXus88Pg3ihKpvR/V5L/L//n//7PfZt/WLz+/v/6tf/xd/Bf/Xkvjzj+Of+Cf/7Vv/g/vjiMPri+rFz5w+FiA57/kRf7H2H8q/9Av/ev/0///a//A73Hf8zxv/2v//jf8T/9ka//7Z/x2m9/+49//z/E3/zmj3/vb3/9Z1zL/1c30Hf/gNf8ex60z1fg+z/601IF6UI3gBE6HprFpUq5vuAvggsz5mWnXjpOtoF6aU80dRj1tLLTY6bK3WFEOuIKftqpuVK1M03v7wLAoD32FtEyEWNBoie/rhjr6GKoXTBNhp2edEz4RJyEt62jdEpWSrbkPBEcLPMTpb3S0xvy8ISmkdya0AdZs1SKGT3t1o5WvX3TAeywQ5gPwePsxPryxuVkqPUVMNSy04sQ4mlU2fIrpyVwu/5EnBPz7GjFs2VQ8Sx14W298bA0IBC8IefTsERsFm87pd1AfoPWn0GHdj9kGusRCfiwcH294SaPmE6/K9q9WZoYQpjpdUfMlfkMUgcIRo2hA3pktO2c35+Yzie+//V3THPHTh7pHWmjre+HHz7yOD8MG0hVcr2Nwo4VavGILSAHR0o8Pl7oxxNaE0pFZKYWw54Ozg8nek/0pNh7awa2AZVe9qE6dzsq1XhqFox3RB8pUphDYN/vQopRiijaMr1lxBseHt5R9p0u36J8RUqNVj3BdzA6CMfGchyFZYqjfa0qvY/huVKV7nds+MDth1cezn7QKv0ykuqu2ODRokyxMy8FegJeESrWZATPbC9st29hOY2Wii7YeBngvC1hKQgbrbxRyoyJHWMb3jcsDmsn9k8FlRXvn9j2K10KXTZau1ef1VHKF7QamK0lle+opQN3JoNNnJ/OFGO4tZUWOlUqadsJHuJsSXLQ60GuFZkK5+kDJY9ZMGtGFalkeHh4oPefaICd3jAY0grHDhor8+MYyN2S59NPnct7z3ma0Tq8+Jv2O4QLfBCCbyBfkVsntRURQ0tnzu8eUXa0JfYb1ADL1Dk/NnpZcXgMgvOZxkbT92gRyJmT7wSjnE7wmoXqwJ8+0JsfrWO94KdEah+Zpg84P2FCBlfR5jDdE8w3KGeCgZwmSFemuVHLJ1qulGQpsuHsmK+Z44U17ZTWhnhlhS29YPrOZXkCvqHpA0e5YLTi7IHKbYgAPCFiBqXX17tw6dDqUQLKCeTAT41yNJoqMVSMrRzZkopwerKUw7En0Fbw0dJ65SgHKiDu/Cd3gT9bGQ/BD7yvmNG3gwyVNle6+YhxSilnSjrj3Z+mDX2Oz/E5Psfn+H8e+cikIwMG5ydcLFj7CZuuBLVMHx4pt2ceY8BOZ440s69KaVeO9EbXg1oPVAaaHlWMDHKkEEnJsO8rNq5UPZB+Gg4E5qDaHylayFSOklAV1Hq6uNF3rAHMxOPTeyRE1ttBa51SK7VWaj0o9Rigo1gInPHTO7pu7NtPpJxBZxwzYgv7/i0hVHpx5Nsjdf+SfFyo1RAXQe2VOZ4IIQ7HkZZJecdIZ46B3islJ1SeKbngzAOmfw39AWMLNrzRxRCWxHwCxztamjluSj52XHzl/OEGNaLHl0z+NIh8VSmlkGu5j1JFDML5dMb4MQDpQsK6A8zOcnJcPz0zhXdE94H1baO2StUBe4vzzJfffAUOjm3l66f3BL5E6nu8ecIYz8dP3/L1X1wGHtxD1c66WXATbjK8bm/E00ju99UhF4Od0nDK6WPI9uX5hoojzsNtqtVC9BPBzfQmlLJT+5VcnzlfRtuKtJm0Bo6bYJoSTfg7h5/SK1s9sFNgejgT5zOWE52VOX6Bzf85ff8Vj184Hr7IiFXWq7Bub6TDU8po72gljnu0NGpVji0Q5wvvPjxx9Feq3XEhsm5m8Aas4WX7DbV+R5QHFvtLenLcXq5QDJf5A5ObuD7/nvfOYnOmVOUtKdejcz0qWy1Y15G+IRo40g3ndiyOlh2tdaw9KGnFEugqNPNM7RljA6VMrAfEh51qPnL0j2zuW16vHZh5uHgeToLtFsNE9iv1nKjye2y8DjctdWibyYcHiRgrPLwPpD1wfTE4eWKZ3iFimJZA09sgwZYfSGllmgLLMmNtQHShpEg6hGUxYJ+HEURW8tFJqdPVEuI0KlRagYO9f+K1PrO2A/VK9Z/w80pKN5yFh4dGmBPdriCZ4E+E5YbYZ54/Vt69f0euBy/HGzko5jKxVYeNj9xeLLMNnL3A/pG8f0d3GWPfU+rM/Kis6Y2XT2dePn6glgcMjvKaKG8rj9MT6fiILP+WHlfM9B53+Ybw+MhpfkfvyvX66a5S75S23eeFPNoN1jSMBEoNpFrIuiJ+w4WOMzO2v7tXnCdaicNz/xitk25S7DwARNa+Jx2NVgOGMzUb9q2On20PoIF8+45JIw9euLhMbMrUJp7chbP8aZ/xPzsZ3/ZCKQnfKyHn4fs4W5oc5J4QU3F2xegrUtI/aJP5HJ/jc3yOz/H3x8tWcbPHB9hvK/trQ4uFaeNqlLJ1XjeLzn+BrYlaE9UGxC/Y3jB+RidY8MT6YThZFEd/ndifv8HrB5ycmcLPKTqztmdS/4S2itMJP1lcsFijpNszLkJvG6mu1ADm8YluvmDbDOqe+eLrgLaV/fo8ZjyyZ33buIQz1VhsqvjJMT8+od2SckKngJYPSDlj6wNmiizthbb/nna8YtTR3RnXI/Z8Ze0/0u17tu1rvP05MZ65rm+8rC/YS2EOP6fkF4q1ZOewXpi9Azmx5cZ5LeTtA/kI1NwJtnE5W+Z5Ytsz8qT4r85U98brumFcYJo8s4EHH+nbR1y8cksJ0wRpZ+gXRANSgd0x6RN1bdRccZeIixVtN1pNSFioeBxfQPmGnUdKSNhHoc2BtwPYI10CuR88tsrJC4/zC4aVnB2xLYg8IvLESQrHepCPid7PNBdgqsxxI/UfMZPl9fVKfgjwRWDdDl5/84KvmWgzl2lBk6HkDeMTfmoEX/HSKW3mtz/tnL80UIT+UlncAU24vZxo+4K3gS2/0jKU+mtME0x7QGRmOgtffADnPvLzv+qIL5TeCZOyxI4nw75ifoysPz7z1ZcLW7qSe8KaxOQyUTpSPMvDPyOJ5eN6JenM9O5r5BxIbqfNjWQn3tIC7x5J12NMY7XC3OCdvEPTB8ztAS0ztQjWvWevO92txEWH1aIkNHeOHHh7NZSSyUfH6cQiD9SXyK+++MDEJ76YzpxOij91rumVo9x4Olvq8/c86sz+bSW/nthfLHSHEmhtGt7uyWCr58n9FdstYd0wmdiPN9brlXnp1PrK8WIo+zqs+FKgtwlrzuzVc2uBHh/p8YHzuy/xrpPWlWO9YsyKD2+k+m85xW9Yr8Oa9UTjYsF2w/4p8yiPLB5yfOU1PeP6hNcvKek9t21B5R1Gfs66KktcMOXEORgup4M4N4x7x5oP1BaWU0V6YMsHJQQkPtFrYzv+FSe3IsfB0xe/5ef/5KBjKOULkJ+RjCd8ffBd+je485cE809x5ZewXmCvuP4JK9+h/ROdxJGuBJd5Op2xMrGWzOo2rglu6XeU/tc8vXvh4fyCMStNlGLPrG2mlJ2j/x5kOKk5n3GmY/Agnpdb5nj9HV7e4Zzi3CuRhs0Zykf8/MzWOiIPyOPCj0fitRpe6dxcJznLD69/uqNC/mAX9n8Xn/7bf/LHv/k5Psfn+Byf43N8js/xOT7H5/iT8f5f/s0fneT8s5Xxz/E5Psfn+Byf43N8js/xOT7H/7vxORn/HJ/jc3yOz/E5Psfn+Byf4/+n+HvdVOp//d+Au2KNp7YNpYF60ga5vuLtiZP7JS9v3xHmjgtK104ujVI6y/xEnE4c1zcwO8JC8IE4Dbu/1+dGPG14u2DcAGNYGWCC3pRa2yB+RWiaMHmmVRmgEFWWKbCvVy6XE1UMr+vGfIZtvyOETw/gIx9fXvn2+2/58PDIZTnR2oAVpCNxpIN4mmjSAcWLw3Yh50bvFWeBNnFeOudloewTxu3EeEFQct4pR8GbyOXhcTgVMgZDvNVBvrOWiqLe4EOg1YoYg50jjYGdN9KHb7OxqEItDWftsGrTNmzDulJqwwf/d96Yxhhow7cdBWsttVckOMSaYcavMmhmTWmlgF3RvDCdHevLAdbgQ0NQNFucqRxBiE3YrzvydIJPNwyCfToDhuunFx4vT6RPv8c/fKAah+0Z0zLVOsxyoT5/TySwLhP+tYzBqsUxn2Z8VtaayUfh6XzmU7ox28B0WlAjbG9vrJ9eefjlN5znE+uPB7VdiZOlNcO+NVpvPDyFO0xo4rh2ajuwrmODDEJhqlye3nFsG/M08Xr7CWfeD9orO7fbG66/x8WDuLyh9YzpM5mMRHDWs/2wU2rjy//ka55//B6XHV4UiZbmIi1Zth82vv7mF/zu+Td8/fMT6dN34GfkdKbTkW0nPp3Izy+kjy88/uU31JSp3WPignfKfn0jZ8f7r75kXX8gxEC+VcBhJsfbywtPD4/EMLFvG+u+E2IgxkGkrX2QyZb6jvT0kW3dmJ8fcLOj+To8gd1EjIbed16eP/L07guaGo4jocC8TPS842wgpUKtHR/CwE/pIMGFGLjdDh4e3vHy/Fuin0Cha8P5GeNOfPrxB87vHum3jdM3H6jXjXQcSHD4GDGlYk+RdNvGWlMqy+WC9k6+P9/zMlNbJ70enKdOiwu6NfBK943yfNCmE5dF+elvfs/7X/yc3gq55AGSuixEdaTvnsEYTu8vfPzpJ6wRljlirOFIB9M8UVohpUTbM0/vLqS0U1LC+xmRyPPLM5d3E9NiSM+N5592rDecHjytF26fDh4eZtzUEXMBKiLDvq8zIBDOy4D8YBHj2d+GA0TrK9t6cDk/sB0/4cw7HB/IaSU8HMPjPj9Af+BINy6PB2I3jq3Ty4L2hjGZEB3eG8QaihrCaSHME1veqLkxyYSxFlHh5flHzstpPMuvr/Q772FfCx/efcAYqFpoRolLuNsUKtY5jJ9pXUAscZl5e3lmmSNly5QtE70nyzYGIIGUEy4Eaht0VaMyrGk/PPDX/0vhm18kep7w9ox1B8YZ6A+8vP7A1z+HPSz0j5n5MtOvLzRbqdFTnjPSIyFeafWB5RJRdvY1UUohzI7Lh3f88L1wEaX4lV5hMRPeKtUUkos0jZynwRa4vm1I83d/eMX5QdF9fVGW8xmZdpwVjn3HO0/0nv16w5pBZTXWYuwHctkwpiJ0VDvzMtPF8vLphS9+9jOOvOKqgPF07xFr0NvBVhKPX33D/sMrahXJB1Y65uRoFPyaMMvM23FQX1ZiFKybqHdoi5HK7M+8PH/LF18/sieHt5GmjSPtzFimDxf2nLCl0ZcJShu+zypst0ZwZ2qrXB4D6biNAdw0nE6sM1hfcXIm7x0TbtANtQyvees7IUxoz7y+fuLp8p7ra8bFACYPDoIIeVdCNFiXWG+JyX+g9x3rM0aG97gPO29Xg3VP0AvOJpxrTHFBzIlPnzZSW/nqZ2f2fcPKI71aoA+rU2fJWVGfePITn9oBe2b2HjsHau+01xuXb75g/ynjTmMdvV7f7kQVg3bl8vDE8+sr2/rMPD8S4sR+DHZKCDM1N7oWvK+8/miZ36/UciEfEeVGnD6yzO/58XvD+1/srM/xvrbV4bqjlVoL53miHhnnLHsztJ4HR0SUWiq1wrJc0OEAycdPz8Q4E+8Dma0XRBqtgTcRIwFVyDXhfCdEy/Wtc3kw/P63P/Gf/rOveHu5koqldeAOGJxCpKQdHwOldJwZlr+5JLQWLAZjA0epw25WGqXsBJnHvtGuVJmGI4lfKWtHc+A0WZLuvKaVx9OC6E4uBesfyGXwRdKeKfXKdMksy6/46eW3HPvKZH6Giwdr+j2pKpYLkRsVZW0rb/szWz7Imjko7FopvRPV88tv/oK/ev9f8NX0n/EYnxA5MLYnhSdQAAAZGUlEQVSACNumzKFhZqHUM85GvGSobThUmYh1jRATORuMnFnXQs4HRirOKqYXnIWP3SAM609VqK0NToAOgNLj04X3//KP59t/rzIupg5fZjVoD7TiqQVARjO7vKOLoVBQe4AEerlQD4cxB1MQpCohZoytGJOxroFU0rGCNgwGkYaogW5pDXKq5FQHRt5F9u1AMMToqPUA6cToxx/ZK96Z4W0a75AH7diaidqJTTBH5cEHnuYFUxTfCpMWJlVmPA92JpZOKJlZCpMtLJMyzwZnwZvG5eKwdpj3dxwqDZWOkeGDbcSMh38Ypw6/7wba7kTMJrQ0aGnWdJxv0CutKK0YepM7EKcPIloDIwFjB7inawUjwwM1FbQ0jLG01lEFg9BLpRYlzJFW77AZA9DptQ+zfW8x1tMlIc5Te0akI+JwNhCiIeeMMf2OsZ5QMk4aPjRwB23bsXYABcQqIQyinSoYO7ywtQqiDnuyhCPQe8QuHusK7BvaPM0vBBItKU4V6YKqp1ehH4VgAyoLvTVKOtA6QYu0ItRiMDJBD+M+bJ3WNloBaxeMidRksf0d+0tlXiJqPZpPSB+LVNOG82DchvYdQ0SxA4SkOiAv3ZNzR1XpOWPEIxpBIliLMQXpG9aPA+M8KZ2Esx5RT02WmizSHMYH8tGHP/5kadoxhrERlkbJiXn29ALOhbvn77iZxFSMV0IA/LB/C5Oht4NWVpSG8QGsQe3w9TfiyTSaGXTXhtLNOJCVUmiqaAdtHREzDoJV8d7T2kCi55QRGWCEpv3viIjGWLBKrw5rHar9DlGAljZQMwZgHBjfKWWHphiJGDdhnYM+yI/OOlqFXmUM+PeBay+pQjdI6yNZyX8ASIFl4NhD8ORtR2zFRkVsxxrw1iCqbLcb1li63j8y37GakZbRnqia6K6R8optZcCVyOPhFYP2sUS2lgfAKXtKPgYoSQ29CzFMwyYsNtJRBhRIGN7bqqiz9NoJLlKMIq2C6QNG0RXj7J3AC9rc8NUPFQk3xBiQgMpB4xVjG6UpagSxQu1KrQLqMcaRy/Aeb61ScqOVjnSPNx7jQJtB+gWxCRcK5XC0YjCi+FAJU8G64et6pDeg3D8bTyuOmhUTDM4bKo1mOs4NYFXVMsiKCmU3pP0gxI51w0WjtU5OjV6HiLC+JQyd4B5AOyIVYwE5aPojPiYMkbwf+ChYWxBThgtIyfReid5gXSS1K2ozTS1NI60HcumUmgkRfIScb3g7aJKpVZoxWBykjvFxEAnzA8YLLoztsRQQe5CODR8GyVX7H7gZhlaH53UpCn3C2kDOOy5mRBI5FfIxaLFiMyEatN6fDxsR44dnuCqlF0J0HMeVrnlwlWTQKkWUWgo2jiSnlIoNAe9P0AOtCWItVuzd+cNTjz/wQWZqtqxv9U4DNaBjLzcDkUwtgwHiQwOzjzX3aHhnsWKgO1od8KcpRlqBdCg0j5WAVqWVjGrGWqXlBWsm0lFIh6f1FRevtJ65vjisOaE9YFmw4lHN9A6iC+hErhllwxjFqB8/R0BU6f2gs+KmQpcDaw2tGayZ7/ulvZNfHb1Hamv0O/TGYNA+1hmrhjks1K3SqsU7z3683d83IXdYSy2effX4yQ+asDa6GkQtoh1tO047+dowtqNNUG0gx8h57EjqjVhaeiCncW8ZcfReqHXHiKX3TC2W3hxrqqgRXBSML6jZ8b6hraM1IvWBXj0lyyAmG4+zYxC39QIGnBeMNIxmDAmhYlC0V5bFIpJBK8EYRAy5D5tUqYK0hjplrxmtAxYn4gbHAuX6Vmk6Dj2iAUsEFJWC8wZ/50aYZgguYmTQc3vplFtGU6XXjWnug99ARV2i2Ru1N1r6QC8nRBtTzEze4GVGNIAq1macT2M9UyX4yhICngnTPVYNBuVor6wr5GRACikf1DpgValuqFlxQK+VXgZUztgAjMNabm/kWjmSpZSddGzs24rKjrpCbp31sIOi6zPb+pE9v5JYSeWNdLxxtJ1bT3z/4x+3q/2zkvGSAr05Wo3k7Cm5Y2wmhBkxhaJvqMloj/Q6HvBeHdG+xzulttcBrqHQWak1kXdlvSVqf6G2fSQ6TbFmJCIlNQRLcJFWOtoGoREp1LbjnBInS6kHuezUlghecU6pe4HccE2R1JADTHK8ix+I9YxLD5juKDVRdWc5O7x1tC0w6xfo7rHqOE0LcwhYCt7uA8uaodS3gaPmvpm2jrWDLpnzgUgbi2gfgJNBYCy0qrTM2IiGrxC9NmiCwSJm0B6FgDMRYxQloW2Q3sDRdVA605YAi/VhKORGQIRWMqUoai2ltPH7DHcLI8VYe/93JsSBara2Y6RhTRwJbMtst4yTB3ophPMj7OvA15oTmkF3Q5w8vRRwFkTQOqBFKpZeFN0rYj3VepYOLhrcMiPd0NY0aFZOydeM9o1oHa0N9bvkG3U/OMWAuoPWKmk/xkKkBpWEja8s54qqRUQopWJsobZEV4M1J0QvtGOi7AYXPKUfmB4wKL0Xeheci6gcGAHLQq2Nkhy9erQqNR30WnESyEdlmTzWJroZqG7piu0709POId8TbadXRoLax7S61wUI9KRQA0qkNBA7I3cMLyREBGMCpR74GMjHUNr8nUJ7elgGtMdWfDQY30EzvR2INoKPGAzVbNga0CQUk9Cg43OyBr84cto5SuH08ISoY33duF238f9QBnJee6McaZDufMA5Pzam3sYibAzQMDKjTei9I4N3P5IRGwjODyCMgVYrBoNz/n4fdmraUTvU1tYaPWfoDWvG83EcO84OSizBDZqodjrK2LlH0p22HeMW1MSBs8YSnccJHPsbPjSMzwMtfvdNFvWgAVVHydCyxTJhfaD1Dsid4Grv11MRFcph0faHatOA2HQF7wNI5/Z24F0YJNjmMEyILKTD0KpHNQKRlDu5vmFsJU4nQryQUsVaj3OZ0r/HhG0kGJwwriLuE2peMGYkx9ZO1F5wDpZlrI/rCp2AD2csj9RS6CnTslKLgumUVgbBr0LJiVJ2tHeCD8wnQ22J6/pKawfOeugTWs/0dKaWCYkDZta70rsyuUDL47CClYGKbgFpkSmc6c2TE3dokCMfQk1CWnfmZUVaZz4nxD1T+zrgG+7AyEJNFs0DgU1y9Hqm5YW6O2pXvKt0zZR+MIj0EWMW6GdaPpH3Rpw/oTYjmpmsRUXI1qI+EtXDWsgI2gK1VqZzxM8dTBmgq+oQdyOENK6lGahu/A2b0qrBuwv0E1oDpSasTMMq0ijOW3pdSLdpbPQmYSVA9xiGCp9TwkgnuE7NV0R3jDast+DM2ENyoxvHsRecOGz0IO+gPw7abOicTgvtOOPdryh7JPgAXSgJVD3Ozhy74mUeQlsfYKtyDJS4M4pwgB70NiiYrekQa0zEEgkusq6vOFcIXtFWcMYQ3IQVqPoJYwy9TuRcEHNgrIJGSgqU3LA+0fVGb3qH/TWoE+34iuP2ntsrpNuCk4noQLVAd6RtqLv7XvHBo3XB6BnLhBEFdow9MHbseZZAS5XbuvI4nwk+oirQBIdHfCQflePI3F638VnrNBJM43HOsKVXwtKZ4hMlbyg7U7SAZX1L7LcD74TTMiHSKckP0J3ZB7yPd/TicHEbz5rslLxTy0GrgE54F0mHobQDkY539p4PuPsaMCF4Sh203z2/gHZi8OPwmxveBY49YY3BWaG1jLMZ6Z2yQ0sNkQNInE8f+OmnFbGdabaI6eSWUGmUciNEoZSN1jaEDHRaE3p3TPNlQHtIHFtDmLHiUBqlF5oaovUYhZ6EOUzECdRkrE+cTpVelHrMUD7Q8yMlA5KYl855CYQaydc6CJzLDNGj6ojiOZvOxIaxBucb0QWcBqIVonFMTIQesL0i7sbLp6FOi/8e3ErvQqme3gMhPhCsweqZUh3rUblujjV59lrZ+o01V962J9ZjYt06qRW6b1RfuZF5KZWX2tnTxre3H/h4+5a39fd8On7Dt9u/4dvrv+bT9jf8D7/+7/7eZPzvbVMp65d3xHEamObucPaEN4aSO7lecVZwKrR9Qm0d6GLviP5ntP5MZUdSpJcv/06VFXV4G0ZCmgwShnKsxtDrKGMG6yilUGtiOc04Y3j7dMX7iPcTLTdKqkxxHiowQ7EpyRHCO8Kp450n50qYKssZbH/GmcBbnXjdB077m4cPPL4/sadXhBvl6ET5Ai1gu7L4QOsrz9+/4eyJyxmch2kKtKOxlUQrlXmOdM3UVohimeeZlhIl1+Hp6RoqCW1hqFpi7uADxUUzTtzJQItYK/SWKOWG6QFrJ7ybaZqwYjDG4OcZvMNUj4gi0rHW0bDUbR1oYhvobUPoWDtUy5ITwT9holKvO8F6xDhQQytK3vpQ2dqFxkqWis+d1j29z0iqSK6E6KEqh+v0BqYBxpBa4bgeRBOxs5J3h7MJP1lyFspmkV6JMSFvO1syXHRD2gkxjdRe6UVxOk71YU7UN0+qn5hPZ4x5h5OIcYrznrQp4r6nkzldLEe90oxB3DviBMftJ86PEW2dbm+E4O/JpkWx6L0i45wgzpPqjUU8MTS6Oyi5EqNHeqCXGWMyaVtxD3GcZY+OzYL7wrKXhBwePw0lU2LH1IQcBf/gMFK5fbqy/Oorjv1g8g/QoLWNECrzPJMThHNDgW1TliVgfKQpTOeZ4/sfqRjMpxtyWZj9jPZGzwY1DaPCYW6c2xPlLTN/mLBOx6FWO3vZmLzQcUzLBX1OmG6Z58h0nnDC2CRa4zgKMU5D/el3Mp9AqYNcxvHINN1IB4BH/Gj1QgPTSbCuDrxxHduitYK1DSRRa6aWTng/0UodlEmjWG8wKlA70jo2OIyztHBHN4cwVOQ2MPFdx3uKf6KVAL1gtCJdMKqEYIantXTWl2McssTT7UzwkVML7NcEOXIYg9YTzb+BJFpvo12tXPB6QbrlOF7RMpDc4hutJ3qynE+PvLz+jsfLewQlOMVEi7FmbIZewClRFXMymD0zL3lUrszCfDnTjgSH4Xb9hHUWGx7p1WClEKwl90ZqO05m0iGEELCyY92BC9Ck4ZcTdrKAR0unlzeCgdYmUrLMpzaogfpIWhu9vyIcaFuoKZArSI+krXB5P2OdkvOGtQYfLGaCoopLGW33VrkmSBWsOMQIaMOHFUE4jkJOA9/uQyRcLE6EOULefsPlvFAOz+kpcBRLzQ7rDXGBKgvH7WBaZmoX3G7Q9oDpivSNzoFzhevVYJnoVfC+YP2OD4rRM30fCuD2WlkuX5KTpXWLP3nCYtFrYpkKrX8i1Ya//Abjf4F0j407va6g74lholeoR8KFhjNCSUrWgvOdeZq5pj68n2dPukV6F0xohHhgxBPNidtmaOk9RgplX3FxoOGbKlIriuHxcubt+SeaHrhlUGVp4MKM+Jl8e+PkJ5JmKoPxEQxwFkzdyXplfj/B7SNq3pOODWzj4X3E2EExPZ8XkhhUQTsYyYha6npC9AHTM9rfaHpDXMPgkLJgzYXWDLfbT/zVX/7FvbqkOGNHpdIIvR8Y46klsJw25nOn60zLgpgr8XKlmUhOoxXA6EIMCzVVlJUuVzAvzP4XFD5C+B5vO14eUCK1LWg7IzbgOpQj0Wui6kTNDh8ixmVy/YkQHGEfVQR3VJwxVIVW26gKek+tmdI2dFO+/uVfsq8baVvpFFQyr+t3fPjZO+b6yPWjQslMy7j3SwbvPuCcx03PtI+KNYbORggOK4GyW5w3wIYYGdXTdm8nlZngT/hQqGUC+wYu8n5Z+PTphdzBm0DPZlSjTWZ6En798W+5xEecKUOBNha7BExXHuKJl9dXzsuZ84Mnb0I6dFTG2OkCrV344cff84tfBbq1GKt4WUn7T8TTiWo85P+9vfvW2SQrwjj+P7bd6z43O7O7aCUICLn/OyCEBAmhRQJ2dsxnXtvmeIImJkBCk5zfLXTQ1VXV9WR0yWQ5oRqLpsXHdcraDIHTdcbPguHpgG17XC6My4KfQW0zrTFEX1AiU8SFUCJFJVQjSd7Td/fEKJDSYVXEZEuKan3+u79R0oE2GZT7AZU1RX1E9m+4HAm+Xyc/2tHIFlcOGDmiukyTOkzQiJBZyhOZN2KeSOEdwoxkNVFYk0Bn7zifPXKjmeTntau9BMISKCmhlUVLz273iU70kDQhF26zxJfAdb5xG6+oUXAcf+Hnl3/y4+OOsJx5nl8Y84KWMF9Hbir/78V4u/8LTbvDT49Mt5kQM5uNJCOZw79QskEFgwo9kbe182VadKMx3cTsLMhhTSvLhZgmUlKU3CEFaD1CaWgbyTzD5XSmsYa2a8g5cXo7s7vfoLWEkohBolRDwlCKpG8tlIBAMo83et1SmpaURoSJSGNZQmBB0GmJEJrpElCd5+m9Wce7jFi9pTgIPvDj9+/w2ZNjYXEQveXhsaPZdYxjoKiG4C3z9IaVDdthSy5hjfZNHmUgl4D3BTdOlAxNN6CUBPGfOHKvIAh8iCgbkEZSgl3HYnKCDN6DoMdojTaCohIiWvziENZScmaZRgoZlTOigB16/Kzx84Vue7cmu5WE0poSwM8zuQRyKuSlxYVPkBta05OCx08eYs9mk1DdmTEVzO1MFpamd8xixDnHg2hx4gmVI14IWAIqS5RS+LiGbmy7DjMI/DVyVbDRFvF6JLoJdhZpWuSnZza/+cDt9Uy7CRQ0yhzWREDONGbHHA5QLuh8oGseQE2oIhHljnkOhPhMGrf0/YEcEtpEQDDPDj8HpJrpu3uup4DcbZHyTHAK0ShUm4jB0ZgntAygItOo13v5RpPK2snru555HunvGpbjDXKhGe5JIuFOz5SpIOMPKC3x8z/YPML1lkl2pJWBxjQsTaIEx6ZXMChaoQgpImXBCCBabFNw4YZS7wnpRtMXlJJIoSjSM97eIHl293e8fP6Vu+2ecLyse6kpc3qe6YeWzYeW859feNgdkHeS+byw3CLFCITSmKEjLQtSGW7TBSMNtutRCtI0kkpco6T7npRhHEcu441uO3B3f493EyVLJvcVI+4I8ZW2EVA0MUWEdAz9E869kWlxy7qyhEjrywBFThGVLWbQHL9eKRqEhSIiMTk8gSQFS1hQxrCIRA4etemRjaRMM8UISs50w4DLEZeudFZSloKfIwLLvn/CnW8U29JK8K1g9Ou0ZfAeXGB5OWIPW7IupBBp2x6BJhdPCok5nLh/atY1tKnBmJ5iM0leUTrQtxsuz57H+x+5nB3H01fun+5J2jCPibx41G5A6J5yvDBvJEa0nN4OdM2Bw9MWIV6Ybkf2zXv8LdD1iiIbfPyKVJrePDHNEY1kvN6QdCQCVidKjIwnC2ZAdm/4uMNojbBX0ukerUHZghLgZ4W1ETsMPH/6jFKOvr8nusAyn1CtomkMPkzr/XDhUGaDUBBSpHjY6d+Q/Dot1BjibUIjiWQWH1Ah0G4DRg1cjoXW/EASC0U4EOvUwTuBXH5i2Lzj9fZMwdP0W3ITKSIgpGVzkBz/KXk8WM7lKykFhN2gRUN2icS6dpdDZNhA9pkcdxQf0eJK2wpi7IljT1OOpKFb/9G5RJgFpWtIWnCbZh59y9UXGv6AdHtCcJS4IIHz+cR+947jF9jdeRATXbd+BDvnaVvNtJwoNAjpGMeMbV8oOaLUjta+w7kRH97Y321x4QvuMjHYAVkiYZxQUqEwlAB5VKi5RTVrmilSYlHMt4lLVGhtISVs3+DmheQFTb/B9h3Hv/9Mq7dkIWjtHdNoCPGIsgFlG67XF2TfM7mEDxMKhe0EMq2NsBgdSh7phsDb9Qsftr+lFMP5/EbMM1pnxlPm6f6J89vMbr8hxRtKzqQ8IrNE65avzx/BnBGmsO1/z8ePI1IvSBtRoqBlj2g8UpwReQ2cCuULRU6IRtKJFmNmpmtBxAc2/R43e3JOCJ3I+kxSirsHgXMnoo+0fcYY0DoRo8eNmn37E6r8zDwvLFNgopC0orMNQkmuOfDh+/csf/8rhUL0V7ybgIzRDUK0KBHxY0+eXtm2GqEMyan1XawTm3vP6G+0eo9SL0jlafsWrSUpTAQxcT5J+uEnpLPAF4p0lBQR+kKWI4sz2F4QzwO3W6Jr3xDxhtY9gkxKkSLgeJnZvfuA7X/Anz6xaw1d3+F9YTlfaIRC5MK+2+KWQOzb/0wTAzELZqfpDxteT0cOjw+Y1nC99hAlg5Jcxi9ctOAwPBKvI989vON5/khOEYkFEtfbK/v9jjux58wrMX+l4zvcPHEdHb19IMXC9XSmsTtaq7ksZ+YwIeQe6BnjRwa9J84W1U2QIM4FeEGJtzVbwFiu4cySP1JcR28HSN+vhXaCMb+u60ZNZGgaBDvm+EbhQkfGxYHj/CsPux0vLy/s1feclhv9MNB0ktmf+PT1F675wuXXic/LLyw549KJZb6QgqXRH9huNe/7hvfD71AxENLCGDNz9sz5zG15JUfL5/LKd9uBP37+E8UWpCzEklgilPsB3H+/FP5f74xXVVVVVVVVVfX/U08bVlVVVVVVVdU3UovxqqqqqqqqqvpGajFeVVVVVVVVVd9ILcarqqqqqqqq6hupxXhVVVVVVVVVfSO1GK+qqqqqqqqqb+TfGuiNU/krX9c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AutoShape 8" descr="data:image/png;base64,iVBORw0KGgoAAAANSUhEUgAAAuMAAAI4CAYAAADAhOdIAAAABHNCSVQICAgIfAhkiAAAAAlwSFlzAAALEgAACxIB0t1+/AAAADh0RVh0U29mdHdhcmUAbWF0cGxvdGxpYiB2ZXJzaW9uMy4yLjIsIGh0dHA6Ly9tYXRwbG90bGliLm9yZy+WH4yJAAAgAElEQVR4nOy9a7Bt2VXf9xtjzrnW2nufx330Sy0hCaEGFGRAFhQKCbhwihCLIuCQxAGbxwcHypCHiggIhJJUKkGkCmBKsSsVlbGVwsQ4cSCPwiQuPthgDKIkEEFYASRDS6il7r7d995zzt7rMeccIx/m7m7JiqSGAAJr/apu1T3rrLPXY88153/+xxhzibuzsrKysrKysrKysvLHj36yT2BlZWVlZWVlZWXlU5VVjK+srKysrKysrKx8koj/8oYXv1hef+0az/9knMwK3LnD+97zHn/NJ/s8VlZWVlZWVlZW/uj5KDF+7RrPf/vb+d1PwrmsAF/wBbzwk30OKysrKysrKysrfzysaSorKysrKysrKysrnyRWMb6ysrKysrKysrLySeJPnRh/9av5fBFe++ijdH8Yn/ea1/A5L3sZf+nsjP9ChNe++tV8/rP927e+lU97wQv4qynxfTdu8J9/y7fwRf/yPhcXhFe+kn/75ITv7Dq+96Uv5et/8Re59odx7isrKysrKysrK3+6+VMnxv+w+emf5l97/HGuvexl/Nbv5+/+yT/hxrd+K99w333cefOb+fGv/Ere8aM/yle86lX82Q/f76u/mr/wj/8xn//t384/euMb+Z8uL9l+1VfxDXfufHS+/srKysrKysrKyqcWn/KC8G1v4x/EiD/6KN0DD3ykkP54vO51fPHZGZc///P85DBgf+2v8TuPPML5W9/Kn/vhH+ZXVOEd7+Ds536OP/vqV/O/velN/BrAl30Zj37hF/Kq172Oz/2RH+FX/uiubGVlZWVlZWVl5U86z9oZ/1t/ixd85mfyTX3P9w4D/+VDD/HNP/mTPPDU73/qp3jgsz6Lb+w6/qvNhu9+xSv4937jN9g99fu3vIUXivDan/5p7vvwz33oIb755S/nP/z9HAvgl3+Za5/92XxD1/G9993Hf/KGN/CS3//lQ4z8gV5B+qu/ykNf/MW8exiwp7Z93dfxrrt3OXvqGn/8x/kMgO/4Dt791D4vexmXL3oR7/u5n+PFf5DjrqysrKysrKys/KvDsxLjb3kLL/zWb+UbQ8C+7/v4qTe+kX/wuZ/Lw+99L2cAv/mbbL/+6/nmeSa97nX8L696FT/z7nfzwi//cr7x6orw+zmhT3Ssp/iWb+Fr/9yf4zd/8Af5+w88wBOvex3//jve8cw+T+WW/1HkZz/2GOnuXc4eeohbH779S76ExwHe8Q7uAfjt3+ae83Mu7r+f5cP3e/7zefyRR9o+KysrKysrKysrn7o8qzSVH/gB/q0HH+TR3/gNfkyP8v1Vr+I9T/3+u76LLwb4hV/g7z73ucwAL30pT/yVv8JffeMbeckb3sC7nu0JfaJjPcXXfR2/9MM/zK8CvPKVPPJZn8V3/p2/w2e+/OW8HSAEXBUX+YM53x+PD3yAAeDGDaYP3/6CF7Sfn3ySDcDFBcNm85H7AJydMR0ObZ+VlZWVlZWVlZVPXT6hM/7YY6T3vY/nvfKVvFM/xt7vfjfP/ZzP4b1PCXGAv/yX+cD169z5pV969m/zfDbH+rDPf+9T/3/xixl3O/aPPPKMM/6mN/FrtfL6V7yCu8/2+CsrKysrKysrKyt/nHxCMf7+97Nxh+c+l6uPtc/du5xcv/7Rvz87Y39x8ewd4GdzrKd43vM+0nGOkTrPfzwFqc99bjv27dv0H7794YefdsxHaA74OH7kPtAc8+227bOysrKysrKysvKpyycU45/2aYwi+Ac+wMnH2uf8nKs7d54p1nyKiwt2Z2dNdG63FIBx/Mgc8v2+Cdhne6w/Cdx3H/n8nIvf+q2PzPv+p/+0/fzyl7dc8oce4tbdu5w/9hjpw/d7//u558EHPzLffGVlZWVlZWVl5VOPTyjG77uP/IIX8IGf+Rk+z+z/e5+XvITfe9e7ePEHP/jMi3h+4id48PZtrr3iFbzvuM8FwK/8yjMC9u1v5+yxx575+dkc608KL3sZv/2Lv8hLlgV5attP/AQvPT/n4iu/ksfgmVSav/7Xn1np5Z3v5PS97+UFX/qlH50Hv7KysrKysrKy8qmFuH9kfeMXfIG89e1v53cB/tkPPfe1SuKd7134T9/yCC//jIGv+aJzTobErz888tBzlC/+rMphHviLb/oQL3qg45u+7Ab70fkbP/M4Z9vAj377vZxte0QrX/9Dj3Bnb7zqq27iOH/7Z29z68L4/Bfu+P5vuJ8QIr/6npFve8vDfNFDO772Xz9h0I5fe3jkz3x65Es/55Sf+qW7vPYnHuUXvv8zOd1ExJ3qhb/w/b/Dl7/sjO/6mgcQ4H992x1e8/ce4f/4ns/geff01FrpU6JWw6iIRoTIb/3egd95fGKpme/9ux/iP/qSc17+og03dz1f+OIdTubt7535j/+79/G3v/35fP4LTtAA779V+Nr/5j182UtP+NovuoffeP/Im//hB/m+/+Be/tK/cYOcM+C8/n++xc/++p7v/Op7uHme+Jv/8BZ39pW//x33s+sCqoqZUd2IYeAHf3TmSx59ESe7M9wGcjFEHU0zVZ5kW+8l1I7iI91Zz3426lToMDbJyQRcejzcQeSEaB0qhpOoFsgyEodTLq8eY7HH2Awdm/4GdQlYMbqklJLZSuUwBfrtTa6mAxYWYnJUFS+BvAjXzoTHH7vgxvVTaq1ETYgWcrlNDGDLdeggl0okUXMGCjECBES2XB0q/bADn8nLJdtNou8jy7IwznucTIhQ/YRpvqDbCKmLWFXqHLl2ei+H8YqyHBj6nm1/jrsxzZeUMrPd3mQcK9IZ/QCMhRidJTulJIbtluxPMI2F++95iIvLO0zTnn4zoBJZRiOx4WQzcOfiETbXI5MtyLhBSGTNzD5y4+Yp0+3bqIOExFgrnV0jSKTqXdCZaFuCbxAciSBBmW1P9UInZ+TxiuvnJ6ifcnl4grSdmZeC1p4hbik2k4ZIyVBzZOg6rO4Zx9uYLGxOd0gdqAvAjsBNtCvs8/sxvd3u29QjYcbLjt3uhP3VFVESJ9uIirG/KmQO7AZhRGEZcItIN4BVvFwhw4Q67Pd7ttuBGCPTMoMIIQTcnXGcORleBK4s810qdxn6gT6egiXmZc9SbkG8H1VlWS4Zhg7HWMpE8YJoIkQBn4jLGV2I4A4kqjvj/ASpv2KTTsHvwR00CM6BYpe4V9RvUEuP8ST3nD3AxcUVIfbErsdxlmUhdSBiXF7cJiZluzsj15G57IFE1BuEANuNs99PmBVKXlCBFCJBIl3acjgc6LbKYbzDrrtJLc6UJwhGN3RcHq4IIXL37iXbzY6qC6igRBQFKg44ILIlhh3GgVwmrESinJCCUOpjkC4QgbIEfOnp4kC/VW7vL0npGl0aOFw9RkTQ2kMC6yeWsifoQMkbTnY3uNo/hksBCSiRSAAPlAwnZ+csy0SuE8aM2YQTifogS72k28JhvIOIIBZQAkk6QlQITwCwVCN1A7UIeYZahKA9u82OJ8bfA2C76VEEQZjGmZKNLg30Q0+RiU5ucLX/PWLswBKqHUJHXhK788I4P0GZQbSDENEuUurMMh64tj3B58xFWdjsNszzRIgBV6FUxxEkdMxLxvuZXpR5msnuVMDNCebkXAknG/ZlYVsiyQLVnUUqhErnlaXMXJbMydmWnAu1eLunscNFqe5UN+acES+oKoiACiJCSJHDeEGfIvM8s0k7giqlzCx5JsYAKLjShx21CgMjKTqmyliN7AIoSqSTRMmZSRayFsBRnFIKm2HH7YtL+mFDzpVBhLMuoSmxn0c0RopVUlSiKLUUcjFAGDSSDFDBusDiBrUSUQIBN5AoZC/MtlDdCKJEjQQJeHXq4uQeBOinjAJLUqYAS6lYzqTkdOmMvMAvz+9jjnCNyE0d8NDx/9SRh5crKrS+xxXDcXUkOMnhelHuETgfdtybOz7gE3fVSWacmlBT5IO6cNMS0WBDYBMCSQUxA3OSCIMmqIqKkFJEFcycWptrGLXH3TmMj9Od3MNsipVCpF1HSMI0QvAN3elCWRakQk/HEDaoRTxnUnQ220gZhRA7UAERTIz94ZKYlL6PXNy9g6Se2HUg4NXpDPoC55st1QuHMtF3AzFCtcIyG0gidE4lsd+DJiMIBHXcjTw5eM/JdkfOdxk6YRwXTAwJQoxC1yXmuWBVkHhCzoGgPeZGKQtgbLaBy/3jOIXU90jYMs4GdWHoKoTEYo5X6KWn5srQb3ARDnniYCOnaUvvgcTAncsD/ckW08KS95jNDL1SMKZ5ZjMMSHFqrrgrGjvS0KMeuDzsQYw0tOdKNRA0gNOeTz9l4hGMmaTXSLIBXzD2mM6IRjb5hNzDJBUphi4QTLEgXIXMIVbS7T0P3PMcHl9mtlmIpiwKc3K2FYpl/vv9v3javP19ifHxN89f+9T2n//lwuvfPPEr76p0CT7vJYE3fc+Gz3tJyzp55z+vfM+bRn7519rvv+JLE2/6noH773nGfH/vw5Vv+76Rd7yr8tz7lTd858DfeOvMzevC//jmZ7JcPt6xfuwnF771e0cee8cZJ7tnruuz//wFf/ErEv/1d7cU9af2e/fPnvKC533sAMAb/tuJH/ib80dt/5IvDPxfP9ayZX7ubYV/55v2/J//w44v/aJn0tL/2TsK3/3GiXf9ZuX+e4T/7Jt7vu0bPzJFfF6c1/zQxN/73zOHyfk3vzDyI6/Z8MKPcU6vf1PhO7/m3o95visrKysrKysrK3+6uPHv/s7/fzG+8sfDKsZXVlZWVlZWVv7V4uOJ8Wf9Bs6VlZWVlZWVlZWVlT9cnvVSgL/+0+fgTdQLgrkTo+LVCCGhqtS6YOaoJko+5o+yoKKksKWaY54RLWgQSgWziksm6TWQGTcDjygJ1QpkqikigSSOuePS8qhEwK2gOHrMyQsCIQRAKNVwBxFBJRCCssy55WlKyxMVEdwVq5GgkVImQnQ0CEah2owQcXdUtljtUS2YVcwnVCopDriDUTEDt0iMCaRiloFKTIklZ5ZS6boB0UAt9Xh+jlIxM973S3v+0c//GYJGQMnzgmqgiwPLlAndgZQS1FNKMZAJDaXljXkihA78Ep/PkFiRmEAGzCdquUvN0G1PQSa8QAodpcyItvuZ60y1A4M+SOYWSz6Q4k2EU9wAWQihMo8LsetR6XG/AjHEB8Q7RNu9sZqgvwV+Bji445bAAyFlQrcwT97aRlFi6AADqYhkluUKVQGEFE/JuQLScgrd2W56lmUELwQVJO2w6ogLihDUiFrZ7w8M/RZDqDJhJdN3AynsmA/OMAws9QKJTtCOUhJoywsUmfG6R6pDSZh3bM52LPMdzDIhdIgmhEAthc0mUvKIqgM9S3HGnBHtsSxcP9kxTreJMeEewSLiBedAl3aU4mh3Ra6BcVSGbcfQd3hxljzhZECIOqCqlLpgvqBAIhFCoFrGbGm5vKLHfxEIlHkhW2azvZfZnqR6ReUU99bWVRPDZst4tVB9IgQoSyWmQFDHagGPBE2UUjAzttsTcs64CzEERKHkzDAo1S9bni6nCB0aAK8sC2CndKeRnA+UPNN3inhtfYILtRRSHFjc2HSRqIq5U61S3Fpf40ofI6578hJJ4YygPULFfMSZcTdiiJhPOAmVAafDquBuhGAUu0SlICZ0sb2uwLxgLuAD5gsiB6x2eKxo0GOOZLsHqYuM8yVowT2DnRFCT62FeZmJKT7dfyLa8k11QTQQGIjSo1SQEVioZpQMQU9RicCMhCuq71HtKKXDJeJkcjVAGWJE3fCyoCpUEWYzTEA9EWtHTE7fJ/b7wmaTOMx3UAm4b3AiEkvrIxFS7GlZuBWhghjmRvVKjD3ztLQ++PhdxNgRQqLWQtUnqUVI6ZRlAZWIAkEFMOZ5JPQ9Zq3v0tC2Wy2tTxeIIbZ2qxOXtzvOz0/IFXKOGCDpitTtiA6+VJIG3DNjGcli0EXmpSLaocm5uLwgRiWXCccIMSISyEsldV1rTyKUWilWcDdEW55wKZVxmbCThRMfiLWjuLLgmBi9AGaMZsQIcgw4u4NVozpojJgoOWfOuw4BcimUamhQqhtdipSSwY3KMa9VIUYBt1Z/03UcxoUQEiF2uAqLFaYyYxgqTnBnUEVqxQiYaBu5RVlyput7SjVElFwyErT1tUthG2LLP46JEANjniniRITuOP6rKg4UjKUWihku4KIYirtT5eluH4U2BqMIUKtTVXFJmICXgtWMkXE1anAugf/7cIuHmXko7XhxOGPvxnvqFQ/XPSpKNms56rS8e3MjAlvgRojcTAM3ZOAWC3eWkV4CSVpbiyJcDx33SMcBPfZhjgdBVEBAzOlc6EPE5oWzszNUFFsK4hA1EEQQF4au53Ja2IYevNWLZK1or9Rc8KqIDvQipATVJmpdwIUUNyQZqFURlE4WBCe2AiuWknEzdrstpZSmR2j9lzut9gHBcaxVO6AqRHoERVtpAlYLKm0/DZGcM9thQATmZSGXTAwdDlSrxBibjjIQwtOaK6WIi7HkmZDa82jFCQS6rmO/v6TfRGKnjONCSjuWGaQqSQOzT8RNYD/eJQbFXTBTXCNJA4Mrk43UzjiMezb9Di+GBMUFSi0AaOxwD4gpQ0jUPAMVDY4L5LJBo6GhMk6XrV7EBSGi2mNVUDLOQPWA+YzKSAgLCFQP5BIIYaDmib6LTHkh9j2OYKUwBIVlporyZCycWkJRRFtNRHVjL5k3v/Xjv4z+2a/L7QFBcRynFZ+4R0Qr1byduIG5Ifjxog0J7YEsljFrj697xYrjJGLsgdQ+1wS3Vsqk6u2CSLgZIQhmreAGaU95E+4OCOYBN0GSg7fJQsvA0dZYRTCDEMPxsh33di6tQVdAnxYwjj3d0BFHNWLVmoBXeVrwqSgqAXMIwnHQllaFhYM47o7Z8e9o4rvWQvXaCoQkEeMJS71qRRS5UoMhFIpXkuwgROgXUgiE4m2ATI7HgLsSLaEMVAJeM0kTxTIhtuIPMUMdPNdW1OUDGpQg7Vtt52u4B5QN23jG5XybJDs6vcGyJIqPhD5jYeEy77n/7IRxL2w31yh2h1qvcGL7bD0hiFDLgOuMyoBZIsaEKExj5ny4yaE+QpABxCB4m+RYPZ6LtAdHAOlBZ1wyQsUrLAU07LjaP8FuF1BpD30pe5yZELbYckLfGdmepNMXMsRzsl8h1YBCSAuVieonYANX+YOcdNdRAdcm/qsFuhAxawNdqZVcArggEhCvlDrS9QNzKXg5luQlb+3FI2ZKiHJs5x21OBImYhigOHNe2G121LqQy0iIA1DBC4JhHimLsNvepNQDpV4SA1R3vAYgYJKJ3UyQRF4UJBNjRwwRKJRygTl03UBdJmI8pdbcOnCvQG1t1yqTXLKpjoUek4gtQg0Zj5khZLwkQNDQUYq3vkCE9og7IfYsyxUhOFhrvkEN90KpM15htzlj8v1xUpkpJdKnnhiceZlwT2gQxO+CnFF9wSVj2vqFEAyzmWJbzDPVBI0HVBfcIuZtQowsqJxRrYkv1UQuRrFMlwLVCngbnKoZErV9tyZEEWpZyMsl3aDgCzV2LBaxotQMUEgaKPlACAMUCIPjzJgXVCpCQDWwzJkYAlQnY4RUCanictX6J+moNVByxqWCGmZtYOzjQM2Gpo5SFvptRy7g1goakUytmRS6NvlfLqge0HBC8AExxy1TK2hUTCrmFbOAEJEQIR7wvODWxGPNFRGlmoArGrqjsO5RGRE9UNkjoWDSY7ah1oBwipmRc6DrekrJzazxSlCnH4RirRjRpRUdtmffwANIa1tYBzIhWlhyReiIQXDNeKzEEFimK/RYAksQzJWK4RizZby2vrRKRiVQpVBrxQ26FJ+eI1membSNEUEEL60/Kl2EELCrBXGYrU3GvApmRkiRcR7ZdD2hFMxza0+tt0dUEVf0aLCoCGahGSjIcdIvqBtKbH4EzpIXwFvBoLdPKzXjpVJpZthMm1gQIHghuBGAJEqStrhBU2JNPBsOKiwloxpwrwShlV5aQFF6iUQqQQS8NnMEQzUSSeRaEVU8CMu0kN3wqBRpwkPM0RAQEWoxHEe0TTaKG2ptolCCU7wSq2PVKFLIUkCManDLjUds5t4QGBCu144P2RW3bKHAUXo2waM41vQziVaIuZXIoAom3NJMH1qBchHDqxMc6CPLXAga2rcVFGLbZ6kFqxVESSFRBRavqLcya5WjqecgblQr9B4IqhiFYK2wksWIocMk4McC11ysaRZ6RITiQrUFs3I0CXe4N10l4phUQqeM+ep4xY5Ijx4nPgCibfGFoAq1kCRQKKhuWsGizOCFWnpSAmRBJDDnA4KCJ1KMpA6mecYs4hZAMoIRqK1wVerRcHMq1p43E9QrUZvWqdXRoxmRYsKPfaxIbAWUpmhoBcmqofVrqk/3vXMGjRuCGDWAWWrftbXmHIm4QSCQLSMU3GobtwnYUQNWn1mmwna7Q9nihabDtJktiJOUNoZhaPDW7om4CeqBGJRcF3IyRkZiFJIVNpKagVszB89UTyRJ5CUjQVCavsIMqxn4QxLj7Qu3Y6V/m8mUmkkxUY0myBFUI6JyFJ8O0txglUTQHrytYhJjYF5mCMeb0DwGRK0JRAGx1oCCZjq9xuRze7CbDEblOBs2a6tupIh7q8YG0BDRENrMXJSc5+NM8zibdMWsiWlVQdQRCqhTzXEPBO2otiDSgVQ0jtTShJXQHnS8CTPEEWkCrPHUbFUopRBiaJ2/VWqtbU1EAfeFXEq7DxKpFhBRQhoQz0x5Idtt+r5HfIMYSBAqE+6C0tFWz9iylAsSge3GOOTSRE7NYE5kg4ZWcW9LR4r12Ig7NAquhWyFWnuMke02kcuMcRcPgM9UXygFhs1ZW5lGLun65+DzdUq9oPpI9Yk+DBAKqdxgKo+gcYdyglttqzLYwHg1kFJPFwKVsYkJz5gFUtyx2V7HSjk6p7V9P+oEDHNnWWa2mxOwSErDsbp9JmoFCtWu2G3PuHs30m/OKXbAp3PMe8SPA10vTOU2cdggbLF4AyuV2GU0CVYjVk7QvqfKbUwm8IAHiNq1TrpUanH669cY95fNkVChFMNqc3RrmNlsJ5Y5o3oDNyV2kPMVlmHYDGgyxv0F1WbON1u2J8487/Gp0oczaq3gQsmFpR7QmJpze+zgYgAvp5htEGZED5QyIRRUOrxGXC8RDUgYmafr4AntL8nTiFUjbQOHaSLYgW53nTxHQvQmmD0SxXDd43Kg33SYGct8IMUed5rLBpxudlzuK7UqqgOpD5Q8ApnUcXTQL1nqBbnu2XYPkkJCUGoJqHekbg/agx1QPcENrLbJkRObiPVMqRPCg7hc4tImsHjGHaIaouA6kw89J2cbap0xZiRkUKVLidtPZK6dXqOIYWJNLFkTfpruQF5w2VLlguzXWGrFzZqQ9ECuO8pyRugSZjP4vkUyqhNDapGLEMmSSalFj5KB1QXDiF0bYA/7haAbUjyh1IrrJRYepyyC5puofTq+JGK42/oqDyRN4MJ0WOjDjn5zkykvlKUQUkR80zqacKDIbZY8EfQm83SK2SnVr9DwGEEjnjsQJXZKiM2B0qBYzlSrSE2odMBC9RGlDTKqHdUiOdNWQ4kd/dBWmHD3Fh0JTtSjkCAQSGjoyLVSHMwE1dTuOQ4mLHOlWs+183NCbA51tYwEhxAY5w9B6HG03S+DsWYWz4BSpCI4pU6MyxVzVVLqiJrAlVqhZOdkt+PycOf4XQnFmuANMRKlmTRpt6XW20zuGFuSDyRvq2bs/YD5yEmEw9JWHZGgBIlH18+ptbl1jjDVqQm60FZ2eGp8rZYxb4JKj66oqAIt8tt1GwpG6jtMYZ9nrDo9ES1CrJEgQgg9HiPZM9XnFn1zoRrEmDgcRk53OyxXuq5DPUAWYlS60CLBxYxcM1WMKg61RUmqQF7mJryBbEapFUttdRitlShtfNbjq7QFMLE2CaIiIVApLJYhexvHEyzqFKuMufLepS2s8Py44cwij9eRDzBxQW3ufHWqNtddjhpFBRLKRpSNKkmUg2VGr2xpjqW1mwoIGedOnjkdtu0RETmu7BOa7ShN11SrkAJLNbCKutBpbJ8jglUjl8Kp9UxSseD0sWOYhTxnQrehaGAeF5SbuE2ojqAt2lnqjKOkGFt7kEAtzrgspKSkvqfWhWWZKaWyPdlSSiW4Nj3gR1fcW2ZAxEkScE1IEEpdqDm31Z+SsT054XAYqTaT6yVdCgTdkXPHpr8HyhXLcpfTs65NHJaCEpvZQNNxbkJUa+aZVUJcEMnMsxG7E2ruEG3ZEaWMQEW1w8XRYG28ifHoujelLVIxKjkUBlXsMDN0iSWApo66zNQ8IbXpsxhOjivOBaY5t6wIFQzDxdt3jTDPM13XseSZXAoxJUQD43TF0INnAw2k2CLrdYnUEnANhE7w+QI9Szwx77mxO4exohgxdTy5XHEVKskSO4vkMpMF0BZV6cwZ6sdMFf8DiHHaQ9SafodVw2WB43JF9XhDWvgWSqnE2AR7iDtiDFipTXCLNmEhhWWupG6HpyusJlLogcJc9sTYMY2VEJUqVy2sRkS8LcOlEhAxvEwUKaTYwg8iLZxtbnjlGHpqTkSbKGRcmkMgNNcOoBn8HdSISoXjylMSIIRInvJxVtxmwUpA6Che24BPRaQ/prUYQm4rVxFa555bmEVwkspxGbNjHA8jSDxe64cQ6QlyPyFcAzfcL/H6BPsiROnowil530SJxkKNjzDrhPspvWxbdMFOyFkotkd1RlKlSwsjL2Iut0DO8ZoI3YSkCDKgusHinqv6u0g5Y0gPsuk2BJmYy0S1hSVPqGYOe6HfzpjssTpAPUU8YHKAcIm7MU9C2iT2+9v0PQRN5FKAyDAIxQbyGDE7x1UwMuYz2SqBSh57ot3E023cKv0mMde2/N3QBebpgrPTc6J1zGXEayDINYIENOwpfocYeyIPspRbGIIj1DMAACAASURBVELshaBC8A6tNyAr0j/KXC6IvAjyHZAEkjA/EIY7VA34sqX6trnHsXW+ZamoBza7cy4uJxzntI/k8YolH0ATsbtGkGuoO+P8flL8EKIDQa7hmqihclgCl/PIye4eNG64uLzEfCHodax2jIvjOlJ0JAzCiTxADG35qXG5oMRM1HvIS0TjgeFaRO0B7l48SV0mQpvBEYaBrnsOV9MThM2BhJBzpU8nxI3hesl+gjO/F/pAV/YEzpiiYXZAqjOW6zAX6BPVMjlPdJ23SZYciB1YvGCyyLXd/SxTYZ7bsxs1IdaxTE7oBlyfAN8SukyfTthfLSzLns2mRznDfcSm68R4nRB6CkJdCvOS0WAE3XGyGVjCY+B7xG7i5bwtaxjuoqlCPcNKj0imlJmQCsEz1RZSt2EZF/owULPCcMmC494mvnhz0jXsyMuAA4s/Tq2K+7ZFbKSwLx9ijpdoPMctcbI5J/RbypKb25h6bj/xBJvdllIXQoyo3SFIJPm92Lgl5z2hv4XE21R6UjxndiEvp1C2TDWQhlsYIxq2TKNRfaFLE0phWWakOydzYM4TEgUNGeNJqtGiXnKtCVECC0+w2JMIG5I8SLBTluUKN0OGyDgWSnFiEkQTXWxx13G6AMs4M2oJty0pnYLThF+sbHY7lpzb8pe7E7rutBkTtZKroSlByIi2KAE0c0Rpy72KG25OlQMxnBOCM093ySXDUyFmU/qtc2e8jdC1CEEayCizOaVMbcK0FGJ3HyoDu03HvOzJvhCDUcqekODy6oOMVG54h2RnyYVFhUEEGdu4Fzcn+NS3peK8EOOeIJWpTHRDZJkVC+cEXY6R1haRdbxFg73iWlq/n6wZE1SKQckVpaU9qDqpU3KJbZJRCtM0sdn0LeVp0zPOE9UNt6P7dnTgoFLFyDIRomKxQH7KxXccRSXRaWCQSJHKVgNeoVKIGkGM7BVTZaqOpkQ9jk/JA3mZiSmwiT12mNlpRPrE4pWptEibVnAz4jFW73hzCKlUjIvFkaR0mihxIdfMVGBWYRLlSTU+KJkXEnnOcEoYC2/TCz7khhNQNxLNmX1KjONNnkQVBgIbCQSHR/PMSQxPTwqSCVhoqbLFmI7prTEExKRFtlTZao9rj1fDlooObblHqaDSJnNuLfoRjsbbnY2wm2du9h2LOPsuIH2HLc6pDtSaOTmbGacDxQ2sJ8gWFaHrhBQLy3LJtEwtLyA0bWV5ZrMdKNk4Pz05RpEy6hDQY0oFLUJBm3A5MI4zVWa6FIgyMC2F8zPh7uVdQjyj2zpD/DRqmZmXC9CZwwyVzI0biVIy036DSE9MEREIsZCXCwiFTYrNaKxGDAnocTH6Ycc0jaQOqmVC1PYsFqNWsJCoWYiyAXeKl2OGqqDWoiWLKmzPyFcLZ2FDvshICuj2FILhl5eUvNB1Ww77Qkon7JcJYqX5E5nt4OARakudjmFHSsZSD8z5iuEkknXDwY1cR6JbS88LO6wmsi9kvyD0gV12HiwdaXJGAneCUMhMqmiNxK5jQ8L7oUWEtUVMEOcsboCP//KcZ5+mIk7Q1FIufKJ6Ybs5ZSl7agkt31eUUqzZ+9rjbnRph9NcaRyC9IgkamlCtesV3NBpSxSgBCDRaY/lzOnmnHm2ltfjpbkaQaFWrIxNxEbDoIXAaiWGlp9o3vKmihlmLU99yfPTITeRdEx5UapNmM0tFBcTVo554poxM6xkUhrwGjG/C2QMax2Ad3RxaNEAae5Gc6xja4Du9N1ArS2/1LweHXEnBEVDwmuglAnzSh/vRaIyzrco9igh9Gzihh3XefwAxI6bpwPdckmHYrLlkJW9VW6c7WFeGJc7OGegO7pOUTtHloiVS0L3JJsS2XUzS93jC/jiuEIMHZ1u8dNT6v45PHFnJoSHGbYLqU8wKWW+y/kNuLh7gyG+kGl+jDG/D3yDcob6KapO9RHTD6J2HyFdIP0IXCP6Gd0Wqv4u06Gj535yuY3rJWGodLFFRgITi9+F7g5RYstly4qatrw/G4mi9OE6ljck2VLlNhJvE2KHEplHbe5DusVyuEs6u8T8BvhZyycudxjiffh0HzW/Bx3eycnJc5mmifEyE7stZycv5OrOHUI0Tk+E/TRTijN0GzTC/u4lZzfOmQ4jqVMury7pXAicgW+RsqXqzOX+/a3dLDdJbJnLjKUR2SjKDnCePNziZPM8tmenXB1uoTESNFPrBT0nLGNH9QPD6RUer5Cup9cHCAol3iX7iFlgmZzY/y45TfThGkFPEY+4PIcn9x8khg0wk8uMm7PdFlIMzIcTzlJkwUhPFHR3goU9Xa0cFmFctuzSCXGbqbWiEhj6DSl22LxH6eg0sb+9R7vAVS6AcbLN5OUu45yhRnClSwNdfT79NuO1cLXcagK5j2hU5mWP0HNt9zyq3+IwTsQU6E+MTgE/w6YzYohM9SZWOogjEg9gCaRr6/hzwPJAGiayFcrSBlCrkcuLmW2/ZbtrOblTdSSfkHRAQhNdZYoUu6T6bbruBrZv6S4hCK5NYBzmC9BKTZeYwp3LE+a5kkLg/GSDI8R+oLbYKksZqfmkpbalS2J/ReyUmq9BeQCAxTJTHXF1hsHpkzMe9vTbmbuXv0PgnKg3KTMEUU5391B85pEn/jn33LyPob+XJ25dkvp0zEWuZNsTgjIfEsP2QeZ5QEIm+yXGFaE36rIQ+1OWpYVxD6M1AddtiAkIM2onBLkf98psl0QdcTWCNJfzavwA/aaj3y2Y7uHY52qgOWGhjSUuAdTR1OFH59UcxJ0UIiebDYfLJ8l+oOtuUnJE1EjROewDYb6Oh0vMlDG3iGPGmeuEeWaXEkRvtS6x5arHFBDZNEMJJ8/NHT6PE1dW6PrEJu3YlPY+gis3+i4ho1H7UwYrKDOzHTjojCRjMKgeeXI8cH13jVoWSlmoVETbgCzaIqeoUz2RixJCJIZECE6fEmpgZSEvhklLLUEjMQnznOk2A3f3lwy7LTUvnGug04gFIYsc3XCjzIWYm0RMOuFMZKv0IRIMrm3beCsolIy4EUM7vykbixkaO6pGNG2opXBZM1fMzFpQNzYO/RAJLphV5lpAhG3qybkeUzzb2FxrbrnM4khI1HBGnwulTkzikPpmWhXjybzwQctsuh7qTBDlX9QLHmUhmzB4QCVwCPkZeYK0e3t0tzuURHumn2Th0/2Uu7FF1bulYAgmLZ0hbDbcXjI3hh0aE5oNKa2eLMYI2mrbipeWfiGRqO3dAF7b+twhtohOP1fCduBJn9BqdN5WXy8SuZpmTk/POcy/R/XC0A/EuMFMmSeQMhC1x8qWtKmtjidnVJShG4jSoeZ46UihI8UDelzD3bzVJrnCXDIelFKNOCidnOBmLZVyE6h2isaF/fwoXTpD6qHVJnBC7IyYMku5pOZ7j/VBMyVkJjG0QqzCMgqBjpOTgVhm1AvmPYQNu21gLgfiYFwdnmS76Rn6HXkqZEZc7uBHswvpGPqBw34mJsXEODAxktlKRPbOzd0NFgPpAyXPSCkMMiDpfuY6cTk9wfZkA9reYTKXwFwjIWwRgWW+xOw2w6Y55FhEw8AQTrEc8CVx3g/UuOcwP04dCxojXVJSLEzsubKT42onzjVN6FIIxQkhIDXRDzuWeeHAwtgrJwapVCY3LqUydN0nFOMftbThi18sr792jecDfPnn7r7pqe3vfVtP9dYoQ4BKJPgO5IDX2ELh2tIs8ES2Qohg1jOEciyOaQWcZgXVhNBTzcl1ZDNsgBaaQVq4rORCCLHlUYVKkA63QK3NhY5dO3croMfisGrj0ZVuwaZn0kfadbi3UgeV0PLonsoVJ2G1EqSFlQ2o1vLGVUtLUWFo4RkyIQaqVXIp6LE4ZymZ/5e1d+mxLN3Ws54xvsuc6xKRl6raex8fA8INJGhYQvSg76b5E0g0aNKiDz+BBkiAhIRoIiG5i4SEoIuFbclgfLB8OGfvXVWZGRmx1przu4xBY8xMu4WNcHVKWVUZFblizu8bl/d93jUX+og1nCC4dZxBSgU/jKDTHqG/t3SYSw85i0B6q/yN5d8EJmN22raFiWRR0mUi40e8N3J5kPyKDWXYBqlF9zufuL2+8OMPv+N2f2F6R9Lx3GdnTui78nz+iX17Y2tfSEvCPCGuLMUY7YWlVmp+h+qFt/tGG50YAiSgkuuZPjv1fOPr25+HhnV5x5LeI1Y41cxj/0xaVm6/njmtkPPObGAjs14G3f7I9fzX2Mfg7fbGUhfEwggS0y8FLahmEsI+fqHPTyB7aDYPM97pdMV90m7Kshgimb4LvQ9OF+V27yz5I8tp0B9h4kopNKqtNXJRNGW2faeWQu+N0+VMyhe2XbE+cf8D794VXl8Kzk+U/EtoZucJsSumXxjywMcTQxqaLvF522R0R9lZi6I883b7zPWponKi3cFb4nx6gvwrOQtf7y+HweYnpjWG3RCEc36H2Q1NgvI79m1DJKa6WgpbeiPNDXs8UdfCQ15wKUybJJwqwNjZduP5+Xe83r5C3jidzoy+MPcTNZ0Y9peYv7Iuv+F0eseXt39MGw80K2URcnnQXxbafKC6cLn+lmnC7f6GWee0hCF3WQZJC7fbHdHYhEkYQvApLPXE7D+T+BP2/sL1uTJHxUwo642H/SVL/pH7Lws539B8Y44e8pF8JaWFZg/q4ng5M7ZG0oLMQrKFpAWsk+pOG19x/cgYD6Yb5ispP3O5Xvn69ReydaolRnmgnJkmmDyQ1FD/kTELt/l38Xklu5NlRfSYzfmGuZJ4DxoBZyO9cd++MudOSRGc0h+D8+mZMWYEHdkLmqCWOPv2x4OcVpZ6ZW9vaNogXZiUYxBxGHan03aj5AvuIYPQnOLZ3TfcNrI0UgLbDykhwj4neUnc9ntoUmflVAs1d9y+htxHCqWsDBJtDLa2kVPisl5R4h0Z7Fz0mU/9D7TUuPKO2WPKu5QTZ73y6/YXrOcElthuypKuCFBLouYUz+46mNJI6UQfOyknxDI+BXGY3UFDnpaq0sfEJLHNzv3Yhu7jjnhmTiOXwr5t5JxZ63LovmMj+an/Q95ffwN9QUxZlgVU+PzyQjlduW+TRXfI0H3gKSEpM4cz2uScL8hM1NPG7fZ2QAL0kAWEyc0mrKcTb/c3aipsY9IRSqmoTfAdk05l0nMOs+uYtNZDJhmSch59Yz2fmfdBqKHjvitVcOncbg9yuqJy4iQJsUG3hmvsr5EaAUhA0oS2Gz42Uqm8uz7x+vUVXQq9bSypkJZMT5lhytItgqVyTGPXvZHE2ZncHYYXTmUlq/L29kaqlSlhnlWcbsY2lVWVlBI9eUid+gxVf87MnNgtsdlGtsnLvPPslSsrfz83/jd7pd83/iVR/urzb/nSdv7O4xe+JsdcEXfEHf/WrLhBEa7d+U1ZeWeJp9AR8nf8K38ylpATWmwfai6oCMyB2KTWTHPH++T96cRJMsXj2bEjtAp3rtcPfP78OZrO/E2GE3KV7IKboTpJkkieKVpZ80LJmTkaKTuvL5/57dO/ztZuTNmYfkOkcV4rt9sbUmrINCV05qIZG3Fv19OV+76zW8gs+uOVopmlxAav7QFF0LRT8kLbKksuoYU/fHa3x52UhLwouQi970fYUCbnTG+DPo3z6Ymv9weaFiycemQBxej9TkmJ8/mJbTPmyOS84ocvYI7Btt14ulZ6v3M+n9naxEwBD5Mugqug0ml2OyQqFShkgZM2xjAebaBlIWtmNKObYykhpcbAdyglVfb2FSmNMXaYTpWFNZ+YeeP1/mDvnbJeCEeFkqQgLuxt4/KxMl5fWVC6d6wKzWIzt2gmDeHmz6gAc6MUSNmZ4/CxyMK6PPEyPpMcComcog50nLokxHf+4//K/79xxv/pvz799//q93/5X/77/xqMwZAH9dlYemPXwrwJ63KKSbc7SXM4vNGYfpiwpJ3+WBBbSSmhaWC+IVrY+mRdV8Z4YPTQ5qUTOZ0Yo7OPL+FOp3IqEx9nzJZI0NSClhf6Xsm5U1Pm7fGVnApLPaGuhxmwh25pdlJS1vQcBk1t5FIYs9HHK97ecUk/ITzo0vE0yMXIutLuCQw0FXq/Qb6x+ytmg7NekfU99y1ztZVH32BVTkWZrXN/PMjVqGdn3xI1/0DvL4hsUZB7JWniscdqeTmv3B9vKE5O6VDIT7J2Bk9s+zO6GGl5QedE9oK0RJJJeRK27cHz6V/h08v/jeZOXVdSUfrs3N6Md+9C6vL28kBToZ5W+hzYmBTJqCn5+oX72+Td80/8/PMvXJ5OqIbjelmvtDZ52164Pn9kTqePG6LtMIjAmj/g48TU0K3Tl0gw006uMzwD24TUEP9I0oH7G84dswfuk/PlmSQn7vvkXC70vkdRp7FZUElsj8nrq/O73/3L2P5GzhMziSIFuN1fWJdrNFE68b1zucYUet/D/FRrFBlP12deXl9JZOoKXl6ZfOVUf0D233G/vZCWN/ZBpMmhuIHPFLSX8UZaNrbmqHyg5Mmcr/T+oOaMeA09Mju5LoypZC5UWbC50e3G9fQbHu0N01emLbidyTmFFu8VrpcL6E6fDSkDG43sK67GQ76Q9o8UfeCc8PSeITdwQS0j1nD5I6dz4rEJRkVTYwwl+TM1X0hp0vYXUn1wf2wgGXHFKIyhzGmUEmvoZfkTNGXqZed2f6E3JelKzsb0TxSgN+gDlhqGYdwxE4TCab3Q58/MdiKluFjFCy4K2tC8MYfweLxyrh8o6YzNnWFvOA8QQfQdVX/ktf/59zRMzBGfcVGWBdXKvk+6P1jWyf544L6Q6zMiCWPjUhP3lw2TH5D1F9AHo2f27Yymha09MDZMP1HsDFZRzZQiaO7se0fkmfPpidfbJ2CNSY8/6P2NnGBdLrQWBIk5nWkdlZWiJ0QfuP4R88mqf8rt9kZe33BOmK+HcXyQsnO/v4UszhyRdBSsQpZ3zL1wWgs+f0VkZ98GRS+IQucOIvQJeXnG54JPwpglHbdJn4Nud65PC61N9lao9YLNybQ9TFhWaHkiY1BLZiZIrhQvYMJmzrp8pPfB1j5xvu6Yd9RXxBQ8zoBuis+K6huz5/AVJSdrIesV2Hmbd2xkzpcP/OGX3zNkZ2qjMUjlRBvQx41cSpAf+reNjZBEGHsnl8xukFP8WUOrGn6VrTf2ecO0Uf1HpnWa7wwf+GFYy5pIhPejjzANukUacS4lpDuPBzlnpk0qjZYFnxpabM3cHaR13mnlIYNUI9VSEVLKOM70SRsNrRqJm3INEAKHL0LC0L7v30gwIY+w2TAflBpn3mjOWs4kDWmApkQxRSfMrDxm48dyZpuNWQVpA6wjMmPK7bB5MDlqWSIp2CdtbMhsrGVl0cJ920l1+b7JEDfEFVLmLgN3OJkzpnHzgauwaCa7cm8dUeer7dRaePbC3+aVP2s3tj65SOGvpkI+rfzF7Y0/nw960mPAFRLUEIoriLG6UHF+1MpPaQWcn8eDXpSnppxPZ+ac7H0no6y5UJIiNsEn0xNLVk6lRONgkEWpOVPyQu+d7DWMwWKAk3Mi54zNSd921rLydL3StoZ3Y8klth1uIY9LAb+46IluHIWcUlNs+8Xhsd+w5FxP72lbiz+vO2N2tCTykri3e+iRpSKeD1/awGxnyWfcrohM9vEL6jUGf0GxIOd6FOdGrZHQKpIZM+SydcnHvTggSejNbSBUkgQlZraGm7EsleGNvbfDfBnG8KSJ2ccxeN05n88Mh94cHyExFt3Zx42lnvn6aqyn99g0zDs1wSknPu93jJAcLXWhA4/ecPeDLvSg7Y/j6ye+3nc0JWoGldj2VH3Pl7c3Lu+euO0tfBjfBrIOwyZUp3an4GjJvI2NTrzfiyfWVHgZe5xdJocfOgAg0weiSk4LmzljbyypcF7OTIM+BzBJOvhP/uv/d874P79MhQUtTyz2juU2udkvLOlBKQs+KrhRKqhUZi/kNMlyw+yKaWLKHZGdnM+kXLGe6P5gEhHfqSnDZlBUhMCRZafbxuVyRXxhe3lwWoXpk94Gy6kzR2Zrv+fH01/hfmuMvZKXEz7K8UEIKR8kg8drGBWnkHRF9UzrC/dt43xZkXpn339lTR9hfmSMOzY/M9XBr5QycL2DBy5L7IkkRs4n2jREI7Z40A4MX4mLpS64pTDn8cbsJdY/OYgQyoAprKeFYZPtmO7Y6HFgl4zoifv+BPoLPn8lt48UP4UBL2e8dqZ/QXXyGBuMvwelUpYraCAhRQqpfuF+Kzw/CXUBTecgTwxjzo6IU6jcm+B5YZ+T89MljBWzo3T64zMqGfGON0jyjM8Lbg3YcWuMIfiMDYKWzraDz4WcAscY2uZ33NsXFnsPRbGh5HKiphIT4eaYPGjbgzWdGU0pJWLZ9/7K9DeWdeF8Ue63n7mcYmKILyStCIUl/8Dj8ZW6vMXLubwnaWZrG21MTueFiXF7PFjPV6Y5OcGwB9Y6zpl9FEr6RJ9fWPMH9rHR5wPSmZxWhj+4719AOssK1c/s7YbuQjIQMufyzN4mbfxKLpfQG+vO8E9hYOtgLaP6K9v4ynpasPkIukS/oFJJ5c62f6KuC912xsNYaqZzo4/G1Ipzp6YT+9ZZ6ob3HlMgGnMORN4j9g7hV8bYyPYOMf9OqgkN9Aq+kPWOpgIWBa2XTh/3MBrnC7v/gXO9sj0WsCeSPhC9hW9jvEe1431QdCFLjeLIGm5xEfexI/6baJZnTDfdZxSdKaQ7o93C5yGdvb8iAdHiWyx4FmHbXynZWMoKM5BT03aG7aTi9D7oJtR64vH2C0vRwCRaw1XJyem9kUph75/QkTCEMQK11vsgL8boC2U9MzZC/uLGve/o3OPXdmcfIwgj7QFaSWpMjDEDCbjbDSlC94b6u0AQ6p1pL6A3+niQTwtWRuDovnlPEGx4+EX0iiY9KALR2GAJm40xXzEqbcTq2dzJqYFkvC9ISiy10vrA5RXRIFyEdkTwKnirPO5CTpmcY4gxLQWNBmWpHU83kkdh1ewNcyHrBc0KdPa54HpnOcEcV+acLFUg78zZcM+B8Ux3xE7UfBSElsGN4S+4BLUmL/DHr3/OUKMbTFuQfGIymX7DVUOKOMJk6gdowN0Z0hAMl8pgfJcQ2hyYFFwKw5SUK5NXBoFJ9Tkj6twTmlZaDxnK9KCQDI+vGzQaYzBxFYZ1xFdOXhhqbNaYvnNOyp0bL/nBWRNzLFG4ijCnHxvn0G5bd7IUeofpE0k9qCgzo1womsjZEI0zzJIEClcFG0ZJmYxDa5QkIelMwkyCtcHq8JVAYK6aaUyGJeCEZonzwDpJPRTeHqSKJEFNmd9II8EyxCwACYmCEZPwkhOGc7fYqKYc7+VuztsYNBp/RZ+4uzF35+/VO/9g3Jmz8yyJUhMT5Zf+4C9tpwNqhzSef2qAqI4YVOCUC6sUPCmvPviC8RMLuQY9xqZ9Rxy7BJY0CSylkJuSXRhtHNp9wY7/V4AqwiBbUmEyGSOoNt+haZLItbK316BuqR5ovQkz5J+jh9zLUqjcUwoTpLsiJMwbucj3zzxXpbeBiLCuJ+7bg9Y6zx8+8PL6NbztBx0pbKYFE8H9Dqb4vND9jiYJ87vBsq7YsNg+zYwPo9GZTJIo05RhHrJjlwNfmjG50Xk5YBGFMQWdmVIrwx/kHFPx3p0pGWENXyCT+91BFPPYEBYCJX3OJ7Zt53quuO+UJVQPfRh9V9b8RJudWRN3d+yxR21YFRMl7QsnFWTOaCRF0HTGUGxOxCdzWKBgJ6HOwI531IJ6Y4NkgXZMqYQPwzUakGkkTTR3AlAjiFWMA9OanCST6Z29dYYb19OJ5MIcE9GMaqH1cdSD/4JoKpIaSR0fgz53mHBaf8fW3w7WbEgdNC2HMaIxWuNUO31cMHZS3pgycVvj4Bo76GTbd3Qo7gsDIyXIecTqUa5YW3GMJCs5FZyBzknSTO8PLpeKScMJjJtKZo542UoRbMYk01xivaVH0YGCdmCjb1fWdaH5Jxq/QH4GK8x5xqxT8mfQM3NewCuqoAeKyCzT5p0unayBxwl5wSSphKRCJzZOLOXC3u5xeLoGJkyFYX5oyBO9j9DyHWdOYLg6WWocEPWG68KYhTk3igY2DhMmRsnv0fSKyAk8M+cDsYpwwscds5D7mM/jwgYkBX7KWry1fiU4pjUu/vZgdMcnqAjrWqmS8DGQ/HogHaObFCnxPODk1OP3WUOTIurMAb03zpdY8ZS6f9fSjy6QKu6Z1jvLkikZnH48V8F4d/Sg80TXbFNgpuNwM5xYJS/LmT4nfWyc1g/UWhne6XPHJVbg2/bAk3PbXiEFQQFfQIJv3zaQIpRccQkHt3vCrdBmYlrC5uB8WdjuDbVKlgEzMIY5n0nyBHzBHWysCCtaZkzKfSB6IacfcH3EIWYnbIbkqtuGcOe0OjIDxTVkx8i0kREcP+Rh6CsuHxnzhYVbYLckPj9jkPRMGzkY2PsDnZWlZtC3KFRsQn1jjktYowxmg1wmmkKi5laQpTEfsPceh555rMTlhA2L5z5vpOKUuuJ26DS/GcFF2FunnraY+pAwCXBqYOoKEO+s6jOTnTZeQ/KhS3x+ZFJO7PefuS5X1FZsLojlkJr4/r3Q0ZxwhNETS9IDSRnUhMf2QCSFHyQ96CNhFqQN851UjGGAvGea0+aIibsEycDEWZbEbM79/oqkRk4/BJHFG5oyZo29P9CDVBGo2AR0ht3jHZWCu9FGFKvKc2yK/AUzxQz22aj1dBAMQvMck5rJ8EnShaQXVGNKbD7oM5j5YAiFkk7ct894epAScEjmkIymTC6Dvt/JOeRhvU9cE/9T/Yf0y3YMTMI8GCb6GZI+gm4l6tiMiaUf/PE57JB2xHn2zUiv8g0RG4xoPyirdizHjZBG2nM8yIG2Pc5FCw2yikbTKoHW/UbZ8oP2IRK0L9WEmR//7JsC9PDPSzQREI3W+tRoLgAAIABJREFUN69P0MPSMcz4Jxi5b5wGjl8F1jPkkOl14a/ff8SOz8l8BqVKnKKZTny/kTUQsAN3xzW45qN3llNl68Y0Q8VCbukKBGIYG7jM488URXsWjSJ4j+8jJ0XxWLlLIpeMJyEdrHNxcBeyFvQgoJkkSMoqlanOqzW6OTWVg/rSwYU+DfPYEATpL0zx5sY+OhcJUMGbT1yEVWtM9X2wYaSa+ZXO7NFk/oN05+vofPTEhxz+s0+98Qudhxw/R/cDWHmg/BxcnQD8wZMUVi3cxPhi/XuhPCWqePn+6MTP9duj5O5UCbRhnwMth4QVZQKMwbLkeP7mJGc9MKgDG1F4qyr73hBzkiipZILCEsbEUjI2oxF0ex8evORMGsM2smemdXIpMehiZVoMHVJScklo28lJEO9gO25LfA6qiAeJymxg3FA5kfSJOfcgvCX9vn0Z04Iu58Y+J122MGmnQhtBsMlloe0d8YJKiiEagT/UVLExjxyGxByNY1UNrtj0g78ehs/eN9BAGSqOWKBthYL6PJraDrYgfmQlyPxmH2TsD9QcKQclxSfJHdWdnBZsxvuZ1JFkzBkZAVkD2eoWyF4/hiKlJGweA5iUQoaqyt4HkqMhSFq+v1vjIAvhmZqX45yeMTj6nuUh6PdMi3r8nkk3ZziHufVfkIFz2B0xYdhG941iFc9Xxr6DNkwy3So2BGFgBjIrY25MnoAEGtOhYXus0GRHdWHblGSNJEs4vouRy4iONL1j38I0upYzJvGDkiyYVfp84cP7J97ur3j6SNUc2vTZERmkVGltoimR0xKBPnoGFNcHKYVhYd/unJYPYTb1V1Q3ND2BnYEZnaEVbCZcgmIb4TTBO7dJuJjLGvryuL2PkKKBSyeXZ0q6YqXh3lA5oxorteF3Rh/UunwPVBAJBq3ZZI7OmiY2FCknKIk5B92/IhjJLkg/MwxKSeT0jkH/JyFKKaFiZM9ITVhfaLuH7l57SD88XP+ShMwl0JMlMfrErB68404tBaOS0e/TcON24GgqIivKgWfqP9O3gvgk5S1QkXPB7AbcqekJZ8MYsbUwZ1oipZDLiK9UuWLzTsrh5HfCuZ1LrB7RTEqJtkPSFePBtJe4rJJzumTe3gA7Y0Drx9coGl1t31nWoOKklNADR5Y0IQl6m4hfyCmx7zuiV4SFMQdjPEJPlxOXy5mff34j61dy0uDK5gXyiUefNIuie1qC3sgi8d7MeRjW1jC4UY6ArAj2MBuM+YbmQN7te8OzITnTeybrQkqG+wbU0CIysFG+8/AdwzR4v/H+rSSuOBuaAn9lXejzjtYbItHEqPaQRAiBnZxh9DHuICsiC2O+Mucg6YUkmcEI7jTpwFhl9tlhhrl50kGdve8hfZpQizC9oSwg9QgcSjgw5xoTV90C8yYZm4oTYRyaQL1iFgFIx770mPSEKTAnY28VLSecyTgoS+bG3kPbZzOFfnY+vk9F5RuqdYDbHe+OS0wM4xKOw/tbsTenU5JQ1ydai8M/5cCsjt65Xq/srQURSsNYbnMiUimaSXKibTPCs9KCagPVI5wi0H7rIsfWrx8FZ3hghAhjspmBfBjmKpMC7qhMzApCTL2C8zFD0iUZJIUmVwzNhnvHvaAamvNxffAf/nsRNlVdaDMK7EVTyFuOs6OoxhRQlTHDhzGmB27P9aApGUI6Ao1G8L/NCDtsaEMdQ9XpTXBJ4cORKITNDbdE0mOYMQaiwpixVQlcfnDIEegjpn12kFsCPxtfR7T8k2GScGySjnP928ZAghceYW8HtiOmUDFEyeW43JX/9L9o9McRIHPkbjQc14r3TEvhOyIU3pEDocI+Gyocd2TwwV2iYBYvwWgWi8Z29mOCm2NdblH0Bk86Wlo0egwbE58afh9Rpiq6hdSlOVRJVJlMHTSJJigd2L7u0FCqLqh46PijWzo+pyhtzcfR6Hiw+X0ysBh+4eyzETtgQzW01r+3jeeZ+EUGn2Yju3DWTEHZx+CXsfMqhmvMFM2jBfKjiM4O3eFgivFEFMxfrfM2O6tDP7I8ckrBtbbA4mYk8JGAjUH2JYKXLM4VO2pLiG2DWYQEjWkUMjkJA/8+hECcbWucSj0QixF+5i5xXng8Nykl2pxx1zHiLKQzhh2s84V0NOVzHrzq8u0cVZalsG+dTEVm3Ot8R1/OI/CN8FnkTrZD5poU1RgkjCPMyhA2OkhIsZyQsmYtQfrxTq3lGIQu4BU7jNUzx93wPQvDE7iHgVsPZrgHHjKnkPZEuKEd3qEoqkvRwGJ7eEVAyAqu8xjcBq5YiVDA6XrkBhiUeK+VFWEgsoHfo+mSYOZrEtTCiC8SOEVdyuH9m6iWCOWyA8Zhgc/LKR3Bi6GBNyZYQ5fwRs4ZZ68L2JEhILSQQUlM7oNtFHKvYKr/CyrG274zjs53eoofaPsFObrsXOoxNQoAexWhLOdYLecwneFhzsKdQUe0k9IJnxWRhibDGYhM3DUCLHI7jufBTA8aOS55FvpU5qj0aWEA0hvCCZsTo5GyUKryeEx6U3IOGsBoF6Z0st7jkPIVeA2O5aOQ9B1jvKL5M7VGFzd7xTAkfYb0iE5Jlbxkklcymb0rRd8x5iOc1n4wixlxidZJnzdSKvRuaC7BW52NYSPWPGPgEoxSz6FLgvh7t0nvStGPpLSgpeO+H1OghNsZH4otf4D5I6qfSemC9yfUBzm/sC7GzJPZV6wXKA4Sl2ME7FSWpcb66nEjF2dMP8J6MjJiqrX1SfIZnSwFsVjnjSEknZQSbvT9/hXmBzQTU0IKOa+YNfp+Y0lP3O53UhbWU46Jjw1SStR8ZvaCeo2QijzRHKB/kYR7FBZz7jgbdOW0LrFGHmFoGaPz4eM7eg9piW9BlcilUGqm9R2kHNQfoY9OH4HNE5khhSiVlCIt73a/sZzqERr0IJcBFiadMDA3TF4we4/pBaoytHO7fwKMpb5n7K/BmR1XpteYhM4bnl6otuCe2McrkxtLPmFWY/pujmFhapaVOUtIFERxttDszwuDX0GF2T4cMiiN60ocWJh2h/EjVU4M/b8YGJlrbEbmg7FVqkaaaUob68URGfTWmLOgeqI3IemD67ny66+RFCjsoBuaJ3NmzN/Te0fTiTbsaMYH0xuIMXOn24XW6jF9HoeZsdL7V7I0XE6MYaz6TNFKVgdayIisceZKyR+xCa5foTyIvIKVrE/MBu473Rq7/cS6Zhyj98GYM8JsFuX+9kAlUXrF7Ma0jZQLy1Lp7YRiNPnHJPmBukaDOmegXPtw9n3nab1Sy5lSBuSYzowZBt51PaN0iix038hpojxoUxDLlLpQi4JMvrx9oSTD7DWmbPIuVutKeDJmNK0AKQtJT4idgQdO4+3+BQ6tZ87LMRVTzApzCGM4RQueKsM2pvn3Inf0jtjgspwY24bIpJSYhOHfpvDENOrQGU9WIAYHET0ZfO2kUfCHPEBwD6yfpEnrjSUt0Q4Y8Tx48KwNGBLTy2QTKcoc83sCayS0OlmVpIQu+igMkx7GfYuiMQz7GsFiJoh8C3gLW2TM2mM650SY27RvGRBB2rLpR1icHEX0NyBAFOQBCgihgNsxk9Aaw5IZE3tNGUnK7b5zOpdgd8/QDGtWRJx96yQFyWEs0xJoQ6YCmaRKSh3TgY8ZdA1PiHGkJDozcWQuwD4751pJLrQ+2PuOaDoGRM6yhBeie6S0uipTwGZkg0jOoaMVqD5RE+YMjbICkhU7iqo5BsMHNSXOpfBqjWaDIrH1fZ0bU4R8FNutR67IdPjf8x0Zzg9pZRHldXa+zI2vR22EREHVCeIXAmJC8nh2Os6PkqmuvMzGzUdsKRDm8TOOcSeUpKSAvYOHPTZKwMgBGB73cEioghWPRuNZSiJ5bEGi6VBylkiytJiY18VprSMpUpnRADm07kQC8cLWvlBzjQYSIUsJTGe90BpISgx+wcUoKVCBPRZhzJHpDZb8BN4Qj7jXKRvmd/oYJLtgClJeSOkE9i1EC/a+YWpMeohTyqBQGUOP6W98Io/9FkV1ic2ttYo1wXyQ1MllxhZIEjWtQZPjwbAHKX27xy1UBUuKutEmTkLSgtuNlA/Pi1XmPo+t9H6EkTnLVNq2Q82IZtidRQumykiCa+Z+e+N6zigTmRZSvlRRjYTloTuanH2/4xrNcd8j7ChpBTI5zxiEriv3faeUSCA1m2RNdJ+kLOz9TreoPiOQLRpcGxmn4Cr01tEuIe/UKK9juv7PrrH/+WUq2ZhJKPLMaT7xqm+8tT/nafnTYL76ZMwdJbHWlTkb+7xzOr0DNjRpUCUkI5roQ8PQlZTlsqGPj6QUUw3QKBTnElKTXHF7h/kDQ9C0hgbS31iWhcf2C0t5Fz/oGQEPc25ozcAhRyHCFeZsPMYfSHpF/LfM5ph9YVm+xekWqlzp/qCPXzG74/1Cye9YlsacJ2Z/x+g3NI0jrS1RC2zjjnlj3++Mo6uWYnhyRi9s/oVaJmN7RvwJ08mQV6aN6CDLtxeUcGBPixQ2cerpiVze4Y9fWNMKW6KeBJ/v6UN5iCL6lffrTzz2jvAxEt0k0WzSeyMC3c5s7YWlfqVe9mO19B6f72EKwivmX8MHIA/e7jdO52toqPQoYNtGRMHf8JQwKpBwi+AdTw0tP9P8ZxLvWVdhOuzNQTrnU2Vl4fW1s1wHpVYQGCM+M5tBqVlLZ2933l2f2O9nbrcXzpdESmEkdTMuT+/o+5379oXn5czwV1QWVD8gbozdcVvINfF4/ArjY6zQU8g6xIXTeuLxiKnltt25tT9wOjtqZ1o7RQJX/gu6fsXTlW5G9cppXcOE9KXR2huPvVH0J1K+Iax0h8mDlDpNPpH1PUbC0hecGyldKflHqv/EHB31jM0WDWWPwnn3EnHe+gP79mCfr5xPT/S20LqzrobzCJpNvjDTZMyFlIL7nalRwNHwNJD0YLt95bleD33cZEylD8BPqCxBRUmgvKOmJ+a4EQahwIdFUHUnCTzuN9bq9DZCT2jC9hjk7Ej5zGgN8TsmLVCBc6fPjh463WG/kMuPDNvQPI61cQapbNsr6h9YLzGVf7u9kbNzWqGcABLdd76+3nhaP1DWK5rKd5mP6gcyMOwzvb+Sl063O5ImXQabBVLPCEf/9XzC5z22DfkDJQ+cjVqeeL29Uq8D6Se2/TM2I/gLDW6zJAeCsJQ98fp6I9eMlsbWXlnLGXxy33Zmj/AW80ZWo6wJzQt9Mzw1SF+p55XZhD5jxRw0JtBauD0eUQwKLKky/Ctj/IxoJCPihSQfMAm6VPfwMyRRNFcaKy6GzxXlgs3EmIqxo+XOUs7MkQ/JR8dlJ+fgfyuCjZ2pUJdIHR4ejUdiYuZs0zjlC2E8HJyWJ/octPFg0BB1ylIi4ZLO8BzDFozpSszHB99irlGDZEzvMcSQRNYchu48cAu5Up/jkMIccd+qB25WyLnQ2j0m/nNiRsAGdGHMFtIbjQLejoRJDfQPMSWPopxj6heFdGxDYnsTgSPuhmtm7MIg4yW43X7f0BU4OTJvMW1XPZIp/SgGIlm1pHRsZTikUsQk0EP2Eg1QaFwXWdj7gzEmpVZSCrOyqpJz5jEGmTBdd7FArrpzOxl6EuoweoIuBfeMEQSoOQaLTM4pdPDzfmNQkXwJuU4IOOhzRnz9YWps39qco3GbSejDkUCxRbEvMdj4k7nwf6QHf5h3PnrlQ155eOcvZ+dFiUm+GXmEdvtbUipH+ew4K9AUPqaVKfCl70iCc8pMP8gm6rHlBZZayAgyJtYH30K/EuFZs0OeJIRUqtske6wYmh+mx9Gx1kgqEcQHtDm5nFb2zcESPtfYe9iMBlAaqTj7fEFUaS6YZxJBviklxx1oL7SxkfR80E1mhB0KiDjb6IFbzI43YDpzWvghCKlRThEGaFbIUun2LZ0yeOSSOKa9hlZl7g9Gc5REzTXkiihrDcJLXQpVFc0eQU86SOJMU/bu9F4Qr6immOp3xYYE9g/Bu8TWy4+fPYPWhJWFPhp1GfT5SknR5KglZC587g2tF84WRuiehG04J124lpXPveGpRkJ0V7K8i4Ra35G8k0tjm8rb243r84XH/R4ZOLEPAU+UrMAgLSWGUrVGM0UkcXYP07oSKaJzTCaREptSbBP7CNlbqpltTCyH1Lr1RjsGmctS+SaD+/9djN/6jTzeGOVnHuUj177wVTJ1ufDy+g9Qu1LTO5JO4GdULoj/yMwv5PGMoog/jglaRm0Njas0hrzQ2x9IaSB6FOxSsTTY54NBivCYeob7ynm1CK+5P9DyC4v9KY/HGyU9g6YA8qc4LMYwluUU0co6mbNzupwOrfcfWJ+AkZntN+xb4/R853HbyfyWJf3IHJ8YXaj6DjySMMc4MWdl9IQxmTLwkyOyHbrBRi4LxeOA62OgSyPlztPpT/iyObluDL4wdgdZSamwbRslFy6nM29vtzAlpNCE+ejksbP1RK8Ln+cLVxHqsrDMRCVY7K9vv0Jx6uUf8vbrxsIP1KWQqRHD639kjjfM/gQdP7KNnXreyacNm7DfnP1T4YffnBC7kdR4tFtMvCksZaWWCOeY7V/G5o1mtyOKfcGtxGrbK/vtxk/v3zO9M7vGtMicrb0hEljCMTqmn6LDtEytK3WpzDHYxwvNXtjmJ9LygSQ7W5/ICFf45XpmmnN7S/zw8d+gEFSX6YOUhXMNEofome1xIedL/DfewoAjBc2BOurjwbYp5jPqdEqs/fRXzDP2eCIvhfW6xar98Yb0gmplpp3zc4mvc4P7w8j5M05BPLRiS7mSpLK1FyAjvMdKxnzHZqxMnZ/Z5wtaCurP5Pyebq+43lBZabeV59OV7fHKZOPd++Bfj5bI/kyaK5b/Me7PIHdSfkM8YuS7fGV4o/Qr2a/o8pn77WdUFkpN7P1X+vjEaf3Ix2un7f8IlWfEL7x8eUVQluVMKYrLV2qG7daQvDD6xrKcEAIpqXbBp6C+UtljIukSxRqRbGgziD52+8Bl/S33x0voMr3EtCgv3B5fWOuNt9vO5bqyXO5EqaZsuwaKre7UC+z7K1hBWo7mSy9xyeWBirMulbd94D542+6MCZJOoJmf//h7fvrxR8a9URaL72OcoWecr7y1v09KT7SvvwX5hJbKuj7hJuyPG/NgUweez6Pge2xgp5hspYTMJ6wPGpHQ6zkzHxmSkWrCvPDYa6xLa2VZrjzaFeMNYTv8lYms9XDvn0gpQtJsbmjakCQ8toimH/yRfFbmiGCNMc+0ZpzWI67ZJC6hqlAf9HbHp7HIE+dz5vX1E54yKlf67tQqh1Z8IL7gR9E/5mS3fui+g72cxGlzR0UpJbPNX5judIvGXSSaFp93pmd+vX3lv/ufO3/j3zrxm48hDwlt9IamDFJwX7A5KcURmYh31row2uTzvfPf/I93/u4/avyffzn54Vn5b/+jnxAR5jTUYdKYEiQGF8dD/0E34T/7Ww/+h/91Y2vw1/9a4T/4m1d++/FIatQJYvztP7vzn/+tjT/7vfHxSfl3/+3C3/x3Ct/CfYaPSKc9JBtvpxd0JrQpbso8XcgT1hvI+yvb2ydSDqnj3uM8er48M7vz8MZaCzVdyckxCUqV2cRmnCmjd/AdzQE6uOaFKVE4l1xiY922mOh5Io3MirJnYahQ34TbbjzSytKcIp3EIzwiKLcCbwgqlUbl1Tcyxkft5FQYIUJhsxESNjwaNTO2OTlLSLzuAr1AlUjM3M3oKpzSiT9rL/wv8spPE/50vfAYO7/3ja8pEMk2FHU/mrOo8mUeZbhE4f+E8j6tlFz4tb3R/ZCRiNLFjxqgUUtg/uYY2Ih0x9NaWTSFUb869/1x0NwSScIvYyPeVZfM59uNUy2smsLcLGF2Ne/MfQsEZH/ltFwwcnhGLPJG8iFT2PbGebliJERi8zFxSMY+7nh6AHcu1ytvb28RFuiOmXO5PHE5PfP15Ubrk3MGtMWWzAslnRH5gtQbaZxZ9K/Q5ldMZ0hdu5NqNEuVg/QzYFqYRUvKsdjywlKCWNd7oyxnjG/69MmAGOLYzrQNitPkxlrPZKns245kQVJI6h7bA1Kk65rsTO6UemXfhPPlA/fbL1yeriFT8QooUzurwNfXG7x/4rpWyr2T3Zm+8Wl7sI/JUjrmX9h8R9PKzBq6/xHZACktnM/C7J3r9cycRu8TTSEttdkildONvJ5C5SGKmCECpWZsGq/3Fqngpyv7dmdve5zlGgbm8yXuwY/v32Njp20PzIUlL0F52vd/Zo39z12M1/oDIr/Fu8PWuS+NVZwvX/8CTHDbDn64kkpiPS887reYusjvmeN0mPRuaN6oT4XRT2h6z9evd94/L4hHUEa3jqYH7rAuH2MboC+09onz8luYmdaEU1lx/oSM8Hx6z9v994z+gZwLZVlRNdrWw608J+SBJGHfroBFcdcao73yw4+Z++v/w9q7hdq2bvldv/bdeh+XOee67L3Ppc7JSbSSFEYrGm8PCslLNFAaFMEib/HyECFG0ICE5FUF9SWoYDQoKsSHCEaQMpho1IBgEkmZENQIlbqdqrPPXmuveRlj9N6/S2s+tL72LoRYFXS+7LXnWnPMOfvo/fva19r///snaN9B+0qPn5NC4pS+wwiNOh55eY7AkcMZwqnSxwVtC3EkhhxJ8YjYgRTdbCRqKBtGRVU4pu9yvVSa/Dy3W2Uud4So1PHCUidSyrTeHEyP0Xtnq5WchVQS7+sXRHnDq2lwefpl0vKZS17swhaePYQkfkKtN2adkGxYhK3vRhOB6fANSv8mcCVOz1gPtFpYt5VhL0RpHO6PLO0VnQNlnskktEPURJYItfnmfXgH3KPtDSEMJN+w8IjYoJQH4vNrLAbev7sS88T9/WtUO5fbhRyMMp/2JMVPKHOmsXJbKzF8JGNkHk7fwVS4rO9J6Y4UPZ7dwsbL8gUAr15/SmuVrt4JnCbHsl2vFz755pn3jx9o20wYjThdiaUzVOkGwTLX28r9/WvW+kSMwjF+k8v6BdU+MM8nxO7pKuh24rrB8aEh8URIRwidal9y+XzmdDqi9iVpugcGBUMG9EsipyNWXmj9B0zpe/RWuPKBRCSMIyN+IOTPyfIKCW9YlieCPCB2z7Y9YnLl7f1nbOvnXG+PlPItrE6kVDFpqD5R7T2tB5h+0XGZfIZrcwPCEe2Zts1881uf8eHxl9B+4O7uW4gcvdMyKpfHQbZX5PPndC4IcDrNxPiAjsy2XWi2UcIDx3Jgt9RQ10pKw/0KRTye+PpDj36PsG5XTN3kNcUCNmO1AB/I+Ycc1Tm9MewmURopCBJeSOmAp9167HuIEzkfyJoAP+xI7hhCrQsSGhYe0fqEqTLWzsP57U7EnJljZsRMHYntNnj7+ntknP6T7Ehjgfzk2tE6U+SbpGklHs7c1pUQ5/2QBYf5RJ4mtuWF3iv3D0fef/hFjvmM9Uda64QcWNoT21Be3X9GrY3n5UaUhYDR+kyIndPbA7flRm2ZNk6U+Z5oidqeaLUSozKGd9zNnpE0sfUn+uZG1FyUra+cygPrck8KB5bLB2KqxDyT8p1P7uqF++NpNzsPiDfS9OwdQY2s10yJb9haxeLw190Wx5X1hEol62AZuzkvA+Zj7kAkCTQCfSw0dapUV0OiYNbY+g0Q0j5e//Iq/Gf/3Y0f/9HIN95mYgikAIHZNbzm8sUQxaczloi7rGaaEj/85ZU/97+t/Niv8yL0w2U449dc5y3i5qwgM2PX8Js0uq78O//VM3/+r3R+30+ceHUH/+mfWfhD/9Ej/+6/dCZGN21+8QH+yH984x/8scLv/V0z//vPbfzx/2ZjngO/6x9wT0EA6li9a06g39zINWJkjMGhVpQO58EUXrDDwb0NIhxmj43v28rxUBi9MWqj9YCI+y9C2sCEFM6kcEbHBQluRBfZ8YVlgu5pnlPKlDjRx+aUmhIZISKtMVukzoaycIqRHpXVEoyJ1DtEGElZ2sq0dmIOHI+uPV/bBcIRiz4VGggaAlsfu1woIiHzwRpqcOiOX7zooJkX7HHAF9z4y+UCHco8ETCuo7k0QKBFhWG72wVwWTZlJxp2gZ6FWpXvMnEJyjutzCnisk4/oNTWOM8T61ppBoeY3aCvymgdyYHDNLN0v78OpTikwPw9iSlTysS2Ng53957xMc/MAG2j90qKkVcP90gMpGlGyLR1kIKbXkff6FJJqTMfXYMcklH7jbjrm59vg9N0Rrjn/u67XJ+eyemBMgkSDaWztoVf+vxnefPmldc1wVNA1ToWNkhC34x+eUOiMJ8uVLu64F6U3itHZnQoRRJJMrfLQppeEZN/vm6Vw2Hmcr0hoXO4ixgLdby4UTEW1ApmmaYRZKIUXHY6zGWIQIzCy/rEqUy0UIlppo+B7hNLghLnylodwztaJoSNpl8yesc4YofI+e6MqWuxSYNO9ckVkSkXZBSm8E3yrDxe3yOz7DKtQNXIeT7SmzJa5XB34LpcKcWnZ72tqEHIgWiBtS6UMqO1fsWQ93BKoxw2xKB1Z7HnnJlmxyU/Xx55uT1xml87m75WigRvWAQ8tV1/dZ3Kr7kYt/oBs0iZDhAjqoVpekW8DsbhiNUbc3Cm6lKhrRt35cTT1sh6QMJKnoQSZsTOMDLWBiko33j9qcsYlo2xdYIIh3hEMfq2so6NlBKvz5+xVVjHCrIn1NUn5rkQORLjt7CpstnKZoFIQkqg9Y3znfDLP/hZ7u4PJC4EFJEjsdyR4hteXgLzUVi2/4tUblh9w7ZEtvCzflprR2KulHkgCuvlSo+ZKg/0ppynjPHERa/UtXiIS2hIisT8BpbK3AMfXl4Ys5HP98R4TwFSa1w7ZBMfR7KRZi/GRweTTJQTD+eJ2+WJzz+/cHf89a6F6hWLmZA/dQZqqByOZy7P6szT9ozEDnFQt87yLOR0JGjesWbvmWTmkM/Y+JTeG0OVFq4kDki9kOKbjftDAAAgAElEQVRgtBPCxEiDnm6Eco/VZ0K6Mc0TLy83dFFSORFz5MOtY7EQ7DWv796w9katEELhMB8QUVr9gOo7ptOZqbzBFmGazojsRVUMXLYFbZm7+zd0e6L3H9JrJUqhyD3CzLheIX4OnFmWC62eORxe8/aTE62/Q0y5P33Cy+MTrSRymRkrjCoc5Y43R+F6eSQmD2a61Q04MSfXCrfxTJLIVA4sz5VpPaH1h2hQQjlznh54YXDRL8jTQu0LiXuGrW6mCmeEyKHM3mHPEPOKmTLFF5I+sSwd00+I5cTltoDNiDTX+seApokbT1zHI9P9gRgTg4lRI31kkgWmkSihgb7mNgZPbBArWIR+TwpHyln58uVCBaa7Ox4vTxxSJSDMKKfD4GqP3M2fcflwR44JY2NbvySmiUM5o9u3SUfh5Xbh7ZuJa/3ci397i407em88Xz+nnD6hcwW70ViI6p1vHRBCJafBandsw0kqHfVuTQMdwjF/QrQGodFuN0+7E3GudlzprdHVCCFxN2XUMkPx+GhT8uxdxS+efsj18Jp7mflw+UA+zRCEppWAMeUj716+ZHp9pG8XHzmKEkMj5hdSPLFsR3qs1Lh6xLcaWEGIjCUR4husNepmHKd7tlHJKVPCjHZIGjjPkx9qJTJEyXlmtM5og3LYGMsHpHZO4Z7LhxdiekHCASUS8iBPE9pe0dtGzu+x/gQtE+QOC65bLSUT08DClyzdyIcZCSfCEKgXOoHj8cAoX2KjsF1OZPmUOb4Ccb6u9Zn7VxNtu2DXO0IJHFIghUSKE10CXYUwlBAUun7FmjYaIwxEznST3cjUadq9otqJDCjECbaluoQBEFWC+rbUh5ssRdQlHDnBPlWQIARxxn+tnR//3gP/5R85MTD+2E9d+R//qqf4qjl7w7GBewKyOUY2hsCXz5k//Rev/Mv/5JHf+fcUJBk/8pnxz//bV/78X+7843//jAJ/8n+48OY+8Af/6QMxR37rj0bePxt/4s+u/KO/7QTiwXNTPu4T4I2SIoFOCkY5+z2vMXPdlPdr5yARG+uexuyM55wzapHaOqfzmVaf/f4mY+PeR/AspNDJUZEe2EYnJJ8G15uSc2KwUuk8Pj8zHQ5MJTuffxs7Ecoj7tdlZRnNR/O2svaKiBJNOIQDWYRQIqoDWRVRoQU342owlusKMTJapaTsEqmupNZI0blJdWukkjGBTR2o0HLkpy+PXJNxR+BhNa6l8Rg6F5yHLd1NfCCIO+G8seS1NkHhXAM/QuKWjPe3R3KMdAxRQ9T9B3chc10qCbDRqQo5ZmKakZDoCjaGww2iJ1v23p0OkwpTKbQ9RfiTERixsC0bF8HZ/nkmxEivSkJYemOaAikNGC8gxjQ55rBbIMR72secihKdOtc705y52UoU5bJcafGAEojNkOrTmeM8E86e3ZDTiTiiY/okOL3K4CCDWByqcF1XUjwBQhvuBYnBPQWPz88EjHDOzCjab4wRPHRIoEyRyEDUEZ/DMjFmSoTIjeXlhU9fvWG5NlhdcnyxlZs0pjlxuw2m6cy2dJp11BaPopdAHI2UI7exsdiVMAm36oz7OU+knLhuLxS7B4Tb9cJxvgOdWNeJPgYheie/Z7DUCLcbb+aJS2gMOlkHcfN74ZyMp7bx4fmJfLhnG07kkRmGbpQQsbVxV85+kKIgJpgGP7TVhoWATtmbbLOgos4jNyXEmfuUCL2xDCMcHtx3op0wKlZvDvzg+P9PMb5WIcWIDEdK5ZiovaNcONgR4pFleMJVToGtrdRyIlbXGZvOrhEM3qE1zWAz26KMsnEL79A0CMcIFrjSiLF4t1Mm1jEoNyXnQMyVrV5pW+ft289Ylo3bunB3F0AzbXOdVkqKSGerz5TNmPId2jJBjh5nawXrAjJQLtQuxHBE9IERVwYXzEDCQikD9MQgourUim0Vf7jzTKt1N24O5tNrUrow7EIbmd4emKg0fcf5PPPUHogZdFxpPXuARH7xUBjNWMtOCSCTgtMS+mg8theO86cMfWbt7yjcu0HXHOMUUyZO6jp3M64vxjy9RYfStmd0XDgeC4FXmFxpfUP1iHDPGMGlGxoo8YHr+EUwNwxdlxslviWnB89YMGFZGjoqd4dCrc+UOdCaoEOQkDkeDsSovNx+EQsbkmdqnUGPnoxIZ0qvEXsgXgf9lomIK0djxWKj2Uo8+uJ/q4boiRjeEmNF9cpSH0kcKeWAxAOjBebywHw8klJga43WDpgNmr4nH1ZSvMejk68QrlR9xnqij4hppRw6Kb2ibsa6NZJm3rz+Fsv1RpDE3f0dta3E8goLhb6LL2r/QEyCXU9kUWL8gJlzT/PktIfLizCnMyKN3jdsGJd1N+JlX+y+XJ27r/bCxb5kmgqRxNhgWyYOh0LMldvTCzHcCGXDSFgqhClwvYH2iW0slAnU4n4PXzC5eId/GFttpBRQubDoC3OeSTKztUQd3+UaM43nXVZWnEaQBsT3SLqyrq8wVpbFw7tGF7p0YvDY8fkQkGlluV45380MBDQ7/13U0/9KAj3yclk4TI7vam1jDGFOR07HN1yengmH98zxQIzeXTFxrFTKkGRGR+S2bJzuItJXrFXGSLStoBI5nz9hWOWdJcrdWwLe5QjpRO1+zT45fQNbL7RQnGKh1XXU5nIYR0caKR5wx+EHYhaiZEZzxF9Mj6gFWhdSKNgItKqICTm5NvWy3hi7iXBrV6Ikcj66DCwdPW5eJ84PE1t78k4iB7qtXNcvieGJmO9BXyOijPHCCB+QEAkcyXFmXZ/Z+pXT6TVNFeU9MQs5Cdf1BnxGGj/GVhf6+CViXsDuEB4oySAZl5fPKVNn04Zkp+RAxCy4FljdxAWdv/Qzgz/2pz/w136+EgL85m9n/sV/rPGbvjPxg/eNP/5nbvz0z1TevyifPgR++9+Z+b3/yAnjwA+fF/65P/oMwB/8D6/AFYD/9l9/DRYpGIdcQIw2Os694SvNcimFJo5oc7iAUxG096+wnoJQeycEXFNubir9C/+Hj47/od+SvaDqG2/vhL/je4m/+NcbP/H3TXRT/tJfb/yOv7uQk6eSIvAP/12Rn/pfKj/7Q+N735BdRy2YOXM7SCaYP2u3Vr1gIpEkuZ1a3C9l5p1/Jwo6Sm0uhUhgU92N4b4G5pwx3Xi5XjjPZwZGmtyg63zmjuIGwJwCuWRyyqiZozlDQMXNxlGdEqM6uLy8IClT0uwyBTW0RqadPqOju7aBvvPOO0PBgpBSZNTxFd5Qg2AJYvV9fkmBrVemkLmPEy+j88X2QrOGGaQYSWR62E0Qu+l2/4ZuLv6VhYiBKGSEEpwMs9DZzAvwlCKR4Cm5u/5/i0DaSTzm+uVhzaVfITqfuu3yp13WBG7uDIabNjEu9dlhG8nTYCNu3lya36MWA4VAEg9AMht+DwaXvKAR00CSG2O7euBeSBiRtjoVLKUDda3kOZAlENSvh+0uQJ+BGSUK2sVNgjv9xxGcw7naNpBYKECJERWhNyg7btnKRIhHJxXRCRHHQEsnT4XluZNyQvtGiEpXo+9p4ctmlNMnPK2J6fgJ19tGkES0K8f+QjBhKjNb9WTUIBPL8JpsssrUK/VilPlI3BOvYxaCGQEYQyjhwGFKvH/5kim/og8IshBLxzRgVtwELU6WstbQIdSoWE5MyQOKvhydFActGSF0sI3UhWCRbAntE4RMb9BFERYQ95AQjB4bNQxU70kBNgZX6RSDeQinIXQztjQIJrQOucFaHTbhoVkZrf/vevG/pWJ8CxXbxyW1rRzTzLYNBspdvKNaYAuNJEoUhaQ8640yDhAFs5XWKzEUcjqCRVIZ9LZ5gdA86e3jQxgIrGvl7u6epVVyDGAV04jp2B8koY/FzWp0J5EMNxmJuBEQG5RUwAIleSEYmLxA1RXE+dCRI5eXJ6ZZmaaOdhC9Q2xm6I18Trw84uEtzRAauSyksJLkiHYh8ZokBRkztdfdUGUEaQSdkXBD8oVsE2MTx5aZJ0bCPTlPhORkmDYWhhlm0bFCJDqJRd/5uHcc6a2Ssxt1RlfWy8rh+BnL8sg0C725sTDFvF+/sOMTC61fUAvkcgdhoulKZyOkwKZXjErO956IaOo3vDwDldqvNEucTp/Q1c1fpoMYBxpuDL1yCHeMbkQ5Yft42GyArBCUHIMTYljJ08QYqy/szTVwKWS0GVPMFAYjLKR0QDTvZpBAKf6+mTkxoxyE9eYmQeeNGqPNxNQZ8ohFaA3oG0Hc8KQ9M08P9P5MntQZyboyzd45WdfKeqvEWFiWG63eOMyZTbpvzOZGlRQCJYb9Z59JcnLTGZ3WV0QOiE3eeWmPRHEqEZZRCfvfTXT7khgGQQ4+ipSVHCYCD5geyUT6+oEkmRA6Y1R0CCPAop0uGcnmceqaEJuI5D0hD0o6ozEwZOV2vTgvl8qt3oh0Qjwic6SnFc03NCQYXkyarGz9iaELWY4M2bht3UkVMWIBNK5E6YThbvoUE20z/zlCwYZgewBPqxuEhbvTkd46vbmaMeWMojzd3iGxETlQ+0a0m7MP9us2hhISDF1RNqoNNLrhxgxaD9SqpMMrp1CkhPYXknh4hGompgMpFBgXsm0Yd6gozUA1+v2vkZSdMhGkkAS2uqcFT4K2lbr1ncd75NZWck5+oM6OT3PT4EDo5F3bnVMgpsmRb2NljBtYJMg9JjNmBzTcnKJhM7YOrOxTrgZzPiBpuEdGjDGaG9CYKAnUPKshhgOop0NOJSE4ohOBXDIhVEwuqN7odaeFEBn9SJkSrTd6qDsT2aUoEpXeA//rzyi//z/4AX/vjxb+8E/eMZfAX/kbjR88Kd/7RuVpVe6O8Pt+4sDdMfCL75T/5M/eeFrgX/mnCq/vA3/495z51/7zC3/gnzjzG3/E8YIxuYnxJ/+NL/itf3vmD/3kHcTggTS7Pjkg0AdjLxJE3DAGeKm+Yx8lRazpjoBzooKZ8QvvBp/cB46HhO1fKSJ899PAX/0bnSFw24x3T8aPfPI1e1xE+M5nzin/+R8OvvMJgOzINeeAijpXeajSxvDnxwJRcKd6cB61gw/3Tv8wtDvlZHQvxL1g/ohEE0e6Th6Io6LoRyev7FHztptqdexdevFrEXYDrgTPhFAllwQDem8E6ZTkKZA6DO0bcTrSutPMdlA9ArvEz7/3Rzb8R3qJmdL6oEyJdfXU0Ckm+hhUlLqTcD4ywNXc1Lm06sFJv3Kab1//J0TZZVQuTJtFmELgRQxGo+NygIJf4xhcHoMaxQLFIgX2rrmRTInSSdHI8SMDWxDzrw0IWYS0G4ENQUskAK3uIVrmhWOU6OtgUOYoBB2ua7dfEYZkkIhYF5/SWCXiCeVqtjciGkYkleDGbrH9fgpuUhzdfydTgg2aDX+zxRF7rucFCRPWGrF4CFyPDZXBUOiSQQ5uyEdQqUTpOwpw8snM0sjJMNYd3exrGLj0yGRg0j38Sa60vKAoJXcPzKtHpnjicFr48ukdx9NnIJ0+roTQiEmpa0f0gPQEFfI8E8TrNYmGhcDtakz5Fdv2zLQ/P90iGhSkeiPTAiYB3Q8cFj5q8d0UrnpFh3jwXJyITE6Bsj2nwTyFfVZBbDgbHKETsSGOiVUhlsjcPSNhDcpI7r8YAUyF/lFD1QdsRsLowE06IQinY/n6hv7/Wow3lBh0Z+x2CIrRaCgalG5+IUy8cy5RPORCHcmltu1gdwiaHbMmoLJhCtlmshZfeHaGaRweclIMUkoIG707Pi/IREyDy/WR4/FAykJrhtiyc2aFUd1pPM1Hj2LHMHXrCTYwqUhodBuE/VRplml77LeFQQzDmcaW6XoFeYPZEbWrkxTU9YyYoG0QDhM62l5kAxJI8jGYpXmMudzR1k4u7r5XFQgHTJ19KdIJ8hFpqARzd29KkdEbUT2hLPh+w+jsKWju4A0h79xhYYzGVKKnTY2EqdH0iZDEJTChYTG4sW4YSqVrJdgZycV/5+DXw9shQmtQSoKUWLY9kTGwH5KMIEKvHpFrlohyoveFEBtGxcSI+Z6+DSRWXyjw7pEfjbMTEoLr91KB1lcftRHcfEVGVYgxE0Kjmwc5SXA92+i+UYTkjPgxLhymV7TNNX6eAFh98bDNjb7HN7StojxD3ogpMs/Jg5AI9OG4TInQ++LjMgpZTpzKa4beGOmFyoalB1LIjNrY6sZUPIFSUEZvPi0ywaRiYfMONiefhHRx97UcsDpgD+WQMEAn+paZDx2jMpozV1Ubt7UTYiPniMnC0ETeE21lJGwEhlRCEgg3UsAjxavzYBXQfiOXhWHBQyjiESNBiN6NGG4ELmlmGS9oqEiYkOJyhI6b5Ny8lJzQoObhF+ZFXgjOcN22RpwLaIAhbgreu4sWgoe64OlnXYcXgiGSUkSCFz+6873jdOS2djf6qXpHWRyfqpYJRO5C4dI8TCIl17UXy0TJLM2fR8x/DzUYZERn1CCK7ot4IWQhcEQ0Yh16W5zOke9pbXamb8xI+FgaKr0Pxnpj6ytTnPeEPtkP3I7yGpgbeQ226tx97TdGgJTuCWGCHUPmJqThWDzdkbE0xuggO4oU176KHlGL6GikdIYInXegQoozKTqZyswPgU2vzNM9agGL/ryqOWvbwt6tTIM2Kv/eT134jd8u/Fv/7Gv2OpTf9psy7CFmf9u3A//Ct/fo9xD58d+QORTh3/wvLvz+392YcuI3fNOv0vc+DfyW7xUPANo54zF6cTTG2Nvc8lXBzY4h/EhQGR85vgLEgOLJw5h+zR5Xdk44XBY4H5zK0bST9lH/+SBcFkMFXnbf1Wk2dAx/DiVwf/j6NRDXF3sPPuDcZf+zZ0U4D1qwPb5+j66Jv6KQNtk1tWDiLPaY/AAg4l3xMXyvyMmlE7lkqjZ0eHqipOwaV6DVnXOuhoow9nASC8FN634piTHsa83Obt6v30cUXTP9Gg8YxN9g3FBoYjsbHoYZsmtjBWWzQRNjFqfQ3HSwRqFGY6jsBloc5yvGTbsXNPuH4wN9X+JjGWO+PWQR5hDJEvhSnbfu69Me1GROX1GJhChki8QdYxj21w4IiKEMuimHUPZ1azhoQ8RZ274NE0OgSfeDcXJJFmaY+mFwqGLx6/UuBMeWiPjUTLE998CI6vtzILh8ywaxRLbaabZSSoHR/OsRJEaCBOoe1jPUn3OTse+Zur9tst/new0REtoLZhVlc1oSEdEjNpI/73TixwMdji9d15WH08Ro3dnro5PEU35RZZaJ0ZSSErVeSdKoY6UTCOFImApLq5wnL2TT/t5FjU6ykUCUAfpRshgIMhhjwWgOrCDRuq/3EgK6h14Z0RGF4nQd2d9v9pT1HAXFU21FjVOcvEgKuh8sqkvVJHq9aplons8waJ47IIGoyddM8+c3s9Jx+WPykw+I0MVNDEUSqNFSoBPpw6ciuQtBfjWOin/82kN/htA1eKpRmBAKOSVqu3EdK2ppT44SOgGxQNKBSt1Z2+KueEBZQTJt+EnebKXEw15s+eKmBnHHeJWU/XpGZ9ua+Z9DEJZ1MGYPFhlNSWHbkVQJ1X2UMwLdnF9e27pvVvumLpHr7cU35xQxCtuSQTY3kcaVGAvrEoiponZx5FBXbEyYHryrm5WhC0im6/A4e1XoEzlmTC7OuQ4nsAQ2wDyNT20QqLQ2iDjmLEU/2WGe5AjNEUvcAxUJlRgOtE2dwR0hzYW1/4Dj4S1tA2Fyfntw/m0gOe5K3jGVB5oOxrh5GIj5adIXsoWsbxmjOdxe8SAcJqw7F7mkiaVWbuuFeUoeJjMU0bgn7g3yHNnUT/ESlBgFVU8WdcZ+JqYzsTc3GXXv5gzxzTGWmWu7cgiORhxjJcpOywE3J8mFnGCMTK1CjIUQ5r1jsyH5RuuPjGHOdJKFEA+sa2fbFg6nzu32iIUToxdGL0is1FpJCeZpovdBHx0JMM93rilUJZqjnCKJKR94vtzoCTa9UibIo7gbX13fOmwh9r1Asrjf640gN8AYvTHFI9q90Mp7yicIhBXCgqrfP5JevFMSiuPIxob2gUgFjcypEPBgGdh2Qltk6x8oUej2zJwfCPFMCAcfcTIY25W0dsjCqCvEI6aJMWYM18xJ2HxC0Qbx6NziEAzVRh+NZNE172b03pgmQW3bx9IzIRwYI6A6kZm5Xp4Joj7N6Y2hnSkdSalQN/Vo9+Br6seOnw96OmaBKc4ome12I8TiCy4bMTfyPLxg6TN3euDWEoNASJmSCqEnem1UDYx4JlWjW9v5xgm1vNdKzi8P5kRqL2girSm9Zw+5CBPL1snTjIXucfXmh1OysG6rG5Zzcd+CLs5ctxkjUso9ORe2xeO6LTiONMCeyeDd+rF3ueuolGSYNUZ3jnGMibU+kUNkTnd7uuPA1FGgaCKpAKuvU+E1yITa6oeT/Jpe132Dr2z6Qi539C1iRAiFrgNG4jYaf+0XKn/gdz94p5CBmYedDVNS8s/9yf9p5b/+Cxs/+FKp/es95YePje9+evyKmW7mrGyTvQtN40/8q2+JMbIsK4p6smHwYn2wM7zFC+yxB7qwlxZ87Nyqp/HB1/IHPtYfQFc/1MX0scz3f6Mfa8/9U4oSdnbwR665NyQ/JpH6iwo4E1098CZln1zoGE7qQH2SsW/8InuUuDrP3OOIvPv/MdU0iHe4VaENdZlQEYYafSgaAilF17AizozeE0OHBLqBqvcLCcEPx7v6JKW0s7X34BMc/XqrRtXwVZNNdBDYuz4ICPQ9+GSYYsNDXXIKrLW6LwO41o0lCjVFbqq80F1Daz6D6QGqfp1pKrYveRL20CUvuMS8YJkkeGLmnowYwSU8rTJ0eO1g5tlfEsgeGeRMlv3sw14gifhhY5LCMIPediJQAG3ekNsRl00bEj3l1HU/O61ldD8UJ2NUL7izOJ9c9kPiQH0JZs/z2BMx5eNr9OE1jAmDgFklWgdkX1viV4Zk1A9uQXYPxX7HiAolTaArQTpBBr3P+I9S/btpQ7US9qRLZSB44mkQI2jHrCHMvs/gxJCI8+7NjJILrXdyyIw6vNE0Br0FyIU8Gev6Qq2FkiN9PIMkokyYJjpCzLZ35jdScSP3Oi44eDCjHAip07pymB+oa/UkzeSUHjWQ2FxSNFyRLcFIwQ9GXTuGcjcdqX1ztK82v8fEpVwSEkEjoweGBXoIaMCnIXsadEqBkCO6KbdkDBFmg2mADWPPeaVIQmpnhMyWIop8JWURM27emf2bVNf+8bfQGe/I8FsnSKBV45gSiZnH9cZBEgcrrh+VSGjKQ5pZY6N1N2SJeERsH0KSsKf2JYyZTQbDnI8qgiPmonBbbkyWkQZHfeNvau6IVPowDvNrRouodlIe5BB3NJaSS0YwWr+hOjieZm6rYweN7KEdIbAujRiFnAOtr0Al2glriT5ulBxZl87hNNP6O6ZpwmQjygEbiZeXTsqFw+EzRA/UbcFsdn2lgZmPlrcaubt7YGmD0+HsIQ12xcIVYUUkk/NMTM6rbN0I6q7nQGC0jdPJwCKXl47EwXSMTCnTu7BWnza0UdnqYJ5n0M5Wm3clYyAVTw+r1QtAiYFaB6N54E8uLj8K6YXeE+gnbEtlPjiqSGn7Na00FdqWmfMDrTViXImpAgspFFof5PIZXZ4Q2VD1mF/n9K5eAI57pnmm63WfPHinoI8bpitL/wKrynH+BiUWRk2MVsAKeRp0/ZzlNijhWz5FiBeUto+0bmh7Ri1S4jd5/FCZ587l+st713xiXYUxCg+vIsvt+0zzG9fPijvEr9ebG4BPdxiJ200QORHiaU+dqwwurPolbTR6P0GYsV5ZtgtxTMzTPWZGrY+QAyWdGD34pIgjYm9JcaZuC3na2OoLY1VGr+TY9ljejJhCKl6wre5en/LsB11rHGKkV6H3yN38KW14b6nv1zqV6JwxAyzz8nRhmhMpH75avE6nO+wxUcLC1p8J1hlqbHVgsTPCivJEa06JyPLA6Adql70rVelUTtNE10eUlT6Sd4vFmcxdPSxKLdG1Qhy0umDVN7sQPRm11sZhyjx+2TjdCZY2tq3R1yM53dNbBNlIU+VyG2gI5MkYvftEopmPJuOBppHVXty4IwdCcB1ylxuVFUHJcmawMbQjKXsXahgxCxb8MCYIPaw0u+7EhQMxH91sHa80uSByZtsWghgpJUoqzNOBbk65UEkwDJPktBkK67ruIWCB2hvT5MVBkBkhfR0vLxux1D01Epc6cWPYBdOJOT/QeyTljARj6AsiA6LzoENu1BrpfaaUgMrCskGUO0/KlBu1b3Q9+OFbjEFibZU2KmvvmERajVy3M2aPvD4bMUHvPomMMezfu/On/ufGv/9TC7/nt5/48d+QuDsI/+f3G3/0T12pdS8kdjwgu+5Y9jh7TKi9kfnYKcWnJnvX/aMccTU3ddrOUTaDsUfMR4SYkse/f8xD3wvp0yxcV/1q0x17bPZlMU4HP1AcZ99sb6uvla5pVl5uur/GXjya+iFiPwykFFiqy3pSzvTRYQymHEglfNVNjTF4cdwUCKQyOeouBQ+OCepUraURg+8FbmCL3NYF3cORhg3QRtVOIsFewCkeulM/TggEsI4ND7cZw1MhCez/r6RcyKXw+PyCRX+dgWKjEdQos2d3qLAbqINPkqwjKCFkkoLGwOdt5SadKR9ZVHnXNz7o9tXAXkTou+YdgR317tfRvpbnsOuJcwjk4I2MPgYZbyIEhI7/PGB08WsSTPlMDoSdHY58fSQbYt6NF6j79zHEJyTiJW5nfFVDJZxWM4YRSOTkza0elGaDvilFijfRHPSIsqc1qpLjwKLnjux3L2mKiCZuS2WazyCZtRlzcoTg2CUpYoOGGzCJCRtGFFcSSFAC3tHPk+MIYzBEO0OuSJqchtXPbNUnQHnqSGxYr3RtRE4EOREIHKdM6xdS8iZdDGeMxuAGQ6nWKfOBtlSmOBMVkiS6KWM1rC1CPiEAACAASURBVDdOKVL7E3FWbrUyTW88CK4PonRiFtpYITQGwUksTMCRsKcAm8ke4OPX6ut7xiVRQRK5m1P6cGJcIu6hPB5uuAX3E0TxLBSfbPh9KmNl9MZ6UEJtTDbo0hgRugzEIkUTBxO+aJWUinsN+8fEWzyEiuCNzbgQiZTNyKXQrbP0ioTA+XhmF8/9TT9+7TSVUGmmmA4Sgm0rKRyIMrNSaX3l4B4nti6c4kRUKIfE5eIFWk5umpQ95MHChViORL2jrUZ2Zye6pzf10Tjm7PIYHTRdiGFCiGCJUmR3ysPlVinlTB+6aw4hBPVOIUDzTkSZ7wixUdszrQ+mfKRMJ4QZGwvreMfx3MkMtM7Uriz6yPH4CWO7YwThtqyk8Ia6RVq9Qh6M9Eizd6yLcX//CTkfWG4B6z5qHTYRkxc9MW8EOwIzIpUcD0z5FevlQq0bSVYkDr+pWqJVj+I9HQrPj4/keOcaM3lk6Cts3DvrVJ4I/TO2fiXNlZgbvUEbYY+PF67bla1+m5AWut6wMTFNMzEttPGCdmGeZurNmOZCsELrVyrvGWxITPR+9Ij7Ity9Mpbr9znNDwSO2HgghkBvC8v6yKs3r7yLtn7YUy1dkxpToNULIo88cUcdK1jbedSBnDLRAq/Lp+QA1yXyVH+AkCnhFVGOaDNCEeZjoS2NdXnDdFjZ2oXWVkJU7h4m1hW2eqOHJ4r8eiR/iyEvDHmEeOEwPfD5L628ffuWx5efJ8nJi6Gx0PTC6zd3GI9srXNb8cCXV5GeFrTfmBPoulAOZ1gX5unMaIO6P3vOnocyQ90ubgKUCMFoVKqsmK50Ouf0ljUY03yhxAR2YHTnwYZQWOpGDoaE1+hoNAn0HjDtWF6+0luTv6DVRuSBoULMDaKhy1sYhaSfcv9K2MYj3Z5902/K89X4bPoOKc6UfCJEw8YL3V68cyl+0CEqMR9oNSES3b+QEhIP1O2GToHeCsKR29K4vz9RJli3J9b6nukQsVRJ+TezLcN9ET15uqQohEbXDbUr5QDEGR2+oEoKSF5RrZiCyT3X64XpKFR9IUQhlsDYAtvWOb8KhLTxTl4QC0yS9q5GY8Qbcuyc18B8W3ieDCM63xpzmYiCjYZ2JdLZtkemeec91wFUzncn2li5Xl7IUyRnSLkAsLaNOjrbunF3fr1HMBsik3dCzQh55ba833ebe7omhgp5qgQLMO6Bgsg74IWQ2F/DUM0EuSfOwtPzB87nb5GL8MWHn+PudMTGhA6Pwx56g6TkcGLdLkwHoUwHgmZqN279xiCTosvqynTg5Xr9Koq8DsNi827idCIIfPHUnVTysXUbOzFMtFr573/6xu/48Zl/5ncevKAOgZ/7wousmAopQ4gft9m064gbTkFxacDolZSyU4X2pMlIIIXAaJ2Y467n9oJKYC+cvXs+tO8hPXuXOQQkCN/9LPLFk1E7nI+Rsdddv/CF8p1PAkOVqQifPgjff2d7MzhgNvj+O/+Jf91niRyjk8vMe53e//SOvOvWzQ9fuNzTouz/Vn0qaq619o4zLjUKsDX/2hQTuUR67dTaHIM4OmVObH1jsI/WYyCmQN0JGF5ORrp4t13wPTCIJwRO08S6brTdXKdhMD6Gw5SJuk9LQox+WBcjSWaIUHVQzWi9U7JPhizCGMq1rmgKXOk89g0thQuND23l0hvDL5GvjQqXtrGaOWYO+PjX+v8oXrIIOSSQwGaDao0oiWZKa8072xgp+rXoQBhGwYgm3gwYbkZ0aaWQkjClSDOXkRADMUVSiIRd5iPBpwpRLxwPRxiQYvBgw3bFRKi9kqYJ426XPeluUTCwTometJol0PZu6TSVXVc+uL+/Y6uNmLKHoiUnQ5kqjLoTTRpzcHNiiJGgB5fE4t40VBE7MJpBdn2zpkQLM53EkEbPGyM9MqIh/YTxKdEGNjpww8Q74UnO+3vkaceNzODooVcYFiOrdSbx3yUQ/VmNK2U2hBP16ZvcPZyI8y9wvX2fKb9GygNrD/RWMesEad4slESejogUMMHG4HaJvHnzmuvlBwRRTF2GZSzuX+xnCkIiMGKkjgZdd//I7sm4TS75yYrlBkUY3ehd6C3S28RdOnAzoWclWCCPTlR/37o0XkJjQ/mOOb/+g3UuMrAU/H404doHUytIPpD2JE5MmIJz06/Pyq/28WsuxqueXYPEx3HJgHDkxsqUM60rK0a0De2NMAc+3CrH8oo0XUDPvpCFG8aXNBTRA23tIO8pASCS00zrxnUdHI+voAqvz6/Zlspt/oLaHHU3pZnDofDlh1/g/sHF/9ph3ZSUnXVrfdC6czNR47Iu5Dyz9c/3DtMBE0XiFTByOpK2T2mXI+SKhA0Vo46Fh7vK8w9/mZiUtT5ymCrl+IY4z3Q7IfHoqD1TtuZFnIRMKgUxN2iFUnh8Mo5zQuQHxJj+b/beJda2dD3Per7/Mi5zzrXWvlSd+7FjOTcUBYJIaCQtIrmTyI3IkehYCiAESIAEigRCAsl0IohAKIBQBBIXgWggLglGdOIERIIscYlxbAeIwLHlY1fVqdp7r7XmZYzxX76Pxjf29kGyndNwLzVK1dlz16q51hpz/N/lfZ8X65leBN0eoSeG9AJTDzHRsDFkZZgq9I3zrXC4e4CwsNxWQnhF75VSv4PgE+qNX+b+/h7tgdslMI8fEWSg1o3revP0rvqS223hdH+CEDAtIBtD7q7PLWduayPOhRAG8nRgXU7QXjMOJwgraf6Cp8fOYX7NYXiFaPKCjhvLeuF4mpiHI588/g3ujq/pVHJWWr2xLsrd/BWsKYf7jm3fQSrUnulkLA3UlNmaEsI9bRGGWphPMyFsaHuilwY2ULcD2lemeaOEN1zKlXEIzHeuE65rQDdhGI6eClgzKitr3eiamaaPeXeBkC4oZ6ZpwLYH+jaieiTaC2gnLucnYhg5DpE4DJRwpW8R0Qdi/5jtIgzHiPG3/fdz3Qj5QAiBbbswTZl5ntm2G7f6yDgcMYkM6UAgc1sr4yCUctn37i/pkti2C6ILc06QCrWcqQrzfCLGwLqd9+IlUbYjh8NIShuX7S3XpTIPd0QOqDnequVPaRvcH19yvj4xjnAYEmutBAscDzOL3aBkCF9j64rFCxEDmxG9I8oJ40ZMK2v9nDx+zjA1hvwA/YG2nlhuAzL9HK0Fjvcf0ynUFpEwE2NkuynDeGRrla2eOYxg+AQJSaQ8kWym1cpxesFt/S5dFiQllyG1I71mJG6UfuZ4B6U/cz4/Mw4Tx/EFw3QkpMS2CcUCOt57qtzThSCN6Thi8UhdztwfX3H77Ik1CU0j0rOv5HVx/wMTWxGGQUjpDi0ZYSSLopzp9YrWI6/vf5jezoSo9NJprWFmTHMmTAO36xnrMM8HNFxZiiIcmOYX3BafrJ5OD1yWt0haKA2kG1EefcpvM8s10loljwVkwXTE2j2iJz76aOTt4y/C1rg/fRPpidY2ejNMBk73DyzlM5p+TswTgTtKrcT0lha7E4TSxGV7Ypgmvvhudc1qdo1miBO1Jx928F1+77cDP/UzlR/7wyMSGiF0b9ZUyClTGm6Uy+aSCjX+0l9fAah1o1QliB9UpQu6F8wSXCd7J5GwhwSVrblJS4SKsvXm3ou17f7FtEs7fGra8Zh3DXCY9pwL1Q/Sk7//d/nx99f+xsof/QcUYuLtk/I3f7nzT/7oiIgQQ+QP/u7MT//Nxj/8I8nPFe38jz9b+OhB+MGvumzJPQweoW4CpVVvIAju5wkBgrFWl2iMvXloTPdBUyZ4oFb3tEQxQdLoacfWmYMb/HIcefHwii/efeqbNWuuhZbu8osIW6u7PAcneqSREFxXj+3vBUjjQOiGC2AC0twQazJQr5kUXmLdkAaya5tJXuQuzck2rXt2RxI3lHZR1l75tGzYYSIfDjzdbryjUn0JQFLowe/1hnLR7rIwvAp/P8FWg9056BIVCa6HV6V1dbkD3uSU/fvv3Tf3g0SCul/mMbq8ZmDfAphvXTyoKriXpxoSATW62Ac2tGj35qkrU7ijXAxJkWXt5DwyzfestTImqLUSUkWl7f6C4IV8M2J0aWVAaCUTBTQlWl0xqzzME8v5CXolCzSdsD3gCPqe0q0elhYGRAMVYzM3PSY8w2GtbU+YFBrGwSq2NVqPBIuM4UC0ESsLvVRSukCO1A5lC0iYEGvk0TXcMFBqhhQIsTuuN3YWfUaOsLZHzzcxpQ8+5V7LA5kX3L964PL8lvvjVzGBZDdKXyiaduBBAks7PjdSK3Tifg8Ydy8qX7z7RV4evslyu0C4ECI0TWw1QtiYw+ifvZQ97A8P4fEgJeE0diiR1iOXtRNHQz05ijAIeQos7VP6WpjbTMoHKhMtZAKZ0AOpQho+5zwKRmcBhh45tMhokQ3lMUKZOoNs6KVwmDOLVM5aIATu749/xxo7/sRP/MRv+uLyf/+5Dy/+5F9wQ2Njo+sNZSHGwuO2cGCGMFL8McghKT1Uzk2Z+x1FDxiuKTZ11y4ayTlDz4i9ZJO3yGS0qLSo2GDemQ+w6IXGigwDpRa035C4YVbRZr7CNYO4Mc6T3749EMJMCEdUEyEmlMJSnkh8jRy+ifUjpQSGdIdq3mkONyQ+0Wxha8XjcOM9tQsaGttyR5JvEOJIaQu38pbGE4TOunbGw8RWz4TYSUMmRyVKBXuAGInjgtbC6XBAxE1tQZwsAq4VNtlorIQ4eJJgP2E6Eg6d2/aExERMmRBuRCDqgHSAlTycOD91yuod/uX2OVWf2MqVbeukdGQ6vmU6wHwUtu0TtF+JjGR7AX3GOkyHE3XLRP0WvY7EYSHkM8ZCDAdHFCYnV6SY8NiLRJCJmEa2UpiPA1vfmOaNYXKTrNhICgMpK0KjroE1nOjhBbUdCGkmj5GUCsKFFBa0XRlyp7VKKc1lNVogNMZdr3673mjpTO8TUe7RFlmvG0JiOkDVR+o6EOPbXQ4Dw5RJs2FyRm2jNWePp2zE1BlGYRwSy+1Kt8o4BR7Pn0K4EpsSayeHlXF+Swm/RAsXjAfC8EAVpXXXDA6DYhS2ZacthGU3Cw/0oli5MQ+dwyi8++4XvDjcuVt+uZEtk7intoGqjnkKvOR8/Xyfmh/Q0NBhc706b6iy0spElAdSUJArprd9xX7P7bpwdxopaydwxPpMtIn43sQ8Tax6IR0rzZ4w85Brpyw0omyc2y8RZAQbCJoY0gkx15d7ENIjdTnxcP8t387ogoWb40JlYzxmai8obqKdhwN1E7CZlO6JccYUVN303bUyDBMiA7Uoy1pQg3Eaab3SS0bkyDi8IMhIayvNnsjjxrU8YgFeM3C5fEFPKzZstL54rDXGu+UL2gvlVjutJoJ5MS62or0yjidqT4yHicRxJzYUtC+st5UpD9R+5uH+HtF7yraSY2QaRnJ0c08wNxxN2aepH8zG3WhtgegkomUp+2jQPHFRAiFXBGEaXoEsNH6FeRrQ8hG9CRIvxNw4X86Mw0tCHHh6/jVOd50QFzQ8wvDocppyYE5fpdfIsl5Ylmen8gRlo3FbKuNh4HJ7dvRpFEq/8Mn0yB/6A4baitlGDHd84+XIf/FXz/z8rywMQ+OTt52f+pnCWgrf/krg03fw3/9vG4cBnm/wn/2Vhf/3k8plMX70DydePxyYh8R/+VdvlG68uo+8PRsvHxJK5cf/9Xf8X99Z+SO/fyZE12EDpBAZJBENWgz8Dz+38rc/K/zsLzY+e6d8/VXg174wXp0CUzJCyPxL/8ETf/mvb/xDfyBjKPMAb546f/GnKy9PwqePhT//FzdyFP6ZP3EkRJcrfOs1/Fd/rfArnxsvHwb+55/v/Nf/U+Ef+2Mzv+vb0XXNmEthEP6Xn4WX5yPTMBMlsy4FJDCME2tvaBAmU+Y8uAfGhGHw1EPtnbj72NcGEoQhuz9KCIjFfcrfaFrc64TRmlJqY6sVFSONAxIDKl6Ea++0VuhaCSLUWqmts6zbLj01L9/UueetLQxDoONSApOyz/td+lJaJ47JfWzB8XKlFq698JyMcZ55c73xWVup0+ANpXse9wRHAxEGn7PSB1+rv8cK2ntN/16kB4MRp700VaqApkjYbbthPwe6mcvHFGIXBon+BVoldmWUxCGOHMLITGJoRiqNYZw9uVSNJJEkfqIFhCkOvuHQTohG04pFc5qIFkw6pRZEYAzqW2r1KXcQ8RyBkNC10YoyHsEoaFsZU2TOA+u1MMQDwkyWO5a6OawhBFIUPLwNRGEMM6zCGi9UuaGyIbEhQffwu+5QDRTRIxIMS2d6fKTaRogvSOljVIRqVyQkCHlXA3UO88Dl+UIKg5NehswggaQQ1Ug9kGQgck+UFwR7idgrUj+Q60ioE9t2I88rPVxcqpEPtDBRdSbKPfPwAtrI9alwPPgG9rx8jsQb06lCuFFL4zCf6O3KlAeGeA+cMLI35NEYDGotLGJsXYkyYD1RNXADnrSwhYgMCYvKNAYGIHdh6gMnOzAGoZbu0sQsIAXkhoYnNj7nqt/lId5TW8XWjbkLOSa2FHgKnYXOTCIURYeRSzB69sHAZJFRI2s1/vifDMy/55/7V3+zelvea9x+o+vtf/tDH178R398Q1ond2Pci8E8DozrkTl6Yprr+t7zsTNBOsk6LV+9+25CZiInn6LEpDydYcjfJoS3QMO0ucwkuF4z7N1TyhO6Xnw1HTpEn6bk7FKZKBO9wtbeQeiMeSSnkVaMKBPP1zPzKdJ1JchIIIF2rBtznkADy3qDVEkjTLhRrsXOMAj1cibmgZtFxnRCzxXihTgFAi9o9pZxnnl8I9yd7mnaaLqS05mcVno5IXbktlw5He+ZxxOX6xXo5MFQK6AD2m/cvRhZbgNbHTDpVHNN68vxyLvHz8hpZBzuWZeNaXJqQ+8uYJpn47q8I0yR3uMeWNAZszAk1yaqHdGq5FRIU2OzzSfS5nH1IRprORODJzeijh7seiPnzN3h65wfE3d3n9C3Gckd5eZFgU3kmIEbqpUxfoPh5AlavU2IzTiN6sxyecdHL77Op9vnHI+vuS0bra2MozCNI7frRguNIlc+4mO0ZywoKjeqXulduJ9+wN+DRGz8Vba1EHE2tymkHJGsNFm5LGfuhoj2iNqwm66MKePx0pyoJTENR0QaknzS93y+EOLE8ThxLZ9S+lvMJoZ4R5aBWlzfFyaf9pTrwiEO1ChYzGQZ6W1l2b5AUU6Hj5mHA70stHbFrO/87UyQAaJQ6uLvIbgRS5mg3JOz0Owzlu3K4Xhi2W6+eo6j/2uVvty4n14T7J5uShwbxZ7Ytiv34TXj8OBhI+lGDpHbBdzzXin9yt2rj3jz5sLp9ArwLU3vKzkK4zA6yuv5U3J+QG0kpgAUjIIgu1EnUyxjUujciMllZ6i/LuYUlS7PntoZI1sphDASwuArVgrKBQJon1FJlHaj6Y0YI6fDR9wfv8J3fvnXePFipNUbokJOMzEkuq10bqgk6nbHREKiomwQmgfKaKG3Rq2d4+mOdYN5Sog5ESmGgV4TOR95ev6CPBkhXqmbkeKJlBzLGKJ/zhIjvWZ0WFBxMkAMGaseMBHiinZjSHeUYO6nKSC6etOmiRSPdBXPcJUFkwWAGDLb2jjMR9b1Qh5HsIjaGZMb6Mx6zczja1es2oXjPazlHetWIYzkSbhefU07TC47U82s5cq1XKgWOR5OLOsVVSUlD8DYtpX/8+uf86f/iYNTm/7Yr5uRfvZ/Lfwn/86Fv/ULlZSF3/l7E//Uv3jH7/x7MstV+Xf/zJmf/is70/tHRv7IH534V/7pR/79v/CaH9qn03/5v1v4T/+9K5/9aqc1+Eu/8FUAfvxHPufv/UMD/8KfefhNzymAH/l9n/2Gf/5v/Ecv+fv+QZcL/el/5C0A/+Z//OrD66UY/+G/deGnfnJhW43f/wcH/tl/+Z6vfyv+/77Oz//vhT//Z8/84t9qvPoo8GN/6sif+PHfOMTjz/3Zwu/70R/8Ld/vl9eX15fX333Xv/ZjP/Obuji/72L8T/3JZ9evhcAQBxKBJIGTvCBJI4a+Gx8yhuvCc3CdV0eJwXaTgSEWiXGCkDCLGILqlRjD3o2yT/EiKU2oZrQLxO84OD4fCAyUVZmmOy63hfEws5aN7CZmRydap3efVqylcXf3ihBHjO4a29axpgxpIOJaLVLDpJIZCerG0Bh3BFF0V/oUB6wZxIJGoZcTahun44ltuTDNkV5GWi9uljE3A+Y8eqjOGJFQHHfWEkIiDUIMivQDgQNbe4OljWqVpS6EAF+9+yZ1jU5Y2LmrOc2OVbJKiCutf5dWvkKKH7PpBYtPmC7E4N2cNoCM1psTb/IdxAhZ0dBovVE3pfVHxwZKpjdnt4cAIXqctNCxujFPH4PAuq705mileQyM48T1acTyG3dLm9Cb4/xCaARZ2W6VgY+4pTPDOLFs7oZPMZFj5nq7wRBZ+8pX0x3WJ0wjhEZnobaLF39ZGUaAe9ZbRTQS8XVkCIJkIHeabeQe0D5iNhNk8ESyuLEsb5jmGckjrTwjAiFkugrbpkzTgabKsiwMw8Bmzww5MISBunTGw5GlV8Yx8/TmDYeUWSn0EBjT5MaVbHSFHO+Z4sy2XjFzk5+blr1AVJxi41paX/1aiCTu6KUxz8a6nBmGA63tWsuwa1WrN70vH75CrfB8e0YGhexr5mM/IGECMzQs9NYYhzuw4Fi04BOCWoRhPlDryrZdiQFvsBlclTt9QuCe1o60ZkhoOJe2+X3WIcdAWTvr2nj16hW1bfTuU/ZtK0zDTC3VUV7vsVVibuJFqTWCzVh4opnrGbslTB13NeRIDAPL2TjdB1q9IHSGlBD2IAf14ImmhXFf07feHVeVBxChtsa2bRwOM2tRckyMQybgDOYYjXW7kXJyGoJWxCaEGZh8+mWLk2uqN6Rl+C5NQexIDCPIQq3PCJEUfftUDZd2SIceyGGk2wWRSCmDywJjQaX4ZE7czDcNJzcwpztMM61fqP0Z1c5aVqZx2olSwjjOrFuh94Lkzk1X1i4EyyQ2aul0MqsWGo2cJlIKlOqpx++52qU0fuHjT/jn//Gdlf/H/84ayL9bry+L8S+vL68vr9/o+q2K8e9bM55h198JPULskDowFmfAKgh5Z216qhg7LooaiPnODzLZMCqtrcRwJIfofObmvN8QBTHdCxPZ0WyVUgtzmvaiI+8oGmMzP2SCrIypgnqKmGoFlJxmtEeG2NGuiNz80N8d+e9NPYL44ROFbfO1zxQjA5lSOz2NLjvZCr2s5Dm73rRBZSFIY13dPFrXm+PuYkNpdE3EmN0BHCO9K2XdyCk7ekoXxAq9CmOYKJshYd4PeS/4QohsrZDGiV6vNOukkGhWPRBwxySZzKQJluUNwzwgeeB8fYbeCfmOMIzc1kdEGi/uHljWhd7FNYUWQBM5BoZ4AEu+lpMbOWYCE70N6FZJo1HaS3rPpFGRMBCCJ4dKaLRWiDFTQuSyXHwbsv9jBCxkZAxc142j3NFKIXWIBKQbWhdCXxnTASzQ4pnefRoe+0BOmZBOlLo43m8v0CTIXkh7gEPvjoZU7YScHMFnDe0LSiOGiImz1btlUhgdj0WD7hhNSYnSF8zCbrBx/34zJbBAcvc8PdFbQGJEk0+JxcQLIQnEMLo5mcJaNxyoP+wMYJ/Sqhb/cwtgI6qBboIFoctKCiN1y8xj8qS2OHtQkWy0qIQwoCGhMVO2Z8bRGxIseeFmgSCVbp1WnCAc6YQIZkLrYOVGjAOqC71vxCSONDUPQnD+7ZFtE0ydvToOPmE19QAjbUqpG0MeiZIIBkETSEKC0RL00Ij5ikhAyW50VnUjIM60RS5oVdfv5ggqjqSK2U0+y9mpSWEAzRjRtztSd5iYT+CFgrOUI0EG/5fRiRsSCKH667Ii4liv1pVSCsMIrRckJOJwRPXRSSTdaG3dA0McnWUIMdjOwE8IoH1FBFK62xGEGaX5Kj1ERxbizDXRAWRDQmNIMw2olnZ6AKTsHHJnr59p1YNSZA/+SUNEQ6P2jlqgbJ4xo6JoL1xvG3EY0dC5tUBV3VFv/vyNaaBpo+seGKNudNPv4aLTq5vov7y+vL68vry+vH5bru+7GJcdCaTiRV9k1zpLdfg8AZUANPdHmINcOpEotk/ARyxEiFe0L/RyYZx2hrgMnq75gT/kcgmzjkgnhELX5IWcGkYlBkG1ME3JwxGCeMKfCeBauRQH1Nwlrb1jtJ0Hu4c07CEO70MlwvsEpz1gwnXOQIh0gySOcGoY2kdai7AblNqi5CSUtjCEAShYKIScSeGO5aqE6EEmdXNetid0OlKqlYjkK10vjOke6xnUcY0hRtbyyDgtVLuCDvuE8LYDmQKtjQR5RcwdyU9YmOjmxikIdBISM5XCkCZnSddnalOoMzGcSDKCKsOYaCW7ySgWcmaPmBbGdKC3hRAzWKaUCxIdmyUSaCq0uhAxYjpQbhdSwLXlO8+19YLFQokLJz3Q+oqJR/kGEp1O2BPSYh33RFNHRKL9g1a9h0iKD7R2pMe3HigUIUYvXnRzdJl2JaaMRAVt6M5dbQLQIXggk9YBtdnNhLKhON+59+ABOKE7LSRuNAPpgUigloLpTjtIQgsRkYGgHq0uGFgGlFKfEOlEiWDHvcBUmrlM632wSbCIasBsBhJNP2M6JNo1cZg8BlyAIJ4cSgjeHGpn7RubrpwOHt/ea3Mnm7im21C6BtIweIQ4HjC+1U5KNwKwbUqIjtWMMWDdaSopQl1HpENO/l+Owdw014VkI2hg00KaMmMenIG+N7+GEPKEBUPbmd4vhBhBMp1A1z3YKTTeM9JFRxIzXVdihmEMbGt3ln+q3rT07LHt1vGQi+b2LsvuHenNqUKJ/X00ujrdJwTQ7uV7EKX1DVOnTtQGOb2mNQGZ0H5Bk/hwAaccxNgp1UM1QFCNu3ynOU1H825gX7HgKNEgyTqAIQAAIABJREFUitiAtkSzjRAbahORkRiW3RgVUI0+OLBITImtLP51qZS2ElMmpoxVRWR0FrU2unX39+xT9d47a4NpdK5HadF/v9GAuIdcgOw647pHv5t5yIYbK4WujfQ9xbj+5A6BRh2/aYpaIqXItq7EGPyzH5x/3XeedqsV8u7QK4UUouc/mfPtxhARSzQzb0Z738+iHVEYnPGcUFQ7w+CNtDcnvmO1PU48BXWeOP79BQnvGXrObsb5/4Sd2mxOFjGMtAf2aFM/R/ZkWUH2VFX4gAcByl+rnP+bxx0LYh7+hvigQiLa1aPHte9nkofvhBhRPDeiafMUYvX3l2Ki1Or88ZhYt9U9V6K07mFrKSXnhwf118cDIWSKdpq2fVtsiPoJriI0aVRz4LhYoAWoYnv4nv06A14c6djNNbJP1ninnUWgC+iHH4ETc3pXokRyjLy4c/pXij4scb049K0w54lvfePbXG/rvtUyb2xr5eX4FY53J754fOTN+ZF3twtvz89ct9UNn1Gw5jHqc34fguf3lwVnea+bP79NYQDGGBgRRonMksk48Szlwd9fq2SMHMK+/fctbe/G1IX5kPdnvcvPcoxEUVKM1NUIrI7AywPajN46KQTGaWBpK2vbmOMDEtwgKUEIaaT1AB2OCaReCcP0PcmrYBq8ue5999uspJ3YE0geLLgL7VuvhMFNzxMvCBY8aTTDVi4sdSXkCN14ONzRa6fW5t6BGP2+3J9tQ/SwKdPun5MwoD2wtcr9/Ynb7YJ1Zcgj1RprqwQi0yBoP5PDgW0biXlAUvV08dpJ2ck38/iC2+3KOEd6g968JE3ZlQS3rVBbdy64GKW5dyGFgdwnEGVrC3lKdOvctgISiWlwPnpYWW4rMTpRaBxHtm3bszECrTRO04lijWbm2v6ygy5D2LN9AueiZI1eK4yG0YkW9udgo4YN2sQwOG7y/bND1UlTKQf+7f98/i1r7O+7GF+tu2tcvQhvBhueaBlFEZzRGGT1Lxs8JKb3yJCE1m5Y8Gh1ASQnluszr+5eEHqih+rhFe/xRntRruqHQIqZS3tHNCFZIpMY0oT1QIgjt1qppsyMJAlu7rRCbxtq3iAEmbF+xCJAd8RTCG5QKgUhMI0jw+DFRGuO0iJCpLNtCxYg5ETdKq1fUAZyiuQQkJBIyQuWpje2DUyUYerkFP2w3mUJMWcM2SOPE2XriAWqXVB5Q46FVjNqlRj2GDBt9OLyC9flglAcD4YXicI9JgPHOfK8fMFaKoHZWcs1e7BDmMjDkcfL4kVJiPTmB+CQE9t2I+TiMgE9EWJGe3F9szQOdwce3ynx8Bbhm1zPhWHqxORYyt6gNT/UHEbnRVLEJ9Sm5mERSVAam94oXCC+L9iTu9DtytaM2ka0nzjOlWmuWK30UkAXLKx0iTQytWwI7qp/3xggnZgSakqMno6me3MiQam9ouxpdr3Q2o0gMylOKI6HatZJ2WU6t+vq3O/o0cCtH3cdfEftiU7DwozpAROn3wrdObrJE0Ovy4V5TnvIRvOpsQliyQ8EUf+cyIZIdzNROFHpxHTD8kSpmfGQKeVKpzOETOqZ2/VMw7gGDy0oJv7z1k4ExpiR6AmTKbl/w3hvKPW/K7v+uRQ4zHe09r7RalhYIW3IJhzmgTwYtXogg/aGmCflBkmMx+Iu+eKSjxANZaOou+5TOnJ5nGk8Mh8C0gdM8/47aozDgOpAHDbaGml99AS0hEt+thtkwyRSNqP2ShwjhODFuSrdNoIFomT3m8QG0jDa/qDsxOzM8VqVFI70pph1UhoZxyPrCtN0z7Le2LaFGA+UEtyngO5x4omukRhHbyZE3a9hwYcMpig3Uq50Gdh6YIiG9kTvgR4iMXaawiB3BIts7eYhM2Z7cq8SQ2RrK9EyKY6kOCCh0bWwtQYyeuw1EQuwtRWT5qlxPWAysKJEKtYyw5CputJCRMmEzZimEZXA1it5TH5vqO7T/f1Z8T2X9u7SwLCH4Ujwxl2EmJzyoNb26G8P6AghMohLrGpXkgzYB7eeYta8ISciwaVFIkLv6uEk+3BFgGCedGjm/+8PhbE4ls76Pt1viuyMatuN8yGEffr/6wzx92A9xD54CIXwAfMhEvb49/ebVX/WqCqYkUNmYmLTRpVOT3uz2zdGAlNMDBZpCEUCVdyQKCjWO/RG6s2lWCk7K7x1Qkpo72y17AhT258TQkyemVFqdw5z3BMC9+eXfvhe3ATpW+o9LMn8Z2SqlGCUYDS+twj3n9cmyo3KrTeuaiz8OvEk7BZ+T7FUxnEgSWBKkR/41jdYlgu9NyQIiKFt5Xh6wVdff42X96948/YdYedliw1MKfEDX/sBttJpVpHkk7DbeqO2gAWPke8pI73TitNpcozkFGhmrNUTKlXESStiVPFmoPVGM2UKmTFlrn1jkuF7zg28mMI3TIqCFpI+YHEAqe5JqYGgkSEHYlLfHEZvZLUpsie+1lJJQyKK0utG1EBORxrGVv15ZK0g8UjUkSbiDYd5M5hSZFkr0zg4YQen2GCeUOsJ4hBDcorMHuzUsiNZxxiYpoksAxqMIJnb9ULIPlD1+38mMNLaI9Nd5fnyKcqBwIkYJlJyk+fabsRYEYFpguVqTlCS4LWNTNAjQ5zYypkQG70J9EwIM2NudN5R25UUDrsM2TAaIdh+jxrmK/898Ml2Oa4X8YaiQfZsEfyZrn5OGSAmBJx/H1L0z70qpbhx+X3YloVISQkpbk0uyRNrUzMy5q9nYegFhgdag5EG4kOVJmBNGPqBuudKLMuy89/5gFL9fq7vuxi/JiOZx9AOMXtUsHUOrTHKDMxQ0/tPppsFBZ+O2YTFZ9Z+Q0Imc6KteAodKzFFzHxi3L0mdERVg7BHnwpwjAWvjCc6B95twc1ejxunUTgE9W8pGBIrol7MBU6YZtLkkph1c1btkAPDPDHNngy6LoVt22i9MDAT4kDLPp0LbeM4J5YA1hNjGxj290tP9HLFJBHjPZbvqa3TNO3ShU7N75C8kOId0BnnTNsifXsBsdHj/8N0sD3RD6o9onZPDPeIVbTeyPYRSQ8QFkgX/0XricTsRZRe6DwTdIAGQzhQ+gZkQgoghbU8I4Ox6TuwSJR7aumYFEJ8otqVYZ7olohTxygQpj0O2wtuCwMSXxPj5yy3jTSObPURqZ0hR1LwLjXnyLY8MqTMEDO1nin9QpdClwzd8XSnOTDUb1FrQ9uFEN8RJWBtRFbjOH7Cc5n9Zhfnr7YGY0ikMVH0iUb7sL5XbZ4AZ4o1c/e5GBKMut3oJsThQJCBbSlo70ynmdKegEBTpVRQyyB3hFio7RHkDc+Xxv3pa1g7+YRZlC43xmFmeR7I6Z61F3q4+Tapb9A2jtOR2/WJOEzkdPTJijjmT6KzpM32EJjgCEioSCyInZ10IIr1Z5oUWvmIKQ8UrrQeqIyklCnDhfk0cD1fmNML2ITBIkN3frNEOAwznz5+yssXr+iq1K6EJJ4Al4QhnqjFmKaB6+1MTpmtNHLqpKis5UqYZ1qKXG4LtTRiFIbs0eprW7nczrw+HTGtnK9nxuEV2AzxhMSNpX5GTG/pk9CWjynlJcaG2c1JORawHlEWDnJHkZW+VYbxjhBHtnrlVp8IKWPcI5bp9gmbNbo65cUkEoNR2juWZhymN6w60LcDoncEuUMI++buiW5Xsr3atzuVZW2sdeF0PFL1CZOVPCrCSNkaIRo5ecNempLSiCdRCr1BjAmkUe2ZrVw4HF8R5COez1+Q5wvKHd3e0YcnYnwghB9iK2+w/F1EhbY1xngH+FQ0pLgj3WDbNqbRD5yydNbaMemkaaWwUHrHeqQ2YRhPWBI6laEF7HphmOGaoQzN2fdkBg5sTaELKQMhkoI4W9znxTsVZvj1ghdv0sJO+tgnHUBBu/+dEOKHQB2Pi1d664wxexiN+t+xPWLc0y09/a/Ted9d+zTbi0br3hzkGBDLBLH9kHXYnT8LIkFkn1B5eJbEuBfdPkV9f6CrGTkGaq0o6ri+6NtT6wYIUdKemrlzwQGEfUKuCB4UhHSQG4K/RzGP94ZM74lGJscCZjsfXVFxyVgQIwY3NFv37akn7BYkRZ/cV2UcR98shODFrXnQkeIbwxhw/nbfqRoCEAjKnl7qpvOCUbuxmTkD3Ul6XrAqrHSu0tlEd4v2Hqiz3wEi4k0WLmMVCQxj4tWrB+q68cM/+IPUsjJO0SlYvZMCnF4e+MqLjwkqXM6PjDlwf/+ANpeBDjnz2fqWw+me57c3jl954JfefkIcA3fDiapK2Srt1sk4NeU4jbTWCDE5MUZXpvGAVEWiN7SG0UOgYdxaQ3pnjjBrx4hkMVQCySCYEq2T8Z9vsw5tI0ogCc4ll4ALaTsWQboQ1Nhq5TBOHMYZeudyvfqQD2elG0opmzdUAmrK6xcf0c8XpHVkmFlvZzAlaMeqEgiklBkkuqRWG6U1qnY0NISEBaUU/5lEMsdc6VZot8bzcqaa0UN0X1A+8lYTE4m2+Tl4OETm4SuwQW6vOR3ufdLblV59SJHlRExCvW2U1gk2AjOxvQN9wvLCjUhKRzZTHqZKbsbIRCdy6QXtI8FGtjWinGm6+POSE6IRrOweo/ebMJdEitoHKWoLFeuNcYy0uiGqjCnQVXwVonDdFqZpQnZvUGtKjJFxdHSpLsahCa0YYYjezCKE1gmKPze7UVSIwwUxweTgXibZUKtoF7qesHT50Iz6o0F8+50ccfnbVowvvRCb+SozNhoCMTiVJDWM84eJUwhCkNmxaZq49GfCUIg50lVYS2GKiaY3GgPns9CHkXEYd1C+olrRvjGNntaoWrjZTLKBo8wcw8B99l/KLRhFKhcKsf8yo0wMckeUj/eAAzfvNQpbrQzDwfXYbeVyu7CVlVb9aZLzzDhOZBu5rZVzeeYwC6dkXC6PXEPi/vAKbcIYE2PKlFJY2yNBOsvtSGXApJCnTJIjVga2WyEnJWXjcn3DnBOajK7P+8GQqHWg3hI53PuNEJ9JuRFkppUJ7U8uDemR9XbkcJjoWijtCdWVGOB4+phf+fTnef3xC0K8c4NYalR9pDXjdHhJtQspZT7/4hM++kiZTmFfi0bGIbNezvTtjvFwpfNIazO9Da557onPPqmM+SPKdXLSgyykdGRIL2jNeDp/yv29oG0FviDwCu139J5p9UC3QpcG+cp4vLCeJlr5OsuqrHVBbGOO97TwABjjqByTsC2V69qxmojBGbbD1Hn7/MZlSzG5Bpz94dGqr197QbVDEUT2aPVQUUloULCMxBNqM1oCwxRpumIY4zSiKHUT5sOJ010BKV4qWEYBE+FWfPtSm8dAGxEIxJQ8XXOtQMUIlFb4+MVX0AK137wIxTXdyTLSE9oSMbxPqhVaMwgPLJczmzaGBI/nKzErtSnlunIvxn3OSK0UjOvtSnyYaWJs1pDeeIXw+OaZVw8f0/uKAdM4s24brVSm4ciYXlDLW2LuhHphmA+UtdI1etxyV8o5ECeY4sTdKVNrp1Wlt0BOB16/egHhHc9PnbXcQR4JSdnamdvtQlc4yNcQJqa7G2qfIyRaLWhYSVFpmhDuua5KyiNNF0JeKa2yrhvaT958xQs5f5W1JkQDxgAMXijFRt+Uso0c8u+m1RW1Rh6ElBqtNrYWwU7k9BH58MjluaJ9cmlau/D28hlI4f7wVZZrxFKlsBB6RyNI7GzLyvH0wFpvnhw3TfuEPZLzSwgZtQ2ZnpgAs+MuC3mA/gLiAHGjd2G9fYMUjR4fiW588O8pHkACFhdKeaSuX6C2YHoC7t2fk5SulWaefNpbJibHvIWq6BC5KIwqzNY5kbmlkS25L2GWkdo24uD3X6nFjeLR5XqtFpcCfc/RkeP0oUju9r6o3KddFlEVVH0K7RxwdQNrTFRrSAruDVKPN5cmnjqsUHakac4Z7ZUUXbuuXX2lbobJ6gertf29OUfaFNe6mxeZ7zdjsicssoe6xBgotRDz8GHwI/s0Ttg54rvkRUWJIeyNgfG+KfHwm9F/Zs1Y+4EUjFE7Zh7MYkkpYePWKkXGnXMtDJZc5ePiODRBScLQshe6Yu5bUZ9Xx5Rcdmbs2x/zsEpVQk6oGUWNpWyEOHjhbHt2sjmgsFOpZlSLVHMvmIZAMeeEb72zWaftBbgfj3vxuTcekd2pFAVyhJx48XDPtz/6iLdvPicdZ96eH9luF+5OJ16/fk1rjcd3X7DdKp+vn/ED3/wh8mGkaWU+JJ7fXdi2xuF4T5ULv/qdX6SuK0uvvDpM/I5vfI1SGt/5zq/yvKy8fnhJjuaf61756GuvGIbZ0+pD5nj3gp/9uf+DiG8OxNTlSEAXcdRia1ysU9WL8IFABqJ5uNQUvRkL+cRzPyO9M8U7DsOJaYgE2yhlYbtNfPX+wHm5Iilx65XbpRBFSDlyWxYO9yfaJWF24XSKtN643TqBA5enxhgjaSyU1rguC8fjTIiJ2gsvX7zm9nwjhUhdNkKKpDASk9Pt3t/zYYq730z5onjGRkyKlpVxCM7qLpWP7kZu5zes0hkPDxziC3oJXLcnYnpkfmis7TNazRjdN2NxJsuR221lnjOrnsnDDQ1vCXJgkK9BvJEEtB2JnGjrDbVG7ZVSG6s2hkk43sG2rr5F7k6O63rdpbkD3Xx6Lfh0WdX9NWHnX5ZewLo3Ib2j6sm3mKf/2h6R2dv7ZlzIOZFS3lOtQYisrfMcOzErqVSSBFo22ns/YQVLA6lWtN+4xg2zgaENTJpdZnwoWHVxT0r+bPQpvvPs5UOa7G9DMX5IE90qrfu6ahCfdjY61QCdCJbwHrnv4QweRnC1C4fwEm0TQTIpdGp/ZpoST+cbcMLkC2KYEEu7kSjTaqL3A60OhCAcqRiNtb3lRvfEMUsM6YHUD4z2khZWYqyoXGj6hhgztU1ImBHF16YxkIJLX/oen5uyYPuBAcZmN8IIL8YJ1coGyHDigNBuG1OeKbpQ1xvBXjDk3wHJQN6xLW+xfoQYsHShcaOWA+N4x7ZdPYGvnlySkStGpdeZchuBThpmWos0Cq3fiCER9R7RztbP4LJuNhoarrSwgiaiHdD6jnH8Yd6+qaTpQrFnQj+4fEVnns6QGak98dVXvwcL77htV7rOVLtD15nTIXG9Xun1AMwEMjkn17BKQcKZaXxi643lWTne3SEk7xJlI6TO7ZY4xG8R9Cts7UaV/4+1d9mVJMvO9L619sXM3M8tLpksFqtY1ewmCUjqkaBBa6iJRtJEgN5KT6FhQwM9hoaCGkILbLLYrGJmVmVmxLm4u5nt29JgWWS1IKCbAnSAnETkieN+3Gzbuvz/97+h04qlQtsjoz8g7UTOD3z6hxs6/44wTcw8Eu2ObIMa/4G9vlE+PTGd7znlM70bFjsSBlu/8vYZtnViWU70/kzX6tNmUU/4i5ExmnfKoSD2AbHKvl3ovJGSIXFw6y+M6ISLWiFmN3veSmFdK+8ef4bKiV7eGGpMYaFLpXNl6M7brXIX37Nvg3w2NKz0tmDDjbhzHsBKHSt3d3dsm2vMe43YOB1ayobVDaXTbT2KgEFXZSQhhMx6U06PE5frb5jnhPVKCIN0d4+FR27rhm2Dx4dHyq0Rhq/MlpBJaXZEYb4DAmVcSFPmthUgElOktBVBOJ8X/vD5H/j48T3rrZLzhHVlWztTuoPtSrm9EEJDp0zQQBmdvRgiPpWu9krIcPrZjefLb2nlS1EWWebMtn/H2m7M0+k47AUZiagncpgY4Q3ib7k+3/M4/QmnU2L0N1ovKIklPrjsob2x9gsqT5zmB0SNdX9l214cgSonHu+/prOhaXJaTxogG61fXV6hExI2Z93GExoSEg4pnBUM5e3tCvWBIZNzbvtK3Yqn8bFQaqRUD0XTOpHyDuGFra70duY0f03dr1zXC1Ne3Hg9khNe2jM1DGiPIIWdZzQpFRDdqTSu+w+YenOW8h2Me8JIyFwh7tTauF42xgjM8weWSVjXlbp/pkok5okYKg9jYiuVm1a2BkHOtHVHpBFOi6cJmmvM+zHdlhAw1CWDqdH+g0dH718AAYYF1wOP1j16WsVLzFGpR/hNCNGZ9msl5z/GXJt+8RkZjU4QIeGStVoKOfk08IvZvg6nDPn0evgkXAEGps72H3DEj8/+Wu1LGuMx1VU7EvugmoCmIzK+u2TkmPaKHPHr0eUsY3SGubwlxMgkwYcqGCaNIRdMA2KKDD1MV+mQcwx6dMqXmfo2weSYQO4eDNQ8XKaPw/kQlNteyVP0SWrviPnmmSMY6UuJvNeNwmBrjRQyVYxqg4FQzdipVHafktohr8JZ1lerPFtlxw7Nu2+p3Yx+SIHwbUMHRI2cItMysZwWlpS4PV+OZFwjLwtPHz5wXk68fP7My6dn5pT5xZ//Aivwh+8/85//F3/J59cf+Hz5A/N54enDnzCFzCTG7//2b/nrf/5X/Pa3v+Nf/vrXvLy88fn6xs9P9/zi7onHhyfebi/cP/6Mpw+PPH38wLo1Lm87pRj/8LtvmO8zc0zcLzNjK2yXG3Rjnu/IObPthd/dXt3XMjr5CA3KoqRwyIdssNqNiQcfwLFj7TOlJaLNiCXitHO5Dq77zt37iVILe9mYYuLd6ZG37y9IiMSTQlHebhAkk5LRbSXlTi3Q+8JZJsLDe5dRDiPMM6/bxnxa6OvG6fzI8+szokJS9+F88WQETdRhlDKILMw2Ifi2eOuNpjudQrwT2j2MMngr33MZP5DjzDSdKPuMrZmUIOhO6wGRRAiR3m5s2yfu7t+xnCJ9KKVClxuiHmA1xQS8oBIpVmhxUMJK107ognCHtYUxXmj91YtWXQhyj0ml2xWT4JkR/WDH4xNmMfOgLPG0TZoRyZjgwWLH+WFDuFvuKHVjDEhRyWmm1sZeCnJsoHIzsgB7Jw+n/qnqUVQrjMHDMvGqLkldthewQiewhpkpDk79lReLbJsPBoIEH0aM7gPC7mm4/7GvfzLa8H/8Hz7TGIwo5BCZmjAPpcZGIJEskkSIMlAdRDFmOZFZ2CUhMiODA4Poa83IjI3G46PwfHGH/mhGjpnTfOb6dmGeAqXeeHi8Y29+6M4xOhV5W5nmxOvlM/PDTKehCFEdx9eLskxPbFsl5USzG0hDRyLFQIxGH8VT8pqCJXKcEDUu7UJU4Snf07pQQ+JtvfJhOjHqjiSldqW15BORWOitcj4NSoEwHknThdp31j15kEwQLpcrDw8PrKsn50V9QIDav6ezkyc3rm1b4TT9DMbMsIpqJdmJ67Xy8PEjW7uwV0+yCwpCY4yNaUpcyx9Yt1fulp+j8p7WlbW8UsYnpjyY6yPX2wsPD4/sFbpGJNjxADImnTiflOtrZE6ZON2IubJthbor96eveHl5ZXrsyHhgLc9o2qhlIDZxPp0J6slxo1RKfUDSGQuFtb5QW+G83B+r5U/+ENOJlB+wkZAeiICMHWTHdPeVffrAuhWnikwd1E2vvQym3JnjHZ4O60i23gcxR9btQms7yykjJUNQ9rJjGPf3j5StsF5vnB5n4hTYt0rvHlAkEkA2Yt7Y6ysxLLQayCMikqgEtuFov2BXcjBqBwuLm0QkEEekbRdOS+P1urGc/owcHwjqOudu3WUBo+CsfU9aC5IZXRihMUKh7oHT/DXr/oyEH1A7M7aZFIRlDgRxHOTDwx0vLz+wnAMv1zem0x0xnZEu3IfIlN/zfH2BeKPUgnJiynfOMO8X9ssb7z888HZ7Zd86y/SEWGS0zuiFPnZKMqa8ECRzuWykeMJUMfXm5vXyAw/pwt6UoROkmVIrvVWiGksI5BR4vr1yyneoZva9EkMgRZ+52XA6TbcrUSPn+Z7tdiMGYzkp63altUSUr0nTxuW6Ms2ChZ0+CjYiOb2j1UZMO+vqpkINHpfcW6fVzvn0iJlyu+5MWX0LwPDGPRpjrOQAKQTq3qjzHRqM3q7U6mbX0+mebe2IZnr3KW8K0bcqbSNEIcUT2+ohJ6qVYQsxGhou1P1Gkpk4LQwbPL+9IFNDBiiRoZHr2ogpUUfn6eGBbX2jt+qJixgxJpcqtE7Kwes/M6cLhcgAbu0ViQ/ImJjCjfXSmJcPNCp7v/n0ENwsVSvzPNNrB4N/e/oBvSseTf2v0h8fFP+b+0CGGXYY47+U6sPROGj48npcJsEhzQjT5J+7hEP34EUcNkiiBLJPckdF1T0cBogGN+ZrAO30Wn24YcaXxBj3TbqRj35EvR8yFQ59txza4BCUYhkYBDH0MKIarvn1n/fFi+IylZ+aiMMHVErzqdtb4K8u76gyGME1xMMM2iCjTGHipbxQx6AfulXR5Bp26yQcFFAG7EfS5RDYWuV0mti3nVNIjFbZRkdjQiRQt0KIwj520nnh+XKjmVBCd126KesYrKOwU6gKw8KRCdCpVNeI4+8xuEXwiJs5FP1DML8oIXi9ngXuUuZhPpHjzDaUtW3IpDy8f6TWyt184vMPn0ia+Mt/9hf881/8Gd/+9lv+2a/+nDJeebn8ga//9APPn1+5vu48nR/5/pu/4d27d1zebqx7ZcoLl+sNRFnmE7027obw1//ZX/G8PfPxZx+4bht//9tv+e7bT9QCOS98uDvz+ccfGa1Rd586T6cTp8dHtt75t//ub3jZfSIqbXgxroEsQhQhItRWiGEmh2Pm1gbJlFNIzDn6ZxYWluo10s0KTdyXEE0IA+6zy0l3FaQXglVySOS40EdgK5XzaUap6GWgSVnbTgtCOp1odZDjRL2unHNy+UkvmA1SSszLzL4X12dbYJnv6PpGrxvShaTJQRoSPZV7a0wxM/IbzXZkOIbXijLnmcvljZgMs0qaAhBou5JYmOJCHRtDK6aNvRcihUkTxnsKCzufqTwTiKSeCaZI6HRt1OIbLA2V1jqjngkhEWIHvdH71Qci8cy6DeKRYBrFsN4YrbpXL2a/744N0NoLTQYVv99PyY2wwxrqgxykAAAgAElEQVR72ZiXM6VUL85TdjN3VKR1tn6lR6P3xkwiaaYM5WaDsLupc5pOFAwNHbEVHYUomdoyIxmlFKYwk2J2KR2QQqRsO//Tv4b3//1vvkwu/l9f/+TJ+I4fSCDU7jG2m3SkZ5YQSTH5n41Ba0bSyH2MLBhRG62+kI9V5yh2GCdhyplSYVHXV5oWzG6U/UpKEyFE5hDZ9xc0zmhO9NHoJmg+c9k7T0+/4u3qiDPtHUyJRKIExm4scWI0I1oGiZCVEfzDkjGReMdIcNt/T4odG4FFH8BgrUYMZ0r5gQ+Pd2h3ZvAYRowTIWdGu7Jvz3SDc/g1PVT28UJoOyIzmp9ABtv+PefTE2W/EeONnGZG7dStohaZzme2Xgh9kMZG7BW0s9vOWje/sM+Bl7fPhHiCXgkRYkiHzGVi6xun9CumqWFjY9s+g05kVVK6R2NBuvDVV3/pKWz9lfN8Am3UeoPoUeutvdDYuPaMrJVUOjCQCJu8MZbObfuWFCqjLQTNKBeM5pr3fkdIK6tdaPYZ7ReSQg4FtYFax1qm7Y9MkxuSWl9p5QpAj9Ct0mtkyV8z5AcKV8KUCeM9o/pNFtNGutsxa3yur9zHd0RbGA2aVarBcx18vH+kXT+zhAmViKRIM2GvUNlgeSPmyOXzDjG5jwGjjYKZ0OvMaEIfERlQRsdko1tDpHM+nWllZt+F3oSUF3J0I3EbFXKGvDC1gNjKqI5DrNHYxdDViNYc7ZdObPWZx3MhSkJaxWwn2Jm23ZjjRB8PhCCkx3Cs6BqzBpa5cd2/JZ2F6XzHvSaQQGfQRKlhxvQVi58JkjhNd+ylcd1+RJux5MjDaWa7VkTuabJxHQXGFaERwkCCUuqTUx5yR+adW33BmqEa0eHmLfrMqBni/THlKEjYiMHIeWF924h5hjB7ARYLbTSkzx6K0zshFMq+cj69o43KtJyJh6kxx5kkjde37+D0jvRw4rpeGQ1yPgJu1t8zpYm9Fhous2lrIUnilE+0ELCyE0+RET9DX5iSovEgOxlMp3cMGay98KqNR2vUa8EGJD1j5hKd2jbauBLT7E2kBIxIU6F2Ye+NgR7TXZeF1W6MOjBzyUYvz6QwscQ7ehtc2zPbuKF6T5qeuNUX8iJ8en1h1EZKRkyT/7u9IjI83VZxqZS6mV5MSb0z15neCiEYrXTO5zNGQ5r9RDEyHdwlYN1IlglmJJT/cv3ItjYKxvLf3f/0bBj/6x3DNvq4MHRDo5LCO277lTE2p9eYFznSDWuQ08xtGHma3MS5eyjQ4f90jfNohODN82W7EFPyMKiDgCIaYBinutE0otPizWvziVSXQZVGT5BLIOTEUIFhLkcQJfk4jRADP7btKNCPOPTjsTnMuTnNjMfsNCjEGwwz2Erx7IG6+2q6Dlo+SD+4ua6VSsoL+95IU8JW+6nQ44tBrTdCTqxld7xqMJfzDQgImU7fN/ooXEOnakc62D6wGLGTSyNerFO3C699xYJ6Q6SKhcil7+wMLChtGNYPw6coam7WFQCTn2LuEaF3p/MQvFA/n86oBGqtxKQ0Ef6wrah25umJt2vh548fuX76RIqKZfj6Zw98+PiRd+/u+Xff/j2Xlxf+q1/8Nf/X3/4d89MT1zb4fL1wfa6wPTBN7/n88iPf/eMbp/sH9r2Q84l5UUJolGH88k9/zdOc4TLz3b/5lpo6WiOn/IES4OufLez1E59/eOb1+sq/+NW/YGxXpjC4vzeu28TXHzPTa8NW8SRxMap06ujQDNXA1TpnrdwXeErJm1cxVF2Q2A1au3AhoN0JL0kDOURiCKCw9ubPLMkYgTKgowzF5SlU2BvruhJPTsIRyYQxYDVOWSnbq3suRuDau9OQJNIluoKABDTiFKntRgGsJ4Lhpvo08fz2wscPE314+FmrnTYCQTJNHJdc6jMyD9oQ8nRi08G274zambVjk7BpZYxCu904x0iMM01mUE8s3S9vpGw4ukGp4lH1DDfz931jmc9UGkXcsN05tgVTYt8KCWMJSikrKSVCjJRubKNRFUq/YEkRK4w6yDEhJkRTQghcW2UhO5ZZAp1ApIFVtBukiFqEpIyRYPATKao3H6qcY8ZSZI8bQRvLiKzdG+QElLphcyKOyoiBqNmNu8EoY+Oy7gddb/qP1tj/5GK848spDie2Hn82d6PQ6PjKQGygw1dau3T20bgfrpvp1oFjdSkCwdjqSiRRh6BB0ZAPEbwzmtswgjoNYxpKqx4aoioErcQpsZWVVn2SaPbqnhbpmDmPuHHDQiFIAiZKNxjCsEAYypQnruVGSNl/HjhvOHixC0pbN8ROwO46TdLxG/BUPeuB0SO1rfQOfQRMAkhljFfHVNlA5eRrzzAITIhGemiMUX2qKzu9V3JWoKKaiBLpNhOD6y1j6Ay7uklM7uim9LEjoZIStLoyRkPjxrzgaaBdaRWsDU7aqe0H+lhIKYJeGbZjNIJmjBe20jARYo5giohHMJsNSq2U1snpwZ3q0Q9uozNGpVMxm+l1QuSJkK6Y7JSiRD0xxYneK8NuP00og5ydDjN2NHQ3dLWZ1iOtKWU3oikpqccPjyu1NiLGFAAd0E/s4rHeRqD2QFuFZT7xdnvmFAOrXVHuKT3SDPI8eNt3lvyBWzlRKURpoI5P/CNlRGA4ji4oVCoEc9TlgFobt2tjzmfC5Emv1pIbq7qQ0sxtrT6R6AXNldIrRYUeM9IT1jMxFUr4Hh2KtHeEmpCDe+6xx5+JcaKulRASvTVaNRShher6zZGd1d0n4iEfan3DRqOFwb4+QwtEfQ8CIV4gru7n2GZUI1s1NE+YuWHWTXOG2KH7tU8MMbZ984khmdoDNgIhQ+lv1KA+IRg7jID6vIIhxoWNfW6c9ieSOjIqhkdHDXaXkOjonKZ7Qppcd9wbHUc2ghvuRm+c7mc6sO2FNpQQZlof7PsGI2BtMFpA5+r3ihhBB52daoU8nVl3BXsHyYOnxoFga7X5TDDAddsYCltdCeoT4IESU2I7jMHIhEmmt4KaE236ADS45jkJjJ0YhV5X/90yaGZUq9TeOC0ZFWNdd6LOLCK0AbVeMNupbSDRsZedhSiRcJj4bAxy9qJqoLTefV0q6oe9CkFgykKpARVj9EpWp2FsfWdqCZEJC41kg53CGtyEaD3Qrf0/Hw7ir8ukAN2JGXkw1t21t70f97zRhjFCxDT79dCLUzRicVJLH/4QFCWExNYqOWSQQOmD1l0aEoNrgM0GGiMhZTYbBznDjgYC5pgZdPZxQAHMftKQd7wwMIMo4jK8wUFROegpx5TerKMMhs605tIBa47DlRioNjAVWhvkMINEQhiHPt4NlL1v/loaSPgiiTxQvL6OoNugjsZWCzPB9atqDuoMRhm7F8nHGqEkZWuddWyUCm+t8DIqPQZWHJOaUeYQkBgo26BiWMd/9nGdBz0QihL56quvyDmzbhuvb29uarVBCoFpyj9lUozWkD4IUYkpknNiiLBzJS5Q28YSM/fnhQ8PT8Cgvjzzw/WVp8cnfvnuL9GysOg9d8s9nz4/Y1sga6PWH4hT4jf//sawyqyOgyyl0UtkmWYe7yJPHx/4P//x/0DyE59LR7aGWONknVkM3QpvL6+0V+Hr+w/c58TbNRBjYooTb/uVp/zBk4XfnXh+WzlZ4LZWLrWw66D1jTkHzkO5SuG1de6myITRW6F2BwWoqFOtRJkkoIJjOVs78KCe+fAF0Yk6XnKvlVoqOnz7drq7ZyugydCDLDSGMfqMMTFk59YvhOhnteLa6n6oHGpvjNJc0tQcuxjMA8wYnZwj19sbX0IRy/DzTeNOtZU0ZaSfGEVYkkCvcLxmzQGCchsbYk4gcXlZZ3SnRiHXo1qMBImIduoYDMsIAcUN1t1g3TcQJc+ZcpCCRlNimGh9INKZU6brUT96Cel1XUuUvhOyMlphjgGhEg6EZunjkFZt9H5DY6T3yKx3RDVPh5bmErrmqe+1VXIK6BiYOA7Zl33KHJRaN4IuRJQxIshAomJN6ZJZgGYbW+8ki2SZ0CkxtP8na+x/cjHexI4VoE8FjuPKcTB9UPA3M6EklGDmGKbRiQOmlJz1LC5zUVE6net24xxO1B6IeCcogAw7AkUaIUTHElpx/S9guDA/p0itO6YGYQftrqkbxrBKDJVtX92k1gtBO53gcFQTgoLJiujqLGWvCJ3G0H1Np5pIIVHrjg7FLBMk0YYzvJMuBElIgFKKa+W1ojJAvCvuvaOSGT0xur8HTY6vCrlDd+OhivoDPiZGa34jMnxaIydKMWKEYTePNEeOjWsnpkEMM+s28JnLTAhK6+YrWsEfXAilbr4WChyIt+orbQa17qAZzREJkV49QEXM9bBDvjDak4ehiNEtMCzSqXQKopXaKhoN7OQGKDN6dyxYHw0JHU2dUZwvbQgivo6ybnBMnftohOQTvmqdzo0qOz0IQe4ZPdBL9YetJDcqqdFDobfCOU58vhROT/e0bUdaobZBx9DqjWItzZsAUXrzRtC3s3oUXkbvHA/OQLPLT7/PvkMvw/9ezaeitmPqerr2heoS5yP0xyijocGvQSkNpWP9RIxntvFCiEK3SpWOBvU1nQi134gZpHScW67HZAssBHqPaJro20BtQs2nfQmXj42202oh6QOMSG0Nza4NxLwIkKmx2yAM8Uk1X0gXbko1UbrtdJS9jiPoyd+nIESdKJap0plDJ1hj1N1X+BIPaU7xVN4hWPd165RPiCrGjujRlAXDyh1GoVvxZpXK6J1mGRuRKZxZtwulNkQCghvfWlWiZuqx3u32ylo6KSZGSOwmWJyoCKX7lmM110f3XrA+COLmvrZVNAgRpfQrU3aD5xg+KWymdJScz8eoomLmmE1VHyqICq3fUHU5i+MVB82GkyiiB/dU8ea8aCHK4ni/sfu52LI/KGxlijNhxANZ6BSAMfAmrXYPg+qOsWyaMElYmFCBbgfKrwvWnBCiwdGEol6UpjgTNHhBgL/PGPWgi/zxS8IFzEPWVMVRklvhHBIiwzepJphGH0RYoDaIcRxM3oFIIMQJs0Y1D8TKQdirHQW4ayJ8Yn0Y747CvOWFvXeqNawbeRyIOw0H/k+Ix/c6acWHSt06zXzCpSKYKMNRIoeW3BulfjSRIs6il6HIGLTuxe4cEq151kZSJeqXCZgcDb1jEsfojlNtK5rycXa7nK53bwDpbtg0GZTuCMcuQhXfTu/H5zB6o/XOaxIu2tlqpY7Bbk49se5MdRtGSomukVYbiKKH6XOeJ/ZSiDmTszLPmXfvP/CLX/yCMYy/+9u/5U9+9pFvv/09GiLLNDGljErg5fUVhjHnibvTwrDu+EgGfbtwypGPDyeSRR4fHsBcf+/p2IPzKXA+GdfbTtR39Ga0pvSeKa2yjyt9i3z/vPLwvvOyvXEajSxCr0qWE+8ev+LT7Ue+e/mR+48TN70ho5JVXUvcG8ES19eK7sqv/+JPqVthSjPL3YmG8PpyIcnEx7sPjJMQ2koMiTcVz7NoxpInkgzW2tijG2iHKr36/Vu009WY5Y+N9cD58l0Ow+hw3GQkHAMeI6ir8fuB8VtSdlDGFGFv7jeQ4QZBnKmvMSAh0nonjIHi8lfD2NvmQ8qk1LqibTgqUI7KV8bxTDNKbZznmbrv5KMRk6FgESU4QEOgy0Tv8SfZGCmiKbPdNuaj1pPAkZFhfg7o4WNITrYj1J/UDBGXhowx0JQo1rBesSMl2XNlAqW551CCZ8RoDLSD/DWGn0chBGad6HVnCpk04AuyegwY3YgxIOUwtqZIawVTz6QZ1qmtOZbaOIzqHksoYhDA8HpSQ2Q2eOsdxEhEhgX3zqSMbkrIkdKuoJ0oTtkyCYSUiVL/fyzGrfPFaiPIT7iZEVzD42bRI7RBPJLiC3vU8VXjWJU4fUJSpPfK3gtpZPQIDpLh8PpgDgwS3HAjll3bp16ADPMDueydlAULG5YqIpFhzo4dZog0Sm9MkqitM6KL810Bp4TkhVXIRm0HHUYaHGEcvQ1ijKR08slc8+JDc4YxGG0wxoxaIIVGaUaYOxIqmAe/dBK1NjQmWvPD16wguhJTP/BbrnkSU2L0mG6TL6xkGMMDaoYptSkhnAl6Zcjmn4gATIw6gYkX86My+qC3HTBSUlJKaFWinJzH3DboHrwk0sCMViM6TYBSe3eOdFDCEZZkEr1Y7JXWd5TZ9b1jcUe0NVRvdKuuDa13CBMaofUrdb+SUnB8oRSQhWabc1MReofRq5tFkwAzU76jNqOMlcaVHjZUE6p32IBeGjH6/1ssun8gFtRuWDNimNgGiCUYFaQiJtSipKBs6/fkeUdspvXsgS9qx43rxW6vR0Eqk7N/u3PxW8dZsDlRe8NkJ2hHo2PiRvNJ1N3pkX0/GNRjMKXoa/vSMCnYGD5ZrQ9obnS5HgzjRJDFr8k6u65eru5/iPn4PTiuqrfhMg5tP5ldGEYICdWJXgLKIyFkWr9QmhLlTOCMjRtDXlh1o+ogjGPjZR5W4muigIXI2CKteSBETNFTG8U5wtVA0z2FDTNjyca6Fe7yQtTMKCtSd0LqjPhGC05Y4jBQGz4ZHcG49Bu3m3J3H/EApua8fWvU7tfx280ovBDiEdjFQDSSp8k/M1XytHBtqwdiJDeijXE0DntBtWDyzNrO5HmhtIYY5JShD9remKcTjc5m3kxFDZgKW22IZidwhJnRXFxs5kVkEGVfK/O8cL02pjnTmk96unUP2gmBKU2+cdwqYp1FQWkOodNOChPYRBRhKzemRYB6hCQBfGHoC6Pb4SU5Cmw57tvkvN1938F8gGIMRu90G/QU2YMQ2s4iE40JlcDSiwdmJTyg7T98OBhgghJcY9IV1sHd/R1r35AobL0Ro3raaTengcToWL/jNVufwI6CXQzIqA5v6kMgp4gED2jrY9BaY54mugVaO5qf4XJKjYKpUmth766NtQPNyJeCXrwYrmo/sdg9NKgTTI6H8TiyBgYalFq9mUPESTeC/5tfUIspY1YPiYrzxX2j7P4R0eieAjk42WNQR6f2hqToxscjDffane+OOi957Y0myj4611a41sKzwSZHkzEMCT5IsG5ETcf3R4oN9rqzTDNaC6pefMeonO/uWHLg8eHML//8Vzw8PvL99z+iNvj66R2XT68Yg5z8OdFbQ4Yj4u7vT5ymidv1AqXB6MStcz9P/PLr99wuG8usXNeN+XTifnlCo9KAf/zx39M/zEh+x+fr9zyvN17rTu0CI/H5xx+QuSLLzB8+X3g4wYf7RA4VDYXT6Wf8zXc/kNM7YjNyuDFiZ2+RsilWYeqRW+vkJXJaAt/fOg9f3ZMfAp8+vfC6Vj7eGx/v3tFH9RDq2eWzMQ4uFyNPZ37/8pktGg/TwsM8M64btTlxA1VMjGpGECi9UYb4Ga/R04vxjJaGByb2PgjDw9QU56BbErZ1hyok7Y7W7a7VFjU6O0EDYoKwQCmItZ+ScbeykXIkzzOlD/ZyI8yTa6aHEVUJRxBXyumg8lSmqNgQeotomGhlZ+8XQlZW6wzJxCEE+ynu0alEuJTzix/FM2Q8T8AUQvKBkiCHn6T6cPLL92Uvyste6PvNw3FCRBVKK36eB5/0N/Pi8ctGywRSGiQR1tI4TWfG3kCOFOZj8Bez13QpBob4EKPZTuBAUrbGMk0M8eY+Tb7V/BJy1no7wggjtE6MwRn85rWaHcPTLInEYFMhk5hCYrVGGYXcHI/5nzJw/tNlKvYlQQ/HOuH/bbGjw0gmxKNAXhls0rgT4aSJFqAMI4nD3McYfkE2P4AaRpg8FamOjpoi0oixEMOx6hkDKyfvzMPwyXNutL4Rp0jb28FaDf5LrEotQpAHgirdLkzzibbdEyZ32+tQVAKlX0GU3k+YBdAK9obEjRCgjYS0MzHNmL5Rxkrg3jWL2hmjILYQ9ISNZ5fD2IOvuXul2uqHZOi0GlmW2Q+MAiLxQBftGJ3WN853J197hTtGi0iPnjLHKyE1tq1xl98TzWjjFdGB4jHp3QaDQbONgV90cRJkOA5sLcPNc9OZvW9sZSfGEzHMqBwGQhPqkVbaD5yXBE+tc8JCZ4hiLSDJu8reBEioJp8KW0GDEPhIHS80u5DUg3TQCY1eiO87hLRiVrxgZGJ0dW22CilPYCfqTaijevJhcLRaG53anokxcz5D295xKyubvmEySCQWOdNKJc+ZT2+rG1KTd8Vj+Lqrjs7IwmrbQXrI+Ixnc/yfmhdegnfpKRPkzL5fWVsjpcycJxqD9XZlPkUGSq9ODwmqhJC53S4eZ0716YUVDwXJShgLGq6M/A15PBLGPcEqSQKYkyNKfUVUuVw7dVTmafcJCe9RTozeqb2jwN5eWJsXLb0bWATN3vDGROXK1j4zZGHYE1Kjbzckc2tXbBhTCOgRQgTQhitIlE60Z6y6HCDLO0YJzLKgQbCxc7cM6jU5cSg0VvzamkPGgl8jSWCbrqT5K2e+mycp1ir0PhGiMmRlCr9npHvf3gynP5Q+GCMgOVH7AKmk7Bp9O8yXirKtN6YpU+wNUTf9bLsHgokY1l9IIXHWe4Q7JK3IgBSSv5eDkDEvC/u+EZfJJTltQDCCCK01pmkipURt1QNi5e2QQJw9lEIdMyf2BH2m25W1F0whpYkYM712tClSjRz8ceGbMaHj5qDTcmZvjbw80JNShgd2JHXMX/iJc6swPPVQQ3TTIZ0QhEajjs2NslmhtUMCNBhDsShYa3RLtD4IKDTfVGkIBDL/oVClb96EuwncjgTEmUjC6s7dPLH1TqsbPRQIipwU+gPIjsSd1jf23t3wnDMqs+tLdaeX/lNKpqs5nDncDv14eNk5TZFrrzApLQWuDOidnCKUDpNveQ5ACuELtkwFZNDpTOqnrOCSg3CEOvWjfFASm/itNLohKSDqjQbJMYNDBtovzkRGDtZ5cEN2SHAkEG/71eU+4gE2JuoykrHTzFh7oaREM6O1SumNS9shZt565SbGxmBUjnvUN81qjh7UEDwFcgy2uhMUTueF+2VhlMg8z9Te+PpPPhKnzClGnk4LqQ+++/vf8bt//IYP50fevv/M07Kw74WyV7baWPedD1+9Z9830hR5eX1286N1WuswnZjuHiljZ3BhvV3585//mhzvWK+V27XTyfzhu294uq88Pilvn1747Te/QUPm6elrrM1s3/w9f/rLe4yv+PGH7yC857IOTmnl/Wmm2MQ63vHxweD6zNenX9JF+d33P/Dj6xtiCy/fGJdw5Zc/+zP+8PYN0/0T84dEjTdWeSUu8PgUqemN+/yRl3VQQub+aeH+/eD28sa6d757feFXD4+8i+7zek3Gat5EnU3R0mlUtpx+ug87LjuKwzGJmMuLpFdvzlQ97E3EaTZNkGgU7QzZ2VtHLJBCIiZvOEd1yamQySnTe6OWncbwwLnanIqk9kfD83BE4xDY9orGRIyTG95jZOh7WncCUIo3bDRoiRQWLOyYfsLDyyLWFLNA0sGgUI4E2hDEp+AmNMueKh13WtlRTsgwQnAPkIyMUWld6K7NOcIdIypOMBk0VGArO+3YeKY4oTEy5WNTbc2RolOmt04KkdaPolcVs0LvlRiMaUrstRLzhHSXUccASTZUI70UN8BXQ1H3nDBAxcPburHVynx/pu7O8Ee+pHs3NC/s4zMfT++57Y4EnbIyUdhb4bVU4J7/2Nf/h8n4cIWkHZ03hyndBp3hkxc8IamZuYhe/RAL+Uzr1ScW6g+3tfkKOMToncxo/kvqnuYUpfuEGsVGYXSI84Vqg1Y96Up1Qkfm9hpI6edMyz2arrRayRHmeVDqjy7Z2H/Obb0Sp09HcemTMdfG7lyuGzEH1m0wJQfmy1g8hjs1hrzwdtk4TV8zpz/j+vaChUFKy5GEmY9C1COq/fYykIhYYN/f3MM3z5S2U8dKCuknnWdM04HCmRglU9oOUmntlTGKa8NkoduNJm+gMyoTah4KJDLQuBLDhpEoawYesJYJKaI0arlRykY6DUb/ltIjtYOktwMHmJyaMZ65XGfSFMk5E9Rpu+VAAmlU8rLQyxOn2bvkwgri8pRhRmtC0DOtdkJSQoTS3tCQyDGz7554qvLEUGh78DTV2A5JQsD6ibYb2/iWx3APuhGSkcKMjXtKr4y2Q0gs+SvedqjlRr5fCFlpW6Hunk455ROpKFVefZPBgh2x5zFMaH/nf8ZO7fWYViyoLuSQCUGp5cZWnIXeJBOCXxu9b3x6+czTwzuqGVICKc20WrHhQTkmm3+mJE8UrOrptNo5MY4k2XtulxdIO2/tiqiinEk2mKyT53v2upLmwTm84/IyWKZEl0/s5TtyeCIcyZtvmyMYs0403KlvVjifjX1/Y9Ap1QhxY8ovmEV6meg907lndEN7dH0fTk9o3ai9oQHu7u4prbhmXIQ9gepAQqeOK9oL53jGWLnVG/k8se0/MOzEEid6vyERBl/CWny1qBqdBNKVacl0UcIauTwrIXyFphNCJ8Y3Op95a/+e88PAtl9wXTfSwZIdvVOaS7w0Gbft2Y17cSIMx1ZpdA9KJFBroRVhCeHQW/vasvbqJsFl9u2LRqcxCVgTOm4a6m1nnhOX6ytCQjgh2jB2Wgss8T11hzw3tv2VoBNdE127T3xE2VohB6HsBkmIEthVaeIyoW4rQX/PGJWpPTHbmaUXqqw0boAQosuF0EQ9mjCR6FOsLmxjYEwEScSUab1T+oZoJmhlGTce2olVHhhRSfWGTYPr1OkjMvd8THn+CAUQEVLMfqZap4/KmDq3fiPEwVYrMQV6KcgYxJxpo2Hh99TWPb9gKPvWHdOZG+iNrVxpYwbxoqJeqyfJxuhel5TAjE9aiMV4PJ1oZadcbwwVJCfeZDC/u2ffrq7rlkM7PgbyBV2obthUHah4yR9ECRJd4sJ0bGszWS5QKqO5NjVFpR0YR0TYLlfIdkTeZx8MtYaGzJoXVBAAACAASURBVFp20hJZW6HKQWNxKwp1+EP9WnaadLZWGaIUgYtVXmznKp2Gy5owyBo4pYk2Or03lphprfBwf8e6rpT9yjyfQIWvvnrHn3z1Fb//3W/5i7/8FS/Pz5zvPhDnmR8+feJahF4rf/fbf+Sbf/yOKS88pwtmQs6JfS+sdceC8vD0wN3DHd/9zR94enpkiPH4/pFWKmxv3D8ocY785jcvPCwf+fD0SND3fPf7v2Pdf+R0F6k/du544r/5V/81//p/+Z+53uBny6/5+PXPkZT55ptv+eWf/jV/8qe/4H//N7/h53/+M4J2rs8rcw7k95lX+S197LzZmR53nsJM3iO/OH3kgYlvXn7gMm6QBl186/j4MfH29pmuysPpDn3/Pf/8F/+Sz99/Rzkn3v3Ve96fF6Dztq48n06cXhP/7cOveHn+e2eIn2b6tTC2Qe5wFzIlVuqcud12HzpGT1g160iryHBWfw6ZEJUg0A6ssgqgytu+MuXM5XZhwu/HGFZG9IwBqzOjB1q5YnymyYM/I6IyaSKSuN4u9K3wdHem7psnlXaO5mzmWlbOpzPXdSVJpHXY2yc/JyzRbzBPMz2/sfYfuDs9sO6+fVILhCpIMXKeWK1BiMQxyBYQaR6KZYOhOCO/HdLOL6bNsVO7Axv2Xt3/IhFVN5cyoFsjTa4SQoVpWRAJ7PtOua6AENNEzI4tPE2RVhziQDCaHPdXNEZ32Z61Rq07Kc0+eLXuIbvBfTV9gByIVjsktQ7/9/u6FOEmQhyCjuHbNB3oaD4UTZ2xHx6hI/U2Rcg5ccqB/n+z9m6vuu15etfn+zuNMd7TPK3zXvtQe1fV3nXorlTbSSylr8SIoLFb9A/wIgjeKILiZXvllYIogpKGEHMhiYgQBAmaBMGmo7FCJ9iV6jrt2rUP67zmnO9hjPE7evEda1fnok0JvjBZsNacc83DGL/xPTzP5/kVUn9+ZbThn/+dT7WwRrU6vllMg14cM4Vi9OERmiFkfT8MZApbfwFFTZfeKdO0pcymGzQKHMGkmSCOYDqc6PuYJRZcU1oc2Ud86JDmETyrbq1dC4lcTvgAp2NU5I3voDpF/AyF/fELztb3odwly0TOM60sExJTmTPAgIjTg7VOWFsJ3pJLpE4bQmfAPUdEE7aKJO3YyprOqylkv7cUMt4nvBkQM9CsYOzMFD+DNND3K+b0kpo9Xb/BOMt4GqHMdF0j5hkbVkCPbWtsGxAaJbzguM8Y4wid3mTBnS0SoRnnE8IIdiZVlVycpogsTmpDj3c7WhGuj6+xXUCsosNarTgjBNuI8cBqc4/b4zXjeEQwbPstwQdqq8w1EvNMV++wOavkXEkRvRmMas9LMjgP43SL93cIw0C1N8zlhhgTLa3p/F16P1C6Z0ynUTclTVRK0joaK3KD03zg0dldDtNTUh4R6XBuhUiltle0pkY9/ZgdNqwxoVDKa477l/TunDuX7/D69oZWj5qsp7gGNWPGTN9tVU5Co1vvQSBHS4qqvRcRSj3Q7AlcoqSHpOQRmQl9JeUZEcs0FnbbS6ZposkJ5woWoabEqlfKizNrprlhXY/rHM1OlHpDMGccXhu2O5jm51hTlmuwx9mBMUZoG148a3S9R9xLun5egieEHCtVepr0zFOh6zxmWfPNJdEoDAGub06sVhuaZKZpJrgOY4TWIq0mQn+XPLcF/6bTWeuXsBXAuZ5VvMBYw/F4je+1eBqnW2qrhH7N8ZSZtwZLYwXs+g3zPkLW8yOVhPHCerggpT1pnpUx7gLYpC5524BeJ0jiyQkET21CqRVrAalYq1PWcbzBh0ZwdjHuGELouT29pF8JK3vGNJ9wzlALujmzneoq/QHMDbI/Q6xXHTcNa9WIhejkuJgG1eKNX348leAspUamNGGsp5SGkUswmcbpl2tlA7m9YIojtBW7MGBa06ZBDIlG1/fcHG6x3tB1HW0eaaniXI8NhqncUDFM48CwWoOfyPMNZR6Vm+sHZFnVpriYrsQtVJ8RMHRdTyqqNc0tkcqMGJ1q1wQrp5/DmkBJEeMtkUIuRRsa47G/9yfmOP/2a9XAV09MjRh1a4MzTDUzl4qzHZ14Ojy2CGnK5NWGcbrBh4pIpEmlVlElqumIcwGn0rladXjT2pLAZ3RLx/Jn16n+uZlFc10avgjnvsfMmVchU41gvFfzYcyQs0ZzeR0uWTHknBf5jtXVdLPkIlQ8YiyTvaFU3aoYozO8WhWReX52yfF4xCQNsEt5RkzFecvL65fsLs95ebhWraZfUZoaWmMunFIitsLYkqb+SeM6J7IIkcZYK1hZcjH0tVqviTEiVif0ZZq5ON9w/+qS480tne+JMXF+tWV3vsJawRnDPE2sV1tSqTx/8RrvOxKN2/HIfn+CZri5PdAQdrutyvFKppZCcJ47l5d88vOPeXDvLgCPHz2klMr19Q3zKdGZFTGdECl0vWG9Hsg1c3F5Qd/3UDOX257Ly29gg2W7Djx7cmBzNnCIL8mSWa2v+MPf/7/ohy3Pbn/E43fe5ff/939E11UeP3rA2eaMcf8Mub5hu32Hq7cuOL/TI3Xg1bOJn/7k5zx9+hkfffRVZgpv3RemF/ew7hmrnSelQJ0r9y4S8fkGubNHvDZHtgWOt5Ht6pKvvPMeTz79GftXT/n5babfnTNPmVefvWQ6TEwl88XpmlkqffCYAl4sdjFNmqoyW7uM5wCtFRYSkDTdugbrmE5KDDlMBzZdTxe84j2b6AChGQY/AKhxNBX6ricEj3U6LT6djjgrDMPAy2fP6FZbNU2KZeh6rLVMMZLmibsXl5z2t5gaFz8g6s0wjqlmigjSDaRWkDrSS6ZrhhoT4h1HVNkQSsOnClUHP1FGjPe0tqLODedmKpNKw2iANtRzVp8LEjTx2Q3LZF3zSlpr1KxnmHPKOBdjsU7lcDE39TQZ8Esj3PcDsRSmhUwUpLJqK/b7yMlNiJ8YXEFKJWWDhBW9OCqOGCt9vyLPo575Voit0IyDeUVcjZhpopeeGoTUJkya6E3g0Bzntuez4zM21rIJa8YKsQorp8z8/+S/jf+vaEP7u7/7u39qMT7+8D//8h//i79+Q5VGtQbFokMqFSdWtcxiQBRdKIBzqhtKS3iCWMDolK3UQm1liR/OiAijcSRnyQ6yhWSFGc8sntlB7ISSvE4ca2SON+S653B8ThccNUEr/XIwOYwRxCam/IKu99SyZjxlmjnp99EKSMJZlRCGITDl14Re5QkmTBQS4zSDPeK7pJ9vqoTwNq0qPaKWhsikWKDoKKIcVOt6xB5J9RVjvCHXA7We2A6PMGhIjnVntNZRcgOTscYzhC3zXCgI1TRqG6n1liYHXO8paY015wiGXGcgk3IkZ42/znNPShZp5xh5gDM7aEJtEY0bL8CKOQVsJ+AqtazJyerq3mSoHeNe0+62uw3OKfInpqzyFVPJZFSQNC/M0EDKiZSbynUQEi/p7PvM7RlTea7TujSQ4sBq2GBtZZpHSt1APWHQqGFrHNY2fHck9DN95zjla1IdEVtxHhQX3GjSgV1RzYoQ7tIPiVKeUvMBZzYYd4HvOroA03GE/oJjnag+0oJwiBm/GXg1f4rdZo5lpmRlXCuPwWGN/9KgWJohJZhjVc22LTrlQ7BhmTTWkSIzBagSsGGFdQPXNwe6fqCagu8rmT1tjnDKpHigyoH9/CluMJzGc8ZywckIY56IY8W5uxQ6/G5kdbmnSsTbDTn2nCaYGozJcTNWfL8CIMYTsYxUaRjrqaUjlx3Dak2VW+YIlEukDAgzxt/SklnMs4auC4gXrBeQrFxbZm7SF5TwkuRfkm2hSM+YAsV29DtPdQe6qSckx2DWmOoRa4mmcaQy+Y7bEvBxhVma8OA3C5rL4nyHtSvOd2/x+S9u2O12VBKhL7iQMSYBjeDWvH45sV6f473gvQa0qEQg0Axc375itfHker2YswXvhK5riDliO8M49Yyne/SDZy4Z8R4TFgKSabSWudm/Rp+wbTFp61Q1l4RxcDjt6YeBQqPJTIoW8gYxwpx/wfoMjjeeYTjD9XtCbgwm0AcPLZHnE60ltust3jhqKkSTyF2l2MJhngj+jDZ3XJ1fMo+vqfF2Mcc5WPwy1nc0lHBkpGFsBWco1iMm4LsNJWtj48ThjcdWo1uxMHAKmcFlds4xGYdnYIOnNxpBHXPE//YvMV35fzyQSyElxaQ1aZS1MM8z5Rg5D2tsBFMtc2kcaqUN/WLZNgg9MNC5Hdb0C1WqEXqjUe5GkNYYug5ntaRppagPyRjkzCO1srIdnQQG6VmFlRboOZIbiwFezW8FpdM0wDlF4JaSqTboVExQ7bA0fTOynDWNEmdF1olgqoIGJFfqlFl3a1yzJPGMOYI3xJq5Pu0J51ueHl7D4LhJI7cpccyFUy2MNGZn2EvhYCqvSuR1ydzapunSS6FkEXbDhi4EVus1q82arlq21nPWBXZ94MHdc6yF7/3W93h+85yH7z7ifDNgcsQKXFye8+r6FXfu3GO3PWM6ZT54/+sY53j24jmn44nD7REfAudnZ5yOSt3Ii87cO8fh9pars3O+/fWPePb5EzarNS9fX7M/ntinkSfH52Rbef/rX+HJ558jqbAxnnJ7Yt0s9y4uueXE6/Fz7r/3gE8+ec08Z26PL3jwziPuvf01Xrw2nA/fZNhs6QfL/lr44N0PeP+9R0zjyE9/8im1dDy4fMB6gI0/kNvM9Tzz81c/o60P/Maf+wZ3dm+xk4HNOvHpJxGRQE4Tve1ZhR2vX79W6tOdryHZ4FcrPr19xXDvLpf3HjEfG96fc4unbyPvPH6bP/7jP2Z9dsbq/l2ubeHJ8Yat7zifhaiefC0kS1VToxGcU759KpkxRdQmoRPjlDLTPNEadP3A2e6CMe6hOUoJzDNMKVJtophJawPpsSs9q47jiWmaoDQ662mlkUujG9Yc53lh/AvjNKopk0pthTif8N5QVp7RKSrTdJaYEobAuttR58RgHLZZaEEL52a1OSVgm8PSkbOhtkAzlkSmeU+u6gFpRsEGqVaM9fjQM44qPzPNsgrDl/K2VBTYUFsmBJXiGKNhY9YaaivM88Q4HaiMTHGPeA03C2EgF0FMjzMrKII1E9QbcnuJGQzGrPCc49girsMEobWZQiOEFSlG/HLup5KRJfHXuIBzhRxV0WAx2FZxDUyzEA0xCDugecNsIZiergXGlNgz8xf/DcPw4b/3H/9p9favLFOJi/GyKUhDdZHAgYav4Jswno+wLURgNArMl9Y4lFknTMao9rs1nHG85gYaqsfFgNJyecM5VUOQVXyMUQ2eLN2lNI0SNmLI5bUeyk25nbJMUGrNsGoM/Q1lUL2gYvrUmS+tLnqnoGaqYdaBaVPDkxJAAJQ9bo2hDhPOfUypGcV4sWgMlf5jGACDLEgipbMotjGnCWdOhHHHn61v0dpIM8pvLdmxDhqLHELHmCOdXdGy0YltU1SfmEhML1gNl9hyTk4TYhLGVUoVOnOpzUMIxGSAAK3HimhnWXv20zXdVgkOxylj7UxzUGqh1MawisrybhM5FUrMWAJdCGBhriOHw5Gr3T1iiRibcV2hjrfkLHRuiykrxnjNan2gzxekdsE0Jg36cIbTPONE9KA/Cn04pw9bTU8tmTg35rHTFb5LTFSsW+MdWJOo9aAGmrqmOU/koI1LVMasETilE1kyuXVMz0Yuhy3ZZGpx1KzoqK0z5GNm096GvaOTRK0zyTaMzLR2s5AULE0Cxq6RtgFzxDo1luXcqMVw2J/wvcW4QspH4mJYiXOgRk+wK06zAVHJgfOa8EYVYt3hmq7ITL2LD7fAC6oYavRM0VDNa3IrxDLjRsW7VdHNR7OBai8xwdHaXqO30y20hDQNT6F15Cp0nZDrSZMge+jcS0oUyJVO7mJdIEZI1THPmuZmna4bSzaIc6zCGS0ngskIhdomVp0eKeUkmHzOsMm0anl1uMV2dqGjFIJVpOhWPJN7An7NNM+Yek3KEWt7envJzWFkX15yeWeFmrdXtIQWTjVpw9/23L0vTNM1qR7pAnhrtOgqhXnOXF5tFpmQxUqj5Zk4Cc4GXNjw6sUN5/cvuH79MYF74D1TjrRc6Lym9R5u92y36yUVM6nRD4egWt15LmzPdswxqf/CBL2v2h5oSFqTJ0/lFaUNSLlgbxMnl8A05nJCNoYUZ1rxxCkTXIdrW8X/2RNDl0npgHErpnpLNgUjZ1gDFm2Up5jAVWKcCN4t6ECQ4KjL9zG1SMDTWw8pYihYKt5BZyvpWJHQM3ZA3HOSPSffKS2pWN0O/Qn9o+UOQsHYTPBgjCEeCtUEwmXH4binGtTrIwaPIHXmOCa64IjpljmNbDYrNOlSTV/W9xoYs16T6kzO+ctJmXdOpWgpU17f0NkVVixZLLM0Uk5gKi5YvGt0sTGXxhwLGbVWWueWSXlhHpNuMbXUh6oEKxZyWFnkK1kMPvSc5gOtZrwziPVIbzjMs3qQ3ESzjalV5hIVS5gi2fWcYmOsPUVU5ZuqGv9yEw45Ea2wb039KQrLwnqP6zylFt7+8KscX79mwJEOJ/r795njzOlww8XZln/2O9/l8aN7/MPvf5/1fuRr751znI7QnbM5P+NHH/+U/f7Ig0dvsRp2vPXoa3z2i6dMNye6UrFT4vHlFevVllgy/XrLMASm+cSUCviOO3fu8i//i3+Bv/qXf4+vfOV9HQylwhwTkHl8NfDtb3+Hj3/8CdNx5qP3PqTGmZInohQ+f/KEjz/9gm/+mW/y9MdPePrZz/Am8s2PfoOHmwfMs2PTZd768w/4/v/5M/ruLu9+eyBYy09/8guuX0xs1h3f+e43OMYDP/jHL8ifveRbH7xHvIk88g+5uDcw9MIhvuDqMvB//INnXD64x+dffM7Z+oxmJ455T9gNrC/OmD77IX6747MvXvLh19/n6mqHSKPajETHxW3H8JW3GW9PfO2dd0im4/MnL0ifv+Jd2YCzvOpO1DnS2e5LY3TOhZq1zgiieEnbzJI0y5IGruCKVd8zz3qdO9ZY0VAcTENwyvuelCrlfILZEYzDdwGTCnGKhN7hfcdxGhk2G/qhJ80RbKVf9cSsuReGqimZpjLexGWbZznURPAO1zWO9YYa4FgLfbU4LLNReowTWNtAGeflbGkYB4in5I1Ss5jxvkPaGsSReMUcR1zqsRLYbTpOhyPTaQQRxIL3Kpeti/dBRDeppRTiG44/4G3A0GF843gaCSEQy6zD4DoppagWutCTp45Vv2Vyio+dx5eYCljLlCtSR1xYkeIBZ5Qw1qpmFaSYMKEj1RP2dIPYxlxnQrQEA+IcU2xsZc2r+QvoNtjWkceZ0UxYZ/ABAmH5jf/pr1+5GD+WSmeEDoMBXFNSSm5KUGhSCdvEX/q33hgS0O7BmIWTWRft8S+RggZDK5UQLG4JSNC1BV8W3jrRQPXFKPawtbpIL/Tc9HZFq6LFs8001D3cqoLfnTM0usW8Y7S4byA4jKg51IgGAmksd9BJciuLqaCjVag1gXisbZQiiAkY65d/K0oYyTphMlZjlmurNJwC/NlRC/ynv/ea8fqC4FS7SCl0KEN3j4Pm6ExD5hO5JbLRr8/VDWk+sN4ZUnmCuECLJ2gFa3qsG0gyYqVnTg3MARE1U+aiiLFWC8kaxjHRecvG96qnipnWDMYONOnIJuk2Q5SljOiizWDwVtgNF8y1IW7GGGGePYYNnYdaTtQ04pvHFqtJXe2oSLrqENY4s8HaCNwwtpHBdOTcGHMhGwFnIWmc87FAZ7aM5ZYkM5aC5EzLiVUvzC1Q2kCMB7IkoigCqliI0RCMUEPidfoCz4AJQsmNMRlMDojJiLzGi4fUkwdhLAlTG51dI7UynWZW2xVjLoz5hg6HzQJlRlqBJqyHFXNspGQpdWAVzOKcNxqy0U5Et6KWATGWOR/p20wvDhcahUzoDa3uIUdaa5hOcENAvFOzbfAMvafmSRvX0iA3SotEbrgzXEAwpGnizARSq0jwiECKR+aSWa06Wimcra8oJZOzEnuwjlKhSKbIzGa7Ic8aQmWa6mnDsmLNC8d2KolYE9Y7Xa+XQqtKDBnnnj5WLvwbo6AnZ6EasN6yNg1rCuN4wnfnijE1I4ZETS/ZWMvgdqRZySZzmsAasmQqmc44bIU8Jlp+RfArnNuSqhovrdVrqJ4yu82GvU2U1NSga5amXiqdb5xuXjEYi3WN0/GEdQ5rhJwnXOcJ6xW5OdZuS7y9oZmq0YOtIVmvkzk2utWGEkdqaZRiKTWoM7/TQi4Mg55NZVSyRhbFdRXPynqkCC2Ds4bOCrFWWjNI7jWFkkZpezWVO2XhigRaNST22JXn9pDZrrfUfIs1DaqjRTAms3KOWmdiu8GHjVIKiiwZEZZaA73r6cWQYyYZSxHF+PvWCM1R6vk/8Wy4aXuEjNSGaR4rHdkqtSrmhPe/5K7LcjZXGr4Tqimk1Og3WzIKBzDBU2thjAVjdoyzotG8s9hBWcWpaghTk4zYHRi74Nuy0qpoGCcajd0KiQmxXukOxuGWsU7Oylq2naVzjpgnlVAZAbGU3BDjwOgUPZaokh2UhSzGkqaZ0K+4mY40K1QR8pLHUBoQAtcxMeakITxGcygKlVNLHEomNtFgkVywnZqxK437Fxd03nI73uK948EQ+GwPNjiu1nfZXV3w4uaGTb/m17/+TR6dX+Daa569/hFf/db7HMfPON/e4/z8PW5uhZef/ojHH9zjzr2Bj39+4vnTA8fTayqFy7N7XJ5/wHe//Rv87e//bUzJyLBju71ktY4403h4ec6779/l+fMf8O433uLb3/ken33xiueHzKpUtrsLHjx6xDac8+mnf5/3v/oWzk6MMnGomZvbQsuFtmqUBj/+ox+yWxm2VxsmE3ly+Jxh2PHg3graJ5ydbzkcn3F+uSWNPeLhzsOeRw/u8+sffsR//Vf/Gr1bc+/yHmICp/yC9dkF3nn2T2/YbAaO8xdcfv0uh0nYne3wb86soSf4M7hZk9wn7E9H1pdbzu6cQdGz9WKz48ntC2QNlxeXfH78jG98+DWevRg5XCcuz49M+cjYCtOpIRYu1j0mGmoVii/MzOzLxGAF8oaVjDQB19qX99eAYV9OrGShbaWZUkUTia3DWTUV2gYWi2sWWqbkRLUWCUK2lVFGbILed8QYmTGIXQHCHCtzazjvMDkjtuc2FwieViq5NKx1JGM5TTMioud9UY11IpJRWaCJjVzADMPCEK+kWGgmY6nkw4FNH6gxIka9hYPZ0uybWlAVFjgdErQKOVe8DRoOmWakCtZ3pFzU22aUlGWMYlhTPdKa0JlC15wSuETvP4VHeOZYcL5nEpUB6UDRUKVQmhpbXbgiFY2tL0UHLXbRsZvWaEXoDFQbEKPD1eIUM0ozNO9I0lh3VxynmdwiYjW7IIghOCUAwvj/TzGueEKgLeE+qMZYlm9evcOVxsJsBEpbptxGFrOnFqigHHAxC4+zVdUlyVKAN0X1GdrChgVQ1iqLDMYuenh14f6y57BtQUkJ2iR8aRBbsFuiO8iG0kJaRV3OVsNZ7MKC1tGERrY2mj6NRPWErYExATWXmkWzLdRFc1WLIgBrywtJq1KrBggt9FeM9MumIFElgX1jkEtYVFuvP3LlcorxumHHUetauzifFPyP1wdLPVHE0mRNzYWwcMyFACRKm2gy47s75FgZU0SC+ZL5KdYzI+yPE67s6eyazq1h4SVD1GCBarDSITIh5YISUXaubRgLjRO2t0gNzCXTzKyyB4RWBKRgwwRkUrRaIBdPa1l5qq6CLZg+MzOTTcLaqpCbMiDNIq3RTKJKhzEFW5S7XkVjpKUAeKVDNAMWpjxRc4+xhUJW3rx0KjHKe5xE3eDkiqltoVhAypXcrBZF88gGyCJUq9drbQv7NMeFAqHXr6PDNj2UrTM0OVKqhhw41yjpBswKazdUSQvPVP+/Ugy1Bj1cXMOgZhRiw4nBGEuKE6cU9ZCynlojcxlV9y1qLqyIysRMQ5zFG2GaIn3XMY8ZmsX6gYYaHp31S6TxQD5lxBQqiSKGah3GQmbCtIEohrk6XOi0US1NWbVFcHVNC41SXtMZi20rihGlTqAc4GJmetbMyyS04jBmhZApNWG9JUkFowck8gYWZxe6hoYulNoY+nNy0yCGmBQZ52wGSTRJ1Nrr9dAS1ioCrhTIU8G5NQVlw9MU2+mcGqhrmcllDdIhLZCixYYt1mRoUXFo3lGNxSZF3E0lMRSPbx6DWwhHhbnMFGlkEqVWgllhisHmisVSRSUmpihWq1BVP1mVp40oAk2qhmbUajVEx+mZmorybX0LhOY14c9As1bpBrHQe8i1kJOBLAQPzRoMnco32kzFU6onN0uhU7TiklonIhQT+JN2pOYazRj03QxEGG3Gi0Nq0cGHgbYg+OqCDZO2JLZah7X9QoFZXmI0O8E1xvmE92rsKnnBm5VGSo31ekWtltgUJehEkYR22UbGouFa4tUL1HJVfexyrudaNTzM6jNBt7DKHq+1kCt6CoihZp0olrz4YsTQquLtBJilKmAgFi3Ia9WnYimcciLWgnFCzIlmA2PNRCrJwtyKBvGI49233+HZ0yf0Z2vu3blDihM38cBud8b9u/d5NR1pIfDw/D6n+cDl2cDm3pbN2rA63/GTH/6Me7srzrZrXpSeuw8/4mr3gMPpE84vNnzw/td59XziF598yv5w5CsfvEWJlprgnfe+xacfP6G5xv1Hj2n9mrVz+C4xDB271ZYkI9fXL/jqV95huxq4PDtnverYba94+OgOw3bDNEfe/8p7XKx7Yp0x3nHeDRyPkZuUGDb3SafKeBjBr2m5YvfPMR30HTh3qc/Peca7yupyw5NPJkyzvPfwAx49fsCPP77h9DLy0W9+i4dv3eUXP/0x3eApdebV65FK4ezuGeN+Q7SGKva0UAAAIABJREFUvGzPxapsxDgLJjOOr3l+iPSh49HuLuMhsRk2iHO8ukkYu+HqfCCayPrqHVx3Rtffcu/uFS4YXt/e8Oqw5+IU6TY9wfWMccb1FitQJhhsz1xmmp3oRZ8PcyuYXJRDjkXEciyRYMPydDKYBcGnqOakRLsmC2JZaLVRpICxNGuYsyKknVHkdEHwoujbIiiPP2e6lDUrRQstKmpYNEaoRshVTcwiDmdgrDOxFWQhBkUUmdtnHfRkoxtLWyvBC6QJZy2JsgQdZbV9L3ITROloxagHpNLItUBJGFGAYmt1MVcqB91YQy3K62+gG6mF377QwRU20PTAUfN0xXSGVBRJbbGI1e2mps8axU+Xkb73TKcZt5CbWtNk2lwKfTMIjlrLMmBFA8aahqgVIvNUFiVFXcyfsuRhiJaT/5TXr1yMV0GTu+qiCRRDEEuPmrrqklypbO83RPKqKDTRwxX0IJU3HpSmDNxatGiQZf5tFyWhLneWjwGa1cPcgHYnTX9Jsdbl8ytaR1h0o6KrCi3y30yq0fjTBo0ECNYo1aQ20YeiBgaj3YySDASDMd3yyzCKdxRUgy3qiq5VlJO5XNi1VGUIC9SWoCodRr+ebknVypTmyKanpUzLkeoayZqFKGJxTXE8uR3AGubZATtyjhjpAKW4lHaLkUJjwixoo1oMNSvZxVqhSkIodMFxnCIRxfQE77HeMMfImCNnRhFDiqlummLYCtAWTbchtojUC1KMNJOwkhVr1lBeZ6qc2Ov2Qfrl+qxgJ6qZaM0xZc/KedKXviTVYlbTwDum6YS3wkzGyoDJVpsSW6nWcCyeznmkHHES9GutbblhEq0ZSlEDoEhPzEr7bG+wZkYnj60qy9dZFDGHYK1dwmMag+sgNfJcGPoOVSyzhFcBxjCXROd7GnoPpGYp1al2vOqNIDXjZMaURGDGSq8mrdJoVj9fqtCWlWatmZKSmjmDoeXMNBe63pIQxqpOeW8d5MxtOmCLBlWMLaurPSma0vUdjsJ8zDQMp3Ei+IDr1ACm16koLip0jKfIaq3pt2qj1vuxVmguk1oEXxEn5CkhDaxYjBVKjfiQyAPU3EPqmE0hW20maI1DjayaxVqn+srlnGnLeVGd5VQqKxwpZqz3KIhZWdJvDH0Yh+3WjKcZk9+wXHUCY0RNyoe5kj2IZ+HNao5wqYqwM96oeSgn/b23/GXseq4FuyyWx/mI6TtEtHjJDcQ7YkrYZpimE8VUcj1hZZHZoel3RdJyGAY9HRtIW+KuRChSCZ2nnmYNPCuQa9KQEJyaikv98n4s1ZEz5JYQq4OQNGUGt8JWlRIWo56eRtVt5bISNxJIEbreaXpu0wciLZJKgVI0JEgatTVoSqRooj4g/ydkKq4JgtODTixUA7V9SSZJMRKcXVjDiwFTZEmJVbmQNH2g1kUeImKXsybTe4PxkGLRaHcs4JYEy0Al0VrV8BOd/qgUTPRrjq2wsitdPbcFz2lkCVirgKVWIbXCXBIsTUMRtDApappvrdA3R8k6ZEk10VA97FRmZmnMLRFT1uJIjCar1kSShsZkGaaayNYwVo0Ab0vuRa2NRw/vc+/qHFcnurs7zlYbxr1h2l1yfnmHizsP6Z8+5erBFRfbc8an11yebXjrzn0okUP8jFeHpzx+/C1ct+XOlXDn3juaKthnHjy+QqTnk49fsO57znaOxw93HCcY54ztMz/6xQ94cPeSr37wVa6v9xgSwsR6ZelWA6+ev8KaFZthw9lZz8e/+ITVxnJ5dY+rOxdMeUJs4MMPP+LZx58ynK3oHfRGOK4OhK5hyhnPXx5puyueHQ9EN+IsbEJg7jucByM7TMy8df9tVt09cv2MsDrj/OoM3Ioffvx97j98xDe/9W0++/RjfUZbx2EcaVJY7Va8GkcO05bb8TVD75nSzBw8zXgCBmFkyq85pML5boWpMB0OeO+I1nOKE/fP79IVy03e4/wFpXm6leXibocdthjvcH1HYc/5+RWHY6YlDeejNXK0UDyxFuwQmYunwzJR8VUICEcq2+bY10xfLN5o5kI1RmVMNSMVDdRaFAWdsRS0QJWmATe5KNknZy1Yq9WhaGkL8a4mmmQQmPJIMoZWDNQF3ym6vWqiabalqnwlI9QmeDTMJnsdOpoY6bzTwY8UZe8bA6ZoWJapYCy5KgnJLKAPHSYodcSgjboYbbhjKQTR4K1SI2LsUnBXhTbUTCsGZwYddCrUkcZSKC8buDfo0toqpVS6zi9AkF++jFXToLAwHeRN6Jl6RNBHldaiOmmktqyNC5qoClpnTnEirHqaVFopC2lQNGhIGv+0cvv/QzG+hBQApVUykIxgmx68rTZCW2RuX06w1bBZmyydC4s8ZJl1Lz8EjZ92yhdnkUUsH1OBm2Plf/57E3/hNzvunr2J8NX0O2v04vBWgyJqXcxbyPIgqRxG+Gv/654ffJL48eeRq53jv/uP3gLKl+aAmCrGaDqgLIYtsKRi+G/+pxv+1vf3TLHxZz7o+Xf/tR0Pr3Rtr+l0lT/8ycR/9TcnfvJF4mpn+Td/a8W//s8POvkxdkmt07dGIZUTuWgUdTEeXI9lRiTTbKQ4pRCQFylLE3I7gnSUemDor4jzilQmjIyLlGeNsdNCA1BT6DzPpKzpds7qxcs04bwlOCUEVNFwn0pDpDB0liBntBaZ45FpyrSqbG9rBTtYbFc4nhzGvKK6TFimjS0B0WL9mjzfMIdbpJxpqEyLGHMAJlK22mkiFHfLVFQ65KpDqkWyo9qOFJXuMEnFYaGOlDZSJJOdYY4ea3Ywr9VlTVK0GmnpqP0ymQ6IrNUEKgFre432zpXSDoiNQKBUx94oRXkQQyfKaA6mY0yZEUM0grRlet7Kl0YwMZbcMqVmjHOqA0bRSilFhKypiTjynPBuDWKZypG5zFgB5ywVwQev07qsISTeOqw3xAyHOerU1Xtas4jplmCXmbEmNlY5rlGKsvAx0Dplt9eJMATVDTpRUkaKWOfpbccYZ16VPWsj2JWAPcdWi62LXKWo9nwyrzCSCJ1hnDMYr5xyoyFAUx2p8QTdPUQG4pg5pEJ2lcEBFI7FULhG3KVu1GCZNp9oFJzbkrMhVdXlGyva6NaCUBAnxJxpAmMbmUulsx3Bv0lMFUzrkWY5jQesP+L9QM1KUzEi+EGYphOuBLr+gjg/o2WLFsy95ghIxLjEPI/Kvh7XnKw22JbKqiotZ2oNyAzBc5Jr9CRa9I9F5Q699BjpKVU3SFUi2apcxqSCD4Ebqwx8X9tSJC/btwYxRfWjlIKxvQ4lcoKCrphJFClkKaSqFIJSKrkmvANDr4W5W4J/UqCigSJiKs6qRCQza96CLA+jJpSm5KXSjvxJzbjMGW80/TaLp3rDkC2+mTfQIvyCr9URxzKNE6dYQLtsIKtumMRoGEpOjSCG3fqc43Sr+lqnBt/W1MMxzSddgzVwIXy5pSpFA5XKMuVuVUkpmqLbNJHTahKz8uQ142LOSXnpRh++VYSYCxYQU5Cqm45iYKqZ1JToMqdMNVWNm2LUUyCNYgzZQLWW42lUSZmoxCajq/Ja6iKndLz37tvkeMvjt+4wBdiIcDlsubi3wl1dIqHjnI7vPH6f/XTDo4d32G3OuNheUecDP/3Z/8bqPHPxzoc47nBRP8evJqZcwTesD3z88cd4P/Ab3/0uYmZu909oNTNOJ/7eH/wBpnP8+jc+5OLxBZ/+nX+M9YE4Ttjoub9ymNUFT6eMW2+4eHzFT/+XP+bxW29xdX5BnCO1Wh7ef4t8k3junvLg3j0610jTnmHruLw859nPX/H5MdJfvU0cIzI7plvPCzNS+YI7dWQwKy4uLvnqe7/GaSqsw5F6P9AGy208sd0a3nrn2wzrjp/83z/g13/tm/z8858ztcb6bEu2lo8/ecqp3MEcD2wSUCOvZ52SXviBnRfm057t2Y5ua7idnnF2tuXV7S3OB+5c3WfYwIsvnmAlcTpE7j98hA+GQuWYIv0O+ssLjrzk8uo+/atbdt6Sc+Q0Z06+cYwTITgGW3k1Z5pGkeoQDMtUZk0ydxpUtbUGjFka5EIrDVOVvOJEByQ6LFyun4aej4vZV6fOBqxQc6KlhBUDJRFWnj5YTnPkmCNO1JDYRIet0uRLVYOpGo5lm+YLyBLq19lAQSDpvWeqTpGNtZSqBtKUIVch50LUgArehHwZY77cdpa2UJ+cXbZVGVpVLn9ri8xFGfZWmj4Xm6FmoaH89LqU47xRRlQdcFjnF1NoIRc1gEpTGZtYs7DeG95ZUlJ5WioZI1YLbaNeu9Q0TbRWyEugl7WyfP267QteFQr6zcCbcbgmlH85bfxTX79yMU795R8Rvlwr2AVa31pjgGUKo82RVFmil+ubRy1mOYytKBbKLbgbS9QDeXkry6OsAi9Plb/+dya++X7jfOvwOAwG17QZSGRy09WhXRLcGvrwAnh+U/i7fzjy0duBDx56ro+qTy/VgSmkNOLdhtqUcU0VRAaMOP6z/+EZf/cfHvh3/pUNF1vLX/lbR/6D33vJX/n33ya4SpWJz14W/sO/fOCf++bAX/qXzvmjX5z4L//mnt47/uL31nqxGmXOVjT9sbmXGOmwLmBMhv4LqkQ1cNUCk3JIbdOQI2dWkHeq6a0T1icG0xHTCHLQxicHminU7DntCyZMmKAkm9IKKRpqCVyYzM1ppBih1MTQD3hrFkxXY5pHxvAMmiO4nm4IWCfUlsglMlWhjnDp75H5VJMXWdGakIkUW4gWsu/B7klRJ6rGKFqrNUOcwTmldfSzIiwLDWnLCksqh3LiaGeMAUfGkMHWpZNfEcTR7C3wUqdLpi7Md4dpnfLqjSbvNUmKV7JNx6N0KP50pLaIa0u4h1g2DaYyMZIYu45RMq3OmFoZOktXKwldSetNaSkZ+j5wOmkiKrVQGPV3ZwPUvDQfFmxPy7KYVhrGJEKV5a4qYFT+WrKmp3rp8GbNaT9TvWj4VE2kMiGl4U0jSE+zG6RVhi4Q5yMhKBnCei2Up5RJY+PiYsf+9pp1f4GI5XA40nUO53tMMbzn14z7hO89p3GP7RzV9xyB1DLWnjivjRx7mDbYBKvdiiknxrmAnLMeLijHH5GmNZOdMd0RW2dSToyzUM2OvnuHY/qE4D01JwYTcGWgZg+10NsV1JnZfrE0yoFg1lA9JTesUYIPriLFY/yIuIy1QTW39Qhmwg8dvVd9dC2NeUqKiwyOw/GVekpEQzWsT5ziDWI6rF3TWkdrW0x1nKYnrNbaRI5FJQweoaSiBqI8UgqkaaZ1K9VCFqilQis4MsisusTl76pbzsxa8bmRcia+OVtNoBJUKiGCdSBUrCukPFGtbltC8UjVVWy3W/P6Zs86rJFONw6u6jlrEWQWOgKrTsh4auu0KDSJarMe80YnzEU0Nl13noaMo0llcv9kfEUTYUblgt7qGnoST1qeA/SeaFgK6LbcHjqp77qOaZqoteCcwzo1a01zotI47tXnM47QrTT5cpyPxDnSDT1VCqb5Zc6hqZy5KOGotIxRRynirKI6aZo2ivKQU1XpYSmFkouSJ6wsUp4C1uKHjmYax9MJZz0zhVmEkcJcE2CY84xYIdaM+J5U6hLE0qhGEyePNEpJGmbSMsbp0Ek7M2G323E83eJcRIIlnyrbyyvWvcXsb7jzYM3x9IRf+8b73Nmesz8c+e4H/wxh3fOzp1/w409/Qd6f8/DsHT5876s83X/Oi9cjr046CU3mxCef/5zd5j6/9Vvfw4WJn/7ocw3YOQ3sXx1wxXD/wZoP37vPHz39hOvnL0jS8fjBuzx8/A6Xb12yGrf8gz/+If/Cb/+r/MHf/316b/hzv/YdXn7+kp89e85Hv/ENHl/e5+V6z+3hDi43UhaKu8N2c4mRys+u/4Dvfe1r/KM//Bm/+Wt/luv9DbfXn3F88op5HPBcsHm/Y/2u49lqD1Pm7plldetxbHHDA8IjR/9gxd/47/8Gv/07v8N4+5r17TUbk8EVnt+8IPmKNy95efgYGwZeTpk4DVxNSlOxXcfT+QkfPXyblzevOLta8/TmiG+N9x5d8vju23zyxXOuK6zcJXP3GaxGzDiQxzX59paLoRJ8IIaPCBvDmsJtmWh1BxSe70e2Fx7bCmYcMG7iGCPrrgMR5pRIORGtBWf/H9beLFaz7Lrv++3pnPMNd6qqW3PP3SLVLZEUScmWYo2wRclSpCRKghiBEtvIQx6dhxgIguQtLwHylKcgD04gBHCQBIiVQJYla6BC04wk0iLFsZs9VVd1zXWHbzrn7L3XysM6VSQlCI7iXKAafe+te+v7zne+vdde6////a077Eya4qY6xk0SX0Gozsa7jjrhZ3W6hy0tskzBf9FF/FAJYg3MISrb4CheoRaC88ydszh3761IlYxQJ3krJvH0keTsoL/Wylgr82xT/m2C3hdSrbSuxWMJniUH6Drzk2WbmIcmkII3v2DwDKMBM1SFqraPlmLvQ/FKl6YOuoOShTyMpGZK4hXHOIxoMNqRTTutwPRqf1Bw3oh9PgSGPNAEj1YjhfmYKKLE6VCQc55QwJXgHWkitnnvqAUQfaaPBzHJjDM1hlbhsF2y2q0scyg4pJgMOkZrYv7/V4wDk1gEsGJBVFlT8GontH1MW+6Ria1rhXfBNhGmGyo4PxmGDNfknBIR/PR5cCZVmUq4Zw7a4AM+wEhlwMYoXjPROZJC9J7pMPPsRcbDc5eE//k/v4DH89/9xoY/+NMdQiZGS9JLTUOfN4hkQ2qlBSqZu49W/J9/uOLv/8oBv/AjB6DKy5db/tZ/fZ/f/ONH/NKPLsE5/qff3XBx3/Of/dtH7B/s8SOvdzw6h3/w2+f8/A8vn8VR456SIEzT6rx156hCWfcUjVT2aWPD3IdnCVNjVQa2uNKz3FsQwj61rhnLberY0oaLtClR4mM29ZTl8pBRIurnLPZmiArb3YZx3BDSyJP1Dj9f0LYz1ustwzjYTemMgdr6xNk4sZid6eyseeUoEiehkKP1PcPmAiFZ4VllpLKhuhWb8QyGm7j2GM+GEHcEbXFyhDAQ3YoUFbTjJDrTE0s1Qy+K15G8OmXmlTCsWITnGcMK6QznGLTShYaZBraDZ6wLcJY+Zgmtg1EiUiKPUEpLLTN8TKbZZEWIQuoC1DnjNiG50h4NnK0fMw4DTWyYuxkz9Tgf2U267pVWIh3BRxwRFWU3WBEepte0lEJyS6QK/WhhA20759GTE2azkWYGZ+OA7xNN6AixRaUgAtG3tgjXQusCo+zYDB8wi3OW2jJuMpFAMzsiu0C/g62a2SdqYT1keu1ZVJAg1MZCs8iV2V7LUB7hwoCLBVWlW0CVkV22kftpa4SH5AI7OWUmLSFHfBWSjPgQeMIl9peBWlZ4VcouM48zlp2nyF2kf5fMnJlb0ed9dmMk+jMWjce1hsca85v4IFTdmi64W5JiOwXqVPADRTeU8RpdUoqsiGmLCybnqq7FN8ZyDQJNuI4vUMqaKj01Q9EDkBntDPrzQIiZ1FZEztnu3MQvV/aWyvnqPQ6Wr+DcepqsVIqcEWKiiMO1FU2OEYjV00gCJ+ycElxmrlAqbB3E0ePFcF0oZhoKnl2skBy18dRcSKLEAkPJbJrAtuxoq1LHynYhdoArppOs1ZsHgKf6cEfwkdSatrQW2PYbQqu4kNlttnRdh48wiGNXFOoTutCy2R0Q04zizpEgFDxIoXE7omupzKnFJFNggTjiR5tI1e/dNkKKlCpUHVDJBIJ144ttgqlLDMNE1ArBIuBroZlFxmFAfWG2WLLbbm3K1CRcjGx3O5ts4ZgvDzhbn1A103SR5cGeSXZEmaWGcRwNrSg21QphMpz7gJTC2eZ8ksBMm6JLU3LlU+BAohRhN2ypJVsKaBMYS2XcFcttcPBQNuQAWbzpvSkmEXVTRy4mViVbAa7KkCt5nPp2weRok5qSxWyOiJBzZn//kOeff4H5InLzhWNW68dcWArSDWznB1y89iqzsUFT4F6z48Hjb3HjYEbe3/Lo/mPW7z3kxfmcen1LTmsuvXSRz/7Df8zh8cCifYndrqNKy0svv8SVKxc5uuT50h99g+QXhCaRVgsud4krrwCHax7c+Sa/80++yKuXXuP4hWOuXNvj+Oo+u9zzh1/8I375M3+TO1/5Fl/6nT/gV//u3+bt9z7k3uMzbrz4UV65/P00GvjgySnvvn2H77txgwtXLzF4Ry4jl44u87f/7n/KFz7/2/zML1zh+pVr/Oav/yar+7c5unDMwaWP4A6v89b6Dq8vDpj3nrh/kT/45r/gMz/5cxzPrvH+N29x+Qde4H/8p/8D3/eJq3zsRz7K5377s1x/7iU+eO822/OBm9c/yTfeepOTB6dc2HsRl+aQHtP6kaODTNBbfPlrb9I+f8TZiefx6VOWvnDj+Ji9xU2GYcajJ4XDy88RZcOLz3+azWrNvbsfMA4bLh51SAmM/cD+snDz8jU+dAPrbSaEJXtNz5XhlAuXl7x75y6PRmG+mLEqlf3ZHl5hKDsuzg8obYTVGt80xp+fuP4eR/COMDWAnDiiD4gOpiNwVmntSiHFaEQqH3BB2ajSxcCcSCyOWQ3omNkOI+3+PtsmEKsQawERajUBZkjJpnVayMU07VVs2tQ00ZjpiunCxwHNxWhtGEHO+0gIkRgSRXbmXjK1m61hCjUzeWHCVDMaex2ieStE6PtKnDwgLiRUYRiKIWeTZxJRMAngJj+gLbkF0Jyt6RUDUcAF6+CL2BpqSeOm+AhdJOdMTC06rVE+Jsowsucaaq0EmWTJzrrwOh2YAgHfOdrQQrIJbnH2m4NzhNTwrKP9r16MT9KSaTHTyVjZT71spic/PJWhPB1zOHj7Pfi934cP74DzyvVrwi/8HFy/CqsV/PbvwtvvwmoNRweOT74Bv/xTDbMYODmBv//frgD4L/77zbNH87/+V/s0zrQ9/mknQyrJGcVFpy5I8G5C7jAV9U8PE9aNqRrJfWW2gJyVWiJjqbQx8qV37OL9xMcSoiNSlUuHjo+92PJHbxV+8a9a3Pkfvln4zCf3iaFh7AtVHT/ziSX/+z/f8P4D5aUrYmYwtcco4snjPtUFHELyiWVzk3URtoMgO0xGEir4jPgMvmHevMxuu6LUDc73NG1DCCCcsemrJUP6SNEz0tTNfni6Iw92EPAR+rLBz2ZUV9ltT3HB07hEwgxHuzLgjZVGSD0p7qA+1bibZCOkjPgdW79gaBKzpgUdjL2r+1AOjYVJZrNLE6MzUPNo1BsXif6I5ALDeI4rJ7SxBTHHQPUN2Tf0OqdNLStf2Y9rSgmUckjRYrQRIjN3iNYtNCtiV4AGqQ0ldxQRQgHRraEIO6i0aLHQKIfYguYUovHD17sM7pBmbqfyJ7vMWCrzeYPSgCqz+QwdtjZWV0/JQmgashihZhjG6Ybr7OClhh8km653pAcXGH218KwgxOCfUSaqL4y5Qh5pg8OFjuL2WQOrWkmtY2+ZOM8btuOO2HTMus5wVdmzHTY0yzlptCTGUc24MksRmsR2s8IRqdkOuik1hvlUCNEzbE44OGoZtoVLh69Qq6NIj3cZ7xq8XxAZOXmwZdFcZH/ZUOWMXX5M0RF1gVwd827G5mzNaX1AWjYsUiSIst1tGVAOYkftR9R1hn+Mc8YkiPZUV/HS0fsDXHqX0VnY11hneLdEVNkNhdRFqDv6cYub9ahUPB0x7NOGSpEtY+7ReoEsj0ntnL7fUWslBofzpr9/cvaYlBpO+zdxcUEuLaU68A0VpZaRWXPE+lypbKfZ3ORNKcpmfc5y1lG8kNq56cMRw0qKeQbGki0PQSets+pESnJU56aCulin2QmhVpqm4H2lZGEoU/hNUVQTXmZE37HTgb5uKdmzN1siwwrWO472j3hwfkoOI4tmzqW0j0szAo7dZkP0jen3cYxiG1P1Ht9EnFPUVXDmucE7xAWcBObfFTwDoEWJ4iiuMriRCizFkok9SqMmMwoqhhSrFTcUNmxZLGaM69GwZU5QHEMeKao0845IYTU8YXc+GPqsbVAX2Q3KmB3onBwK9akpNEREddKnWzMnhmSJnG7qjIsV0blM6Llp8iDVk5qEwzOIMOwyRZRmPqNmYbPbMnoQ76niqGrSze/o4213WWshVxjFMAE26VXcdN0uXDgE5xn6HcvFjNde+QE+/ekf5vr1G/zaP/w10iPDxzZeuXr1GI0LHt56yNkKfvDHfpjHd7/Jw/ff5Pob30f/8D6ocvG1K7Tz63zu//ocn/7YK/zp57/OhcMXyOk28+VVAku6WHjhjec4PX+Lr339Szz33Bt86UtfZLH3kKbr6NpECML2bMc3vnaPrkb+yo+9Ti+nVH3EO197h83jwidfeQV2az77+7/DL/7SL3H34SMePHnM8y++yBuvvUjMd/nmu/cYtsJ/9O/+HW6fP6FtO77ypX/BCy+9xCf/tR/n//jdf8pee4PXLixZyoq9ZeXKx16m0jC6LVf9jjh2HDHj3nnPZ3/j1/mpn/kUD+7f4X64y24x8K3bX+P686/z3IWr/OP/5Tf5+Mc+zm/9/u/i55ErN65x99b73P72N3nhYy+zuXNKOIf12Ya9g4ZeM6fDSDu7wHjWcC99yGLmePjemzz//A1CozzoH3B6sqZdCHM/cvXiPuuziB8XSNmSuY8PLeLn9K7n4fpPCI9e4+xxZK89YrvbAmsuXDtgNxb6Hp67fpEHDx5w9fIxS98wjCPdwYLDdsm7Jw+YTx644qA6k/l6O1biML2y8e0LnbemZfSTkkCUmQsUrGOrCI0IUYVRMwPK2HpmzR7R7UgaiKsR12I2Cw/JN0/F03hvgWdaRrIGXK0ciGPWNvReyVXZz44xO2pKtubpgI8OR2E7nhJ8gwbM8E5lNxbyqLTNbJKqqHX0VYkVUmrxIdCXnfl67O1lB/kmTF4a45AGYvPvAAAgAElEQVSLM8+fiqMoqBgO2/lohnKdNOcxMuSBGJxhmr03P0cVOwgEcN6oViHaVBW8NY2ZvGWuoBQ0GG5R+c5+7fAQItvNDpcCeRzJZcSpTf9yLWi/43vniX/+4y/ZGZ8WnO/Sv+j0X/2uz797qX77Xfi1X4MXX4R/89+yBONb78PjMzi+AmcbaDr42c/AbAYnj5Xf+/3C6bbwt34p4Jbwd34l8A/+t8qv/mLihaum09mIRZb/J//NljdeSvy9X5kTCVStFDKTrZVImKKK7TT0dJEWFYK3saQKbHcDTdOSi9A2gVyVd+9njve9cZm1Tjep5+Zx4MvvjFTN9EV4cFq5eewQNtRJjvHCsRXytx5seOlKN10VN50YsVhWlOAV53Zs9AGaIouJxqKxJftALsqYFZyQ5g8oeYTU0zQHlL5DdYPqGu8SXfccrlmz2m5RP9IEqFIIcUGXFjjXcb72xKZlzANlzBZ3H61YKFIRxcyAGHkklxlaCt4bFUUcSG2RPGcet3j/hHGIjLniordOlu4RmhkS7+LPM8gcoWVgRXWF4DqQDieeQc55khxznXCZzmFcd8dhCBYl7GGXMgaAVCAgLrEugiTBt9HIedISXGsbpVRUC6UW1GW0OLpuQa4bYkgEN6fKyHZ7ivNbmmaPWgPrnSAuEdsW9Z7SCtIIa2+YQimZcZtpXcWrUKtScLTJ5DA7MY5rDC2OEZegDQ7VTBk8+8uLKDu0Kp3fp+Qd59tz07A6CxcwbQk0MdJG606mOkBKDCI8GXvW2ZI9NXSoNubKjytGF6je4asyuIDTQN5ad6Umz7A7x6zYPVVBazVttQ/ElPAh0rkGyiGrs0f07YeEBEq04oMznN5hmfaYzbbM5yNjTYwlkutFJEQkOc6HE3y5h18c0YKpkvMeURcEVjThlOx7vHS4biTENTIb6WukVruPnN8izZowXCNrMb2iyzgGxKvpqEtrc0y/ZMxzdrsB7wtNqsQgWPJlpfoT4gIenZ0Q44IYG0aXTWffr+nmeww7zzA6UhcoMlLxBLeg5AiaGWVFDo9Yhmv04hlECaq0uZKaxLZzbHdCtxvYqreAneAJTnAy4lBSgOAqIj1DEZP8BfAh0lYrbFdR0KTMpVharVdciMTJf4JUoo9ocZRc2ZQdgxuZN4f0fabxwZ5zdrTNgmEc2Q47mm5G8Av6OtCnFSVFoj/AEVAyoYLmFqkKYYRYSGoZB6rRDOVT/PZ3f6yDw3cJ75RYB3zJbCP4tiGjbHWgNibDclpRJ9CaTX+zNY01PpFroUrFx4gLiX4oDOM5B4eXaFyyDZhKrSPqIiF17LZCGUdrEjiH90Y/KLVOk1nr3m1LnjxF1SaVE9FBg+ljgw/sZGCTdybT8Z4aYSzKpt8gvqJdIleZDHFqm/GkTRVV0/yKyQ2GOsnuJvJRcFBLpmsTz9+4ycl6zXzR8fEffIMf+dQnaWPk7u33+KEf/AHe/uBdvu/7P8pwZ0dcH7JePWRz520+/eM/zDZ8wIOvf5lXL73K0f7rLA4yoYw8ORu4+/aXuHZY6RYtb518nbOT+8RbDXF7RrvXE5qH3L6z5t23nnD5+Dnu3/9jHp5+wDu3RmodaBtlPttjfZK5/eEpf/XTr/Pu7S+yPn8CMkMkkWLDpm756pe/yo/+jb/C3Ye3oSg/+bE3WMSWx+++w4P1OZsq/Ozf+Fm+8LnPc+OjL/LPP/97vPziNa5cUd786j/jteObnD34No+3PZ99+31eef2v8ZUvfo6YVlx5+RC91hHynLtlxzff/RZ7zZbTR3d4t8/AguuHN3gjfJyv3v0Cn/vyn/Lv/Pv/IQ/uPuTatZvsz5Y8efKYO3dP+Ol/45f55h//IReuXOfxak3s5kRx9Cc7MxTOO8QbEWQcC5cuXiUPoMXjtGUYhFk7xwXP+9uWNOtZb59Q26s0XCTojsgZt977gAvz70e7yHPPX6aTPc43a+6vHffWp9xfr8kKN48P2a43HCz3ODs5pR8G2qbh4bChlkK7d8C4WlEj1MnMLiqThvsp2MKmK75Y+q9OFls3FdEhtmaIz7Am02hh5lqSbwjiaCZ+9yiVIYHXQixq0l8XTUZaMt4X2oCN+7o5roswFLZlw1YrpSgz3+K7QGk9sRaaYgfTjFBzTwwmPQ0TzE7jZJ5uIcbGQsKyUkoh14xEZw1GqSiepmms2K5PiW6CD+b32JZiXWcrGYCnhk07BE+2S1SVcRyRaHu4HWpMfpeaxmQrIbLbrFgs5uR+JD5L4AVPYCUrA5VMh5yqRlsjeNOXO2UvNZbXUjwaokmx/eRHyflfWlf/pYtx/e5S+zuqle/9Gm76nvI7vwNXrsB/8KvW7VVVXn3FClUXPMdXhJ/9jHtW1D/3HIQEv/6P4DM/V2kT7F+xX71/Ubh80xO8Y+fEsDYO1AnbaVzQBibaiv3MWMuUElUILqJTZ9+7gCiUaqNR1UTOnpgsaltxrHbCYubJVW1B9Q21CIvOs+4FfOR8Yxd53jaIwCy15LGyaG3DOt9OWiaJGL6oogwM9TGokmKLusiQ91mkRJJKX3ecs8WnhuA7YmpQyTzZ3sLREmUPr45eT5i3HVoXVNkx+Fvk3Slde42+b+lLYd61JvWpW7SOLGcJGRx7sWOxaNisV3g1zidVcSGRs1j8OQOVcULutYTQ4iY6wG48Z6eOeXtAXwsavBkYfEHqQ3CR4cxxkGYU11OcmEadNMVenxJcC8zxccCPJucWZ3QXVGlSYNuv0FlksxWasMZzTowNrknsxh01rFiEGbqK9P7cQkdY4ENHdA6hR9iw69f40QZKgkyYwS25boxZXzoqSmhGQhnRYQPe0YZAFzyr1Yowa+hiYBh21JggNBaVK47z3Y7UVJzL1q1Vh4hDtSJ1JLhgQYlZrLsRPLUK0c3Q2CI5g/eTKU2tKxAdWoSEZ6GOvBnZ6zqOQ0u/XVO9RfU6bweUnA8ZVNibLRjXK2QB0e2ALeodNS5hXCACXddRho2lizrMKFjtMQ2SyXrC3oUF467QhhmGCM2ItMSUOPdbwmyfJ9vMLAZyXk8GIKWOwv48wnjAerZG6kCjkZKEWiIMQL9Pv6yINzrRtrTE3jo+UR1tiEhfGHbK3n6hlmrjyJDIuSJVaFNL3w+k2FDDYzJnDM6SbNUFhlpJE1VIR2FbDEdZQ89YbDNp0ozoF2wHwflKt1xM4VdlWni3jKWnSzNWq8qie45VGSjjSAotPiU2LhPbwLDeUDWwjg2pZBJmOlYRSi32+saWvka2Y8EHuxtDtSJyqwUJivSZponkCDU728yiSUFgRGVguZjhvCBVaIIS/QypgaEWejLzpqMWS4E7aJZoVXR0aFozlg3BNWh1FFkho1qXPAY0DXZIk4j3M7yz7lIVm1aoeNzQAYtnS76I2nMIjqyOsQqpVOLM0Iv9zkI5RMx4Gr2nSQ07sa3RKYy5mmHLm4FZBLIoqb3A+aoQYzsl4impcTgqu90ZoemQpzrzPJJiRMQCzZ4W5lmsA6bOzFfecuSm6elTTalnU7e46IjRDgZDFopAcWr0qDKgBDPeY5u+qhUGWSqjU9aK3auAi0YzryITQs2xv9znaO+A9x/c54c+8YO8/MqLjHlHHZSrx5d47713macOCly+cWQGbFlw4fprxPYGX3nrm3z8x34STs/ZuhNO7wvUgEoi+WMW16/xzoff5sqFPT64u6JtD7l178uUD1dsNiu2K8eb3zhj84Jn5CGn52tOHitFRpq50LVCmyOlSYy7HXfuPGI43bFbr4nNgv3Dht3ZKS/cOGb1wQf06w1Xbt7k9sP3OVudMGbl8NLzXEqJe+fvcWf9Js/Xjo+8chFF6XcbjrpjLl24zBfuv8Nb997n1e+/ysn9h+wdHfLKKy9z6fIF3nv/fVK8zMnjRzjZ59H2jPrOIw4XS7pm5Jy7jLOWJ3fX/PLP/grz0jELMy7fuM523FJ65cpzF3j48BYbL1xbzJFtz6OTkaGNlMYkFAduyVGJjOOKvlbSwSGXr16lbWaEDEeH+1aELhrq9ttI3zCMPYeXjvC14exk4Hzl6S4+x7ofuNwvKO2GJ2UFzQIXOranmZgLr716E+kSl69eYbtaP4tsT11L9vDqxZc536zJT55MieYmG9QqILZG+Bjw6ozoIyA8fb8Y5WxUzyx2lLFHgNQFXC0UyVSBXcnMSCymw2GcUnrNCukIwYAHKhkXDLFsKcOVIop6wVXhwDcQHRvnjBS03pDUQ2yNyuWcSV18yzhmfBWCeku29SObvIU8IBXm3ZLURIahZ5RC8p6YounMg2MQy8KI3vZT76yTrdoYSct7M/ZPjdaqloqsKiQPJedn5tCua80zUoyUhQvshjWuRqpCPxYDbkzvY+c9JQ8El4nmgLf1RCcPjgt4C2RhEGHsMyF5QpuoU3MhOE+cfSex+C/6+MsV43+2+Fb7BaZj/DPfAMYRbt+Gn/95y8cIaoxh9U87C0JS+NwXlD/+IpyeQinf+S2rcwgXTP4CphXfqhDETWNi+C//XsQrnEtv3Y06KZq9jRmiNy1kdGF6rNa7H6eL9LR7glNURjtH+IATM/gwnbCsqz7YT09mARF5dj2EEQ0t62EA/Y46SOwIa8+5Fpy4STOYpkNAICh0FFyxwwMuIqVMuLMRdRnnHaleAGcjq7w7J1KoYzXamwgiiZhuMhYb9c7Sgn5QmtQgmhnG3vBBYte/lsSYFozswFd8TITgGMeBeWlRSYxaiGHaxGTEObNzLdol43ZNiIXWGy+01gGKmSBddcaX9sbmrL1MExVDIIlm+jyiKEcSkTaQNyM6VjQESjT+TsQ6kK1PeB8npryjFJPO5GEkx0LTenTsQC2wCd2ZW9p5+r4wnx+Rs6e6Qi4DOCE4IYQ5Th0yFtrgKTlTNdrwyVloVa55Inf0E3IQPC2UZKMrrUQvSFFiaMmlEEK2YBGFKsZu1VTp6ylOCq1PBC9GslGletPiKRYipFUhtRTvGWtFRQidoGFltJCJsCLqnyVSOudJztH3K9PcjRWXLOTA2hKBwCnqKpWGEoV+0hl6HE6EECLBLRDUSBKS8RompGfFR4+oUAbHPCV6HdjULRIEr1Y4inqGrETZQIGknbnypZqeMDpcMnP3VkeonjY0UKHmYt3Xxugv1UFlhwSjWihhOrSYWbj4gtdK3q5ouwWxCeSaKTmT0nT4dsKgI2gxcob3VMyMk6sZAKsW85vUgqozvKQGvMCYBaEnBBhYk0vEh4bshb5sDFu6ybSxpVaF4gy/lWztGqVSxVIjh2GAsmPZdWxI7Gom6UgjFTf2zJs5g7eU05GKTwkpasSbFCjjQNc2nK+3tCERfUSYRqG6oYnRPF21UGVNExLBgUue6IUhb824WAqpaVEshEm9BWaowlAKLvKso5NiAqJhRVF6v+O7i3HvHaiQs1AqRitqPVmqrYPh6etY0QiEwE7FimHvgUopGXHwFI/ocDQTm9w7QdUmCyrWwRQ1LJp6YSymZw0h0Ms4bdTmz4nJ1p9Rs5FUAubfsQUch1C9kusWSXYt+1IZixXxqrYOuKoEiayDWphYqRQEgnmbMsJYK3WCGRjuvE7NHzOBXb50mReuX2dYrzm+tM/Nm1dRV3l0cpeb146psqb0hSvLq9RHI/svH/Hw5D64ws0Xn2ezzvzwRz9JGe/z+Hzg5Mma1kXqWOlHM/5u1pWHH96i6485uf+EcOhxZxUZ1wz9mkcnK8bgOO2fsD454Wy1wbX77HUtMzKlr6Q2cdh6ToYVq7GQe6HPZyQ9Jw0L9uZHnG/OON84cu65tO754M0z6DzdYeLunW9w9eiQP/n8N7gyP0J2jrKrVFfpmg7CjscPv07rz3n9lcvUuuDeas1LNz/OXtuxfTTiNgvunXwbqZlucZEmNIxj5oRzZrrjvMD53R2v/dTrrOdPKINyul0TOwvTcSKUfuDkyYc8d+MKZ6fn+LbFzxaMRWkc7B8mDvZbzu+P0BVcjgybgq+wt2jYP4ikmaemfUK8zLg7JbjAleuXGdcrhn5DDJXoKqHC+ZM1RwdL2rDg+vERIg3D7iGxOva6BLpjzC3XL+zz1ukJXpVZ23Lx8JDFYoEvnrfvPmTbztBxQ9skwxuqQ6oSJoxuVaMlLb0jywgTGMF5yOPAfhMZdGBQIYyO5BMZK7Bxtq6v1CQeUiGKoyUQXCBj4YPz1DBoYa1K4xpUK1mKmT9TRFwgjWZg9+pxLlm9I+YPrLUQG5Bq9UOdZHCIN5iFWtHsvWO72xJTQJwhQ11xpIm+Mki2ePlSyBOdJKjVQDSeqsq6jEaKESVG0yQHZ/KWUYTqEj4YQax35vC0UJ4IVRmDJ6qySI3VRk6nxqGSROlSx+iVTd/Tdi252qHF+4RURz8UUkg4MQ2/VIdOr5cnTojrP9u1/vMff7li/C/8fX/+G06h7+3/9/em+ByxmF8bpkDE8YX/G37rt5Qf/2vw8ouO+Qxu31b+0W9gDFr0GZdcHIaqmsaE3j0FJtroITztlit4dRMGyFz0AQvEGMWIARuxAsphf9e7CpNuNnrbOOYzZdPbiyNaTY/qHKtdZTkznfqss8e26gvVJ2qxk9VqsAc9n0FRmXBBYrpQqaYbdZ4iHqEQXGFUIT81KuDtJOoyzguehGdOioFad4ZUFCXXEdR02IEOr4fkeo4PPd4X+n6cOkAOJdkbQRTv5vQ5T/SdOA00BMh4ZwVNNFwo4Bh1iwsQfIIaCbWYFnYcqGSYWMWOiPMtmhXnhL6eAAGVOG2CnlqVqs6S7gLMamAlI0UKkWhUhGrk+WXbsatbnIuoeHuj2CGY4IyiUKoQmooPM7IYR91ptYUmBlwIiHZUypSOV0GrjZh8AvHm5vYOKYqL9nnVQql+6shFe9zFCDDUxj6ngLeRuNMIEtBaUSo+GC9ZNNmmHOw5O5So1oktYoxUFx2FYvzYGKjOXttRHEUKqoXWN3gHQ7YoeEvFtGmTihKTva92uadpZ8bmdglIRqkRwfsRVBGZkjTFis8ppwpxhqTy3uPECpVe+smUY27+MgwEnxixIBPVagmcLlB10tNWRcNIIy2ORBW1MC1XeRozTsZMcsNATJ7oo3VGFYYymWtSZDdswYfpfo2E1OBDsA5ogFxGKGpSHT95gJynqFCn6yfB8FwiIOIpIoxVp0TGijp7DeW7OiPOCd4rNQiDCk105DIQdIEGtXRcHY2tKwWdkGPhaYqeFPBm3qsowQXGsSc5NYOhmOwqS8a5DJqfkQZEp8N7aJ7J6qIzHnwIkUFGKmZ2fxqqpiKG+JWId2bgwhnv1jkQL1SyeUJEEAqiAUJAk6c4yKOSq4XgOKBMjYeAN0yrU1TH713961SY4izAxAUEZRwLKTV2OJ+IWm76OyJWVBje1nBpVdXIJ+gUOGLcYUOO20Gqqpv02qDOkbWQq0zeIU+WwtOglFEyLRaelCkM1Q76wQVb7yZfk3ilrxlR68ZlrXaQsJuAgPGWEdhRUQ/ZK2Uy6OpTdJlz00DYAo2aEEjR1r35fMHzN28yS5Hz9RMuXpoTnZKHkVqFMRce3rvH9es3uH/nAZcuzik6oGTmXeDCQUMdPS9cushXvvkOq82GvdRRdgPbzZa+9uRQuf/eh4Qhc2frePjkFDcWu+5jpuZMLpBmju3ujM1JT4qJo0tzUhmJPWaU7de0UTlbn3O+zqQmEFpP66HzDcvFgoePT+h3nsODxOnDh+xOe9KyYys7TtaPiePA6skDPvmJT3H71ntkiYQU2LhTZFwz8y37S+GFa5f59tvnXDp8Ce8KWgSvgUBk2J4z5sT1mxd5crribHOKbitjmZNSZLs9JS5e5YO773P1KBBjSxMDw3ag3wh1THzk1R/A+S0sL3N6viYMGw5Tx968oW0qQ67QJvpyhJRTLl66wGLvEJ8C4ioxthwsrrDa7QguMp8d451nGM9w6mlSR+4fsFk9xsyUPQcHl7hw6ZjTsx6JQloE8jZy9rjn6lWl6JpuP3DQzVgul1y+cMh+O+fdd25DybjoYRC6tkGA7TDQ14oTJWJBMsl7MlOzUGFUqOLp1Ehg2RcGhCgJnL2npFaiN7N4ziMhpCl3wJGnTqtXQTCzcSkWNCce84Nha6tifggRofGBoso4renR2d7qgtKX3qZt6lBvAVtOnHXQUTvkOoMHaKmTFlsZpwk5AipKmKgsbppGjSiopUKjGLHoaeNUZcJL2IG4OJO7OOfscVarDaILE9XJpGRVlOAcdUIVe+xQPZYCqUFoEYRcPCKGXjWRRZ0cIVDKgIuWz4Ka7DRg+SX/b1J//j9pxr9nIeYvrtFnhsFlu7JuhFfbMJxTgoMOz59+vfKx1x2/9Nf9M9j6owcTd1KhcZ409ZmD84Rnzlm1r05diKcb1mQvxamNOT0W4IKYcH8Qs9SsdepS26CUpI6oVpZKsZSpK8eOh2fC2Vjp0mSCVMcHDyo3jm2zj8lzfOC59bBOhBR7kT54aP38G5fMzBYEHKbnLRjiKoVE1kLRQgqequBjwgRWkXHcWZiFww4LfrSva6FNU1Qz9uQnOTt1HMDV6TRqvOaxVLyLxNjQpGSbaVhQ8xlDGWlSa6E3pYeQSczp6yOLE/eRLJDdYEErYdLejyOzNjGodZBiaLGUg4jgyZpBC0XW+GByG1yiChZRXUEJ1vnWwnm/ofUtKflJEjHivSfNZ9TVOeN0Oi81W9cpJByRmCzogKnr1Q87kvcEH9AqaFCa+Zyz1Q4XzEQW/ITQdGq4O9R4rK5SkqNJghbDTWm2Cxt8ovEtTj2+NLbB6zgdpCxWu43mwg4u2L2uU+QvOoWaeKJL091rXW3BCqUYjUVuozZHSJF+GMmiFtTkMq4Eou+o2TNrrZBOwT3rJuIa68r5KfzAWbGpU+0rDlxI1lnQSOMa+5paIVa8YZvGMdM0yViuzgJrfPC2WNXCmEcWbeRk3OJQOvEE8UgyhFuRQus94yQ5KpKRitGNnP2xJDWYLxt7rZ1DkxVGtSp52BrP1XuGMROTYxQLcPBMJqbp3V5F8SEw1oKWSkwN3n+HQV7KSNM05NJRxRI7c1WKONQM+d9BbFUj2Thf8UEIcUQplOmgWbJnlkab9rg6HWBMu5nrjorgg61X1gmyJMgQlCo2kSF6NnnEuUAQY+AOTnEx0k/rg+QRap7SfKcCUuwwLFXpmvaZ1EKdtzQ6Z5FoCgRvlJ8iShHrchdAJxmIj82zTcz7AM7wYKNaam/E4QQ6nxhLobiAi9NCM37vxjJW42WFYOEcqsKQK2OupNQhagf3yBRZX5QmRMZQJ3Si6asLVlQ7P3l9sKmQhfvYvynOoc7C2ETUGh2TAVMn2UgRKygEZZApwTQZgrJWw755Z+sMkx43u0qf5ZkuVLD9Ux1kZz9XtTJU65Y/nc7UqShRZ9p0UcH5huiUvW7Gwbyjazv2D4442Dvg3oN7uBTZn81wY6FtFoiL3Lt3wnrV89y1a3z5a1/kI5/4Ic7XG7xv2N/vSM1A18DZ2T3OTrYMvbLn4P79x6y2G0qTWe1OeXL7Q25euMl7JyeshoKWE1JwJBfo4oxL+wfce/KE835Fo47nrl1hcbFjdfIEkcDB0T4P33uEw6gV1JboA8u9PS50e1zoDpFa2G2Fpu5Yxjknp2t82zLuNmxPC4NveMyaWefY5Ud8cPeUo/0XCINn2G7Qpefoyg2Sa5l3h0S/4ehwj4ePPmC53xJD5Py9U0ZtiO0hr7z2Om+98wG5tyC3vu5wbcOyTTz49gc4geq3HB7tE9uOR5vH5Cy88NKrfOyNj/L2t7/Ka9/3Kb7wR19A3JoLB/tQHI/vn7Beb7l0YZ/V/Tl7F4TLz1+mPdxnpz3UhgvNJeZxyaPzN4mxsrfsuH3rFm2ItOmAzfaU1XpgM2yY781JvnBwMEe952zYsNENYeEYzhx1mNF6z0ZO2T+eMxfPcrbP/mIB24IMG64d7XP//JxmfshyecAq9+Sh0Gu2xHMVkirL2LApPQ6bAkmdMqVTx+k4kL0gHqiKd3boVard0DWTq+CCTUIVGKQyIsxIpOBZy0hFSBoYxfa4oLZWVrGQG5mySYqDnRYbwAaPU7Vaa2eQhSKWgVD905+viAgxmtk6pEApxRoGav+IxoDmgqsQqpAw3rm9e407zljxzlv9Uk0KVic6igVPCupsT0U9TkZLuVXLHijeGg1ODXU6UhEnRIzXLmLZA7lWUm1oUkcp5k/RiSyjKE1j070ani5TatNmtQZ0esqL/5d8/CsX4/XPfkGfybVpGrh5E/7ky/DTP+oI2IWwx2w8i5IhRWjx1j2m8idfmR6cOjoXmAUr+UN2zNVNKUtMFagV+jrpjNUH9Nn3py7Z1NFT/1SADzutz1z3DsMiJnU06khT0fCRl+1x/LM/HfiJH2rxOB6fF77+fuE//tfn1i1B+ORHGj7/1Z5/76cTXZNAlM/+Sc/xgefFy5bE5tQ6S+K9kVkEXCwW+qFmNCsqJG/9o+AsZcuSQ42Eoo1w3p8TfGDYFdq2IzhLeKplIPiMlw0+mGGhcR3EDoNNCtX1iGaaMKPqyor3HBHNqGRqASWh9ETZMpQjxphxUWAM+MGhfqCGgC4OcGRqdah4NDRWbBeQUmxMFQTlCiMDWkfU7WzLdRaf7bQhi2enPUPJxLahODFOqlZyFbKvtln7AE6pxRBMdvAqpNRaYJEPiNsyim2SyZk0SGpHcIGBBwTdt6mAn66HVgTHqBUf7DrgFMlT7PDT07NY96+dL6h9Jo87SjB6hKpNOexemiYtzk96VaXIxL/3TFz8iHoFl6ZrUC01Ve2aBJTVdst8Pic0ltQ4FuMyq6+MdUv0c4ZdQ/QzKhnnetQJY7a3cwjR+NNNY2/I6V5/ymCHgJQKjXsW6f20+Chii7h4ZTcOjHkwBjTRNH+qSPRsy0BfRuazOVKUPtt7rgas4+oDuzxYrLHpIHDezM0uJJZSvcsAACAASURBVDMMI+RzQ855FXbblRXWMZGaBgistxsz06QWdZWcK2Uo2ATH06SAc0YgiAScn16LMlJyNZ+K82yHHvXZFnQv07RrCiVzJllQrbiwNHMok6ylTG0aAZ8aqlc02Gbipus89jtiZ0ag6hSpA8G1Fuwh1Zjpbcv5ekXbWuz8IEJy49RVsUNhDJHdFCTlan2GD3uWWomlFeP8ZC6ycJuhFrJ3tNEmalkrJWfKpPlzzuFDg+p0oB0zIX7nICN46zhPhem8bYjiGPoeYoPUggYoZXrfue8txof4dK3NqGCBPSglONroGYoSnZKcaVtVhC4Fk27ZEkp1jqLWxWbqeuM9Y674SQtqBC+18A1nNuRcKzMSLph8ybZFOwz5GA0Pq8IsNLhk93r1OmlozehZvb3EW7tY05Tw6eZvEpTBFfLUsc8iFo7iPS6YpFGxlEMVIaTEXtdyfLTP8eE+B4sl+4dHfPjkMUM/cvXGVW5eus7x/hW6Rcfjs/vc+/AWH//EJ/jG177F5WsXuXD5Ag/e+ZCQhOZiIMfCt967zXx2yNnwmDYuOb1VuHPrAUMY2IaR2x+8z/dfu0ETO9698z6Li4fUYcArHBwsuXzpENHE17/1IQ741IvXee3Vqzw8f4zMG9yi43RzxlgLdT0g1fPc9RdZn5+xl2Yc7x/TusSD1XuktmNJ5dHDO2R/gG8c/a4nD560t8f52UMuXrjIg/sbop/z5MkdvI5cuXTAxeVFan2M888xj0v259d5+9Y3uHztErOF584H97l995RtiXzmb77BtRsvsdkWrl15nn5zTt8/Ivc9jEs0nfDcjVfYntylNIW2OWa7vcvFi46f+PFP8dY3b/HGD/519mYwj/D6pz7FanfGV7/6LW7dvcul5QV0t+FCAz/26R/h/ukDVptzFssLLI9eoDu4zu07dzhZ9xzu36DW+zx8/BavvfAJyq5y+/Y9RBu62UUkPsSHi8A+fV8Yho1pt4vSdI7jiy2imeNLx/RFqTXSxSV1TPSrnueee4W+Kpt33+fK4Q0qjs3j+7gyMG8ih8sl/fqU5SyREDZjJKv5GXyI1FzovcNJZVdGYmfJ3FInvF4A19ikxmHoQCnVzsdMyZUKMTSs60jjPUlhoCJZCDhy9BPXW/EU2jp5miYFgsd44VqNEpf7TEwznEzJ6h6cKyar9TqBNKy77tSK8aiO5D1r5xh9oeTBNPIh/D/svVmsZel5nvf8w1prz2eea+iq6oHdbHaTbDYHk6KmkI4Ux0LiCAZsR5aCAIkDBIgvcmEkSIAAyUXgGEYS2IBj2JKdII5sI45tJYIuBJmWKVIS1d3sbvbcNQ+nzrynNfxTLr61T1V3ZJFKjDhAuIBGV9U5e589nf///u973+dFKUWOEKpm7dpolMYTMVq3fj8pRMUb1j535VtUIyz01j5JQ6U0czrK0tEiwXQKauSQrUjkytCEWiSASsIgY0D04tqyQKj2+pG6aaidw2iFSqolbilC0wDdP7CW/n9cjC8q74WURH3sS3/0a4q/+YuJ/+FvR/7ISxpr4cPbcGkXXnwm8cxV+Ma3E9f2Ahur8O3vJg6P5faZ1mQotpc0mQ1859XIUq4xRnF5V6La/9P/zvP05cjP/xti3JHC6FHaZ1KgkuI7bypQiYMjaBy8+oZ0D68+Af2BwqXEX/6bMqr+j34hx8RIfwA/8hnNL/2KpGONBpp/8OuOtSXFyy9InDEofvrLGb/xasVf/LsTvv75Dh/cCfzKtyv+3B/vSVx2tDJSSjUxRAI1E3+GUz1xq6IgJdHcepkcaAXdJGhIm6TAPaMkyzoEF+WDkBSTyRSjIcsNPjTUqaaXDZg2kb4p8F7wZBHpVOdkFEkzbY6x+TK1izShhODRpsBaw7wek2drJO8wXtIqna6poiMFQ5669CxMm1I6W0mmBCl5gpe4WqUkzSpkE5xzOOdaR7hGK4tReXuIgnmM5N0uAZj5uu3ugoue4+kpymoZuSlkhBciKbmWexpxKKyCpnHYXFK/CDm5yQixZDqvsLpPSDNcMhgrJs6FUTe1TvUYQauEm2syk5PnFmzCxQbnapKqaVSJizWdzpDcZoQ2HdJkVogVWcGsbsiMxlqLNqpl7ieIYpSJKYoZTEGKQeQbJmGzTOQwC31/nuNSJCrX4jkzfFBkWUaTZiSliUG3cp2I86UgoKzILITulFrzmDRlTbBELZOhWaplcQmRLClMTCTviZnl5OyYwaBPp1cwn8+pXUOW5yitmdU10Sg6ymKxTPHUwZPHlhyjI2eqPi8kBU/V5gxEDe1rH3yiX3RxVSUdTaVIRozPlWtAG2nCZoaJd5RlSQzSdchzi9GGqBLeO5GkqEieZTjnaWrpYMSoyHLLeDwD07RGnkW4mEx5VFJ0Mvnsu3QmUcgROWQmibOXEKeKZBwu9fApRycLUVJRrctJXkuXOCYyK1M8aV8HiYP2DabI8WgZboYakhc8ljLEaPCuFi+NVujCiOTCt/pKpanqGmMt0TusauVUSiYIDk/dyO27RYHWRjYxEY20/eeIR5oBWWYIvm5/tujIE5C0ZVY3VIsYe9umVIYo7Hubf2QL6GjR5jvniK2cp1CalGmyViuZiUqL2Ea/G62Z1RWZ0hRWTGwpBYJ3eOfxocEqj2+liLHllosKRpPamG+fErplrkcSSctaLgd+KGuJ4S7HDT4FnJJJUkyL8J8kGvVM9o8WH9xi1RKehEviOfZaJqcJfT4WV6kNAVHy+uR5jndT1nZXeOLKHnvbG2xtbLJ36Qr/+Fd/jQsXLnDp0iWeu3aFyXjG+OyMajpFRc/9u7e5cukSn3nxBb7xm7/KjIcMiozxdM54PKA6NDTmhLPxDYqiywfXx0zHc2Z1w6z2ZLpLr7fJ3Qc3WVrucjaeEn3G1nqHjrWMj0rOZkf0hp7N5VW+8OUvUE6PCZOGKtbMy8RkUlH0+0xnDVZZOnmGHQ3pdQ1n5U2q+oDlnXV6cZf7H0bmswHd4YjVpSFRnTA7fIibVVx54gJnx57cdDk8vsdg6NnZ6LPS70JluHHzAT/yY5/l3bdfZeobNta22NzY5M69W8xKx+e/9DwPTk/5yld+ir/39/9nVjZ6FFmGsUOGoyGZgao+5HT/mGcvrnAyvku23eWdN96lyGF7b5nTk9/Fas+y/jzf+M7f4dpnr7KxfJm7/+zbnN09YxAz1pc2qJjwIy+v0u9a3n9X8fSzn2Dv4kW6A0PpHnBYvsnUHfL1z/003/zWN9jauEDZPMC7hrXNJZpqnfeuv0Fdlzz3ycvM6wZjIn1lGTFgUpesDAyqW3E0zlmrDVlTszxaJviC6A17l67SHeTcfLDPcLLN6i7Mp2PysyM2+4HN9Q1iVNwen7C3u8ftO/fIul1UCCLlUIpOVwALjS+lMHUBr634V7xHpURfRTKkieC9GDMzo9u9KDELDUrrtvjNKKPDkajbiXUMDWaeKKJmYDtYa2hUpIweHSNFlELfe9nrnXfYTKS6IMZLjMIH0ZOLGiLIhLalwQSlKZMiD5ak4FgFHI6RCwx0RmY1IdNkKSOEQNOI1y+pdu+L0miTDr5ua1EvM+oo/sbQBkU2KVErK8F8wbaNP5HdpJjIUBhlQJ8QiWR5Jq+bE326QlDGed6lDrWw4VuiS4xiejVaE7PvX0r/wMW4Ov//I7Nm+tjXHy/Ev7r9dfnDNnxy6Zi/8Y/e53/8+2OsNTx1ccjPfvkZntwace1nPVl6m1/5jYcA/Mint/iZP7XJf/JXXuHKystc2RA243/8b9/nb/3KB/zFXyrxIfHrf1XuX/MNBsUq1zae/wMf/3/wy7/2kb//9V+WrtFf+vOf48XNVQB69ncA+MTGy+ff9xf+bOSv/2/v8cu/do+6cbzw1Cr/xb/3CXbWe+ffs7UB//V/eMJf+Xvv8F/+0pTVUc6f+xPP8G/+xOXf97H0BsdsPfmn/sDHCx99cwyw+vt8zz/vrPUHEy2hlbqz/Pt8be373PYH/Rk/vP6/e638y34A/29fe/+yHwDs/Au6nw+u/7eitybJ9OdcQ6lxUehOktKuWy28JO0mX2O0wRihEoiu3glxRsnkRkWLi4mxazC9Ap/JVMi4QI4m10ZMqo9dVV1Lh8oYjJXYeR1FGicTCTGNkVrYmLZUqQZE71l7h2rlbk3whCjSvKSFmQyJgEwz5FQpY+igxeLtksYRILY0puiJGhRtw0QpMW9qi4O2aQNKWzAar5RMsVJEpdRKT2Va5JHwjkWctU+xDTcxLSlJZGaZNbjGE3zD1UvrXLy4zJPPXeCJK1fJOn1OZnMuPfkEz1/7BPVkwjvvf4u1tW1WlleZTiecHgY+89wzdEyH3/vN36I+fogKkWpa4GYW7x1V7RhPT8Csc/3DB+zvH2A7hqb2WGfY2lrnwekx1+/vM7SK7d3LeNNhfZiT+Yba1Vy5vE1194Qnn9vD2zn3zg7YP5twNJ4RgqXfX6aTW0YrAwqTceXKEzTVlLPTu5AMV7af5dLuBb771ls4VbK6vcTVnQtMx4aqUiyvWobDwJuv32Bv4zKVOqSpz8hH24yKbWYnFUflIcurV3jnzXfRPUcxynj5c3+M19+8werSHjs71zg8OSRkDXfuv0PRc9w/uMWP/ujX6PdHlPOK6x++x7d/+1X+/T/509x8/216Pc3+vQPCPEdVHe6NPXd8w6XdZ/nW2f/OhZ2CH//0C3zjN97lu999n87qLj/69S9gysAHb/42V7/wMr/6f/xDnn3hq3StJ1c36OBoxg3LcYcvfu7LzMsT5tUhS8MtiDkmrxgNDrl7/0OCmvGVL/4cVXWDjQ1FN19mcpoRo2Z9bUR/6SKvv3WLJjhu3b7B1s4KK8uWwg7R9FheWWI8PWA0TGyu9fFjj6p6PLH5DFsbm6wsr/DKq9/h5RdfYjIbc3lvhzvHh0zHNYXJKWxOcJ5+r0+JYjY/Y6k7YJYcVastt0AO+NAGHraSTadVa8RUTLyjTpF+0jgTmYeaTCmKUpMpiypyQmEoo2fqK2hpX5mRlN46IVO9LGNezcl7ljKWGKtFmusVHZW3hvNEURSCG7XS9NBtd3vsKlIno6sKNkoHQVEXUFlNFTzKJWwmhJLKiQyx9k7SsFMQv43SFPkKigghYtp1A6MBLxrv4OkrhdcVB8FjUXRURl9pkhWS0hRH4VckSEmBUo1IhrWXKameE1SJodeiWQ0NAWUEtegU6Oz7l9rqcWb4x6/jf3jl/IvrP3NDbvBYMQ6tLj2J4P3i5cTP/4IU5V/d+vr3/eH/f73+8l875tPx+xfjP7x+eP3w+uH18euN9/+blnrUtIZV6TpZa4V9nYS+YlvJm7UGQ06KVqYTSOfXFhnO1Sgj05oYJELb5BkzX4PNKJsaA+Qx0kGYumOVeOFvb50/ntf+7IPzP8t+kMiCx9iceVORFZaImFhDkqA0haWrJQgnBZGC+ChmV6UhM4bcWqa+FI12ao1BupWPKCnkUwoYneG8l24UERfFZKkzTVlVZNZCzEhWU3lP452YzawU42XjmHuPwp8nctK+RlKQSxEuu560nZRuvSBEMmvJtKQkjgZDlpc1X/jS5xmMRkSlsd0BWd6lGs/5kU9/mrdf+Q5mCMb2effd6+zvP+TFF1/gE089y+Sw4XuvfQelxoyPI7anOHEPuH5wnWwwpKo1H751h6W8T6oUZjDAkChUojMsuH1ySFMnNrIhzz//FLWuqY4nrHV7bG4vcf3BLd68fYenn3mSa7urfO/tD5jWBWXl6XU67Gxf4o3Xv8vTT+3w0mc/y3tvX8fqwHhyn1GR8+T2VTqpYFpNKNMq7777Gl//4ue4d3fCJE458Se888FtepnmxeefZv/uLYzpgEtc2t1m2LM09ZTeaMjS8hVGO44L157j1t0jhqNPMC89p+Mp05nnm6/8On/iT36Z//w/+0v86T/z7/K1f+VnuHXrPq++9m3u3r9OlpZ4ZmOD3/on/4xeJ9EfZGRFhraJbtcy7HcZn0y4d3LEv/Vzv8Drb9/ktVdf5+rOBV589nlya/jd136Tlb3E+Cxh1JiV3ohh0WNrcwlrCk6PO6yvfo6llW3eu/EP6PQ0928p8qxPTPepm9sYtcadmw1LOzPyeWRlY4eDsxmVb8g7YqD/4K177N8+4MLuCvfm93jyyS221tbpqCE2dugWGdbWnJ3OeP2VfVDvUfQKnnj6WfL+MgcnE4aDNU4fjnn/u+9QqIzfu/kGnU7O2mgFq3PKeU3R73P9xg2M1qyMhtyaHlP7hkJr+janl+VUszmdvKBqGowxOJXI0NiQqKPHGM2m6uAtTFLDQOcEJcFCNia08yLpzS0YSxkcnkieMvJFC1GnlnAkwrGUPCEImStX4q1KQK/bxTspolMUjbMjUYZAL2psllGmBmsM/WTQKTF3NVVw9PIuoAghUhSFsLyVahnlscU0dlA0eFeJ9yQptBWDvY+NaNfzZaw2hNpj0OKVa5ccZWQdCM2Yfr/PdDoXuMECka0VWWbx3rNcDBiXM3yS555ZgzaCV40a/s7/1Gf1j1//5zo5/1AylYVhSj3WA0/t4v749QMYR394/fD64fXD64fX/40rRqH7+CjFY2YzjDKEJJ1lZQ1Yi81zoo+tCbLBZoHgA95LdHXp55jc0PhKzMpJo1KHTEWstjSNI7aBRsYKcSnGiAr+I48nT6b1SEhX22oj+vWk6NseWmsaVwtdIGlCEAPm1J2S24Isy4XUQhSCTxSZSulLokE4sUmLRh8xgPkkEjW0dK/m9fwcWRhbjb1OgkQLShNcSQyKJnp8iuIbiaJjbFqpkIjWEN8IbfZFOi+/5V+0SHoWiZsxyIFie3OT9dUVlpaWqMKUw4dj7t89Bgzd3gC04o/91Nf4p9/4VbomkNwKDx7ug0m8+PInufLkLvuHd1hbfYK7B8c8efUi2aAAM6M8mKOmQ04f9JnPI8vFOmUaE2zGUoBhrwvKc3R8hEqB1dU1NlfXcHFOPT1md2uVQT7k3p0Tbt4+wXYs5WzKh+9CLPvMZ2eMlgdsra9BqLl8YYsXPvVJXnv1VVydGAw6rGxsMDR95mVGkzVcfe45fvnv/q98+oUnOZwdMtxc5XT/jOOjCSvL6wx6jk998knS3PFw/wBta5pwxLSyxJBY6Yw4mVxnFjvkg3fx1WWOqglrm7vYrOD2vW9z8eIuZ0crfPGLX+Zf/dof5fjohPnZjO2VawzzdR7uv82rr32bS1dXODs549KVy9zdvwEmogvD6eyY/aNbbF55lgc3zvjw1Q/4/Kde4NOfe557D27zzd/+TYqsJs07rGZbTCaGue+wtHeJo3GHlBSjlRFrl+Du3e/QzXc4G3+I7Xmin9PrDhkNnmV//yG9ZVhb36E+mpPYZDy7TjHK6a0uM59EvIqsX+hzdHpKSAWFHZBpi68btLKsrqwTOWN6NiVThtW1Z7nwxAVUp8M8eFbXltjZ3mP//rdIWeT+w7usLeVcu3KF3BRMpzWjpRH3T844STXX9q5yePCQMkaCEsRvnRK4hnlyEIxIILHMgydFR9aifJNSnOjWoKkVMwKlE3ZLx2ZC7YqenETmPFnUDE0uBvhUg9KEJtDp9nGNsP+d89ikUcpI2rAxGG1a47YALVj4rpKipzJK5ICdgmRMjAlyaEDRSwYfJR1YtZrzoDgvxLUWc36IJUp5GlOjVUaKmgyDwqB0htaBs3jCiuqRBy/SSKCKsiZ0oqGICZemuKgIqRGEdMtjD0FjbYcYPYeTiaBOjYAuSInoYksx+3iV/H+9/hAylYVZ8rFCHCnEdXrE1Zbv/eh1c/+fMMUTFTImRaGjjFYxim4UmgNIh30RQxqCb+kkosEp2ujmhUZPGwl70GgxKbSsTdHJqnOH/eKxywIczztDgXSetiZ6QUlxIz4mwzk3DXG+0KfWBKCV/LcwifoYzxM+tbYsApkViuTFsUumuT92jG/9V+TtBlrhqZXcrzJamKJak7w8J6slejsmQ15khNAQnZAZMmNbc1f73qjIfOpYWV4n1g0x1PQ6GUTwTSTPegyKEZP5KVmnRaN50b4Ku7fGZGBqj7VdtO0wL0uiEjoHStBrzgV6uaFxpSiwYkTbHGUyIZSkQNXMyKzwwVGmDRNIj7A/WkbQdR4pyojOM5qU0D7RSxavFdMUGZHj4kTMcjEQo6ActcnIrSU0JVo5JjpDAYUxWJVQQVCU3nl5P5Ki1x3QVCUheqy1GG0hGbyLdDoZKQXqGPHJgxKNW+NqYTXHgDUGazR1aghRYygwKYcYSKEk7yiCj2idoVMm928UdWyog7CSVQyYlOhkGSbrkLTBeU/dlGRKk2tLkRUSp52k+6daIklIhqLoorSiquaCVdSCewwxw2aGuqkxuaWuS4qOLJIxBlQykHLKpqLbK6iaSlB6LYJJt6foWgVMq3EXU6pgoXyC1C7WMQQyZdBKUYUGZQzWWFKE2gWiVVjlSRhCFEQdWkIcTNuhSF7RNI7BYEDVNGBVq9Vd8P1Ft6eiplt0odV3nxMEYsssN7pddNv7jaKTN9oSvKA9jTVo63EpMalrXFBo0wUKdCrYXb/EoDskK/p0OyMgQ5sMrRT7+7fw7ojjkw9p/CldCgmPSI7gawqrsUpRVwFTdJg3np4J5Jm8Vs5LaJFRhn6ni3aR4DxGCfYqKo3OLC5WFB2YzyZ0dA9Dh6AjAc9nnvwLj9ZXpQjeCcmFQIgGVEZU0vVR1lC7EheElINCDJpBNqBoAjbPmU7HdG3G3MtGazs5SWVUs4pRbsmCJtPCOfctOSYQGX8MbXjStF4FrcEIQScooeDkeUaMicp5jM1QShMxWJtLyJSWlODgo8hBlFiv0C14R6XWkCmemoQw1Z2X/UQbTa2hTI5cZ62MRRJlW9+tfCZUktwBozAtRSskj/cJl4TG46NsZvF8d3u0nykeodW0FmCASgmrFYN+hy9/6YvolLh75w5zn5jfP2FjeY31pTV6nS7DUY/JwREfvP8Gu7tDbAbdXpft3V2W1kZcv/GAjfUd3vrgAzorPXxec21vmwcPGk4OG07ONFFrspEmkWFnhsIaVjoGoxKnZUNVwerqGlE3TPwB4Uzx4pWnWR51OTs7w4eS4XCJcj6nMOuYpmE+HpN8pKszCgONb1hfGfHdV15psX2B7saQfk8zPj3ipNnnpa98ljeuP6AOBl0MWb98jfc+fJv96V2indAfjfjE5RdxsyGEHKUc6+tDegMLymGocekWd27DzsUnOTlQqKykN1gBSspyQq+7zEtf/CLvvv86X3z5x4m+INQNa8NNOoz58PABR3eP+fzLL/D++6/x5S9/QTJKco+2kXlZcf/BQ0xhGXRq7u+/wWe/cJXPvPRZvve9d3nlld+mqsfsXr3M6bFmd3cNFQ9Y33uW0zKhQmRjecTqcI/qoeHsxgnF0labIaHJCkuWlUQvjOyV7DK9TmTes0zUQ1ReMext0zNLzPwxa1sbnJzO+eDdhywXNX7Ww+Ulo94qg8GQuX9IHY4wI8XqhSF7l9ZZAImH3R794Yh+nuFDw3BzhaPqlJc+8SlWh8tUc0dmS46nJTcP7jLa3KA0iWNXUScx9CtrybKcwhpiSnR7fcJsJl3bBI1WeKMY2Qwd4AyP9w09Y5lFqaFyZWWPCIEUAjHTNDrhSHitIHqRw0WFthYfK0xuaYSVK+FlbW0Xk8jamiBQxRBDW7tJ9obPErGJmCS5oyZI0FEwkFqzdkI079ZonGvQWnDTaFDaEFXExxJtE8k4ktF4JwcTo7QgsJUmT4GgkAmBFo14B01IHol9C2RmRAiZcMadb6lOUVK86zZ/JinZc4In1xIGJGHFBuf/BSZwPlqQ5C8JSQlM4j2UNCIWhe9HpS+BRKOEk2uSIHJUkkCXkBJKJbKWG6za0R8JrFatt1EK6NiOQBcpmqktrG3b5dBKCVWF1PJrZUNWaSHiF6at5KpqYWrGBDGQWysGu0S7YbRaTCURtJwfFjgvyHWLsYGE1hkmtUY5ZBNZHAQ0RgxQSixUWYLlTELC6yC/crkRc16KDVmuiXVLQNCJgGpHzBmzUIthKYDuauroUV5efVTC6oyoIuNyIq9V8tROPig+KUzwHIUJVXKYxpNp0MFikUhXVEAHYRc7PK4+wcRAp91Im+jwMUqaaUpUocXPhYhWEZWalh+uaJKDlMvjNe0EJXlhYmtD1XisyShreY4mgfOR5CNeyytX+RpwaIyYUpKEBmktFjyJvdZEbzE2SGJdio+20rAwF0fhYFdzVGj1tjESTWJWz7ELEoVvzj/vrZMLq+WXPcX2QGULtNeCUlKJOtXYTAIwMtVFGUndow3vCanVnfrAoOhA9GgrAQ4xgE4arTKMCqDE5U5oC2glzOSyLYy1UXhfkecFQbWFaRBGc9IKFyJNFApI6T2hBtV2CrSWk71Xgao1s7mEuM0B1Y7iXSsVmLuSTp6TvJeXwhiiER2tipDIUUSq6FA4urqHWgTomISrIRaBuS/J28XYRyvoPKXJ2kJrTsMszsmDJY+GQon5deZn1KqhsCs0KlC5kk5WkCtzjsCLSCS8yj3aZSgNdYwEGgqd6JgBySSOqhr8lK7ZZmf90yyt7NIZrtAdLbOxc5Hu8irD9SVsoen1erLYJCAkJiennB085MHdm8ynE47vvsnB/lv4eUmuBwQ6JCqSmlG6hjqTdawJ8fxAb6wUe6V36JjQVpGSPI+opKPkkyM5SdXz6NZoqIQF/tgVo7D1g1byvT6SUknUCp3ABGEQJ++wkZYKkkjBSeMBCAFcDBgfCFF03Cnqc2TXLJZYqa0ltAIg6RYr9tF2S9QKraVhIUu0JI5GFaijND2cEoCh7E1iOnUqQvRkyqIRTnxUSWg+St7bLIrZ1ZFIwYucpkWTJQWoxMw5ojIkm503UjwIKcVakhEusooBIZuJ1DIhOMUAshe0m7PkMjy6SSabJQAAIABJREFUUqJt7LTMdWuJQYKHBoM+Tz39NFu7e7z39vusbVyiOnqPvCjY29xiabhGSrC+vsI7b7/NvEpMmpxr29v0sl1WV7YwncDR5JS6UZQnNWvDZXrDLjOtuL5/zIPDE3oDy3A0ZF7NmDewtrILTUkTalL0+ARgsMYQYsbZ/Tm7T11kabVHU50yOTugrhpigu31TXoMOGr2YalDp9KYfAmve8wZkyrP2XHFtcsDYjPl4qVVjmcnnDUlg6KHspabN95mZWOF7csruOTYv3+GrxWDXhevHFurfY7HZzx0NY2FvNvDB2keDTo5ofQ0tSOoDg+PTugNp+xeHOHb/f2JJ1/ADjvUpxVfeP5lrt/4kLzosNpfJgsFNjPMVKK7ucFufIGdJ5/j9t336WYDytmU05Mx81nNJ557hjopdnf3uPb0sxydnfD+9ffJiz4XL1zi9PiIvOig5pas8HQKhy8tyjYU3QmZOWF8X3F48iFbqzlZx9LL9qjLA5qyREVNYRPLKyOmzT69QnFwWpFcBxv6KJehkmVteYvDh+9z72Sf4Z5lUp2RTyNL/VV6uWFanhJTIrddltYbskyhrcEWkW4vp1+s4nxida2g8Z5LV65wae8is/FUWPyZpWxKNtdXWN+7yI2bd4kYlkddRsMVRt1V+tkQg+L4+DrJztBZB9fksoq7mhAczhhmTUmDTJ4CijpIzmeuExWSt5JioNfmKijAxCBo6HZPUiFio8PqRG4tKhpC8NTJoXRNri3KZzivhIispamplCa1xKLQdsU1YKxBKUMTAjH4lnYEkYiJDpDCPWqZWoUUCQEqJIQQU6BUhjIIzKKtByWGXRo6ylhJDlVCZfJBCdlNKeZRaq7MWJKK6BilmUyUJlF7kNDtYwpJ6rrQStqi+f5ykT9EMZ7a+M8WC7P4d2l0fqQb/vEfG5UE51gl6Um25Q7mxrSj1jYKnUdFPkq4tdELUke1+r3Y3r+ww9N55zjp1tSTHtlLVUoYtIxflUQoq7ZLpBBusk6CKcuVlu5votUDtmae9nih2oI8LorwtlOeaEeWKQor2gvDViV/7g4mydgUJRMBiyQOuugEqag1SluaYKXDqCCpHKUSUYuhomlDN5QLWAXaJqzNaGrRPYF8mHSQCHfvJSQDZah9EgSlUngCs8YRk8OGCLUnswaxJLWd8gTKdDlzM6pmzkhbArJZzWODj4FB0aX2qmUMG+rF+DomQmgkKAMvaaXBk8X2wxaFWGOxVL7GpIBT8voYJ4V6SolZchg0VZhTWUOehlgUTgm1RY5THh0MuS6IXremNi/vb5LXWrcJQSEEkpYugDFCf/AqoVKgiY1MYmJrPmu7xUDLxm41tUrjkzjF89AmA2oZpQWt8TZRRk+hBN2n2mlCiEJ2IAqnHi3vswsevIRRKauxWU4i0TSVmEtIsrm2UxwpQKIEBUU5lKSYiKH9HGpHCIkmCa/Zt2M7EQXI0uCiwxEIXkKaYooYTBvEI7/M3gdUZmiMboNvhFsdSNRJuhy5cjiVSUR6LqQLvByYsErKnGSok8fpSGZynIcYDSZZQnRYBd5G6jAnZAHlNdob+kWfXq/H0ckElxu6ISO2hwyVFElnKC3pZihN6StCiAySQXkhH3ktx2kXa0DT5CtcuPgSuzuf4JlnXmLnwmW6oz7d5T7rF3bxxjNaLQh4Ol2ZkHjvISSSV4wPZ5w8nFLNPO+/+m2+952CBx++hZ9UUuymBmM8Lig8EZ90q3WWNchmbTyyC/iUKGyGb9eU1BbKEAkuoZBo5pCk+/sxv6SMnltef1iYMeMidAdUlM3FtW5+ZUTfHKOXYkdrKtcQdaDyVYsTVCSX0AGSSsxjhTWSvYBSRBYQRk2mPno4WDQgaEM4pOucQEVc8C2xpGUDI2hEHwWjqZQk4RktNCMV20hrJVQUosJrRa1EC05qpSS61Y2nSNVOEKNaFNkQYqSJAWXFBNqkSOvxlN/r9qyV2qnrAol2PpRpn5hqm01ay8RS1gSJDh8MhuzubLKysszDowOqGBksjViarbO01GV5fUg3z3FNom5q7h7cY7S+xtLyLrsXL9PlCRQ9mjhlNNqhmUZWu6tMJhUrgw0+2N/n1tERnWGHa5ubqNTh9sMGj2KQjZiEOc47irygow3z+Yws15SniTjP2VrbZu4mTMZjzs4cZRnJuxnrm0N8lXDRM1rrE+uMzjDHm8ikifTyPiFpSJ5BX7O6NuTm4X1mtWJ7fYvxYUksT7n8xA7LG5bXXv2Q8SyAXsKYQKaEjnFvesDD+oRLqwNSgKYWFGQIGU0Nlgm+qai9Z3V9j6KbMx/P0HnO7qUR37t5g6X+iBzD2fiUvYs79Hqa8dGUWV2yfe0K2fI6A9XDDEagC7r5CtPTirIJdIdLbO88yWFVcfnKZ6ibyNtvfY9+b4Wrl/dQMfH2Wx/w9NNDtMlZ7vbp4KlCQ9JzfDPn6Myxv1/jwgSTHdDNIqn2zCczMlUw6GwSsgm603Dy8CGboy1SXdDtdEhKppSFzSi6Q07PpjjfkPLE6aymVwwlHC14tNfo0KHb6dEpGiyJXrdD1td0e0MMGfv7D7i8e5Xjw++xsrmOarGpmbF0C83aaJXtnQtEa7nxzrtsLPUYrQ1YXl5i2BuRmyF16ZinATWOoldA0yU2njiXxPQqxrbxsyBOSQORFKlCQKdWnaAUZQgS5pUSRsk6l2HItCY5T6Yi2jkGto+4OSIeSWHuxBwbk0hbYkJbKYxTlGZnaA/csjpGghJDpGsZ5UpJaCJaahqVonDQW6xfip6YFA4jIT3KoJKSNTY5Wnm6mLXbKWtqG7BRSUDR4kCQFTnTUBGSyNJMa/I2tNkKSXw7SXsWuSI+elnfEbyhMd+/1P6Bi3GLxFertGBzp/NN3iFBFdKqlwf5+LVYvLSSGla3EhKjZPSmZY7agtpp5QEG1TLDrZZx+KLQltuLJkdrxVlWQu/jxPPFKaFhcadqUUAv3ojHCq5Su/ObsHgM7fNRj+7x/OSh1GI1X2w0EWM0oYXPP3oFhFWbHuPzNr3Ew63D9tDBeREU40J64zDkog3VEigREiStyIKhSTXkChUkSCkkyb/TOsMRWw57ap+eemxOIQeCThKGptHicEZrXFp0RBUpQq6nqOApkJHzlLkYsJBpyFRVMtk4l+a0TuUWtu/bzrMycqiZjBXZaQYqtYcdT2MhpEY6wklBQJIDtZZRtU94HN2sw9TVktzXFviaRIoekywdo4k2cb7bypAAHWnlUJLcmgJ08kx4q+2pWzkZpXvvyVVGoTS1ji2KUhahGAM6ky5AQtP4Bk8SHKCHQmmiS2SdgllVYTJLrgxO0SY/SuIh1jILThCGrSrVoKUQbvWvdfBEo/ExoBU0bUqhbssMwTlC42qcD+3hJbIYHfkgITAhJWzRdi6STJuUtDclRjwFvJeFbSEx0HohD0soE8mygsbVdLRFG4t3FaWr6ff6aGqCCtQ4TG6oiZSupFCJIi8oywZtu9RNQNs+QXWYJ49Whk7U1L5GZ5FSRXzdsLy0TDPzeGMxgyXypSUmB/fodfrE0mOLnNz2cLEmKE9m+hgzoAmOylSM60yCiuoZPgaizigRI+La2hM898yP8RM/+fNceXGXzSt9sm4khBptE9pOsaFiyRjqUtPp9ERuESXUQlvDcL1g66qkrm5d+NfY2l3lm7/6v/Dmd34Dm45xaQYkOnaJrELQhlq18A8FQdKBU5SCNSRP0o+YuLKs6Pbgl0hR8IPRWsLH9Ibz5Ela0uVcFMlebjV5VDhRnNH1MnVoDOQqSbND0U4iRY6gjJHH0a6rJknObyC2nxEJqlJt10oKbEnne/xqQkNIpg0laQtiawghssh/WKyJaSH1a3fBqKSL75I0bJxuCSapNWLSHjxaCUu7ipGSYA1lLC2SlDoIvm0hQRQlpKTjxXZxj+36tVjr5WuP1v3Yvp6065lu8asKJWm3KhJ8w6jb46krl9nZ2WT/8AGlm3H5mafYP3nAUneXrJNImaboK3KruHvvFp1hh5X1ZS5vb7K8PkSFnJOjiunZnKI3RKmG4XbByfwGmTXcv/kenTxw5YVn2F1b4r23bzNYGeD0lHoy4aycsLUyZKm3wtnYcaJgMOhw5+Y+ly9cotNTHB0dUc86zJsVaj9mb2WZbl9zazphfThiuTCUHUM+8Dg/J7nE1oUtju+9TdOM6HdWmY0940NPcjlF3uFkv2RtacCF3QGHD065cfcBamnArJbk5E9srnPq4O74BFfPeGrnaY7vHeFCTkBTTmpispTVlGr2gOHKHtcuf4n5NOPs7D7dUYnR99m/eZ+XPvksdw9vs7W0ycZwi+Ab7h7dZ1bP+bGv/AS6SDw8foPGz+gwoMiXGJs53dESG6MB3dEaT+506WYbvPv2a4xP5rz80pfJTJdXfu+3AEcIYPYsq3GXgd3m5vQNAhMaP6DxDfcfPuDp5S16CpoQuH3/NXxt2Fx9msHwMn4+4+H4FnM1weeX6RWKwdoqs2ZCU89YGQ1JNuPeeMrKcIOYxpQzjVotaHzNZH5KxwwJrqabG3TQDIcdsqIg1xvYUDCvDjg9ucfTV/8Ig+77uGrKuEks9QcMOgbvFRc3d0lZnzfff5eMwMb2Mtmoh85Kgp3SaM0sBDCJwvbJtcE2MDstyXJAZcymJcrkMplNcmBTbSMpRpnUZVmOVZp5LbJKFSNGS2p5UpFCRTARFeQ3a+zaGlBJGJ+OOdMmo58HstwTXZB8F2OIStNEhdOCCNTa4FzDrGkNmErSqm27V0lB3TYbUtuAVYsETZl44SMx6vM1tm2RSr0pnUGZ+PsgUsskKd2eiDIa2yno1MIoP/9Ptc1chezBIeKNPseiqrY2lOZCRPPRBsbvd/3gxbhun0RaSEkk8CcHvJJQUNqzlP1YMR7bFMms7Uafy13Ol1ZIRktQjJLkNUKb+KQtzkeKTiGd3LawV+cJaqCywMufXkhRlBQ3cq/nP+Mjo8ZFr3shKVlYUNPjN5FF+yOPs+3Yy18f8aNjkrGE1m1QTNt5X8h44qK7okRO842n4Wde7p2PShevaUITdSNjFu/Qbf8XDAlLUhKYVHnIsgwVPEkpmpSR2sCgqCwhhvOfrR4rxs+7+9HJSMVIOihaZBUiy5HXtassMx9AW7I2GMYTiVpBq7eySf4cYjzv8MlLY1nMFLwPGG34a78Y8WcS8+5TEmZwbvEhkGpLp+gRdcL7NslUGZSBLOtRu0TpStF76oXbOeGcRyWHC4ra1QyieSQnaqUQRhm0VpIcqhWzRmQvCoSbTGLUH+CcE2mASTiEgy3TFQjR0ckNPkghU4dA0kreazlmtnzlgkY3BAXBKKpWW9fXGZkyOKMoCWAVJiRsRLrntKE+iBxGWUmTVK0uzhFwqj3uRlm0vPcQW1lCK6uaeYcylrzI8SHgVcI3DVYbcmvkMBzBtNHvsCg+2veuHck1KdLNO5yNT4XbnRLzuegLtdHUzhPqIZ1BRjU/oywjymZo7XFMqV0JKHzIxKXuHA6FygqZVOHRueHUz1D1Gh0VyGtDcDPW15dYWjacTQ4oSPSxHHZvYlWHXFlC4yliQa9TYPIu+4eHbF1awt+eMklTfJ7jVI1PNR1WeP7Zr/Gv/+yf56Wf+izFcuDCBsT6iKPTQ8Z1jUk5bjxmlgpuxgH92GEZyHOZFRmdyJWmYwxZX6Fiovt8RjZ4kQ9vv8Lr3/sm88kxmJwyRLrdyNB5xknhomoLOgnr0UoRVMBqA8hEkIVXBMFgKaXBRmKU/7IINnx0mVYtpSCh8FE+HxLKLIfqpEFHOdA5BUkbClR7QJVQDR8i1lgii+Kz1URr2XBDEhmgnA8kxdO3jYzmseM9yIFTtUV0W/bilaR6KlR74FRth/1R54s2VKuMHt8GcPm22+1DkIRcND6JLjW2o9/FZ9enKCa0dm8KrmmbJK18Uim5HxbrYDpvqJx3xh9vwCCElaTk95EomnSbW5q6QitNkSm8hyeevMzVTz5FSJ7T/Tlf+upXeXh2QL6a6AxPqB/mrObPsbe7yd2Tdzi7fcyzF1/g8PQuoTcjN5qz+W32zz5kPjtkO9tgZWOPg/GEzU8uc/f4LapQc233Kpe2tjmc7HPv7CHXLlwihDnvHh7QsUMuXdtlNotMHs5YWt2S91U7Pv3CHoUq0aWlOo1UIeGHOXPfcKHY41vXb/GjX/kxurHCVFN0FInG9maF8/ssra7R710mNFM+fO8GGYntlT66qWgmQ1ZXnkbR59v/9AaaEdsrhrPyiFE35zNPL/PBwYeE+oTN4hKUK9R6xmmqsFrTsZZJ7Xnn7CGfe2GLC9dWGa0kXv/dt9B2meHyUxzcNawNJixtDLlbnnJh6QJu7PnuO9+l9A1f+9rXef7Zl/nv/8Zf5cWntjnYv4Pd6BJsYnr/BNyEvfVdNnbW0H7A/q0JvW6XK0+sE+MZ9x7eZNbc5eLVPi5NgPcI1RXmdcbZwYwynXE2b/BG4QZnxNUnoNmjPCsp5wcsr1q6SzPIzhgOd3h494zLV5/j6OCU4eYKvcE6J/fnKG1ZWd/ixp1TTF6yc2mdMFN0ehk2V5yezSnPai7tZQyHFld5UpOwdsKov0qut7l3/4hb+9f55Keucf/WHVaX+rzx+h2Wrn6WeahJnNAbJHrDjNNxxf3DBwxXLlMFQ6oB5yjnoqnWdHGuIsWSwdISdePo5gOShaqZU9VTmroktAV4ioYUDUojCdbG0OsPMXmGPxapYFOXIhs0EnvfNCIDsUYTAngj1UfjnPiuVESZOXRGZBRoM8Hma8S0xqA7omHOrdPrxBSwWoku3TVotDwHpTEpkQWRWKp2Wqbb2tDQ1glKY4FFWJiUd6pVSfBotUpShAedcKGhadfEZKT53iRP5X1bT2i0koZWjTRalFKozFA2FTlafF82wwDJBaIPKP9R6dvvd/3Axfiiq63ak5BOwq307ZPSSjMeJ37xFxM58Furx+e3vXEs3bpCg110AaMUll61xbtpQ29ikMhyJQ4eH6JwIY3DxPTRMr+VkUx7kWeflH969PW0aAQjxXhiUZSb8w65LMPa6Edf56O698XtafWCUui3f4dzlJdqTaDtkaiddy7GnIv7ko51x2RkLDaD9oCh5BgTUZBy+eCRUKpN0WuPDbV1ElnrJYzDEcnD4kARMMpjWm26ak8bi+ej2j8vNKIxJozJCClizUIPms7Hs9ZKlzpvxaB5q0tWSqPD4v4TyYgcI7avqVKSpqq0wVFjtKWjAoXtS5BGitTJY3VB7RsGXUWMnkAkWSVR91pxNhvTN32MMcxCJuEG2mKQqO8myFtho4IYUUX3sc1epgmhlRv5IGmD1qdz020kYa1hXFeEGJiUTTvFEdmGanFlCkX0Da4JMpZSisZ5nElgJCwlSzCcGWxSzFzFMQp8okgabRPRZsyrEpVnuLKksJl0HdqjoY+RFJBRIEZG8lE+L1GLjjYgtAxjxWmejG7jg0U6UARL470432PEWgMhAoHYyO9wkeX4JKO2pJX8MrRxvQv9X+xYTsoJZIbQGkIjEZ1rTGbk4NaByh9TdApoMiof0TkYC8GDosc8ThjpCGqGMxoXNCvdFQZ5n/2DCWZpmVk8YzAaUdU1zijsygg/6vLg5ICxalge5OgTxdQnTL7E+vYuy6MR3SyjmxlG20Nu3Hwf23PMypKst4zKV9nd+QI/+eP/Dn/m577K3iYc7t8kTaacNpaTozPODit8ZdF5xkks0P1ljB7hNjU679LPczoauirRUYkiOrLgUN4xH9xn/bLliReeYPOVy7z3OwesZDvM6xmTakKukphWUS3rW+G9GIZDWujFEzo60elH0YWrxUahZZ2xutU5p48WvyEGtJHVyrTNhaA0pYHMQRagyoCkyX0imcRMRzxOGLzDinwQafRjZXVqj5VK1kKdZB3z519uNz0lm8Gb/+jmo8ezNxctdpTbpLaxoM7vl/PF+TFrLlaJtMS14V0LL5AhidymnaBmKZHzaKL5GEOgvT/Z/M9Hz4//vLT442IG8c+/ZK32H/vXBmjQQKeTU1c13W6X5eUZ+/uvUpUVax24851vYmKgOT7i3TBnc2eP9x4e8vrNOQ/372Mzw+9Mb9M0idNqkzdeu8t4NsG7Bqvgg/ffpt/vEw0cH51Sn+V87Sf/NJsXt/ng/bf4nW+/Sbdr0IOC0WAJM7nLpz7/JVZyx8mND9DNnJ2Lazw4usvFq88w1wXHswNunzxAV2Kq9oVhY++T3Ltzi+21Al2cMKuOSGZC8kv4pkM9LTl5mJic9skuBDa2cu7cPWXY7bM+7JM3DfPxXfae2uS16/8Yu7rN/XsV9z8IbK5cYzjc49aNmr56ms/vPM/x6S2O6n3M6hqqisRYM6/mvH/nhEs7V9lWyzzR3+HDN24xPan51PNbbIxy3nz3LZ7/5IucnR7z3DNPc//6EffuHqB1ztNPXWNtdYNv/davo+bfZffiZ/nOqxO2h0NOju4xrRydlTVWN5Y5/j9Ze9Mg2dKzvvP3LmfJzJNbZa237tK3F7VarVarWy1aLFJrQwILG3Ag9gEGPDjCnsDGBINjvhGewcbEDGbsCIgxGMwMM2BGCCNbgBHSaEMg0Nrd6u3evltV3Vu3ttzzLO8yH96TdW83ImAifCI6qm5XVmbWyXPe93n+z3/Z+TIiW+X+h76J3euO3b0ptohQ8gy9dsXO7Wd4y9e+mU98+kM8+uQ9XPryHxLJOZGNSfMG/Syl8seU/iVePNwjlufZungf1pxgyEHdxpTHbPYzzHTG1mqftPs6pidDXnPPfXjv2Ll9jZPJDZ569Gv53U/+Jt2ow2Ru2b01ZqWlWe9pFhWYYsDezgEb5xKipI9UCcPJFUprOLPxCM1km0tXfpdet00iE6Z2l5PjPRqRYCs+w3weU5UpzsTI5IDmwCHyDq10jazVwZqI69f2mQ5vkfVBWUNTSOZiTmkrpIB21mU6C44oKtZYV4C1SKmIdEySNmi1GkEPIzidlEtZI8/GB/G0c2gZ0cmaGGMoKkOatlAqQemUrN2l1ZRsrQ9YafbpdTpIIbl+bY/9G8fITpvpeIQpCow1GGuQpxyzsKbEIhTduuZ4Kx/0eUoEep0SHuErRHDYqCfmDukDQLLkoNXcBZwSVM4EMwoZiJ3eOqqZpWk1kRLoWm8Ysgrq6bYKAKFRjXAeHCGLoS4QhdKo+L8iTWU5SIWwaAsZyr95jahq4ZkMBZMTT1tpvrt3x0f7hRtfJtExTRWhCbHL2kIDyVQ6YiQt40ii6LQYjLRGCYU3dyLijVR1nbss5gWRVFzdOuA7vibwbZdpcs4F5V7guwbbLa3iMGYR4K3F1EKAOI4Dp1gEHm3onMLI41So6v2dLkjI5TURPuCQ8RpGKqUlijRllaN0EA+4ZdqUEEEo6HzNaTKh01MyjIDqLUPUzymXempPjdRb4ipCC6hkCbqJLoN4zkmoRIT2KiDtS7TttLFYilN9MKyH0/HxkgfmAetDhRv54FiCB+1lmFbIpRCsnk7I4MCyNMap3zjUrge+cjSiuEbHLJlXwV1FK0pjUFIxrCq6cRK60tpvVEcRzjsS2UD6IC5daTYoy3qj9EFZXXpNFGm01lQiwksdeLQu8NOED5xwCPxxg8fHMnDUgEQnIUWzKPF4ojiiyPMQ0009fvJBPFKVFc4F7nkSJRglQAcbI0tADyspcNZTCUEpRBjdOceUCmdLFnZBuqiLLq0Cj1Uuhcc+COpEhDUFWqgauQ+IZOlqaom1KE1IQ5Uq+B87SUPFyDgJFJbamcQ4SxSrwIBx4R4eVTNKZ9E+Or3eVI0sOhf4fK70lMbQilsYWwXKjqyvkLKgNCVzNSEBBrEji5tIV1FWBQtT4IVkrb+KLy2qWtBMOkGB7xWR7tJqrLC6mrGIHLPqEk41kKqL9RVCb1A6yWRRsH1uE+cXFH6Ttf46ZzbOs72xwWC1gUjn7M/32J0KZvYsvfGMhx5/mDR9kseeeIo3P/Vazr5GgHqRz335Fm08rG1STgWLMsUlDYTOKG2XuNEm6kFnpUADDSmJcMQCtBZYacltTilKnC6Jc8+g0WL97IDmVpsJJStihEYwLT22tsyCOw3/Eul2rk6S9KHRFoAXy3S7elLmwpRNCTBe1BLDO8cIg/JB7FspS+w1mroxO538hcNhMS5sWpmKAUeVLfjRHw6NgVASb1291gWhJPWY904JGw5BndQn4bXffieF8yv33g1cLCl6YX9Y4tie2mecO9rYyHq88JRuKakKxf4SvZYi3BuWQFF0fgkIcbqZOnzgxXNncHn3e74zFeSUmnL699QTy692CBE8hMNJ9LQaDaqyZDXLWN/cDIFDSuF8SlVWPHDvJuPD2xzuW5orZ3nk8Uc4Pjlg/2aBcOvkuafXH9BuZ3jjOTjap7e6hjWOycmUVKdsXzjHtcObTGaef/eLC5prLb74lS9y6fLL9DYu8tB955mVJ2wPBviHNzm3LtkdH3GsCqY64sZxhZR94iY00ym3rhxyLnuQYXQNpnusRz1EXnFlNKTdiJgdHjGclbRXtvDGUc0rYtY5mkw4c7ZP4WYsTJeiUDRalgM7Y39saSZdLt9K2bvRY2V9wEvXPs/6uS0Wg5zr6iUOF1Ne00/Z25uxc+B5w2vPk+cT0soymzpOjucsFlO8VRR5xdY9D/LClTHb2w9zeX7EF65eorcR4+ScB7YvYqqK48ktrHa0oy4sJFcvXeHyzvO845u+g2tXTzg3uA8zusno2i593SBK29y4ARuDh2lEPW7tH/OFp59BqDFPvf0iezf3uHXlGk88+TY+/Id/wIP9t3Dlyzc4v97g9tUTnM9JM1DNBqODFosjw1qWs7Y9ZzYUVIsVlDyLNBHzxefotN7I/uFZUtlCZY6t1QtMhtfZu/0s88WE+88/wF989pOUY4kfRNw+PMGUJyQT5+djAAAgAElEQVRxj3m1ys5uiRIvImPLxto3s1DPs5jvc/tgRhJtsLH2EJ/68gdIzrxAPt0iSTTP/tlV1taaPPjwWTbXupwcTRHzgofOXeT5qxY1c/Q7CY0WzPM9hoczVrsDHn3d13Ll2jNsDXqcHI/Yzx1Zp0XaajOcLNg/PDptYmVdx3pn0Qp63RadbpvhaEy7lYRUZCmItMLbGihwnqzZop1167VO0Gu2kDoijjTtTsba1jlWNzdY6fdZ7Wxiq4Lruy9zombYjqRpekzygrIah4kcshZF3jkK71He1rQUgvuStwi7rNM8EBDtwLgQtTZOouqiXQmJwFOUoSbSUXBkKk1IAxYiJF7niWDqKrx1NV+hBlrxOFPgDWQqQQsFdfqnq9czKUOC+F93/I2LcVvbTC0530u0Q9aEouA4Ej5B9SpLRS8FMRJZhvhhp0ArTUQYbVMEX9eyNCRxHEawNozPW40G49GIJI7xUobC1weuTiRUfTLr13EeofxdBXOwZbsTbBRQb4sHFRBYWRf6eIEm2N4srVKcDDHMSIGWgXzjaxFP6IDc6d9eFcEuLNIhmlypiCWHWXqJF1F4rIePfimnNJ73PB6hZECAbD3+EBQgLZIIuaSA+CBCBUfE0pJREtXx0EYoBJ4EkCIU5i/uOP7Tn+a8cL1i78jxjscifvz9jZq3roPdm9LhjMglSu9xQnE4NPz7/1zyhcsVkRa89ZGYH/qmjCgOvPIl/eWPPjvn9z5VcjRybK9Lvu+9Ca+/P+S+CgTUY56wsQpipdFSI4VCyfB5dXSKK2OazSaFXYTPzoK3hpX2OkVe4V2NMC8TtHA4JUlkhE5iEIJEacR8qVwIfqZC1GMsIbDSUQkfxLCmQspg2+YdWKUpvSfLWnigoRI8UFVlbd6vqRxILanKCuWg0KEhiEpHSohlz7XgcD6moRqkMqa0hkp4jJDk3hI3IvJFQSNOmJmcvKaoKBeCTIwzRBqMLYmjCC9AITE4CmdDcyZA1zZJkRNoHxpUaytu+ZxIKowPFJfSVMRWBpW7VAglWUDgGWPqyYFH1/Z3oubix14QRQnOS8oKojSri0WDq6rgomMUWaNFOxuw1t2itJaTxZDcLuj1ujz8utdz9cZlDnf26HYGtF1Cmq7QTDs0mk3ONxVffumLnO88hcIxMYdcvLfP6kpGZec8eOE8585eZD4vmYy/wMUHt7nvoQu0VxK8mFNVFZ3ZgEtX93hw5Qne/bffys2x4cm3PcETb9qi3845unXItZs3QaXMox6uKJjuV8xnFpoRcb8kbuWst1dwEcwbJWerBomUaAmxhjQJzUplPM5qCiPxw4rOWoxwFdPFhALLuDrBo7HKc6IsDR8oRGEWGkRBVW2VJX1YxJf2mVJFYWFXHmvdXSACQUzsX7mg2vqeCgWuIPcO7QzSeRY4rBJkNsLgmKmaL+4sxzgUngaOBYISg/TByFvVd63Bo7y8Q+OoQRhRr/me0Kjdfbjwq9RjuLDSGhPWUrHcP9wrinFRo9anuFSo/bljRBsE+9Y5vOT0MUGqXv/7FCzhzusuV/q7/t/pIe56wPIxrzpCAR6e09mQTKqUoMgXrK+vsnZhm+PhEYPOCs46itmCTq9H4Spujo+YuYLX3HMPxwf7TCcT0riNjvskzYrz212uXb+EVy2iboOSnJPxAd4aLt73MOiKVDdodhOy9Ca3Ry/g5Zhv+PonOHvPIzzz9BeYXHmZjY2UwQXF2Q2LXayyb4a0+iWPPPYwzzx3BaTipRtTZmSUTBgdNViRj3HhzD0MZwXF9Cbn+pqoJVGyyWRS4IyhrAxlOUHEY2Qs6XZfz2c+86dEUc5woShVgWs4sjXH5y89R9qIePryZ9na2mSrfxamFebEkrbvwSd9bh49x+p9GU4tyIcF87lmApSxpacdiWjQybaYHt5ksvssfjygm23TbT1Eo7FKv+vwruJPPvVJVEuxtn6WYqoxxhIlkk6vwXjksJMpFx56mJd2FK11w8ntZ5kcX6bXa9LbbHMwvUw+Ttk4k/HU2/4ul19+nuOjIy5cuMhkPGNltcvtzHEh3iTxium44syGYqW9YPfWi+SHW5yJerh1x+G1F5jOHVnWphIFJ3PF4ewyNDZR3RaVGNMYtzk0L3N7uMftvSPy0RHJecWn/vwZurElz4ekuoWULYaTiqLYYdDukqqMM5ubHE53uX7NsNIR5AvFXE6Zl5e5em3Cax78OnJyquIKZy50aXdiXAQLB7KVoaxncriPYY4zllR2SJ1Ca2httGg02yyKawx6BdrM0LlnvbXK4MwmRJLjk6dJ0oqiBGcq8AotEuIUWq0ErSVFnlMUBVEUUSxylBA4Y0NN0kpI4zT8jArdTPG5Y+EdsRJ02gn9vkKnJ0wWEWe272O6mHD5havMCoNMe+hWwe2rN5kupkHkDQihAsjggzOYEOJUP2VP3Y/u3NDiFCkNusZYgKauX7Fo71A20F6oMwsEgsj6WpMY9ntZGz1EeGJqS8S6+GfJc5OBkldVxR06d01z9gQufW4skP3lBeeu429cjDtqVX/tE1mDtbQQGF9iRaBbxAiaryKrWzwREHsRYo0RRMiw6cuIWIQPMo0TqCyUjlRH4ByL2QwdRxRYEi+Ckr8W2GghT0Wfp/wf52pyvQJCQeZdFR5bo+rKL094TUGoV3pLED85H/hHSzcVydJFpv58l+PQegyhpERoD74KIsoqJOOF0U3YbKQSCBFhnOPjT5dM5p5vfnOL5aA1MGcESjWpyoIkyjDWoITB1zxOQYTQBu8EMQrlDVYG3Fk4iAgm/iB4/vqC564ZHjwXsyhKak3vnf1JqvryXe6Ctd7ZeX7m1xfEWvKT35UxLeBXPzxnXkz5x+9v13wswae/VPBvfy/nO9+Z8NA9mo9+vuJf/h8L/vk/0Jzf1PUFGbZNR+DLJjoKqLmpOfLW0UyTgHCZOZKCSCm0EhhpwBmUL8iyFuU8OJFEOhQKYXMPl0JlHAiFjoItkj8VzrlacGwxIjSCfRkjEoWjFqU5j1k2B8YinKcZRWghqVAYF4rPNEpDWhkRzhpiHQf0wBCauFhRRY5MpzRkQio0cxeuysiFgjhNUhbGI6MI5SxxDeMF9EES68BB90LXYtYgqmz6iK4LnG8vDKULfbYR4GXg1AI0RBIWFQ/COJpxTKKiUPzVfrKJjJFKhumEdVTOIF19vmRAC7AOZwVJ0sBZTxx1SNMU4R22yLFlgbEj8rzk3scfZevMPRzNclqziihucG5ji/Nbq3R6PS5lXbJmjyzuE0cdGu0uqhEznB1wvjpLu7HO8y8/R+9Mn2ytRaOb0hVtVsw5ev37sD5jxy+4741vodMS9LoVs/GCW9fn7N1QnB28mb/33/8ow9EuO5/9CA/c9wSpqbjx/G0OiyHHXtNs9HHjmPLSnEs3FxxXktZ6k+1mi82tGFanZD5lbdFAR45Y+1CIR5BEwbVHG0NpDfligaVAR3OK2QGj4yNEHDOyjogSC8y9R7kI7WqrVQEKdceNwzqkCv59ITMhCLVB1GuUD/eJD4KgV9NUHKFQRCwL3EBX00JQKrAKpLNUOAoVaICB1mWJPKQInAtIuPPL0LYgZgq0w2XDEJyw6p+yNNxBvLI5cCLQ29xdlqK6tlCk3pCW6+ppjew5RcPvluzcQbbFqbDUL39QQ9vOh0kUp4+9CxWvv56i3ncV5H8VCv6Kv8W/kgopBCEdUSle//BrGU8Ea9ubFMWcRTFjtZXR761yY28XYyRxmqF8znheESU9UiUp82MkJfsnOYejIc1kTpJlTCYzVGVpd9uUjLl56xLt1lk6zTUOhi9wz8Jw//330+6d42j/iK987gs0Go61rXNkwzmq0efq7jPI2HPx/vNEScrx0YzeQOCtJaoSEq1IhaHZszTPemZHMzY6gk4rYmVjk4PLxwwPb1O5ChcpIqU5d/4igojru3vk7gSpE7xeZ6BbZNZQ7VYkRY/C5qyeuUCkV7h+8za9rMn2oIUyh4zmIw4nh7Tyba7s7hIJKBOHcQW5gXFnnfxgzJuQPP/csxSyoNUWtNcSlDcsRjvk7YwvXfkSrUFCKlIoHZ1exrwsODjeQ+QVkyslD3zN63FZQd9G2KjNzoHBppLti1scv/wiZfMe7CLjgYsXeen5Zzg82qXdSoiTFrt7+1zcfphL155h7eJZbl7dZ7DSRScwXkDuV7l2skeyOsId9OirJAhZdZt8sSBfOHqd+zHllKhRMhwN8dGc3KXs7OxxdPsW/UaTxVTS6ScsTmLGRYRgyjT3ONdEihZWNRku5qjhgpdv7GFkgnJNvIEoqfDRTabFVYpqDWdnbK73EStjZAyj4pjbewdEUZtWcwXdK2nmJqxTUuBKMAZ0ktDNusxnxwhrWOn06MQpCzsnbsJ4UVDOKprRAOktZZnTbGm8LYnTBjKKmc1zJvMTyiLcvaasSJMkTFZFyHNImylZ1mE+n7NY5Hig3e4Qpym9To9Os8fRyZzV8zF5dUhxBN1WExWdsDiZMBkOmczGeIKGw9oqiOBrAMLVwPBXvbHv5rEJUWvdgllDuVw36ocFNF0ENxipkBLmtgzFu9IkSiMRmKpkKgqUUMRKESHD89Q0FS1V0JogsdLhTHCVE/X6hRTB2e6vOf5/0FREgGnEneIN72l6yRjB0hdAeUHzVUiO9yGwpyEVlQhG8REC7QWJDOKohkoRSCpZBZeG2jtcS400lm7SCKbxyBpGcSyJHNR/8JIkKEXgK4dTHqxzqK2zlAjBQ6fCxvpDjmRUq3EDVxtc4G7Wj3M2uCAoKWvbO1HTU8DLWlwkbEDFoyCw806ejku897VAS4UiVYSxfTgCIimkwLmKSAKuQgcdK44lMu/xQhL7EN3s65S5eMl3r0ckAvjWr2vy7W9t43H82P92yClVJbxc4E274H/s6s5SSsFnvlSxc+D4lf9hhXbbIrUmiTQ/+38Nef/bG5xZU2gp+a0/XvDOxyK+991NnIdH72twde+E3/tEyT/5rjR4ZOOJdIiK1V6QeslSqiqkpqhyEhkhSTC+opkkOFvhS0OkYnCOVDdIfBz8S6VEK3AYynoM5J3D2TBeUjXPOyT0gPAhGnfZOAvAOEOsI6RzeONpSI3znn7apDSGpkyJbKBhaamxQFEVqCjQppJYUeSemBhUQLxL50jjBFUuOJN2sQ6c8bR0QgsQLrjX+BJE7QvdFHqZA1Zz70OBXBiDqc+ZUhqlJMIphAsNg9IRKg8UhaAL0HcEwl4Fq0GhKW1BTISydbMoQzFojMf5CCVijLQULkyGAn08nOPSQa/dRZqYrc1Nmt0uUilajQaphL3r1ygPciqZ8rrXP0Zra5WsrCiMpqEz1rKMtZYkbj9EY7BCvhjTT9qkUYaNUhbC0UwStsUmMTkbRYPCe4RO0bJJFsVEjYhWZhlXIx44dx8ttcqgkyL0LnlZYHzEmfMP8Pb3vp0Lj075nZ/8Vb7+Pe8lSuDG7V12btxi7iuS1QtYJFmWcrPb5Pq1XXZvjejlK7T6Mee3O6RFSSeNiFON9J44EsTKE8mAoASqk8ejEEZgEkvhDjk5vMLhrV0WxlEJS6YkzkYUrmSoQhiTc+HejFQ9ZQtLElHt6x9qTBv+QyyX1WBP6GsHEl5ZRU5C8kBAjUXAkoUQoGq6kfHMRRBdelsLqwAvPJEL+EzpLabWzih/B+SxYsn4Dv929bIq6o1sySu/+3B+GU51Bw3ydTDbHWrIXahV/dXeVTzDckupN0txh+/9zDNQGc8bH7tTzPv6KU8L+L+i0F7SV/66OnxvDz77WdjZgaMjePRR+M73K9pZk14nY2Wlh9aadqdFK0vIjyYkrYh2K2P35jE/+y8v8cUvT4kieM+7C37w+wf0V7rkzjOejBisDvj1X3+eD37wmMNDw/kLCT/4A33e9IaMPM+5vruHEYL7LpxlfLxAacFKto0sm0yPc4rCs35mwNZqg9mk4r4H38JnPvMVpkeebjclETn7O5fpZRkrPUk767K/O2c2P6DZkQy2G8jGnNn0Fo1GShVl7F4+xB6VVGbBAkEadeittDEWTob7ZJ0OcaNLZSW6EWEouHk0RHhNq9VmdDziwQce4vK1A3wc4ZsxEyfJ5zEmSmh2BsHJp5Oyf3QEvoWuYqKTGd6UdDoJRTnEDBdsnDtLlrYZD6dYZ8iaPQ5299k9vsZDD70Oeejpt3rkkWA0PWE4PaKNIt7UbJ5fYefWFVbWOlx6qSD299BonGc8rDDMGB3v8bqL38gXP/9nZJ0cU1W02z2ipqaRlkxGQ9puiG/0GbsxZX4AzRiXW05uT9G+4MhV9DtNVNZgerzg1kFFJMJ0X1QJrY5DuVU6acIkn3J4dIt8dkC3F7Oy2md/54BuPOCgmNPuNjCVpCgEaSTxMmI4cdjCkrYKdvZPWF8/T1kUaFkwm4+Zz0a0OxZjDzFmwtbagIkJINXocMx0DuvrHRZG00k2mciSylRMh0PSRkXWT2i1Y+aLCa10m8VEkMg265st5lWLWVkxtgW9bkbaFhyNJkwmll6nSz6bsagMucvBC4rSkjRb5PMFXiiipFkH7+QI74iERFqLy0tSHZFlGd3+CkpHJCqEfa2u9+ivdKiKBVqGhM6TmxMmk5KIBoO1ATgwpmIyHtcuVB5TVcGl7a66KmjVaipfjWov732JqoGCO+sKdxXyS3XLkt6iZADHQsqvrwWgYS2zzuAJ+sdAdwlrkLM22KdialKFJ9aB/utqtznxqpr4qx1/czeVusZRAryzgX8jBcJalPB4H5CVSCq6Pn7F78YqjMm1iBHeBKRJabSIiSqDUoJIhTce1Z2N8B4h1amQSAuNEroe2XqQEqmgMGUYHThPVI9FBYL/5bdHXNu3fM87Gvzqf5mye+j4ub/X5vUXEz79lZLf+OicK/uGLBV842MJP/zedgj+wfNrH5nyu5+Z8z//UJt//R/nXN033L+t+anv7NBKPD//OxM+d6livSv5R9/W4/H7o1DQSEllLL/xsQUf/uyC4dRxZqD5vndmvPuNKVLAv/gPJ3zymRyAd/3TPQB+6F1t/tt3t8F7PvVszv/5sZwrt07IUsk3Pp7yI+9tEUc28OF9GLR4AULpgDLXtolOBtcTia75mrberMM5CfY6FuV0TSGpqQ9+OfyVfP5FwwNnNRv9mMob8I63PBShFXzpUsX59Yj9Y8fuoeNHv6UZ0FsPQkq+4ZGUD316ToQMHt6AdArlPQJz2oEKpXF26a6h0fVFHIngkODwRFLjvUTpGFcFqzgpFVI6qsqhfYyOYkpr8cISKQFe19aM9WsLGW41HRM7G+wC64Qt4w3CGxQeJQVNpdDWhlgSr2tqgUHWlI9IJVgL+AodCSJCoSWERymPsiUYTyNOMC6Emth6hBIKCxOaQTSVdSgV1wWPYmlciA9BOFLHFG4RCnHCmMtKF6Y7zpMSuPemDkA5bfOdI7jhCIxMglBF1tSr5cLlYK4dkbek1hIriRUSrUKkurHQSJusD+4hTftsbp+hv7KKEhFZq0kSeVrNDGNuczhpcvb8vaTrLdre44hIRUymJbE2rDbWSQeOo1tN2mlKEjewUhFVc6Cko1bIyyFZO0flMUooKguFDuesqEbEUtHvZ2RtSaMjGU1z8lKytnY/jz38ds6fUXzuox/m8Oac+888QjHKuX3rhOGwoHCGSoxRcYuypWlspfROeoycoXQVx5MJRbGNMiJ44kaehpOgDE7WgsEKhK2QwlNZS2HnSC0ZDefs3RxycDyhcgKnFbNai2B94DF74fH15pDX9qPLQlJ5jxYBlTmlgnD3phECeJYbzt3HyIdifOnDG9wEQsEta5/+QvigFajRoTDJDFLHiiBLXCLV1tdOKCJ8Lwn7Ve2EyWkTT0DI5avej1kiQHcpKy1/+X0vj7q+PxVz3m1+dXdxvSy8n30WZgt49I38tVW1ePX3yynmqwp28apfunEdrl+Hc+egKENj2m23WOm3ybI26+vbeAG9XpOiKPDeIjVUvuQf/cQXkNLz9384JdIZv/zrxxweLvipnyAEPRUVH/7wPr/4i7f5/u8Z8NDrFX/whzP+2T/b5+d+RnHPeYfXno0zZ0mkYD4+ItHBF8LlMY1Wi8FGkyx9jKODq6TZgNxrLl2+gW7GZINeaLSigocevIf2SgzKcXD7GiZ3nD93gf76gOOTY4YTyyBbZyUdcG1/t04XdiHozUi0bDKeTkhaGaPphP7KOpNxjnOa6WzCaDRksL0C7RSZt0mbKa2mQEtHTIWtApdX0+Te+1+Lm89oNNtEoxleBNF6aR1KVSSppLBDksA+YDHKKfKSRgLtpuP565c4e7bJ8OCQNX0PjUbEZDbC5guSKEVIz9q5Nrk5oTQGrQXGVPTbHVpaMx/vYCNDJ2pyfHiF6eyA+eKEbpYgLZi5xTnDzaNrbCeOPJ9zMjnEY3GLlMWs4uDwmG5T4aWl3+8wm8yYjQqqMjTSUSxpNhPOdFaJY4GqIvLZmLI4Ims4kkaDqrTc2j/CFobeIEEJwbgMVMAoiijKitF0QaeRcjIcMbUlA1GyoEFDxSzmkuNRQdppUU1KdOVYlGNmdo3JxLDIY+IoIkkVOnYUwymDrMXoIMe5BWkjJmsnIAumkymx3kTRoNcZMBikLPKK/OAA4wwraxvMZy64cImC9V6XkRE0BBgpqMqCpopotjMOTYlqxHSzFlVRQBE8nYSrEKJB0mgihGZ9sIYUhBAxLVFJzMbaGu0sZjYZYXxF6UrSVot+3CSzJXl+zHw2YTQaBUMIJYIoNEmQUp0CqmVVYqoSZyuWgOPyRvc1XVkQAAlrbXAoWwZD1ouO5c4a5+vHG+cofJ1xQ61R8aCcQxPW7mU2i0QgnCPH0rDQ9DK4A8o7zmyvdhj8asffuBiPxTI4xONciHZOlMb4kkgKvBVYGYrx9quK8USpgAp7QWwVEYJEJ0TERNMS0VCgHNIbYjj9I7WUlJXBRyney8B7xYdCcsndcR4pgquAFApfc5EBbp1Yfvn3Z/w372rSzTzrfcnHny745//3hPc9mfAj722we2j5lf+ywHn4h3+nX6PEjqLy/PzvzHj/25o0E82/+b0RP/fbE2INX/NAwrc+2eQ3PzHnp3/jmN/6p+s0Io1C8st/NOc3Pz7nB7+xzWvPJnz86QU/85tDlOjxnsdSfuidDW6PLNOF5ye+rQdINrqBR/1HXxzzP/3WlL/9liY/8k0d9g4N//YPQpLmP3xfB4/j1rHhe/7lAT/5HR3e95Y4IFk1XUcLATJCEBLill7wp8W4UGH0I1McJjBV3DJUKVR0uweOc+shPKipNZXN8RK2VhS7Rw4lFbu3w4jq3FoULkURzvn5NcVk4RlPHO12sC1bjuZFDckHm8GI0jjSKMVZUHKOEoEbLlVoJqgnMUIGD28VB6FrgN40kphG3IZijpYVQnmcTxBIjKnAe3SkQYQGIPIW4w2pDk1fhQi+oPggwnQVUoYph5Ya72sPZzxRFCOFpnIG7x1JqnFGgLXEWCIJpixDs2M8kfWkSlI4F9wo6tdJpKDhFM46lA6c3tJC5YL9pzMVsay59SoEMTnngn+rCqi6tZ5IRSRRQmkNhSkCDUJC4NMF5L2hE6x1aBXIS9bVjZkComAbGjsQkabyikQ2UDLCCM9qZ4Ot8w+xef4Ber2UQbeP0k2iOEKqkrQHrngZewOyXpt+t01HhGh3LT2RhlIqmnGMLCzM1pHaIjREKkZHFl+VSNEhSps0ohdxlQWm5AiEjHFSYYopZwYXqHxBti4o5SHDyTFJ3OXeC6/n3nOrPPfFP+bKSyMee+u341zGfHSTcl5gSljknsOTG8yqJmsX72Gj10O+9n66KxvsH51gtWc0L1m1DQj9KVqJYBXoHcIptBNEFpxfsMjnjBcTtloDLl3a48rVIbNFmDwgNAtXhusYakScIHQXArPUYIoQzW58KGKXG0e4++ppR/29w33VgnZRC5mWDktLi1fp/KnN6HJk6GuXA2r6UiGg8oGOsixsLQGlXv7b16i0dQRP/rteOxTPrxQjmfq9hOI3PIkT4hUot+eVxTBLisldKNbycHc95hRZ93e9P175O3c/zyse8Irjlc5Wdz+HFIKvedLz5FuCG9Av/SLEUcRgpUccgVYKpWOMhyRSjE8mYIITzR/88SHXry/4179wkVSPuLB9BgP8wr854Nu+Zcj22QwlNb/6a1d469elfNe3rFDInDM/LLh8Kee3P3DMT/7YFu1mk3aScHj7CkU1CvQ6Yck6HbY2t+j2U6I9ywsvfIknn3gzz3754xg3ZuM1m3R6q0inGGxFtFtbdPo9vvTMn+Dx9HsDtrcuILzk1u4OyDaDwQZrrQ67yR6FLajKWuBdLhifjGm2M7qDDjtf+RKPPHw/VXFIVcRUeUwUpaxt9ZhUkLTXiKOEe7dXufLiDuSGuJMgWiW6Kdg6s8rl507wlWTQ3+JkOuLELsgbgkhHqFQyWozIkpTJbM5idkwzyugkTdT0mMVsxr2dB/niMy9z5pH7yMUIk0/JZJNGP2Nmjhh0muzuXCNtbHFrb0TWjkl74BdTTo4PMNNjeqtbXLn0eVY3Vrh29RLdVhdbJRyNS0a5YzS/zbnWCse7U8rcouMm4xPPycmEaTGl3e3QbHRopl12Xj6iyA3WOQqbY1VJb7VNq8jorlUc35ygXUEjltDIKBaGm3v7zGYzjJ+wvd1i5+oxUluiOEyQ50XBvAqGBuPJHJFKnD3B0KR0HfJFh8Vojpeak2pMP47ZGc5Q3bMMqwKvBd2VBq0eeDdmsbhGv7VGOSqIkhbdrInyMJ1MqKoFzh7SzFJW1lZptSJMcYwoLRGKQbePXQzppxltXXBmpUnTKHTcwOCZzKYkzQSvPMLMaXe6GOsZlWXQggkQQhC3WvjY4Q0kSYotC7TSNBopWScjS7pom5NEggJP0m9y7640DT4AACAASURBVLlN5gvBwf4xx7fnzOyE+WzB0hZVyBCeFscJSkXBhWo+w9oAEAhs7XJS39k1QInwSBUoulpprKnqyX2gBVrurNXO3QERTrNalgD0MtvGLy2CRRCG1jzxAne6zhe+xAhCyrCA9FWpxV/t+JsX49ThPD6MxqWvfcOTBO0qKrsMmlnaqt+1DFYRUpvAt1ExiKjmihsaGrxokkUB0RPOo0RgNztrA1dXK5ASWzq0tkjlcU5gKkGaNLC2IopjTEUQhKqAE43njp/7kTXu21IBxShz/smHZ7z78YR//G0dBJI3PwBpEvOvPjjku59a0G1qQFJU8A/+zgqP3RsRSRhNLP/r7475kfd0+e6n2ngBqz3ND//8IV96ueBrH2oynFo+8KkF3/+OJj/wrgyB4s0PRhyMS37tjya84/UJZ9fadJsFYHn4nhjvKhAlTgh+6Q8mfNMTbX7sW3tYN+eJ12gi1eIX/uOU73/nGq10jlBB3AW12Atxyn+H4O3pXAUYJOqUUlNvRwhi4kjfhYbVF3qdaDVdeLJUoqgCMicDupc1BdO5By+YzsLFmqYC7WVgylpHpxFGMZPC0mt5XKTA5uElsAF9xCJciRYG3ByJQQGNWIGIgDhEdRuDUh7pHGnsME7WyZgKFQf7IFenz1kvgq+0Sms+WaCZJDrCOoepTAiyEfUkQUhiHYcmUoRC2LrgPa61RtXoOz5GyQZaSYpyThRBrBrhNZA4X4EvUSKcd4/EGYv1BiVCEpkUYYohhSKSGik8FhvEw3i8L/FuWcA5pNBI44i8RnsVCi3pEMoHuySlQpqXD5+ZjhJ8yKYPSACBAqVFhBAuBA55j7ehaKqkISOllXTInQlNr/M0iEjThDhrsLm+xX2Pv4bB1nkGzfAe8kjik9BYn19ZY148xlwMiRJFK9P0RETpLKU00PDEUjPPCxo6Jeo2mZU3meUThGqHwj5tU3loixbnVp/kpSufYzi/SjfeJknXSZMWsXZ0+9s4p4gjy829FxkdjHjowbOcu1/x+3/yW+ztaL7/+/5HorML9vf2yFoSSks1mTAdCvYP4Okrn+HtYpPNJxTntlZptzM2Bk3GswWj8ZCTkeP8Zo8GQTeiyojI5kBBpSKkarI4uU0xmzAZpdx/rsGzX/pzXn7+GRLh0VpQOofUqtaLBLGx9wT6ma91AVAn0/pT6Pe0bqwR8mXjTG0zKb/KGi7rDS+4PNXNdr3uOl4xhT0Vi7q/AqVeHh/8INy+DW97G3z0o4Gq8YM/AOcvwHPPwSc+EX6epoHC8eS3eXQU3txHPub58896vu974T9/GG4fwJkt+LvfDjqGD30IXn4Zul34W38LLl6E5dLjHHz84/CFL8B0Bisr8Na3whseCefmg78bXh/gp386fH3qKXj728PPn3/+L7+3d74zNBGvLNB90PC86jwsEX1RU4a8DetMo9mg0+uyf2sPrWPKakqFZrpIyc0YY+dExPzpZ465/76ELJrTyVaxbsobH/UoBZ//4phzZxvc3C/Zu2n4nm9PmcwXiMhhqpzHHxN87GM5aaaJGwk7N/coTEW328cJz8bWOTa2Vmn3JIt8zvMvX0YjyPyC/au3ePzNj7N2vkNVSYpckXV7eNFGtXs8/fQOq40V7j/Xoy0kt/Zv4qZDzm1ucGa7x0kxY1IVWBtzs6zopAmdyDCc7PLGN38zX372OQbrbbJ2EyEiGmkD0YsxQtMfbFDt7hPNNefaF5nam7y0GGKzjKy3SuYLVtfbjGc73B5dpZn0Obt9kRf3djg+OWaw0kcYy2p/leu7L9FpNej3z6FUiW4YFowYT07Y2HqE55+b0Opl0LzO8SxFxBt0sh4Lv2AyChqn490Rj7zmIZ6+cpnV7U26Kym7V59h5+gqvdTyzDNf4eJ95xmNd8jaEcYm7OzNOT6ZIxJN7FvcHKfk0xmrK69hdDhjcnyboshJYgcRxNkWt8YjhtWiRmQNeVEihKeMHaPrR9hGj/2bO1x88CLzE8dkZjg+mXNwfECr7Wm2UnyVMSmusDEYMJuPmFpoph3acYudnVvEjZitdIW4mtF2M/KFYTKcMisKlPDszG4w1avo+CznIsU8yplUOca1SeSA3atXaZoIQ0VrQ5IJRVXMWBQCKROUCsnEndU2LtKUosHxYYGaJZxLUopozjQaknX6yLnhfC9ltbmOXRTMphNa3T5r99zLcHJEqiVrqys8e3kPlwxwtBBU6KxNo91mevsm3Wab8XzCxtZ5VJzS0IJuovDllOPpjNZKj/ZKTNZok6iI2zcPsYsRi/ns1Dmp3+0zW8yJkuRUPyKkxNmgK/PeBHORuo5ZJrgLKfFOYmvsW0cRcRRTCoEri5DkWa+d1PvvVz1qJMGeYuh3NJTGhzC95XxzJiUzQj1sASHDntn6r+mmklLHfjpbO4lYNMG/1LoqhEQIUXcLr/xd6S3KCxJZpxV6gfKWCBO8jCXIRUGkIoy1OGuDN6OIkAKqxYIsa5H7Cu0zYtHEygovhkQqQpKiaeHEHCmCKlYIWO1ILm6GyGxvHfvDiNtDxzvfkOFtBNIhheOxezWlgZf3JF/zUIqUCyIFj19UaAXGGLbXAtr/6L0KKSu8N5wdhIX9cBIGqi/fMuSV5+1vaJxiVgLHO94Q87P/YcZ47hh07xjQu9Ni2HP1dsntoeOpR2I8JSAwJuKN98eUZsqlW1OeeECz2YeP/osNHMFK0drakUOGxL/K5ngb7OxQBiHCRxy26gghwmhOa0mxMEQ6Dq4t1oO8S6iqE7wrSeTS5rE21fcGJ8JFGalAz9FK1zdDET5vQnEaEj39KVUi1SlShPOotSWE7xSk8QpVBULEWCdQApI4oPvh/BdUNoQUSRGsBr2DvDA0o2aInq08cbQA6am0QQhJpC3SWnAVkuDukKigaLY+LOReUieD1Uied1irQ6GrK1TkiKMEb5qkOgnNk1vgfYMkSmhpj5SWslyAl8SdBoUpKMscJSRxzUk3MtgoyWUdZsBLQaoUTR2ulKqySB1hjUPIpG6QRHAIkpbSGqQMdK3SWBQKlMbjgkNFnR4WqRDoUtXhPqa2zUykJksyWpXDGkGeOJSBVhw2XC9Tmu0NNi8+RH+whYgUupGgmhqdJTgtiE1Fcy7ZWH0t+kFDd30b23WoyhNZjY4SZOwR8wobS6JojaLosJgdEdECuliTYkybZruBGw9ZHQwZDgcsbs0pF4aqKmn1LzDorkA8YX1zkyI/4oWXL7E26JGsCJ6+/hd86E8+xi/97/8vKxfm7H3xCp1tODw4pJwZWj5DdBXxWosX//QP+dRH/j2ve/ynyBJPO43JkpSd2yWHQ8vheEFRdlhJJHkELncIK1Ha40TBpHLMjWAyMbTTPqPDPf7skx/j2kvP0RQeW5bEQpDXQIIQIXU12BQuFfyhNtRIqjqj4E6bfAcNDr7kNYIrwn37akJ0LFQNftfe8EKcOgyI+omWUm0Jtbd/QL/Fq1737q+jIXzkj+DtT0G7DSt9+Mqz8P98AN70JnjXu+DkBD7yEfiVfzXl7/9k+/Q9lRX83n+Cr/96iCL4/d+HD3wQtIb774c3vxk+/Wn47d+GH/9xiOvh6cc+Cp/+k/Ca22fgK8/B7/xOeD+vfwTe9hSMRpDn8L73hd/pdMKy+cwz8IGv8t68h/e8Nzx2eAK/8Avwrd8Kjz9+95TuzhH2bhGi1ZIWcRzuM7OATnOTuNmmIiIWHUZ5RdLcBmaYfM61azmbG5LKL8gtlBNFPp+wtgoHh4GD+sKlEwDOrAVCqjMFURlx79mUD82mnBwMMW2DjnokJIwPh6Rac0/SoJicsDez5FVKU6ZsXXw9R+Uek1Tyvve8n+ntEaOjY7QeU4xnfO1b3sqv/tq/49HXnmMlGbDZXefInTBKFPQHtFb6HOW3OK7mxFYhDgq6aYLEYypNv3uRJE24cu0Zvud7/zs+8cmP0h9kPPzaB9Cuxe6Nayz8DJtu0uuPGKzFXD+aIVdO2OhL+mnBzcMRi5EklZ7xySEPfsP9XL78DDd2XqaT9DnT3sYWCw5ujbl1NMP7GGsEi2KKMTNmVpO0GpzJVrj80he42HmI6kBQFcdsbLQpXcX+3nWsHTGbvYHB5oM8feMq3Y0Oj7zmtRzsXeHWCy8xuX3A2j1niWWXTrLF5//8k3zdOx/n6edf5OqNHbKsxWbrPKv+HNd2L/Hk1z7JX3zp8yzKktuzY0wO5zbvoxM3KMdHvHRwhTSJyauK+cIhfEoaZeRzSx5VXH/pRdZ6fUwjZfHyiJ1bIyZ+TquX0XIzbgnIry3YPHMeVRRh0ikcha2IfUWr3WRsZvTbTWbaMUg6DEdTjsopNvaMDxds3/MYe7dv8XVvOks5nVHMZlBaysmQnUsTfC4xZUnSgf7qBjcv7YDTyKgRKJ1aMFrcpEPFZKZRao3CQKObEqczbtycs948i3M32d64wNrgPKJdcDzaZziTFFqiGod0eyk3qwb3rt2LMD2u7h2wU1zBiOn/x96bBdl2nfd9vzXs6cyn5759ZwAXAAEQoEiClAiSoEiKlkRaU6hZKjmKXlKy48R2pMQpKYqdh1gVJS479ksslRiKohSbkmVHVgRR4gBKHCwSJGaCGC7u0HP3mfe0hjys3X0BkLRZqeQhKa+qW337DH3WOWfvvb71//4DnbTNePsGG+0unVZCUde00py5mzAtaiKfkfgORZ6AVfSXWhzsHHHzxjUEJa22ZmN9ld3dXfrdDq12m3a3w2gyZT6fn9oQRsJTLBbgDAhHpKPGiCB01AUCa0FLHQrtYAUYdHJGhWwPbvk3vXacAB6vHSfX6kAhfYWiR2pqH5gVJ8FCwnsWxrEQ9Td8jVeOb7kYP005atBrebIc+Fu2hlpKMqVpqVfTVFRk0KKLJCP4WMxxBpzvoGWMlAVt1cLWFqVidJYilaYoCpJY0m4FYV+iLFKOEHIeuMZSYk1FHHuMnYa0RRes7gQVS10JoiakYsJsEZDbX/yNw2/4Hg/nJqA9HlqJIJEG5yKkSBDkAHTbNggIEKRREGDWNkSIH83Cl7raixqkKxStS53wMS9qGLgCj8O7pohWMd4Lxovw3F/49W88t92RwRmJ1hqEpqpN2BiJpg3sLMY5okiBzLDKIVT5ioWncR0XLqC3FhIdBZGW96c2ZJ1UUFSexAsMIb3S4ZkVnkubAiEdS+3wOS5yR5pIUq9wOCZ5OEy7scPK4JeMj8E16mMbg4rCXGywoZQoEt8n0oZ5MUHHYR51beh1+uSziogWVpaNuX/j/iCDX7wmJOIpJ/GlJFIa6WOc87hSIKUm1SkQNlWRTMIJ5gy4GmdD5C1S4bFNRo4gSYLLizEFQlmyKCMSMfNiQZYqcueoqxxbGWLl0d5hvKGcVJSuBgWJ9ig8tQ+WlqppVVnvQsGtBEqFVldIDnSnfF3RuEecfMdShCIMJMIJEqFwwQC2eawCGTeOFoFTFyuJtZZIBGabs45ifkQLTaktSxlE3rLW7aJbXbq9FS7cfjf63rtZ7fWQiYBUQTshUiEqPVMRMlYgas7etUV7BXI9YlZVpDqlnaZoaZkVx2TtJbydIPM9ZLxLN5boOKOoFZaMbrZJK27z/Iv7rA83sF5gY0Wns0LSkixvReA0A73HF597lI4VnMlu4+DZBbNim1/4uQ9yqb3PV/7808j8LhbPPs5k7yajxSa99Tu47b4eRwd7XGi/gcd3X+DxZ5/nrfe26LcUbV0SiYrJrMB4g7GbSOfQ1jNzBXUNLSeIdMXxbJ+9WcrxWPLmu2Z8+CP/nCefeB5vJO1EUpdBRBzjEHFEyFINFCN8EzLlHFqqoCvxPkDCUoVwCRH4jMYHGpjDU1uDUqoRk796xHDLRSq0yZCEtqmVt4RCAhHSar3ENBxz4SEShliKVxXiSngWOfy1n4YzZ0RDvfT8r4/AA/fD973/1mNjBX/w2wt+7Ofa9AayObcC6n3hQnjcbBpQ8nc9DA99R3hivwf/yz8J3Ow77oDFHD77uYDGP/zO8Lzbb4fJBD7xSbjvvrAhyLJQMJ87e+sz8A4eeSQg4SdFemhDh9d9+0OQtZrbxYnWyb9KLHpKg2loN0bAxY01pNghimNWtrYoFiXFdEpvfUAlE7J6wmJ6yHR0QLFYMJlUXDgXkcg28/EcKSqwEe2WYTKxzGZzZtOwDnR6ktnsmDixtNoZK8th/djem9EdtoNw7ugwmNVIzdcmx0gEOvIszDHXxl/l7gf/Y1587JN8/0MfoCoco/iIfXmAJ+H8mddhhcKKhAe+4wO88OLXeHp+ncnoCE+XpY0uL+3vcrFzhuXBMh9/5tNcPneZy+fO8NK1a9S+4k3ffpnnX/gqd9/9Fl6+doMH3/Qeutkq3U6fnasv4PKCb3/wHfzl848zXh7whZ0pTzz1EgO1ip61capma7VHcTBmc22Ls0tnOdw74OmnnwVj2doY0ItSnjvcpSgnLGae9vllJouKnRsv0m4rLlxaI2sbpvNHaWnBIJ2y/fKzTKcRLd2nMIbFwYw7r7wDsWfJun3S5BgX5RyPrnL9xteYLKao7oCXR4aH3mh47vE/5H3vfS/PXT1kezvFqg2iVkJdOkbbN7hy35CnnnsKIzXZckxmR7SjlDsvn2fnhRcZZl0udR9mPNujyPepFjMWpSFOKuK1lL3pDYgcd7zhDrafn1BGPWo5Iq4t3W6HG0cL3M05M29J/RKzeQ2iDVRMZgsm5Rhkzfr5VbKBQ69c5uW9gsJ62psrwRVn5lDTFivxGvWNPZ4+2GN2XHJ2eYmVTLG9c5WdgwnZIOEt99/P80/epFSGwdoSxigOt/dhEZIsI5MiZ4KqmCG6OXmUclynjHXNknSo4gqq73Cdm0xuLnDxJt3uRdJqjisq2v0+d7z9fhAxWatNcbhDurpKHW9ydDSi3V4CHzE6qsjNgsLdpLPcReo2L8+hFe1zfv0sxfQq+7MZUXuN7nCd3dGE4+mYvgbnDEmScHR0RJa1GO0d4JUkTbOQHVMtkFrh6pCgKWUDULiT+kogrCCOEoQLCaC1rFFaoeMYD1hjOGUOCBpQI1wjnPt6muBpgS5OOOknFxRuuacQ6pLYB/55haX6f5KmYr0NscYypCVqFS4kkqaYwCKMRbmaKHk1JC/sEKmGCJOCcAiqxqA9Q0cJ1lcUxZiosYfJy5B6lmYJeVlg65w4UrREL6DzFXiviRqrQMkxvgalY4S3DTUjjCSKcdYRRRGdNAgn/84P9rlzK4QEWRMivp2As6sRrgnkAIGXXRQKX9UhhRLwtUdHPYxtaArcahMvd8NncjQ1dDLVtJg9R7PmYpzJkCh62moB7wMPuZcG796/80NL3HHGNwb3gTstJGwuK7zxBNeN4HfZHAGAxzsbUHKXonXgizurmvdysjGoILgAoqXEW5BKn1r8gefCmublvRrPouFKKYrasX1o+d4HM4SPuLSeABOu7RrWl1sh0MU5buxbei3BckdTWUesNcbHeBzIGi9NCLmRGmM8kWyD8xhbY21JEukgdPSOSMJiPiXWGdZAEqUoBd5X4TtG0orDd4v1xCImQTVtKhta+C6EQCFOIuMFRVE0VBSJkjHGWZy3CB8Y9tY5WplFq4i6SqhrEbxu/AQXQ6SgFa8hVE5tFkghiFQI+9Em+MUrIlSsUC7YHDlnEUIihQobV62wOJwG7wTeNjt5b9EovHBEkcThMCGXHOEUSRxTV+HciuO4CZCpgqBFabw7EdOF71J5UAQluBTBtDqVPmyQ4hYRCSsrA7oXzuCHKemwS+/COu2hImstaHVamBhKt0CiiaIEJRWVkYjuGnLpDNLE9G3GvIrQuoU2bbwwTJVhaVAxH0+RmSDNtvBekCUdet2IVmYo5lOE02yu387Tzz9Gt29YGE2v2+eOO7cYz66RiMvsHnyW3B4wdSNuTl9kdXiGlaXXUR8MeeZTXyazA6r+l3nkj/4ZS8sXGW4ts3Ymob/p+eqLL3LnvXchzmzw6KN/yW0bZ1i5vMJSP+PG4Yxr117kzNlzxLHCO4MtSgSOol5gS0cWC/K54Pq1m6z1Fc8+86d8+MMf5ca1PRQR0kp6sSbPF3TjjMrWgf8vVBBINs0v7wWqyTJQqKDz8LeQaUvgrAcdrudEKKnF17uXpM3vQshGsByKfoVsRJ2cpuFGnIRz+dPQDBV6ZK/Cg6T39LtwbvOEzA37hwGVfuBeTtPvJIJ7bpP8Xml58TnD/W+OUQRayKXzt97P6lL4efulUAi/8rbpGISD/T2oa7j3dbfQaiFCEf6x34N8AelJQc2rWSeHzdzueR2nbkmyeT1j4GgPLl+E9QH8978EXjXXXvEaIaeAKIqp65pEC7orbXSsiCJNoiy1mqK6NVHXs3/1WaqioK4ls2JBbmZYPLWQHBsDlKSyRW0rpGj0LkKiGhvZ8XzBajdiY2Mdm9e4OnQSXZ3RSvqU84JiZtjYPMt8dkyx2KbVX+doAjs39mkXFZhtDlsT+ku3kW9PaaU9xHSXmJw33Hk3B7sFF9fvZm1pwJ9//ir33PNGdm68zHS2S2cQI9KMOLrIH/7WR3nnd7+XwcYSf/npx1kcwYXLV1hMW3zus88Stzr8+i/+Mv/8X/w+V+6+nfHoiM56h9WLbyXtrnJp8xx/8G/+DW972zvZXN1k58ZVrF5wfn2TleEQ2W6xGB9zNJqAUUwnntvObpH1JF/d/hIvjOe8/rbbiXYckW5zbe+YvHZENqKcWMZFzmO7M65cfJiXru9BZkiXVtmelOg4Yulcj7J1HX3uzVx/fhvtxpTliCLtE8Uxg9aAeFpyae0yzz/7PCubqxyM97l6cx+RRHSSPl7WOLmgtTwhXns/f/7Hv873fOd7Obh5xO1L5+kPFHl5FdM6ZKxTYp2ze/wy82LE/mjEcHWNjc0eRwc3GbZLzl24yOFojoja2HLO6lqXWHbI6wWTkWOzv8JLN54hTXrkArI0Rs0N3kJreUi9mNARMT5K2Hn6eS6ubyGXe4xLy3Q2YzreJeo+j271+Op2wrT26NQzLY6ZXYXD0ZRCTLjvvnfxmc89x7CniKIlJjNPXZcIGbMoataGZ5nNBKYvKOoFG1sr7M6P2d7dxpUJtepCNGYhLT5PSdodBqkm1hG1XqYyAq80xs7xuuJoMeONb/su0Iqv3fgaX6y+hO1Ynr7xNaytObNxljiNGM8tWatiuJwRi4zd/Sn9bJ1Od5nD+QKrS2SSs5geMNqeYa2lth6tY6z3DFdXAnDhHHm+YLFYhJPf+yZk5xZ171TE6QNtJdhLK1DB1AANyofy11nbXAvEqRYRTvJqXo2On/7/RMgiTmjC0DGeWkCuBLV31M4FfaRQvBqe/sbjWy7GIfBfpGwStqXAKYGpXRCFNehDiiB9Lezvc5R2SBE11JNAP1H+EKVjapXSiYfUZQVComUQJbkmgTBr9yiLHJUVaNmiqqG2BToqidMIa0PxFGgSASU8SZ9UPiBDWLi4KlntSXZGlu97a4z3QeindIR1CoTCufqUp+mdxWGIkiCmAoh0FoSGwjQMTcLfUIpLG540Evzpl3P+2ntDvKv1jk98ueLciqLfCseI1sGqS3gR6CRecn45YqUn2Tmq+b63LuN8haVsDqoIGczQghCvWVROBElSgNAaJT1VbfE+agoy0xxYgSIRRxoImwFT18QqxnmLRzYR3fCmOyL+5LGcGxPH5jAGC599oqS28OCVGIFnY0WxtaL4zFMlb7u7RSUCCvfpx0sevDNFRhGJc4FKA3jhAidTlWHVlg4nLELEDWd7hheCqvIonQKS2tYkscbYEpRB6wHBtjEUHw5PpCNs5VCEyPEsg9pW1LUBFb4TqaAqS9AaIRxSRyAbqpDzIclVCSIVEE3hBYlSGFPhjAuCSg2LRYUXmiRKwFX4ukIJT6QVUljKosIaSFs9nJcB+cahhAjopQgLshISqRRlwwn2BJcbLSRSxcEBRalwrjW2EtaE4kwjg42m80RKY6lB3FJ02wZZRzZJaE0RJpv7PYJCKPK6ot3pkaA5c/EC7ctnMcMWcTvDdvogBfOOwLQkPZdiihLdzqDbYlF7inqBEhOSnkG3ChJpGFcLnPekxqF8hXRzsBvgJlRmSpRkCKVQSdhsCBKUSzDigN3x56ldRRSvMOz0yLKEo6Mxo+OCpf4RO5N1xvYKprfL87NtXpzeYBCtcHH1LMngKdZ6ko9/4mv8xUtz7uqs854zlzm/scZkNOX5vZgz5yseiDb44xsv8uUvPcGljbeyuj4g057YVSy3YxICfaDGoz0kwmCoOcwl2zsFfrLL1oUe/90/+jDXr+/gakUkorCZNJZIaKgMsQgahNOgeRHCf4K9lQ2OONziKYqG5H2SDid9sDKNhQ5ORYhXgQsQxECexodenNi7Bscp1/BUjDdY74nCvixcd9zJ1TFs1OCkyA2FebcTrjQnm7liEY7Q3/jwqy7m0HT89nfCTwkkCaRSnvLTo2ZlaWcBJfJ4VHObM8Gdaz4Lv/c6p1bjAHTb4WeZQ6d9i+ITveJjKEOjkt/6CN9wzKaC6BWE+9I6IhU22+702hnukzJQgZY21tlcW0bwEsYYjudjnCnopm3cwrB3dIQ5rOn0Euq5x5oWrWzOYlFTlXMSOpT5DBVr5gvLuURQu5osC/OY5Yo7t1YxNbjaM50EAKbbsuSzQySaXpLhqjIAVkohiwnxbEKrPmIeG8Zyn/W1S1gXM2pdw+VtKruMbmUcobnKiyy/scfThzu86wM/gDCOut5nOFyjt3QWkYx44guP8eY3vYWH3vluPvGXjzKe1gxXMto9wZPPPIlMLD//n/0cN2+WnDtzH8tLZ7l+bUyk22ycTfnMZx9hrb/Og3dt0bIVKlvi2DxFK+qTdjrksmY4HPJnj/4l/eEmz9+4QWswxKUJV0dH7OzcRHT7JK2M6XTOIq+oqEjTNkVluXn9mF6iuHEiXgAAIABJREFUybqW5fVdbtzYZ21li3ltGA40QvaoctB5j93HP4cpQCaaQXeFRGV4JFG3TaaGXM+3UUlKe0nx4tVtJmafuS2oxxaqhCrb4PLWZa4+c5VUJewdbpNXOVUdU9kUSEijM/Tafa5N9tie7SLwXL7jCu3WMtXCkvl1BrrNdLtP2a2Q6zEcbjPsb6LbQ9zBMW+5fDf/8t/+GZlLyfNDiDzH42N8ZUmSNippUcxrpoeeQoy42Ntg9/qY0h+SO0PlDUu9LvMirEmHB9ss95bQsaaUitwY5iJl0F7i0T/5AmcurjNXFfXODsPuEq1WSkHJbH6I0gWmpylTzbwec/TSMdP9km4lWFvf5KioeObl5zkjYtaWztBZvoi0XayPsC1JZUvS1LPSjjjcv8HWEFrDMUVhOTsU9N58NweLEZOjbbJsSDuJGbYjnA0nvyoErX6PWcdxUB1xfO2ILM3Iki4sChKnSYdL5HnOaLaLqYLgP0kSwONMhatPgEWFiiKE9CgVBT2VDPWAM45yNqOsK5TWZK0WJ1o7Zy14j9Ya48QpcfgWb7y5cHLShTxBVQjdTkLuyWlGh4PqpEb0gcoiZNAMOeG/LrjtG41vuRhXIqCxsokBPpmukirwtIUkEYKuiulEr6GpuC6xSIm8JPIRWiVopZCuQHgFrh0Ed5EOMfGNn6OKNDqKMdYjdYogCf16WeNthLMtEp2BfwklBZIEh3s1J9A7VMMZj6KIv/FX+/zKbx8zyw1vvRKTxJobhzmffqrgV35iQKZDiA54hC+CcBSFb+Ad5wlx1cK+ShQlBfTbig++vcOHPzElihR3n034xOMLPvdsxS//+FJY9JTk/Kriz58s+dTjOet9xWovYmUQ8/MfGPL3P3rIrLS85c4EJT07x/DokzN+5SeGtOKUnZHjx3/1Jn/rhzp817elKCWRsjGc9wahQpP8cFzz2EszhIBZ7tg5tvzpFxcgDO94fReEwljLu//uLj/97h4/9d4e3nve+fqMj/zZnP/2N6f87Hf1GeeWf/qvZ3znAylb66GYd7bip9/d5n/43QmbfcmdFyP+9IsF1w8Mf/dHBw0LK/i6C1+HQtx7pFcIp8ErRENx8sKBiLC1QagkZAEKRRRHOGywLzQ2pJh6EzYeMmxinDVIJCpKMdYAMfgIKWzTfAhotHcS4cMGUMRB92CNaURdwU9cNd95JEXwIzM1CouMgre5llGwjBSC2s7QIsZ5ga1rnAwWjEIJnHU4Z8PxLTSu8a0XMsQFC2SgVzkXkErvkQTbQqUltpFj28ohlUC6UCgo4VFhF4wTIdRFNBSIkzQwLxRaeNACV9dIqRpv/hAFXAuL1xVR7BhkNRmOTjunH5eoqI1OE5Jei/ziKn4zRaZd6kOF2xljcoeTIepeyoiYmH7cRmcZtagp/AJtHdZbtDckpkDabWJpWThL3OqhkxivDEU5ZWEOKX1OmRumeU27u0HaWqXyirqyjEd7VPYmh+ObeB9hiwPcbEoxrqnKHJPktP0hT3vPV0bwxI2KS+fewl133EW2VLBbPMlkariwvEpbFfSWJetLq7z0wstMxq9jda1HLB1bSx3WWgpVz/FmAcTUVUVZ1yzqktGkYPv6S5ztGb78+c/y6KNXadk4VJMenLfUdUUaJ5RlEXQFXjctSx86HkI032souoUM9C/R0FX8yQW/2bAhGueg5nt9Lacx9icxPRLpgx7g5GLuGnqTRGCaKxmNF7lUTQowNiT/npbiNALGgMQ3SxC9NoDlRz4gObN5ax7Sey6+Z8Dm2ZPuaEMREaEY9wR3KwjUrNOoMRGojUoIIiEYdMJjijn0WifvTrCYhRl0s1CANxpzoleI0but8Nwf/ACsbzSi1tN7YWngT4tt39C8lBCndo0nV24hBHVVI4RkbWWVygmMtZRVyWw0RQpLrFpUpWV+VOFdgagrakpkHLF5RnPzZklZaNpdjdAxzgn2DhwPvyOcu6tr4bV2tg3mNo8tK7zXXN2FdluQdCJqp9FKUNgCJVqIKEPohIW3zLVAD4ZsZVuocsbm2kV296csp2scLsYIOSZJwdmcxchw5e772b055batDb7y+aeJCkk7GRCbHsuJ5tLlLbbW1ljYiJWN29m4e4+1TptemjF54Wl+5md+liTqE6U1/aWUvYN9kpajGw/xZYd4ep61cysgJOdve4D98s+Jn45xpiJtCZaXVrj2wh46HtLrLjHe/yKbW+vYquLgcEZlYi4MV3AWpvOStNVF2DnOlhgEuQdbV3SkYHq0y1JHUM2OULFmOn0K52NEeQadDzBqTGvYo3CO6bwkURPMbIwwNWk7ZSTGKCvYH0WMyx6zcoT1Nd4anC0o/ZTjOuVo+wVEUbO3PaPdi7CRIXcLOnGfuy+/jtnoiNH8Gk5EbK6t0e11cbbAy4LOUOGikkk1RZYJK0YRdxVxBt0sRvV7PLN9jdgpCiK0KynzCqUVQkVYLyhmFXHcYefwmPPDPuO5ZVI4hAYvLc4bjMoopoLJ9gRLSRrFSN2hlh6Z5ohUM5p5rItxOHZvHnNlY4l+R3A4Omb/YA+dxFSuYjSdsn/UZnnQIy80vXafrJdwdHzMk9euki33kRqsLamqHCti4lQjWp7paMRwsMl4f05SL7HS75OXNdLNidoRrVyQmphR9wpnz55n/2CX/GhKlClQNfPjQ8qixMUZ++Mpk8mcc1sdBCVZ5Ki14GiSU9cGGcVgK+qqIs8XDaUsFM1R0ph7uLDuIBQqipE6xiMwwhAlNcYaojgmSRLyPKeua5y1jbatAUUQwZ771MEq/BONpg+pwPvTrIVIyCYBvqH0EbJxlHOkNqTDeymo8VT2xMT13z2+dZ9xKYOFlw8FuDUGpEQp1aQa+ZCQ6MXXeSrGUU2qu8QGtDdo4UhUjLCNmFMWeNsCp/C2RngXFgtrA2ptbSh8PHjjcC6gfMYarA1iPe88Skv++PXvBuDmI59hMhnxyP3vfvUbuQ9++M4bPPrRx/nXHz1CKMFwo8OVB6/w6Lfdj1SS5594jEo/yyMP/JXTp71kd4A/5rN3PsgLF4ev+IMf4tmtO3nkvrsAuHiP4zs2v8Lv/J9fY/YnM5bOdPmB//Ih+M7LfLx5xur5govzv+Dvf2yXYlbxzp94PQ//1ANhbnc1c/vIq+f2mTeGuY12Zlj3MZ4993qyN9z+Tb+vl768w2/+1h+f/n7zyPLYC6Et+st/9AOnt1v3IV5Yu8gnX//A6W0/8D/O+cN/8nn+m9/eRkeSex6+g7f8J2/k0fTW4RLfD9+z8VV+73efZPKJMavnB/zI33uIl9+wycvfYD5P3L7D//H+X/im8/3/8vjrv/HzYeesgmsKtcVbgxfqhOGOIA6ccClRKqDYQjo8BuUtsVJIoSidxXkF1qF1jJIeR430BpwjkhonJcIGFFxLjRQu8K1RwYpOS6zzaBXhBWg00gsEhp4GYxxqJnCtDiPVJu2vkG2uU68OKM4OMee60Pe4KKZcVKSRQ02PUYuaKEvROqO11KMTBVoY0hHZmtgrpDZYWRKVFdp6nG0RSWh1+zgNhiCmdRoOZ9dQPqOoPb1OQtZVUDkm8wXzhUXFBYVfhARfF5F6yXjhKacFtSyw+SE3r2csJgXLK5e4c+syg9hiizEjo5iMPSvJJcrZASu3pwy7PUaLKcZ4cJZUwUonIvULEipcnYOxzMuC0SJnvsiZHR2yGH2Nwfnb+Ie/9vss9qEvHUoKjHdULij5jQ8BWZZwDOgmBi3QgwJ0Yp27xUOUqilSQxtUNiiua0LL1CtdAV7DN9SvwLOlD+m8+IDoW08II1M0wk556m9+4ugieGXh6rlVwoqmGA+/b67AoGc5Hnne9iZ1ix/pPHfeG53OR5xuABpxsieEs+EaEKd51aYYF0035+y6JI4cTzwpeO/DJzMQPP6kZ3UZhh2FwaGVx5hGr9TMeGNZ0O95RiN4y5tuLaj4E1yfWwmgIiyO9tT2rOGRa00cx1RlzdJwyPLqGuPxnLo2lIVnOhsTa41WM9Ikoy5KvPaoWobz2cHr7tJ8/nM587Fk2K5QSvGlL9UYA/e+TuGdo78Eq6uCJ570fOdDFVQzpFrns1/Y5d57IoyrGvqMxFiLjiTWGewCYt0mjhVKG5Tok4g+GV2EmtFZvo2v3niMSkekvR7j4yM6EVxYHcJcMTo8QuuE/vLtWJszrWtWVobsHvVIV5ZRfsxGAtn934b0NcX0iEuXz3P59nMcHk9ptTNm05xFPqHdSYmUp14sOH9+iySBtdYq3d4SRaVodZdIYoesE9p+QDm5xrmNFeaTQ1biFmvJgOPphHpmUTKiTcrOzX2ywRAnFfPxAlvPySKNjSNqKenqLrtH+yz31ylrzcxP0d2AJGdqgYsOSeqUNjDaP6S/vMHxZJuxOaLUhtqUTIsp670VpmXGtf2XyF1BL+1BBZP5mMPRASJ1HB1OSDJFpCraUYJSkla3zZn1DZI2vPDSHmZhWR+eYX24RlnOycs5xpfkxjCrNXuTMecu9RlUbXSc0W4ltBPP2My5sbvHoLvGywf7JF6hjCbKUvLaUlQ1/bQVgM5U0kljjo73KCNHoiM6WYJSLfbGB0xHE+LCMVhfo9XepKxLbDnF1AVlnVPaBUtLQ+YzaMs+7f4KixL2jwTzRYeubpHPD8l6MfUEKh8hdReftNidTnjq6vPErWWEiDmaHdPNDPXkJtmqJOlGlLVB1AX5bMx0MeLi2Ut4K/ELiXMWZEUWS2wlefiNb8CjaWvJ9aMgGas9lHnJZLbA6iMW5QRNm+nxPnWiyOIO1sUcT/bROsIj8DK4q1l7wkYIoFQUJyilcLbG1iFIMIozoiTFC0FdVUhXo6whSmJ0FOFmM0xtQs0qm1CeRksiTqi/vIKOcrpzb4ATH0CQSGpSpUMn0YYk5FaUhpR4H7qDZRNxGCtB+i2U2t9yMR75ZhEQYRESQgXHACXwJvATNQIlw47glUOKnFR6IqUQzuOFw9oaLQJSo3yOd3FDsHSIxpsRws4j0QpXWYQoMZXH+zh4QTuHwIQ2o5D4V3h6ff/ffts3fS93vHmLO9689U3vf/inHgjF8SvGxfs3+OU/+umve+xrb5NK8q6feoB3veb5rxytfsqP/NK7/m/NbbDR+YbzeO34ZvN97fhGj+mttvnRX/7G83vleON3X+GN333l3/u4/78PrQJ6H2ndFFKN1SBhsxnoKh4nQ/y5wDfIpMSJcD/OEWkFOqZyHkvwndUInJB4FwUOKoJIaZwrqcwiCPRkjPCKRAhknKDiDsJPA29VSPAVCkWi20TSYtwIUWck/fvo3fUdiHtXKLZalGttipUOumOJU8uhGZN0Ba20Ih2XxPMcWVm6Kx2i1WWsqnFSIbwlFTUxDfqowScJwmcYp9CZIG7HVL5CWUmsE4SPmYwLtK/BBm6eigTO5tRuRl0LjIPCOfL8EFGvgIvxNvzLi5LDwzH4mk4343XDHoNOiquOWByAipbRTqHaOdXM0mp7Bi2B7iwRiwRbG6QraQmInKOwM9KoIl/UTKYjRqOc2SSnnh/R7zi+8pXH+ORnnmBFDMFMCeG5otkQqRB/LBr+tgxldhDj+sbhRDTmsME+Eesb3cctq0NNsNr0jbhSuCZR9jWsvxOuOM6FVmlTQLtTlL1BbBwIL5piOCwmstkbnEhDTyRHp0ixDzZ/znuUEPzA+xQf+pilqBz3XAldooNDz4c+fswv/U8D0uwWbi/D2wzvVZ60eF9pz9jc1gjGuy3BO97q+PinPVpJzp6Bx59yPPMc/NQHm1RYL1lfcTz1jOfJpz39XnB66fcEH3gf/PbHPFXpueuO8JpHI3jiGc9P/jDEseBo5PkH/xB+9Acl997jTvAukjih3WqhtcKljmF/g0c/dcjO9h6zac3enuUv/mKClor3PKyo8jl1XfBf/K0Z7/+eLn/1ezvUdc3992jW1xQf+nDO+7/bUJbwL36/4sE3R6xtJNQm0OG+568kfOjDBWfPTrnjds9nPrvHzm7Nz/5M5zTcy5maLAnOJs7WHO1fp5UN0EmEikICICLj+HjMxtkN5kIxyUvaSY9WtsTx0YSVpWEwWBCGSZ5z5tIZ9vf3mB+XqFjhRYFG0++uMNt/lqWW5vzqndw4uM7N6pjzK7czHR+TRIIkssSxJ89z2lkLU+UUxRFrZ5e4fu057nnjXRwcH2CritsvnicSJWYhmR8vkMZyZmOJL1x/iXanS4TGlRacIYo0ojAc7m1z4baL5MWM6XSMqUvo91A6wUnBvLbM90YotUxe5sxtQepSVD9FtGuMvEqSnGN6sCAfl2yc6XNt52uMpsfkVcV0PKOYLuie3eCFJ6+TTye0MkU7azErDPOJo3IlKhrj1QClJsSRZ9hdQquIbi9heSXh4PAas3KGqy1nVtfRTjCdLyiqBbWsWdQFigRXCNbLjPnM0ekP6fWHFEXB9b3rOG1J4whNQRwtIbAY63B1hRbQzjRFVZK2Y3SsOJ7so4atYEggY6RRzPZv4F2FaKUsn71AbRWVKylMyWRRcDxfELc8tWoji4SN4TKFj9kbzzmcWoo6RkwNWjnSqMN8aqAoGV5YZuYXXB3dZOIKLvQy5vkUURfM54JO24NeUBnNYmRIiTg8PKTd6ZH22kyOJ1TSUluJcRopBa2u5PzGKjuHI/o6RrVWKLxkmtfUxYjJeILXC2Kfo6MW8+kMW7eolWUyK5guJgz6HaQySOkxrkYIe4JrBIMGX4eutsyIpA6BQpFERwq8DtkcSYovK3QUbI+tC7tzKVVwVfEOFYWiPOz0A4ggTumEoTD3+FuWsSIAEJGQtIKSEiM8PdkhVgprKkpXgTPEUpHqhMSepK3/O+qIf+8jmhE5i5aBEoF1ja1dUKB7ERaTWGmiKMJFr/6z3hIQcxFhZULlBaY0xFqgomCL5sUCoRRCOhwWaz1ahhCXVFuUFUTSNILNlFi2gtBNAFiUTjBOfKOp/4fxH8b/q0N5gbSKWGaYOkc6T6Y1pdeNl6lF43AyJq9LalOGAKtaI6XCSahKg/ZB5Z1XBUY6JKZBQRVepURxRFGUCBEhUke5yJEqRuuMVKV0NcSdLjLaJM4PsHWBFhF5foTSklZnmZmzUBQMzl7h4lvfz13f/w72zx6y2zmmSAivaw1KSiZ2glzqMDlymHlGWklkEbHsO0TtmEk5JVV9tIuIWxJRFWBByRYq6lM7y1wsUO0Inzh07dDOByedAig6HOwf0m6F4tW7cCFTYkbUSpiWMDY5i8kBpiwQboiMWiRZSLmcL47xfsH5C1doDyNquQj8/llFoj395RYFN5BJQl5N6aRTWu0hkQv2c+ViTFw5IjIO8xnrfc1+NeVwb4fiKMcUNTKq6faW+Hu/+o+RKiKTmtxA7UKgUqxirA1ob1kVRJFCiBPLrEDpwIJGBZqIEtTOY5xBegFC4kSIc5YioN1WhsJanoDWJ36FpwecCEJNG+KapQp4UW1DABgEcajCI60L6bQEa0PVKAgigmvLD90ZKIWP9gvKieOH73o1xfBH7oT33Wb4n3+/4jd/1yAlXFyTvP59EVEDjt+3ovm8qvnxO9PT5z1qDf+IgvdfjLn7/K2F6G8y48H1iJ9sXvfHrnh+da3iI58wPPIJz6UNwT/9+ZgPvv0W8v7+M57/fFbw0X9pWeTw3ofhfe8SvOk+RSfxPPIpy+e/FNCt5SW454ogVQINaBdSZ/EC33QbPNDrD1hdWSafzej3u+zsav7r/+qLp695cOB47rlAav/Oty8xm5ZURUjR9c5SFnlI0tWKv/HzA37rt0f8+odKtIY3fVvET/7EEmgwxiJRvPXNCbbyPPJnOR/7V5azWzF/868POH8uJolTrBFYkzMYDDClQXnB1d0nabc7rAzP0G8vE8Wa8fyAw0XO9777P+LTn/88PWVZaQ9IpWJsLHG8yeERTPMxG1sb6Djlay9/AYfh3OpdPPWVv2Brdchmd5UvvPAVVq9cZDgYcnO8i43bdHqr3HjpBvfecwlbHaK1JY0h0pZiUTJdLMhiydVrX+HhDzzEY08+xpmVhOXuJQ4OdhmPp8yKmChSQeuVxswWJbqaU9qctC1J2jFVVSBcycZSm9F4RF0bjJXIqEvcGlKWM24ebBO7mrXenMl0F5UOqCdQUlHZY+ppTnamze6Lu3RWbyd3bQ6uT1nMJ8EycJSjCugvneOF5z7J2mCZziBlni84Hu0zmo7otNrIIqI73GRnb4RDs7R6FrzDM2ZWHLK3v4NWA2q2iRPJ9OgQY4pwHJQGfAjty+KIfCpYpI5zFzaIsg4v7Rzw0v4uq2eH7Fy7ylJL0E1buMgymYzpKE2rkxHFnvmiII1TxkXJojR0ao1zCeNpjT0e01rEpIMlotUuva0Vdp74Kk5WzDEc1papgc0sY3R0wHr3DFE7Zm865eboiGlR4K3HzHLWVxOs9+xNJgx7GV1dMD4+oCjmXL58ntnkkKocs9RJOD4aM2j3mOQV9fQIP48YLK9wNDNc2rwXszBgwcgarxKkjbB2SjzMGOcLbOTwSc7l3hLOtNgbTXDFmMWkptUZUhfBUldiSaKMyWjC0cEBWhtiVWGUxYigi6MJZMRLcI6qniGVJk3bRHFC7ebUJm/aczG2Dt7qjqBPq41BRhnSBStjFenAYVeioa6YoOE7TfAOlrHOBY1bs0phEdQ4cJ4UQSY0RksGIkVIWFAH7SOKSMS0dAvzzTzMXzG+dQGnkDg83psgmPQnPEFFJBruYm3w1Gj9an5MK20FMaSrwiKlIImhrhdEWUyiPWWdAzG1qRDSEUUtqtwTJTFltSCNB8wW14jjFrFOG2qKY1FOgv2bkl9n2v7ux/4ERGgBex+4vEmS4KwPBP7GzqCqDUrG4CVJlGCNbVrEJ3YHquEoWYy1hK1REBGGNMgU4QVSGUxVEenAYRZYtJJoNLWp8dIhNZSmRMhAVUA0+JoNSFUcp9S1QangOCKa9ArrbUBYlQwWZtYGzrSUp7s35ywIi5IpSiVUZfgspWr8VEwT/iEtTmREuoWvCpytUFHgAnsjEUbgU4+vC6w3OKXRKkOhEcZifU0tamLRCWmXja5BqgQhoiCQoEZKg5ItjBf82xdyfvzx30FrgfUVk9kUp2Ky3hK98hiiGIfCOhGKHB1TFAWlqUm7GSUxQkQY4zG1w1lPpECpAimm6Lginwb+d7BAJCQFeoelxmEobYlyITW0qg1VbRBCUFU5nSylLGZ4bxFy2hzXCo1ByjkzWTBpXj+xJf/s5/630+PMVCVKOmxdoJTCVCW1D0iWEAEF977pBmmBkwJbV3jjiOIErRKMqShtDcZR+ApjHMKAQCGkAV1iTILHMy9y2mmP4fKdyEiF8ylp0R+s0VmtWBhJ6pZxboaoW8ijDl5ApxvTKww3Dh7i9R/4Ge7/mdezu3JImqWkZURRHpPEOTkxuxPDxmCTcnaT7llBnld4I8i85ijfZ9DdxM5r3LEhXepiugX54hjvcnrK04sjbhw9SRoNSONNUhfjnMI5G7jzJkG6DpWbszDHJGqP/sKwUid01CYz6cn1HirfJYtazBaOfl8Sx5bxaIajYG19CWdiNjY2yKOYle4R7fa9zI1ibHKqiadlPGc6y+Q3DIfTGwxTwSS/iTuyLKYjfKWpxjldcZ5yv2L/6ovcvDnClCUry116acKn/tWn+NIz21yWmoksiaVC+4Yz7kKnw3sf/PYJ3OtgaxjIILIRcQrChV6eWIkqQewFsfVUzkIrYZHn9ERCXVf4JA7n/GtpKt5TVhVZlKCahUMrTaYUOElpLFaCiiIi71DOYhqvey/ghBX+SknRP/5PU77ZeM8bNO95w6uXii/d2z79/y98MOEXPpi86v6H7tEc/E7n6/7Wa29TUvCLP5zwiz+cfN1jT8ZyT/Chv53xkWfykDgMNGbsvO4Owf33ZBhrsY0rwkmgkvSC1WXNr/2Kp/IVxoc3raVgZbXHufPr3LxWsbG5RJQc8Acfez3jyYzxeIK1NUmkaLVi5mXFeH6MkYJf+wcZOtZMF3OUjtEqIc0qfvzHAto+6PdwxYRuS7Ioa1xVoGRCmnZ46KGC7/neNoiUcm5I4lbYfNUV86oCD0ejOYPlZWoL46MWS4M1VtdWSLOYMne89PJNLl55HWXuqGaWu26/kzjxWHKWNtvsjY9Y2VoFMebO83fz+//7xynzknMXLxNFMYu85Dve9gZefPllBst9lobDkPwLLGdtUmU5OtxjPruMPAIRpZy7cIG97UNG0wVGKZ658VU6W0tM8glVNeHC3fezs3uVlw6/SD/SvPGB7+WLj3+JqatZ2TzDfPESs7wkamec6y0TpxnbN0f0z2zQXekhpGD/xjHduEfHZiRzgzMVYyE501LUownkMdOqwnUqFmLEotCkRNjiMbTc49Jt38bnv/RJru88xqA3JG6t4PI8FGlRQX+lw+rSBSKVcvXFL3N8PCZuOeKuZ+vybdy4UeK8Z32tQyuuefmla+TFhIt3bOGI2T0aIYuc0uaIdky704ZxwXxyRF3mtFYiCrlgu4TbzqZ0+hl728fsXz9k2OoSRwPmxYTWyhJVbsE5Ot0u3U6bKNHsH+4znk647coZnnvxRVbTLitpl3xRcDifYJzlzNYq051D3v7tD3J9PsWbNlVlmeVjfL5grTNkEK+wYw8oVIwdtDl+Ycbu9SmmtKz0+iSpJkkU4/GYOJJsbLY5PN5nPCvo9NZpd7coFiNqo5jlNXU+QesdLugWy4M+esnho5rNrcuIWDKd7CPrgtg7jLKINMeaEbtFwlprGTU+ZqWVoqMUqxVJpvm/qHuzHsuy80zvWdOezhhzZORYQxZL4iCSIu0WrW71BAGWGw0YMBo2bPjK/8G/wXd95TvbgOELG7YbhmG33YZacLPZEiWKIllVLLKGrBxjjhNx5j2syRfrRNYgoyUDfeMNREZiIb5cAAAgAElEQVQEkGfYJ3eu/a3ve9/n3R6W9EOGjgWTULBzRzOdvmTZTAhmgdoVDMwR05VjsmywbcdI75DlitnyhtavUEahRU6zrsl1jtKSetlsaCprtFYURYUSGYPBAL0hJmmjaBuNtx1CQKZNSpRXahOYGPBdl6QvISGgY4wpSHIzgYxEXAwp6l6A1IpKZ2n9FQGd5dQdRKUx2pAhEPrfYGccKYgbzaASkUonTFdLcpRqIcgElEJSiq90xt0aY3oI58mzAlNUuNrTy0Z0NRQipzQGK66xNiBijtIlqKvU8bGCvLxEFwVSl3TO4m1DlimE9mSZIaH83JdPzqSbovcBo0uU1HRNSCEvSiBkJERHZgzOObQGHxqQESX8JulSE6MmihzvOwTJHBCjh9hCdAhpEcKQcsbBa/AiJV3ZjeCfPCdsGNHBGqo8IwiHwxHxKOk3QscUx+4ciKiRXr2+qQdjU6Ebb/WlCqPzNKaOaZPjY4NSGcELhFCv/368dRhHgXQeB7RNQy8vUSbHR4cNESkN2hSYKKAcbc5DI1SFUDlRabSI5BqiLiiztGkIIaVBKqNeG9eUyvFWIoxn+OiEh+/8Z7RBY0XJflEhi4gNMwqfIzOdJFDeoqQgyzKsdWnUlGlEk0bsIVpCsIlvLzfovtCilGO2jmRZkTRc1iW3bborY4qc+XJG3mk0Em8dtuuI3uPaNf1MUS+ndG3N8uo95hcnzCY3mPWa3TIiCkenO0JQ7JXDL1/fwW0KG4f3ybQRXSCQNkJIT/Q+pXJmGhc6OhnJSkMTIp219LJUOEVrGQiJGPRxQdB0HhkDudDYrkDnFdWOYv/uffLeDsKAKR35wFCM9xltb3O9PCbPKnwn8Z2lupkhpWTQqwirwO53v8Hf+U++xy+bf0Vox4RYUckKbzyrboXxDaXpY9drcikIpqY4lChnqc9vKF3GzFogIFxGP1YYNUDEjnWzYNa0TENL4F4KEwKinKKKBWRTWn/BKnuJG19SLm9o2afK3wRRkpmIjHPa+oQqXHFPjpDb38FuT4l0nJxa1qJiNFRUg4br6ynT5QXvtg+Qy106rZHaIVnR+Jbezi5Prn/Iw+y3UWdLHr5VwuSCm/mKxWzFcmmQQwmDB/zpz95n8vyMsrdNeTAk+AXv/8lP+cf/1X/LW0WfUltubE0u9IaEtOloy8Sq0WojQ9qgUaXcmN6R3DoH4+a7IiLDZr8fwQiJEgqvsqS3liYx+UNEfiV+PhcKITWFVAjiJtgq4Iykkz7RXWyktBIk2M12NMrkJRAxEuOt7fP/P4fYmJVvDaa3uve664gxpGhqNpzgTYPAC3DB4yOYTOOt487RXfb37yAxhCC5uVngnEApz+T6DBciWik8kdZDrjPWtiGoji4qujai8gKlNJ13uOAx2Yb0EAS94oh2vaJtOySaIsspioj3OVrspgmKCOTKIJQiGLmZvWssFpkbbID+qM+DB7/B3v4Dzi9PefLiVyAUO3uH/PAPf0zVrzjY30LoBmEKquEW/+pH7/P0lef+/pib05e0V2d8/be+RTEe8cmvP+K3/63vsL23y4dPP+TgzgFK9GjqS5g36OspUs54665hVAr6uuDw7gFSBM6XZ2S25mh0h6y16P6IVx/M+NbBAwb7d/n5e79mq3zI97/xmGL3kGsb2N/b4eGq5cnkPWrb8fjr7zDaGXF2fMxqcsY7jx5BuIK4oiwjo35O090gDRwejph9OMVt7fO09Tw9/TVvvPMWuc2ZLhpaKXnj3j1W14avf+13+NX7H+F9zbe/+wOGo10+evYZLycv+E//0T/is0/X3Lu/z1uPD/lf/7cfMXUBVe0g4pyj/R2WF8/p+z51bHj327/Jn/zpxyjRZ+/gMadnV6xvrtGrKWs7IcvSOpVnFc7OEPoK4RxZXmLUgK39CtfmnJ9cJlOmyDGMML6gXkzJ2EbmiocP71MvV6yXC1aTOfVqzd7uHp8+fUJUCqNbhgqyqFnGjLUR2Dt7bO3vgGoYzq9ZqgZV9IjLGhk8d3cOCC5imynf/8Hf4sc/fZ/J8Tl5phj2Mozy5FqzmNdsD7d5cO8O61VgEaAa3mHQ22I+X/Pk1ceUmaLpGkLrOTza5Wrq6eyc+4cFW3nHzjbM5k/QfkQsRiz9C2SmybiDm43o+1O6yY/Ih2OWtmUgHW1n6EnF4537yN0HPLs8ZbA/pZFXbOdHVJPIwSCAFMznGmgRg4ai71he3rCceLJ8gBMlno7KdjSxRos5ShiM9HSdwxhJWQnKyuFDRdO0bPUqVuslITjaZp1CCk1C0saNj0fKBFsIwW8au19oKn9xCRYpebOJjlYZhNb08gyWa4aDMUjBtAXvPaXO6ecleAv864N//j90xm+1ixEtoJSaLAos4JzFy0ghc4amT2Uy2i88NNR9hBpQaZ303UFusHWBzGi6uqFXRUJYkWeRGHJ8CJRlj9gUZLKPbW+QWmK71LVWBlAdcdNtt7bF6C+PWJ1NnWetDd6niHhtNMHb1OEOEamSbqgoCtrGbegwArCb7pZEqkgX1hjdw/kWbRQh6GSylS1CNhAsuB4iCLTqUNESvEGgkQp8cAQZUUoSs0gIDhcFnjyREza4PYfDZBJsS6ZBkIx7MQiCL+m6FmU0QiqCSiE1jUuOYaUUUmQIqwGD1EOkUkSpkCZH6wKhcrqYM8oCRS/HigyPRIiIMRKdp9+lKfFaEhFIkQJ6ohGgU8qqiZJGLTBaEW83IkIShSPQgdCIWGHkGqMD+v4VW//BHpaC2hp8VNiwZHe0jer61F2NNgKV5lHE4MFGsrJiuq7JxU5KTJUOiUtR4zFLdJaNDmxLOxTgrSf4ZH6LG02uMpod7xEubY68dwTnEBFi26Yu+3yKbdbsrH7AanLG7OX71J/9gub5Z6zOoRhWZDoQF/MvXWfKSNpmTZaXrJoGoXKs30wqvMVaixICKTJcG1l2S5QQZIWiL/NUoMnIwi6ZuxU+RvpKksWMPCiEtETTUVXbZP19Dh73Gd2FfLgGkZNlI/KqQBeCXrWPHHT0qiGutizXx5h+hlYD8rKHEy1vfO2Af/HP/ye6IHnwzpjBUWC93RD1iqmdU2carT1N69AyJytK+ocW3BKmc5gN2f7QUxxt01UVy14krFpCWCC76SaCXdIXBzhxTD+zDPwYw4jFvMfVscSeN2yrESeLX6EsLAbPGb6zy7JtaK5nyGaNu16yffh1GvsMHUvWzZJBvyGvFOs25/hkico6KD7CljlTehxfvGBotrl/cMh4H16cfoZsDxkaEEWfm9UVq7OOZXdNs7YM5B4lGacfv8cHf/Ijfvvr3+PF8pp9W/Liow/57/7H/55tUeJbWPtIf6Pvho2WMN5qxf3GQJgmZ1KozwlUALdBmgIkEhcjRYiJJS/BqILMCipTcWNbpFbkPr4uKr94GAFlWdK2berOG4mQkLlA4QVeKFoTaUVEhUAZFIXUdDIV/i7Fef2lJMr/5SO34ZRHvHcokTb0MdwaTFPipwMef6Ez/k8+3ryPuKG2aLVJB/W44F8bP9MN7pabntTzUqgULR1imnaKzR4aEFLwHz/+4pr+eQEuxC28Fog+bWi0ThOxkIK1HIEuRJoYyURB1zl2dg85PLxPVY0IPpAXQ9brhhAF0/kppjAIG/B+EwCGoOs6nLWUhcY6iXN+E2KWzq3MS5qmRilNU3eonsdGR9bLKYuSIi9RIsM2ljJLmwaKktF4hCfStA1ZltGrhlxcX3AzX2C9483HbyFN5OT8mPkyAo/4gz/4fY7P3udy8px/7/v/EWRLlBkAOa+OT8nkmjv7GS8+O+bPnp9RDQsGA0PnZ+Rlzd37j7iepQTFNx6+gZ31+eUnf0FZjrn7W4+5uH7OaCdnIfpY1zFWgZuLM0ImGO8NKVVOsRwyaSOj3W0OJVxMjgl2yhv3HnA4vMezX/ya4Dy19jy9fMGrqxPeePdtDo/26Ys0/XSVgvmCaVyRlRV5X1PLJeVWj9hTPFte0hiJ1yPauaWKFTdPXlD0+uj+AD/ucRwsD7YPOT6BeXzF9v4blMV9ri7XrGaaN+7+DaI85Bcv/0/+wd/7O/zTf/I/468vuTfukx/2qZ1mtlrz8uWUd+/vcmfrTc5Oz7i3N6DMBwTXcbaas2pBlPtMJi9pbY0Jkb2tinW74nTxiihy3j24y5P3PmEkNdfNkv6DIS54tnZ22Tt4xE/+9Ed888EB60nD29/5HifHr7B1Q7dcgXfc3Tvgk5cvMEpz/803UA18tpph3ZrhwPDmsE9Wz1Db27S9kj/88Fd8/3vfZL0QsDYM+32qkeKHf/Qj/uEf/B5ZN+XVB7/i6MEbWFfjuhVZqTcqgYIoS16eTOhXGaGXMa5ykJZnLz7kZvmS7Uf3uTy9YqsacnF9xU51wU65h5Hv0NkRz0/PMWVHVggW0+vUGDUjrFB0LFmde8bxN7harym3YXkpCKHACUcn18hixP6DB2zP97Gdoi6XlPdapFOE+ZoiP+XenUOsyTmbnFO8sUd8oJmt5lwuLrlZzGjWBil6bO2NmM+WiLKjlQ6pFQTBdNKwbpZonTrhvV7F9eQmIQeVpOtafLCUeYX3fuPV8J/Xu1+g5YkNqzxuPDExBlo862ix0SMRVCbHdx0Ew95gLyGYnSM2jrZewV9BG//r01RQSeIQPQSPCjG5RknUWR8iRhkKlSHjl1vy2gSMcRgFkdSpDgFEEKi8QGeCrp0g4oAikwRarFtjwhFOtuSDJXY9IPqWEDqUBJUi1VJh5RzRC3T+ZZajEhlaZzjniN5SVjmdbVNxuWHixhjIswzvUofdObeJhTfEmAxzznWYXGGbmsxognNIMqTQgCdGT4gWH9cEEQnK4SQEKVARtPAQBNJrYpRIpXHeImVACYeMIF2SAUmx6bgFRecFIkpiTCRplWXp56JPEIaoMoTKyXVOZQp0XtCp9B9OZxpTaDAQZAAjUFnqxLReUWYekYEIqVCPwSOEx+QaJwS1CMjOo7VCZJKABWeR3ifSg5AUcUBUDUoHrOtouzRCNplMEfHNNabI8BisyLisJVnRUQw68J6mFhi3zzqrqWMy96iwiTryqYuo8oJRXoCYJdNGkISgiC5dj5n0GBMQylKvA63zyDwFbcTbgXyMrG2DLgyFAogI7xEBlJSEkMj4ajBCuj7dIseNM7Ldguxwj1X5U8LqR7SLS4r+EO+rL11nNlqcCIjo6KKlUDlRSoRPhr4YPELeJqdaBAapFNYFWmFTOmJjwVvu9Ee01tF0jln06LJHld9hVG2x/0ASejP23z5EFrtUoxFBdkTZElWG1Pu0rMj6Bb1hDzc4x14HpN4nhgHaCLb6u0yuLzAqYz6dMPnsPbbbXeKNoOov2esveO4VkzqSl3tI2aOJlqga8mFFvuuolx22t41RilDPUPM1uV0SQwtK43SR2LfdZ8RQUYjHRLWHEw2z8AlnzQmz4BjvfQs5mPHeH/8IL7e59+Cb7BY7NL2SVZziyxveO3+fr43vslp/St20FNkeldwmlxB2h5xPelwfBxZvBboXp+hgqR4WDAeKjIz11afcu/PvwyND/1XkxasPma3OiNoz7m8z2BuyvTPgj/7ohxR5yYvJM+bzM+oXlg9+/itOXp6xU5XUqxYj+mzHhnmIr8N1pJRIGfEhkGJ7NnSRkAr1xP0WrwtIKZNu+bYb7mOSjkgpES6CkumxIhWEUmu+aoVJ8VTp+X2M5EFgkFgtaAyoAD0v0hROCFyW3kG5eaL1Jqjiq63xSDKNkmZhrw3A8dYASiLFZPKr66xAKIFzHh88JLUcAjCYNFGVcnNqG6kcG4qMTqb+VL7HDcoxnRtfZfNuMI+3BXmqvAWlzHDWpo7/JvwjCIFH4kQgCEEIDUVV8Oabdxlt9/B+zWq1ZLW+YbVcbdCSFdbXWOcgKLTQRGsI0YP1uNbh8BsikrrNW0NJSZkXiAhZZjCZRG+wl+lNR5arFbsHRxwd7PHs6VOEMRSjIZ1ztFGR9/uozJAXA3wQZFkgK3pMZx2r9ZJq0Oeb332ADTWzScH3v/N7HB1pnl+uubkO2LVgenLN0WibT372czpnUL0he4/ucrNc0qznbA0HKBwfvPcBB3dGbA0LfvbLj6jKljcfbpMbycsnnkd33+V6fsrRUGAWN/iLa6rG4wqY1CfcnPw5u1/b5+PJKa54h+vlS7LyGJd13DAkDgSqCOSuxZ+cUbnAm3v7lEay7tb4gaG4e4dXixV/+zt/k49/9SHr5YzBQNMXPcICrs7muLZHPhbczG+4XEBvf0yRRw4GGQe9beKZZLI3Y7Tn0Z2nMJLp8inrrmM4BG8NP//5/8W37h5w8fyEq8mUfL8k3ynS9PmsZnZyyd//9ne4spYQDU8+OuGb3/gGzrYsmxlb2wNyUyHCmPPlBG0cvXJN3u8T6Kh6Bzx+/G1m8ysG20tM/pDWXyHMAY/uvsO67fjs6afsHuzz8skLfvd3v8PZsiZaz3q5IjcZo50dWtuSBcFbb7/FzWLJ1ewEgWBnuMtotIctS+Y68OiN+/zwn/4f/O2HR4z7d/jZi4+5/3CX3cMeP/nTP+XOg7f53vd/nz/+l/87h1t97hy8ybptWC0v8X7J+cUx4/6QuGq5e28bmXXcub+DCzVPnzzl+MU5ldllOnFIkdPYNZWQ9AZ3CdLw4upDBqOSYfkmW8Xv0LkFIvuYLs6JzZToS8I6sMo1ppiw7xtM2ONyNafjHK0jmezhhKEsc7xroItkZUOWO0LdUJcOPdxCZY6riyv2j47Iyh6z5YQd12Pbl7Rrx3LhUKLgwf3HnJ6fMVvdII1mseq4ul5j5muCf4HWkmY5Z31zRRACbTRaZVT9kswMWdwswCc/4usGCyQqFbdSRDay5M+XI0dgHWzq/KMYFyOCEwihyVWFkAIXG5ytccHwVx1/7WK8kHoTNZpGhUbo9GDXsBHFJoKEjXylFkcqjzYQfUApndIN1xYlC7w1ZLqibhxGD8iEJEgNrkusZOGQokXpRK3IhcK6Ft91SCWo8j4SSWayvyRTSVHQAqMLiJIYJMEl4gu3FIsYsW3izEY6pIiEYBGyQghNorUYYgCTWYgeJVJ+XRSGQAF4hApIZTd3oXIz1kgpigGPkJEYLJ3t0OTEIFDKQJD4IPAYpNEIpZF5jhAKmeUImSFU4teS5xigGPQIEsg0Qm8Y6EqCSumcUqYLLorNv4VI/GGvxIYHH+hwiYHsSeerEkKotg3RQm40KvNoHelCxHmB8xKCwmzGOdqlYrlpHa1NbG8pwduAdY5MG6LQTBdrugjOFOAauss5ft0yHh7R2cD7s+fs7e4SOo+vW0yEflZSZDlN7QlSUoghgoAUId3QSRKBTT4meAeqeI0su2U7RzYJXqJDqMQgD95tCvskGAhEvAevSqSCXAtiUZAP98h2KnqlJjLjxZ//IVM7QejRl66ztbdIJVm0NZ40FhdRplpCSKRUSKkRUSN0pMr6CCloG48JgVwIlsGzDJ6Ap44ek2X0spzBaMxgtMdg64Dtez0a2TA4+DpBG3RPJ8ynL1AyIxrP0q4wmaCTAthFZBnaVPigiEKQ9XZpuECIOf3hjMXiU/yrXar6HrHKaEVDftAw6u/TOEfWX7P2NcpkZKKH6Xl6ezVi2qJFRPqO+doRQ4OXEZH1KcKQrDFYbej8JUpco2KBJkP7EuMLBlng/v6I63uKf768YHQ55s3jnDBS2FjT5IHte/ssXxxzM31BbnqUucDHKcvVBXWnqIptMhSmJ5m+dDz72Ql/6we/yV7Vx9iWzitOLmq++3d36MqacbVD0DVPTz9jHRa4O4IyP+fDZxl/8v6f8Y233+Gzz6b8jQf3+Zd//nN++Md/ThEEja8RJkObklg3+JgKPClTOm4akYlN53fDthev+7abBLiEfk2/J3qO1WkKZ1xCXLZagm/pIZPHRUOU8S+F/ugIdI5CG1rn6ULAAyZKqpjGo40EqRPSUrmAjLfM3M+L2a923CVsNgu3G4j0ugmlKzaklr/8wGRqjPgoCEITpU4Tm6KgVw1wIW68NpAMWGkE3NULiOCxyM00LIqESAwxGX2/9P42TN/biI642bSozc8On25DIkkqXYxY77mV3L/xxgP2D3e5uLigaRqIkdn0mizPk2xH5qybFiXVJiANurZLuQTek2cZXdOgtaLKC7z3KTwtN1TFkMVikSg3rkLrgNSRosjQRUbjltx74zFFNmLRPmO7P0SaEiEsujDofEiWa7a2S7rWMxpGqvyQm/U5TbdE20TlaeoFR3cL3njzkOOXCxa15Woywa8846LH9fmE2dU17377G8yd5Gq2YjWZMso142qbk+fPqWdXjN864OL0U0I45eAOOHXF89NPebV6yTf23ub05Ff87uP/kL/4k19xcnrOvftjmnbK808+5l6v5PrkmFfTjO17d3n17NcMepa+MnTzGjuf0tyccm4zxLjg4btv8rV338HZljJ6xgf7fHI9YbS9mxCDN0tkJlE9zTI0dE6iRlv0Y6SJmsW6ZpAZ9NrSK3vQSSarJVXeZ3cwYNWtKdSIJ5+8z+GDN9nb28a3NfP5GTd1yzTMOTQ97h3u0e8Zdnb2OT655rJe883vfofz9TNkm7OsHd/+7g9YtRofOoTJEcFxdLDLxx88ZW9osMEie1scTxqWK8ndnQfcGe9y3F7wrd/5Fv/sX/yc3/vBv02xZTC5p69KDg8f0h/fx+cj6tEWYf6K5XLJYDBgd2cbQeDysyccHR2xms5ZzefkxQ5ZpvBa8mpxip123D88IL444ztvfJ17b73N0w+e84Pf/C4hhw+evE+9lvy7v//3+PWz53x6fMNv/c7fpXPQXi7pXM18fk0QgfHOgPnNNat1y8HBAyZnNRcXN0xna4bVNqtVTTHuM2tW5FlJ05Y8Ob5h0C84OuozGsNO1bJXRn757AqbaYbjh4hQYZcSrRvC8mPasOJkbSliy9nlS3zIyIuSqlczNhLnYdmrWXLNUGxBMyT4FqEdhcyJ3Zy74x1Ac3l+zvZOD+kN2hVQSC57J+xu3WW9XPLmg21uFpbGWoaDHsOq5OLK0F9vI6Ti9OQcYUpWdY0k4ruOZdeQFRn1evHa2H37h/hCpkE6vrjwbSZ9RNroWfmOGkWjOjJdkhtD1zYpY0EIsqwkVxqY8q87/trFeI5OhEeRQiwynaFDQDmxcZ5KdJSYqNB8ZRcQhwQ3RMs84byEQOcB5xJHnGgpsgytm1SEBoWmJAiHQEO3hRJt6poag05hdyAEhgy9KvnH/7UlhsiP3zp7/bK/etIipQMizlmUFkk6wO0NZrPTEZIQSMXx7UceOsDCBvMlBCDbNGINHVLcTgQSvSARyOzmRmPStJpNl0ymTnL6KsnyIvGAdSq+o9IEVaCNIkqSflpLpNEpvVFKhIJAAwKUcUSZNOIpBOmWaAMS9TokgxiTz0kIQtzQOaVEkUbNQihwDikkLniarsN1jl5e4hqPKRRKJ02mR+GFTFi26IltQ0/lSJXReofQEmUE0VuadU3oHFuDLdYh0AZLb+8xjYHZ8YzV6RV9XSFyeHr+MXaQIVWf2fyKxeUMbT17wyHVfoHJSV03X4GwSONQ0iN10sZGIQlR4pzAyBRXL4RLgULRbS7yjcyGFqU1KIlWqZsZYgr/QYYUmBQi+IIiEwjjCLmDh7tUs+8yvDjn+uV7rMPlly7vJga0UrSb4iHEAN4lZJ3wRAIyCCQOAXgCMQRchBg6giRp41EEL/CdpzfOMYMK+hq9oxjeLSh3B2T5FtX+DkFpkJvuKRlagA81IiRdmgs1uAqhKpS2SNURg2TOSxwrBlmPMu8zr2+ob47p2hWyv4fJDVpEhFYs/ZJVWOCMpA0lXVConqIcKZanK1Sp2BElorG0TZ10ucYgczBFgRJ3mE0ajAsUVaTKDRQan0nINb3xFnv9+/QHQz558YK7R0e0rqY3zKhGfW6ua1h4nB/ihGDddjjf4aIlaouUN+TZmp3te3zy2Wdc25aZuEPjK5bTCYv6DLfeZpjtsLp5zvDOQ4Lr0b+acX32CccX17R1y0/e+4DT6QmlW/DW177OX3zwS37x4UdM5kt6yqC9pzGevF1yEyxekOaVr7nbadXwIaZCPMrXBXRawiNsJCnRJ8MnMWIDr5M3U5c7SfDyTSSz1ZvCXXxl0kgaoRppCEoSfEDFTZKkTOzxXIiEnt1sxDeaus8L8q9qVEihPVLcpg2n4jv1WFL5+9pH+rqwZnOtAdIgswxjcnSWU/XGSJ0hdYEmvZ5QkhAd1jW4rmVQDnFdS9ssCa7D2SZ5cTZosVv2+u3x+e0xnX9ksynfYMm8YEMhTim1blO0F1nBm/fucf/eI9rGMbma4r0jz3O6LgUgKW0QcqM3x+NvO2QhYoxGFwV1vSYzGVqbDS8+oLQkyzXKSIqqIITAeFQlKYtIBTkS7j18i/54i7puwEjKXkWMqYtWVjlFVWGUwWhodY3RhrZbI6ShX+4yKHvsjsfUds7WaIvpzYLVKvDs+RO6tma7v4sMHm9rtsc9tvoF05Nrwkrg6hlBF/iu4OLVEwZGUwiDsA3B3bBczDh91XJzbTkcVbTzMw4GY9YXHc9+ecz9R4cs5hd8/PEvuTqZcPedh9xcLCjENk8/e0rXrlLmwNKwWC15NX3KzeSYg+wOD+7ehwZ6WcWsbemIyFITtgy1bblprmjcgqOdbbb6Q1aLFXG5plIV69ay8mB7GlvfcDTcRwdNM03pi9s7BdeTX7N97x1m5zd06zllPiA3I1yA4WBM7Q2DrcDyZoHUFftHj+hsi8gN470R1nm2BveJOxWHpqCt51ydHXOwN2Zna0zTOpzQzLxnb6fg1cmE6VzRtjDobXH3YA/nFzx6400WyyX7d3bJsx5FntHUCwQDtrfu0V7f8OCdR7QuNVruPbgPMeBcx3K1JuuVgCSXCpxnu3vt3x4AACAASURBVKywtmM5W7PGYno5UpVkKuOtxw85nVzx9tsPObp3j2fHJ2Sxx+9859/h6uIF+/v7HD16zJ1H7/DRL3/M9fVzptcTYnQ8vH8vdaOjY2/nkHZtWEwbhr0DdncKrm6uuZics6inRKmoO8l8vmagDNpnzAee2ShidcO8fUkUgt3+I/LgqbsZLWuigjJopuc3yD3N8/MZ9rKmaS7RWznb1Q7SRsY6p7kpCLafJvF9TejlhNAhbUdWDGltQMiSopcajIEGkUFRaHaaPrnxUDiE7CiMxeiIkh4xgKIcYjvDbDaH1rJcrbBNg7V244GEel1zG3l/Oy1MWQnxC6zxjV98UxyqTS0VBQQJVialLBK8a3ECdJRIodGozdL7b9DAqTdJbz5uuj8by5pRGuFalBBooShkRqFyll94bDKySZQyGyZuGu3JTIGWqbDLe9iwwjtLCCn+3WQC7xKIC9WhvED6iBYSVIaPERkNf9O9jZg4jIT/4d3Pg2X+85/+F2RZGjPartvchECIVISFjZ4xK/uslpY8773uuLIx3CmT0wXofIfSYSNITNpyHxydjeB7aNNL82FlEHqMVD2yMkfnBWQVftCnqwqK0Q6j8Q5tDLh+ju9nhF6JrHrkuSYqh1eW/s4QZwQdAS9FKrpdm25QKvE0vU8dbalForMEQVsLFA4tPOVGOyWUoekcrbP0Bz2McDROIIym8w0mH/CrX7/i9GzCzu6I9XrGyfsnvPvNd9k/3OJsNiFWBS7TLOuaejZjfXbBt+49gmLMpKsZ7vfQOcwurzn79JiyjXzv6+/y2Y2nrjzVYZ+L+ZybyQw36xgcHLBG8bKesbN1j0XrmcxqupWlLxUChdEKo0Fov0l/dEi9QblFtQmyUWmz42NKYRW83nAlzBzEkKKwnXMEpxFSJ0yncElrn8oOImnM7oFcBaST1BjieI/e48D46YdcnXyYQmO+cLhNIRaVITiLVBCcT0XNLaozgpABhKDp1vjg0bJMqZ3RE7ldCCQxQl6VVOMBZliQjwvy7ZJiZ0w53qIYD0CnG793S5Rq0DEQVgZdglB9ShnxwhG1TNxqbUBkeDenEAYZVgjhKFWJb9Z08wtEuyCvdumHbVa9FlEtEEERraHRSQpTK8kSRy+HlV9R+5wCSezUhhIiCDmIUqGDprYdxhWQFZhejigCViywtOgcBrtv8rWvvctPfvJTnr94jmun7O+MGK3GXF5MCUGRZRnrtaNdG9rOE6QH3dA0S/JMoWTDxeUlhekzX11xOnVMpGS1lPSLB6wvpwgzZ/tgFxrJwdEbTNs5FxefcnV6zvHFkmJnwNnFhId35/z4Fx/y8nKG0BlNCGmq4Tra4HCmRIZuQ+oBQir+lJCJeCQU8VY/fSsFEZ/LpSAZhYSUhJjKXqdEkrzZDqMkFrtJKA63A8evrMUpEdZHQSYMQfmNryS9plYmrc4hhVFIJFFGnIgI+cUby5efWaV5X5pw3nb1X6/hbAIv4muG+O0hVIbOe5SDMXnVR2pDVhUgDC5IpEiyLKGA6NA+w3UtGQVdu0asCly3JqznONsQQjIHf/W8b+U+X/xEIqlZEmXCPdoYUiFNYglXWc729g5Hd+5R5BWvTo5pmpbgA95FCBJnA1IplMwSf1ilNcN6hxKSMs9BCEKnyLTepB5vyAoxYp1FaUVWZFRVxWC4hes8y8WUKDyD4ZCy10eZgsmrM/r9IVqmzxuVsjq0jpRlheu6JOGUaQ82GPQRKMosp8oHTG/mxEHGYrFitlhwffmSftFLDRRrma1O2d3NaJdL1NqiljWFWiBly3rp6eorCrNNbCPWdVyenyLEmm4ZkDZjvDPm+viKg703efbxRwiuaK3n5OoVF+cTbG25bFfMN9r55+dP2doTaJszm66o2wteTJ/Q1HMOdr7Bi5NrqsGQm+s5TdvQCk+MgVIm/XCuIlrC3cMHNHVN162wLuB8TWclkQVCNkgd6Q8HtKtkupcI5tdn9IzFNW8Quo6t3i5d4ygrS1EUEEcUpSHYmq6bkpWa7b19Ts7PUEVONexz9uqUd9/+Oo1s2d0a8uzjD4i+IVeaXJV0dKyblt2jMa6dMZ9G6nnHzt4+d+8+ZLzT5+LilCwbcHlSs2/26FOhnQapMHlJNRix7hyqtfSMZ3B4yGI15+zslFVT03lH7VPXP7ae7a1tTFDczFfEXLHTH1PmGXkdkEOJ7lWoOufeO28xm09o44K9nSGSNBU7GI+5e/SY8+kVN5Nz1vNF2qBnPTSCVTNnNMwZ9AtwGYN+D6kNUmtMnuNCpO46ILBe1kggyxWdD9StoV0foO1d1nZKWZQMez38okU5TSFzpFSs6sCrqwnb1ZDpTUMlcqJscJ2lmdXM2pxy3NHzBmpNzAIhtASnCLYjugahBziTAq8qJfFdlyaRRcSbgKxHEAwiWGzXUagedWfJZET3UuCetwYVA77tkjQVwapr6TbNsrCRWv9VR/zCmqO+2JzY1GNS6wSUEAJChxI6JW8TUUIlD9tfcfz1DZwhvu4kKyGT3tE7tLyNEJVoqTDapCL7C4dQC3RWI2JARA1REwNkRuOVx9OgxC7Wu8R6JI1/tVRoI5DBIWRAxNTZTnguiYoKiUQbTVdbhPwyHkvrhBHTwqCKjGbdUmY9rGyIvkMhyESG9ImjGgi40BKDR6kOaTKkNCgfia3HmD0anwgfQfUwStCvBFENEdU2Li+gP0QNd9CDEdmohypzKDLEVo6qFL3xCGMURktqI2lLgc4CeUxA+9pZrPeoHUPXNYQYcUEQHBQGVC6IFqQTOJvGs0KmDvrKWc4Xjix3iLhmrAoKckQMm3GtIOYaX0T6wuF9izeRuW/57HTB9CYyOir5Zz/8Q64/nXD/7YfstCOiKGiEpOs67LwhXgd6YkjRG9AaA6KmiZZ26pnfBKTa4uCoh8gFvX5B1IGr6xX1eo2Miq3dHfaOdrCVZjDug4xcreYsg2Uw6rPT7zMa9ZBDQygimYgoVklyIjUSnVIqSWFPSkYwSekaxG08eDLLIpKhU0axIeak6zSNE0DFuNlYpkJcBEHUHdKD8AW4Apkp1J5l9PAA92MN8cuacR8TUUUpzQYrnTZ1G5nKLcXGC0fA4Jyn8y2yKF6TNkIELwSBFtXPMP2KfNAnGxVkox5UJaLsU413yftDokj0Gb+5cSsH0lfkqiWGPnkpsOYG0TlcEAhVoFUfIStUXLOonxNFQ6ZzCt3H1itcd0LWLcg7wzqbkG1Z9LCHywwi10TT0XWKtvM82BrTrWuWbgFaYUyOcgrlC4TXCBlR8SJp5l3KH8h6BpkLnGuxqyWZ8PTubPOt7/4WN5fHrJcLPnux5OzikmFe4jz07/Qo/AqlSvIiT0Ebtia6BhtadrZ2uJmcEK2lX+Uspyuei2WSbbkR4945T5/+lEff2CcXgiL3HB7uU7s3WdUTnj55yrJWiDon7OR89vFLnr28Yt06MimxtmOtcvpdoFMCqQ3R2i90TVI7NhWam4X79nsIm82/SEFotw1lsUkzDklKEYVAKYnukhxwvdlMSh+TGfYrTWwfk/G884GgNoFncdN1FxGZJUyq80m2oaQmInCk5LlmLvgv/xuHCPDzB58/75+9DOm1Yvy8QySSvvu11luk4mnvSff6cZO/6GOKHkVpMBlpUysXIDQ+BpQwG/Nqwj7KGBEhEEQgYnGdwNmMpi6xTcTZiHMdAc+T+59LD//vl34TvLGZQG2+pAg4IXEEXAiECFpriqIkzzL29yp6/SWIJcenJ6zrdfIZbUyjUoLJFcYIprOI1BLnkrcp04qqSIV5wBCdRWuD1hHvHNZ2KOXolZ6qKtne0xAdIXpmsxatJbt7gnV9zO6u4NmTlxSFhDihqqrUTYueolxRljVd0+Bsg9G79AcjpLBE35EZiY8ZtjEsFi2mUlxfn5AHT19nBN8xXUyYTC4Y9Eqmlz00Oa65xvTXSGWp1y2ZTDSp+fU1y+YVN1evqPIemS7QPYEIDl9nYAvOJx9Sba85vjjnel4n87EWTNuaWbOinq2Y1zeIdZ8YFevYspzfMLmZMewX6LLk+dkl93aPODu/QElJLCS+dgy6Pl1csS0Ee1WPajtpquedApXTuAZBTmEcpvGMygG5zljRIQwEPFenU7Yf7rKYXlGWmjIfJfnHdkVR9FnPDYqG+VJhpOZwb0iRCYxWCC/ACvK8z9pLCqFYLCc4t+T+/bvk5YhlGxHSUBrL4zeP+PlfrOiXA3rlmK+98w67R7vUrsbkI1aLlJcivWJvMCZ6jyk0o62Ksm9o2j7NfMreboUajPjJL37GYtUmiVkM+ODolQVL27B3cJeXz46J2nB4Z59BnmGnN/RsB75m2sw5fPQAkZUs5g6jJINB5Or8ku//1m/QH25h+rv8+qM/xtVLeqain2UIEZldz1AqMN7qoTOLKfo4JPP5nLq1tDZQNx2tT8FTq9WK8bCgFTUza+m5Abkckfm7OH9Gf6iRaoVTkcwMKMQW827NZLngxi0przNGWR+VW6gHhLbDXzjW/cg6n3Nnq0cMa5xWhDAj1J7YRQKaKFtMv0rku9DifIPROULltD4jOEPUItHvTNr0dzbSr3J0pmhtMq56W6WGbHDsZXeYLhZcL+fUrsM7y9oGwL1e07/YEf98giiJ+NeGerlJbMhQZFKn6VkUFDpDR5DeE1xHlAKtcqz/ItLk//34axfjPib4epTQk4qh1kzrmqAcyE2IhfQE7Vio+kuPLXRE+hYZUhiFkBIjFLZdYowHNaNuKoSCrMgAjXcBb1uG5YhQe7TQOJMipZ0HQiKHaBFRyqOLCtd+uUjSSlDEHrHTuGxBEGsG+YhJbLDRUokRFSNW9SUx82T9Aru2xE5RU7GOGcopbONTLHF/F5GPseUuariHHheoQYHujci3x4QeqEFFPtgiFApZBnwm6TSQLTAOTG/AvL2kLAc46zHGkUlgYUDC8c0F490dbpYrTASjDcQM70HGFbEKKJ9jFx3ROITM6IJisl7xcnaOskPyO56b65f0FpoDvUUM/w9rb9JkSXae6T3nHJ/9zjduTBmRc+VQWVWoAUABBJog2STVEtVSs2Xa0LRQL/ln9Ae0ksxkMpOsF5SpNXSz1ZQokiCABkAUasiacoiMjPHO1+czaOFREyQzciHfe9wbZn7dPz/nfZ9HE3YiBlvbaCdYO8thChQKpwUn6zleOsDTls+fHXP2XDOIdnn46D6pWWKKPh/lGTNtCIgZJmPu3+wz2fKYFo7FPGc1byhXEtn02Nsbc/N2HyEdflLhrwtcpZB+h93DCXf6HTqpopQVb8kuF7ll6gxbewN2og57SUScSKpIY5UkrX02psZ37UuIcgIPh6fAifah7vntcNJuu7QrkZVpH7hKKox2mMYQ98DzBbox2LrlgPvKxzSOpgEVBgijsVWb+w48SVnn6MbRObxPlvSoiuNvXGfaWKSz5GVFGKUsiholJZ6zSKuohY9WDaZZo2xKoFKM0xS6wVxxpLUIkL4gM1N2r+1BNyTzPUpPIANBEghWdYZX5Ax29smqNV6skKKDdSOMkTivwoicpskhGiG4BnqGMhuc/cIBMECuGpTawomcpCkpNg2F1pRNg19eoIsz6rJHMBlS9BaI/RFKdqgLTVYYejKCYIuomRO4GkeBTGKUDlDWJxAQiBpHRRreQVqJsw3Ob5BBgmzGmKklqHoMkhNu3blL8VsPePr5Ke99csGHT8+JA8sk6ZDWOUsTcPPuIUGnxhZLjMkJpEegUnyRMjubEYYK4+ecrRR+nhLHEX6QcXT6Y1RPcfPRf8nLJzO8ZMFot4+M71HpFU+ePEV5JfWiYOvuHs9PlzSVQVcFzrV8cFuVFMrHdxJdblo5z9XLkBACpdotTSXawrWUAiUlWjftteEpPKVojAVrEKLFC2rVSqFU04qWfN9HKUXiJ5RVg0YRSoX/G5GSNeBshcYhpUfgwBNtxtwKi3V1O64K2i6MbKMpnvBwrqG79mHlkM7jT9/56p75y7/N0bTcXCEERVaSKB8pBdJXNNZQ6wqF49E/vfHleRl/QtjvYZpLZL4msgNMsEPmWyr7gt3eFsssx8QeQsT4m4C0MGS2JDwoCDKYZjHzfE1xdszq+Cmny8+Zbp7wp28Pv/ycf/1XS8C230f54CRWg/RyljpiLQoqC8KPuHH3AY+++y6Rb/jBtx5xPF2wWK/48Nm/4+T8Bbp2+Cog7QyJ0wnp4BpB0WDsCTWORb7AAw6GO0ROIFxJvDXi4ugj+uNXSDyP1fSIzfqMKBwziq/z/UevcPvb98izPdZVRekW9Ad9xv0Djp++4N69CX/z8w/ojPvMFw2v7F9HmRItSm48usMi35CS0Cw1p2dT4liRr59SVQv8JEB2IkRkmK9PSVUPk28YqR2oHU9P3ud8eobd+NhFQeUuKQLDSuZE1iOoJVILAnaJ/Zjj4w85nf6c4cAhy7R1ACgHGA63b/Py5SVeR/DieUGktgj1isiucF5JUh6wPHoGvmWnOyafzZnKKUmyha57UG4zeqXPzz78CFyHJEqYLZbULsKULba3G/SY1wvy1RmHWx3OqgUrKREyJrYeyocsy+hdn1CbkGFgEcYgVUKpG9zGkKptGh0gyyluNOJk84zt5CE+AaYSmALsfM3uzVtU55bJ1oj5ek1dbsgXM0ze8Oj2PX719DPefvCQx8d/xaQPt/cnnM0qVsWK69f26SUdMhfS958yuLPD9XtvMNy6xmK+5PJ0he9SAukoojmqFzG+sc18/hSV1vQnQ3zpMLpkd3ubRCUERc36uGBv+ybTzTnnZ0955ebNdpiLhqwbj6nO+f533mTUSTh+9oTz9Yy9W/egU6ObcwbhFsXRJQ9673JUfsCL7Ke8/e3XOdjv02jHr379E5ImYzLwqcIuVS7J8jVSBkRR2sriUsn0csXp0RxBG7eqqg1BKDk/zwhlSBrEKC1YVx6NUUxGjt4ko4jPsI3PMLyF1WfgFfgqxriKjGfYcsmgE+AncLB3g5enH7HKN9hC0At9IrnGBRJvFJD6mvW6vfcIX6I6MZASWIcyHr53ndKdk6YznHTUJsWpAeGoBX30h7sYe858uma0fZ0k6YHQFFVGYxOEbUi3U5pQcnN0g9PTS45mFyyrNfligbAxebHB6KrFXVv3tRWVlhDliYiaApSjATzrEzufrlH0pGyV94UjwCdJIvJ8BsIhVYAgQolvRvv+v45/8DBu/VY3b52j+aIYI0W7SmgK/MDiBwbr1uRFjvjqHkogEiIxohOMMVpQ6RIhG+IgwgmFcgkqkBgb4HsK6VmMESj6lPmGOGzwSYAYiSQMJEhLYwqMqbAuaWko0Tc5jlV1ifQTRG0YDTymQcDJOiOOPBJPo92CdVJCeMDl5ZJ6OmW39wq+8HHhFmKwT2e8Q9AftFGSUYw/jKAf4+IA+h6i0z4IvSDEH3ZZ+XBp1vjSksgQvxZ4jSbopBRaUlQVUeKjqxwpI6wTlI2jMfBZ9pLN2sPMM0Z7NUG3Tz9MELIij9Y0okO5KdFS4ncVQi+Jki6fvij58OkMLSWP7nd5ub7k8QdTJjaCPuwfbJOM+jSBoLYltqg42lgCbRkOt0njmtFeRukVlKuY/+j3/wW/e6ugvxtjm3MmS4X0Rix0jfNLRmlMvxfizII4Fez6PYz2UPvQjT36nRhsg+dboGKifHa8EHxFz/cYeBIhDUoIYgaYwHEoYzoqxhMC5xlc0JoDIxS6rPFTv+Uym6vA1lVk1ykHqDZrK32ausZYi1It09sY0/LKrcMLA2TTWgkDJ/DxEcKihKJBtQVfo/FwlGiMAIGHbBy9tEvWSUi2Rqwvnn3jOtNK40mFEYLGlxgjCJSP0nVLABIFRd1y5D21JNeSxvk0psHzc0KlkDpANj2SpItJumxiTbdnSdKAEIWoHZ3REOGH1CqjxOAVIaEnUW6NlDVhJ0DbNUkwRNoOSs5bgofaxjUhta3IvTOsTVDBgM2iRoiMSj5By4LGKMqiRheOCJ/1+inxTR8Xl5TLIVktKFVDdxhSml26I4M1ArkJ299vWKKDBoRHUu1Qdgv8YUliKwJrUbnBq+cEco51CzZZzuTgGlG3x+BgzL34Gbv8hMfqM+abmvOLKeuzY8x2xlClVLIL/Rt4VNSLDVZniKhiGawosw6bzYq0X9LtFDRlgG400hNY2/B//OV/T7k65Uf/6D9FihJPNYyHe9y++Yjp7FM+ff8YJa/z/MURWVESBiG+kthaw1XspDZNu+XoHL5SSKUAS32FyAwDv90BaTTe1a4M8koSYQ3Ck22nw11Fm662232l8KXCWU1VVbirQrz6Uuj1zXuxrzwao/Fp6SfSgrQOT8qvVravYhoCgXCtE8JzCuNA09BYg/6NDVojHNJAnRX4UYgvBUK031Nbg1UgVUBjvonokolCNmtco7FhSJUGVFrSrSN69R08o4k8g6wFEgtBie54yP6Qy5NLDl2X2FeoyQ6bTkqThKRSc6dsgPyr31nQUqXsVd/HOYdTgsaFLMwK53VRnuPOvUO+/f1v8eDhG+gNTHpb/PgXP8fJgCovyNY5aZIwGk1otEN4AqnaT9q6+ZD18pKeiohdA1XBBsvBves8/+wDdsM+/ThisHUTnxSdS7rdgPdOP+HV3df48Oh9bty8Qey69NN9lAzYZHBw/Tad2DCMBrg84LWbd1it5qyyJf2dPjJIWX52zNZWl6OXL0j3dgmaGm06VEWGqwp2hvCiysiWOXU553AXPnvylNn5CqNr6qzCJ6ZpItaXZyy9DZdFyWCwSyB7eE2GM0vOZkus18H39oiR6CwgiBVR3EfGu3y8+CUqSpk9X1PnFf3dLp+fr1CdMTfGIX/33kfcvj/BYfjFj5+yM9khiCVlVdLUNdtbI1TtuHz2gu/84D/gw08+Yv9ggs0bRG6hdrw8+py9h/dZByHr+oxBXfLWtYjnzSWnlxuS4Q6p69AZdLg4n9Ib3KGTDMgvTymLOdoq8lwy6sPTy0tWzYi4X+DJM6qlxItGbE0Skt6EcXeLy14HlEA9WSHmGWAx44g6tdweD1BhTSzGbA0m5JWl0/fYPtxiMr6BLmNEI9l5dJ+OvMnb3/ptfvJ3f8XxbEY66YMOsHlOtsn5x7//h+h8Tuoydjp9+kmXdW1R3ZK7B9d4+rNj/mZ5wVt/8D3WJ8d49YbB4asMDq+xrEu6ruQn/8uf8Xvvfp871+/yq1++R7aqeOc77yI8y2qVsb+1Sz6dsTfaZln93wR9wxs73+Xa3h2WTUGxWWKKx+zs3eZ4umFeFDgDQQqjYZ9e2qGbBBx/cEGd9wjiiKiboLViPc14fjIjHgY4UbOY59i1RTrF9X6H/Wtb7O8dotc5YTiHJiFWY7I8xjcapTP0rEKanHKW8ebhfRbPTyjmDZ7rQNfD6wVsXR/T7w7QqyHV5UtcsyJJeqTJdZJkCy8yZLLCeCMau6A8U1QyRglF6EvScI0QFo8+vm+ZXubsbA/w/YYoLnCyxm4uaPIO/V6KDCSHj17DLxQD6ZF0PI6WkkVgCdY++lKTr6srwU8bqRMCrLFYZ6lFBkbiiRBnaqQs8P2aVIV0bUK3TilZ4nkhpTYtFrS7RewN2cxrrPn/kaaiaOkUSgoi5REoD08IhKgIQg9hDU4H+EGPThSTfe3cwPRaxrhboAJJGEfYOibPc5JIQVRgS0j86EpgY1vLZFORhC2dwGiL4SVK9bE6xrgGFW5QQYWpA/r93faN5mtHZO9hvQYznHNedRF2m0k0wzUx2o6pnGKzUWgOufPKH9F72KPodwh3Oug4gTgmHCaoUUAZl1R+hUwDlGr1xdJIQqEIpaApclb5GaobMAwEFDV+lROFMaIXcrpZMMsFnoXELomkR3/cYVrkPLm8INeOe719PmyO+KQoeWM+YteP0MGGJqiYV5bHzxYMbIAXaeLehhtjxSw74bKs0JFk1BsTdj1WLyw3Dt7h6U9+yl5vi6A3ZNbUHJ+f0u11MdrQsyGx61HXG3aHsLUzZrUV4mzFgdBE18ZcXEIabaEnGn8k2K09AhcTdhMug4qOjpBNQWL6NJUgCmuiqC1ibXJDd5Sw3RvQHSlWZYn2LEq69lqSHuXG0Am2OEwcstJ0PA8hBaWz5LamWBfgRV9u81traa6kKqKdwbFXZQsceKI1arWNiatuLhJPBDi/Vc7bQNFIeYUcFFf4NNOKmmIfYyRBXaFCj0pomqIkUILFcomXdvAmY9Rn37QVrk2OQlFaUE0BGqLA4htDIDVeaDFNK2hC5ujCItUAXzWUpiKvBWmoGA5iRD9B9EB0HbNyTdTfJu3cpOtvIZUgHUScnhuK2rC/nZNnL/BdhvJTcrNNvz+mKF/gBXOUuUaSDNmsL7BU+FEMwkMOj7GZIO7XVNM+sf9DOuEZTfWCRi+oiylcLNntdtCNRlVTgu6KfpRikjHNps9pc0qt+0Q2YiACqACZ4AdDknCI7zx8dYJJRqgiRdZQ5QKtQ1A+hZsy0+8TJ2/iDT8hzgSDMObd7ju8+vrrPJnl/Jtf/F88+eB9Xnwm6V8LW1yh0Gz0gkIu6YxiTs5foDRsH9QURUhZWKq8RIYWX3nEcZ/zk5p/+z/8GX/yx3/A3/70f2J7b0Aa3WJ/55A/+g9H/Lf/3adI6Tg9vWQ2XyGUIkwSPASVyXG6JQU5CcGVOMbi0O6KNw1XaZU2E66xOG1b/Kr4grLSRidasdVV8VaotpeCRCK+vH9JIa46Nh5Y1+ICv34/FQpnrni6ri2AekK1JBTahwe0cULhBE5bGjS1Ailb6VkgJfFv3P77BNQCHJZIteVynKVpLJVpWoGZsISUwP5X522gkQ3EQ5zssF5qNsEpnZ0OzXpFlvdI012s1BTNBucaIl9BXtLv3UQlwGZOUEGsAvqTQ4wXslxI4O++/Byp7Ze2YXcVYhdCUfmCWkCcwrWx6gAAIABJREFUeggb8u23/oDX732H6UXO97/9Gv/rv/yveO/jz3jl/kOa2jAe7tBJOyAETZPTCwIaU9MZ9Yj8nATHTDvmpcUPfGJP01wsuTl8DZlKDjqaa4cp3fEeS3nK5fEFv/u9f85i1sF6mu3zIw5vPGJ8cEgjA87PFzR6BmNJFpUc3LjBeLLH9JeXHO5e4+atQ14cnzPavcbf/vJ93n3nO5zPpoxG21CuWG1ekhVzFrOcva03WS3eY3e7SzOfoWpHCpT2jPNNxcvsArE/orup4GJCWK0YNDFxolhUBRu7xo8N2fmay5crxA2oZM7I22dLbOOZDdnJCpU4ul5EVg347Nef8tq9V2hsxfuP3ydKD8lXltce7fPi088YjefsXj/k5HTDk2czmqqDLDu8+uABi+efMMwsOyLkwq4x3RDR63PxuOQHB9f54MmHyNgj8bvoqmG5zrHk3LmWksqI6Srj9s6IiIp8+QKTLZFlg0LgS8v07IDp6gQbf8yWHNL4fZTo4PutLXllFigqriUDfvGLn7NxJeeu4MFrr7I73uLP/tX/zPf/8Hf59FefMDv7lLceTcgzzd7oLnt7d6htgHYeMvfo84Lf/Y9/m79572f88snP2B9f4+07b3Fx+gnvn/yUu999lRtbD/js6XO8aELQv45rfNz5KT+4MeHxx48py5B/9PCQ2TSjDAY8eO0WSTfl7Pw5Qy/g/GTBn/7n/4I3fviI//1f/UsUM24Mt+hkQ4bb2zxbfUieNSC2Wa0KRFiydy1k2PGpN5qyXjPf/JhvP/wT/uJn/4bUOsI0xPcikjQkiAPCsMNnzz9n+9o19vfuss7WnJycc35yzma2YWe8TWYWrMsCjaUz6DLxI16/PuH2dsjp01+yMzxgvd4QbYGNoapXSC/E6ITTY8knlytevfldpmc1CYZJN0RHGtMUhLphom7S7+5iEWRziye36Y32SaMBgW+JggpbTTi4dsDxh485GOV8eFQRDXr0koi8XPFiNeXBzddAVgz3JixXU7pxFyWHaFODCrg9GUJSMJ9P6acjkjgkkQu0sUS+T3rrAc/PV5ye9jg/P2uTGVdRlLIqWSwWZFlGJ+3g1ZquCshzRRB0ScMOQy9h308J1hUbucIX0GhDFHVwTlJWVTuHeH//qP0PHsZdVbYFLSSebPF4Hedx4jbUTasaVqFH4nfoxp1vDOOR0lRZQS/s4XtRy+L2Kjqdlr86TIaUZoUXluhGYIxEKgF2SRD3wA4ozZwg6qFNhfA2eLKh1hXCdIj8CVleEMXfHMaT0Yb1NMNLJGG0oslKZk0fYwNsuot38C2Gr76LfzcluR0gB11Ku6Du9pGhA2konYdQIcYmaNcg6walr1alfJ+CkotihUoCBD5lVkBTIawk9DqUVcNyOeWz6YJ56bHXHyAvL7m1s0MWaI5OFyw3ObfvXiPYTVm+P+fyg4bPD1J27yQM9lIef5Lx53/xhOPTjBvDAJNv+N5b99gJYpIwYG8oaRrNZj3jw8dHrFaSBMtrb9zjW2/c49nZBcfrFTJNsY2hWF1wvPDZ9Wo6D3vUXkjiRXRjHxVZ+v6M+bll5XpYERE1BZFf4RIQLsCUgk6zpjRd0mTY5qCFhtqiLQjlk6YpVdWwKZcsCo9uGmEbTS0sRiqssvS2etRzR9JYLkTBVFbEQhBZCIRAdbrUnoepLJ70kcogactqiLbUar94ODuHa/RXNQt7lXG9ikVZC0YYlAqukAxXQiDTZkOFAOuJK0dWS2eIwoDQC7CVRfpDmk3JYGeXx79RYCtwYBo0EMngipMMJZaNabBljW4g9g1pQGt0bQymAacGeJ0ENYFm7PBChefFnB4/Z/vmPmUEM5Yo61NngtnzI7TcEHgdLs+uYTOFaDooP0BEJfPTOXt7O5S2xIuPyYq2+6CFYF3nJH4Pa7sY5nQ6h9CsiXoasZYYaWkwrP053qXDlRXr+YYgEujVFmo0xMqI49XHlLFjpHYpNjWbTo+0s4fvTRA1lG5GtBVAfR2VNtSs2IgOkW0Ro6HNSJYbOscR7mZJUa3pbnUpmoooTBntjUjqDfXgFebTv2M6izk/OkONJdtbPirJEa7BNiGzI82Dm+9ynD/HVBsCryGOIIkU0nWoM49f//rf8/o7fc7PPuK9f/cRd+68wevf6rB/vWKefcpP//bXvPHgTZ58fopwCqUU1rVlQE0r7JIIhLWgawIUVmuss0hBu5tHm9GWDjxPIrW9Euu0pfcv2OJY19phaQd7/+rvOgtCKtQV9eQL8+ZXoomv37QFeP6XxBbJFQXFflV6/ILiImjL3dZaKmtQODzp8PgCYfi1+7T08AMf3/epTU1Zt3FDoRQq9LHOUeHhBrf4upKuimNqr0NdL4jdlBudiFOlsJt7GPmSaJxgZIFp5kjtIZsEsZmz40acaMVpfo7XWTFQkpgYqbqYJKH6ls/Xh3HtbFsxvdpFFle0laxekcbXQAm+872HvP3uPXZ2+2iRMVtc8oufZfwnf/JH/OVf/wSBYndnH2dhNp/hhQmVbjjYm5CmhiiPma7aaygah/QHE7p2gJ5l1NUCb+IRHF7n+lu/T3yWc3liMcE5P/zRm7xYfswouE463sUfT1D9MXUFja3xhUA2huujm9w/eIXTcsZkZ8TYTwhRjHtDfvbhr/A7IdZVKDTdHZ+jswVrMWfcH3GyPkHqbUyS8+nZc/xNSu6VuK6mOK+4fLlid2eH1UvDg0e3+fn/+Yzrt0bQc8z1jNrOMdmGJBqSVR797esEzTnd2kNGIafNCpsVGJPg+Qmns5xgvM+NgxS8GavzBcIa0rSi11PMLp4x6o/Y27nBi+cXHJ1dEnohd3d2aYKQyl+R5VPu3n+V5eUF/U6An8RMVzVbt/fIzRlRNGezsSTd+8wuN4wnt7jVNexsxfzq8ad43i7LbMrhXszZyxleP6A7SLDGkiY151lBXkSYqmIrHVDkjnKwwlQrZheCZNDlWzv7/OWzj9hEsPx8xo/e/B6XTcaf/+rnvP6D7/PbD9/hf/yv/4p/8sMfcvpyw+7hqwwHd5FENG6BSECuNb/1e98jFgNO3z/m7dv3efvtHzDs3eT8qKKadfnP/ot/zl/8xX8D5Ra/89u/h+9ZVsU5aivhXCakB9/CLzeU088Z7l5n9PBNNqVmfvISqSShcbz6yiNuf+tNPvzrj4j0Po9ev81k+xaOHh989O9RSUa5eMZrez8gr0J2h/v4saC0BfQ+oTOvuf/2D/nJj3NiMWDwYIfjs8+xdkU6EDx5/JRA7HP34G12d0NqfY5XSfZ7I7ZeiTkbhBydnLE8alAiRlDSCQRh13FezXjvScOrt8ZcThdc336bg8FNsvURuwmUWcaTFycsXn7Aw+tD6uqIGwc3ODvZMM810osZ97fY6yridEa9uGR//DY7t9/m5eopC33CvLokcAFbfsyNV97m7Cinv+1zfprTHSnCYZfc1OTa8sb2t4ncktX6FEWH25MBZbPClI5ecEhndI+NPUb2fMLxNXIE67LBph0m21v0qhzTlGz3LzB3tzGNIEkHrDcVeW4oCk2Wtd0YpSp858hWa4raIvwIkPjO0A8ci5Nn+KtDagtCNzgDVVkQiJo0ilvk9d9z/IOH8cBrhTFKSgKr8MMQLwoJMoHjDE9Z4sjhqYIyryD+6lxdBsSDLaQNsI2C4IoJ4wxp3KfOHWHQ6ubdlaxCCgjDkKLYEIcp0gupqwDf77QM3sYQKIchZ1M+J46GlL+RGa82S1ySM42HjAhRTU3t9fAf/hNG77xB+mhMceCz6W1YSYWqAuJoiLUrjF+CBKV9Qhu3pVNP0rh25UtFV4U1LRikLZPTEhKpMZfnzyk2NaEfoEJBJhus6GGAF8dTmpeXjOIxWlUIIjrdGBn2efLyBfOVIe1MuPWwTzgyzHPJ+58s+fT5ildfvcunn/w50/c/5Qd3X0XnQzwaeqbiWuhYe5KFVngsuHGYcm9vQBz4uAsfIVOECGnqhuVsl8Uy5Lv3Y8ZhRCQj9uo5+8WUTmkxHZ+XqwuWboKVMWXjUFF4lZOVeDgC51PYAFN4CAqSjkddh63y2ZMY16BriHoQdFJ0WaObujW2CotQFZWZ0uvsUuqAPLPkZU5gHYkRRFYSRhHGs3hh2IJqaMUhQrYqQYvDCPFltleGiqap2hyuVPieh3GuRSBiCQIfVbeEBHFl57SuLdFhHVo7TKXxowhpLU1Zkxc1m6oBA4nz6HUH1ME3ZSQVrYERR5sHFk1Lt3AC8JEyIkwsVVOhq4QwiAnThGFvQjzoIbuCxi8onWG+grPjF3THiqwpyOfPuFge88QFmEYReIrxVofd3RGyJ6lKgzEWTySEckQYwFRfEsYW42WAQxvVlgY9nyb00SYlCq6hfEU6kWg9p+MnoK4hwoA681olcGkpminVNCbuxDhd02w2pGnNKu/yRL/EuJhAHKBNlzQO6SQBgRfQlBFDWxKoEcumRvg5VjRooSmNYtWUnFefkVzkpN23wViEeoLsRnhJRDA17MWH7Gzd4mX4Cy5zgfVHFLZP6GJsKdAmZzT2KcIjVCkZDocsVufUuiG0IZ6S+L5HtShYTJfMZguqPGV6ecnL0w+ZbXx+/tMP2R7fA29FUc4JfQ/j2jKv73uEcUThDFZrEFAaQyjV14ZdEFd5cessHgpPKISSVwZLgXdFVZG0CFGFwPM8QikR9upvXF2PYK4kZS2BSqgra/HXDmcsgedjrwqa7mpQNbaF+SnVXt8tpadVu6d+SNcJLA2NrbHWUfPNB8TGGWSukYFHXVVXhb22FK1d+7973YC7b94EPv/q+3iWMFB0u308OlSVpCcOmUhYVpfI7l2wXVzWYBYZ1jV4W32c55BLmBQRuVlSxDVJ0mHsQqhL/BsTmH71/S6pWzLM1Yu0FC3cUAHdvuJkesb9B3/M9vYdgmCH/jji6emvufbQY5MXWCv4vd/7QzrdIZ9/9oTz6YzNcs2NyTZ+EOIHA6RXsHryKbvxmDvXbyNSxb//5Bcs8jmPDh4xKyXzOmFRX9LoC/odzejaI8bdLT55768ox3262wYvzEFdIH1BlFToLMNZR6drsO6YSdJj0QmYL2ZUy5rJ3g6s19y5eZujp5+yc+c6eaFp8hFd/03GnS2qvME3OU3jyEvD0POQ4pLZ4oRlWTA+DOgmC/Yn3+Hjk1/QJMck0QQxd+SrDRu3YGlzdKmg9in1lBerZ9y6831ClVAtSmQw4nTzAV2z4cboB+T5Eba8pAgqqiajyTdMNxuk7bI92SLLMjZ5w9MXl/jdLrvX9qjqBlV7RI2mLxWTwx0uNnO6aYzNS2bPniJExmXe5+PPL7h38y6nZ0/BaCZ9BdLy2fMztqO73L51m7/+2yNis81Bf0yWnaDrkiCISaIu+dBn/re/ZtK9he8tiUZDzvKMal4xGva4fjDhRXZKuFojLpfceHCfYG+b+GLKm7v3eev1t/jf/uavefhGF0WHODzkzo136KUhy+UZmyJjvLfD4SsdRgddnj8+YTw64J3vPuLwxg0++vAJH3/+K/7pP/tjfv6LJ0wLwY++/w4mrTCiJohTpNxF5wm6WBAHFdv3fwDScXbykvJyRqod1w6uE/oBg60BH376mEuv5Nbb7xI7wfpyyvTsA2Kz4aP3PuGHv/0qG47Z2k/x1YLIu4vv7bMuTxgltwn0bYz7tyi14fjsGbV2FJnP5emKrfGITveSoNsw2f8RurzFaJzx4vgznh094/nz55xcLlEqRhhHEnVRTpGf5qRrj25vh6F3wGjssXXQ5yT7nDjts144FtkFmSzZ3R0jmy36fQ8pG2b1Cdd7G5Iwp5NI0v42QaIRSYztBFyeXFJXa/q+RjiD0j6x7TF/8ZggijkrZ5jBmJEXtetwTpMMA5JBwWyaY9yEMAk5zzIciiApiAbPEckG/ywk7ffwfYPnBdRhgecE0mjqsqCoSjx99wqjqom7AVmxRJsC4yoaU7XWdD0iSAbMiwzPb2jKc6r8kmKzYrnIcF6H3rxLsVoROIfdVCj/KuFxVZz/+45/8DBeO4PVBs/3iX0fLWFT5DgsvvAIJCg8pJNXuuOvjsCPMbZqs8BC0jQStCCMElblkkRZjKqQRFcYLo1FUzfiaoUqwxJjnEQ3a5RXIpXE2QhBQugryqq4Mp59dSilaERKUSucvU3hjZj84T9G/fAhXOtTxA6blIySIVprSn2CdX1yHaCdBKvxKoMUJaEn2m1bT6KdQDuJ9Vo2dVOFnLy4YHgYkXmSnzyZIkvJ3tCn2/doAoVSXbbHCSfLNVXl4USEVB5x6Ng0DR+fTylONgT+kGtvbXP7QZ+O37C8LAn9mP29fZrGtbzbTYloJH4YE0UhnvAIvJrYQcfusTXqcvtwyDCQrBYlYajo2phGQF01dAeO21sht+/Dwtd0I0uaL0jtmqTbZVn9lODlezTLf4Z/7yGyXyOlxJYCtEEEPkUQEwmJrQ1eYsnqBUXlY22IZy24NT4B0ghWOVTrEiUsQgRYJL4oEaICDL88e0YqFUngo03DvKyIrGTHBCSBgsBSN6ZdDKcdeHEWK76IqbT7SjLw2pbzFedZtNUCpC9RWrR0CdHKkb5g+DvrWjyRa7ntypPkTUPoWksnzuBFAfmmoK9CpJSUv5G1raxFGItwkvqqRW1VS8twNkC4EOE5MmocAcNBl3S3T//aTTqDBLyCsixoZhtOz49YuZxbtx9SNWvkxhKnUHs50+WMfjQi9H2yqMJTK7LS0DQJnm+JkwWjaItFc061nHJz9wGbRYFpSuLII+4EbQklzvGiMWEoWhFRNUGJjCDICLsdessxlW+pc0m4uKDQCwJtSawFLZlNBafenIVUBAKUmTMZ+vgh1LJdjQ2JWURZyxTOcgKj8EqLV1aEdk3sr8hWz3ALn0rlKF8zmoyRSR+nFAPtMEPYn9xh8TDg04/eo6yn5HVON/GRWMo6Z3d7h7jTwVMZZX3Vc/dCpBfRuAqHpRN3qDcV1myIki4Gw5PPpmzWjtOzgrsPu7w8+gQlQzzVltWlp1DKw0p7RblpiSdfUnhkywgUtAIfhyCQqs2E27ag+SUK8Gp1WsKXWFdfqau4lW1jKfKKgGLtlfHtCqko29b+148vDHFf2uKkvFolbq9jqQDXKu0Fss3NXynoHa2ECsX/y5RsTftiJ42gcYYgCJGeom40udY0QNrZZXzzt/jGMB6GlNGceVWjqpS+PybTnyNEhKtTuvqSYrXEZAbphYhQkeGh4xxbR/ibkMRO2FSastgQ2A19H5JB8o1hvLIWKVxb3HTi6kXGcmf3Gs8WU27cfIXtyR69oYeKClRRg9fl9itvMp+f8eDV17l7/3WWq5xnR8dIL0B5hl5/i9W65MHdAedHJUnSI0xC/MQRdxNu7L3CwZ5AZxnz6SdsN2PWJwsGyZBXX/8+i9WGk5cfc2PvOk33kGZl0WtNNG5NwEqX6EYxX2xI+1usjWaUeq3gRFeIWlEs59y+uU++meNh8YTj7OgTQnK8wFLMpgwnQ46fPkaKJeVqCkmCXDU0S4dQKaPrIZcvP0efHrEqz0l8SZk5luuCRV2iggAlAqpNwNHJCUotOLzeZ9KJsd4A5VpWe53VxD1Q3pwyv+Ta4ZDl+px8tiZfZyA1abzFr/7uEw5ubBGnjiB0CGHaG27sMX15SaIa9vcmbCUx1TpnLdsuRCUdDo/NQhO5EdOXS0b7GucKmqLBl4phf8T16/dJg5B0OGbvlet8+ukThIuwRYMNHTu3D/jXf/NrwjhlNT+G63s8/vQZUXfAeNTHWcv68iXhwQ66yNjbGnHt3h2yytBNOuzfHtNscpRz3L07wC9rvvf9NwnTPsvZEq0V21sHDHtb7Hf3WVUXrJqXfOcP3mB/f5f1bE5VXfLuu6+gkorPPn/OO7u/Q+K2yIuSIIlJoy0iOaSQOQu9ZPToGtu9Xc6OnuMWBZM4YbI1IvA96lozPz1jz+8zvjcE4bi8vGDeXLBwMz4/fcad++/QrC2Z0WzHPXRwndL2UN6KWFjizoSPPvkx5eo98FPslLaMXpWEHuxMdqidpTfZJxr0OTq65PTiKZ88+Zhnx8cUjUOkHazTKGsQQrJaVQxiw+jAZ/dmTH80opP4LKZTup2IcjFjMz3HGE03lkROYTNL2i242MxxPR8v7TIcbpOkHWQoifwddOFR5DNEtaYTd3C+pKakMha1KQgTR93M6Ua7CF/j1hopNVEUYb0Et4iJjcXzY1bZCf3+gDDYQyhwVUNeK2TP0MQaWTgCDP1xn7rMaMoaGYVEQQdfq7bXozVB6CM6Xkt+ko7GNAigK4ZUSpDKhCo7x61DkH1qkbJCsNNL2Exf8OzJHH1F6YlRxLSdwWKe8fcd/+BhXCLaEo9tBSee51PVFZUtwBkwChqFcjFJEDL7+rlhBipCuxCch5UGR0NjSozd4KRPbSsClaCUwtn2oaBrSxD7VKbG6AQZrIE12tVgFerqAWmRGAt1/U2KSy0jfFMzrg1+eovoR7+D+uNDzIGP8wuwBkWN0RHC82nCmmU+xQifumoHSLmpIOkRDjsIBMoD3zUISpAOaz2axm+xcUpwdPGSZW05GGwTRC0hXgYJtoAgNDhdooIIFcVEqU8/gCprqKqGIB3xYD/i3rWUOJFofKq6QGLwlOPicka9CWgyhYgVMjLIWCKUJPQlQyUI1hLjh/QTH1UbAk8x6Hu4sEEbUEkPEUvuDiKiNEdEEX6dEzULPLfANBvc7KcsXp6ydIKBiOh7oHXLHq2MJZISXbsvSxdVYzmbb6hdgOc7lDbIuqDvS5zx+eTpKeOtLomvqCtLtipR9YrDScTj989ZdjTjQZ/U9zmanXJ2OWXgxWzt9InjkMzWINoyWovjoWVnc+VdMe1KWWOadgC/2rK3uhVzSC/AKYGuK2QQIIN2WDda05gWLSeFahFJ0sNWtExST+EHLS7JVwFa1/hJTBR/s8BmhUAJr82IOYkRChGE+EIihI/zQkwgEFFInI7pX9uiu9PF3+pALMB6eCLGiTV4OffvH7Kzv0256SAbh6VgWWVUlWJRO+LYcDbPWDcaL/Sw5Ejpgden8GJsBV7QY15vaJzA8/toP6AGXK0RUYhhA7KDVRLfF6ggwTYeobUk8Q52O2W1zIk3A2aXZ5RFRjeJiTqa5dGv2NkakZVQJz3WtiYspwSlQkU+TkiUM3gyQOm2tCfEmrrRaL0gCAP6wzHrYkl1VtENz3GRo59s40cxFkMQOXRc8OrNIZuw4fHjn1NmjmmtWSUhMlRgoa8FgwZ2d+9yMr0krxvKpmaZV3hK0U0VoTaYsiHupRjT8men8w2rhSGK+kgpicMtxpOcppQgFVY4GmspKk2jdct0FxJf0rK7hURdXYPOfp2J3aL1uBrE3dXquLzqNniyJZUIRIs+xLVFSykxxrSmTiXbnZ4vpDe/sajSrnp/Jb1R4gvcbTuQSylb1v5VDMVZg3ZgrABhkMKihET9hkxIOiDwW7uvEJS6QeKojKU2jrDbZTS5Thhe/8Z5NRFqHSIyn42N2SQNSlfowQZX9ZGbGbbMKZyPjQwyzdEmoSwtNhKsc4GuBE1Rto6EKCIIOjT1N196FSBaixlSqCs2uEUGIWEacP/VBwzG23h+SKMtdW3o90fk088I4h6HN+/SHQy5XGxwQtAfDIlNj7qxpGEX39SoJiNNJLLjU4U+SRgz6U0YT/Z4/OwZj5IJvtpGegHdXhe0IMuXHM8/48Gdt9hoMKrN6OdViWlA5xuqxYJuAL1en9rBOs/RdY1sGkRe4iIfKS15nRP4PuVsRbnKoFkhXYWrI6iHFJsNmb2kzGoaBYtlSaNB+gGruSZf9Mn/H9bepMe2LD3Pe1a329OfE/3tMm9mZWVmVSWLVWSxMyVSIijIAmzIgiXDHnroif+L4ZlnAgR7YAmSDUswTIM2LUpkUcXqsir720bEjea0u9+r8eBEpuoWBJkGtAYxCGDHPjhYsfe3vu99n7d6hRWe2YMFz8oVdblGiBrlIzZbh1YQ6yFNt2M0n6OnCVZM8J1lt35KWxl8MFz1X3DjK8Iabl7d8OL8FVVRMzmMaPyadbnkg4N3eXW5JRIJgzzneDoi0SmXT84ZHc4QgwHn1y9JogQVUtquBKmQYsjuam8QlUGw2wTiFHRiGAxyjhYzDk4SXn1xwftf/wbjmcEkPa6RRDohTTUmkjS7hlRk1P0NWs1pNiVCFziraIsh29AxnZaUbcnXvv6Y0HVoFyA4qnoNlWWkIYofM76vePBoxsV5iZCQj3KSzHM4jklixdVOcDSf89b9M3pbE1zJ7GDKYDBjeXPBdBAxfzRi3Sw5OTgmHw4gKHq7zzk4PkyYTu/RLCusdQwWR8SpwUWeTbNCy0AyMMRhwEZ0rDc3+LbFdSXlbkmWGtI0Zbl9xWAwpq0cwtyiJWg/wdoRpdxSbFoSDilFjfWeot6gledgfkCeDsmFZqAWNMuGvrhlu1tS2RZvDN4GhA4YAdo5+l1DIjRvntzn3UfHnB0kDNMWb1dYlyDEgmLX0/c9wUisMDRCICOJSCOK23OSUcL0IGGQDxiYDB0kTQVCRAjj6X24w1ZLOgy9dzhZM5uMkLWBvt9L8ESFVQonIpzViB2EdI2VW0w+xoqUONJ4Geg7jQgJw8EK52syk5P0kBoBfUBHCqE0RfCQ+X3gFhEgke3++SelQLIPFbNlj4wMg9igu4w4NwhhqVyHcpBhKKqXzO4tiERMElL6bY2oKoyV2Pp1uMi/a/2Vi/FMaBQgg8B4QRIUCWqPzrp7MUi5ZzjLX7rWyxah9wEL4auIeLvP9BQO56BTe1yXJt5HiQdBkA4hI/pW7sfGYp+W5K2501j6fZi5VyiVIFXx2n2tiNAiQjJF/sq3yP/ur+DebrHUCO8xEoRX9L5n18BNpfYj7ihQbC3Liw0UDeOzDHOa4XTKm0ewAAAgAElEQVS/j26Wd3xqL/FeoHTPYBzRNpJ2Y3nzbMrj4wNCVdLh6KIYX9Q0RYkSHYP5lGycEmcCg0SoGLWT6KMR945T5trRW0fVQ+81Ko5QCbSbLdVtz+HRW4zuDYlHDqccZe/pBSQqkEpL61pkD6JXJEYznzqi3uNayOSIJNEMFiVsYjKtcVWDc47gd7TFjubWcM33UKcnyIlHKkO1dax7S6cdTeWQpae3O9J0wPMXG3ZeoocGpwJ9UdNcbkkXKb0sebXdMbk/wUaWZbHl+nZD2tWczB/y4maNzlNqC53ruVjtWG8axtMJQkaEWNOo+u4fZW8u+wq2L/e/2cN62eM11Ze7L3w1KRFiz+KGgPcWhP4qbU+Iu7AgwLp9oSPlnhfulUcogW72iKKgFTIxxPqXOopfgv2lpkPjjYTRGBkpdKRRWUbQKbmKGQwzxrMR+TiDyO1TZqWjFz297jh785C3Hj8mT+c43RNsxbYQ+PUA4RRWGUrv2K6WRIVmOkmQqkEZiKJAqzKCTZkczNm1W1Q0Js6mhEhTux1xt9eqd7LfM3tHKUYpIpEQ5ADwqFjQyyFyNmDeRqS5YbNtiZIYIUtiveAo/zpPyktMPKITlsobmkqSqICwlpAGxkLggiIETS9aWlvQ+p40m3Iwv8fFzTW7YkdaPKftxphoTOy2GOlxxiPSlgcPRqzimI/v36e42dJbqCtwTY8SjmJdI9Mxk8Gc1lk2Tcm26QgBTCxp7Q5ECy4wHA25uS2g07jQgWlATFktW9JkuO+KK0WSZfTesalK6rbbyyKEpPd7jI8VEnFn19R3Zkv8vqut2KdwOnEXmyMEXor9GTKwD/OR+wAqyT4s6EsZSu8tLniM0Uhv9/sZsU/K/YW1D/hyX4X3eL/H/Smxl3DdDX32NJY7OYcM3JlE2Xd9Qrirvn+p636ncVeRoW7rPdpRaIKANB8zXxwRCf2awCWNFGIzRHcGkcBaFeQMcWZDhSTrIlKd0jtPQ4kKDcob6HNqWYCJ6YuaqNuA8Tgd0Zmcatu9/tnufoo7UozW+4IsRJqvPfyAr733LsPxiLLoqFoQXpMlga6pUGZEnA7Y7Epubm+x3jFfLPBCUvWeg8UpfVFAcESJIclTlDIEC9PRkIPjI66s453jd/ni6QvyUUqIFOW2wDYrgilx0ZBUODoT6L2lrlpc4+mKgra4RUwjhJ0TgqRuavqmxzUdfQjEXURblvR1g3SwXm5oG0dbrPF2h8nG+NU11jdsdgXxcMyuW1J1Nc4G2qJlVZUEOyCSBRMzp256bpsVka1IpaNpBY0TmNCSpylCjJFxTqU6nKv3Rt2+RZkcGU14cv5ztlvLusipih3LqqRvKg7yBbe7a3Sq2ZUFFy/PGacjHpwecjgbUJR7qV6SZnTWs6uuMGmGIKGpNnRVg9QZtqhZNmuG6YBZm3I0O8CME1Qk8UHTNFu2mwt+5YPf5ZNXXxDHMUVXk0VDDmYjbq8LpklCV7eMZgucEGRpROh2FDc9KglUwNXzFyAhHeSsVgUgqYoNVb3laDEmFTXT0fs8fGex9xD1FXEmMZkgjRzzUcRyuUK6ioeHE3JvWe22DFQgm425vnT46ITBScPKXTCc3CMdjoliRVPtaJodg1wwm8zRBLZthUlj0myKF462WuM8GBXIp+m+0bX0qDYiDimZ1AxTGA2muNbgSHBa0HSWxG+QPiVwhBRjbHdNZg6wWUcelhgZEWnFYBAxG+cE2zMZj0kY4GqF8RFZNGKU11SDQG931E2NMXtzeGY0Dw4WvPfolDeOD5mnA4zVSKkZpKdsV1vqMqDkiICnbQqKRjIZxpRNj+8EkzRmlMXESbwHf/SSouuRmQezhzIoF+M8tK4hiJ5oNIDM0PeOar1C+oRoaOg99L1D0BNQSOXp5Q15doA2Y0jN3sTOvqEWS0EjBd4BWtMBXml02JvnZd+hjdyb61E469BKAeIrqV/T9Wy7DQeTB9RVT6QPMNpjVYnzazp2lPUWEaW89Y330Ri6naO8XiKrLbntqdwvGX/+HeuvXIzHqP1LJ4DuPcp4chMTB4XzDVoqUiMx0tJ3zWvXKp+ipEZrcD7gbcC7CJMkGGHx3iJlRtf3BKlRwRCcIc7E3Rcfo1WPt/F+jLoPPSIg6HqFVhlKNuTD1x/eEkHLMdW93+L+f/Eb1N8KTFcaRX4XgAECg5M1l883bDrD7HAIfU+17Nhdd8S+R0eSaCgofKBtLVoYhIzQXiKERQxKatWxW+acDc/YY6I16+sBm8aCdpg40JQ1s3HGyfyE6TxGmR6lJEolqBBxMg1I3bNr9wbRtnRIYZjOx5w6hxUV4VXGd//j73H23gSdNJxf11yvPK73jJVjpGPwHuH2Y3Cj95/FOEOvBbEz5A6umpYzcUjUV5QY1tGEgVvj+pZL/4fUb36Po8cp0bRifeO5qKEiYLQlNI7tRcnMQDFu+PzpFfP7DzFpTmcrbpYly2dr7uUnFGFLNk5pVU/rKq6qJbfVlnuDHGsUo+M5ta15enmFU1BZz2y64N7pGWaQUZs9j/kXwUCBO1PbnRGTO0mKEvtx0/5gKNDG3I3xBQqItMJaj7Qerb8sWgRG7okT9PtOen/XaXdhT71IZERvQaUDLIKuf/2U27meIMUehSgFUTYknk4xeUQ6ipnMxiTxGKMygqj3dA3v6cotKtlPd+quhkTz+OHXSRkxkGM6XdHqiqgbMDQjwviKdCRxQlA1+89cFh24HhkCptyhxxU6rbATQ9/F6EGCTCHojr7p0VjqekewKU2zYZQO8X7PGRZCIYIiSQp6V7E4HKFrhfaexSFUrWWzUtw7+DVMep861ySJJHiJI8b1CbYSiOAIJqMuS5y9JYo9wqeUdYPtEobJDD3bsLx+wUYuCauO3kBnFK2LSZIEFyX0wxFZK/immHHzzS2fPvmYotpS1QVVscPWHcW6pD2KaOyKyTSDi72MIUkT4kywvL4gUQN8P0BHEW3XYb1Bxx4d1ayueryPUSND3wwZ5p75fEJjLTZ4dmVNEqd7V3yA3nu8lnemzH0EvbpDEe6pJwKp9d2+ZH8KvEvgFOFOB373kL/L60GI/cHRub0BWUuBd3ukIFJ+ZdT86rmmJLbtUEbvu+veIx37lMu7l4hgnwkh2H/GSChMMFgv6L6Mer5LU/5yWQGu7/ASdGzQXb3vEGmFsBAlOcPxhDjufgE4CAeDQFVpQqJJssAoMYxkTtUlLFWEyQyx0ujbLbozaAVKRCT5iM3qijSJcXKvhQ8RdFJSWQi8PoHqRLj7zsFogYoEOjccnh3xG7/3dzg8PcIYye3tEus0SZKw2azwPmdbb9lsl2yKkqubC3ywTCYjPIqhUCzmQ9rbHVYP0WnEwGSkHQhXMX14H3LJ2aMZZ2/eZ1feksaaou64uF3R1QWLwxG2U4xHOaG8xRYdve7wraWvdgRZs9wVRIMHbOqWWHlsVdG5bm/sbWpCa+k3G9RQULlA29Ws17fYriDtPbKq8WGNl57JbMTl848RBFwV2LVrXNSjRjmHswWD3vPTj/8MOTijF0N62yO9ZjhKCXZHsSkYjmd4Z1jdXKBDh5EzsmhCOIxJzJSLjzaEUBAdniJksu96Wos2OcttSZRM+dnPfo6tCt5+85B7pwMK3/Lp9ZI4HTD0Ef2qRI80lesQXrKrC8rthkFkiXVCJR1GWk4mU94+epOVcLzcrthsK1bNOaNhiteSp8+u0Dqn9wXZaMzi6IQ//8HPOR2PuREVs8UZXViT5wnFEtbbCjNXlInl9pOC0zffZVcUaOFY3V6w3i2J0og0naNF4ORswGx2xNWzc9JIYU2LSTUH00OMzLi+ec5kXDPNEqqiwXhJajS2b6hly9HpMaut4OPPPuPX/9a3WBUlq+0GYUu0C8yTI1SI2TbXOKWYTlOE77Btx0DFJOOHVM2GjhqraqbaMxyOucURJhOS0SmrbU2znRB6gS2XuFgh6imeBJc2pMMI3QqyLKZQLRM5Y5qsGRnPYBDItMDbgiwdomNNHM/Ig+NARLQVVJuKUq9Zt1u0H6Kt5nQ64IO3jnn4IGI2j8jiI2wZMVlkGPWATz/5PzFGk6YZdB2y8sQuYZRGPH/5kkTCJDMYnyNI6EWgEz0hjpGRo24ukN6SmTPKrqdvbjDGMpYpxWbDurpC9AMSoxBiQnANyrdESuCTCKmO8KIjhJ7DgwFSxrSdoLIFnb/GiBGV0iybhpCnBBn2ZnQcupeM8gkm6XDO0bUe3zmMUGitCMFTtQ31rsbmINOc7eWW+XRGzZZS37LLVqzbK4quZnb6mK+9/wBbW66er8mSnJyWtC1Z+vP/zxr7r1yM1wg6GTBSoiJN5zpK4SjaglpZMpeQ9jG5jZH69STMQ2nIjUN2W4IX+86K8rh6wzjOqEOGsRlIgVSC3u5TA1WYUlU3TCYWozs2dUzva9ABHWdIkbHdNMSmBOEwfvzafcvOUMoZk7//e9z/nSEfvrpBDnpUq+lLT7ACIRJePrugeGZ4/Ns5y6zgVdGwFZLhwYJHRxFnX5tTqIbeaWQTk2QKr2t64dBKk8QxY6XJkwThPcMEROuZxRF5FNiYGjE02OUpJ+OIs4XDdZZGJgRaTHAMVYZpGurQMZnlXN9cI4XmSHuGaUMyjxlE32b23rf57q+k5Ic9P/3C8uc/uqG8qZgpzSJJSZOe+w/mWOdoQ8EkH7G6rqlaiOMxG+e56rcsigFuFuikRuaBbTjmeX2MiyJePVbkA4Fod2RyzF9ef0qTRKhU7VFpLuX7H33CX3/0JpfrivFpQjpoKG5LXt0WbLc1g9GYKErIwoLDAKvPe1ZNoK5zxqMhD988YbxIeEsteVrE2K7HYHj7/hHzccYglUTG44MgqVNUXKG0Rgq5f2k7j+/3hjmlJEjwYm/tgn2x7gh7uYrwRGqfpihVjhIxXgp6PK3yBKPxzqIUGKHYeIeW+32qWoeXZn8K9woVpex+Kdq2wiOlxclAnBruvTFnkKVkgwWzyZSTacI0D4jI82LTsaocN8tXVJsVo0HOIB/jW8Xp6D790hGmHfGkQ7uEbjsjiiVnj4bcG7/B0ASWr24YHz+CTqHbjvX2ivPbKz592TK8vSVfFOzSiNiMeTS+xbW3+NLgRUIdRRRrQ60aJuOE7lZD3NCZEmUEabQgdSNGqQdZsRM78nlEsIq89YwzgzsasLErTk/fpa5ayl1JU+5o9Y5GCfAG1p6V2FH5n3Py4BRjF/h1h2oEiZ7gJjFqUSHKjNuiQpkfIjtNk71FPH9AdtQRGc18+B4T1XN2OOf03vf44vnnXN/e0DY963XJ5eWSHzy7YXHvmEmecHgwJFCz3a5ZV5LR4CHrzYp05KjKjsEwwbqKrmvpmg7kFm2OkXJIUW0ZTj0mH+AajxI9JniGeUZRluhIY32PdGIvkWPf7fbe702ZIkJIRQgQIfddb8Hdntxrub3r9hST0ONCuENraqRQRHfMe+081guSbIBzewPyL65Y7Q+KqTL0waJEIL5rh+/9EhqnFK3v7npEgS60NL7epxdrhUajfmkfx0HSRwpwuBZGZn9YLVxLF1pkOiCfvYHPXp992sqTH4g9v9wZMnVEriyn8oAiu8EpjeocflCT6Zw0P0S5FhmX1N0U53IkY5pmzDzLmUWGQq1ZLXb8ot7RBEmHh0hjkohINUwPhvzab36P3/9r3+HJ01dUW0uSDEiMZrVb8cXzZ1z7isTfcHFREpTEmJLhMEIgKYuKb3zzberuU5ZVSywHjLIxXWdZO8/iIEUZSXl1wduP3iIOjvGBQeDpyx06lCTTOduy4PQtQSsEYutpZIUtt4hyjRBrxKBjXWc8DkOWu6fsuh06eHQScAI2haC2HbftJad5RLvcgl7j+zXOSZSPiKxhvWs4nY559dELpDjker2l61qkEsRWs8gzHjw84vt/8a+QYcFbyUM+fPmExljefPOUzXpLW+aURcz85E2aouN29QVnbzxkfu8xxcuPmYznfPHRU9y644MP3kDEET/8+XNeXa7JMwtOEgmBSQ84f+n47e885OBIcr5+xctloOs09+59i9NhxrMXP6P1EcvyKQMtEXL/f5RPBqiQc7pd8ehghDnQPKnWrLeWqqkRqufVasff/c//S3704Q+JhaVcX3F8nHJ0mCF8yUEuUHrEfHhKD6SjM5puTROB8zGlzXG7ZE872zoWZYmrXvH88x8SJYbp6G2efnbL4uAdxkeC1dXP9jkTyYxIHTLNTzmYHfPZJx8SZIsdDGhKQ9O0TIdDeue4tQ3yKGKkPT/55Am/9Zt/wCBq2VRLum1BMjAc3D8gzmZsrx2jSHDVfcF0NCQ0a1Cg5AHeDtg1FdPDAfaqJHafI2PJYphiyjMuzyWivaKqn7O6OeeQe6jRjqKuSCaS6cGU1m1ZFVd0SnA4ecjz6mOGpxKaEbqxRG3g6GzCeDbmpt4QRynzWYK0Q5ie4LqW5frFPtdFCcbDIwjXaL3lcHLMyeIQKVI2sqJMOi4ufs6rdsU8P6SXaywWM4gYM2V3UyIjiTM18XjBfDSmarZ0u5Y0pKTGI01gtfIYLWn6p2zKjtZpHBlPbs4pXl4yHDc8PPou3grK+jm9SGi8oO9KJpEFJF7MSOIzQl+hdY8tI1gFlNeQJrzaPGd0f4GKG2zRoo1BGAhOkIWIdVPup9PdGN8F0mgfkOZEv68m9JT7hzOuLp8zzCKM3yDqGr316K0mL6dM43scfOcd4lFPVo6I1AmbTUFfr3HFBp/8B0zgTI3AINBSYJwjNjECT6Qcky5DaIvVjjqAal7vjHvfId2ESGR46THCgRFoK6ibFTLbQGiJdALSsM846jAJxL2jqRWljempmE0mhCDpekcUC/J0n+YZgiG41zWGvX0H/cFv8Rv/1T1+9kRw7w1P9ElK83GB2CxJjKOWGf/iX/2cb/2932byYMHtZw3z3ZT7xxHTWczBICbWnlXT4r1kMMhIcyitpXMJXS/xbclomNGXks26I8SKtt8xneVMsozUGoQvmSyGJEph680+1hWFFxZvCpqoolJDxl+L+LN/s+QnP7rkjXv3ODACJSTjERwc1BwMpsyHkrJN+Cf/5H/nk89vmGYRY9XxaVnyvW/+BreXmtlswfxoxqurhudXS4bzmNFRzNOfP2H12Yr47Qc4OyL1AyITUySSG+FBRGSZoul3GOOpuprcZNQ7ze11oCpbaFccHRxw9vUYP8zol55mq9luBcINOTudcjbTHC8EN12C3bW4VcM41yxmJyxmOVL0NP2Gwf2Mh7uG48MxUZwwzBK0dNh2i5aANHhlUUQEF7DB3ulxBVpHqLsxu7/rTP5bkcq+IP8y2tbfdcwb1+HsXYwtYIQhFhFWBTrj6Z1jnsT0bUPV1rTeo1OBU57QV6zOnzNT8OoX9tkwmnJ2eIJ1cO+tNxgeTCm7ksdvnHG0mNC3FU1f02wbnn38DEfM02dXhBCxlIE8bZhMPVW9IxlU+GJA+6LAixLrBZlaME5SjB6hZczp+29iY0sQNbHJSNcOrnaMtmvWm5716oa3Rg/Io4TbXc0uTYhVuvdXjLZUzTlH81OkMpTtT7jd9JgoZjhO0WpNHhakesHNqifKB1ShpAsN0ThnNJ9SFT1vYultw22lGEymVLHEtYKu0PSiYbpYs7k2iHBMmDbsqk+RYgZxzKbZUGzPOJv8IYSfMrLHnD8bsaw7On3JvGiZyfv0VYaYeHynef+dd1lXG4bDEYjAarXi//ijP6ZvS3bbK3704Y94+OhsLx/xlros8FYxGy2YDBd0tuXV9TNGwyneaoLTGJVjTE1deqryAuc78uwRrtds12ucCywOFlRty+XVFbbrEQKsFl8ZKOEuMllIhBJf6buV2EtEvpyCiBD2hbAEKRRGyT2i0wW8kHusoVFoofdFvAnIILF9h/pltqF1GCn2aZ5hv8/7u4Ootz22qREBjDH7kWvY6601+xTN3oMxEvtLhnerYB9puZeB2KBAGaTxpHjGw4TJICcSCb/4hDcuJQ6SWALKgEz3Ewxfkc6mNM4RVEN+eEjfOfpmRxalrF5aHp9+g+3mgj69IHonoY89r5RCygVZ93pQRmdA9hFjhgycoXeBP/xr/4A/+IO/R9lU3Hv0iE8++oTLp58QPJgo4Wh2CiImi09IQsrt1TVRf4s3YLXBtpLNKkbZA3Zdh0tLdt0TEgNH81OS+SGXK8tye8G7v/6YcvsUpQYE35MNG4SIqbeS1CREQfD84hXzJKFql9SdJG4StF3QNy1RNGezfYrtCxI5ZZhnVJvP2L36lEwe0EaCa/OKwfgR5fo565cFTe1IMokfnqOiGFtqbDSm7p5z/NDz6YsXpHHGyWLC7e1T4rjh1QvHxSc1jx8e8tnNJZfrc47uz8lzw49/+DF5NuLtd95ltbrk5tqTJEcMsjcYZkf45oKLqyecL/8Nw/uW7Ph9fvjDJ7x8tWSYDzlbnLK8injw6Fd5+uQ5bz4e8I3vnHF52VAuEwYEHp5es5iv+PRf/zHvPPod/pd/+ZecPBySKcf5dYNvE8ygZ5wskXnC8/Mdq1tLNnlGOjW4KLC67pgsHjIvGgpzzFr0vPVAc38xou1KPn/xGd4/5xu/9j0uzyXD6QG9v+ZHP3qGkDnjySm7ssTWO54+Pec//Zvf4C/+5T8nGY7onCbtFKurS0w64M13/g4f/fn/xfRgQDIc0OmedGBolePZ5XMau+HwKOJm/THDyT0iEaPEmGXdUDeOh28+4vPPnvD4rcecvXGPH/74n6NISQYTpvMx41nC1eUT0vSMz55/ysODA1xdYUNCLwOb5iXb4scMh0cUryJWzz8if/wmca2JCke8s+Cgd55xOWCYv83mdEYiHbPE0tqCl09+wm7Zc3h8TDZTfH71IZXaYFtFsVsTxBXjsWSke/Iy8Hh2ANJzc1tjlUXJAXl7wLSdQlSiZYS//Tm//rv3eePdR8jxnJVvUPoCsgHlesb181fosKNcrpkP72O8pXErljqjEhtGSkL1dbLpMTc313vimPR0SUEen7G6kqjqIXvbZsnlcsVVU5LHQx4NJ6jIkkS/SoHD9i2un2HdBd4WRHaAbgS+GjI7uMfYTKnLC5btimKj8TYjHib8vKxIxD3mzYwxmlE2ZnPb4rVDzjsumicc9Yc419O6Gq92aDFEuhkBjTGvyEa31FWD9CmIhNvtK9r2hoCFXKKThNP7cx4+OKC8PcCkAmMuqU2J3Y2wKuXSfPTvL7D5/xP6Y3sEnljv465jraAD0VmW0pGGPf9WJ4ZOv95xyZMcby1GO6QStMFhe0jMFM2ATrSIaI2zoKUhSmOsL2n7LWhLqhf0dY4UPyO0A5SYYZyl3p0TxRbJjBAilHr9voOz3+L+f/P7PAsrovmUzRdr+BfXzOL75DN4/uL/5o//+Q84ff+/ZnR/iOhbvnd4xHLiIW/Jko6o93SlJ4szWi9o2wJXaayWWN8ihSSNx7x8WXFze02epMhGUOw2rDcVR/Mp4/GIWHl2qx19kiFagwmCPgJtUgQRcaqYnQr+n58947/7H57zxltzvnj+Z7wRD3n3/iPuPVqQ6IrItZTLiDY1dMWMB6enDHTJ9ac/4vqTz/mbv/r7JHJI3ZQ0XnG5bGlCziCKWZUlP/34BfX1Eb///jFSBAp6ulBi8pjWaC63a0YBNjdbTtIDYisZmhGt7OhDT5zGLE4nHB0mzEYxpetZCI/wESfHGmEU6UCR6UDflEzmKSaWnCxGZMZghMC7jsY2iFSCUUzNAKv3lAfXOHrvkEQ0tiNKDc7vkZohhH+LNxaCEAL9lya1EO4KcPEaRuhLs5wAtNJkaYoUEhNA+4DvA9L1BL+vo1oCm3qLChIdZWTC07Utwyjg2iXaOFbl6zKVxdkpR2f3QGm0jmg3W771tcfMFwt63dD2Fb32oI+4Nz+gLFcMvn6IiMH7mrasqQqoqyVROebSNaj0KZu1ZjCYcXSvgcE5x1nAyhw9PCPpUqqiohUtSQ9HA00yOGNymqF4zsWTn3BobqmalihMiGWG63t2NxvSWHIy+zXKW81t8TG74pY8PWI+O6GeeNojz663xJM5zjVU9Q1G9mjVobotAwKTZERnA2ZRYr2la67QiSAyKW0juDr3KF1jaOhePcSbp5iRZVtv2bbnzOcpsT1DdxkXy4rxwwPYvsJV59xcfkxRf8bhyQcM6wwoSZItRyPDabJHp7182fDee4ckWcHnT5/yg59dMTmYMMoNSZwyHgzxbq8L3Cw3NJ3l6OjBnppUbghIlN7H0V+vtyQm4ujogDia8eLlOc575otDpDb82ff/nDTV1LUljhQ10PmAJmB8IEaADAj2uFYbAnFk9hpt92V9Lr6iogih0OIOzxn2jPHe70OBehfobIcWe0mfFAKjXy9KRYA03gdPedsRFGD2EhV1V18rIUmiCIkgOE8nLBvh6DtHCIEBml/C5TNEsb37e0EYml7gvaMWHT5S6ChGGUHrXt//TRLv6UFYhNhzzGWUQW7YthKTClq5N6aOEonKeqqq4+TtU/zFJac6ojx5iz5LkK5DdxXedxTh9W5S3kr6NMeOEjojmUaHfPDud1nuAvlwxu3qim25xYWWyXDMYn5C20HXeGaRoAyWUjc0pqdrtnRlAVbC4TEuOWHYrDmbPmazvqJvb+iLnjr+nKrcEpNQvlT89MlHqEgxnRyBjGk6z3r3kklyzIuPlnh5i1Apu9ueWJ6SSY1rP6JtP2W8+Dbbc49hzP1va148/ZwXl19Q7xpiE0BI0kvB6cmUH1eKquwZTSxpJuh3GhUecTRreX75jHfe+V0+f/mC+1/TqDywKwpurxTFJ2u++c3v8ulmwwff+g4f/cmf8OgbJzx++DabVcvVVce3v/2Ajz/9hDcenXF1dcPZ8Qwvb3lxvqQpL6k3Ja7Pmb15ws9ePOFi+zn52DGLF0yTKWIUgz8AACAASURBVINDiOOaYv1Tvv3eb1EXZ6y3n6HUmkk8YuQek4QRB6clFzcfEfwzZoM3uHzxjM5bzt48wxN47+1v8Q//53/K7cpzNk5YbXYcm0MGg5SUDb/z9nvUh0P+5J/+Mf/Zb/9tLovnlGiWmx2bpeP47D3K9pjhAvqmI46OUeGMh288JMjAP/6n/wwP/IO/89v84MclLzYdo/KC0SCllgkozZtnR/zg+/8922c9b/ytv8+rW8/wZEZwFXX1isR4RuOI28uK6WLGru15kC64vLygkTCfDSlXzyArmKicq0/+DfNwRqw0i3lGHAXKJ0vmasTt1UtSC6vyM3wDssvpWkHbtBiZE5sDrosdi7NTRBvRupZSW+o4IjfHHOmWqwdr1NByz65p+ph6fYjdNujoinSm8NkRnz29ZLfZ0N80fH7+GW2oGU0MsUjYiZI8OsCbE7bbNfG0YsSay1fXnPtrxHFgWs85f7bmt//G9xgdpJwm7zPLI6wqaFvIswUffnbOerfmxcUL8oHEKsU8OySOF/RxwPd7nLKOSlp3w7bt0dEEGVr67RVlfM5NXeCDQZLx6mpJ0ZaEUNN1O6qu4N7xd9l1z1k9TXhw9AFO7ShWOUJGjMYpIuSMpgf4yNK4hvW2o2kdSTRkuBijjUS+TDFvRNSmZiGGrG5u8FmGixXd1hHtBtSza4Qf4s0hXo1okwqrLuiCp3Wa4N5hoSRqvML5isvVDkiwztLZkuE4glHEJ/6KszhiZyTrDkQ7RW9rPj7/mD/68CP+W/79669cjAuAIPDWMRwPcW4/wmyyFN9tqJxm7VsaV5B6Cfm/vdbYM0bjAca3dH1LIJBEAqVu6G1Hlh7Q7AbooKCTWOHwIsKonBBa2rZmOB4T2m9RNE8R8aekWY6sZwSbo0yHTDu8e318Gn9rRvybPZc3ivGs4upPBY+zEbG+pH31kvMfr/jLp5pv/u6cs9yBXrFMh1SJAmdptz2mtUQiQRmBUB1xsjf89VYwMJBGgU3luVqVqMmYMjh++v2fkTrDB197k0EyoKPk5nZNs+1BrzC+4SAdEpsxivirRDzpA//4H73ia998xNmjmj/6n35KW89ZdDGLXNJ2CjXX6LRi1445OBkwn815+dFfsnp5ztAM2dzWHJ4osswjVCBONAPmbG9bVusdxp/wwW+8DeMdepiR95pEDHhZ93y4Ltj1nt+ZTPmz4lPW55b3jx6TpIHToeMMve8kRwZrWnZ1jFAwG2iUsrjgsF6CN4RW0duYaOcYxTk2BKwI9K4F74jjlM4G3E7h+5o4SfDsD3xCyT3VhEBrHUme4sqOPSlij4n7MtnQOrfX7WqFc4CQfBmV/dW+FQASaSKEDOB7QgAX7sgY7F+EOo6IbI80hq7p8S1ERqEA114jKfnTP/sTdnX12j4bLRJs0tN0FYtsymIyZn4woBXX7GpPot/m9OANbq5eMnpsGU/ew/qCyl1RNRturld89ukLLl7UxElLL0sO4kNOHx8zny6YH77BbH5CJiydqFhun7Egwna3bLoXYJcgMpR+h9gN2XVDNukBRWdpr3cc5glp1NOFgjifYjgGr7G+hH6IsJa+1uxuFa4ck+uGgagoizWttVR1j9KeoAJx2mDDjjQAIsE6hbWaPD7DuoKuW1FXNbYd09YGQ46cTOhcSdks2ZVPKYuCqfoO0+kpVSfx9g3iseJEWi6eLPnwZzXPPlwyPS55550XPFp8k9FkSpRP6INAVjWLecR3vzPm9PRtkvTP+eM//RGffvGSx/ePca2DEIi0wHUldbVjPD9gu72kKFrywYI8n9N2nvXa8ujhAU+efUhPzJOXL1it1hweH1DZjhdPv8BLwWyxYLup2O0KpNkXnN7tJSAKgbkTaO/pbYIQLD6IPYtc7hOMpRB7nbZ3eOH5MnvThv3cZn+xQ4hAmsRI7/B+rwH/xeW9R2uNx98Zlvcx9l8GC0V3xXvf7StzKQRGaSYoWilxBLB+H4r1C6vFkcYRTXCgNdgULz2ddSTxiOFoQpKmFP51LbcazPcnhGCRYc81T/LAKuzQ3ZTYWVSWIx0oLCZyeKuoyo4wEehRQr8NNLsKHQXiSOIaQc7ktftEwwHj4RRUII4t73zzbfqRYDSdULYF51dXJEmGa1ustcSxZjTOUVqyWbbUq8/wxQ5Re+oCdrVlPB0yneVsrwXvvnPC5599DN6idE/Xdty+qtFCkMYxT3/+EVbYvfEztNzeLrm5vKXbenz0jIPJhrOTr/PF5fdReY6MW3ZlT7O6JRkFCvdDQnmP+wf3uHnacXv5M8ruGjGeEM8Em5cth/qE6uJPWAyXaB9Ttx19I5kPBowH+0bC55c/xmrJeivplo7cOHTnmdspg5M5Hz/5X/lPfuMx3xw/5PrgBfOjA9Zly09+/hFvv/8eOo7YlhWH94759PmH9OYQlQm0GJKlFR8+/RiZDLhZecrKczh9QLfZMRAxh5MJ2XTEk/Mf8nv/0Xd4ef6X3Ht7jlJjohBB27BtPYN7RxRI/vTHP+Dw+AHbXU/dGXQ6YX76gLPDGdNswcX5K37le9/h9tMXJPkAaTO6UjIaTnn06+/yz/7R/8b8IOE8esJ58Tl+s6FsbyiTNfQl7fMrxukh03xCsX7OX/8bv0rXpfzr7/8U62M++NV3mB38On/0P/5Djt+UrFzH9arl0egep9MJP/nxF/zFX/4pv/vu+2yrJV2vuT5vmR8MmU5yRNWwKyrasic5ehtNR9M1dP0VIvJIV9I3jhE5feUI4YRkuiGWKZsiRnhHFMd4V+Nkgkhj2jqQyoje3dDUN0iRcLT4ANSEdNjjhEILh43HjHoYsaHobmksDOtHsIGXYcdRfkvvbmhDTKZmDOIZZfOEpn6C7ofsbmrupSd0zQ1JbTntZszDPWgnVK7CGE/cGbr6PlNvONI13rXcVJ73vn6Pry+GHCSKTL/AuwHB5bgq4/mrJev1F5y/+pi2VQwnI4J2WDZk3vEgmuLTxwh9ivbXrF5+yNBrqrbGRh1KpmxuFU13hFcR2/Kal8tLYmNQwgCGUkmu62dEesDR4JCblz+lb2PSwRmklpW4Ih0ZVvaCLItRrUaZCUeTBwgb0dYtbXVLnL/k9mWDePAO59kYMUiITQ/tGtVYZqMTymaNim5BPae1EldmOJUhTWCQOiLd02whHYx5/rRjMXufIBua/pqulxiT4+szki8CH/kfkIspxSri+e0N57dP2Vw+IR/8BzRw2jucVBIldK0jG4yoiyVBepQISKXQah/JwC8Z3HS0uwu9UCR6jCai6zose5zhbtOTx5q2bRFCECkNMqHvFYN0iHUtZf0SI2OSNMP7hGAN4/GA9WqD0DGCiN6+3kmZ/tYBfmQYrSVd41nM53i3ZXN1y8sn/y9jb9JjW3ae6T2r2+3p40TEjYjbZ97MZCaTpESyqGrkgUuokuBCwRA8MTzyv/BP8Mz+EQY88KRqUka5AFfZUlmqksomKTKZybyZedvoT392vxoPdpDilQWLC4hJABs7DmKftd/1fe/3Pmsu6vt8/4//kI//qyfIzGBva3ZrRzz17Lxmtejw6z33ZoZh1JGNHMZ7RBBoNNJDsA6B52CesOoqLi/2KDnh5OiAycGYFsX5deCLV1ue3H/I+eKGzfmCH743Ik575LRzDZY1TXfA++9/hDrrWFyt8KGlKC/p2gcM0vepHAhhMImABsbDlM9/8XPWb6+wIaNsBJOjKTKq8ELiWkuWgvAgKsl8MOa9H9zj4F6EK65R0Zi61KjIcL3e8s1yT344pYo8//JP/0++05zx7B8fEw0hHQpGKiatI6oq0GQZdShIjcHIhLbrASSxlL1gxoJyhEbiXMDRD0fi+6pdCBIZRB8rNsop65aiLFBKo5UGL4jilLptkM4B/s4OIPrEiF/RB6W8G6JTfY44wG+I8Z6ffYcqFwLhbA9KkQpnBFb2QBzXOaT3SOdRnSMKEqsCRddgKVC64fr8GxaXtwxk9g5hdnNzS7PbkQyH7OIYV0Dx+jnD8QGz6Zx8oPD2htOTe1ReohNPphViXVAULVWzxYqWgzPDdnvLbHrMRx//kCgbkGdTBvGAuGoQbUDHMQ07vrr6kkVxzcbWuMYh7BptLpgNHtKIgsubVzRNQ9Iotu2aw/mEsyf3ydKP8M5zu/uMJGmIspSUHG87unBN6xrOL9astwkIiQ+GJJ0QTMS+9ZS6RRvDzkzxfkmUQ7O/oRM7REhI5BR0xnL/BXU55eF7H7D0K+I4J9YFsg1QWvSsoBE3rHXN5FAjtEMlh+THCckbQ/nL/8Ry+5JSORKOuPfoPXScIkSMl0O8GBBEilA5z1+8JUlfcX6xJFGaSR4TRQnedtzcnnN0eEjdVgh3wPFhhNCOfXVB09UcnaYslxckyYijgw94/tXPOTyakwwylqsV14sVWZ6x3dcURdPDMKRHiJ5GLMSvOjJ9LrnpC950bQu+zxBXdzaUXoyH3it+Z/kTso9I7GMPA9Y5wCLQhOAIv85t+esVgLpt+kOrVigPwodfd4d88Hc0zrtYRdGbubQXPUHZaMqyj9D7zeVDn+4inAcsSkYE1RGcJx9OmczuMRjGuN2K9W9cl6clInhU8Gg8IjharxlkmtBAiiAajKjrlq7c4KTDjAdE3lJ1UxZ1g4ocQgU6K7E1qE4Quu07f186TBmNMiSecS748MFDpkkKusGWJZ9++m1WN7dceon0Hq00SjmEblgXL9kV10hVk6SB1IEjZTQYMxxKQnPJ29WGNlpQtzV4TaYnBD3l+nrNwcyhmwVROqWpO4IIVGVN13SkcUywe9bLHaNkzKZwZHKMbXt4kYxLnNzR1lPm048pO4terYjamAGHiG5IUgWuulvqkeXoeE7ydkRod9ga4iwmy4bkg4jriy2Zfsri0kFoGIuYPBmwEYG355c8ylMu3rziw3/6R/zim284Gx/QdIY3l9fUtuCjxw/Yrm95+tFDispxdPIM1Jj1/hbnrthsapQOSLMmuJonZ0+5eP6CT99/yCSTrLe3IGIezf8xN29+yXj8CMUx3l9S7pckOdx/mNDyljfXL7l/+gMmkzOK7dfMJlPSySHxeIyrW765ec58MmI2nFEmaw4PDjk5PkUbg2tq1vtz2nbNP/z9f8TXbz5H6YBzBmcHxOaA48NPEcpz/tU5k0Th2pY4Mby5PGdbXvG97z/kw2+NWO1e8d0fPeH8eo0wMJ3MOTr9BG1GvH77b6i7Cacf/j28PmKzWzEf54R1y363RMmKotpz/8ET9u4LpvEhRaVIozNsY6muHHGmGEeSvd+QH8bsN1MCntg0xAqkT6nLGi9qhEo4EEMWi0vaUJIdHjGePURHc25u35COrslMxH43YdA02KBYRAmb5BAZebL6Dcv6AuMNi3qN1SX5JCGJHaurmrDI0bsZ1/YKcc+im5TWZbShZN9aTFugskBXN4z1BN+kbCLLIlqzDNdUoWY8HjFIBZ1VRPMnbFIJXoPXNK7kfHnBZrtFBc+DewNOj2ZkUYLJE6JBznA0JBt61t0G1x0RiopRZjCN5uJmweX1C5pmifc1SZKwvFwgrAEVoTPDYDhkMDlCaMN212HMOTIWJHqKTLe0sqWpNc5GKHNAJeDk6AjfNRTF636mzAs6v6OWC7LREwZmTKi3xLHCNgGJQg8i9mGPM2u61tDuE5zao/N+9kuahBAcVBaZGISKyCYRB9OU4BKqfUpVNHjfUm4u8M2OlVvRqUCxsVTlisR4jp98wOy97wL/4/+vxv6txTgmwrlAawMyMb1H0kSYeg1IYuEZCEUqE0Js37m0s2ukHBCsw4ctaIFJPLQdLnQIXeJCSpwqlDQEZ+k6gVExiUnZdRUytAgMsUlwzvWDTW0LeLSSdNbdxdP89YreP6KuFd2mQM+HjM8MexmzD6fY7085+/sxwwf3Gd2XPN9UjGsYhhgiWF3XvHi1Q+4LxvmY4R3Nz9c1oe0QqD6PvO/pYhzErWeeGI7fu8fZyRCpO27LmlXRIhPF5Cjj5caz2DraRqGEJzItrfR0LqIWJcl0w2KVE5oH2AKkihBJRitABEesImxl0QJmwwPms5Y4xBzkp0yinNMnE2zYI+UERcTBGKrIMRpqpDbEiaJxklE07ePhY8tOeWrREJRl71r+/OWK/TLj3sMHJIlEJYAUdF1A1ZZg+6a7NC04cK3BeYnQ8u5A5nG2IyiHjzVBdChlcK3HO4d1Ftd1mCRFpYJdK3l7tbpLSXAEWxE6z2g4RCeapqpJ7/63gYD37tcZzH0l0tF1Hk9AS0HwfUXyV/FEwYe7yqNAS9l7yaXEIbB3NhcbLMoKuBP+/Y9Dq45YetZXC/7t//ZvsE1H+BtRc5tdTR+aI+m2FcPJGHW94Ol7EcN8QlPuUcqRjGfoVGJ1iS1B+lMMijgqGGYn1NVLghsxnz0mSWMiM0RKTdftqUMgSQZ0rga/5/z8Ky4WV3Q6JlJDDLo/AFFys3rL229ec3w6R6cDOpmx84ZVUdGKL0F43MaRNgnKx8iQo1TAaIUysK42LLcbBoMpvisYDSyRVrRNjfeBw6MjtqMlImxwMlDX5V01VuDbCm0KBqMaz1sKF3AhR+s5wcdk4hHBrKjqS2q7RY7HxNISiRTbRBzNpzx99oDLqw1FfcCbrz7nCz8mnU6JxzOidEhQAS9AG8V2vyRJY77z6bd59fXXXF0tqQcx40EEoaXraoaDGLFv8FGED30sJDIQJwlFUVBVJePhAU295/BoxnQ2pqwqVus1nXN01pMPRhTbmjiJca6+a7ZIPIHWe4Lrq9CJlyjAe9fbpYREEBDBYREo0VfIA+DoD/Li7nfCO+QdNdPZjuBt78H+G0sp3dM2fejDUDz9UKk2BBnonOuz81WfXx4QdN7T+T7H3PRTpWj57nMcIXHe45xFug4ZUmQI+ABZfsBgeITUKSG8m1oVRSO8BeF7ER+o0cISRxFyGKG8pakrrLWoyCC0pvWBIAPTJKPqDG+2C9Ztg20ckfXkocU174rxpw9P0IMZcZpzcjDh7P77zAYHlN2O2STn5OSUxeUNUhpGw4x8MMDSUdua/WLLdP4+yfCMy+tXhM2CoRxzL/2IOMzZNS9YbrbE8YCIEdYrutZQug4bOpI4oioakCVtZdgXDcW6RktITMfidsfZ0TH74jVx0MjmVe/J7xxpcGTimGj8AMkV2AWdqNk1C1SkyNOMptwSe4GKNC4kXGwuQUXMj1OMcXRscGJOUd+SJgOc0+RxxcHxiNVmz/nFJWIcUYwzusEzdPweF7f/F/cfTak2Dm8lB/MD4kQjZODs3hlpNoWbS2zosFb2lidZMxgrhIk4PDrANwWHk5R7R3OSKPTWQRmRHzj+8j9+zn/93/wx6XDOZvEV0jvmBxOGScLbTYtxd+h6elDXaJDjdEWxf4UyI65u1xwfPeaDRx9y/eKafDAlkhGxEgyOZgyqe9TeMM7ukxcXNGzZFh3z8WPee/JddDTix5//JR88e8pnP/5zPv3kE6pSUuwt08kBZ2dT8ihwdHTGVxdfkE4OOMqPOTp+QBRlvF1cQRTz+z/6A55+8l3evqq4/+A7uP2Gav2aqrtC6YJsPKRpGlSSYaKUPR22K9EhkKYGk2rKyxXHjx6w2a8RviPJMtLIYDy4qsbVC4bDASGKEIUhyWIGaUo2mhJ0zHL7iias0V5TdYq2vaTo+iHExHqO/Z6NqbiRiqozhChit29QskMxoKpSlIU0LRnEQ67e7GmrL9ntG3wniOOEJkiCbzhMcpSFyDqaas32esHi4pz9viWJEzLnORtPGA1zpFZol9C0mqptKHYrynKLs47pdMrBLGY4jjEyRwWLsSXSDxknYwwDajFAnT1Ay45409BWmsZG7Fc5i2vL7cWOorVEmcQ1e1pv2XcFvlSkg0P0oGbvWlxj0Gywyw4XBHGUk6UddbFFhIDLlohgwELTdHQ2IEwM6UOGR48RSjCViq5uKazFGk2WxOTBs7UdiUxQSYQXUa/HfIuyEiUgkgZrNuyrivF0ACpgdF9oSUyECAnbjWMtv+G9+AE766j9nkf5iEyeIWWMkO/O5/xt67cW404IXHBo75BK9b7bu3QL7RRCWLxzEMT/Z5MPXuOtxruApyEEewdsiSEolHQ4V6FljJEa5z2tcz3gwRmkl8QqQ+seiS5FjKCjrUq0cmjR15KSJHnnvvIgw9WeLNEoLWlTiztKCINBbzHJJWli6ERHUe0RpiNWEftOcbMpqcuaaWTI8xijNQSHIsLewWf6MAKBMZIYw0SlHB7lRJlhNI24XVXsyhowHB7MkNLRIWhdirOmh4UETxAKL1Ocs4yGjqsrQbe3mDDm5OQh87MzRC5RKuC1xLtAZDpOZgl59IDm/gHSOWZ5zvQ4Zrks0TIB10dARonFKEBJqrrB1iPKOMLVe+K4z+VME8UkjVkWjreLmh89+T1++J1HxFnUl/oQWASNAR0DvkXFEaK6a6MrSSf6KEATQt9ejyIcDQFBVXu6xkLnkMEicJjgSAc5z1/dcHu75PTsCEFgv93RFjWu6zg8miKl7emn8Gth7Tx3TvC+bR+8B20QUv4aSw/cxcr1tUUhflVl7CuRwXuwvn+eQx8ELRRIBUE4TKgJXUG5uOKzf/+nfPnjnxKcw+m/kaSvIwprkZ2l7ixSRgzTHv3syhpkjojB+QVJMqAlpsepVCB2KHWDURXKJYyzlJP5GUbEyF/h1Y1EaZDDiOZmSeharNO4LiIWKcN8SJTE1L5g2a6wWhGrQ8bDU8w4QegRWkpKX9Js98RxhjLH2CYjjmCQSdLYEBuFUp6cGdZ72n0giI7d/galPF1rkSJiUI+pwwoRWmxiqXYtuRlipECZFqEEeXqM8A27VYsNFYlKUDIHNUAnHUW1pqh33M8e41VBcA4jIuJp4N7DEY8/fUxbPODtv/6cr9pXfPDxD1EyIY4ytFFkaSB4y/MvP2M2nZIPpqxvLnmzvsHZmhBS8kwznk6wXcs4z9i0gc1qTWcdcRYTgqCuWmbjGVmS47qW+WSK1obCVYQu3MWfSqbjCUYoyrKg2Pd540EKrBL44Gm8owsei8TQJ3/8qvINAnfHYlDy7vsSoPUOKUCL3tuOd2ghUMb0MCupQPaHyXf2NSFROsJ2HTiPdwIR+vQWIUDQ02r1XXaicw58QAWBlxLpwfwtIr/PLf8V7MKjkfjQHyoGgxnZ4ACvYoiyd6/TpofSu4CnQ0qBkR2xHlJFjovbFdIIlOqTZYQVRNqgWo0YBHbFnuvNnj1QdxWhKUi6jsS+O5B/eG+OyQ6YHpxxcnSESAYUMhBLRZ6ltHWJsx1xEpFkGagI7yX70pGNRwyHh5imZhfvaHKHEQOybEy5bWg3FambQZUSyRisxdERjGM8TLDNHhMZ1uu3WGcp9pa2KUi0RfhAU3U0XQNNx9gc01bLnnPggc6hfcp4Omdb39CV19Qi4KRC6pxOZJRtQHagyjU2V+xDx9nBCXHsqLvNnX+1owuWNAvsqxWnhwek0yGrfYWOYub3pqSDnMR/wvXbksOD+2gj8W5NnsRk2T2EM9ApPnj6Ea/fnlNsV4wnEuPnSGKy5Ib7jxJurq+RraTYLXjy6CnJ4Ji23aJTjW1LLta3xCPDR9/5AT/96ecEVzOZZIwnY/AG3yi0T5jMGirXEoUBqfDsijW2LYmPpnQm4nvf+wGnxweIDMZHYwapwfkN3nScX1yQC0hlgvOauioZxAmPTh9xPL/P1y9fE0eKPE24uT4n/dF3WG2uQQXm8xlpLEh0RTKYsbpS/M4P3ycdZEhjKcpzsAUfvf8JHz17hvMdw1nM+DDh7focFSQy5Ow2BcPxkKoKHE6P6BqD7zqs78hSQzZQ7Jstw6MRrejo2i1JNgTjaELXF4m6Dm0Eg6HByohduSXKDWmcoUNOVQRs2RCZAU2t6WzA1UuazmOIiIMiU4ZGRXghaYOgLmoublZMEklmW+qkIEpizFQRxA55uWX3/JxCAHFMZgJJyOh8QmgTJIGiXfD28oI3b7fsV1ukFyQjw2SYEo8Uk9EIWkvl9lSNoKo6yrIBK8mzHKUi8lGCTAxSKyIHMQKpIpAjUpMgTEE0S3FdTqIrpLSYSLJPaiKxZLF9iRUK33ToxiGUo9Mda72kKEsyH7MrNF29Ypzl+C7GyIQ4WKpmQ5AWl+6pS4nwB3jvqZse/CYiTZrNyaIMZS1l6WnagNegcEjXgpcYRihf4W15V7QzdzTB7o7RkCBTiVcFOonwnaC1DiEsOvGEri+EDHTCfDTDlxs8KRkDcjns9wv7LpDyb1u/tRjvvCXg+6l/2W/0wjsarcG32AC1s3S2RYd3xYpkQNcKFBIhErxzeB+IRYb3IHyK9Bt8q3vvaxBoKgI99ESjMWqMMgW2DQgvMMIATf8CsRYtNEa+e1+RB+g8+Syh85a1gGSSks0NAovBEkRHWwtGNJAqrtuWzQacazmeJzycjjmeZXjhsY0gJkEqD7IfFJTBo6RjPDLY1hBlCpV0SOlxrUW6wDDWqDRis9hSVYFAilZxb58IAoRBCkMoNQ8PxrQ3ERfFSz5671v87ntPePL0EJE7Fp2l3JZMBh4lGk4mEfdnOVJkKByRFgTZonSOpMcth9DDcVo69kXHchmYxobX9RZNy9lwQKQVJ9EAl3nOV5ZSTvnWj77F+yeWUPeVZoLEx5426bOQRQ3ICCFARQYfLLumIlhLLqMefNJIMinYNR2XqwaEBh8QXUciLXq/J0Lw1cvbvlqjM9q6Yr0uqTcFqYhps5rRNMEKdyc2eiHtffh1ckWPYOnznHsry51IgF8DUEIIKKDB9/FvLiCcx7hArBS1UHR0BCXucrsrmmrJ6uIVL372V/zp//qvsNuC0WhEOkt/k9LNcJKzKXcIGUiMJhKCaZqTuYBuPGYQE5BYWxO1BkOCdR1eLrFc4e01IjQM4gGj03LTQAAAIABJREFUowNOD49orURpSZ6kJFmGijxeaZTMEcEwmj+iIyVSmnSUozOFsYFyecXhvSPy+AOm8wyTtcTxAImjbQJ1EQhhgFInOBeQpiMdKkZ5ghSSru6YJPch6Xh7+QKTWup2j4kUwmiCFOybAl0G2nZPHdf4zqKSGGKDiTRaG5IkRYWG9WJJ6z2tbpFZAtrRRYH9aojt9nQuRYqColwwyqYIoYknQx58/ADZGn7250958/Jr6n0g1jlJlKFNhDY9UCOOFONhRpRERKb3cFdtR1Qr8kFKlg9xrWcwzLnYXNN2HYPhCC8C+2JPpBMm4xlN3WK0IZERShgSGRPJCCMjDqcHZLFhfHLAN9+swVmQmqAkXghaAsFZXADV75Io2YMxpFIQ+pQTgifcVaq979Fn4dcRib0HPZaaOIruaLISH37VpfmN5TxJklB39m7wWOJkn5oinMN5f+fh9v2QZrjztaNwCJwNRCbuxfxvLCsCQkiMMUjZfw7rHYrAIJ+QZGOClMTDd18bjV0BKQiFEI4oEiAHtG3Eq+1rnt9ecDafodqGrqxJiHl8cICxUAvH8/UtGydAxXS+oWwbNnWBKevfjEFHGsNwMODk8B7T4ZRduWZRr3k2fIgKiqvLc7QJZHkEAqrGgU6o24TR0RG+qxG+YZyP+kKSVqSDlma3J+py4mRM2TR0fo8LHUE6pJKkg4jd6obR4JCbxS3eG1wHvqtxTmBthBCCxfqS09MHRCYltAcE4ehsSd0s6PSezjXYMKJYGZwqkCZGhBmtndGyp3I3+HJPte+JsMPhlM12zb40jCY5HZ66a5gNJav1kk8//h6rSpDHgQdnYyazjEmq8bHhiy+v+OE//D4vz39JagyD4ylKQlUUjJMJ8/GYX37+GV3ZMjBTRuYUbIQYa5JcsbzZcXu5JM0sg0lOqyN2lafsatp1yfK24NPf/R7T4/u8ff1/9J2J4wnK5FRtS5Ieg/ySo7MBi6ZDNzOaRd8dGWUzZpMnrMSWTx++h3YNo3tjZqcDkrZju6lY1SWvbv4DZ4cjpOpYNCvwlvsHc5JMcn77gvOrt5w+nHNxfomzLWWzYFc1SD1Eoah2C07nCbebBcqmPHv4PvtwxfXqFd61nB4ccnTwlOnhmGJ9ybe//3u8enOBSyxSJDRdSmtztBkjlcQ4qEJL6ALG9LYMEQlc7Zi+d8zPfvZzDmNFls9ZFgu836FcQNqYUT7FGE1dBzw7osj0+21T4zpJZg4IMqV1e7wvEI0hcQ6hDc4kdDqnrR0Oj5Adm+sbtrcl8TSnNgVx1BKZISFMadoFzl9SV442GyKEpAuWpmspSsH5jSVOLOvdDS/evGSz7L/3w1xhUs/sLEe6ltApVuuKvVjR1B7hUoxMGeYRkfZ0dkMcZSRpQhRJ4g5SmZIkQzoEpB1a1yRRivcDbJKioyGpPqOZ7JlMl7TKcLko2G4KZFMRuZZgO/bUhO6WsjkEn+P8kui4LwCHyFN3NTfbislBTOe3qDZGWkXwnrqtqNqK0ArS2YRQ7enawPVNgUkjBmlEahTaBXxlSeIIX+/wZYWMDCY2IHWvHJzDWwchRWvoXIOSGV3nwfeEzqYtqGzLQI6oQ4PwnrEZEZzGio4o7onNf9f6rcV4CL01INa96NUBXNOwdx2VtsSuH0QUd2N471wrLMo06GBw3hBCjFQWqSqqbgNxQiTmCBcRXITAERlFnDqcb2lqQZqPcDbCuRXW32BUzCQ/ZLOtqOs98cBT1+++tERs8Y1jazp051CDKaqxEBzOQxcUUoHwkpFRROqUqqjQtuDe8YhJnjJPExIdqDqBtZIO8HiUlpigoa2o7Zbx4ZTdVlOUjkwq2l2FKy1Z5FFJy7LYU2xKbO3Iczg4MgxG9NCXoPCVx60DT+YDjr8Tc3M6IglPOZ1YlGn5cgF/8s2SqAx88jRnaJbcn99nMgjgHbZucNayCg5vRzjnMYklTnIaIbhZrPn6bUFRDgn3Vly/XjLLp6it42SaczYwnIwc28zSPDbMo8CyWpMmI0Rr8M5Tm4a9aJAVHNoJdV32rRyt2ZYNt7s9MgRUZvBty3K747sPjnhxdc2icOTzA6q2ZX29ZSQco9ASVYG2GTKapOw2mv2y4/qygxqeHM2oNzAfj2jtpq+uSUm4ExiEO9+u1iAUjbe9UA/8ejhNhHBnGegH6zrh++qj6D3rKkCKpHWOxta0waJ3O+rdDa9ff85nP/kLfvlXP+Prly94Oj/jW8+e8fTJI37+G8/ZwSwjMY592eK1JooCQVuMUujgabodwUzBn9Es96jkFZvtLY6E4AaI9gHD2BLNGu4/eMwgG7PebZgM5uTDBK1bOteyLxWH0weozuEygxw4nGvpJBRtQJQDHk1SnNFMnz0lH0hSt8F0fQfLJznVAJquIhm0gGU0GTAYTYlNTlsHqqrBRaGHEyUdaIFoYybDA7SMKHcl3bZExZ795jXrrmA0GDOIc7ouom0k2jjy6Z7SXJJmL8jk93BlR2caVKqwMqaoc45nj9mEa04cFMsF2hzRhgNCfMDJ0TGZ1Hz0ox9x/vYNq+UVKjSkkSfOwIeGm/0FB7OEr7++YTC4RxQFpAx01mOdp+sc6/WWD548w1WWzfaSfDglSjK224q6UgwHY24WO2y758HpEb5zjEYTVusCaz3j0Zgnj55wc/UG11i8rfrscCWRRuNkX432wRGcwEvdW0M6CFJzFy6ODyCCwHnRE4itQ0f6jlgs4G7+JAiJV32rtc/2tEjxbmXcdh0iSpBBoqQEY3BC4nyHs33XUQWBuOuMaanxItCG3t5jXUeqU2zj6UMP714GXtCJgFR9N4nQf58kECcpOsoRSpH/jaL6ZvUao4YYFRNHijjNkGbKi6+u+H9uvsHGMRMhWFyc44qCe/mM227P2ekIZc7Y+xHm+IBytSOUNVmbYeWOX9z+BRz99X3aLpAMBmTjEdYH2mJP1pZ4L8ErqrpGakloPU3b+3O1ykizGeXNJVYsidKUTB8SNy2JapjPIzZRRrl9wHXxE6LcUFR7ZKwxkaHxgU2tUUbTSkjjEVnWUu0ddRVoO00UW5QRlIUjT2fsvWJ8+ISq3bC7PafpEgYypm4vcdFDys4wqwJbd8HoNGM0PmRXrijUFnl4wHW3ZSTfpyg2vLn8CoTi8PSAxm+53T3n+Oh3UWHOveMD1hcl6WBMmvXvkZPDI86Lz/jWs2MGoyHbFxvmRwOmecb11Q3bRcG3P/qIr5//FBkc08EJ793/EZNMU+zOGc5GbIoSrSXbasfDR6e8vf0lo6NDKjpev9kjCsm3vvWEZ9/+lNW6xHnHg+OnTIdT6q6iZM9wfkA2mXL/0SfcPH+OHkzZrS3J+IgH9z9ilH9MM/0lUkkiMefp+7+DSSzldkVVQpBj6vIl9/+zP+ByV7Bfrjh5dERrFL948XOq0nFy+iFGpLx58zXD8YDVskJHM/Z7T7VfMx9qjsbP+OInP+bovZJ8lnL1uYUy5nA+ZXwwpKnfYJopj+89497hU/7DX7zgg/c/4OUvf8Kbmy95dDpmeGjwvmO/e4OZTDEedJTghMKhuX/ylPPVlqJu+Hj6Hi6ALxq0NmQ6Qir6VJ29o1ysSWPI9AQiSxX2CC+IOabeCmJRYd2WEDpErEGDUy0eSxWVEGlynbPff8U0m6NURCU9WRSI4o6R9dxcCbYrQ/bkGb6UJAKGOpC2nu3iLctigFcDVss9rhEgYuJckoxbjLTkZU0uFa+/WXK1q4intwgTkWURs+mQYTym3W7xLsGImpPxFCFafFkQCxiZiFZsELkhE/eQuwQiRRF5koOcPI+wdca4yrl375QXF7fcrnasFiu2yw2r9S3N9grh5riyIZIWI6f4Idj8mtYabDdg5y3O1USNx1UlKSuk8JRtSVm1xFFCJDasN2P26xLTbRkMc3Q861NTSoVbFuyjc2ISsmhEMg24JNAS6KwAK4hEh995BDkNimwYE2UdTeXYF46ugX1dELKW1t3SeUWmJjjboURgmM2Rev53auzfWoyPIoFzAuUEad0j7afEJKoiacFT9zJcKrR51y7S0pLHEaJNaYPCa4uUDa0L+GhGrgPoFt8JmtAADikCbVVjjO09rrzBWosQEVLOcKS0IUHGLUYIrA7I+N37BmMwe0sLKEYkTT8YpDE4wAkHskVFHZODM3brlqf3NLgUISOE0ng6ts4TJynDSNG1O2wnoFE47/EyIBNF1Sl2Gwd1RdcplruKre1I84goM2zaiixNuG8jnvxOxnzkESqmoabrdlBpcjEmMYrZ1HKSz6mdQ8qUb24b/uT5LX/2i5pPMviz12+wZckf/9P7qCcltdrhMYzkIcO0ZLt0qCQidBBngdvbitffWK52GdPTmK5O8U3Nj/c3fHs+4ySO8ZFDDCUHY0Ownv3rhmye4PGYxBOpwKYN3OwU40ZTJ2vaomHcSZKjmPPLBZvOcjgZg9Qsbm7Zvy251Cs2NyuODk5oa0/dBHCSF28veXT/lMzmPD41ICXlfs223KCHEccP50zuD8kUBN8hPGgMtvM92hbohzoDbesYJAOsDLRti/cSQX/QCsGipUD50Ise2xPAamfxtu2n3WtYL1e4rmWzWrO7WPH1Z3/O5z//E16//Ia6SsjMY/7oP/8v+cF3PyCZpPwPn/31c3b2+AE//vlPKCLPvizQasQoUtyojsptOLARj7JTtvsdRtc0myWTyZSLizVFsyWMPaQjXKd57XcstjtyndPtWoatxiQJrZO0y5LZhxHRfMr0xQl21LKWF7TFns1yx83NmulkzL35mCOz4Ch/BC7BtjW2CxAMB+OIOF9T7h7QeYtuU7zNWYdX1OES8gHsNJXdM8k/ZbcImHiBpCPWoJIcWwdsVKPTIzb7r9HRkOUuYzoxpAmEWsH2DCGOOBwnZGpI7Tp0t0WFltAuCdFbbvV7fNv/E7x/jq4F+9vnMLxlmM050YfoYsSj7/+Q31nCYvucyHsyH/eDvzqAnpBEj5D233F9sexnFrKExgrKoqHUK558+D6ffOd9/sW/+p958OgBTRtYrRfsG0ctPYvVJUkcEQkBUcom7NiXljfNNdXAMchGPH/9FdVyQ2piDuePGEwsbdsihMC5DsqCumnpPOx1oI36WDKHZqAiFJ7WFyQmxQqH7TxKCBKrUaFP/xFKkJkE7YG2IxL9cLfF9AfP31xJxLZtfp01rjtLrCVeQOE6sjTvhboyeASNtQTbENFhYoM0irqtMerdookIAby428k1Kq1RNkG5hjjNMOMBDHLK9bvXfbH1pP6WAyW4l46IyZH3Gt4Uryk44OOTI/yuZrEQrG5f8qL9UyQR/+0f/3fs947Hx495sb7kev0LdptbVGmR+xXV8zfviPH3vvMDPvzgY/CCxfWS4eF9tJ5Q6JJaaOL5Q5YvL1hebRlGipOZoQlLDg8qfvZak6WKfDxByiF2VxL5mnw4YWdXBP05VI7LmwXzo6ckIkf5DqMqqr3Ft5K9vIBKo7SiK1oa2yIzjTUpmzZl4AP1q4rsVJFOh2yuKroyQNXysy++4eP793nz+t9yFtWsq5IwOMAlCTtbsC09u21HLF9RFR3x0wZrE/ZVwngWkQ5jfvqX31A1LVZr5k+fcL49oCwq2vKWbCB48OQ+VxdviNKHhHHOT179e44mFUYZ3lyuuL3dc3L6jP3ecXg85ydffcH9b91j7z8j3c+ZqyleBi5vXxF7i9EaIXKoBe5qxOLqJa8vP+f04Zz500ekbcnti5+iBgI5HLPdLbBtwfDpE9aLr7l3mCBqRbiqUFPL6YNHjGZzpvNjqnrH1X/6l3zn9/4Zu1tNWNz0AD9pSKOYYvGaqemYJYaf/9lLBqmhCZe8+KsNh8kjnj34kMXygm9/5+/zv//rf8fDJ9/nm/Of88H7U4LtqOua/PEpjTzi5pv/hR/8F/+ceBbx9dsvGSaCCRFN49FixiQ7YP5E8Zc//QvefzJAbN7gl5ccz3MeffSY641g9WbBx//g+4ggcfEtWmoyPSZXGX5Xsv7igk8eHdEkinZbMIsiYI2SC9RQsC0FtpMoXZNPDjFG0HURsRtjXIftbvA+sMdiZnMaOcGYHSK0YEHbjHGaEB89oFp+xun0OV6PsK4g04IsiWmk5LVfc2lbzjeWSXZIq9+w79Z4OSYeHHO7uGa3vGG1TthuWqbzhtEgomk05ZVmPovY+xm/eF2TjTp8fEkkcg4GA2JdYIsv0dExoyn46hidbDFyhFFjogON0oJWKZCSFE0kKnwSaLxDhA5NDEoghoJ4dg/pMj6894SHzZL1ZkWx76iLlnKz4PXLG77+5sc8/+qvePLoY25uO8K6QSqLkgqtUqw65+VXX/L33v8umU9Ye8O19fgUnhwNGIqcatGwK2rmD2a0A40SGmU9jWvZiy25CizbFjs9Zzoz1BuJcWNykdFaQWsFGeCpSCZTtEvxwtCWW3brW7QELQQ63GNmM/b7JfFI46YZPjWsjabdFHzwd2js394z3kRYFFYm+HTExtdce5DSoCRAwHuwzqP/hld9Iiewl6QqoERD4yq0b0jjnNXaY7qExqwQsiDVRwRvaLs1xhiCHxDFN7SNR8uIYEpcWOB9hA2HOC8QMqCkRal3B0eVlggZo0wf8xVwOCqyRCODQliFCBkywH7VESdglKCqPJXshVxia3IpCE6wqw1W5qSRIGo9NoZOp1ALFlc3LNuW0aNjfvb5BdsXOz48PuVkcoA18OxkBFdXnD29RzKxiGLHtlK0JkWlMZH2tCuLVhoTa9rQ0RmNQ3JrK1aUnH10xPcfR/xP//2/4NHoPSZKo60mjTOINU1Zcr1+wa46oWxykCXVbk3VCGxV0W47OJ6wqBd8Q0m3afjk0TOG84j9gQMF47cN+794xYOPDdsvG66PxiTJEa+WiotO4eKOxq/58WKDD47s5H1++vNznq+X3Ht8xPRsyH57w5/9/E94MPiA2/0cJQ54XQVu1jfsNnuCcxxMj/jW/Amzqea127LdF8SpZnZ8SpYnDLIIJQNFuSMa5kRlRHACfJ9IgZJILfEi4ERgR4P3DkyHkI7gQw9kahNU0HhfUlcrmi6i3G9x7ZqmuGF19YpytWJ7u+X860uu3t7imitW+yWbTY32Yz44+4Q//Cd/yHf/wTNmRxrq3TvP2QAYSVBKMhwekLmc7duGq4tr7j32HM5zdu1nTNJjjDlhscxYbTf9Z0sGIFIubq9YXm3J4oTPqzckouLZ2Rlufo96p9hbxb3RB1gDl8v/iPcRJuQMuwN83bHenuOuFmh/SjZJCWGN5T77RmJRBANxMmY6v8dq939jhm958/KnDNsh8W5A8A3BC5Q0iCRwf/6Y7WZBdpQzzu8zSUYoF9i3O/Ziz0ECifcMjCAd7ei61+wKQ1UkJCrC1jXjqWaRlGzNDV2XMooEq8sLdquWJx/9ET+9vmQzfM30/gmbyy+ImzXJNkENR/jBKT5WzDLNP/qD3+frX8TUrsWGNTEZJmgmqWJnCl794hXq/2XtzXokydIzvedstvruHktGrpWZVZldXb2yp5u9jGbYI0rkUAQGA93oQhcCpD+hvyFIt/oBggABEiBKBIZDzVBsckh2d01315pZuUVmRHj47m7rWXRhSU5XQ5B4QbuKGwvzgFuYfec77/c844Tj8Q0W8zXYoouIyZz3Hr3Ls/NfMZncQpkZr19/we5wQBiDURLhLa6FO3cf8uLzlzw4GXE8HNPomu12y2o552hyRDacMDqaEvUy6hfn2KKkaWrquqKq67eOTWhsQ2Nb9ho2wZLallxItFQoLYiRZNIQuQ5QUAvbPTtFN1BM65FSUgMqkojGoX5DZtbhOsXbWY63rHIXEG/JQv6t6t63TYf69OHt7ISibtq30Q9J+I1Yn4kjaD11W9JULUIGvJcMR0NOpqeMsgEv5wv+5Cf/hq/9y/9w3s4rNocNX8wvOM0zfvSdAdm6z6PH32Z8+Tnn889YLgXS1NSsKYo9v/+1/5xbJ2cc7B6z21MtGrJsSCUCRbFhKRX90zvA5393nd/78X9D226ZX3/BYFCwWc7Zb3ukeUWUNlAp2Cw5nk3JRyN20pAPzrh+/RHTxHCIajLdp9l3aMhsNEAqS1JuaViSpX2s3DA7ltQV2EZi4oRSvuHV5SVfPfqAWlpeL65xlcMYReRagjvQ7wfK7QXnVcvj/Rn7N3PiyGJ6Fzw/f4kVPearLUkyRtUNBSmjZIQNKRdbzYttRNxKnr3+gntff584f8Pz5xtW+yviwYTr1ZgX5yVnRx+QxQ/4+OmfsK9WmMKQ6g7XuvjkF0zMhDqLmV8W3FS3GI7f41l5YGXP6ed93r1/k1+++ByRZMSjjPHolDfXNdGdjMnNKYvnK/LeLWS+4GZ0i3v6hLracfn6I2Qd+Nq7f8C775/hdkMKWfHixc8wZshi/1MmKiJJc1ZvPiXPHnD3a9/jj/+v/4WiaPnWb/+IQTpiMX/Np3/zM56/+YTTO336gzssX/UpNgNu3htRlhdc714Rpw1f/eAmy+WaJAsIU/A3v/pz7t36BqOeZr79nNHNISJPKcuCi4un/PDHvwdBY6vXDCJPEiQ/+9lfclB9fvsf/af8qz/6P5mpiISUgZhxenQDYWqu9z/B803auqXnoVw3pOqYXn6TnhuwKF5z+tUTJr0JbVviwgDnArX0XbOuOiBOe7STDNWmOLshVgrJCNv0OGw9gW7OpZWX2GZCdTggAUWMsAbXlgi5ZTA07BqNUgVtY7tdbx9wDoTLaKoD/TTi1sljzrdPyPKMyWBCZnLqumFzWCB14N33z1jOt/TCBCvHyCamXPRJbU7TLJimNaMkMJ0lRF6T52PySR8ZWxRw/9YRrt1zsXf4vqZyMcM85+bNPomcsJtLovzAZPwOtH2k0AjdIFNHnBosGhON2O8aItUBEhAOKfcItUdHCWWzYZCnmFxSHxw3+mPaNnA4SMriMV97FPHs+bd4+eoJz5495c3lZ9iwQ2hLHB0Yj2/x5Pk5j2/d5eLpa95MCnaAs5aZHpKbGCcljd/QyxLyMGLgM2RhCXWFKFt8BftdYHAjJsaweh0zSI9wrqZsDwipqb2iTRb0s9vUynO9/AwZamKpOekNaPc7dsUlFseSEp8LZKowyqBthAoJSdqH/5/Y+N+7GG9EhZCGSMf0EnCtI9YNdWWxaKTRKG1IopQ8yb907lYvkMMpkKKkIhJjmn3B6rAjOzK4okL7Ka1b03AOSJyPCW1MYxcYnZLEQ0KbERqBdw7nu25ScAWECGETRNP/0nWdABdElyv3AhNHaKVobdXxflE42yCURymL1ob5YgsipcFStzXSNUwHCUbW9KMEF+jy8abFW4FvNY0wNMMpbbvjerfji88uSYuE6JZkmIGTgdpbJg9OqRWs2THMFaqSxG9JBwdX0Et6VHWLLWp6Mid2Lc577kY9vndTMy8Fm1XgMOphj2KKVjCxCnzJ3gWu1oqPXw45ShtezD+m8pJxesqbT8+p9o7b0zHr1Z7QJtS15/vf+Q6MFc+iPSfaYD58xhf/45/x6PQRuyzn3/6ba2784wRztmC78SQqYZRFLFLP5bnn+vWcvNboPOHs9AbrS8tPnr4iuAbn75D17/BgFLOcao4d3JgM2YcMI2GWJIixBW/5ihpQ1DFNCDQ+4IRDhRYtAl5ZnC8RKsL7rggRSiJlt3vifKcst1WFb2psC76V2NZSVSv2hzcU+wWr5Yrl5YbyfMHy6oL9YUFxWLJZXVGUJcEqmkLQ1gKSJUEpTHzM3ZMP+Be/98/5/T/4ASIraNsN280GGP7dfXbj4QfM7j7ierXhF599wnxxBcaS5RO09qyWW+rCkNwcMb/+G3r9Hs1ecffedxHBs7j8nBtiQe+kx+Wi5Yu/eMHtR1N+sv0VZydzghOs9iWP3t+gowdE7hitp8xOJLa6wIQBnD1mMHtMb1jw+vVzbsQP8P5ll+lXGXE8pI9ErCziMOCzl79CRSkvFyuyfoXSCqQhjncMnOaXLzVnsxOyUBEHz/XhBV4fiAeCXhTR1Jrafcbp+AesNwu0uSZJctpKs15dkvWuOGxrlNWIts/xyWMuVz9nI6/wuePzz3/OcJgQkvfZp0eI2QmrTy6Y6JrJUbdTsyifMs32RPkN8up9jgZHXVEregiZsa/f8O+f/Qnz9jXfmv0uSWQJDxWffvYr1os1eXbE5VUNMqJpevzsZ39GEvewjUI5Q5T0OBqMyVLJ6xdfMOlH3L31gPlyyfrNGlNLBr0BBkOUprw6f0MrYfvm4q3AJ2Bdx6wXQiC6eDgCSTCK1jl88LRSEEWSylm064Q7kRcMkBg8BI+RilRHnYETxbausFWB1AZtvjwQb7TEe1Ci64zj6BwQQmDe4gqlAOscQomOcy4Mkezwry5YhFTdnMWvHUJApBWJiNFCA551caCfzRj1ZkQYsIrZ0aMvnVeVb/j5v/srZGW4+aN/xp33vs3m/CWxk5wmRyTHPUbjPUUx48E7v8Xd8QnfOBkw35wTVIPxO26fJWwOM+brEl04kizBFjN+vRhPRxesX61Ik4xU32V9uWe/3bOxNd987zb1ZkOiNCqSSO3BeFx54N3jG/yrv/5TqnRDP4q4ffoO46MJpV3z2c//mrDZc+fGDT6ZL7h7+6ugA7qnaauYxWLPq2eSW3e+Tm+o+Xd/Pud0PCBxGt96XN3gcTghaEOPrUvZz1pG04c0S/BbT99dopOS7cunZMltapEjigOr64aICh1LcgVvFil9fY9wvWdRD2gWlqSN2V4c+Hj1Mf1I8vhhzvMn/ztR2NAPCess5Xy5obhccTwdkJ72KOs948e3ePH6mpD2KV4/4yi23H7vPl9cPuP9+0dcvjznx9/6If/6z37C4w8ecTzWbPdzytzyi49/xb1pzm51znbaYIc9tlVKbedM+s+J5bvU4UN+8dHryXakAAAgAElEQVSOo9P32fIc0WRYPaL0JZf+Nd+4e4e//qv/mcWLP+V3fufH3Lvl+ejJ5/zVxx9x2BZ89fQfMT7bItOYgleU9glJfIP9riHNbvL+177Bq/OPef/hOzy9+pOutgjvgT3j6rpBycD33/s+y19+BmHH8ektvnbz2/z5X/wlu2rP8KyPi3OuLz/nd//5b5PEI16/eM1QbumJmqP4hFxs+emnf8M77z3Gn2vs1Wv2OaycRx7HRL0cKTPePXmM7FXgFG1VYZvAqJ8Ta4OrLQNvCOWB6JB2MK5woHHXiFDT1J66FWTJAKMGSH9MXL2iFX1aGVH4HVbWRP0EXZ6iW0NCRZEK2jomeI8KFcJalE5wdkt8FjHp3+e2+CZFuUNpi46gbGvy/m281FTVkuFwzcHNu4FtZ9AelIgoqzFO7Bj2bzDMz5gO+pRtw2K/pxGOSGf4MCSb5szU+8x3K4TbEGmDMSle7tHZlHQoiUc7muZzknRKJO8TxBFBOiJTsSmuESLQ1luU0RAELpSgAmk87p4neIIVRCQditTvUL2G4dhQ1iU/fvQ93rz5ClfzNzx/9oSnn33Esy8+Zn11gV+/5CBb1n2IKolZ7znqxWTGkFhP+WbOVYBgnpJkkCTf57C6iW80db2kti+Ik4pReos48syvtvQHp2w2V2RpShwn7OstMllxQz1ks1xRNAs8GcL0KCnY769YzhdEasTxsKEVjv5oRK+viWIDQeKsRSn9D1eMayMRvlPZh/pAcAVtu0NJRfBQty1VU2PbBpl8eVs1kT1sIfCyxqsGhycmJk9S6mJPOESE5Aq8JoSYOO7RS8Y0bY3UNbYVOLnDmxc4N8D7FJQlmC1C1QQ7RroewX5ZxlLXHmdL2kIhmxipQKEIZEgNSjmCr0AInI8oKsN67xlODPiWy/MlV+dr7t0+4/HDMUY2FJsKH0XIzKATQWg9ofbErcZuFdfllv54wMN7JxzPYqQoEInkRh6znTfUW09/OkT6Bikc1jS4AIIerQ0oY3BSs/eCUgSIArusZc6Oj87XsKqQ6wFKK0ZjENkGn2hWq4YPn1zgozv0pyk2wC9/8YokNNxKI04nMVaBTI5IJ/CdPObRTFG5LTKHaHegeX5JxIH3/7P3+F//u/+an/5vt7Hv/be0R4ZdUnJZbSmeW5pVxeVmwP3+iLPhEJla0kbRSxXWCIJy3DoZ8e7NGWEoGDYtVWsZiQQtZSfekR6ahqAFVd3inEebGKXV2zi4x1Utsm4J3lMbgbMW6QM0Nb45EJqS9rCDxtIULcvrA/PrK9arOfvdimK/ZbtZsN0uKPbXFMUatffYxlHXTScMUh3qcF/uQHqs9ySNIvI9Ht3/Cn/we3/I7/zh99n7C9yyYbXZEQ2nX7rPvvnoAzarBbl6RahP+MStma/W2FKzvpboUPHgwTvM59ddB0R54rjLkGmVMbnxkHg24vzJx/j9JY++eZ/FfM4gPeX1Z5Lddk0eW+ozwZVYMelJTt87pmg8tkox6Q3ujhMMgc+f/9/cObnJ2Z0jnl9+SN3EtHZI3j/Qxq+53M9Zr0rmu2vW15rgUx4+nDGZHnUiGWnZWE3WxERNzVXzBU8vL1G+pJelxP0Jjegz8pIQCmrxGRhL6wPSePKxJOlNuHwTeP30E75y6y7Hx32KckltBSY7Q0cVh+WcejNHiG/S2HNMriCaEcQURELrCubzS3Ldw85iRncmjG4PaJprUDsMHre9Zvn8JfeH95hfXTGeZdSNYJBpDpuGzeEFnzxpuHPnXRx7kmhGXdYIWno9z3iiiJIIESR9dZObR6d8vpxzcXmBM5Kjsxv08x62aXny5AlohUliFIosTwkhUJYFrW06Ms/bI+ChEl2BDDQ2YBUUosthb70lERJURhwk3jqMdzRNTSYNJgSMNmglCaKjsfz64VqLcx5UJ9rRKOTbwVChZcfylwrnOoGQECCRHVtXaYQX3TPnNzwUrbU4597GZhTaGILYk/eOSdMRWmny2PDw1uBLnP17+T3idyX3b7/D19//gO1yTSM879y8y6vZc5oLDU3GcHpgkEhumIJWWlw4Zbu1rPyON+WeRR2x2R6ol2ui1YFRc/NLn++wFcRRQu1K1tsVUnba62ANr86XCOfwOLRo0coSpwlZlLFptvROJVktODmdMLp1hAiC/XVJbVNuPnjIR3/5p9x+aGk9KD1Gxwafl5hYMBgeM19s+fjTkv7IMDpKiK1mP5+zWF4Rx4akN0BIz8nNGfUuQU0lQa+xUYNPjzlYAWVMwp7eOGW5CxRqQ5ZokCXX5RveNK94cDTliy/OufWVEyqdsLYHPC2TYY/x8YSXuy3rveXdu99DRndImgVjVzEUR8yYcfXLBV9//C6/+uwpR0cTzGHNMO1xuXjFX/zbP8JYz734n3Dj6BF//Bd/ylcev8d7R3dpd1vmVy9IBfzhtz7gj//4Txn0Z5xmZ1wsr1kcrhgOpzx+8JCLq3/NrdkPyO+UvFx+yGot+M43H1JvN1xfrhhMH3P9ZkXcy7j//u/y9W//V7x4teewq3jn7AG9h4I7kykfv/n3nNx6zP/w3/9PnJ4OWV3NGQ9n3H9wh2AUQSZcLn9C6X9OGmIiI1hunpH1FDdOjrjafMpffvIhLsz5/m/9F3z87JpWphxlp/QbsMUOGXb8s9/6fX76V1doNeJ6/Yy7j77OKD9lc9niylNu3v5PePHRU6riitPpPdbXcybHETeOE4SVFI1GR4abreGwXDMeHKOagJIOZXQ3KzDOIDIsz1/SSzzC5eAGGCRR6jBJF6HUTKkQHeM/OIIFfERiNE1UcLCWoBKUK5CxAhJaawh1C07QE2N8k1MLQ4h3DJzEOUtZ79nWW2p2BBFYH/b00xkjeYoRESZIRFsT2oZhNkCaiJs3bpGq96iDR7QlSdRiIklvPKRwkkN94LDfMm5bpukp02GE9yVapwyOBSq5xvkHSPdNtNfIxOLUBcFnSDJ8XZDEQ4pKdAhktohIEfVynHYkPY1rC2zjkUpQteB0hlCg4gvSzOLjmHwSc386ZTA03Ll1j6vH3+DF80948+YctVny6YtLZuM+6eWeZKuIhinJyDE4eEav19hWMDx9xGJZIaLPaNnQ+BKHwjJA+jnnT54RDW6RRhsiHchMjNYZ3sfIpGBbXtMiiKIO4NG2a6rDnmZToqwgjzyHZkpWg44GCNMjxCk+UjTSYdw/4ACnaiIEisjkKJXjhcfFKdQVyIDz3YMw0IL/Moe2bh1eBrzwNLam9R4lE7yHurVokaBkhFI9nM1wtaPiNY3boOWQOI4QPqZtFCGkECTIA539LsL79C1u98tcWhU8xigOostoOuvxCHQmCMrjPUiV0TSBwyFQeYdXCicd882eN/Md9caS3+6RqYjCldhEkmcGby3OCoSQxDEURUPmDWfJgPv3R5wMc3JjaSJLFQfWZcHTl3OGcsRlYeknMB1CnEv2Dl4uCzLrEASadc1ROmM0MvRjaJ3jyGiuVMR5u6FJ4Dv/0TcZjmJiVbIpLdvSU6UJp9OMJDNsd4Z8nLB8ecWRGDGcnNI/GlFkBh1ZzlKDlAekt0Qmp94LdO8GR7ccf/5/fMiTj8bId7/BnfsjqmFN1Cp6SuC1ItUwGtQ8ms44nhhIDWkDTebxIkAmEcmQXgjs2wOZNqRGEwUwoUPCtQRAYoVgqy1BgZTdYJtvLMFahHU0VUnZ1lSuoT6UtGVJvV1TbBZU2yW76znNrqTcFVyvr1ivl5TlHm8tOEFdOaqyxDYFzlXUziK1wVmPa7sVq5YQbIMSgUzB5ObX+cb7P+IH3/4BH3zwLmWzw7UN7CQn5iZKRvBr5YiOWoYjS914Xp4X7Fd76n1EVa8pkxJpHa4UhAB37x0xnQ7o5xEilFSmxqoW6TNGJ48QJmc0GvCplzQhRjlPr68wSWA5X6BaR72ryc5O0F7Siw06SjrC+L5mMn3IYBhzqJYIIlaLNdo4inLJi2crZFsjxJjFasXR0VeQMu86ibHBRDGNWzDNW9KjCWVZoJqWqFastgM2mz7JToN4QchPOJ7cpWxqygaUOgKVQ6SI4gGDWc5hecV2HTBZgGxHaiIieYbGgpoj5S2K9TXD/oCmjhiffYV0OKQ1Na4qKDcVUWK4cy9CB00S93B1Q2glzgREbMiPj2Cz4YufXTKZPcK3sqMy+YQQFEWhaduUwx6kbklSxWFXoYXhZHqT/rDHYb9lbS84v/iUV03DerlkMhyRDzJirVnOL5lNR1hn2ZclvUGOMRFlUdC2bSezgm6hKboqt69ztDSEt1IgJwPCCFrbUO62+OC5amo0YKRgEMUEB3EU46q6w3aGjnIgf7Nqdv5tjrx7/oi3HW7vOlSi9wGkRvCW+ATd0HoIbwczu/kJ+beQ8r+9j6VAaoN3jtYGggoECb3xGXFviEpjeiojGXs++bWPc9I75v0fPGQ67JNGXTdPjkZ8MX/Nk+YCu5RQQz4WCAzlAdpwoNcPvNxZnhZLNqpmZ2ucKxhmEbO0x7p68eWXleqzLgqqskUZQ96PMUlgbBKuXr3k5PYZSZqgY0UUK/J+j2Qw4+lyy+TmMa8/u2Y8m4EUlFWNMDEyGfDzXz3B14FZ7xarXY2JMk5O7pBlCcvr13z++S/Z7fdE0Qn9JBCbjLosKZzFJwKdCra7Ob2xZbd5TaQb5D5GFV3ESMaeGk/jc+7cvcPLzTPqJiYuoN/2qE1CtfXoZUNhNyiVEZY1MkTkaYqMDP0442h8xMWzNxw2DYfdArKWXV3TRCCTjNIFhJU8Xa+43O2YJD0+ezXHNYGmTKjKCek0ZdeTfP7xL3ln+k0+eOeHrMsdX8w/pSk33Dv9Oi8vLKvC0Z96enmPyw9/xTDrcXp0SltmRP42WaZ59vJAc5gSC0dqepRhQzqIeP9r91gtD5RVzPvv30LGNVV4zsmtAWn8ANuUWHdJb3DMxcWWfj/H1QeEVfRPRmjleXbxlCS/g20vODu9z8tnC6qioH8UE2c5QeSUa8vylwsevPMAKQW++pgsWTI+voULPa5ezvn21/8F23ng8HpNuXpDPFCM791D9G7CuuRb37yJrPa8+MWf8P0f/YjNsqEf5UzzERLBdXVNlPcY9ac8WyyxfUU+yhHCYrHQWkQI5CaCQ0vwNUqotzjdjv6ltEZrj/eCVMX4Q4WzLU5ZfNQR1Xa2wkhPIgO2LqhkCioihIQgFZiawAaTOiovIW2RKJyv2WznLFZXVK6hbC2HqmC3nVOma8ZTgYl7KD0kiXKkG5KbHBUNyJM+kejReks/y0iM7uRdaYS3NTY0BNNnfJIRyxbUFa3bEIX7SKadbExp4mQAqsEHgfAx0veRFgZ98K5AyyH1weGcJe5bdL/Fux04hRYTvAwE4VE6EOkE7wXFYUPWjwmiIe1rrC+ZnhkGo4yj04y778xYv66Yf/E5nz77hBeXr2gPEtfTrMsSd71mkEQ8nNwHH3O9XyOTC5zekgw0wnQwDuKScJiwKecc9ybsllsmwx4Ne5q304b4Pu2hxLmoc9k4T2gdwkuybEC/N8F5S1EcCFpTHzagG5TJcFmE9YGq/A0i1v/L8fcuxmUQaBRRUKTS4CuLtw7rXYfrkiC1QEmBDF++8LbZEwYeLztrkg3QoGmqihBLlPF4FxG8pZtjlQhnkCHHW4E2LXVVI0SEUA4hWgIOEWIkkiAcSgF8mX+r32K6rGgwUlBLSyS67VzrAsEJBIqqbggyIIRHCNhvSjaLCknE2c0BJycZQki8N8SxJDKKpi2xlQRiZM8T9QNncUQcDJHyqFjSSoVDUhctL1/PWVYNOq25fLXhZJAzTvqYVmH3ls11xWDcY3PY8PLpBYdM8N7DMf1YkhvJzXEffzMmN5J3j3O+9d0bNJkiyJy2sigrGeoR5b5gqwOrjs/IfrNF9o8YjAb0hhFtqImERjnFoTVIFHFlqJGUs2PsA8P5yznqh/8ljx/cI31XE6uaaZkxkIpFHBgNAlFsGSaKKGuopCfS0VukmcBnklYJ3M7TEwJpQIdAY5uOOu4F3jqcAGkD23pLcIHQeNqiotmX2LLC1w279YrV/Iqm2FLuC8piT7nfUB02NNWWYruh3JXdIFNY0TYO13Y4xo6kYrHWghcIoal9iwhvZwukJwSLsxKPIYuGPHjnAd/74X/M17/xHW7fvEEat+zXb2jKkjgeoUxLpL48FNGoGpmCyTStc2x2DdtDJxCKRMt+fWB9XTM7OqVtBUopttsVqTZkcZ8kMrRWkI4lo+yEly8ODGbHFHVJMqrwVtLWgcZX7A4HjIlYzl/QM0PSrI+zBwoPXp2Rz06p2zWtjVleNlSbGmtLyqLlsC+IkAgRI7OMfm9ClA0JkaD0hkBE0H00Y3y9JZKaKJsSxTGVXVA2O9pG04QKTYsSnsFgj7Oe1KQIo5FRjtIRQ9NQbwbEGMriJVKV5MkpiZsRXMtwWHZb202LX1h0OyafjRADR6MKRGGRQZHkAkRCkkc4HEEKlHAoZemlKTdvPOKnP/2IXbXiUJTUTYGQNVIHnNcEKWncDmc949GM5fU1kZYczYacHA/Y7nc0TcF+X3B9cclaelzbkMUReRJ1XPuOyEll226xKQR13eXFRQjEUUyaJERaEkeKLMuY9I6Jo26g3HmHFwEVa5qmZv7mDbQWZwNN3WJtyyEEKtegrEI5j5YKETp0lv4NmoqWHRffaIUQGukFwdF12ryHtztLSnbyK0mH/yS8teCK0HXIheLXi3EZBM4Hgg9d+sVZ6mCJemNCFNFKh0w1UfLl/GM2iEizuBu0dx4lcw7lgV9dPmMvK5qqIhclmc3ZriLW+5phXDAd3ActsJGgqUuSpqQnBEMTIduGHW++9HebqKRu94QgmUxPydOc3XZBP+lxbq/ojQdgAt43ZJFilMfs2gODWZ9qPuHxt75L20BZLjFZRP94yOhQ8+yTp9y4eUSSDiivnjCYWkYzRS8Z4pqA0a+w7guMKsGvcSHD6UCrd1hXoeIEVSkynZKZIZ4FVVlhfMIgGmK1p7YFUa4RGZS1omLD0EyRqk/beOoSUn1MUWwJccuusMihRhmJVAnoHo3NWG8SWpvx8urArdsDylbSopEoNsWOUGxRNqK0Nc+ev2S76QyBRjX0h47hQFPVSzbVgu9+97tEeclnH/47nG25cfqYXet4cv4pN096DCPHxcvnRKIhTwU9cUCIitPjKbCjbA9k6ZRRNqTagnMxk5MRg9ktVusLsjjQT2Exf04/62HSPiqOILa4fcRoNKE6bJkMAxdPLrl74wHWR+z2lvH0FBmNUNuK69pxtXhJOtQMxjlR0qepJa9evOT15jVf/d6PwEmSXiASMeNej7pIGZiE22fv8PTVF8hWEHYr3vnGfbLTI1oTEycw6Vs++ekfMVYl0+ERT578kltnM6TxbMs9MvWkvZrc9bk+PGM26xNF3f+f8B6HBRkQ0nC9WpMmOdZtcHbbUY1UgpIJUiaoSIMraKPi7YyIR+KRBJwNKN3rom2qQiuFly2tbwhkGBV3u2QupZYSnTY0e2gqg60TROhjVMt6O2e72uFqhdYDdOMxukcaD+jnI1KTIVuHjiwhWGRS0ZMajEDogPeaoGJE1TJNTqjcjLYpsfXrzlxpBJlSgMCoO2hzSWQcWiUECSHECDfokM9RQdU2eN/g3QFYQCsRhx5xJvBliVQJyku8sGhjQES01qDFrHtuCUNjSxA1aZZhlCTNcsazIeOTiNHJiON3zvjlrz7m4mLJerWkXL5h324pEkGz9BBSjo76tP4NwjQkeY4yaScBjDTD7B1qvUWb1+RJS0WDMCnG5Ki4R1PXyGaHa2swMVGad9+b6d77cdrjcLD0C02/l6FiSdAK7wShFLgmUKwbSP+/a+y/v4FTerQIJCKQSZBNhXYNQnRbqYGuQAnBf2nLtnsbSYJvUUq+fSkEAh0jlxCDCgg7wPotqHV3A9NHMaB216jIQKhR2iBM+zYDrvGtRgiLUHukjgn+y5lxvOy6NFFnUlIqoFWgbgTBSULoREbON/QGMY0PNLXksHckIebWccbJLCObCEprUURIa3Fli1RdUWVbwAeyWBElChUctg20QNl2xtJDAVXpidIUqVuqumCx9rSnOVUJm21LVVuiPMHVWzaVo9qsOD7NmQwjokhxNDBEZynTmeZkcIezgaENrhuoDRYjBP04sFgd2Iqazaqi3XtmvSnHJzPyUYJXjmYfMKbL0h9kTCQ8qmqRWiJmCbUbIo9zTkPC4J0+Lq/pOUM/xBijiENgJjTogBUVrWmpcRjTbY13aMGAb1qk0xgMTWmx3lK2FdZbfGtp9yW2tlC1rMsrDrs95fZAsy9o9geq3Z5qv2e7XrFaXuMPJU3TUJYFdV1gXYmnobUNVdnStgFUgxAKEbpCputSdtQcGxxSBhQeb7tFl5AghCJ4xXh0zP27X+Mf/+jHfPe3HnF8NkLoksNuQbW9RsuI0q/Runl7p4/+7jYLIuoWkJREpkc/7dG0NfgMQmC324GIUNrQtorNuqYpa9LjCX2ZE4WEUq2p7QJpdjTUJMM+0itCAlXZYK8DkazxsmG1W1N8vOJ4csrWJCRRIOqPSUadPL2uHG0jWFzvaGqPbeGwt1SVRyY5aTJkNDtiNJ2hkwylNZFJumLKtmyrAl/PuXl0hop6eFczmETETUvtPE2lKeoD0sU07QaJJU7HIBwuNEjZovM9vbMxwzZl9XqDLUqi1KBMSt2AjmMGSUwbK6ptS5yMUJmBtENT2gbSdMR4OqIsWybTHsF1QhltBEJajIkYj2+z2TlqKt5czVGyRWiHDw7nBIeyRIiaXpridczFqzccT2e8c/c2/V7C508/5ep6wW5zwDqBco5YGXKtyaMILwUqVixXK5wPSCmwtmsOeO9Ikph+ljHo5URGMR7kHM+OGIynpEmK4u0zSHYaetu2XIwG+LpmUzasdnsOux2uKgl1J4LpFo1dR12HDl3664cSGkknCxLCd11B3wmH+Nv8ug8oKbHeIhDI7v1JcJ3cSqouRvPrh/D+reQHEhNTiQorPdnoCJPloKFqW65XW/g1cJVVgW21oywdg6THoJ+xXXsKGrCKQ1MiTcFqXbF+vaRa7/j+N95DhoQshWHwuMOW2MFISBKhWfvA1n05dggVJnJEec5kNmaz0pS1ReU9dJaR5DkuVEjv6SeGRFqWqwV3JidU/Sl3Hpzx+YcfYRSMZxnpdIhvBS9GI4YnGjx4EtJ8QJxopHZEJmY2uUWePWG1u0SHHb3RCSrKukhhI4lMjEoN/TyhP5hQFS3e9TFySJ70qXuKrX1OlFii4JnlN7lK55hhi9c19baBukWnitBabFuwsXv6WhKUR+oESFks1pRVgzKWYCJKr6naDpwgo4ClBePReFzbcrW8Jg8JShxQFJjYkKUJbrvnaDDC65rPn/01i4tfcO/2VxnkY/7qZz9Bxw29vA+u5vz8FXkWqKo1dSuZ9o6IJDS2RUYNp9MjMjK22wuiXDM7OqOpYb9vyLKUstnhRY9e/xgdpThZEEKDicakKqU+LPDlliRO6Y2nYFKifp9bD27z6uINaTvjl1dfUIeK6SCjNxxQlILlfMFQe2qxZzo9pjiUVNaS533awuLKPaNc4ZqSTb0h1J5JPuLe7a+h0yFWgPae1fwVzz/5kH/6w9/l/PUFUaxQUUXrLEKmjPs94shRbyw945n1hri2RtItgIV3JLHCW0HbWvpp2n3/vsHoziKudAQkBDxlu8DrDKEk2IbgAoouEiZFTG1LVJKQyoj2LRRD0BWlSub4FtpYYpHYshN8Zemoi8s0W7b7BXmsCWj6UY9cQt9k9JKIPIU0aig2S5TSnQ8hKUl0Tis8tfB4leJ9g5Yt496Ug1Bcby2u7hTz2JTQBhBbVOhkZUIGlAldk9N6CBV4QVuBCxJHg4osUnQGbOECidJUb30ef/s7jIKqrnF1IDYpBoUIDtEWRFEKQYGWyChG6gSRx6jxPUa3pujxlONXVyw+fcblF5o314GrYsX5/rwTRoUhVT1HyIAUO6RIkEpjIjid1Mg8wpVweqNl1x5odI8kGWLyksV+QRY5QnBEIkXaBustIbQobdBSYrRnMhmR9jOIJWgFQuOspC089br9By7GJRglMQSMCERaYkIMvuswtrbDdvEbHNqeHEPRoFKBcQ5rW2LtSaOEogVhS6SOUSYBWSFlg6TrXGspiNQI/3Yl05np3pIHhEPJCi92SNXgfgMBZp3HNS3eSGoX8ErShgBWor0EFWiFJY4DWaqInMKnAW0dk15E2jfEeaAJFmcdmZTYpsZLSPKEkEqsskgriKxkbxvKuKZyGmkD7e5AUbfUMmU4PkYFR1Tt6ecp+33NzrfUTnPtLIfIUaaePRY/zLn6oqJyHWosCpK+ViQ9z7SfkDtN3AakqhEuIhIKk4B2BeMKCB7tR/RVxXvfepe7NzNM5tg3FkLcvcBNIChPKy2lLUm0oTfsTF+5iVB2Rzbss1h7pE5pIoHRnpnyRD5gtwFvDKUHqxVaGnAeV9c0dYl1FlUnzA8Oe9hzCCWhKQlVSXXYs1ossJdb9kVJ215w8eYNu9UG1zT4tqbY79ntNljb4IJDuQQpFU3bFeCeFqRDSN4uhjJa10eqgBQOrQRRHBOZhH2xY72bI6QnVQkE8dY0qDAmRqmMx+99je9//3f4/m//EJOWWLYEW9I0W+qmYnIyZnGYEymJ+3IKi1hMCc4RhZYb4zO++u6Oy8WSq2XFcr2jsQXDcUbRHijrIS9fzjkaT0jTIUb2UHUgsiVXmxfsbUEiwSYaJXIaC75ssE1DpLZY5Xj24g2h2nB5fI6Oh9y5eZ934hm+OGe3D5hI82b5iiA9RH3SXg/yAlHvmExvcePkIVkPZmdTCJ5xPkIFyWE3Z7G74HqzIjBkOAoktmC/r8mGN0hHEYf9DueucK5B6hbGLHUAACAASURBVIr14kDblIwHGptEWFcS+QOpFOjxiH5xg0aVtC6H1mBNjVMeG4b0RxP2SUt1VROZAichEinCZ7SuIh/1GAxvcT2fk8op3ktinYG01K7D75Fl1FHGvna8urri3tkR3hnqEoRWbNYVWuUcH+VcrdfkacpXv/IBd2894Hqx5PX5ghfn50Sx4Z27dyh3O5qiQodOdaySmKKsKOsGIyOU0FTtAe8tkdHkSUoWx8RKkWjNdDDg7GhK1E+IIkMsDbEyRDrCBU/A04sDOM+uqFjvdmy3W4pdAbVDNgHRCrbbPbV1+LZGut+gRKE6brkTndhKdvx9JSWeLm6C82ijOrKK7ERYXnU/CwIudFbOXz+C7+RAUkiiNMM5h7KCyeyUwXgCiWG72fPh50+5/Y3/cN6mqFnu18TBok9mTCd9vIQbszGLRY2yCWWjuF4vuPj0GX0XOP4n/5I2jOibLVPviUgR6kBEgxIO41Pw0Zc+X1MJsiyhN0iJc4ldefLBMT6FNI+7WZK26jjARlPut5i2Zgyc3DrGKEGwFZPphKNJjsoN+uSY2ckJhBVtqBhP7qLFEc728FIRxYazm2e8eH2Tz55ekCU9XHtEYvrkkSFuNZlKUTmMxjEiDsRtQqpmuLYHeocZaOxujWlhpiYIUlz/M+IBuHDA7isS32LlNSba4wtP43f4NgfnyaKIfhTx5ONfkIoEqa+5cXLG5nBBUSsSk2CUQQwienGftvLdu9MIjK2JBbROU9URRMcU6wO9MOKzD9/w+vVnnB0NSHv/D2tv9mNJmt7nPd8S+9lPntxr767unp6VM8MhZzPJoWTChCnR8IVl88oXhgD7Rn+SbfjCFmATliEDFD2gRI25aYacmd6quvas3PPsJ/Zv8cUpklO0IUuA8jITGRkJRMR5431/7/Monr38jFfPHvFbv/2f8vPPXqKsQooMbzbM6paJEoSx5OZkSn88Iu1GHB6PuXp2gvPXdHr7ZKkkn5/RNmtUd0KFpjeY0DpPJwnwXrIsDVE4RrRrrs9eUF4XfPHD72KDgGjY5fDuPfrjCZ8/P2WSjrlZvKYzCYmSAXG0x/XNGVdXF9x/eJeeTNid3OXRo0/IFzfcOb7DRl7QeMugv8P05obOcIfn6485fvchWfcYX8VoK7Ary9mTKVl2zPjhV/jn/8f/yi//0nfI80vSJGLcH5LSBWu5Wt+wf9QhCkOWxZRARnjjwFiyOGBxnTPMejTtGtNqpOijpCYMM6KwS9tITFvgXU2k70NQYcQai0YQEQcpzlVoHEGYARGNUCixpWHhBJHsYUSD69QUrSdJArSISDK7ne6vYHc8JA089WZGFNzQixIGHYgyh1I5TWto2gVpcocw7CO1QUq/LQSlx0kom4J00KCzAoEnEvk2ZlPGeKPwbYEjpwkuCaJDcB4jcix+ayeXU6wTmBa8TlCJRvseymUo3aA6HsIA0W6xrToQBCrEC3BujfMNoY5JdB9nW/phTKD75FWFDgNkEOIR9HRJN+swl4q9d2Mmkz3saIfF7i5Pn+3xs5ePuMjPyKsCs6xRYoCxntaCsw5oiSLFdP0anU5o8xbtWpqsQrBERdcEPc2smNMdD+lGY1KlMX5DU21QQtMxQ4T1dBSkOwlBILfWW+ExrsW7lgBLYP8DGjgVMcLHQMy6EeReUcgQa/w2BrA1YaBUQBy9/QrgtEHGDqckQsZbvq2w1K0n6XfI8xsaf06kDlDu7lZ5Hyxp3A1pNEGrEEy71Z3jEXI7avVKIHx3Kwsy8VZl+tZJe4zwBCqirDwWTYslQ27zyRikBq8yNnOLEprxMGHYa2gDCcqhjUW0EhuEVK4g7nlSUsxK0toGHxoII2oneX59BV2NNR1sUVHMrwisY9DdxyYBuZDU1jFdFyRBigI6WrOTJFR5i25qrk9OKFeaQEQkgcLWLc4LOnGESlrWbUQKWF+x9IYwgG4ash86NpsavZNhRMAgG3FrNyQNtt08K0AmLdquSOIxmIrdwKCcZCYj1kZipGTcDUBUrNUQmUMUKXqqpbAG01iUcHjRYIIWFcSsi4qaiLoVhGWBreas6yWbpWB2ETHNX7DazGlXU/LVjPV6yno1p1ivWbUVpmppZzdUVY13DoHAe0PdltS22V4nxpEEB3Q6/e3UxAcIYVBv4jF4zaA3ojvaIqfaetsNTNKIJI2YraZcXPUQQqFUTKAj5Ju3+iQMSQPJ1774kC/eTSlvfoLrHhMFIFyDbAQy6HO9LpmMJsznJcS9t6/vsIfQDUGvw8GDfVxWE74OyT97Rd5IQj/BmITL6yXDHQkaesP7mLbLTXmFTGfoIGR51iPiNoFcENSvmL4+ZT4tmOUF67YgbB3T3EASE7SWn15c8eVffZ86iHi9eEHWQltLosTw5PkT7hx9i8FgwDq/xrouw8G3GIxHtAZ6o5SindHr9FGqj2sUoFBS4Nop3Y4jL86Z1wmRPiAjJglaVNdj2pROElA2P0J6ycmzS2bzT0Adb8eOpUDYHkaVdHZiFvMS5yrq5jmqjUiSA6LJXaZ+jY2Oifor1sUlCREJKY231HpDOgrxUhCmHZwIEcoRaE/dNBR5jjPQCXsc7j7kZ81H7EU1Vb2mrluMt0RBxXgwxFpBbyQ5vxJ8/zvf46tf/iLr1YrPnzzi5PQ1aZpwcHCLdx5+yPnLpzx7+oQ4SYnCiNdnF1ydXzPYmXB9esmt3QM2bo13FoHCWcN6WVNvJKN+B1v3aKua1myopCAJYogyXBCwLDY4CcZuC/njTsK9JKEeDKmqFoxgdrnEtoJrFtTGslxf45r87cea0Hjptnbd7XgRKcTfEF7kG8MnsO2UezDO0jhDGKo3k4cGrHzrI0AIiJWmbUFYR1tVW9FO3EUqzbrIWa9rNHtvnc9iecoPf/9/40vvfIEPf+cf0s0iet7jS7DpMZ2dPvPiBZXp8IVvfZ9v3t7n1v2UkysP7ZKsmFM3JTYtMbqirnOKTU5Xvx07zPMZm9IhlCBONN1hRpGvt6psXVGevqQz6hPrjGVRMVvmHO7eYbU0DA5Tzn/6MeNhwmAnIdAWX1U4kyHSLqk1iG6XJNWcX74gTm9x7/Y7JIFEyJLxTsR4Z487DyKSpCSNNKF3tEKQBJ5ut0On1yV3MJncR/sNbfEC38yRTYFfOwI9IBvs8ujFE0pxwDi8x6ax5O0zfBLS9X2W+Yx5YEj9IcaF6KBluNNjZ9Dlh//iOd/+2t+jcoaT80tW9ZLRoEs0HkEUYwsQrsPj62t6k32ywlM2UxbOkaYph90uwta8mF7w+NkZ7919l0iHHN7/kOefnfLZz5/z7pe+wWj3Fr2Xl6wvBWHwZV4+/4R37t/j1mTEfJ6zyTfcvf8VSDXGbjB2Sq+7B4RMV1OidI8HDw9YLxfc3j9iNj0jSDPWZYXxCsSQTjTis89+zPLiGbv9Cb/yrd/k5yefkUw69Pf3mE0Ndd6jc9ynchfsdA+5d+vrGB8T6pyjgz12dyasrGRv7x3+z3/+v2CNYjS+RRjUSAoC2yWOBJ1gh42/5Nb9h9Rqg8oF4SbCzzy67vPdH3yDH/7wX3P7TsRqsyQZHBN2ttp5tXDsjoa4zivSZIfp9YwoFdRtjRcamQRcNWtmpmKy08PeXJMmnW3DSxd4tcLKmqoVCBuxN75DHkuqAoSMiAJL4BUBGuNHZOmYwm+IfEOstqbh2rXUtUfTR8oQE1qKMiBKNiRxTFVobKPoRBFZPODm/CXCzdAKYrVLojtEKsS5iKZuGHSOGGb30UmXpXmODLe7KRGCOOgQ0KJ6AaWWkGg6oktT7FDVBU3zlJzPqV3AelOSdWNkVNJUt2lcg1NTlGixrSBJ7tK6hP44wDYVVCEqGiCygEUJAkEYtaRxjKRP00i0tnTDgkAXaGdQWiJ1SF0K+mmHWhQ4WaB0QOBruiYi6g0xaYUeJ7QdT3bQpXf/iMknt7j45DOenXxE3jQYUnQa0/glrV+BNAgfUF4o6FumxZxiZuh2AlS8RGYVyTgiGx7iC8l8dcnMOpI4Be9I0hAhFbWp6PZ2yYlQm5pUWqwwtBIcCqQn+7u87/+Pr38PA2dF5BQDAWE/QBUOEQWsTImiIXYQaolVhrZ5e4y5qSwqG7xRv7eEqkV7i4yAoiARCa2YE6t0Gy3wDcKEBHTBGdoCev2CsnpA2y5x5gahPUEwwbUxcfeMxhSk/ptvnXNtC9oORHOQyQJtu4hMoFuLNGCcxlSCxrR0spCmrZAqpraSvKkwpkHXnkAmiEQjSPCrhpYWGQaoKsAWIU5AoRznmw23Dx9y/vSG06enBC0cDXoME4mpUj57/Iq94x3yzSVxXCOCGJ04Rt7imjE35454dZeJWvDwqz32+tuOTxhsO16FFxB5pt7glCTTPVTrWU0LqrrmVn/EIOvReocINVpBW1usdYhWEqmEnSzBByV567AqxQkQQtJ/ky2t7DbmUHYayDy+bLksHZHQmBqWeYW1jqpucKsabzes569piznrm2vW0xnNehs1Wc7mzOsF56ev6SYp6+WSvCiwzlO3BlSIw7Opz/FOEwQZwmuctQg0YRRtX/SEo5fuc/vdL5F0uoS0JLSkSUzUHxEIy51RjNrZo1oWaGMQrsLJks44o2osy2lOYCS6a5lNF2yWa5pqQ9Ou8U7SmjUfP3lOZ5hyT7RUUU1hFrR1S2B3EG3Es6YlTe8wUJu3rrNUXCFcuCUBxQqZbGh9xGRnh0goTk+XnF+dMd4d0VYTJrcfUpqCufsLBmEPUYdcX1wxHKZc2Wecrk/ZLJbM8jWX5Q2LdkXtPHXdp78zBllRNR2+9/2vINlwc3nK8/maelNzdGuH1QZ29+7y8Av7LKYlaX3MZHyL3ckONzeXDHY6FI2gyUeUIsTqBVkc0R8nBPExpKA9LKanlMVLuuk5u5NbhCrDNg2jjiRJY8L8fT75/AmNS7iZWubzF8Rxw/4k4eJ8wIcf/DrWn2KDDE2GrZZ4HdCokMXqisHefRodYX2Dt/vUdQ7ijFjEHEZdUj+hsDPi3T1WmzVJFKCkovUSfESGphKaw/17LK4LVkFMu15Qeo/qRASB4d4xTCY1vTtfJDpb8r1vv8P05gV/+K//jB/9+BFBrDi6m/KdXzrmenrDo9fPCEJJ1o1o6jU3V+d0kyFFoRBpBzEM8CuBRFNWLXXT0umk2xhbnLLKWzrLinE3IewOIOtSRwFCOqqyYVE1aGAoHQvT4CworemPemRe0esPoZ+yl2949dkT8s/OsfXbTYbKV/x13DtSCoEH4YiikNZ6mtLSz/o4WyMleLGdXArvkFYTiQShBFY54G+77rkoEN6SMGDl1yhlGfYnZKM7ONeD1jFIejzoW34xQPLJX73iC1/+Dj/4ze9z9OF9FrMrboUdJoNdhl1DcROgzD3C+xG9rEcnlFT5GfloTXBxxOtXL1iF1zTJnNFgj256m1CDd523/+/TAUGkCTOFa5aEAsJwzDzsE55fcnP6lPadhjJsaK0gv2l4er3hg+98EXdlWNzk3Ll3wOXlNZumx+7REdX6ki9/c8LZaU1v75gnP/xjytUCF9yj7WiapiKVE3aSfXbeueZ4fEwcG2zjKFVLfzzk3uEtnr36c/bC/4rZ/BP691JuTpfklaUuFevNNhLXipdEwZzr05/xja//FkmSsHjxCOkX3LrT5+xiQxjeQ57fcPvuPh89+ilf+9a3GR28z5OXrxH9fUrV8sGD/4g//Jc/ZP/ue2RhQrOotot0wS5/8dlTfvD33uf1yzPyNmRxVZJFDbvdDsOgx/TklMuPXrEjUx4M76LjPV48fc6Pf/4nZGGPv//r3+HzR08JZYCNZ9goJ+jM6PcGCKOp8oT3H75D7j7BVXcoNg4b1JiuwcqWnnccZQHTsxvS1NIftfzZH/0V99/9BtbXjHYHjLKE5z/9S1aLDZW0HHw5ps5eIcKWg51jekHK41d/ytfu7PP8+hSVPiBcC94/HPPsxUs6rqQSIX/wr/4Nv/Nf/rdc2ZY/+9N/w+/+3j/g2pSEdZdB2sPYBZNwyaZ5SCwtx8EDrp7VTO4GtCPDghW3j8b46YzLH/3v/PI/+cdcrAp2s4R6MaOWLcntISd5Q+jPce0usrWEjUeIC4yIMPUezSZmdzQjv2jYzRRNq0CERLqL9iFUim5saV1N6XuIwqJbDW77+qy0wCmHp6RtPN5IhKiJwy3lTRiB9QKra4hDoqrDKNWsmz54i3RniOaStppy/mJNVViS1BFEEY0bsNl0cNYTxxuyqCXKuhScEOkhkc4QGlzgsEoivKEnI0TrWNUGWyr8xoFdoMI13qyZXt8gg4Jb948w6Tll1SLcFEwf70JUGDEYJHgqImJsuyGINK0MMSYg2Dg6sgQHulZ4OaNijbHbWkp4j2oUVtc4qfFeorqGOAxJ6NE2LU3b4rOYjahw9ZoDLdnkFWm/g+j26ezukh3uMdjfxfwlVPNrmnWNaVssMcgYQYhrQ3RaYFVLS0o+16xn5yQHGYeHB+wfHOGNJmwLnpxd8Hq2pH+wR9MWCLdh0pO8ezRkEIyxjx1Jf59Zs6BoKpTo4RvB6uaUm9PHfO8f/Ntr7H/nYjzwCaGOUDKltT1q2+O6fMXCldTbGQel9dStQ+m3DzvoOjpphPYdWrtFJEoqnCi33WkUiXgINqQ1JQKIwgx8B2ctCIfzMcgFgXI4AlA1YbhgWRVELqYpJGFy8dbfPWg6zIwlSaDTj/ALS1uEWAytdxgL1nuyNERIT9pLuFms2dQtVpqtfCiPaNc1RweCLHPoNCZQCmEcumuIpKFsLdJqJt0By/MNl6+uafKW0WDM3uEuuwcZi9byLj3OL67oZxG//EvvsbMTIYUjDBVRr8UFJXcT2I3vcjiICQOojWdVO7xqSWRD0kJsoLRQN9ufC5OQypReLKmS7UqWlx5LC/G2my3lm+95j647OCyYGmMKhN7e7KYVuBZMZYgWhuXsAtU6mrxgPZ+zXi7Z5BtWmw3T6QxxMyevl5TVnOV6xqbIqaqKtrUIJVmvl+h8gxCCi7Z90/XeCgCcgCjKqKoKJXtknZRNsSSKttIArWPGo32efn7Kvbvv8+UvfZ29+/cYjPbpxwMyFW8jKV2HljkjrchCzabw1I2haZb4Zk4/itBiwLJT4TOHr66hXTGfLzlbrGlMyK1bx6yaOeXshnIZc3kuMHkOa0no+2TDKTtHEYeTd4miObj78AvknunL1yQcstmcg24J57f5cCLZ9Dd85j/m5OwFwx3FYLhLlh7y+uSMe/dHDPpD7HJIm2tcu2Exm2Fcwp3Br3C5OaEpXpB2drCVYHm9YckV+zs9rJ7w4VfeQ+iWi8srZjeSskropHuMRkf89Od/yle/+l1Oz69oyor9vft0B47CvCZMK4LIY9bXNO0l8+cbjvffY9J9FysrVu0LujsJ3TSl9n0ulzdYV1JdvkCKlCjss7d7SBruUSyec+/+mGK2y+nZK5w0jMYDpquIxfJjRtdDVHgP9IK2MQRhhFCG1l+DH1Fvahik6DhCi4C6WYGSxIlGxRGEmtZ5UrugqkDJEUEQYK3FihLRsQy6Cs81u+M+VZWjA4UxkMZd7hxOON4fop1mp9PnP/vt3+Ls6jV/8Ad/xEefPqcbJty9d8wvfeUeTdOyWKypNxXvfuE+vWFMXVTUrWW6mOFDze3bh9xcnNM0NVJptNbbJUnriMNtpCJNU5JOxmic4e0S0SzoRrvE0T6dYZfu9ITVfINsxmzsHGtylJBUQb1dgAXS85zyYkr94pKosTTy7WK8bgqSJCGOI2zVgHdbJCggpSSMBLDNqTu3vec6QUwSBFRlja0NYRDhheIXi/FhOGBZtqgAhKm5KkoO9u+xc9Ql7FSUTcugP2TYDfj4F87nv/jPf4f3370DruHmcgY2ptGCYh3w8vIMnCDzCUFbU5VXrFtLpzXcW/b441eXPHELOvo1x/IOo7pHILbZZ+XengisqiccHI7RXcmmkUThPqO9iNnlHBtNWZSvyfK71BeCqqoQzhId7fDo+hlqI+kdpnz+6jHDwYhQhqwvl1C1HI2GdEd7vL5aUAuBx5EEAd00YWlaqqrgwde/yKvlKb29Iya9Lk8/+RPSIOH24bug1uzuf5tF8YROrCG8j0gvEdaQ9ANkNeb0kWLQP+DxeUX/1gHvfPEDPvroY0rjuHX3ASjHzx895oMPPuDscspPP/opSRZS11Pmi6dYVzBfzPjgw/c42I35Wn2fyeED/vzP/oj1csNouEcYzRkMSsa9u3y6eIRMbtg9UmAy1pWhPL+i5ZyCC+4ffpPOjuXlxSc8fnaBzo65/d59Xi3nbFTF8+VzjGhoRYJNU2ZG0NZLdASD3oe8OvuYLNZcPH/K4b2YYrlBtBnhsMO6u+FmvuLhg/eZLySrVY/GCHZ3FdmwZXo15+z0Jf10ROIHHHfv4RcxWbihqM8pZjkq3OHu0Vf5w//rD5hf/Zhf/o9/A5llfP78gp9/9FNUrBnu3uUf/9f/Hf/oH/6Ab3/vN9nv7WDFgrpdkUWH7PS+Qo1EXzyBuaQ/uE2TNOiepm0vCNIbLI7//n/6p/ze7/43FBcZ3a5ktr7ANYp+b4JuPR99+hf82q/8fU6LZ4RBh6pYEUUS6QO0VexmYy5fveJ4tMt0cYpKr4niFCcSrHNoEVBtIBuMsOISb3YAAcLgRYMTdrtr57fZci1DStmjMhIvFE4EqCRE6IDWOKywiCghDjfkiwJTSOxyQHVVEQtFWTzGa0WbG5LogmFakHQGJMEuoTrCuxQVrhCiRSLJ2hTvI6pAYGRA7SFuA1IvcKEkH2TEap9IrDD1ilAe421NoFN8k6FctsWM+pQw6DEYpFSloTZrjPyMbvqAeh2BatBiiTYGSYK1BQ0tmDFhDFrmWCsojGFhczrZgET3kSJBBTFGpzgrqaXFyArd1Bjh3pSxniiJwL1BuIYCQQ/1wbfYufUOq4tLPvnJJ5y9ekpVnEO7Rroc2y6xg5y9cAdnQxrXsBsG7BJxe6U4WLfIgeDTpyN2zIDZ+nNEKJlNl5yfX6C9Yvleh7O9hl76FwjRZ1UsmewMcY1nejpncX6Nrgv4D1WMN7ZGyh6J0vjmEtFckviAQDYI32K9wKFQOiaM3h4vRhwQ+BRBvc2DS9AIrBBob3FBQyQirJuyXdOXCJUjVbjNNcp8G0ERGyAEpxG+i5chwlukz5AyR4RvF+M2F+iOogyWaLcVb9CCF1vkUKC3C1I6kBhTIWRM3hiMCknTLudnG372lyd0pOYr776DDjdcrJdIYvpKoiOPVxDokBjFbqfPycWSg37E8PaI4/0+406ENC1C5jD23O3doaMFuwMF3iKcINUhg1SjdjN8AnUtWCwMdmYI8KSxJBIK22Y0SlG0DY3xBNoQCYGMQCqoIk8lS4SUGA++NURSIwnxxtNaQ9O2YGf42uFzQ7Uq8c7QlBuq9ZxqM6PJ15SzgtVsRlsWrFfbQryscspqw2K1oG4bTNlS1jlSOoqqojVvRudiKxppmhohLVIFeA3Wg3Ue6wRSQlVvtrx3JE2xJlUxsUoZdEbs7x2wM9nju9/4Dfb39xmoXdJxwGCcMOxmJEG67agmNVoPiNouJn1BULTU65ZyWVA2ntp5RCpISenECdNYMTSGvdoRcEOiO2TdLulgQC0gzLZ4o9X6mtyuqe0FZrWm4zKWTcOOfUbcPAd+YQrTrLH6NUHcslme0o066CBgeT6jyOeApKoli0VJbR7x/nu7aAd2LWjla6TckPUBETLwfdrGk9y/xXC0SyQG1G3B5epzimqMlCmHu+9x9/Z9nn/+CQexYnQwwB17dC/i1clLBjsdnjx/wmicEUcZZU+z1uCCkPhgQlCFrH7yYxb5BZdNlyjtIjNHrFp6ckCznvL40yd4uWRvpDk/sZznK4SaM9nfcLg7xOafMOp2KOwr5pXHdSOKvEIVS9I4JvR9Ti+fgugxHBzQzWLKYs108Yp1tSSMY5QKqFVO4jxpHFI1Gu+3UTehNQZLUxuc0azKDUFqwBi8DdC6h5ElWm7o9S757d/6Af/s93+ful1gUAwHQw4n++z0u3z26Sd8+7t9VjeX/Mt/9Sc8enZJHHR59/YtPnzvHqEUzMuWq/NLFJJAOcpmxdV0wcV0io5COv2A2c0JyockcQJCoAON9462rdgbj/4mrlcWBZ9fLFBtQ6ZimjqiM5EEOsEVLb61vFw84Xo9I/SegYoJENS+RTqPn+Wsbmasm5JQC9Lg7SWcQEucbakbv5UgyRAhxBs+/3bC1dTbPZBIaZxQSM92YdoJrHUUviYM385kS+OJdIAQGTtJwPPiU8JAUXhL1NaEsaQzSlBYPn79t783nngWixfEOmQ4CLCi5sdPp/zVq0v2jrvMz0+Im4yj8YDOusC2G4bjQ175nAUefI+B6jNWnpQ5jWhwHUFweADNz//2/KSgqS3ry4K8cYx3ElSwonvd4+xiwc7tfdS4w6Y0CCSDtMfywiLFkE64psyXhLYmFiV1cYmXITvjI86uF3SSMfXVK2SguXv7Ngd7Y+I4oKpD0uGAWhqGYYcPHz7k7HTOqo3oBAGIFFktGTDi08WPuPPe9xh1PW4d0NUHSFpm8yWdpCWK1mSh5pOfzfj83nOWZcHurduEUcSf//mfMN49ZvfgGOt/wmw1YyQ6aPp0wjus5JS6rnnvC19ger5ktPMlTi9OEGqX1aZksTzh/Xfv8/Dee5jScnW2ZjDOGO0o8k2JM+C1Zjnrcefe9xlMWv7y839BHH9Ap39Ep6PR1PzFn/zfNKUliHpoYZmdnbE77OB9iRUlo50xRgQkg3vMV3PSvbtc5QUkgjiT2L5FBgKdlUwOu/zpn31Ot9/h6NYBYZByfV5yc7qkUTd0jgPOT1pMR7MyS5IwIKsEQVETqppN/SlnTx6xn71Hf3yXv3r8M9blmm5vl6MHt/nNW3MH/gAAIABJREFU3/1P+Kf/w//IwdDxwTduMdC7KHMLsozVJufRk8/4+g++wE+ef8yD7/0yjCsmTnD28hGumRL7gs8fn3Br/yHj20Oen/yMUE1YNYpebwSqZT19zVc+OCA3FyRGQF3iTEXbetJOTJRFFJuG7vAeRhesi1P6aUZTK7QOEarB+ByhFYIYU3tEcI3wAfgQXAIWnNhmmJUqEVGNcb03xmm24AFvAYlzhtrVeBy6MKiywFQralvSRpZlfY3sKJpC0wkimk1FE/VwUQKRQGdLjKkIgl2U10jZ4OMKQUPiEpxxtB4qB0oURLpACE+Tn7AplyyXVxRljgoqTBtTVTWRHkF9RBJlaO2ZX9XIoEEFDbbVbJZLwtDhDFSto7EBURzigobSFYTCEKkYQYrzEa1p0E6QyB6Z6KBUsJWZCU/jW3RgkUqgSTG2RWiJtRadaqyxKCkQXoK2uMEJYxUxnk7QO1/j4OUtrk6eM798zfrmms18iTcRzyvQbsNuYNgJOrh1wfnqmuq0ZbefkYoFk0lC2g0o2gBRJjS5o2jmTJ8Jbh4rZNKhFQuiOKaf7FBvSqrFjKAxdMT/z/Ym/x7FeKYlgWpofUFtBK4bsylLsgpyKwCBQiFViNBvP+SNnWGaAUoEQLAVvohtrle4EbLtI8QcLUNggnPgTQXCIkiRSOoiQIU1zjdspXUxxsREgUd4Rawlwr2tKW8KgxtKumFEXTtqFRKqrSEPKbZMXu8wbU0QahpjkGGIRzNbNZxfLijzDcdHB1vVdWvppl2skQgsrRNYoxAefG1IBex2Ao4nu/QHEXEAyhmCSDCJO6hVgRKaQEBRbUAJrJdIoUiCYLuoV9ZIJ+mpANkPEcrjfEttK2QY4gJPoxqcs4ShJlIShMO4ltpaZBHhhQBjMGWD9C1V3VLlW/xfWVXUq5ZqucTka8rFnLYsqNYrytWKZrWmWC5Z+wumN9fgLN4ZVpslxjaoQNK6dnscJ7ZLXnp78Vvz5irQiroqAMdGbCkNSodbUYkQSK2wpgUMURASOEfW6YMP6Pd2uHV8j7t373NwsM/OZEgUamI9QsQNSebQWY6MDGDx2qJkgg8ESt9G6iVC5TiRYKTABR4b5Si5RTwNmaC7HbL7h5SHS1qzwVhDoLqMehOCUEHnjNko4zq/YF6cMLuB6WnNX15/zt6pZhh/CuO/LcbXpiLPz/BOI0VDNqw4P33Ms+envH5xwex6zaJq0fmG4+h9NBNcG+HsCgn4NmSdS1CSLFqi04bcNMgO9DsNbVtRyoKO65ElX+Lw8CHz+hE7948xZYc4DgjiFUXzkt7OPW5mNwhpWa9bup0+YdjHk+Crmmyao9OaeSS4qneJx4d4BbaabSVYVcWzZycs8hfEcUpdBlQbQzfuY4xj+nrBY/lX7O68y/HoHj3fIcgMh3fg9OYxs/Ups/IabER19gLjW9LkN4jSDmV9jhCG0WhIkITU5obZlUa0NTu9DkpJlNNv0HzgnUEYiJIbTG1pEbS5ReFQgcLagLbocqf7fT6a/TOaxhKnCZHSJGFAoARtW9NWBR1lObm54vJ6RlE1vHN0hy89eIfDfgefaBqvubq8IRQhWZpR1TXT5ZKqsYRxCr6in0WYIqFuNiRZusWPWbNlLG8qhv0e6+WWp269Yz0rENWG0aKkt7jm6OCI4c6Yq+mcy+vXzOZLKAy5CNnp9RFacHZ+CtYQJyk1AmEsvn2behLqENO0tG2LCLakKO891jm892itMXULSm3JK2KbU2+t2957iO0CaBQA9d8c16stsm2dFwzo0+JIki4yjYmylMatuZytOTmtYfi351PVAZtNRScCZbo0jcSvZ+zs71IVK6p1Tbo75mcvHpGfPOV2L2P0a7eom4xxtuCkPcUR0yYVge4Qth1KU7E71HD5i58jG9ZTxbqoQEM2aZiezqF5zfGdhLNXL6muPFHYRTjBejmlEJ5+NCTwNTfzawQB1dIjIwg7AQ4ozZrl1Q2RkoyTHjs7XeJY07YVsJ12uGrBrdt30QOFOWkZB/fIlAXjKFrB5fRnKFmRNoqy1tQuoHXQNA0bJzl+90uMD3b4/PEU4gGDyQSdplxd3TC7mjEaHxIlXaSM6Hb7vP/eu0yvrxmP+whRMr0+YXeyR1HVnE1fcDmdouOEvYN7nJ8tKTYbDg477B0YmuY1Ui8JoyGbjSSNJ+TFmrOrV/S6Yw737/Hxpz+iOxxy6/ZtDu5kXJ4+5+zVOZ1shHAR5aoliSOKRYWJFSWeuHuE07d4cf0zWus52vkS8xefM+kJRNgn8H2iJqGqc5abU1arivOLFb/2a1+hqCuqWcR0XnLy8gxXaPYHX2P69BNkMWNdzYj7PXSWYqVnli/RpzWd4YrD4y8SibsUm5+S9Ty7+/c4uvc++WrBs09/hNQ7pN2HFLlht9elKKes169wRGjxAS9e/c/8o9/7J5xcPsHmmrA5pFmHXC+ecrW2/NKvf5Oz89ds8nPuTD4gDDqEocC2DaZSHEx2KesabXPKsgS3QYcpWjcQLMjbFbvDQ148/2NUsEa4PsY6lKxBAQiiSOJY49oIpTxSSN4IAN7sfdjti7QIUIRE3qEECO+wxmKNxxmF8gLpGlpjcWFKLa9p/QLXzDHLG1S1xGwqNpsVm2ZFOBoz7LRYs+WAW5siRIIKLGFgkdqTh12EjwgrB26B1wXGBsRWENSewHZpN4a2dPi2JAw2RCkEakQSpsRhChIc6y1FzIOpG/KloNO7DTrHi+vtQqdLEEGC0QWGhJYuKghwqgsuwIgWF4EMx8heH6u3KGwfvAFueI9DIH1AVCtkC155VCDx3m9tw0ohhSBWMY3tbXfRepKD9w4YHvQY33LcnLZMT2suX204OfXIuiWUAbkX+I1HGkMgW6SsWNU5Padw+QHHnUM2bU4m9rg9GlK1Fu8slZlzU7YUTUygY6blGfgNqZakYsCb+Mi/9evfnabiIhLdoRv02dQ1vtIoG2BdgZJyi5Nz4MyWNfuLRzamwJMjZYB/I7EQ3gPNVt4TTDG1QLoI6ROQbmvrdA3OxgglMbYlpI+gRAiHlwbrV0hVASnCJ1jzNlLRTy1izzHSIbU3XHpJ5FqEVAgpkRKcAWtb0k5I3VgCHbAuG+aLHCng/Xd2eHh7RG5qhAzoRxortx9mVbPt3MWBIlQQZoowSLEIQqG3nShriZREENAR2xyVkgodhYhAYvFYv8114hXSxoSRwAuwrsVLCf4NL9lv6QZB5cErnJUU1uKaBlvXtEWD3eS0tqVucvLVEtFU5MsZq8WMPF9RVSVuVbO4ucTUBXk+pyw3VFWBbVtca8lXG0pvEFJSVSVCbBfAPA5fsSUxbOFOwNZBwvZxAvKvKS0WEWz9T6HePti20qgIJSRt29KJusSBppONGAx7REnEZLLLeDQmyyTdbkon7SKVJMk8UkUEUuKtxHmPCsLtc0woVNIS+oA6dLSpR7iAKAyJU4mVK3xkaGVDIh1CObJOD+czimpBXVdoH5MFDqlydDIi7I1JqgG9labnp7jZiovNKRdGct1W8AsSzscvzkm7krqZkeoBi/mU07NnLBZL2tbgbfQGpSnRYYsnx1iPNRIrNHVtmec5WS/DLNeIUjJtLKPxDiKIkdaSRiOUGjEYp+TmKTqIGfQOCVQHKTTWxfhiTVkqHjx4hzI3JGlCYzYs81P6wYAwCFmtDYWvqFXMF7/4NTpd0EGDFI5FueFq+pLL/JLra8tkp4sARgc9olBtM/ZVgnJDeqLH9PIpvc6ItDugslN6PoVgQJO32NJRlcfcqIL60NIGDmcjtNwhCbdTLaSlzi2L2RXF8obDyYhOEOJbi3cetCUkpNiENLagaHOEcURIvFdUdUmdl1Asub64REjNdiPbkcWafjfh5OQZOhD0Mk2v0+H+/Xt0hxPuTg44mOwQuBovNa3xFLXh4Z2HxFHG6dVrprOSKOoQRQmSip3RDtPaEAQ13jua2mDbhkAp+v0hWRyjvKDcFPRHQxpVMt9cUcxvOFrvMZET7LjeEks2Er12mLqlkJaZgED9dYTLEXhHRkAsFOrvUE8iEW4xsWq7jGmtZ0sU9yglicOQum5RQiA8OGfBg1QK3ghJUPL/peCUOkAai1QFSjV4pRgM75INU6KuYnXV8upyxqvVmvEvFOMvzp5z+fwlD+88YGeUgbIMswwTO15fWpRKmE+vePr0MWHT8uGD90myLnpekdoNfVmTuIzEtCTWIGtBrxFM/k7nXskZrqlRrScgoJ1d0+YNw90UtyhRbYVZn0DWBZWS14J14+muNyx1yCI3BMLh5JpENoQW2nxBgmI1q0iTgH7p0M5jXY2WjiAMqYuS/TQjv3ULWTeEoWdydJvQF2h5jTQ9QveUZVGyLhak5pCyLFiuzvDC0OntMZzcZlXXNGbKO+/eo9/rcnl5TZ6XdDt99nePePz5Z9gGjvYPCRSMRnukSYe2arCt5c7texjrKeoSHWjeefAe5+cn7B1m3Dr8AneOvkYWSU6vX9CaFq0FUUchfEU1W6CE5lvf+iZPHn/K65MTfu3dX2cyiXl28ozlZkHrQ65mS6IooakbVNQlLzdYNcDpAOccbnNDs8y5ffcb3NzcULbXHOy/z9Vi64/oaYWrLJEaUa5iDnbvY0yDM5b54oLTs6fczD9iZ9yj8iGPzs744Fcf8vlPXnJ7OKBYzCkXJaoIcEKjsi6H948I1IpyfcLBwSH7e19AqpjrF4+IheLp+TnfjVIq44iGx7x4ccJmWfD1X/kyV69f8Ktf/U3atoMJAqb1NYFUNH6Fo+TunUOyLCA/veLw+AEegW2mrKqcNOuxM7nDalmjvSQno7UChaSXHhDIDrY2DMIh7dxRXS+Z7A/AQRBZhKoRaAI1ACe2rBFpAY0X6o12S2ynWoDzEoHGO4W0Bg2I7Q2+xQV7cFuEBSiN3dQoIQiiFEJDYdec3+QsZxt8vaYbrInVHoFWqMAjtcFREoYhQtQoFSH8/8PYm/Ralp1nes/qdnvae24XfZMNM5lJFimaaqkq2yoVZKBqULAHhuCJ6ycY8H/wxL+iJkYNyjBgwB5IsqSSi1JREimKZPaREZHR3eb0Z7er82CHIAYtqLimFwd7X2Dvtb/1fe/7PpqEof7wsqfzB5w/oLqULAyymBaP1prxeIQMjq6VmGKP0Bukijg3RDIHnyAlIPd0/R6ExoWOzKQ4ZxA+I5E5qVE4aqzvMSIhNSmJSonBIKJGC0diApmIqOgIXpEEDdIMUbGIgeKthrSXECNJmuGsQ0iFlAoB6BhQzryO2k3QMkelhqjukhQZWXGCc3P2h0+o/JLoeqo+4Iio2JGKgf5tLUibc6g+4+zsFN97psKwyBNErvFOkUzv86qu6JNL2j6wF2NQB5RpiT4i9C9EDP4D65cuxnXUZGpEZkqqvgcp6JyijgGrNXpoeiJjQDgL6d//NsQaZI9UhsHzLxCE1znQHl4XpMErpHQI5VHKDyc5q5DGINR26JKLBCE9QfREDjgaFNkgffiFe26f7hi9O0d3A1gIBcEOIBipIAqB8/71izB88BIt0USy1DA+m3I2Sjhf5BxsRyChrh1GK5yKNH2gayEZa7JUoY1Ap5J91SGiRiFREmIU9FVEao3OhyQYH80QMyYDCkcMHcQU54c4soDF+n54mJwh9BHXW/qmplnv0cLgQ+Cw39MeKlzd0h8OtPstTV/Tdnt2mytCV7FbX7LfLWm7ahjruMjq8hqBoLMtdd9gfTfkhUpBXdX0MSEvCxrbIPVA8wthmCTEODih9Wt9pQiCGAN/l+eA9xgx5HxnKidRhrbv0FJTyJREG4LImI1mTMsRs1t3yHKBySTlqGQyKZnPZpSjghADoyJHmY5EFAgvcG1PpKOgQPQaoT0675GyAWkRicaUw4FnPBpRN/0AjBEF2gRS2YEXSFLKJMU7i5SBzepqyKPPE4yBUmQEPyUct5y2jnC9oLU9m+bN1+bZk0uOzhK6dsNxOWO73rC8aPE2Ic8N5SjQRIcPks16x3L1kkyNCU6TSI3zgso7Gt9RL3ckRYlLE/JMso8K32d4K8nTY3q7oe42PLj7z8iTjLyIdHXP/iCQYkqqNXfvwItnz9ls1tT1mulcUXUVF1cdpTqh9AW3z9/lvXfuc6hf0vWWzkHrJG1IyUczbma3Sc0c5xrG8xQjO0bFCB2PyJMx1l/RhS/x8QGIFsEOIwMaRetqEl1Q9Z7l8pLr/Q8Q6haCEYoTXJvjrCYfzzFqRd3UbFdLplnOtMhxdoCJKSGRQbBp9ngTqKstRgz7Rt8H6qqir3uuLr4ihsBkekTVtPi+Bm/RMrJcb8hTRV7k3L5zn2+5yOZwoBBD3GAaDSEz7A9PcSFyenqKEIHdznI4WBKTooXk7OSMLC1wfoOPATxDpKt//T74gHABJTUywEiVuKRnI5fUh4oqNOyLPTox9F1DYiGNiqAUTkSavkUAhdRYEdE+UjhBJvT/j8CZSIMUoHSCDWHI4o2vu+JSoqXEK4kUAAPEhwhaSUBgEAQfkfbNyMRgPTZYjAaPJUYYH91CaI0NPVXdcThYOt68n//4598ni5H3332bbJSwP1Qszo/w+0v2ozFYga43qPsPmY5mPHzrXbQT2LinbdfcHB8xlZax0wRf4Zwg1YIjX75xHVt3hOhIoiHX0C43JKpkbDTbqicRCVYMRrk2CA6doW88h2dfoY7P6FqL0AYZ5ZDRHh22b/B9j1Ygc4OxHb7v6fuaJEzQOqHqGk5Ob/Jk1FDtlsxnE3xWIJ1Aup42KNpWgk8wokWHGlsvqXcXjKYFi6OhobDfbHj7/h3mi6Gk2u92aKk4Pz0nTTN2mzO222tOFmdcXDxjfnRGYmb4qLl5+pDJbMRicYyg5N6dhyxmx+y3W+7fvcfR9IjF/C0ef/45dXOgLEdkySlCWTabK8bljA++9k1un32D//gf/gwhIl9753327R5sRqqm1H7Dq8trTk6PmY7HPH/+BAQkaYFOE6q+52K1Ig8jNlXH0+uPGZuebWepkBitqJzDN3vOTt6nbyUnx2Oef/WIyXSBty31YYnrayazWzx+/jOSXBFI6W1EqMBq85zVqyVHo5uoOCUrpxQzw+Of/ARpHaMsg9jQ7HekTrGzmtnZEUWWMzk6Yl819M4xn50yPz7l6aPnfPt73+HF6opeZ/TOQ6hwfoWSDadHN7DVntlRgtYpdb1nu70kKwVpNn49YdxxNpqwi0N+dJHNyfIxkWGCNy7HPHv6lFRBpkZ4HFqmrwm3w3cwBkl0ZsjjlgGCeg3dUgNtF4/AAeI10VfiAREFQWiCEHgkvQ/0wYNQeNEi9QhiZAge29FXcZiye8MkmVOUEpMHlA5I5YAGrUpiGGQyITgS5xBC0jtJ6EpiSHB76KWgjy2d6fFCIHVDkndE2ZMUDiFbpDwCJ4mxRURL9BHnDgRvyTKBtWtkd4SgGDw2atinoh/MokkSSGQyqAvoUFIhpEKJCARClEQliVK+ZogIQA5EYemHEPYg0EmKj69FF0JCAEFAhwKje9KioBOGiCIPRwiVEeKE9dpwY9fzykT2myWiVegkIYQB/qO8J4lj1rHB9w3sV0gXmWRjcp2QCIPSGZPyiLGY4+KYWjvatKMNS9qwpvcWYga8+Mdr7H/0rz+3jAgkSqAUROUIJlJj6aSgE4GIR2lI9aAD//k16L0lUiYE5PDgxTB8LFyOcwmRCh8kSjqMDAiZIIQiBIOIBqXXeDZIRiAUQkSEtK+R5hJPg5RvQiKqz55z+lsn1IDOPCYHYdVAFPGDxt37iJCarnMgBImSjLOEUZ6TKcVYR5SOGKWxTrLaVExGKRH/mko9uH2REU9AaYE2AaX9MGZC0gdFF4b/V+UpPjiaNiC9HM550RJch0LS7i02OILo6bt2GMM0kVBZVNOwWW9YXl6SSkNoW9bXV+z3W5q6oql3NNUlh7bCup79djjt1YctXdcQ4kACDCah2hxITEaIYIMfgCYqYpTAR00QltZVBOkQ4vVhJQZkFEOHzQ8nViEERg0vh5EagwLnkWQoH5kkswG8Y8xQjCcFZTkmLyYUoylnpzeYP7iB9TUhWmIUlOWC8/P7FKMxnd2TTyS9F0Onz3u6UGG7Hi16ZJeidQLjjE7viRgSkaCNhFRiphlK3kQFUDiMTCDuCa5BRklqMhI1pKlcXV4T4xjjIrgltNfgGsgtR3dKJpNTVqtrEG9mhi4vV1RNTXQePT9lt9lh9yWJzhhPLS0NVYhstpbrix1fmseIcESeKiQSrVOESVhd1zSHyGjWsLgx5vKlY6uOUFGhVSA3Hfv9nsnslKPRDCkPuH5LX3uClWTZBD0uMTJw+fIrnj99ytHJjOAbrq+XPHlywd3zf4KSN3j/vTu07VPWyw0BTVQSJUvmk4eclZb58YKryz2b7Zpoa3QiGRczyqQALJv2ElP02PiCw/4SyLBVR3uoca4jSw1CrqiaLS+Xfw68y3H5HbRMqJtAFyLzIiXNMmSquXxxSVXdx9uA847OD/rptnHsu0u0GmEPjqgiTnR4W9E3DX0Lm2pFMSopxgNEJ3Qt2J6+adnuW0y6oJyccKZPeU9HlqtLDusK10XyfEI6SjnUB9IiBwV1Y+k6j/eRKD1Gwsn8lNV6jfUW6ywIPRB+tUJFsF1Hd2jIyxG5MqQ6IUvGJGZOIxxt13OoD5gqp64OeL/DSQdyOPwbH8hcIFEaqwTSCbII6WvZ15t7sRyQ9z6glEAxYKzxDiWGaFD1egQuEAghkTEiAyghkFJjrYVfKMZt39ILS0pCbQMieCYnp0QUbe8QSjIpJ9TuzbbH8rrm17/1ITdv3QNZ4GNkdlTQt1u64ymJzrgRZ4zefx9djJBeUl9e0eueg91zc75gFC6RpBzEDm9aSp0zq98s+rtdRiojaSZIRYDeIhNwVY0WEq0Sgox0LtJYS9VY6D2rlxumMpI6R8LQEMhU+jry0bKuVuTTKSY1dDGCszSHHaooSNMMQiRNNTZA08LZyZzoLLFPCXZB20fWdcJstOB0luO6LX27QWDJ8gSdaF5cDHqbD77xPvvDI+q6QSAoi4LRqCRJMm7evImzDUVqePXqFcdnNynKGSFq3p4cc+PWCefnZ2id8ODufQ77LeN0yvh2yXw2QWrBp198zNltx2Q65WRxj0ePP6HaRz788D1+89f/a548XrPfwt17d7h54y5/8Ed/wtHxbXDXvHj6hOgcCs0kn/Kzr37Iwwe3mU+m7Jsd1aHGjmboNOOLZ59ycC8YJ7dYXjrK4zm+92zXa5K04/T0AQdaAmsuLq/IiynGSIp0ik/fYpze5bPP/hPf+uB7bF46CjPBWcF6V3NwOxZlxv7lFfPxhO3ymtXlNaN0Sug7tutHyGi4tXiHF19d8b3vfZdxVpKPJ3z65GPSQnB2fBsbJNlYsXjrmM/+7Dmz8TmqSQjVNaGrUUKhVErAMJoHri8q2ibgrGByfkKe5axXr0hIMMZirEWantlkghAtfXAIpXDKse1eMDnKkJEBaOgyUBkCiRd7pMwJvkQnEEQcwIXDGXlgb/1dkQmAImiNDwOYK0aFF2ogl/sOazuUEkQlEbIkOE/sDqRCM05zRD7CppAmBSq1CG2HJlXsUSJBEfBhgN356Enc65xxa0jbKc4Kdvsd68xhRUSIFucCzncEGqJeI5MWKScojhEiAdXj4x5nW7xVKJ0QvCXEhPoQyUuL1kMOeW01QuZIo9FJQhTjIfubHmEStBykwi4ahNKgNVaDFK8Jw+F1VanksLcFOXSe3eviPIpBaSAUhZkhREWR5ogosCEQSIgqkofIrLqJjoHk5oSLV89pVx3KR9r6gG9bgtMombIUK7TJuGogiQKVaLRPCBgSAY3dMMrn9N0RaSZwsmbfe2or8SLS2l8AYf4D65cuxoPokarGKIuwktB4UtWD0K8xzBYjI5nmtdng51Y8QogCpCfQEoMfdFICpLCEWA9pABGQliAlIuQQBUK3aDXGOoUPHT4mSDEkAYSYI8KIoCTIHfYX4Bj9xx8Tn77P/v2EBEOhA0khsZ16bSYEJTVBQmc7dKIxIjLNE4wGGSOuh6rxiARCtFgN3iiU8OT5a1OoDLRdIEpPkmmSPB1Obq6ljwpvClQaOdQdXWvw3uI6h0EinMc2Nb7ryOloXqzoqo7edmwOa5r6QFvvcYcdpt6w3G95efmKJEZiU3PYrKi7Awdbs28PxNZR2w6hNFXVoFFDNxyJVAYbA23vkTiiqACPMBLpGEip3pBQIDgMH3ckWIceJM3IGNFCoI3CWkOaKDQeHQ25yjAYsOE1oBmkGuN9RzmdIpWgGI05Oj1ndnILPZpxen6H0SIlxAHmo3RCWR4xni5I84RcSkTi8HKE1AaFw9qU3gbq6NDOksqSqssRQZGEYgBRSU/IekgbtFQkUZILi2hy6miwiSPKSI8lzQvaK0tZlLgDJAdHV69x9RXetuBhXs6Y37rDM+nIszdTHl4tXyFWOwwF7eYTjIREjclGkoijdAXFoWcbKxIdePHyKWnmGeUlSSrR8oCrJM+fbRkfLejkmiTfst/0dLagTArOZilG7AjhPkd3vsmy+YzJLOXxsy19pziaTziajOi1pWsDr54/pt5WPHz4Fpev1lyvl9Sto12s2DUvWe1rfvyXf8TJ+G0WJ7fJ5iNEqggq4ZY4J0tyVvErjNqxW7WY6RxSRd/vcbbj5PgOy6uMq/4aISWJ0bRdR8BR6BTdCRbzU9QBdssdI5ExTQK62ON9xbZu2b96CeY2ybikdgNBLwBeRGrfE2zLdtsSCWTa4rqOVnist0TXo4Knqtdkpw7xGbR2oGJOypxJkdNUPU+/WnH/7e9wdPoO9mrJ2WJCaC/oDpZ9r9n4yMIYAoGzG2dsttc0fUtdtyRGMxnnTIqE5eWSy+USnaQoL7C2RyiNjOB7T1YaQu/IJgbeYa3AAAAgAElEQVThA1I7iiQlFzkbK4gTSTJOqNcHaC11s6GzkJqciTSkzpKEwChNQEqsjBhjkM6hfgGfIKIHZ4cUBhRSJyjUgOYOHte71+NbjxYaqRReBDwBIQRKCSTqF6kMeBFRiSEcJI2ETMHi1g3KskAox+JkTjYxjHbuDVD97/93/yP/5Ot3kEi2h5ZilCCbjkSXzGSCUA1lkmEyhfUtbd0RnQNfkCWetOyJImHXOSzZ8FFqa7KwfOP+jJiQakWiW0zq0Klkte4J15GzWcFh/4x+vyaEMHygbaT1gtorzKtLJsUU3+wQrUaOCoTQeOfYVw3T2T0yE9jkhuAO2HWFF4r5fEyWGNa+JljHJBkNSVDHhuBT2rVFJltGxTFZKsgXMz59fE1NxEyOCOmUl5uOp6s9v/7bv0W2OGUfrqmqlslsirWe3nbcuXeP7W7Nnfv3id7x6aNH3H/rLaSM7HYbJpM577z9cDDzJWu02dBWa8YllMUYrQ2b7ROCXpKYd/B+xd2HJX/+g8ecnNzi/ls3kPkrrnafk5ead9/5Jsvriq+ef8HsVNO5JW3bcPPGTUajCRcvr5iWU+7evMt0MuPzx58Sg+Xds1u4bUcmU7SekXRzZpO3OZ6N+OLxD7haPuWDb34LlUKWRi5fXoIcGj0EwdHsHsdFjnIdh33Ng/cf8MlHFdPje+yWLW4958RkHOH54tWfcmTe4rO/+oTv/Oo3+OKTL4nWMsoKkiQnKRRnD0u+/s59sD0vP/pbxKFCSo2TCpkK0pMEYed064+Z5g+4Xm+otk9R0lNMTgnJCZPTU15e/BV5e063XHHj3feZzk5o6zXd9hm3bt6jcwHhOkalQUVF3dVErdGmZL3tkblCZXOi65BRYxsP6WAmDNGitEaKiEcBOQhPFH5IU8ENst1ogBIlxljpX0tbhkSkECCGgAISb8FaYtdDp4eO/DiiW8foZMr6akWRpaSM8M5ivcT5hhgSEjFFCZCmBqkQoSRaS1QepT2pCsi2p+2/pBKD9G0cFFKMEBSIKNGiRQpBos8JdoJwktgVtHWF9S1pMkeIjt3+mvHkNh6PDdXQeKWk9RlaKBIBAYePDSEqgpAolSBkRhIjwr0uxoXGB4/AoyPIMDR3bZIThUTFAQIZhSLgh/1NClQUjIqCpm0QangGk1wStCAmkVGiuZUfsz1JeMh7XF1u+ezxV1w9f4W+WpHuD8iu4bK9pPcdZaGobcT5MQc3JIMlYo2JnjokzEuDjwYhJMFFDDPGaYYXB3y/4z+3fulivNAzDAtsl9HYJU0U1P0IGQ/DBkkkiR5cj5NvdjQwLUJCCCXeMZzkosVri7cNnRMU4wYpJOp1rqS1kkiLzveoJMHVEqOOh4dSeZAea1OMnuPCDmSgr2ZvXvbzH3P5xw9YfPBr9E1C7neMjCbkGZWDxjIkqURI0hQlBW3XgQgI3xGR+Fjig0B0DdIE9KSgiYLjNCVJO2q7J4aIVBnGZHQWXqcxDh393iP6A1L0iO2epk+JncX3G7brNf2mpz54DlWL6youvno8HBR8ZH39klBfY/ye3m15sn+FiYJ6VWGtp7KWxtthtCMive2RQtNHR1pIWhvQWhCFQCqJ1ND3ltRZcq0JDno3jHgC4IQH5cnTlGl/zK7bMR/NkDES3bCNpEpipMC2HcfZmKJIaJoDSiuk0IO+XakhG1RpvDYU0xmL4ykm1UxPFhzdvI2cLChPb+FVxlF5xGymqbtrdCLJihFa53gvmC1OWG9eoaQkVwllUlAoyd5bfFtBdUXsehq3J0/0gI+XHi8C0mrSQyDXEpkIoh5x8Bc4BMIbjFJkRmHbllE5R9xQLNfPqA/rISu0s0ibk21OmMtTxjfPUG3HZF7D+u+fs6v9CmmPsH1FfXRNoY5I8hdDwZjmGJPQ9w1l6fB+eI6vLnqqcYsxipQRJSMylbFvr5DWcXi14bA/UMWKdDLm6vweJ9Fz617g8+01s3iH1eqc4OaM8wQjJIdDQ+wjX37xiPX1kq51dLWlsz27VUXbQ7Xb06z/PX/5/1yh8occPlhj5ZyFy8mbjlG755AZDnHLrmu5PhwQiefaXvH0UUWz33N8NOYkbtFBIsjQcUqWepIksHFwWKfceniO5afI5Zp2e49Z8XXSTBLUNUEeCKrBBbh69RI1EXglBnOOkgQFnetxnWW129K1f8tZc4s8P8Vi6MIgNfBO8OTJgWR8n6b+lBu3ztmu19w6X3A0W/Dsq1egCz745m9RjG5RtGD8M/ppRlV37J1k7wL1qwuEkgQBu2rDq8slnfWURc54lJGliuXlFYfqgE+aIWPfR7ywRKEodQIRRkWBlppEKMYqYPyGcf+SmopSL8iYsXv+JW6zoegnjJUg8ZHERoxO6BLJuq+ZqYKxzjl0LZkaDJpvbtqRUZEhMsW+b/HeQlBEHxBSEokYbQZCIEAcAGlOKuq2RUVBmf+du//nDJxpTnSCGPeowpDWGpFMCcIiZI02huN0xvGR5eXTv7+fX/2Vt+i7ms426Fxio+ejjz/mUwfnaUn//AWb8Ziy0BynirkwrAI0uw03ZxMSBIoTtrvvM1aWXKTs9zvE0ZvHhSRfUh16vOwwMhDVlMnRr5OvL+m0pTclfWLYbyt8CMwnOX2EL59cch0eE+VNQi/pXlQcuSMWN05IigSxq5nfkuzrA20maa735CIynkcyZZBC8rxaIVvH6a1zNtUKZ8Uwvc0MxfkxX/+Nb3B40fHs0QtC+JjSzMiym0Q7YnuoOD7uuXVnTxIbXFXgQ01W5ORCUo5LVCqZLmZIEfnq6Ve8/d573HvwgIuX17i+RYsS71qavqVMT2gPgtwkvPvuQ9qu59PPPud6dc2v/frv8OjTCx4+/C6bdcdiMR18EuNjdruAoMDZOTcX/4Knj54xP5mwPbTIbMH4RuTZ1Qu+8eCc5eoLNuGar33n6/zFD39EJUoWp3Oe1weefP63vPv273Ay+TbzRLA4SVhePqXftixGNxhNFsSkxWQF3p+Sl4rxUcksT7l9dwSN5smjT/n22/+akoJM/pSTkw/56OoVMq1xquVvPrpA2Cmvnv6I9985JbJj3y4Z5SnaJThv2Bee01vvonYJj179Kacjj0lT7OiMfDomkKCnD/n444/IZzUv1z/jYv8zbP8lhdYULpC7lu2j76NPPkBe36RMLshnO7a9oa8OHI0ahHhKEN/mwIrz81OWLxqKPGU0muD7lOpQcz46JhwCSjcEbwjUWN8Msj5zTgyQT2Ffd5CIQW4RJTEaQA4+DiHQKqKVRfQBKROiBG8d3g7FaElPFltct+e6XYMoMdoxzns4GtNXZ1TJGi+e02cWpy1RHIOfIuw5aXETTYnUGqd2kF9BVeJIsZnGRoXoQbcrfNthhaQvAn0oabqAs2uEbAgqYTqPuHaO6EuC3xH6MV27p26eDY2M+e2hCDeK3pX44NFJpEgC3i9xO7BNQTJbkSQlQuQg9gh5wImMIDWogiA8IhoSDBkJ6WvPnzJ68MOgsM4NMhYZMEYNPAoZCKobCOU6obeQqhT0YPqMSpLkI6bzOY1TyLtnTN6fsXl5Sr1u6FYtm2cv6X7yQ7K9RTqP9S027Ni1VzSdRliBEZKzowW7ixX3Tr+LtAKjJUU2w/Udy2XLiZz+Z2vsX7oYd3SkcU8SIaaODR3rZsMejQiWkUiYMiNTR+zMm53xOxzTuZ4Y1+hokFLT0xFFD0IwNSdIX/0dTHWI7VEebUYoNWe/35JpRZQOlURi7EE4RoliVz9FqRGQMZmnb1w3csnyD/8TMbvNyb+5RSMmsKlpE09MFUpFlLCo6IYEEp1iREbbe6AkU5JsSEPEkuN8ZKIiOgk0vqdpI643ZKInxgOuq9hed7guIkVgu73EH1p0Z9hdV3T7Hte1bFdP2e5f0Nktznd07Z7D+op907LZbTn0e1QiCc7THhpCPziId756LQvReGdJtBlczNIjZEQI6Hw3wEC0IMpAqiA6j7COxBuUTIjekhlDEAGhFYkEvCeRglwnuLplIgusmpHLAqkFta8I0ZFqTaoNNkp0THF7zyyfDdp/GQdJine0jWVUHDEqFZOjBfnsDie3vkYxP8JMJLPzBJVKbO8oTwVSBEZmgjYRlQRIh49V3e0wxZgyrkl1gRAjZLJG8pjOWNLZ2+wOl4xyRQwjdm1HWgSkDnS+AafIpaKQJdurNVks8GGPj46IoWklMnMk4wWNLSlu36N5tqK7Cmxqj/MXqMlHlItb1JuH3Faa+nD0xnM2y3O2saFxFU82r8DumU5LikKTpQ4tAseTKXmWcqgqrnc1y1XHvplyOi2YjFJULlhMSi5WNVfXW9bbCpRAG0PsJzh3SqbP+clffEQm4bd/bUy+6NhsL6nMjPHJGW5kubhc8rzZ8qJq+fDb/wXTyYzd4ZI0kWijWK5bPv6oIs8KTLUn/mTNWb6mKgNbZ5HpnsN2x/TohMWNr2H9JxxPNXW1ITRbKu15sWkw1nD37jHEUxItGCczDodzvH2GzC/YuAvyeB9tPWflgVQ+xdoRJj0hS25jqopRnlCnlmrlePvWr2KOMpqiI0s0vo48+3JN6Je8/PQp8r0jwuGvmaWGUo/YN57Prq4hnZDykrPijN1uzfs3cvKR4bOXF/zoJ58ym97gX/7zf4XjE46yikfWcm0LLvo9274mSw2HjaVZ99zQGVf7DUZqknHKZD6mLAt2yxX7pqacH/NqtSFqg9Ji6Ir7QOstjW9p40Cv1OkY1XhGZkZZ7tGmZjE1KFXzfP8KF3vScUrqQfUeJSHThsRLxmlG31uC9xwnI1rncPHNEefWWrLE4OuGxAiClAShybIU17cYkRCjILiGzARC6BBeIhhR5iVd24IL4N+s8mdecBBrsjxnHVpSd4w/v83W15zrgrRI2YQVF8uLN363uf4CRCAbjQg64cnFjj9dHTG9sebH7VPII2+NYPnkMY9WG85mY+7dOyHGlxRqQt9JlldPMb2mcgdWbkeiNCft+I3rFOuONKvo/JbDtuT+6B7N/oe0XU/pFePUUK8MsXcQK+gMefkOFc+wfsWd6QM++csfkOeRIB9idYrSxxyVD7h4+n3ufOO/5NXqK3pVorICrWe4puOq3TJaRWaTOcF0ZHIgSMv8QDZSZPNj3GLOl+Yx7umUzAnCRNGPPLX9krFsOX77u/i4YBd72qXj5O0R0inqbUff9TTsSWYQrgOZN3zw4Xscjcas4hOifUF72FNtR2TlLW7f+BBnK27dvUs2P+PLH3/O9lXPh++8zbpZcvPBTdbdmlW/5dvf/l3u3L1FcIaXj7coJPlkx71vpfzb/+Xf8fUPHpCP5si2ZlxafDOC3YGwDvyb3/+fqA+ao/Idzk5abL+m2uz48Fv/FVW7h+yYpdiwffUzct0xL+8wTd5iui95oT/mNL1FedXj7JbJ4ldJshOwDcv+ER/tHvO7//S7fPHqMyazX+Hl5gX5JOPyyZ6nT36Ea1+iT454VVt+5eaEz37yJRMk++1zlPYcn57i+78kvz7mk5dfcHSqqJoHfLVZce/BDcossnr+Ob/xq/+CP/2//y2n3/tvufjpX6PUK7ruAuFzYqd5+uKaeXnCTW7zJ5f/G9/9vd9jlGXY5RYdW5J0xl6PQbzgbnrC9sWBzGTkWTEIbsMGbZZ0fUValNTKEWJPlk1IdI6mgCAGwuZFxUQHdn2CMAYxaMmIUSCUxsiMECJN3ePUGGVBBo9Rw9S9sj2busH2CiMX+Bycl9iY0fkph/4xdX6BlYCfkaVfksc7TOIxY12SpxoST28aemrG+hTqu0SZ4n2P3FuKqFi2l+jZbV58+QmZlOx3DV2o8SKC7OkajetqTs6eQfQcmg4lx3S+pestuRyTk9DtesRkTFUfUOKaBIuIRwh5h5jmiHGJzROuXSQ1Bt9XiAAqTZAacmZMvCIfwu9wXuC1xRY1JolQJyiT0LkeKQ1KGUCBFvQErNAYFRBpSRskchSQfYfpAtpoJkaipCQ6cC7QOw3nb9HduY+zkWZfs3pxwYMP36X68Uf8zac/oL7e0Vc11WaLTBMmo1Nmek7ma+K4Zxuek3YJubAkpsRkU+aLt14nYv3hP1pj/9LFeKJLlJjggqTtd3TdHiiQoiNEIFpEdEgGg+LPrygV4/ExZXCIviW4ntYZojhGjwW1fYXwEqUDIUaiHzSSIRzwzqBFTpANUgmiz5HyCKUSoug4muxo3JZMJVi/feO6J+kEt/8c+wf/jm7036N/94z6RoY2g4PZy4iX0CPpncO3e4xIyJMUi2XlW0LfE50nQePbQHdoCLanaxpCJQmVZFlXOBu4vtpRbWqU3eN2T0nilqp2vLyyVIcLrF0SnGW/bdhXNa090PsKS08vJLG15DpD9J6aikAkIPFItBTcTRI6Eam9xaUgcWgfSIMg86CRSJXiCUxECXmC8BahhpG30SlETTK6z2q7QSlBWeYEb7G2IVOSWTGmFy2NFyzGR/RNS6lSDB4RPKOYU8qMYpqyaVvGRUpbNxg5QkoDUg5TuLnHUtOnM6yE+VGNzX+Ky+ek2RnV4Yhbs7swacnMkLjjQ4+MBZoRoTd463F2iZAVXqagDwQkUkqK/A5pkZDqE/KiJ9gKX+8Hc2/USDRaJUQP1d4Tu56ujvgWismUqFp2bYsjkKcp0mqOs5SmXuM9HBUFSevZH3psOGZ1nZMWkVR2XO+fws+ZoxeFZZpnNP2Cqpqw33awrWi8IISEVCcIAVoPLnCBI8aO+rCmTsBNhi797nCgbls2uwNpltE7iF7hu2u219f89DCi8in333nAl/Ip//sf/JRUGt56cMpRN2G7FJRjaJc1//qf/z7G97g68ta9h6gk8HL9lL/5/BHjQvMb33uPn/3kOV/78D55+QAvW7zZEOKExOTcvf0em8Mj3rr/DvN8SlWtmY53nDYddb9ENi3rfWCz/iGjbEa5G7NaXrHbbTA64erip5yce9ShJMkEh/UzZHgH5abocsHiQcHWXpM1mo1/TL0SjIrbjPIRtq7YvGihGpMbB/EmeTLiyeNnPK9fcjSbUIwmhG5IJ1heLmjtFxQzTxcLnj275OJqyyjL+OZ7D7l1q6Xb7Oh7wZePn/PV5Ut2dYvRBaN8wtXLDToxtO2anaswmaLMS0qd4TvHpqpoCXT7DYmQ9LYfjMtRouNgW642O/xmi14cczqe0dhhRN17P2g88Tz+5CNKqbBRobvAWCgCkjY6Nq4lQTGyMCah8Y69iCRakv2CoESEiIqvgUP29eg2OnAWGSNKRHKT0gSH6TVEBdESfI2PmiIZYUxJ0/XwcyxNqzqEmGAxXFcXjCa3OB8VnE1nxF7wo0df8f1HXxD8iNvv/P39fPa0IxWO27cmFCND2gd+6+2Sz79q2G0Uabbir/76L/jkr37M7cUdfuef/h4bX7BIAv76c0I4UGqD7x0yeGLc4e2BQ7t44//OzhquX/Q4WzA+PcFbeLHf4rcHHkzOEE3PLOuoqgavEvLTlKfP/pjrj1/ye//N77HpPI8lpGGP271EqSOOJjNe+YrknuIsau7dfo9HtSdNBGmqad2BF8+/5MGNBQkSxQyld5j0iKjGSKkZzzUhj9y8o2jDZ7x8NWE8n5PpSNmfkGYCxRHnxQnXrmZtv+JU3Bo0635Pqgomk5SXL75glhbce3tOHTtW20tWmzV125Hmhs5t+eZ73+FnH/2QUSmYLca0L9aMtePON49pzBlt23JrYjlanXOB493vfoO2qrj86hKHIy/H/MZv/A4/+psf8LWH73JrcZ9xYfD5Qw67Mz5f/xEnx7e4/+45k+OIViOc0jRdid8L0knK+OSU1O852APYDLfPuHMnZXxDUCRrOtWhvUCaYz5+8TG/+a0HBLEkjkr6lSSsMn777rvcLO/yZ2vw8ZKHNx/w5PrPuHrxKe3eMy8f8OTjH3FyPuP7P/qC+gCZiRSmJfQv6HYdttf87MUfksyOadqUJ3/1R3zjg/co3Z6wS5gJxZf/7x8jxYT3T+/wk//j/2R78Zws7bB5ynZbIQrDzfsL/uT/+l/53v/wP5PPv8Hy4hHerkjyhjYrKWLDqJ6yo6QYCbR2eNvRVw7fKTJ5gtIS77eI9JgkWEqZk8YMTYqIKV4oahmJOgwRFjFCeB31KxVKaoQY6hKpNMq04CBGObA7ogI0iTaIpAVfweGAbwSxd6jWk9WOczFB+EBhZhTBcyYEabyi9jWtcyziEVM5ovQzlJtRB4dPLxEEYgwcDhua7oqLlyukljhREYNGSEHf7zgctkS3YDK+QTjMQeSo0NM2l3TtDqJD6BIbO6rtmsVowUSWVPtTfDjDJykxa/Hek6ieKCyJUvjG0jXgnEQXkXwhCXFMF6a4vkabHmUAkeH6Emc9kh4ZJYEIDBHTRIn0EqUkUYIUYfDXBEBItM5QSIJXBG+BgMo0GsVIpyA0VdPRtD1a5CTylNm05PmNCb/z7q9gLy653lzy1as16/Ua166wbsejjWWxnfFovOT4/JSu7zDblmm6Y5ElnI7ebCz8Q+uXLsaVOCDMEisMrXf03kE2jMWFgDwoJjqh0IaG9o3fztMRsgtILRBS4vEIBklKW9eYRBLjTRK1x4cWF3idtNLhnCZTJ0PMUXp4DdnYE7xCq4R6Fygn57jwd6alv1+yFhx0RVj+jNG//w+IzUP637zH5oahzyJeCUSqUHmKVAmh72n2O3zbQZPg6kBT7bB1hQqSprLs1jXOBpz3KB9RvqfvL1kuP+Xxk5/y6vqa4BU4aKoKXI+Rnq6p8L4l0mN9j41hoF5G0EJSKkkXPDIMEWRFzEkTjRSS4MJwILCBcZphY0KRloTeItVgrDVKoRCo3oOUJNYwKadsNkvKNCUzGTEIRJD0ruZkUtD1HdJZ0jQdRkIhkDmBTkqMLAfThhCE2nNcLkiMQcbB+40LTCcR2shJcYvUlEM3X/c0suEQGqSZ/X/svcmPpet9mPe80zeeucYeb/cddUVKoiiLMhzHSgIbSIwsDDuAs8iflE2ySDZBFkFWCSAgGyFeKEhsGpAoW7IGXvGSze7bXd1dXcOZzze+UxZfXZJNMxAXzo6/QqEKB3Wq6gDnnPf3/YbnwUWJ9R65rUlxOD1GpZIkCmwf0UoQXIvvIHiNxRPEBiGHuddYB0KbYsZHeFHRc0U0EpWXJGaEkpAzIfiCRq8QWoEYUJKJNnjbUx0qgurAO/RRYO976ASpVciuw9W3hFlFVBO80szKT0j8DSa7RFeO68u3uO0eecgR4xSr39d0H1qBi4LW6mHRtNyD6GhspN4qMpOQakOaaYSMlEVK1Vh6B/t6w+vrlsXRgiRJaLuO+XyKd4JRMYhxeluz3h84KVM+ePiU1c2Kt69/TKgUk+PHXPy7N3yx+0tkMub8/hknZ0fkY8flm2vyIsNMArqQ+OiQwvPb3/4m49GUv/udb3F6f0yapiByDo3nUF3xwaMz1vu/wPcJ5x8YYlfRVGAk5GmP0TNG0zk3t19xefsC1x3wNlAkJZP8FCNmaJmyqeGw+RJ1PiF1J0yCIVWXSH2B8wnsHrPfrKnerhmZBWUF/qaii2vqULOOkaOjnPvuAbfvnrO83GPSgtuNo19e0LkDhbhiUwnasOOwvGF1G1ita9rWcXy04Pe+/RkxvGB91fBnP/4eL17c4H1OUcwQynB7fcFm9YbNtmO7TkknBbky5CKjPzQst2ucBl1kKBcJTTPY9zxoH8mQlDphlKRoItJFurpDnaR4H3DOkyjFOE253G44Gs0IwpCadKAsaE8aNPGOHuOsJSTDkpWRoPB3xKmfhkEh/LCwGJUfCEcyEvHUTcXJ0SnrzZ5ROabqOrQsMCpDBYH1GwQ7er+jc+8vhnYIWp+QSEmuU0ZJSWoiMcD1as/tvkeNSsri/Ur9f/c//rf81//0n/D044dkWcpsUlAftjxcHFPqnOUyZ2RL/v5v/h2ePppw/zTjsL/m0AROXKQPG1ZeEW3OKE0RQnCod/T9+8eT8RMCPb3sOIQdcrUmt4/o7A/YLVNMNsGJVwR/i2803fWI2MDpY0EuM7xdcRbHiH5BVt/DjM9JE42pWh6kD1G54Gxyxr5aU44D41nO7bZGWMnl9ZIPHySsmKBChu4sI1mRJwllXxDynPVJhk5/nfF+y7RM8Lmithrb9fRJRzHWcFFzrD3N7h1tU5GnJYv5gv16z3Z54PzxMV3t6NuUHsVs9hRvS6TsefDgQ7bbPZ998lt88cWf0DUde+GZ3ptyEia8frbmyckRvZE8X97w4acPeJRPeF315KOc0UjT7gNtl9JUB77929/h8tWGyemC28OaTlzzjW/9GifzUwr522xWc55+POPHFz+gdy24ntxpPjx+wo9efIEi8Pj8E/osRftnUL8FucYnZ7jiAzTnPLk/5mBaEqdRW49tLXGsmSXn+F7zgz/9Lv/oH/4O2x9/hV87kiRnn264DRvyyflQWW5qZLhlW28wJ8d4NWK3rOm3jpPyCauX8NXzHWq0oHPQbXYgoU0Uq1HB7Pf/Hr7qePdnf869uSFkOTYzlMWUmRtx8/3nfOP3/itm9z9je/OcanVF3u2QeUcrJXmWc3vwjE5m5EVEigNSWKxsQFhMClGuMeJAVs8IAjyBRg14YHHHSyE4khiI8utKzpCIS6WRUg/nVhB3aD5BiD2Rnij8YMymJzUCRUJfeUz6KYFA062o+3eo5ABqw+IIjIMkG9MYjQyaUQtjdWBil0gzpxWWRGwx5IQ47Pu42iK8QsaE2eSM65seLx1N4+m6yH4vqWvNfG5x8kvqfspI/QPqjaRzPZk+J09nBCyb3S1dkzDKQOoKZ9dU4YJUzijFCS5qYp+gKBAqxfeB0HQEZ3Ei4DpN6yq8EgNJTQdSIZHogWQVw90uAngUGom4e1sSEUSUiKgJd3tvUkpCDHjfD8VjoTCJRkuJuyseG6BkSNMAACAASURBVGUIIZKmCoQmMTAqDW5ekN0bYz8KLNcPKZvAJzuPuD7Qvrnl9uodX755TnX8DGMz3t28QoiGokyJckHTpayuGz7/W3LsXzoZz/QEJSf4GLDRY33ABk3EoUVkpFImJsMIxa538DPCodNkRKkVLvR4mUBZQAj0dk0qDbKbYpM1qBYRIwKNCAoRs0HwoVcosybYOdEHlOgRqgfRkaYBEXqUANu/T7kQSWBaLohhh998l/5fvUVeXDL57DHxZEpfGOpSsTcHmtDj6gq33uJ2B/a2Z9dVHPZr6v2GYC3NwdI5QT6akJYFQR3o7BWH1Rt+9Fff47BekZkM2wucBe8iio5EtkQnETFBCI2UkUxHkJKIQofIKHhEliFkTgxDJyIRgyE0MQotNX0fKLOCICwjWRC0h+hQSiDkQFEwmYOoUQgKmZKmI8osI1UJ3kVEkCihQQhiXiCkRklDEMNSV2pSXO8ohMXh0XmODxGkuGsDSdquJctKdFGw3F2TqS3KW3IzR03naDWitrd0qmY8OiPKjn2/x9mAajbISjKfW5YbxcQ/IhtZEqnwweDvknQfBUo4fLOjWS8Z2UDbdKBB5QUpGi0TlPSDLKbUBKZEBNY6JIpEp/R+kDpFW2N0RPsxwrdY57FW0PWCGAuUHtM2PYvjCYfJlpgUyNsUvxQkzFnWlpvuktNYYPoGfpa6pkq2hy0qzVhvK8YzSXATCD3BO6yLSAm29wQf0EqhlaDrLJ2NuOBw3jObTXCu5cmTD9mstmhpCAFMecR8+jGz+Zzb5RUfLu5xc1NgTiTZSFPVY2RQpKVE5GNEnvBv/upPsFXg7HROOTuhOVjWyxVHZzM+/uwzYveEqnuJdUM1vfOXrHbPef3VmtcXryiyGQ/PP+BFf4UWHqOHMQjtT+h6z9lZybvrFTJOaJuW1e2G49mY2SQnn3ryPOPyxb9lnJQ07THm/jmutOxsC7sUp0qW++dcrbes9juKsxGVXRPWCYiAwhOqJbn9JiFt2b7Z8OD+EbeHDS+v37A/bBmnGe+uG95tJFV3YFfBat+z73psdCgdmU40X37/L2g3Y9Yryah8gqTEh8D+cMvy5jWrzVdsqxtG8xPUZEZfdWxuNnRVPwjCvCPPUowStPua2A8J9igxjIQhjZIkSrSSCB8JLpCplO1+g6tbMqnpqwoTIqK3KB/REqxwCAIGgRIK7wOd9/TRIqJH+wFzFuX7yW9ikjsxUkBKQRACF8PA/9eC2tY4GWhweAFRCaKwRAb1tnOAMugkBX4qSvPB46Mn9pGpSynMAlGk9EZhpWAxnSFHJcvba/iZ69Hf+vbv8lvf/g3G85y+a0hHivN0wslswttLxwcnn2IfOoTbI+OK5rCiXjdU23d8WKpBnLPdo5xHST0crY3Bp+9fLDTNa7w64JWjChWirZiYI6YnLfvuJTLLCbZhVGaUicTImqPyBCcMS/mSif6AY/MpXm0pjjz6YQOnUCyPGatjVNaSpp7xUc58oslyw6Z2nMzOWO5vSPUE1+2QVhEUtCES3IDkzTJBWjhKU3A5nhFzQTZK0TbDqhaKBBqJa2eMJh/R7FZ0neNkfsakPOX12xWpKkBYDu0KrWfMj6estcK5jjyNjEaK0ViSZBJBYLW+ROrZgK4EilJSHyzFWcl0Knl0/hF1tSFLJPdOT3FdZBdaXrz8kg8/+gwlZ+w3kBdzxjLj+ESjlCVLW3y7R6QJ2WhOlh6x26zJTMH5vRlV77m42PEf/YPf5sn9R/zxv/4edveMU60x44JU5SyKOZvdJTZx0M+wlSZklkOz5PbqAn0y5uLZFbmo2Kze8PLmAkXKZF4gwzCv/eCb32C/V/z5X/8h4yxjwoxJV2I7z021x5st4ipwtZVYpXk4npPGQGwrGu8gG3Ny+pBHZ0esvrclUTUhVOTJCV7nHDqLCpHxx58x/fgDpM+5ffmWfhvITUmWa5TSpLLATQ35pEUpTeglwUvoIjhPCJLgphCnBLVDRIH0bpjaFBFwBAFBeKyERN4ZOu6q4lIO3PEQIiCHpFwehgVPNDGkRBehlyjlEbKlE3uCrvAu0Lk1Vf2O6DZstztC60ilBw4UnUEm4GVOa6YcmJBGB14hokHS3U0iSJQCERJG5YxD8wKRtIQYSceB1W7FerdGSo914Jox0p2TJClS7BFyi4uB1ld41LC3lp7QbRKsrwiZpIo7nEjIipQoBc5adOaJ0SGFQap8SJyFIvbQijUuq0hNQvQG11q0bAapjxyY69I7hEiIeEKUdzSbgeAXRRhI7lLy9a3cTW4IIVFGobXCRo/0Q1F5kBEOy55CCZSUaAujg6SZW9KTjNhJUh+x25b9uyPSq0eoi2P6qxmv36540bzBSEFpezq7ZiJ6jHm/gPeL4pdHG8qAFAEbe7zoCHR0ISDQEC250OQiQURJ379fySlNDjEQlSLIwQCHDmgFtB7IUbqGqBF3IxnRD/pYpR3ICq0U1gaIoKRBSoGPDWli8bFHyRzCz/F4044UQ9NbhLmkqFP8Dxq6qwvitESPM0xpENrT0bHp9qz3S/b7LeuqZt9U9O2evtkRXU/bWELUjOdzyvEIG5ZU9RuqXYVbbtEuRYYc7RzYlpGWg47ep5hUY2SCjMO6khCA9MTokdKRiYCWGSZmSAeZVgM7OHgSYyjSAq0l2iR0cWjPqERhiCRKImPAuQ6dKUKQGKlwrudofEyiFTIKwp0mtjRDQo1USG0QqDvCqSIzBVFFfFiDluRphkDQ9xbC8OQMJqNIC1zXMyrOEHK4v4wOJR3lpODh6GMaLWE8RiWR69srtEnRaYIXCpVqghQk+QySLVLqgSHvJb4LBGshNrgY2PcbwtqQtQXFeIyQhqA8JA06GQyfRjpUkgCKEHqkkBiTEn2HFHcvfAV9/YYQBLZXOGdQOuFQ1cQmIKKh70tiDlFIfJbh0hKvPGkSqasNu12DSX5OlhIMiTSsVmsIBtt5tBwNyVXX0RMgapokwB2qLk1Sms4jYiR4qKsaJaAsMuaTEhkswXmkUEymE46OF0hhQIyYT+dMxmfIUYs3NSMbaDYZYlczkZ63z16z2WyHObvOs931pKOCfDTn8dNzTJ5ze1vTuob5scW6W95dXvDsBy94fXGNTgzz0SO6bWA9XfDgwYKiUKjgIOYYpQh2S55Ezk+ecNh27Pcbou8oxxW6cOy6FcvVlocfn2AmI3yi2FYHjHfkqUbonlBdsrrZsNkcSNNrismEcT4lkQEl9vj9CrlpuWmWNE3k5FhB63l1ectXL97x6Og+08mc6rAkCsXVTWSzs1jvkDLibMe7y9e8W6RIL8jNA6y09H2HvZNirW/2uFYgomVxBF4lvHy3ou67gTbmI6lS3JsuuLq5JoqIDpApRY4aEmxvESKS6BzfW0Lvye6KEsaD0SnVekuZpgObXw5cs+QnB7JEiOG20qQkQhGMgAghCt6biQKUUYQwYPkUA6VC+ogAUpOA7ciUQgaLUqCFJ8oOL7rBctdnSFKkeX/8JQs5WkRynSCjplw8QY5SvIDxuCTRKdPeMrLpezSVf/Zf/mMenN0j2kh0klQVpEoR1IHxw5wQSrabPctlzW6zpa129OGAjxfACBU90bcQLa41BNtDU5CY7L3/b9cdcG4L0UKfQirY9zWjfEEexySyQgqJlWN65cHUjJMRtp+Spz3C7cgXNZYdusgxmSRNJoSJpAkVmdD42CBNxCR38hChOZofkYwMx0dn2P0bom8RMqN1gtpaQtYSHeQmJ/Md+UlBklqU9mgjKPKcLvdUhxWj8RH2aIrYNmQpjEYjRJTELnAyPcHalizLWcxOKRb58P7R5kxKhVKeJAGjJLPpnLpaspg4VLC0MRLLgK8dY5NznKfUhw2ojqwoKURBHT2VbDg+nvD06Wdcvttx7/E9kiyl0CkLC019YDq+hxy1HB1N8E4Ro6McKU4WRyxmM969W3J+/wNOz8/BeDbNC2K45YgHJPkpo8k9NCm3u6+I0hG7FONydqsV6+UF1h6w/ojv/ds/5N6p5tmzHzA+GYHV9AeH8D3TMuXkwW9hX7xCuAMmlngb6JylaXuWq5bR1LBfrmmlYbZYoJUaZHvugJct8/kRk9mUMi/5ky/+BcXZBIkjBE0SSopszMwsUNNzTs9OufjRK7ydos2WYARWJCR2QBTmyqJ0P6D1fKBvLNG5n0g0JSlNC+k4RwaBDAIV7s7dGIgCpBbEoO6EW3J4fkk9iLjuoA0Q0VKgSIm4YR8kQIyO4O0dj1vgvUI6iW4EmTd00VBVHtEnNPuGdJJCmNCHGh00MqYkKGLoEa5HSokTChdK2o4BUuHBd56utTTdAW003isiDqUNeZGhTA1yhxITRFQ4vyZS09QNRkdkbrAxpfeDnTu4Hch+WCCPCbIz9M1QudapJIY4LKlGP+AbpURFherAi34YAdcJzkeIPVpGEqUxiULnGu8HfroPd0x3JIHhvVMIUFIR7iziRBAKtNAIhsq6jwFPROthKTR2gUgcxkklKC3RWpC5FFEYlOxwVQV9GMZjhCeZaR4++BB1dR/1wx8i8hG3r69od3tiPCB0A/Hwt+bYv3wyHgPEDhv6r4dMcHikMMToSIUmEQYpBmzgz4YXAhcCA6PLQQh39qkUR8CZHoXA9QYhBjB9ICDjDKnB+hrpF0TZII1AYIhf26qiRYpBbGHU+wucqQoQGjqrSLKCxLQ01Wvcuze4G0VQEqsBFYjS0oaaTb9h1R3Y73ps2xNCMxwUwSG6HgL09TuCMQS3xXc7jFecypIgcyQJQnlCCIxThRGa4ARZKkg0A1vcp4ioIAaE9CgdSAzQS/KYkilNogahjovDkmUqE3I9MNFtJum6QSWfSUGhFSoGnFXIpIA4HPC12zMtCqQA7/zwhiAMiVb0pAQ8UQSUVljh8L4nkYIkz6g7DSFiJGihyFKJt8OCbVYURKBvNbPRjMp19Nrjc4UoE0YnR6jjE2I+xhaOrCgYLe4N3FShMElCXs4oiwmjhcEnCWBIkhKFQmYW2dd42yF8StAFh/0WQkKeSoK09GFLkjhkOYOgCESEGpjoSkeUEhijESEjTUta3yElHOoVIib4ToB3JKkidg1NbCHJ0H6E8B6FIUmKwW5m1ujM4mVDZRPy5P2rXCVAeEW185gkp29bVO6AiHUMIwgyoGqHMQwXR9qgtSEETwiR6D1913N+tkDKQJ4qLI48TxhPE2TS0TQVxXzE5GSMNgkmK3Ck7A9rdtbhuxSN493FO7Qq8KGh3jvaJuX+43OO54+YzaccDmu6sCHLPH2/ojr0vH25ZHvTk5sZo/mI5eUl/aHCPPVsD1B3EikFaZKRJQVXb1qm5TFF6gc5iJTs6h2v3wl2raFp98zUFOSUyTinqW5w+w3jpCA3JU27hNjgO3fHJz6wmWyJXpClES0qaltxs7mgjjW3y4bRdEfV9Wx2PW8ua1LpKfKSMrtmd9NTHxTWRQKRNJGkiWCzWuG736R3LSobUzUbum4zJDndAdcKpJtRJi2pSqhaR1O32DiwgCWRR8dnzIsRl/YtEcikIpNqqGiHgPCBKCwiJATr0FGgrIe2G6q9SLr9gTxJBgrM3UcS4tc9VVDDgZwqjQkCLyVWBHB6oBT9TEQJMLRcAWTUqChRSqEUhGCJcCdWG776GIhS33XmBku3/LkFztPkGEmFKWb0faQ4foLMDYRAmWoKCZnxjLMFl9c/vd+vP32M7TzOehKRgVd4D8SaVCo8ljyR9LVjfXvA2SVZvgLVcOgCIaRorRF+T2cjolMIkuHA/JnorSI6Bd4jRIIqM+p+RygS8rTA9y30dtg18cPidJ7VJMFwls1Ybi/JZoNITfmMuJWovCdXKbu6Y9wrqq6GGPAu4L2DEJlMM44nBUfTGVf7Fda3RO+xocd6S6YtonVoneJsz+Jkiuh2WG8xWU5e5FTtit62zOaKvg5kaoxMJqRZSt81lIlmNMqo/YHptGAxy7AykGWG6WREkQokGt8H8jTn+Og++6qDO3+FjArrDqRFRMoUgeF28xXz2fkwZxwk0XpEcHz++YeUoymjSWRxbNjvKpQX5KmiqxUfPPgGQtwwKjX1LiBF5PRkwmw8JVpFniqOpkcczcdcX95CbFBSoCjIzJzZ9IjVXpKbgk4NdB/fOa5ev6KxS0bjORdvt7xdf8WTj77F/l3N2fSc1e0tTX3AhpTjk3uczB/w8ofPyNIFdQfWWow1HJqe/bYh18c01Q6R9Ex0QgieuguENJCXOaOTE9R0zvZyzfX2L7j/+BG3F3u0kozHJ4yLM4QPLI7v4/ewun5DPnpE6F4TVQvJnEBJ52GmMqSXuL4H63G2ReJQRoBwKBWgb4buhpTDZFmAEAckITGgY4L0GtJBbCO0QSgzZIhhgB8IhlFeFRNQCk8cOmNCIEIcpDpEnFfITiNaTxJS0piy70DFQWLniXRBoFAkokCKKTqOISgs/XBW4vFO46zEuUjoIl3Vst2u6PoEhEES6NpAmZTo8Qzvb1GyRYaMatsT24bDMrLdSdLUIzxErYgxcmh2BO1IE0VVe9o4WEdd06JkhgwJrlXINKHrurvxniEPEa0iqogxmiAlfeiAQNQp6BwhFGkhCSEQsbgg7joKd2KgKFBC3iFeHTG4AXeoBjFhCBB8wAcPip9QqKL8OqVXd2MwEikjcZohdY4S4FXL1/K0IgmYzKNOJ8TxER/khqPje/xF98e829d419MpaJo1f1v80sl4SoqMEucFMWQoRiAqJBIfINWaTBuUVoifY3E10Q8tG2fRypEgiDajbTXkEqu3RBuINtxZFNdDWzUAQQ7zakKB7FBSQgzDXDaGiAQV8d6jzftv3t/+T//5L/vwfhX/oWPokg2fvyhuv/7m61O95Wdb5j+Nxd0nsIH3SnJ4YPnv3eOncXP3NQHO774////42Z+Ngfc6/N2PhpsUcP8X/3RSSPa3DWk2peoseaaxchipkUpjnaPrAzG0JIkYOkSANgneDxUPxDBXKIWiaVusHSq8SfC0VUtbdbTOUUxTPlzk9G6NESWpm9Bsl9A2mONzdocOlwiEtPSNxRh4/PiYDz9+TDmZ0dUd1XbHZG4pi5w3r1/S7Cb0tebe6WPOzj9BFD1/9OoPyLXAxT1fPrtBmYzROGNcKhKVErYpn33+KSJ5Qz5WzBYFh8OB2+UNF68cWR55+JsPCNWItJPsN88JtiU/vYc1DetqT6cF5XxECA6DJh56bNwgS4HPAjsEy9WPeLr4gOevrxB5i5VDlUllEqstHRumkwNffn/LNDsmiBoXHeMi4fRoSpkWKJGzra9p7Ya62ROjp2s7urYlT1O6qmWaneF2sK9vMdLQ+BbvPEfjKb/26ce8efkKgUBJTSENmdQYBFoKpJaIGPDO4X1HqjV9c6Cv9vi2Gcy0NiKkwMeACw6jJL13iBAx0aDFwBJ2MWAJw/6HHNi54ueScecsUghi9AghiXcg8qgFljAkAyici8MeTfR4bxg6kI48t9BHUnl096Ia4un0jJSebjxiVXfo0QlKC4R1QyInAnkeSY396csWaA87lBxG3DonWFcV+1AjY0W9rCjNMeNijmgS2tuKGN5wOtpj3YKDtQiZY6QjuApPh0wGd2HXbX72YaNciRICFyze5og+pwggXMCaKw5VxHuHDxUyeLTLSVUk6i2l+IjLakVZnhBUSdc6djd78uQZ+eycdj+irw19X6EN9F2gt55gPckkcnaWozxDZ9cntE2HV4EYHe2uIwY3IFNFxmQ8YXdoIRiyyRFZMaLdNRTzCUZ2SN0zXUzRWUbVdfRtzXSkUaolJII0C3h3Q+syUpOgRwWaQKJz6n1PWcyYTmYofY+mXWKsw8SEsLOU54qD61i2jiI/IK1EBkVnLVVVk2aGD57c5+Jqy8nJDCECm/US1+9JlONoOuHJ42P2+4YYevpuT5EsOF0c4/vAZrfm08+e8Pz5BWUhsa1AxQKBhZAjpUFnEr8PPDh5zPbiGSIL3N5ccH1xwexkTJHP+O6//FPOHj/EyXOePp2gnKetvsCFFvL7mOknPJwl/F+7Na14wLq6pDCRrle4NtL3HZt9w6H3GHeg2yyJxrHcjbh3dkReHoMcY53h9o//kkf3SsZxzEXXcHr0lMX5U5pWUHXv+Pz+I3743T9nNE9p6x6/vWWWGkZ5ihWGRtbcz5/QtYG+rpAMoApjNNpIrKuRuiMrDyhhENLgQyRIAQSi8BAiWidoIXHGgNQIlSDkMCIiACXD3QLnILdDQkQNc9wIZHQ43+GjI+AIoqWLjtYdaNye1tW0vkeMevbiHdpDxj2MNKSmIElOCGpBLSoIlsRpErdGhwJnJV0T2FcHbta3aDMmug4jI7EpyWUJoWG/85QjRb8ecXl5YD71XL51NL1EmoZ6tGM8F5BIqnqHGOXEoLlZbZAqJVMd3jZIpxFeYys5kGa6Fp0OlWbrWtreYUyOSEb4ELBuj0o6UOWAhPQJMgjwnijlgDgUAqEixEEGJKLE+X6QFao7v4IQxDBYk0MUxDjU0kPw9H6g1kmtEFIMGfudod0WHhEaXCewaoJMPanTJF7ihMMXmm1eM//wlON797i6vGZ1eUOzb3FRsu7fd+D8ovilk/FRZkh1xtbWeLFGygMxaCQRD2RakyQSaeK/N+NotKJrO7JEkiiNsAPkXhhF4yw60wOtQyR3ZZ8EERWCKYEenQyM7KYeIWIgSQaou3Oe6XTBcnNLkB3eNb/wf/9V/Cr+/4xsNsyUjUTJ5XKJdQmxlwTbYZ2ltxZrHY2M5CFB5QlCKfJxipA93nucG+bHL69v8JzQ2x7XOW7XHak/MBYl6SRhmkuuXl/hqakPW1I1R4kTyvGUoDwvlxuKUYkwPeXiiHsPj5neT2mKDV1nUTvLJE3pu7dcXs9YLiuKouTJh99kNp9g2fD9L1/y8Pw3yJIdz5+94+LdFZPjnMl0ipaGPHGcz+4xWY65vP0hCMPJyX2KdMfy5pb+sOZ0MWUZX1OQcXl5i3ANeZZhbWC/3aC9p3SK8QNHNp7gdx7n96yWDrVNySYT2r7gi2dfMvn8nE27Zt3AeFJQFB4n1rzZtHz6yZxqFZiZEUlSo3ID8phxahinObnOuLn+is3hAqcT0nRK00qu3tyyXN1SljneXzEbndMcAofK4r1EOJgXIz55+gH5tGDT7NnWNeNiQolCW4d3A1UlMwlpkpEqQ9/W4D3rzQ11uyeEgJCKUTkjuKFCk5pkoC8gUUGQCk0WFUIlNNER1GD1zJTGMyTwPxu+7VFJOgh9gCgDNjo6NxgB29ZxND1hd9gwHhXE4PE2on1kPMo4mpwRmoyz+efA85/83rPpiELPuBWO3eaSVGfoBIhxeO4IhZYpbfVzM+yjFJ0k7HvPy/UNP3j5kmW3xG1aHo7mHJctu/VXHHZfkfKaUnvO4im+1hTUHPo1hYiIMCZJS4QJHJqK1c3qvd0MEzK6uCOammganD1wnD6mXY3pRy8J6j5aT9As8c01srMkcsbkKHBVneJ8pBAG8pZDXLHqDnQ7z/3xDBf2NLvFcPERHG0s6XqNbzxe9hgcl2+X2G6NlhnOe6wI9DawXVacoOj9NYv8PnsTqLod07RkkQhU6Mg6x9l4xEXzjoN0nM38gPJ1HmOg1IOboY8zmoOnOuwoT4eRO+87sjSlLI7ZbK6ZzBIQW87OFrx75VldXxLoiXKOFBNad0NbHziePUHmOd5o2q7FyZ575/do2o6quuHRYsZh19Md1nT1htPTcz756Dew9pLbq1uitxgFqZ4wyR/QZw37UJMsprz7iy94s7lhfu8pF8vAZDLiw9kZcjJm3dY8WJTUvuLVquc3s4wXL/6MZGaYLh7QrzLSTvOf/cN/zF//6Ac8/uScF88uqVgQ04LQG5re0SrJm1crXj9/yfEDidcda9ugk5K8TLi6vGKD58HHp+ylxewvmD06ZTY9BlWzvfwSub5E3Aiefus/4Q/+9/+exw/HfPrx73DYGA7Xz/nt33/K9fMLrlZ/xd/95n/B9/7ob3g6O2cxSrBdx8pXqDLDF45+fTuYn1VGoguUTPFe0LUSpQSpnnGQKzIiMgqSMIjvnIhYE7CFoFeGxGQIMYAGgpDAQP4QauhihehQNh06W1igQ8gObTp89AQngRFt2FO5hl2/Ytu9oXKX1G3LZFZQdz3EBUZphFb4JBCLPakxZG1JxNAJSaVO0MKRRkffBep+R+N2uLoiMwLnO7JY0B52bG5uOOxXyK5k0+bU1Q3+wZarCwsq0NkaJeHkvMErz6qphz04JfD9gYfnCzSeuraMUk/XbFFpjm8iWZSYkA6Gdhup+i3BWjKdgRJ424OvCQqiSgghwdWDDEilCoIYSK1xmBUnDEu0xnukBC0HW3iIEe8h+MFsKoRAxuFiumst0gxnM3GYJvC9I5WSXlbMZUAdNK2ZsEta9lEQxYgiJqSxZpRPUaYjnZU8/NZ3+KsfXfHs7StK1syyvz3V/qWTcRElQgR8iPR9TnCCKG9/0kpUMkJ0WNfR2ve19Kl1aDNQQvogcQ4SYUkziyFlvUzo0wOJ6vDeEUNECQmxprUdMpW4WIPwKG1wHpzvEcpS2xtQDtsVJMnDX/bh/Cp+Ff/BYh6mVFKhCk21vmBbO1TQBBwx+rtRBAgh0tmWfS2HTo5O6HuHCz0oiYuR1eZAFAlZlgMZXd9zMIHNqCd0NX/z12+ZvzhhnJ2R5I5f+8acyewM33v65orz8xIRzkhNxvHCUBZjkmRKvXXs90tyDtCNubyBd9cvePzkd/nsmw+p7YGrzTN01vLBh2OKD0+ploHT01vMrOd6c8ubm2uafct22TNKZvzW77ygbxs+//wRj+dz2u2E4/GM1eQdz/7mJbfP73P8nVf4c4nOC2oTaW1PutNMZMb9+Ry97ZHJr/OF/yF10bLCUzWOWRP44N6Y3Z9s2TVYJwAAIABJREFU2Oy+z/xhx7/64z/h40ffYLPW7DcZxXzKcus46b/BRP+QbHTNSB6xXAaqdUMlIrbueP7jP2U0L1hMHtHantevXlB3ljxPWC43fPPzb3E8O+PZF8/54x9/nxgiT87v82sff8TR2ZwfXTzj1e07FrMph80eJ/JhbtGkqDszrYsO4xUpmtlkyvXqDVW1/8k8uBSKpq4xRlBmBfvDhkylKKHooqd2flC6e8h1QuNbquhIhEa496sqwkdSlRCjousalIZSC2wQ1LuGeTEncwmn6QnjNB9GVDNJJkbMJ2fMR8eswhVP778/1mebY/a5RCpNurM8PTpFmo5d35KOJ6TOoJ1lfp7D65/eb2sbUIbvv77mL5+/Zd8o5OqIbvOWL1/9IQ+P5vy9v/P38VFickNmFtzeCrL8CpNVbN/9FVIdMUoeo0cZtdxws69YbdR7ybhLLPu3jkSNmR4biBdUEhiDrY7w9prRqCYIR8xLTDJFxSNGfMmq+i6nJ4a2a8Cl5EHjbI7YGcyJRvYbdutrHjw9ZnnxCl2cofUJXeVZ7w88OT3m2Q/fsJ0kPJomHClNs9tyc32N21/D5DNieswyBoo2cJLNMQnU/Zq6thxswLuUklPuJx8xyw/sOo8UFqNzilRTlDmXz1+jlKHbWdJpymqzxgg4mx+xuu7oGoGYCoqiIE3GaLkj1QtMJkiKguP79/nen32P+w+OWCzukejIaleRpIaPfv0pzaHn6t07TNIxLhP++t98QewrTsYLHp9/wJNHR/zL//sFr796ywcfPEBGy+lZILg1XVszzWGRzzgrPiAJhm7Tk8cZv/uN3+Bb3/wUjOe2XbP45An/+n/7P/jwwSk/ePUDokg4nz2lSOasfctnv/cxSXzM1d/8AZ88SFB6y/z+53x/+yXKtHznGx/wP/0v/ys39Q1qfMX57DvcvtsyP02xOvKmX/PaXtM1Yz7vppj9jsX5iNnZMSFkdDtDWUxYVzX/8ae/zx99/8+4pzz/6Hf/Oc9v96ztnrNvPGS5n/Ldf/E/8M/+8/+Gmy97jsY/pj8Z88pFfFNSTj7jSfaI9e5Pkb2jyO5hTIkQCT72eH9Amg4whJCRtjlKZvgo6aQauvbC4YikcgakRKkICGKMdyMscShORojR411P6jxeRlzweB+IUaCURooAOKSOtFtFu5TEWiFr8OsG1VmKkWRW5EzHZ2gFIjhoeqgccZwhyjEQSPseI3Z09RFVban3O/Ybw+WbngePS1SM9LvIu7d/Q191KD9Gtie8enOJlm8RuuJtbVjfzGjcDSLZkGeKZnvg3c2K5HiMG3uqruKkPGbk57j9LUwuOeEJ6rDg3v1PqDeeybgg9j0+tMOMt5/Td3s6WVNkM0I9oqsh+LsqeNbReY0HpEoGT0yM+DjMgQcVCEKSKo33Fh8syg3ju18vycYoCT4w9Kkl0miSPMPHSN/19G2LtIGyKDm4yCadsm9eMvNbplEjY6DJQGQRW6WMjwqinrFZ9uTHCz769U+oVq+4vahpw89Z6X9B/NLJeJkNdijnHX3uuGTJ2BbkMdASeGDOMOaInZMcqvcPjyLv8UQ2+yVRetLUAJ59ZwlRIApDaR7fzeIpouqwYkO7LUiToX0f7RinVnSuRqNJdYaiZL/cEtQtOhuwNP/P//k/E4IjeoEQGq1SQOPD0PJRicFFR9PtcHY7EDaiQTKiEwKbOrZugxE5iZgQfYK3Hh8boGY8LrDW4l1HkBGUQXxt6SSQJRqCBCtRQiHFASG2JGqCZIZQe3obIUzRSYONa2KQpOIBvrMURY7BEWiw/oAVFTqLaJ3T7jKUDOSJxHbN3aKswZgcnSQEIi5YQOK9xcUW66uB8hAlIiiyrCRmihdfXXNyegp02K4fFku0wUlLZW84H51xVV+z6tZYryjSYwIZDQJxMkKe5ZhvfoqYn3I+PWI+S/GJwylBpksKmdKkgkfpgr3qafo9JZIUhReCPtUgBToETKmwtscYjVGa6APeOowWrLc3tN2emx9ZXl/8O7766kckacb5/Xv/L2Nv1mtJdp7pPWuMcQ9nzDyZVZU1MMUiKZHdEtzuwW7AfdM2LAO+8S/wnf1X/F8Mw2ig4fYAybAbtropiRaLRbJUVZlVOZ1pjzGt0RdxSLEEwda6OTgHiL03Yp+I+Nb3ve/zUi9LTk8/ZlU8Y7lQ6HXAR0dpGlSuSEGzXJ0g1EQQR6Z4JPoThLbs9htu3nzJsPkVRX7J7vbI5D7m/Y//Gaqv8PFbXP6KbnjH3c2W+/sD3tW8eHHHyVmLrkvatUDqPW8fe1ZC8O7aMaSWQ9qTQsGyrKkwRH9EiIw0Cu88rgtUVcXUT3jnZmMJc4CMUgbnAvvtNctFiySTw4yXwgUImSEJ7jav+cEPf0hTWUp6prBDq5HTx9/nbn/H1ZNHpHjCYl1jqwN5/47DuKXjnO32liQF73/0jEePLF/+8ld0fcfZ5RnPP/oJU79DqgVKakzU/OhS0H75hq8+f8l++w45KgolePvLnmN4x4cffMz65IKo7khuT9yMLJbnXH7k+YvPXvCH9o84f3IJBGJ/JGXPurb4TcdQTTheMqRzlC+pw5GlmnhUGqr+SBs11zewPyq6bcPPh3fYEi5PSnbXt/zqcMsn/8m/QOVMKj7ll9/ccn9/S1lAs17hxBFBhfDnrCvLz178gmnypNDivaE2lstHl+QkudlFvv/s+zy5aDlbW0wRuL//NV99/TmFsYybI1flEpsyhtkCo+amEEYIilJy9ugRd7t7Qg8mFSgZEPQ4f2R9WhMcxGGgSYpReo5xRGVJU5aoNLuORAYRIEyOVJjZt/C7y5Z0DmIqELT4XMySFb2jWp/RFi3rRrIwj6jVBVpKvBsQIvH+ByfcvLnj8cUS2Z/C7wTDpWli9Jr9pcM8UXxVr3icSyoZUHmkXSikkPzi22++83H8JhNbT1sbPr5as9+MvNSfIa8DKj7lJ//gn9CsL3nz9oZ+cBjuUfWWJ/XEcF+Sjs8oG0ex+DUxjPiDxB4NZeG+8z6Je6rlyDDsuD4YLtsPudkdIUFbClw4Iv1AXT6iUEsQB7r8Z5yef0p4M7CQc5iUEJeotEQSCXHiuOnQ5imnK8n1F18xDiVWevRyi33c8uF7Z7y7kcRq4LKEZ08fI5zg9ebIuAfnK4yIDPtXpNUllQZna3be46dAipZH9YpQHdDKUVV3dJ3lEAy96ilXiXpxybjb8+zDilffemwpKSswQ0WhoKg8bw4dV2crfvHqNe+fRAafMLrAFhVmmVldLLjd3HD35h2f/IePiGJDH1ou1y1tYRi9Ykyawpzwxdu3vL/cISM8Wv6Icm1YrCtM1uxuj2z9ln/2vf+MP/8//zU/+fE/5ss333LMe77/4TNsa1lcwOAqdukb/qP//B/wj/7hHxKdY7vZ8PT0Gf1XIzpWnF2uOd6+4fTDj6hPTxiGiTyNvHd6wt3ml/TxyL5PVMUVndtwcmq5vPgI2zzi//rpr/jn/+j3+J/+bMvPX79ksV4gmiW761s291sK9QQn3rL3jiK3PFs9YewrKtui7BJUye//+Pv87OU9v/iT/54//m//a/781SuUs1zVV8ibkZd//T/yH//RP4f2nMO3/wv0jt3nbzHrltXVY5pqzdu7HafLEiVPyLKcZScEEBrUCggE/Ew0UjXWFLORMAHMRk3zkCwupISsMGLOJ8iCOe+E9NDWFGhdMHqPHCMmC1JIdNNEjuCPGSXXHKeEMQ6hNvh0IKCgskxhJJv32afXGNNTmUy9OEMvnhHUexyToMQRg8OaLccBsp6IWpHyLO0Kt54+v2ZZ1bz6vMP1p1TK4N3I0Hcsqku22xtytNglLOyGpSmZ/CXdxtN5z6KqKEOL2Ar61/eIK82L3SvKOrE+0Wy+/WsunzwidV/Srlbc3VZI3VK2lqwt+77EGEdTwnHqGSfBmD1Vs6ZQCyaleNd0fOAsbO64N568sJggqEWFFiXjODKpHiEEdd2SQqA1JWmaUClSSkmIgSwKhIDSWIKLeB/mPJNySdCJb44DFSPj4Bg8dFNP0RRUdcG5tVSyoDQn6EZxP2XEOhHtUz4Z/wuub1s+/+Keldnyu2nHf9f6+8tUxJpp6rnr9mzGI1DR4TjoiSJngj9S41gog5XfvYmGqWAcJIU6I6VMHDqU6rByTrFsqycM3UiSOxKGGCBFKKuJnDTTUVEvMz4JsjjiInjfIFKN945CXZLHmiBGEgU5GxIeHjidSEFIBikqslf0fovQUDfnxODwrsPKnlLUxDHRKos2Ebgl5IC2FSm0pNgiYyL5AasrTALpelC7+SLigiK2KDWiyg6jIGQY4wIlDFncI1nPOk59RGtDKRbkPKB4g7SKbveGxfoRKSlkrLCygpDxUyT6QN0UDN2W0mp0YRGqwMdETJ6irMi9IuYj0FFog5GrOYwnRZAOowLdfea99QnWSPp+NqnGHIhBkrDg1hxy4KK9Qk0G3ViOyTNaR7mwDM0OXUeG8ec005YwfMLGL6lOSszC4eJbpFxg5TN2cj9H1bqIKmsoK4KReBmo/chliAzjTB2Qau4Y5ymjgiK7zKI5YySzfFZyLrb0gyf1AdlrXHBsww0H61kly3o6pyg1qXag5pHevttS1wtSVlTmktHsUOLIRWWpVs94dRh4dfcl3kqW64qgv6bTd4RkyalmEhU3/udsnWMazigvS5x1HPZ79l3E1plAhSgU5TKQvgmUKJgi2mSktXPhPU147+frIQS892itkVLivce5+f80ZzgeDqiHsZoUgqZoENqwub4nRc/d7Y7F2Qk3N3fcb7YcpSQMiquLP+LJ1ffR1f+NMO+4fLyirg3vbidGV1PVFdf3Lygr+MXP/4pnzz7kZz//irdvr/no449Yrk64uf2Ku5sjLh6pik+om6d8dPn7mOkrlKtoK8H2viMj2B5umCbHZ59/wbGbeHR2iZzO8d1b/viPf8iLb45MZ5LrbU/Se4gDi0pweXlK0y55e3vPpf0J9wdLuP0FnFYUyxYnMi/inja1LD75IU14Qb1esL/ccOgBUVMWBUebaU9OWT5u2PaKg+/xVqHbJVJJ+mB4uz3SFoJC7Ll+10GS5JDZ3F+zPw5IEfnf/vRb3n//Ix4/W/AklKzOWmxr2XYHbl7e0N94dNJU1jDkDu+hEJpKzWFNhZ5TXgshEVPAuyMphN+GeiRh526NmzdchRFInSlVRZXm4ttqzXA8zqNUoKw0Uhomp+mHzO9GRog4sFqU5BioCkutDCqV5GhZlU+5WD7FjTc0sqIxDeSBqVQMQnH96hqhHFKckdV3Hw72/EgjPqQ+ev76m8/46P1TrDE0o6VOsLs58tOXt/z0ly95/P2/Oe6Xf/nv+YN/+gdcnpzgRgXvvubquKI/kfw3/+V/BY8K/uqzzxA+orzCJc1VfkqlT/hm+zkb9S3IiupwSatb2sJRX9xjmvCd55cW5zg3EOKEKQR+9Jws3uPF1z9Dn2RSnjC2xNgjU98zuY7nn15y/eYazIp9vyeITAxHpAnYsmMM33KzbWmqP+DEfEoQgrIuKQpNUSiaukCFTOw9K7vk6VlDoy13+y1OJ+rHJxhnOHZ7us09Z2aJat/Dp1skmlIUKDtxfhlJfcQdFe16gXEdbpglSDZ7VHWPFANNdU5Oexana9LQ0whJay02wrpscMOIlQIhNWVZ0zWKnCai94SdR+08F3qB3w0snz7htoukXOKjxqWJ84XhVYI1C754dc/5+TllZclGsNl2XL/5Gdvjjn/5L/5T9rt3vP/RxxynHiklJ1WLcoHbzR31xZpqteDi9ITKSEiJo5vIRsC459XLd3x09YjXr1/xg+ffpwseny1Jgi4tMRl++me/Zn36mKZ4ztWzH/E//+n/QFNcsSg/4Wd//gXPf3BB7z1f//pzfu/TMxokr15+SXJQr1q+ffMtZ2cNpxcGOTqm+IbdEdbrFqXWdIfAcJD8r//qv+Mf/tN/wsn6jG//zWd88oPvcSdf8Obdv+OHn14Rr17z6s2RqvxDfv6Lf8fZ1T2PLjSrNpP8DVWtmFLPwpxjrUGrWZ4SQ8THSMoR+WACLACdZ0pWzjx0vUE8oDyEFGSRyTk/8K55uM8/lGJpRu+pbEgofJ5lwFrah47wg+ckekbdkKuKNE3k6Uhha6ql5mS5QQqJmI5U5QVKLHCTZwqv0HHGHUc/MI1rCJrgNGGYkKlDmxeM3Rd49RO215LY3SFCPxsmdUbVAXJgWTYYeUllC6wJHI7XGBVoa0vIhnrdsLmbiEHxydUzgijZ73b0vcf4FqlX/OrNBlN6bPWEpDxJ7zm9aGjXLV4lnv/eh3THe+ryCUKVtEVBYRLRHciHxNnrksN6IBYjdS4R+4JuiCTdcdJMXFSazZSx1mCdICVJzgmRZolKSJkYM1l6lJSYpNAZlNDMkUKzB8flROw1kQ1CCJQokSqiTMIWNYU5RctIcAVtNaFjgzwzxKeZk/MZAlHYv8sP99319zdw5gVTDjglSMpgMQzxDSe5RsfAWXlGkWqij5Dsd99ETVRNIsuRmGf0nshr/BRoC4Wc6dAzSUO6OewFRVlExi6h1RKZBUY0KNmScEQxkvOEEmtsUSHEHpU8QWRylpAtORUww4cQKs2kFrXHpIyxFmMNzglENJAnytIjpkgWK6K3+JRQOVE3isyInwSFOid4gxZgK4NS58QkyHiEHBjTFqJGYZExzJzwVEJaE9IOqT2lNITQIGONNB1JanxcooXCFIGsWiZ/RFgzj23wqMKw0iVjv6OpKgQzjz3EgNUGlMBNe0JwCGEReUkMESEdQkRyToSQIVpkbJDFFue2pCxQqsAHwRQnvEh4ZXG6IY8aq6/YHPfEdcXYJo5lRC5rep/QQ4G6cbw9vqRdLxmioegstmkYlKTqDlBAPm8YWomTE1XKlKNmKQQqZcY0GzBaochjYJwCU8h4oclaUekGGzuGcoNZRJp1TecHut4hnGdIr0n6K0RTII7PWa/PkbkCNV9IJsLJ6QXeJ7RKTFahQ0FhA2V7oFkmlv2PGNwtTF8Rbt+Siwat3yOzRuWadRPI8S3pVKC0YbeLxJuXZDexuY283t1hTlqS0XTe4WLCao2PHiXm9NOUEmlulZBSYhgGiqJ4GJv9zcp5vlG3i8VMIYgRERQizYz40/UFMSemGKiLiq+++prVYsGz955z/nTBPv4JSe7R4YKq0Pzs53/CcfAI1eI97O4PRD+yWp5wd7PheOxZLlc45/n3P/0pm/stWq+Q5sD7T+D7ZyXHQ4+1jo+/9z4fPz/DjYJfv/gVt2/v+OLz13Sd527zguHwmjLVPH/2Ix6dfMDm9tdcPlrTB0dVCR4tzzlblCwqS9IZfd5y6DPvuoB5vGAzjIyvdxghOTmtOL28xL2XKN4+4vz8kts7ydubX3NyXvDhR2sqe8vV8pSTdsGXU+b++obxELFe0qqSwhnCfY9oIz73XN8vuL6b2HcJP0F0geN0ZJosxt6yWmfO6pKmKTi6wItvbvjVr18TgsWiyamnrgVtrihQGClnaYkQICHIRMielBJ1blFklAxoFUkigQjIJLGyQFKRBo+RAqUlbnTYsiKTGMee0lomF4jCoYvvykmuls9ZFue05gSZDVoGhJjwbiJNlugCy6ZCJME4eoqiQSuLjkeUaYkx0+9rVo+b77yuy6ccpwOnzQWuOUUva45TwhcaguCvX97x0y9fg6m+c9xP/uD3eHS65M04cF7B5QefkJ68Ty1LFo8kd+M72sLRNR62PXrsiYUltHNn+syc0OqGkDLeHqmawMpJxLAGXvz2fTabgZwsy8Ul7cKijKDr3lDagkXbctxaSnGGihWu6xhHQXYVxA2muqAfMy7tORxvyUKhbMYB5UKh1I7hxQ1qGKmbmtwnJuGRQjO0lk4KOFkQLEw5Mgw9mszjkzU5Fmx331BWmmwyN7cHmkbjpsPMPW8V1p8SeklpOtwhMpqS6+N27vb5Av8OlvUZJZJVLTG5ZdxdU9qKZdFihEIFT5w8wgesXuKTZPI7fNjNqF+XCG7k8eUK0gC5Z7ksKQyEyTO5SFOuyOGO42HD+WnB808+5cWrdzjnUFLRTZHv//g5jW3YbW+wdUVVFdRjwTB5hhx4b7Fk8/qOj3/0hF99/QX1+RU3N3eEfqIqG46U9PGeyhZUukFMjv7+GtXWVMaQZcbJglS84wc//JRiEfjrr/+C7e6OT54vKcodtzff8OkPP+Xf/unnnFaX1GZN8gXuODGNs9SgaZZcnj7m8vQjPv/pX6KS4/mHVwgVcPEl7emSL178ktNFzcfPf8K/+Vf/mqdLQ//uL3H0nOo1bBVTesPF+h/z9d1XFKeSJ0//AxZ2gegjUtwz+IHFeoVQeuaCC0nkt0DrGVOMIpEIWHLWD2mQAiEVUhmkUnMxrhVCwt8g58Rv8abzb4oUI0YZXBFJfi4ercw4BoIVBD+i8sQ4XiOzojGP0aWg8Dum/I5u17OuntMdO7LoEByp25LClBR6jaVlnEZEaqnLgnE6EBxwWDC+uUAcTtgc/4J1axCDp5YXNDTkOJDdnqJIZKOodE1pKkgJYx+R0CRZzvjJ+7eo3nKyXJLpOUwRaTRCF5ixJQtJGDo6sZ3Nk3nCsWVz1nDx+Ip2fcZXhy3vffSMfGJQWpKnTHfXkcSImzqsLihWH5DGBf5uh1QbfCtxRQWxIXQVyljKbFFTJoeEzyPGGIRRJJFIUmJdQChJkIosFUGK2dwZQYaEDYIhz8btonCULTSLBW27pKoWSKUIPiOlRlWR6f7Aoqy5NQd01bO+LBHj30IM/h3r712Mp5hJSSCEQSpN8J6cMqNwlHnGFkadiHg69d3OuNYBJSVTiOSU5l0bHiEGrKkYnaMoHSkuiCSUFnNBICZcPtIsIlOcUzC1sCSlibIg5vkkimRRLFFyhxCzHoicScxu9/yQcomQpCRYVQqpLDEbslTY2hPGEUODNrNOK+dqRvTIebTo3LzLK8rIotIYK9Gqh7ghhgIlWrRYEaJHIdDKIFEkRpIaEGpPdh6pHEYXiFyC2CBwiDxCvkcLQ12XWDpCmtBYcpgQOWPEb9BymujdjCwTmZzFLJkJmZRnN7aQGUWe2ZwYQJByIGZHZkQ2maMf8EkjxDx28zoSRCQqCDEyLHY40SD1is7V+IVgbwZ2wlMUJdKWuH6Lvu+QTYUZbijU7Nou2hXFuqVV32LKj6lKi7SOICJOaIyukUVLouSYLSfZgZAcw8DoHMllJIairAjTxEhAujXWdNSnW4Z4S3e8BxEQQeP3mZV9DPIFRkHiHExBmC3qKFuR6Mmix0aBzh6jDiS9QcgDWlmiqxkGQdIO3UraxUBZLDBZ0x816/fex/uWxeqMX3zxU8ZGcPCJTe8ZnKItavrdBp0kWhlECoRxIpj42w641pqcM9773/4UQjyY/OYgiJzSzP2tKtw0orWmsiValxTnmkcXj3h3/Y7k0wPSM1I3FWWjuNu9YOjvKI3gZK358vNvefPNjl3fEdniHOzvb6gKQ0iOt2/ecXJyQddteff2jtENdP1IVUWuHp/y7Yt7hu7/4OxsyenZU86WV9iiJOcK26z4nH9Lf9wRfE9/LJhyT6sDj08vcUFjizWLRnO1aDlfLzitLXUhESIyxYAqKu7lyPL0A+5e33N/tyGnhuWiJkWJmkaetTXbs6eEMvP8x88RlcVPnnXZ8OT3/xmX9RNOreblzZ5t15GUoWotdaFBRqZxJNUz0moajgzHnvPTJ3zv8pykArf314xjZHSOKdwzyUfcbrfsdh23b27ZHTpyBqkkKzSFnzWJk+ABq8VDNoJEK42WApBoMYdHkDMiaWy26CRRGUyMxDQiVEFGzkV3jLO5PUvqckmaPMuyRagl5L9djD9iXa0pZT2jEuXIFOcMBKk02AgV5OzJEcac0DLTWIOUFeMYKVdHximy/J3XNWLe3E/DhhxqqmpBZTPTMNIPBdIsuTi94LD5Lqbr8QdPiVkix0iZITWGwYPM8G64Znt7y3C/IYw7ZD6gRM8QDa5LLE+hOxi6MbCoDcbMhUpKguV5+R1t+jDBat3SLAJSTigJOUQKVUKacwRS7JnSkZgntNK4fs4BuNm8ZLVe0w9HxumemDNFWpNZUS3XVObAMO0oIhAnmAw+RqLbshcaFySqLni361H2BBcjWirasiYFOB4V6/NHhCw4Hl5S6BXSRbLzJCa6oFidlRz8hmlckquecXiDsAqZztjtE9ZqRO6pTiLHu0RKDmtKbCHnis9HpmmgEgqdNX0/kV2k1DWlNcQkkKUhBdh1B4ousTytkDKBgUbUDD6gpoRZlHz8wRNEoZhCYuw9VaVZnF1wdl4y3PSM3R3nV79P33dE7yiVoSkq+r6naCu6saetK4bDnqE7IlFECd105Hr3ig/a9yhLw/WbNxy7nvNqSdvUJBPwxYKLi09YnSzZ7468e9uxWs5M8OhGjO5ZrAp+8eWvuFw3TINDaMOqaegU3O729J3j6qolc8RWnqrVNE1DXS3wKZC9hbRmtfqAVy8/o1QOrTvu371F2ob2/D32vebHV3/I68MrQvqGDz66wFaeyW+xOlCUkKKhss8gz6zq+EDjEAKUUmQhSaSZq208SaSHTrhAKQU6PyAMM1nP6LyHCv4BZwhZzDmdQjAbpRUEIQl55n9LwswsF4IkMorIylSMU6LPHRGIyuENoGsGYJ8OaB+ZugERjxA0uAEdFGPnqbQnZkF/d2B3c8f+fs9wd4/sfpNPUHFuzilthVYwxRlJvdANMUkKUVAIRUyJxlQEImOYkARCGLlcrFhUJT4EltbSeUnIoKSmG3fUWaGjRtiMT4YprMibwM6/Ydi+4+UkKJSA1JG0YphAaok2AVmCPjnjZLtDuoIQAqoVCCvnVE4Fk5QUKc1hSjnix4mU5qA0tMbnREgRZMSoGVWN4BZFAAAgAElEQVT7mw2Wz4mUM0FBLBVxykQsukq065K2WVMWC5TVBCKDyzSFBF+Sw4acYBgDwkou339E96rndxByf+f6exfjUYa5X50VmUyfjpQZvIwUJHSK2JSQQKUEv2vhlKLEB0GOs8g+59klXJQSmL88ozQ+VjNgXmWsKog+UBaGwsY5SEXM+BpESRKGkCe0EoQhYqgROMxMCppDhnIkx0ieifuAJmVJrTUpR4bkZ7i7UEhdIzFIncnOg+hnJqWe5mAeWiQFFosqAkJ5JJIsLEomtPLoXCCjRTAbUEVWM5pMJqQamHGhDqHknOTFAISHz+gAQYzDfCMRMyt3TvBKBJ/R6mGcPQy/vZalmqO0U44gJQhNIiLlHAIyG00g5EwSAnTGq5HRZ1AFKSV8CKALZGEQJiFFYKxHRLMkVCWTbnA6Mvo9zkuyKimrNcLOBaZTlv3Bo/yIzjtk+Y6mX/KoaqBZc1p6sp1Hy6ksSVXGS0MUApTBqUhOkSl4fHCkmOc4cDTjMCHihGZFVZ6wPBkY44SXGVKcaQfuiD8knLjBliswS5QwJJ0JIjOGSM4ZKSOlLxBZIKQBaZFKYPREoRxjVNx2kSYlmiphikA0iUVVsliXhLDm5Owp++4V2W3x8Q4zKpYYTBJoYLlsGabMNHXzefVzp1sI8dvC+7fXVJxNHUIItJ4RiMDDCHMOImiqktJWgKQqGlbrBTd3b7lcnVAVFlsaYvbc3r9BojB5xeKyYhi2fPP1Lfe3I9vhDpcczgt2tzus1Xg/4UNgvz8yTY4QPJkEUuDDAe9XbK6v6boerZ/QLk4IcYEBluuGqnrK7vacqdvy5tWO/pAJPhCqju244Xrf8mZzzelqxfNn71GqTGEyUiVcSoQxPciuDFkGlLYPyWhuHgOicH6gWT2mlBsEI08f/Yi2+ojt7S2VlXz68Ue0QnD96me8vD6gLZRVwhYRUwTQkFUgZkXOhpwEddny5OopF08vyTpyfnHObuf56sULuuM9IR/w44Zu17HbbEjJExAEAUoYzAMhQWWBFmLmdT+Mo1NKD6PnjEQjfnNnzxElwGSBFjODOKaMbQtCEox9JCQosqHU89RRGrhYnZPjnFPwu+Xv0hoKEWmKhMwZFyU5lQhTzMUBw2xM0swF6QO3uzSW0Tm0NBTaMQ7fncoYSigcNgVaFlBLsJ66gylAWVVcPbqgcnNH+TfrGDT3h55hiPgEo4gcheAYHblzDEHjgsWKkrJukHbC+RE1VRTKsokjx27AaCikmb02VlCt5XeKcV0GbDXrO900YnXCaomwnr7fUxXnpJSIqUcKKMo5eGucjmz3HVWxxohTFPMGMpJRsqbVJ8TpFdEeyA6sshi1RqDnNNa8QVmBVCXHo2NaLnAxo40hWUvvDyStWJ2ccfP2gBIBP24x3qOiJwySo0ssz04YBhjDPUyOYuqp1JoiaVL05Kkj9ROFmM+hqAymlEQZGaNEycw0DawWS9IYCMNIoQXaVCit6PsBUxo273aE5Dl/CKTKUiOVQojIwQ2UClZnl5wuHvP17Q0+eYrSUlU1ZrlA28irb7/B2ITRCud6RAwU1kKEru9RheHYH2hKQ3c4UGhNFpJx6Oi3G9zxGpVPmIYDw9Rhm4agNF4LCmvxXtGY9yiU4ZubX+LGzJPH75FGyeZwz7KR3N9dszvc8PHTc0S7YD901IUAmZlCDyLTNguOx46qLmgXBVrPKL0cwvxcTwXOd4TJc7b4gPu7XzDHXZQ4c8ryyTPKxacMNz+l5pKFNeT8Fo8kZoP3muXyMWEqsaZ7UJ79RmLy0NF+wIcSAxqNzjOzGkBlhc4S+cC+lkkSZXp4fs/PBMRDIudcps+yFQKZRJbMspaYEVkSMzM+UgSEKokcsEqBXSBix+Q3SCPYDe+YosQdFbmfiMUR6TTBBPyuZJrCLD89FNy/vOP29VuGw57YdSykpJIn1LGiKUuM1oQ4oYSmqS6oTE3MCS0Mioi0mpwSOgmkSDOGs15iVcuiXOK8wkeNjoIo5ppLyoTQS0b3kBDKnEUz+h1Tt2caE5PTvPrlKzb3N/TR4aOmaRtOTmua05I0BspNoClXiLMlsqpRSLSbJYO6EjjvGcKEFYrJz3xwFRUhJFwKuOAoyodEciVIYj7HMc3PYKkE1moGkUgyII3Flos5eVQKYpw3TU44LOCPAkGDdwXel5hyzenjx5jJA5/9f9bYf+9iHBshRGSCTGRIA600dEohc0RmiU1zubqU1Xfozzmv5khymZFSkGMiRz0zfn2H1RFNTcwFSk5IGQGPlBNtY5l8wOoSIwIxaDIWhESLSGEVvRsfdjUGZSJCZsiKnDQIyFmQhYQ86zFNMCQiSTqiAh8spVkikkcwIWRCcETLOVgo+IJanWFNjQigVCIzgixBVgg9IdQMn09IUlIEEUliBDw6G8ga8KTsSWlmpAsEOU8PqV4rEJrRjWgtQWRSCjO3PUdiCCjvSQqMmXeCswVEYrREMpsRAn6+6NHzLlAFInmG6SNJWeCCA1WitaYf9gTA2iWyKsl6QjWOpAri+ROm1RlUNUZm2mGPHjqkKSjaBeb8AxbCchgj212H22/xwy1jt2HnDsTiMW8vvubKN7QG1qsWvV7jgiVPHaiIbWo6K8g+zDckKcgykWTCM+H8QCEyUzlRmgoh3iP5Ch0fkUJikhvC8Vd4BqLvOHRHTOOoi3rmtMrEYegRRIwNFMHigiVKgY8Oobc01ZY0TBzFxM1dj08ly5XAWk/IgbJaUBQVykrKRvLsgx8gSeRcQN6w3ewIQ8fpYsH+PPFmsycKSR4l2Se893OHhFkvDiCl/K0kRcqHNDYxM7S994zDwKKtKcsKiSD4QNu0ICLGCp5cXRJSIorEvjvQjweWRU2tF5A11zffst0eubu5pY+3RDUwTYLjYQ5VQAguHz2au7IZbFlR1SVNXVHWBUZ7dncdUlXs94ny9kBMkhPZszoxFLrnycX7hH7CD/D61ZFj7/Bh5NXtK0KOvLt9ywfvXXK2KCEOqAIwkuAFcQi43rOQa+6nd9Sm4PysZL/dM42OUJ8xyYJBn1FWezQlZ8vnnFUF+/Ut1np+7wffQ3PLX33xv7M9OK4er2kLRV0IKuOwMsyby2yQsaB3DlM0ZKk4Dg5UxpglQoxMo+bufmS8fcM0zqbmcZwQIlEoQalAZ4WioibM8hIpUXNtgHjAD8ZZKIpMoKQkizBHNYtEFPMoMyRB0IaqrNAxo13E6orGtKzKBXFM1FXB5eIJcewgTt8pxkV0czFgC6RQmKxR1MhSgwxsDx1aV7Ox1FgEBiMrhChxY4fRBdNxoNLflZvoLMmlpsiaSiXSSWIUklYXYCUGOEk15/mKz36nGv/63Z59dGBAWoPHEKxkMwpsWOAWFWqw1N0tVtwRXYfa9xRK4zc13f2BQzdgtWBynkIL1lahzd/aLFQDWShCUOTYIKSiKgS9mDjsM5WtHqZ/ZiZPqAoXEv00IlLisDmyWjyiNKe4IeFjQBQTRiW22y2Frpi2ERNAFy2maIg50h07ijaS+x1MS/zgmXyCQuO04m7oZwmDKkj+QFuuSMMt3m2wOZFEzeQ7uvHANBR4cY8/jjSmYUmN9BBkhw4TYifQUnKqamJjSQY6PyCIlDKTkmdZCPbdQHYjZa1QRhOmQJxGNI7d5i3ri0ckkTlOHbVaoKTAxR6tM6HILNWafhDcvL1HWsFq2dLUC6JR7O5vefv6W3704yu63Rbfd+Qw4cn0g8YYyxxgmEk5ErJnsWjpjyOH23uG21s4bqh04t3bV1yuG8rVimN2hDCxsJLdfUdlWkIX2d7dcHb5Ho2pePv6W47Ht5ycCr768h1trXn6/hXbUXB9v8fIwOgmxunIaVvjveCwmxCiwJoVpIaxn/Cxw2rDcTuS8pH3P/wBN686xt4gq1PU8gRzcsL5957z+t2RPDa0tmHcfoVeHDHVCZ6CyUfOK8Nwd6Q4UTyovx+agvy2mJZi5ogXWJSYtckACoXKBtKMrlRSEx48db9p0GQempRkQCIkpBjIKQIzPSTEecIf3EyUi9ni8oSwERU1Nq/RKjMMO1zf0e22pOkJWz8g8462CehRk7kmJ4iuQZwMBF9y9/IN++sdcfJYmbharBFOYWWmUmmmoAeNFQVVuUAITVQ92nhk9li9pD8mNIpCC4Y4YioD0dDKhp55QlfLkllcn6mqRwi5oAdCCmQVCGqkEZYhLOldQWuXdK8Sb759xX1/h7IlJ2drpscntHcFPgXM5SPK5x+jZInKLWZQWCQmZoTy+BzBjaAtg59Qaua24wNTcPjgwTRkA0FCkoKAmAk2aQ59K5VkMoIYPCk3pFQ+kHAcmYIsLFLP7zX4RClW+KjIosQWDfVigX604P9v/f3RhnLmosJDkqaEwpRMQiA09EJxNJogBL1Q3zk25hJhEohxbt4qg+/nWGarDUmPiNCg9IhUJTlLok8YqyjLls1mS3s67zBTLEhRgApIkRBKoxgRyhFciUqzSS6nGSovknoY/8d5ZyMCwY8IrSlMTRCOkHtKUxHGihgiSnuMLNFiSfSaPAV0oxEqEAJopeYLQoz44JCpQqYGKRNG5bkgFxEhH9xHaUEKa1K6Q0RBzAZJiRQ1WRyQokPnCrzACEEMc5KkkAYZ5YzFkxEfJqKPVG3NmMdZG8+sY5Yi4rwjRY+1C7S0DH6PyBGhxBwOkhV+AllkpGhn2ZE6UraCcmnJRUMUS6rzFbY4w5+fUF6e0stMUxWo4AnDQFFasoJ4sqApLOdpIoWRw/0tm9tr7u+uefX6Wz779gtk94qpPeWyWJEvHuNHi20lZZ2oFx5TZdJYMKaILAxRZJRUVBiyi0ghSW2FyAITyjlsJQTqLJmmSGcSfW+ZiGjlmfwwp5NGjRUKLQzjEEA5Jg44HxjGApfjTKAwaxarJYfbe8ZpYBj3aLdkOxzmJFA8Y5IsxEdkJlRRsBQfs34yMmmJk3C/e4UWidPFOZvbgb0UZG0YVMYFP+u+f0cXKOWclvibznjOmfBg7vzN36dpYrVs8cETJoeUiqqt2R63VHVJXZVs9zs6N1IsGharBSWR7fZrzN2SoTtwt99xs3mHNCOoyNBFYrQIWVJWBYiKR4/PmSbParXi6uoRpycnnK8vuN1+TlNsMGbFzXVHcBNCDNSNZHd/izvecHX+PWrb4EPHZrvhMEzsj4Evvup5+67j/Q+e0rTn7HYDRnmWdYMuNFPSkDw4yYuXX1NVp6zMGSwWTIct19s7JploLmri4Gm4QogbzhYLjG2plnoeBa8uKFrDtkwIBGftGRfrklJ5ZB5IcQKZKGVBI1f81e5X9OGeb/s7lus1i9UahOWbl+/48sVLXBw49pFInrtnZAopOLWSU12i3MwCT0CU8/cohZilJwkKMXe+VRbINAAPkdPRgJiLYqTAmRFRKUxpSX1iWS24WJ0jJliWKyYcIkoKWWOLAqL/zv00uEi7tEzTiChKykqiJeSoGaaMyWtq/YQQ96Swp7QBaRxJeMriCpETKUSKxe67DwO9Y/QFO6W5S47ff6SRsZxH64tA66GymuUj+Oz/+Zvj7qYD+fGCVCusNjS6QepAv1X0EsZ9xyJG4s4ybRyqO7CsMl5tOW4Fm7eeUfTYGobssXFATyUX8buo2mHqsYXGFjVN0VJQozEMKqGN5n47sL4YKQqIWdNNHr9xaH3Fqp3o+xuUVaD2JCYQgsDIrj+yOXxJgyR3gkIqSn+KpcYYQfRz06Q7dNTFCcdjNyetFmJ+qHcj7cLS+4lcllRF5LAvmPaepEbKMtONR0ZXE9xyNs1lhS7UvBGcDkzxjsIUjIdIpWoW7XOmUrGfdnMqKBXITFFKZOiZBj2jfssFIUhcF1FD4nh/i3Fwdf4+xz7QJ8//y9qb9NiWped5z2p3d7pob38zb1ZlZVWxqVKRJREUZJniwAbskQeeeeC/4IknnvlHGB544qFNA4IF2oYFWDJIghTFTlVZTVY2N28X90Z/ut2t1oMd1SRByDTgDUQAEYFzojt7rW993/s+b1FOk9KQptfa2bjhgIo3128Q3tHMlhirMRpKI/j85RtsqSiLhndvXiAQ7NcbRFFhD+YUWZLGkZm1rIdbkpziJofthu3FBeN2w+3tG8oaLm7O+ODprzG4FpD4/Z7r9Q3dxvDgwa/z6uWn+PEdj+9/yGef/pjLy5c0tSeNBWObeHR6zPd/95/w3/8P/yO6qpmtDtldXDDsB+rDB1zdvCaOEhkiZbkiunJKTpWJMOy5enfDN7/7u9z71ge8+OR/YaErNl5zMJvzwf2acPOSt2/fUMmRZM7Z9pesqvchHVAUc4pK4fqMEg5EA1Ig7xp7P59gZkBKTWENGU8U8Rfpt8hElvlOyqKQ+k6XAlNS5N2VM+ScuJtnE4Ugp3yXuhlx0UFMpMEjjMY7GIXELGoG19G7LYtSUcRD3n0xwQPam2t2+w0q94TlCr23DOPtlHrsS4ZDydhD6AaUC9gkKUXJvDmiTyMGDU5MqFORkFkgvUVKSCliTUTLqcYyup4C0EQgRzdN8QtLDh3RbWmKOWOOxKAwHGPKBT51mLJlGKd6cYgOqUoWxRGtMAhdIMqC/uKWos9k39KlgZfrcxAgtUV8N3P4zUeU21uKQYJqiJXFy0SQI6Up8aFHmMgwjkityEogksSnQAJawMaIHSJKCozSE6c8TvkNSMHRQpJ3Fd4l2n6kUCW6kGjFXRW9QOCxs8Cw0wwx4NOOmLco1VEd/P9o4BRDZOw79nGPE5N+qQ0jsxhwJKJo6cJ6+scVfyukQgSysISQETkipcPLLeMwcrA6xvmIEu0UGJRPSGFBDgk4JuAxdkcSOxAHqKpFRFCpQYolMXSUdkXOM5KepB45RXIOU+SrHoE4oQ6zQoiKZCJZB7KatF+WGSJKFFuyGLCyIccFKSsQA0WdKKrJha/yNTF6cqggl8gsEQRyaslRo01LVNeTkzrN0WKBLgQxrkF2SOaILMmyxeiAkIkczV2nNlAUlhBgDIGyKhn9dDpWyhDHjvm8Yd91IO5O2towjI4YHUZXyDzHqIC2O+zQo2SDkDUReUeXGUEsESYRjadpjtHzJWp5SKhrykJSHC/AzDi4v8LPNKNmCilIGiEKqlJRVBo505OOszomjAPDvRX73VPWV9c8enrIT17+Kz75q1dcckO0S7b3d4iTNeJgweJgzr2TA070SF3NKYTARoVJCqQlassgPAmLSRJrJUpZlGlRIpNlIK4HZG5RxrHf9DRVJOUMcdLZiRDI44gsBTlr9u3AoRQY9Y4cM4gVevaQWO+5sQ9QJ8c8OnjB5vyWcegZB0dM5/TdDt9lvvG13yeHG/bu37DIc5SZExcF7vGcLCzPX17S+pbZsmbcJsbxl4jPn3fBxZ2+KKVEzvkXX0spIZRESklMghgjbduy2wRSjFR1w8X1DS9fv+Dk8BAfEjfXa0YS2ZSTRGBIvPzSIcstr87/gtvNHFWsCD4w7iMxSA4PBLv9hsXyiA++9iEPHr2P0SXz+ZzlYk5dWhqr2bU/5fGzI8rygA+//SH7bQe0uHHH7XWi0o9579kTfvDxT9h3Z9gyY3RBu8v07YAUO/zY8tPnP2F7OONgblD1MXMzo1CC1bzmutvRaMFuHDFlD7mg4ZhZL4ntjrd8ivnQcv/kQ64uewa3oVlVNBa8TBRHBevNIRTfw5s/ZO0Dso3UmknCU0z6yk5kXlxv+ezMsRv3jPmaenaLtQ2bmz2D76bkNVVitCCEgJGaSikqESnDL5+z27XMihKT7yKvc4acCABqStCERBEs2uipK549Fmi0pdE1Yy6xpmElZhQzTSEUc1tjSoVKir3O2HlNSiNZlhS2mcJm766yPsZFmFX1ROMhMcQ9/XCNVD2LRw1hvCGKCZHqvEf4Gi3mGDUQc8fq8IC3b255//CXz6tSyX254EaO+LLkSGjyLtP6hCoSD7TEzCS3ov3K+v7sn3zAK+kZkUiRiHmHVBrlEmfjLQ9PCuwQ2MeOKiSqrLnZXTAfA5++e847saUqSsw2sjQG20D2mX0YvvJ9htFTB4HXguwGfGjRItOaV9jmQ16dnZHrxELVeA/tfo82e957+g32r49YLmpc3DOGHbqy1PUxzjm+fH1BlgV95VlUFYPtaMUNzmUYBQfmlO78mkpJ8n3P+uaS4+UBjRCM2x02RqqiZO9GRF1R6RlX3RVuGBF2R8o9Y1dR5BVXm5+yKhdIHTAhkYcKPxwwUJONJI6XDM01LRazW+HGltHniZjl9swOa+K4JuYl0mSMHfFDj+82EDq2N19yejrHFo795Q0liugMTXGImS8haG43LY+frHj+9kvi6DiWK3IcGZ1nIWacffaG44cL3r294fb8jHm9wA97Tg4OeXr0iE9efEF1UDMSEP3ASWF59fw5X755y9XVW3L3hof3HX/0b/8FhyeHhLHl8lXPbH6PnEa2mzc0Jwdkf4mPP+I3PvoNPvvRc7548ec0jWFRnpJcRz9e8psfPebT15/jxDnf+Og3uVqvWW8vWVRgrOfL52u++fVv4vu3fPTth+wvrylUoGkkw75lXp7wrd/5Lzk7/5ybdzuUFpzce8I985jifEY3Buym5/57kp8+v+XBw/+Aw4Nv4/2a7G4pZcH2MnB0b5rcxpAnlqlQU3MlT9E8QkikFgzhblommLTJUpCEuqslFFIUSOHJQMpTBMX07k7tkuPkz8tmWl9cIPiAS57oHIyOMGS6MaBUz7DxpF4hXObt+Qtuzl4S+5H1+S0nxw0pCOJQIDpohx379UhT1ojsGJyn7deUckmpLUZotK9xPRwdFHS7AWMPUCohhSe4gPc9UpSQpxR2pQQueIpakn0kOkdTalan93j7ak1lF7z38CGvztYIuaAxFhENwSVSGpiVkWVdIqShHSAni9CGWbVju7/kqHlAKObcayocA30KdENmiII8k7x8e8XRqy84LhaoytOZBaxqZFLIkCnCnJgSgx0JKZNkAKGmHBCRsYWh9IoUEltahLHYskQIyCEgxwGVYbnSjH7FLgwM/UgvNQZNUQVUFuRUoUyAynJxvub64paL8y8Z2zdUtiX9LR/l33X9vYvxmoYUL9jnli4FDHPWeYuQNSkFtm2CRcmsmFHGr2agm6pg175DFh5EIjiQzFDqlGHQIDzDOCDt9GJEXqOrgTgesd3uOD69z9XNMU4kjLZIOSB0RAvB/qagXAmCuCTogpwld/shEnPHGQ+E1JJpETpjZzU+CPoeyIZZZRm3VwgyVko0iqAGYrYoGsiGrh2IYaQojpB+ildNIjIFqE6McxDI8JCcHpPThNfDRMiB6CGHQ1S9hwBhnJOzR+gRmTNKGLRWbNbXLJdLjNB3o+/EOE6YvqZpcM5RljUxQUiSGDPGVBRFSU6eSmd2m45kFLOqpqwL+nGkGzKGiqpe8s6/pZnPmB8+wS4e0ipJOjRUjxrq4wW9LlgdrqhKCHEPRUk0NU4YfEqE7BDCw5WjfrikkgW2WOAUzE87VieKi1eePP/PqdwPeH3xmhduw1JrHnh4cD5QX3Tkm8DaS4pDyIuSbecx2lLqBhUFJhe0BNox8yArRC7ISqIqgUoFaVgj3Y5CwTgO7PoCu5xhtcWqluivaPeZ+XwB6ojcH/NOB/YbjY6ag+WcclnRuzX1w8STas6754rKOQiXDNczZDxChwbkBe31jyn6FVav0GLJwBlFETl80PAnf/oDPv/iluOj+9QxkbwgCk3QU1c8hPCVTvjk2vnlPSKEwBhD8AEpFc45bm7cz9dptm3Pxe0tj54+RAB//m/+HGMKolJEaclRI13k+L2et9cDH/8gcu9hQRffMHQDVhdUTcngHKePD/ngaw9p5obAhvncMj+QFKUnpQE3OGRe8q2vf5+HHxyx22948+UF0Q+sFhIpQJiGF+/+hh9+/AkivMfBYk/wF+Tk6PeKYTdy9XrN0cEJu6z45G9+zNcenPDh0/dYzY+RomJ2OEfmNTUH9OmCHBS1mVHWgd0wIpIBf846fkQv5/zgi4/5llE8ePQEWcB2fU1dnnJ59SPwkfZyQ11JbGmRc0ux0Dg/ImRmf7kmVwu2Q0/Iia7tUN1koBU2kQIkEQh5pFSGebZMmOuEsiWbviX4jvt2NQVx5Ii864QbpbFKUgoFOSFCRFUKXdiJqDIWHMgZ79X3ODYN49hRGMNuTEg1JYXW2bKsajabDceHC/Zjz67b4UtD1BZ49Mv1tFH02w5Bg1YFbpTkfMjJoqTzr0kOcr9iVi3x6RJtQeiOIZ7T9R3373+di5s/YXHv5CvrtNOndMOI765w1QHXUbKcKfxOYJ1E1Zmrbce/+MM1fPjLx73Oez4dOiqjOLQNIi0QdFwKyVIv6Nsr3OUVdp0Y95azQdENgrX1UJ1jXGTcrbilQtTzqSvV9Rzb2Vd+Pj8ecHl5S1jdcLw0aC2o5IxdOqLQT5ivAoE3tP2I7yX9CI0tubmVJH1NSDWbzSSXCqqljZlm/pSD5pSLyzeY7YiqoF1fIgpN8jvavkccGt68ecP7X/smxb6n83uO33+PiObV5Tu8yWQFuR3QKOp7C2ztGdYlbl9gGsHBSnB7ds5cBaw748adooaGmTBURQezF5zdfMHj8jtwU+OuBjouKWYSIyz7fYd0O3SVKBYaHMhCYMYA6472+hY3bAnKcXi64M3bNzw6fR8lAjbNiYNhzDs65Xl6ssI3c959doUTe5qZxFQ1KRu6dM328oZ/+E++zec/fceTe6ecv7qiLgvq5YydH5FZ8OzwAe9evWCMe9pCc3lzxbuXL+murrlXS/ZnV4jFipMH7/Hppz/m6OgDzi6+4PryU7S84EQ95P6JJftLPvn4r3l37rj3+Ahb7Nltzuh2ipuLDY+aJ/zff/xj7j845dHT+3zyxY/xg+LD976GF46LzStevHrJ73z/29zejnOPaGoAACAASURBVMhQEekYxguQHYtVpn7W8gf/3X/Ff/jBr7O1mWwu2Kc1u31kqzzf/wf/lB//+V+yOv11nnz717i6uEDHLTMRYBc5bA4m830SxBQIKaO1QBs7TTITpJyIIVORMXfLOylNQT5EQgQhNDIlUvHzsivfyR3kVL0LyGlqzIzegEvEwU3ZFDkSwoglE/2ID5Hh3Zbd9Tnr2y/Zra/I3QwrniE4IwbJxXWHvo1UVMzmmrIaScBRWRPSDhGOqHSJkI66LJBCsl+/w+QK4T6kKRTb/hpjCqxqqArBbBZwcYcVAVsZxgFMOceNoEVkVtegJG/fvKKqVigCF1cvEEpTVBJjRrJzDN2ew9VjjD5h9Fe07UCt5phS4aMnjZanh/dY33bcrw7JRWLtL+iT5KCuiUKzbl9y/lcDH58XlAeZxx8+p1kWrFb3WZw/pZArtnULxqBnFWYxYxQZvCDkhE8eoyy6KRlHh+8cSmVk1iitJvrK3UHItVCVmRgPp0ZZtyWHDdVQo4tTdAGxr+gG6PsdX3x2yfXrHSpols2KFOfAv/731th/72L8XXbstMWWD4luz628ppDgc8eYYacS4xhJzhHd3xqr7nfUYgFuJGZHioKUC4SJSNtNOmEeocQtkluk8CAsgzmjXCqGMFLqAi/PSfGIlI6JKjDqHSw9Q3IYLVmUM9pWkJKnLKEsE+1uPeklPRwsT9nvNuQ+YESezJ4qEVNEzxWjj7gkUCJQGlC5w7lbXJJYs6KsF6y37zCFQiKRUSI8+AzGzjB2hgsdpvCkdgCvEcESASX3lFXPOCQEK4qqJqY9LiYQI5qEzAsaex8/bpDFBSFviUmgRIOQBwxuTkoWAkgVKa0AEaYxZ/AoISDvKWqNB2Sp2AzXjIPFh5ooIzndEOYlzeOPOHryPu/aDUePH6AODxkry1AlTBVJytMmwXx+D6EmOUwRJ1aqtTNSinRPBXYz4GyCBgplqNSS8rACu6B68ZbVdzbUZwc8HgLEFp072nTLPu25L+HkZuS6P+BkvIdpKrLM+NyhxIhJCZsNebFgn6EaO7SPKKmw5YzlUUb7HVt5nzZuGPrnVIVhvVb4cIi0knqxwLvEOLzD2sA4nBO6EUEDrkX2kWIo+aD5XawdeBs+46pVRLWgD5mbqxfYruOBhrFfUzz6iHDQYIe/QaWBkcyXL25YryX9fkb5aEEKG2aLFTtGdmFLcB3KWrSUjEPLL6pwyS/c2zln/Didnn+BOxSTRElIgSQTQuT26oa2G7DWkv0wGfau14R9QlGSkuHfffJDbF3jrm5Io8MUCp8C/a2jXr7PoyfPOHt7xtfqE87P3xFjS/ZrGj1D5QqlMo8fPOQbjx/Sbi/Yv/uSlZEsjuckIp9+/prTp45Pf/qSn/3gJY/uP6a/6bBUrJYn+HhFXa1omvv8J//Rf8H//of/nLdvE8cHBRf7ljHt+eDJKUW7Z3lcYmXFzi249APJduRKYK4PuLkekVWBvPlj6vlD1vGWF/WKrGccnhygjOfy+iX/0x/8z6S4pJLX/No3FvT9yHYTqPeGR43gxbvX/GRTsvERqy0iaUKOZAmmLBm7BMlB8tSmRMdEzgMIqK2mtoqwFdSmQhjNTEP0Ae8cIQOFJaDZhcTczlhUc5ZJILPAxYzUBc9O3udYL6mERVR79MJgNteIAGRDTguEPKQq5xRVZrP5lEo7iixR3v+c0ArALAhWq4eE6Bi8w6eaTAR3Bn5ExRUHc0nmGlwCXxHaGTI84NFhjegchXsP73Zw/MvnXRjYDh3+puX0vd9nfBhot5ljJ6hOAn95tuOP/nrDs1/TvPmVRs/DZJGF5OPs+Ivdhu1mIGw9ru05evOa013gqbOUxUioW8K6x55V7Mo9xENGrzEzSVn07IcrunHPwaHlhTNf2UfidofQjqBHRlWh1SNGoUBGwnCJaG+xdk5t7rwv6RI2MFsobrqa/S6izQFtlDjVYxrDaHpuXl1Ripo0CNbj7dTNbedIf8ICy+XzMw5XJ2AXXLUt77//jPnigF27prZQmEOsF+z21yixZrf/DGUkq5OKPOxxXcCmCh+u2LWZm3SN1xE1b6FskHLE3Z5R7Qz7XYdeXLHpEqvlKSkK+t0tYR8olr+JHAVvd3squSC1A+t2y3Z7gY8XdKnDEbjdeL714T9Cx5rzNzsu20R1LChnkIceK+bIc8enH/9bvv873+Pd62ueff0eha34l//H/8ZyNefm+Ttm8hrnD9kFzf2DmtmBw+XXSNGxuz1je/EJT5/ep98nrl+9Yty8RYo9l7sOF7f8p7/z+/zJn3zMrF5xdv4ln332fOq6Hj5g8/k1b696zOi4OP8p5uiYXhzz5nni9fNzfEp855vf4d/+9b9COse3f+M/ZpXf58OjSDpwHCyW/NVf/ZBl9Q0++NY9qnuK1hUc1RtUhLa/R25qPvwH/4h//c9/yncPvsvToyVrHvL57Wvebl9zXFg+evJb9JcfIfMtv/bRt7n4/EvS+pZipvCV4jYLDuslFg3DDUIU1PUSHyMZh1UFhZZ4l8lIhtCjbI0Ulpwm2lUScZKsiCnkh+AnXXmKkwI9gfdhimFPgDLU9DgFTrfgWpSPyFwhiz3jsKG/qAmX1wy3A+wM1aDI4y1p39MMHdJf0q81RwVYOU6M+0FxvKywqcf6A1wAbReUQpB2EpLhfn0PZTds9j9A6RmHq2P6fo+SCyQ13sHgQImSIixY2IHt/oxCz8mqZu8C3geMrUnyDUgo5TENc7wfcV6AWrGcn5LiQO/e4YaWWdWg5DQxjlGhssXHCwpbQTpmDNcc6BV1mMy7Me9Y2kc8+cDyZremvfD8bDtQLgrmhyNCf0k/djx98BBblVTHC+49ewpVSZ9rytmSerFCFiVvO4fehWlfmBm2KZJ6RxgcRMFsdkzKrxBeM7fvkHbB6Ay7vWcrd6jSg/aoPOPsueL6Yodmx9G9gTwUyPgehf2qdPvvuv7exbjyHud7wtBRjiMHCPYZdJ40N5vsWOM4UcXE0fyVS+gZKe2JEcgaoTymvCFlO50YUkJUF1gtpo1jKElRobUgDC2+31DrEqUXZJ2QaiAlwzAsKIuCGLYU1hPjJTHMMLpBkOjbHTklXIgURUE3bDCFIsSCEO3EksxTZ5p0hAgtxA5CQ4gDOXtiLLDG4vyanC2z8gAfHNChVUApifMFWfR4dsQcEa5CKYUyHqWm7qYLiRQMRkHMHd61xJSQUqFUc3cwzigTydki8wkqHZDyRGyRSqMLzzBEMooQAkFK/J2ZS9kCJRWxK0DU1E3k6uotWs1AQZRbooL5/D3mzTNShIuuQx7dZ1cW2LrHHo7MaonLChkt1lhMElhjSDGDnFBNSki0sTTakRpNbwXJBERKFHFyVI+VId1fEtR3+d6q4/zyFTu/ZrO5IOw2nDQFqR95R8OvlzO2fYstHLUpsKFCyAJRVAjhWcgR5yVJTS72jEALTVPP0MfHXL2t8T5AOERphcu35CFQy1Nm9UP6fUTUAec6xrYkx0zG0+43jENLSoKTEw2x5/bKo4IihQtKaViUM3728h3XlWUxXLPa/hmH82fI0jDGzPVtz9vLwGcvLrl/+oQh7cky0MUtiUBVZOqyQmvDbrfnK+3wr6q5fiFj+bl8JaUJVUlMKKWYzSqccwg5Jbm50VMVBW5w9Nt3FNqyY4XMNcY7doDIFaKFYm54+OiE9xfvIftbPjpdoMZIEWYcz5+QUsvt/pyDg0P04SOKcsknn/85tjhhMy6hBB8MlsTBgeTli1d8/Dc/ZL3ZcH5+TbNYMFsuqOuKx+UDnr3/Pt/7td/j5Kji2eOS737w2yzr+XQvhY5/96M3nD5oeNLcJy4Eeb9j2Rkac8pBnTibrfHyjN2bF3x6tGHlHTIJCnHOQixZ5ESft/zX/81/S+oy37rfMNeCbpvZb3uGLtGJkm1zQlyW7K5eonWFRJLcMGHIUiSkjAwRzdRFzcCyKLAhomNEJ4nznrKpUEkjYuRmmA5DWltMhkoWqCRYlnMOixmns0Oyq0lS4vNAzo6mEJTCUWlJFJkYHJU6mLCJOYNsGaMj4BG+oCxWVM2c6FtS/KosJCdLu3UoqxFaIO0WqSLWNAhhyB5CEBNZSe7IYo2sSlSes/M7xFhTqm+SRAD+4BfPO7qagQFzdEzYP+eeytzKTPkw8pNXl7z+YuDDozlf+6eHvPmXv/x5en9n/HKG9euB9c8uqIzjt/WMy5dnmN0GW9V067eE7RW96zjXa5Zih2RBUy8o5pphv8P3gtI0pKzoff+V39vU15S2YbaY0SwVwq/x3X3WFz1dfUX52DKklm6zJkVQTUUAxsJyU72jGGA21syDmJjNcYvSFcXxDDnv2XzWsGwk9fwJMa8o5AEnK8WLm7/kZPYBuU8cnloeP6tx/hzX7VkUAi0TShXcOpDNFJTy4GjF5ei53l9CvoCdpNQPGfyGWDhU3BAHw5AuQdyCWxE2c7K5wu0zsXyLt8doY/H9SBz3zGcdr999yvsfHLDdjIxjB7YiBkPsZ5RJUMuI3j2gzsf8X//mD3n45H1EeonoGpI95dXFhveOav7s//xfOVSK1HfIWYELLfv1ht36lkdfP6bQAqsWvHj5hpwCTXVIGh273TUzM2P97ozxdqCtB168+Jzzsx8hZItSie3NwG9//3dZXw68ffOKJ+8pfvbJZ8SYCT7y/OUF81XJ89dnCGm5Z4/wrwLP3ad8ef4a0bd88/iE12c/472n7/OTn3zBr3/7Q3p3w2/9wyW7/Z6Ld1ueffCYZ8c185PIg/kTDov7XL/7a4yIFOUJlT7ko9Ovc/WDP+b+t77Hq01PU0ncm8+o4pbH3/otyqMn/Pjsh/z2b3zAly8/YbP9IQ9WlkSD4oQH9x/j8w05z3DRM58vGLzDljO0LUgiE2JCWjP5MIoSJTVTyv3dninvaB05kxJIOfnYhFSTzE3ckXkScNf4CsEQQiIEQ0oGSWIct5y/fc7tzYaqeMjN2ZbN7RekoUUHg80V1myJXWYmnzFf3VDJIyyGIkcKKTDSsveedXfBorIc1Q1bN6DmcyrVMO4V0j9gYU8pS0e737AsG6Ls8bknJUNKgWYuECnQt5KqvAcaYgoYm7CFIsaK4B4gjJ5oUkVA6gx+wMWOHBqkjEi1xlSZLFaEXBOzI4oOYwIinlI30LtrLId040iWPVCSUkVVLvHZ8cQmkoAxeORQsX7hWDtHkJLznz2nmhm+/pvvMw6Rk/fvM1OKoAf27MlJMZMCqUDNKrxOiOAoYkZI8EIw5J7GNegy028tQg5UpqBmyTiM9N2ajOUy36JjxXERmcuGtnH4PFAYxcp8tbHwd11/f7Rh2pDY4cSOTW4ZhaDKJTJP5JOt79iEPYO2E83kVy4vejIKIRVKRqSeqBHEAaktRh4StcINGRUFWiVgwOcdMmUW9XKiuKRjktwiRIegRCaLymnSQ4eCGCZDInokCQjJE9OEIJuMnxZlJT5HvPRTrG0UCCfQeovREp0bhAiIrAjpTn+eIkYWiCzRKhKSQyuLogQSSg8k4SHOUNkQw4hSmRwVKYU7I2cgxg5rKkQyhJAxUqC1QAlLChZEj1LjhGJMFnKNkpEsRwQD0ht0HlGFxkWHMIYxuIkuwyRdiWZL4pIwZpQqqauaNu5wweGFQkVHJTZ00dAmzfz4hLyQpFmJriqq0sA4orRGG0NMiXAnr9BSoZVAAloLotQT0t1HYkhEYBCSqBRalswrQXF4H59upvHvbkaZJesx4WJAiEQtaqRw7McMoaGiJiFxdBSFRERBkWqyHMg5MaZ0h5dSU+zwYsXs8IDVbM7a92x3HdrMqI8bZs0BIQxUjWezW1NVKyoLcQ+hm7jFZTMgTEvMAmLBYvYQnwTH9VNyCJz1r3lw2uCRvDzbMoyHEHbogwOytXTAZvAcnz7i6P4xRSG4urphiB5bOIryzoGfoesyRss778SdqZZEyr+syn+uLf/Vj6f7LzF6R/CR2XJJu9tjtSXFjHcONzqc8ZT7iVfsXEIkDVlx7+Epx/ePaZo5tZqzOipZHCp+/NMvWZ2+x96v2e03pBhRdo5NZ/i6pRve8eSBnIIjXAS7JKqS687x6svXfPzxJ4R+JMSMKC3jOmCN5v2nT/jHv/1b3LOZeNPznY/+GbbIQIsb1sTbiHKnFP0HnPkB6ztMYalnp8RwiBkyMl5RPBJ8ET7m5YVibwdqI/HDGc51fP7lX/CTz37MxcUNH379H3OYt6xmj1FKsFiMWNPT+cC4TVx3CWQmxEnDn2Ka8g4AkTzFHYhwaS3SR0qpQGakAKsUIobJnS8y2SpKKqzQzIqSmSko0NisWOiax8t75NaBmTTALkViHLHCTQFBlFgqQlQUVuLFSPTjlLyXJFpLchZoZRFZYc0xWVVf0Yxn4THWErJGsCOlEchkEzFqRfRLYk4oEzDSkEWYkuZixihLzpHgz0D90kAGk8ld2si1G6gaw5Es8DPPdef4yYsWoy3f/PaKv2q/WiRf9h33Bslhl/lam/mwus+8hnps+dO2ozt/wXUV0GlEpI6UPfMqIMwtw3ZD1rfo4hHjdo8sAqKATT/isoBfAb5UjWIcO/qh5lCcYsrA61db9kPgYG6xyXN+vUebBlss6ceAyFDpFSp/yqx+iMbiQs+6axkHx7J0VIuG691Liuo+zWxJSJJsA3nW0pcwVIJ41JBngWX1IX4syS6QukDqE6JMHB0fcnOzx4crNlYTQst609LvInWV6WJHjD0iXyEvC0yzQssGUiDlAmIguGva9hZR1DRlg0Wyu72i3V4hVWJ/+5Jh/5p2O3DzFuaLGp9fkWKPURNON4TEvLzHz370OYU8wPX9lCDZea7bHTFU3Fxcstu8xBbvOD8LPPuN3yN2nos3z2mKjKLF95ahD2gZqJfQ7W9otz2x32DLBevLS4zMbN7sOf/8JUsxR2Lo3A2LueG9J8/4oz/9M8rKcnb2hnHMxJjY7m7Z7G7YDkdcXF9SzJfM7q24fPGWrYr03cBpM+ODpx9xdpPYb1/wj77/NR7dqzl7OyCzgWpJOtpSVT3D5pbvfPCMyhyTxsRmcMxmgtMHK44PH/Lu9RccF4rL9ac8uf+bvPrR31BSsHz0IcXp+0RzxINV5PL2HGVLjg8/oJBgxZIYGzZXkYOThq7dUzWWiEeZGqk1WSpiTlPgXgwYa6d6KAvyr2QQSDGlbqY7dGECckgoORXoOU7ZKzFGkIIYPSSFTwAlIgnG/cj1+Zq0b6hizfrsFhE8JilCEOTBMbpA1RhmRmPtnG7oqWLAKIm2FdosMBSs4gahrqhtSUgNdVpQRIMWEqk8gjyFKhaRFCWdKNAyoUUiCo2lQClBChEXHFoofOgnJLHUaJ1JXhLHGYWqCNwQs59kfWrSwmffYHSDTxqjBZkaZUGqDhEHkteIuELkHYUd8X3C5AIhEkYaUAolBvCJhWgASdJTtsw43NK5Nba2bAbY9re8+klH3x4gRY+WgoOiwUpDaEfsHRLW9yMue6xWaKGRSUxZAymwL2qyg6wFlbHEHIm+xbkeJQNCZ07UirhItCpjckORJJmB0kTKnGH776+x//4GzugRfmJEUgn6YWSpalxOmBwJYaALLV0ocOGri/UY1qg8Rwtz1zXX5FiRU4uUHUouSGKDFOUUQpMnTKBUkRwkUIDMiKAmw0SeuNzWaHJqEQS8kyAbtHbkPE6dEVmCNEjpCWFEyxk+tkSRkGqSA0TiHSkiY7Uhq0gKHkSFFgohe1L0lOWcGAMx9GiZsLKErIkpTNxMEREIpLT0IaJFJqeBJAe0ThhhCQnIEiEGhPAoZZHZThsxbuJaZn13ww4gxF1+0YQ5SvycaMN0w0cJSaP0pDePKZFyhVCOoUvINGNwAU8m64qoFZu4x4sdsTomzQuG0lMuG0RlicISo0YJj2rqKQEyREJ0GKMRWiLkRDhBBJR002FhdDgyaE0ymqQ1KmeMFdiZYhsUc3WAFRrZZUQfud1dYgtDU1sGoaa/nZAEJemUQMSMChPPOQkolGQUiZTFnR9AIJBkYygXS+6dPmC7uWAcIuNoScHcae9uUCGhVKTvM0YtMLIgCUfwPUPXksRIUwqMlCxXM5J8RmEsbrxitSiYz9/jxesLlvMKUczZAQu9ZL6osWWBHzXt6cBiqXj9+kuMKqgrNdVX0RFiwsUIOaGNIYTxbqG+o8v+Sjf8F/fbr35uMthP4VXWknOmLCuEmCKZY4xkptCnudXE2uLCIUfFisG3nD45ZbFcTIlwi0RqJE4aWpdYiMjrN1/gnaeyM27SlpNHS8Z2h2s1N+IaYyAR6fIUxrQ53/HFZ1+y27YoKYkJXIwsmpp7p8e8/+QJWmb64VNm1Td4fO8pzgdSLnFGo6ShrDxCKm73t1RjT10paARFpVjIOYQZksf0D0eQgYvzLed+R5SZ4XZg32253Dj+8e/9ZxwdfEA9vuJ4Mceqgf3uNc+f/4Q3nz9HBc9+9BO3PEzyuZjidKAUE72okgqNoAAiGeE9Jmb03QIplCb5QGEUC2WpVE2pzDTFEYrkArNqRqNK5tUCFzqENgTCFJVNxohpY04RVDYoSrLsCdmRk0fkEimmTQGp8XEEElJ5tLXT+PHnr428REhNZQWj14hUoIVBJofSEWFHYtAgRqQQpHBEiiUgCcmTYiYEgxRfLcaVCBRI1n7PydMDdr2iMomPn+8xdcXyoOLWJC4o+NVHfvn5lzw9eMQDW7OaKY6U4mbo+OLqLQey4vLiknLhaEoLCJIWFDGAPqZpMn2/xZgCU8wh92QRGUcJWUK1/sX3mc1OcK4DDtHmHiG9IZgz5k3NybJkGxIXNy0HBxWHy5IYWwbXso/vWCmDSTOG7Bgs7AdL5zRlsGgfaOJ9zGGDkI4h3jIrSrQw7G4DM/OMo9m32MkS143sNh2zcoaPkc6NnDxYUZaG5DJZOPRQ0w5rglcYs0DKnjAGRtdRzCCoI2yURHdLch4fpq6qG+D6uuPkvREjjxm6C9rdBYQWScGrLz4D3bE5V7itQFYRMypsVyO8IJHowxtk+iFX13PuHX0X1/ZEYBTQtwGlEtf9c1TRst/csEhz1DCy37f023MOF5pud8bL2wsWzQOMcswayW53RbvvyLHncjzH97doE3jzZk1R3JumsmEgq8jqoKDtr9hsb1iuDvj8+Ru6MbPetGy2e3zIjDlz28N7RzOS0nx2dYmtNUezmsf3TtALg2rfMTea733ne2yurhDR4fo9WltmzZxXry54uJxPJW6KDGFLMT9kflpRHTQEseP83StS7ylnmkqC1QF5ckT94Cl5/gA/ZKrNNbmeIVSgLh+gU2KK7ooomYkuI5gaUSl6ysqQsiCFqamYxdQsKZQgh7vgmF/cIWKa5uZJxqKNJks55YKIuweLn79NYVcxJoRQdwnMGTcG3NBD6Cgw5JAI/VtqBZmSMTsQe4SMKL/AdwOi2lLJZgJdEJBigOwIoURhmVWPqIoaFyRCBpAdSSSkCVM5Ih0hJaRSpGCIwpHFVH8Ym/BOoZPFWDElm6cCiUILgcgerdJU95i7fTpHYtITIUYGhHIIpclpqumQASkEQmiyqJBSIphSw40p8anDihotLEIJpJoCHKUW9CHjUkJrTUoDtSrBzIgolFmCdPQX13SyZ1tuaewtdbHAaos0JXvdYB1EGelEps2ZVmZkFIQoyEKQ7DXRG7TxKLEghExKA0LlCakpE41UDFVmBGKUqFihssHiCcP4/1Jh/38oxvuk2CVNlzUYTRj3BBWJUd5FvwZ8HGhjT/u3ivGUAlq6aeSeBUSFyFNXW+RIimvIDi0sCKailwFrMzEpXNKTwU20kBMx/D+svVmPJFmanveczVbfPZaMjMysrLW7ehvOohliJI5Iji4o6YaEIFH30rX+iH6FAAkgoIuBFgiSSIIEB5yeoXq6qquX6tozs3KLzcPdzW09my4suqeLHIAjQHYXQJgHEG52zne+733fR9zlLXsGG5BS4tyANpIYUqzzQMSoUWLifEeQPVEarK9BaIzKUUJhRYOLluiSURst7RgvFBizanXJYFuUiDhv8SFglBmNGTECaowsix5kixQaEceuWlQ9iB4hUyQlwSpitCBqhGqRAvBm7IxqBz6OKSwI/N2YRERJCJoQBKhIEBIbAj6Op2spNFoaFODjGOk0WEWIAiE9h6HF6hFp7TIFE023LDBHJenxBCciJknQWhLcgIuBNEkQyTiOQkTs0N9lYXt8dCgkIUgmLoyUU+EREYQId/GrI9gpqIjIG5I+ImKKzD1+tsAOw/jcGIlMAg0JZZYglcKKSMeYfJP2kGnJEAcyIkKN8hSpJCIIHAEbAqYoODk54+XrPU3bMdiWXXUF2jKVE9zOUJQlg3UkSqKNxycW1zuGQdAPkq1pSY3FJIblfMYwVDg/sFhOiFFyfbXn2++ccHCCPngWyxNOTpYkesXp4oRqcyDEa5r9a8IANlNUh4HGMppt3ai311ojhvFwFf9tncpvXL9ZjN/JDVFakaQ5IEiyBDdYhAQlFcIIptOC5dER1jnW63NSlZJkBpXC4Fp61zEISzsYvFPk6RrXekLXI5zDdi27es/pw3Nsc8BuArrQSKNp2pah65B+x82LF7x8/mqM9FKaQEAoRTmdcHJ6zGq15ObqCqctjx9rlNoQ2h6lMibFirxcMoSW/WFD2tccNi2hMxCG8TswC0yeUZgZ5+Z7zPSeevNTeiuRKgFTUi6m3H/jt/m9v/VHRJeR8F1WSSQRe37y85rrX9ZcNjtmMdLUnj6EO7LuSMWUAoyS5FKRxDEaUDiP8AGJJJWSkaErxwlEsKzyGSudsZIrcpVipCSGgFUWLJgkAaXReYYa57boqIkiQ8scQYr343sitRvfJRFBKYzWKKkIfgR7aelGzwCWGL+5TAefoXUgSXt8HNc8oxLEN7XX1AAAIABJREFUr6NONd4LgpdjTKzTCJGgjMT5YZTmyPTfKca1cpheYAeDWpY02jGxkYtLwdFbM+RK8VlrKVeLb0DdDl99TVmekecJBzUAB568es6Xz5+ydilDA43sSa1EowlSgwzIOGdoe+YzM3ogaGg7h0ZgxOTfkTum2YrZfEWZr4kUHBrN7GiC9gtCmrE/WKyf4IMkiBZT9lhZ07TPKdIjhialcTuigaRY4YTEOkGWl5TJt2mziq55TpGAlxHrJSLkFNmaxeyUvnFcvfyKLNVMyhSnHCGNTI9n7DZ7XOuQ2iPSSN+aMYc+dYQg8V4go0PJKUkyIforuv7AYC39ECFEvDVU9ZZ7ao6zkap+xTCMVGk7wPZqRzlTbIYdWhZ01R7l58QmxduI1S1O9hw6y9BrhvqGrt4iwwQnp4RKjVTr/powhsEyKSf0u1ccuhrbb5DRU/d7gjWkokQXNTEI6n3F5U1N5zpcd4t3Fc5Gvn5+zZtvT9B3+12iIkF6Xl49YTJL6S00HQxBUvWW29rhg6DQgY6E84fvsrm8ZucDk6HjPMuZzzSNuMHJSx49eIvZdMXL569BBPzQo6Ui+Ei13TI/W9FuGyYLiwg1p0cPmC4SvOvZ7p8hBkfXdrz1xu8zdB4zKdG5wJQzoo+0+xdkzZ7ywQlVdU2aLrFth6fCJI5EJXjXUkxyovcoJVBCEnwYV28pCdGhjRp5IeGOa3JHc4zE0ZQZI0KBkBruSJu/jjIUY8EOd5/rA1J5AhZrPUPX4weLChAH8LUdM+ltQFiLtO4OOBSRTqCjAN8jQ44XEi0TRAgE3+O8RciCLJ0jdYocaqIc5XHRByQRpEeIiOsUmpzgJaBBCYQc15e+lqQyBe1woYOYYVSOFmCdJUkEMQ4o00KMDMPdesRY16hsQKqAkmOwgRIavCY6hQijbBdRj+R0PyE1zd0EMEcohVTjoUFJTdtZ3ABKaIIzlGZFYaa0biAtUqRM2e4GxE6y+XwDViECqGCZnhxziEtM12MyRcwVXRA0HqQN4ALCOly4QCc5BGidG4nKaBKdkZqCEEFqTyIVGRrbWYKQQIazhqH+pu/nr7v+xsX4RhhuVM7G7emtI1OKjW8RXuMZYT5OBKo4cBD+G/eKUCDUAERC0Iz7T0DKghAEg7vGMGXEPv8KjvOrB9gQREI7OKZ6P35h4W6TokWKKUIYguqIYiBGgYgJY8KdQxkITo36n7AlhLuCzgkIAeklJiYIoQhu1GcLBd568J5E5Rgtsb5mcC1aFMSgsKG/ozhqIo4QB6KXiNiilEcnEYQdN4aQEaO5e3gUQmqk1EgxPpwRxk63aInCEmKKc8U4KVARH1t8iHiREsVY4EcViB60yZAS3GAZXM2QbTjUY/SgU3t6ZxhMRmsEvtTMH5whHzyCqSBZpfhgUEGj/fiyhpig8iOCHVBSIqQAre4gY35ccARIpVA+ZVABp+8yUaNCOgV+xN72SqB1QxkT6r7B5xE9F0zclFxO2B32dH5AEZnlJUEpQhg7B1JFujgip13bgwaZGpLEoILEDZ7OOlxwGJ2SLNbce1BwedXQtlfc7DcMcUngTfLuAb4vmS7MWDCxx/thLHLsBGLLttog8ORmSpb2eH+NUS0mzdkddizWC84f/YBN84pDazk/nXF6PMUYTVemtJM5m+3Ae48fk4or9ocDfdvTRDd2wKXApCWBiDAD0Y2Y3t/MmpVSfoPQCfw6CvFXLRglJUmaU1UVSiiKsmDoB4yRnD+4RzQ5C5nw7oNTXhxu+fa3vsXm8jUvLm/o7Z76uSZZr5BSUcoEZeHh6QN2txs2lzUmlyixoOr3tGHH4vQRddMz9A6w2H7PVy8+o2lHmhlihFQkSXJHRuyp64rGembTd8jLBdfbTzn0B2aTB8yKhxRmigstPvSE1LAdOlIxRbSR2HT48hqfZqjyjPWwZKgPFIVgOjtlOluxWB1xdHLGw0ePOD3LcW4g6odMu2uqzRVfPnvGz568pLYKo1oObcchCoxRhF91xREkCDJp0G6kvQoXKIOkSDJSbUiEIkVSqoQ0FazzOWWSsIpLUjkeugVAGrm8uUZOJN47YoxoJTDRQDJBiIhRkzuCnkMpC6pDB4NMckjBaI0k0nQtxpgR5yUk3iv64d+Kio0ViRT4MJAkcexMAcFKXDghkSsk1d06GRGyQul+7OBEhdAjjVbwzWIc4YgOVFcy+IRkZWmeemI+wySwF55bI/luFvn5b9z2hoNlkdMPkYuLLU9vXvLpp1/itwdSm2DyFfvmQNZ7plpipESkOXXX8vz5FX/4n/wu28YyuD3b/S1GJpwsUrL8m0EAAcHJ6X20Salby9Cecn7+kG134OoQ2dYpy8lDjD6w9zuSMiBFgmw8dnlEN3RgLInUlJMlfSao3JbVvQeE+D4iXrLpHPlszhAjLvasVvMRvLRwOF2xv95z//wUGyQxSUkTjdeGZy++QksFg2coe9x+gvcVuAYfOnrvyHPQfkoaW9pY0beBQ9fT2RatDMHvCPo5zq2ohobDbY0xkRgdbd2TGIHtDxy2ivlcsb2pkaLCDWPR61WNmgpE/RBXSb64+oAsO1DKc4Jc0R0EaTLBMNDte1bTUzIlOVQvaIeWrt5RVVvm85T16oz99jWzRHK76bi+uuXVyw3NUFMWgWpX4YclRhyx2+5YrTPKIiNYx/Wmxsst8/WaDz58TjdIdKaQqaSPga636KwhKsHJozf5ix9+yGy6QMUaJwJONPT9wDAYHjx6l9vdHqESNtcV88UJQgj6wwvOTjTK3pD6YxZ5ghYps8UJLtRUN6+xTc8iO8HmsFy8xdNXH2NVSZFoch8R1Wu67pr5yWNkatC1QWvJ3taYxKEVhDiQGo9OBXZnKQtDcG6ccMOYMx4DaZbgBo9UetzLf/VujSNQ+I113I/GJ4IPIMbfDG6UzQVnwQWQHT50o7zMDfg+0u0hbMFVknBQNLcHhmaH7RqE9UgMJAemRUEICY3bodIa1IoYlngLQjbEeAApR+kqlgRNHAzegzQCkwX6bkDGKUJPR55LtOOaJCUhdmhlMQbavsX7GqkDUiZEL3GDIysyYrSEWI+HET/KcaIUIFN0kqEVSN3TNgOJTIkeovPIqBBJSmRPYqbY3lDmgd72gAEkAYvQDVIqEhkQ2qBiQAWN0vmdUbbCmC3ees5mOYe+5erZa9rDjjB0YxhED4NJ6W3L5GhComaIJMW7gG1G+N7ge8rUszwKhFjgZE+SSRKTk6gUIQeUKLAZqKApEPRuAD12+kMQuMFB9teW1r++/sbFuFGCWaKY9ZFtZzk1MzKraRKLjpEyTUFp6gBbHyh/4962CZBKtO6Q+PFBDAalJCCJfkpMn2DtKyIrEBNCyGjqgSRTyGyg6a9IQ4rwghAdkT1u8BiZQ8gRKqHrG4gDkhkCjfd7Gt+RqPsMrsL5CiMejjjbUBP8QPBqPJXplsFCJEenEeEFzo6IcJMaBm+IOKSCztajdjpkhKAIOCICEXNU1Cg9jCV2SCEkeJ/h/YD3jkQrVMyJUePj2PyKWFwIY6fUC5y3BJoxVSZ6QuzxwhOFJwSHISXEsZxQUtH7A+1wQ2e3HDpHmh7RSMW26UmXM1y2xuVzWEywyyXp+YpD3xKiRGnwXU0ICUJLgrhD1jYNaVEghEClxR2m3t9FNo0d6042WA0pCuEiA26MDrpLCBE+IpwkKI1TFpl2pM7CVOFFTt0FvN1D7BmMQumCTGoyLVCJxwmLVdC/7uhTKEuBysdxbGd76r4nilEyJPIJJ2fv0A8TYtjiQkvfd1xdP+X8bErfe9bJEVKnJDpH6gFlHEMDE32Cj3MO9ddEf8mgRjBO7D3dbovwcLw8R+sjFpMzlrNIJvcIv0FrQbQNAijTBUa+5r233uLJ0+dYJxG6Yrc/0DlPXuRUTU2IAXE3neMuhvNX0YZ93yOE+HVRHu8KvugjXdMSQiDNCvqmYb46wiSGspywXq9YrRZ89MEH/PF/9V/wkw9+TLFa4H3NEGqa9sDN5ZbDTULqFFJe88WTF/z+f/gfk6/mXDcdzCT3Hr/BbJ7h1T2m54afPv0ZhUkwSaTad3z25Us+u7zApAliGBNFhFI0TYOUYzar7TvefvQAkTyhajKudzVV48iXCboUKHaE/pZMXnPTK04XBZN8ivAJ+IxoAzFWdMMrdGr5+NVf0sYXPJw85uFSUOoBvb3BI6n7hHI+59L/jOrma/7yh3/KB3/5IYcadDrjZn9DniiiTSiEx0WBjGCiJEVRSo30gcKkqBDJc8NCpxRekYuUNM3oGTfK1ApOdQkqIUkLVAwEb1ESztYnIza6bkikIsoDSiu00SiZYGR+N9FzoP2o89VxnJTEMcN/GCLBKmSUyOgQcUASxojU36jH80mH7QWpugfqQKAa6btWE+UNOgWtS4TqQbYEl+K7Be1hijYNRirsYUaU3yzyB6uwIqDc15zMV6hY8PHLG5IziUwNA4ZyHnlXt98oxv/+d37AfDLho2c7/p9PL/j41SvekyUh9Fw0VxzNFrx+9jXDTOJlZIrm5PRdfvTxJ2RZwmr2gN3uhvOT91G8pm225JlgVmb8SpUH0A2WdWEI0WJpOH/4kMWq4csff0gsFxw/XHP56hrBLTMhWKolVSjpzYqg5rza/QVvPXxMbDT4SK4tOiYEqTl+tOZ3Fvf50b+AhVlD4qiHDfVtzaw4Ibr7hLglhBukPKXvs5GmLB0vLjbs65bT2RFtlXAsFK8Gz8X2GYLXrOc5onYkyYDLp1yxJ3Ud3q2x3YxhGIjG0HeXCFFwe2PRqmJoE7raMww1zjtO7xu21TV9P6GqJCYRBAMxpLhWM/QdpQ9Y8VOev7hBm5L703so69htv+Sm3nH+5hvU2wOZcJyWJS9fPCedrulsw83VS5qm4vz8XYx2XN8+Y33v2zx5dsMXXz6jbfekBm4uNZmeMp3C06+fkfgzhF6QRIOLAmsX7LdQyT1dFwkhonXgdr+hG1pmswmalvViyuv2OS+vnvAfvPVdyGYki4IoC2QV6IeG8/u/x+sXF3g2bHavePjobSBwcwnfe+9dbl79hPtv/YBiMmeenOAG2Gz3BO8pJitkco9i0lB1V7TtE4p8xSo7IQkK6/bodcnyje+zeTGwLo+5vvoxMtuTTmYjf2TQlPqEq9eKIhnwXoxSXTEekgSCPEkIgxsT1lINTo5Z4cQ72FskjgQgnBsn+UJKBGqMViXi8WghCc4Dit624+Q7eqJv6Q5bdjfXmC7i3Y7bzScUw4LghrErLlKKpITQ0tQNWhXMpsXoUxA9gzzgTaRMBKkvkX1B6zucaSmZo8joQyQ6R5YI2v6ATj2eDUJ3hC6AnSBESW87yjKSqEC9TzDZMVmWEZyn7cdGl/AlIiqGoSfiUBKkCkRpCCpHcAQelLpBYdFiipCBYPYEMRBlRowTYhAoIQguJdGeKMZJU/Q5bkhxYc9EduRlg7dbgsrpw4TGZeiwZrhaMZ17hLnGyIosU+z7mt0XVzzdlWw+EzB7xuy0pI4L8uSExfIexira3Zab7QZXSNJ4xu5ao3PNbJ4itcbpSFAWbSTC1EQ/o3Ej2RkdUX7knPh9jfL/HsE4/x+K8YOHJCacl0cMCi5rx5v5u2z8K659YDIYpNIYUzKV6hsD+F33mt7OSBLQavh1nI/SFqkEMq7oqsckhcJFSz8cCDaSKEnbVuy3e9CGWk2QWKADERAhYMUVMAr+vZujZUCKdNTYYnGhI+o9nj1CeRAHghlNFsFpfDgQsYhhxuA7XNyh3IRMjTqg3lcEl+JchpRTBrZ40Y4ES0a6YnBTlAShW3xsMcyxbSDEBqEdQncQE5SYMQwNUR6Qwo8B9zEZo82ERRhHiPUYl0ZBFGHslss9SImUj2iHDV5Z6kOPMRNUSBh8i8Oj8imqn9Cw5/J2hysMxbSnSa5xUyjOJiRnEedTenJ8K8jLljhsSGKKiRlaSWx3y1qtCUOPUAqlBCJGlBBoPS4gUms6meKBmUjQRlAJTy8cwkfSHpztiRY2uqJ1Hdo6tE/QCg5iQGWRtSsJxREhWoqkZZJmFEmBTqb0wpNph1cv6N2KbtfgDg4vPb0MOBHJ0OgAvUjwTrBenzKdrKmqHfvqCgh0wy3vv/0+2xvH6m2wNsNagQ+WrITJQrHfO9pBk+ojuvaCi1dPqXYvyYxjnj/g5YufsfBfkBTfJy/vU6QzXG2paoc2S3ZuT7m8zw+OEr5+/jMem5LFSc7zVxmff1mzqxq0KUftX4hoNVIkI5FfNcezLKPve7TWWPtXXcFxGRej8cfDxcUF988f0g8DbTcwmy+xUfDJ51/x9//2b/Hixad8+vQJ/+j9f8gHf/kjPnv+BdubHbETJMsFn73csb2p+Z3f/iOyyT1EKskWOelcc/p2ictuKfucn//ZU+4/fJsud+xVxRdfv+LTn31B7gqq9hatNBIo85ymqql2W27zBO8H3nnnbfZmypPLiosn19xbnDHtC4q+wGN5fd1RdYHlvRP89kum00s6mdIOCbbTxF5hB/jg5c+4fGlxDTzbvuLyqyfMS80kn9L2kj5UfOvbf8if/On/xavPPyOLDpnOWSZTuuAwxWi+KpEs3fifNEqRqYRUmhGdnChKk2KU5q3pCnNn3snTnDKb4LqObn8YTZvTJVDiB0cMEY1E+MC0yBFElpMZfdPiZYeQHi3v5G54Bi/wTmBUgcTgXYeLo8lQBom1kSKfkCYJ0EMcN6/eftOJn6iSpPQM9iVaJGidoZMep5tx0uOOEHIYO+ZOEXqBpCFJG6zfodTAdJUT+GaOt9bHDPpLjo8N19c971ZwE2qW0ykhpvS+JTENg/hmPvn0/j0+fvaCH32x4aqLLGdnCD2ACLz+6of8zqTg6OiYV+1L5Krg3sM3aPcBo4/41vsLdjcbpsWS9XqF0TnDcM2DeyXXzy/HRtjdlZZTqq7C20CiM6SOvH7R8aJqeEtNefvBOc3zLWaSslqvSPyUus/IJ/fZD1tClHRknDx4jBsO3G6fIFBMipwffGfFT54feBqvaYIj1oL6sEO5A1q1NPVzErkgvdfCpObQ31BVFVJIkjjj9OgY6SWKNYfcUMuGKHpKk7CaPiIMHX14wnExZRoKruoL2vgEqw/0bk/TO3w7JxUP2by+5v55yvW+oesrlJaYJOXV5QssW/LkmEPX4ruBPowQmUynFPkSJTOevvoIbw3CFahQsL28ZHNTM5By/eKazf4jHqyOubrKuL6wJM0Nrd1SHyqK3OA6zz/91/+U9977NnXV8/kvL7i+rRDJhL0rObTPuH8y5/VLQRsSjo+viYsePXuHfjvh6ZefUk6LUWLhBEWejqZkEk6PTnh0/wH11QVMU65ef02eRtazlOuq5nz9be4vT3j20c/57u99D5VnhCzy1Zcf8fYP7iPzPfVNwzTVLLIJ937wR1Aa/uznH/Kf/r3/klfPP+B2+xyEIZtn9ObA6Rslzz/8mCIGpLpg8CnIR5TLt1ifF2z6DcVky+3zGyTtyEGQOaEVJEEgQj1O09IJvYcsEWMSU7xLQ0skTdWS57NxMi8lSt0xU4hjIIOQ4xRRCLx1dxLFAMRR2hkC1oPwYewgW4UOGXVX0dUWXMksfZPb6yfcXl+T6zMWWYLVGb1qCF3HMHSkakKSaZSOdF1EpQ8w0qHsJW64wEfJkN9nCBIZEqa+pFc9euIQMaWtArHKmSUzjGyo9l8ynwe8PsbHOUIkOHFAih477BHCImKk73qGYUwAS3I1em/cglQEHBckGUhhcBGGWGF7hxUBoW/x0tH7HEOBklOE7HD0GLGg7WukhL4T5JM5SDeaYmMxGkkZIXLGWxAOh2NwLdHdUiSwOg9ERsnovHhAHkD2FSJokkPPxcuf0via44dLzofHlCZF+gJbR8KmIneWYr4gWXo2tz1StKjpIxQZiYgoJYhyRjfcohpByD0mVyhXEA8dYbNH7w/MZfrvrbH/xsV45h5xtFzw7angjVcfIe8HDipBVDM+aV6QO8U9s+K8PEUK8Y3OSTEXCN8S/BTvZ2gNKm8Bhw8ZlhpkSm9v8apGZ4IkSfCNI0sCi9LgyLC2IipH9AYV7pMlBYfuCejXuGHBdHqGCA3IW3ywEDKmk1Mub3/KbHIf1zzCq4F93xCERwmIQ0awhiyFNFlh4jHWDmNRrRQmTugax+BvSfOU6DV5saIfdkjZYXSCFRWgiXE0Xplkg3fhLsFFEe2AUgPKNLRdDdFQFguEkndI3ZFuqFjg3YzoBmTaI1SEWEJYEnykC5fUhy3z9AjnJTrNRiKVrQlyj5GKuss5ENHrjFiW3Aw5YVISiowOibMnzOMt06OUITj2HRifonqHSQZSPyXsc7LjjvpwO+JjhcAkBm0MJoz6Tte2lGZCpTwYKKUBInmIqBBwfuDWVWRhCk1Ne9gzhAQtSrIoWCQVbeKwBqZnGfEwsAglMir62BNDz1QLlsWMcHRCqDPc7Q2DPxCzCJOEJEmQPdi2p24HjLmP9xdYv8OkjjlHGD1jMTni4sUNy+UjQlyQly2pqahuK+rKMjeK88c5aTKnupkQv3xFvJAcxEN2ywWHJLDrb4hfSc4eXCGloBokaVqiTEbbDRzdP6c5RFq7RZiU9cmc2TyglGRfXbM/7EBJtIDlag3AbrvFRvtrKcoo9bh79r3/q+74uKQD4JxjfXTE0Pfcbrcsl0s221uIVyymGZ3K+Oqjn/Lt82P+93/xJ9xsLf2hJwaNyEazZd9K7q0e8fj0FHv7hFh33J/OWM/eYTocc719ifVPyeY165MbLi+2fP6TZzx/eQF9y6EbpUrOOSSC+jCOPYkCZz2X19f83//8n/Gf/0d/h6Has9tuWB2fsB1uqV/uce2A8IF1siKbnLAtH9P6FjFcQP+KpttROUnXGZrnn5H2kmdPniE5pmpuaIctUkbyJEWrwP/5p59TETiZz0iVx3YO2ltSAd533E8nHOkjhK8wSpOalCIdE1F850ijJhGSLE2ZeUMhDLlMMcHAAFbl9HQUSYbqx+5/mWYYIxjbO46oItYNbOtbCIFZcowSEuKoQZdaMsie3nVIphSpwvsjfACheqRusdUV0mR0Q060KUYuaIctPnyTRBlCIPqIIkX6HKkDQmpEOCaKDGID0aD8Gu8c0QYSk1Cm0A71nZRvcSdj+avLhs+xPby8OfDgqOe0iOTLnPtZSph6DjFnO8z4l7tv7g0fPnvObTTI9ZoT0eL2W1w25fmLTzg5UnzePyE1kSK2HM2mlEXG9mXHer0gyweyJEfqG1q3YTqfkJs3mWcOsbTwG/y4vm9RcoFJQaQ3bIcviP4x9UYz//3v8dUukCzOmRWBIUJfZLz7D/4W/+v/9j/zvW/9IWf3f4/7Z2+TakPjJdGVVPU13/n+OxRLaP/ilvfPvoUSlig7rv2B3Y3h/N7f5uI60JYvmZ1/h8tbi6tbUpmxmJbM5Bw1VSQTzUc/f8Xb7piZmtFne9zwhF3VcHbyHptdTlAFcb7D7Fe4bk9XSw615XDYcjxdM0lP2NcHlvOSX3z6Y9p+T1ms0XYBuiOfTbnZDjTtljQPdPUVWieERYlLNxwo6FTOzfY1y9Rx+5Xi4C02joa761/sOH7je9gQ+Hr3Chc99hZcdNjecbHfYG3EOUeSw9cvL/n6+Z68yLDxlmcvP4Rhwjx9m9V6wb/58Ye89/77TPJjqv2O66vnFHnEoHn2/CXvfOsRZw/e5Msvb5noMzyRvpLY7YSTszfZPb/h0fp9rvvIejEl7y453Dxn/qbiv/7H/y3/w//4P/H+9x+wqa/4u2/9Ic8/ucE3M95/63cojOJoseZP/vl/z9/543/A68+vuL34gnUqWCxPCJnAlZfsPsvJE8XmUnL8aMb9tx4zX58xBNhcV1xfX7C//Wcs/JSzo99hdyVIC8+8kGgLu8uKNgwsTt8jSfIRfBfc6F1SgqqpKMs5IUSstSTGjDLOIPHeEu7SyJRWKKUQPuBiRMrR2BiDvzNaW8bkrUh0KX3dEb0kzzJEadhdHxCiYjI7oMQUWo3zPQKFMTkCj9Epbd2QZRopFKG5JqYaoecItcD3ME8Nwj/FSUcjFkxlhhi60SSZGZRYMcQxXjSfv03b6zGgQtY4f4PUFUMjCYNmtSpoh576oBh6hUkDRWHp+xaGFWmaYf2AQOI6IOZkWtD0AaWW4B+Q6UjvNgR1QMkWGMYpIhl5ekTnthTTAkiRQhGFxYeaEDeovGRQGVcHz2o2xw4VQg5MGE2yws2RSlGm6Ugxtz2LZAFCI3qNyac89Zf85V98xGAiR2++x64LOJWhj0uOpaB3NdX1DatljvUlh+sL4uGWaTmhLDPUpKEUCRuVMdUH5L6mfe5oK4n2JbkU2NvuG8lQf931Ny7GTxY5R4szdNSU04Q3Hpxys6kIczj89P/gdPEu7579NovplH33BH7Dw9m4GZlZI8WSyVST5Fs2NxXT4g1C7Ig+kOkZqTzFtwPCS0xSUKUdXbRMCoMZDhhh0NriraNvHYdmoJh+G6lTfPaaIu+5qUuG1pBpS55I9ttAnv1n7A4vKLNbRCMx3CdVESX27FIoixmTWLMNe6RUCNHQi0AXCnRQmMySSI+1kJkFfW1R4Q16X1FzIEtKQuhIE4M2jqgNUTR03aiX0iogRaDurjHlPfruBJfeQniF7gpMKPGyo22eI8SELDklqg6Uo20A0ZEkFtk60sm7bJsW5ldUtkbICVYnOApaN+XruMPPa9qsIJaa8iyhjntEEphlS7x7hW2h6wd635KmBSaZgMhxfUboA2jFZy89StSI0LCeHRO6BGckLlM0XYY2xwinKDKJ0pHatrgAIYz6cZknLPIp17fQNYLhtsHWL7BO4tUcr2conSHEC8ztMWoyodMBQiC1gtxkTJKM/aFFZxl5koBJaPeR3nliC6JPMMrQ2Au23Rf+icdaAAAgAElEQVRMhw5cQ9NusF6QZacwKLydoY/nVGlkaW7ocTR9w2HoCEJw2HuGg8QkS6y5oX64ZzAb5D5QaMNJ8T7z8zNePP0ZsjqQ9RV9f0I+m7G+nzNf7DkcPkYxQduGs+IxbZiw55dEXiJsxSy7x3Q9QzUwm9/nxn1NdYjEKFGJIUERo0DphMnREe3L5+MLGgXKKIKS2G5Aa4jBsdlcIY1hGFqkkUyKCamZ8NVXr9l5yZNPn3NoDoQQ0EqjszHm0O4jag7f//1HbLvXGDFFZieYck6vLZubD5lO1tQ7QV4c8eMPX/LJp59ze3OLHUbfBxEMGosnAFKPnSIlx0ivanvAd44//+oLQt3wxnrFL/uf8aX+OcvllPXRkiRRTE4eUg2fELMcZyHgkPkRE3OPUAv6oaE8O/D86x1tOqHIRtOU8yMEyRrBZd1BMRqMb6tAliwpZEpmHD72ZLLgcbrijWSNZcHgIlIkJMGQaUE+ARUjfe+JLhk7j9OHaDvBdRGRRmQx4MQBIRbIeMp00WBbR3TyTrMNmpLGBTyBMn1AEhRQE2JPDCB9ShokxQIiG7qYoYYx2SDG8WCTZyV26IhovBbUjDrQVE++Idfo/ZaUx2SpwvOK2jXYvsSoBYnOcPaSXAaUmBOiJ58MWKl40QtsWzPNU1Jv6VxN8htrvBAdmZvw2HyXl0ZwK3rmYs46Gu4bh7KOz3xPNfff2FdWixPu+4Kkbfil8lSJxD+7YFJbmstbFrixMVHc43Vt2L58htc9y3cMxeEBLy6/xswGjuePKYozKjdw077iwffegj//V7/+O2ePzhHec3t14PBKc/7gD5ger3jvD1bMugeEsGP6zjk2HIjhlvk8Q4SU08Xv8ubv/mM2m09ZLHvqZoecnpAVBVfPfsH86JS4TbFCktw74XgOh/7AJjjyqEnfLPnk33zMb/3Be9xuG7rrA+QN2UKQTqBF0/g9b9qIajTre9/h+ukH0DwnuAP90QkPfuttfvpP/gmnb7zPYWfpnOV2d0AqwWp6TGgyZrMZF5tfMpvP+Pz1U6Ke0Ncd/nBgOc2YZ0uCO2CHVzi7oLcp/f6CIvfk+UAfDtx+NdBXK1zd0C57ngwVRydrTNbx4uIF+6sp99/9I0LzNemh59n1E+49XCOaBc3tCbU7JYqKt8/e4/rrDR98+gnrBzN0iNxsIqIr8P3A8qGiffE5ZI7uVrGfzGkaT+NyklPJxdXHLN+b8Z0//D38MGfdrngvS7i8+oqXz55wqAzfudegzJSvvvghZXrO+s0lYtFw9OBdvvP9P+Zf/eRDztSEF19csnr8fQ63mmV6jHlrQvreCgrFJ7/4iqPHc95481v86Ef/kpMH77IojhisZ7d/jb1sSeKCnb9h+vg7PPjdP6D1mqvX1/jtC7LqhtXmhGzyd5lOarrmhvnkCJHMaJAMZqArLEeLN0m8w9UVEYWUCQqNEgnGGAIBRECS4ocBJQVKRgge6wNKGpQYJ57StWglkUKDNHipcC4QEzmaHYn0qqH3A/VtR329Zdhv8XEDbAlbSRoC+B2xqVCMZnQvLS5Y0lyRmhSCZHARQUDhUTojSTKq6prF9B2QJX2oGKxCiwlGSGLcoeJoGM5mY/feifYudrAnhhYjFwQKQrKnGg54J1Fpz2ziwEt2FyXlZMLBfoZQD8jNt1DiQDAbBlshfMJsNkWIA3XzgjxZkBjFEBJsGDvtozSyYej35KkBfWCILT7GUTkgJFliyLMGZwOT2WFMkaPAqRlST9FaQbig6wQJkjTJ8eEGkwm0WNE3JVW94UzvOX38W+y+3nLz8yesv5ORHJ2ASYhBUqQdyQDh2jPJNGmZo4VFDQcClugnCBWo9Q5feapXkaG9IroNmU8Zrqf88H/5M/6b/+7/p2L8uJwwVQ68Z3q05uamZTJ7xPbqmu8e/S4nJ2fMygKtYVYsvlGMG/02aQ7TMiPPNHaYo6RmOn2Dl68/oywz8vINJqkhlHuCbxj8QN0cmC9PKIoVvnMolaOTLfvdhsFHVvM1JjcEV0AoMMkW00TyaYFk1K4u5iuCzJktH3B98wxlCmaLE3LAdXc0v3nC/vlXWDvnaF2gMo2THZ3zhF6Q5jXNUKOLnMEJMBbEFanIyMQJSo16yyG8QvhTvBMosabIHJKA8hLbCGbJORZPfiTZNQHigjRTJNog5Ypu9wJhC/Jk3Jyxhrn5VQ5n5KAcTnbkyoBZ03hHN3QkOiHLFIOO5MXApptAtkIvJoQ0Z5JPwUT64YZ9tSWUhnK+oq4iXdJyUA1CSlA5Kp2RZDOUFigRiUOOcYp80pHpCGR4q/Fuj9UTSqOQVuCGASUMWZIh0zHbeNc0KPUaIwOGnGEIdO2BKlygzQVFUVJk5xyqawrlGfodMkkRkwldkhFaj0wK6q5l5Q19OsdNPHa3xW/3YA/Y3BBchfY925sMhyCVU5IkhagI6QGRXWOjJcs0zt4jzTRZYfBDSmclrvfoosFZS17OUHwPZwu8e4aUHe++PefP//UPOT2zEBouX+9R5oBWN7jdCSF/g2aY87BcY9UZN+6CMpkSt3Omi3ucv7vmnXeP+fLzn6AngZOjJfbpNb6Y0vvR9KOLnIMdmB4tCU2P9hGHQOYpOjHgA5YB7wPVvkIJiZGKMsuQArqmRXlBluXs9hXb3R4hI8F70iQjMSk6SZmuV0xUgrQpV/UtD84XZHogdDuqznO5rfjFL74gRkHT9rx8+Zrt7RZ7FwsoYDRrh1/9FEYvgbwzM3mBEIp+gF989DHrecbQ7PkiBrSC49WStx+/wXtvv01zcFTVF5ysfpsoj3Ai0vU1Wlvma0ErA9zmLPNbwsmU5tByGDqWaUGeFNzsbslCih/A0zOXBZmXGBdJ0oS8nNBt98yzCWKAROeYxCPlaEhSQaNFTiITssIzuAYVZmMk6v/L2pv8SLaed3rPN54xxozMrKz5ThxFUhQF0hLtbrV70W0DXnrj3nljwID9V3nZsAGvGjDQHgBbstSULHHmnapu1a3MrBxiPtM3eXGKFK9gQFo4gNwkcCIyMobznvf9vc9Dj9IBYzN2jeBs+RQ5OJAbusaToh5ZK2F8Hfq+e7dwKYkx0PvxeQiZSMGQUs7QCnJtQTiEMOhsDSnhnCH6AqUW5Crg/AFpPWUuRgnY4L9SjKu4JK8MQ9cRfDViGZVApgHvGqS+pfPDiJyMIEXAB0ffe3LjIDUcDneY8qutmkws0UWizRrO8gKpLL7e46xCSrgwiQ/7wE8OX12s/DR8wbfTkvdmE4Sq+eRmx2WWOKzfcjL9kPvDK1K2odl8gb7RLCcrVmcnrOz7XN7e0YeS2ckH1ItnJCSpucUMhsPtV3Fgk7NHbO9uacUtvT0y2B0PP/pDuJ3R3x5YPDqlXpzx6c9/zvF+y/npAl3k/PBf/CnL+jP6vkHYObVZIdYdm+YzalmwnJ3z8acbpOhYzk6oa4HOMux7M9KF47DeMJsXEPa8evkLvvX4e7w9BPb7gUmmyQpPe98jiwW63BHcS7KZJ5WRPBpW84LXL79gfvJN2naF6o50bsvZg4cIv8e7I+XTc/ZBc3WMPP/gfV785i9QlEzKx2gZyeyYNz5Zfp3N+gXCbOlbh80rui7xyccNQ/BIc8D316Pt1zV0zpMHQ+FzJumc6cMTpF9zf9jzYhd5dPJdSuE5ii3Z7ICRE5SG+gRe/wLWtw15dkroBftdTpmdsTybwSC5ur0lN5LzxysmM4PzDbaLTNKSyflzLp7OsdJB6Xn64ZzNT1/xdnvHxl2yfFiTTyyf/NWnGCv5+jeeMZ2OUp0qX3B/s2Z37Wire37285/wZ3/yI+4vX/L0vW/y+P1vkOcnHC57jtd/zvd+8M9o7nMeVP+a6jTj+u5XtOvPmBvYrAuWX5twenLO2fmf0d54Nm+/wLc7Clug508JJxlmf0QXOcl5Uqpx/bgPprOKwh6J7oCPBS6CVIwsamURUhHC2KDQSiPe6exlku9EfmPmWSAI0Y+d83ckw0j8nQgoAUqpcRoaE853tN2ettnSN2u64x3t9oqh3SCEJzKQosd7R/QBLxW8y3xPypq+66jKEmyApEk+G9GpoqCyj+ibjnLuMAm82CNFgGSJvmc5v6BrPPvDKyaTGXnpR/pZKFBxznB0aOPJ9QzfK3KjSLQE54jekNuSGHfovEFlVyRzZN9ERJwixCmJjma4Jy8gr2aEqEgyYJVF+Qo/9ER2yLjCDW8ARyneI7Kmj/fIWGDEBTLm+OEeERMi5TjvSbFByh6RBGHICMGg5QIhHa7PyMT78C4eCAfK0lOqDzj2kWY34dO//DXb+zs++O6PWDz+Orshcbk22OaAnUvK9xxR53RUGEoEith1iBjJZ5LtXeTubUvoC/yxwt/vaV+85fbjq3+0xv6nGziLErIcGSXJO2prWZUFt+ktT06WWJthpEGnHBUl8Ht82GmJ1Tl5UUKKeC8oa4Uwnq7POT//gMnyFJkcwglEMNC1qCxQL84p7ARvA1YnIh1+MyFQMls9I9o7fCdQ/pQ4SDLVYazBWE0oJLmuMQawBa+vdjx49CHLpcG4nuEwx6o5izPHm8+OSPOYsiqQaUJgwKYWao+UGVefDyxXX8PkR0hX+GGP1Q8wesqx+4zt4cBq9h1kvkWKEuc9Ujkiij6V6HogElDkSJ+RxTkxdGNkJyliENTZBS4Y/BDRtkRnGTFIuhARJIqyoos7pJZ0Dkq5QBlNsC0x8zgp6MQROVvRFZFWbBj2R6yrQUS6oSHGRNdkNG8+w+QZk6pmaD2ZKajrKeWkQ5sjRxfBa/A9Mq3xYYzQuM6QZETbgC2OeC9xRhNUQKhEVALJgI6RKnkGpii7J5UJ30E3BNqhIfhuZJOLJZmwNNuWKAMyH2iFRNmCYAzC90Q6DjTjsiKGeBRsXcO+H94h2gx2WLKLV3RDjlTVGK+hA9Vz6C7RSjBN36cqZmjb0CWP0R4MSDx9d+But2Uye8Z0esZh21HoRGYMqQ3MS81ydc7rVy9IRI5Nz3S2ICsu8KFjkpccO0kUb8nUmDGc2gueLwtKcc92v2daL3jvsQR5jax7cpujXSI4T+g6CiHpvafte4Qx5EZjMksMga53I30nxhFhCYgERilSgr7v2A+jVfLYHJASsjxH69Geam3OfL4cJQ507IYtuIbUdxyco/cDIQysr2948XLsynfdwH63H/Prv4dBTyKRRELIEZ1HAqUtKURCDCOWEXBNYpsGDocB7waqSUa0huz2BiES3WHPdHHGurvB9a+obI3NC0iG3oMKLavass4EWaFpWpjM5+hkiC6Ny1RACpGJ1JwVE2YxI0NhjUREMDpnVkzIEWiT42JHCA4lBIXOKXWO8ILMaIyKqKiIXpAbixKeSGBaVKACRQaqDwgUUoNIIw/YaAupISaJwWB0xPcdUiakEoSUUHrk60qRCLT42KBF/o620CN0A6IltxPc0UBvEBikFMT01eIXLFHc0YcjKeTkmUXnHhfecmx6rJuhMSTlCGGPb0aWNa7EFFMqXdCHDqO+mhk3qUTLliATlbJoJFo5bJaQKnGqFd/KBS/ant8PztQbR5r2qCpjKSVnhwl+prBPv2QyvCA0e4ZOEOWSYxzYDQMfLWuqiWd5JugbzXQ5x5Y1bgBERfQz2uM/pHIpojMYMcdKw367Q4oD2lrCNCNfGIQel8XyvKKcn1CczNhfb7i935KZGt/tmM8e4k0gJsv5xQc0XRoLgWQIx57eeKqyYJqXNMeW+9t7jk1H3wRm+QknFyX7626MFMaK/fqa2K1pm5reR4YWtNV46UlRoPWE46Hn4uE5++OWrIOL+Yr7zR2dUsh8hvITussDj1ePaQ4NXnpm9Tm3N1t2+zuUFiwXUzrXIVROHDrybIIR4MWO5rjl/j6SFwVKChaTOfd3l2g7wYQlooNu31GeDGSlha1FyQ1VtsDqgk5sMaIlUxOMMdzdXNHtK0oUmY/0QSGCQEiNzSpef/aKg+t5/ugRxaQgxg7oycvIfHbkcCw4m34dk5/ipeP66gu+fHnNceupqgl5XUGa88WXL/iX//wb9MOB1eIjiuKE+2vP28tf8sHqGf/uL/+SR88q+s0rzs+fMXs2h5OKwx7a7ZZlZTnPvsflbmDx/pLLz/6GYbsnEyu8Hvjou++jHz9D+QF36NnfvkSLe6pFIstGtGhwAywtwcMwJHITKapIUomu7whtg1AVQYzLlfJd9psE0aeRjiLfCX4YsXm/lfyQGIlZMZBiIkVP0pLfBhDTO2ocQozLnAlSjESXEfsOGcZoqHcK30Rcm1DO0HWQfIf3Di001oxelOBGutih2VEV+QinSBYhRoCGMgNWVRyODUpaQlBjrEZ4iBIV5yQ3I4lXKAmhL4lyj/c9RpkxBaA6JBERKlx/REmBMRkpCEKKaA0RTW4e4HwYnR5pQElDJgUKj5AFJuXEVND1B7QZUNKSeovwGvSCptGIdIK1huhHE4TVE4IQJN8jrWUYJFr3SCIpdmjpfoeKjKnBZJGhMfgUSSEgjUbqAKIjytG3kIRFhIFZoVDJIl/vuWp+ys38LXubs40O2/yMYn6KkN+lOLfo6Y6kW1wq6J0dvRprS7dpKYTlzZd7CjKybsf9zafI490/WmP/k4vxTJ8jUwk+4tody1mJEg6RG+pyQjsIklYYkSP9V49dzCt8V6FlRowdShmsVWw2B5RYUVUnZJOcvnEgc5JT+F4zmdXkxcnI8FQd1niaJuHR6Lwmn81x8oDSCeMk+0YhU4HNCopZhRCW2CXqiWS/3pDlF8wfvk9mt+i2Q6kcrUpsfqANcPJgQTUVCFHh3TvMoujZHwPIOdXkMUnscb1CJU9VzZBmYNsN7Pea5w+/gc5f0R0NWiqCfMXmeKTtM54/Oce1b+mOCX+YcTJ7zq65phs2DIPDCEmZP+Qod2R2gi0mdL5lcAbE+P8aFfQFh3aLaxNFcYKwgi6LOB0ZREbMTynnp6z7ezoG+nAg86DI8EGTomO339CHnkyM3OW+dRS5Q9hIaBvaeI+XCU2NjpptaAnB4YZIlieyssDagRAFro8YJUemrpAk50cAv1QYnZH5KaaMyOiIceSC9zHRDNC5A9v2c1bFiqEFY3KkFITe0w8tIpfQRzJlcfaIQqG0xRQVsj7gY0O7P2DkuMjhhUUag4+BMAwIGTDSEoKhVGMH1FqF0jlBFmjZE2QDMRK9ou8grzwim2Dzgsm0QpNo9zsWs5o88yhjmC8f0u4kpZ1ibY1Od8Thil2sKbQhE1P6kBAqp5osOZUJr44szk9YDTXr5iVXRlFGQ5SJXnR0xxYZA8pomujRZU5VlLh+oOtavHfvitxxGShET4gB5xxCgBv6kaefHFpLynqG9548yzkeW6RUZFnBzc2GeqW5W7/h0ek5MTrKcoKQgsNhw/3dLcdjQ9f1hBCJMf4u0y7G8wcppnFjXCSyrKKupggpkSKhFQgZaZoDu01P0w2MPaBIMoq7bYtkTewFOo4M1vXdPWVhKBdLlK6JSRBCR0yw3w8IZUjCgM548OiCoem5fnP1jk6zQyuYy5yZyplLS6UsQiTarkWJDJVGs6UVfpQ5MZ4gM6nHJRwNucmhH4vm5EBYPY6Zk8fqjM7tsJlEeoMSOTDKc2LUhGDGPGI/IgxTAiXsyMgFQooIGVEGhBhH194PdCIhUe/G24IYHRGPsZIYFKFXCC34SlsciGKgGe5wKSCSpXWCNg64eBixcdkKa5aIeKBSkSQGGh/pk8DK6WikFC1C2a/cr5IgsAQ9RyiD8lD1aozykMik4Flm+SOf8X/93nH5vmA/lTgl8dZyOisQx57JYUVav+Hej8thwQhc6NCZYzKvEJmlnp6Q+8CsKDE4bFbi6xmb7T3N8NUTWPQRLRO5fTfVOnak0IFeYIpRGe92PZkyyOmSxhim04rrv/s5Dx4s0VGiZcLKgLERU2t0UbFvDuMeQG7Z3l4js4z5pEAJwR7PvK545d/i3cDjB4/Ia0vdzzgeEs3Qkfo1yg/0nWJwhsHndA2IUIAK9EKgSsVMFuyOb+lpqdWE5jBGGqfTmkObkKZDyR7ImJQz+uH4Tv4Gw6AwWQ3CM11M2Rwdp+cX3K/f4ICoDIfhgClXhDiQKHHDFFRL7LY4wHGgnJXIUrPZbpmbRFXm9N6RpCKv5kzNCmH2vLhpaIImRs9ypdi1sB0CgxvYtxuOm3ucjjw5f8y+6SiURcucZB0De4SpmE4vODSJgUuu3/wM396wyA2T1Qln7z3g2AgWyyVnp4/ZXr0hMxnruzVfvHnD/MTSz2bIoeDByQOOfcvjDz/i5PyUYz+wX++x2Ybzi9Px3Hxy4HbzK3AbFvkSbWt81TF57ymbGJH+QNfeIPVAIStkirhmR5QthjkxL0nRoAuDsI4gGoKL+CFhVE5mf8sZ1+PSXnR4J0DoMX+MHA3G0rxjjad3P3FENGsB75pqKPn3vY13XXJSgjgWjCkkJJY4RIZjS3884psWBo9+5xLovR8Z44wdea00MiqUVqSQxo68HM3PAo1UBq38OwyAGO3VSUCQf88+TxopJU17IKRAkU3Bl0QHihYtFUpGbCaJQaMoyPJhbCZgECIgZIdQAoEjoUdQQvJIKZD6SIwDKli0nhFcgQsRFzxSDSQ/kHyGEha0IbQ1UkzQuiH6FkKGiiOeMeotQgVSZHxckdBCIaUhkRMC70AbhhRLYmoxmSDEDoEb5cPSIIXFhYpcWko7YlVDE+iPtzRvDuxNyX3agb8hLxsUhrPDGdOLKdlqgqwVSSqEqnGbRDrusYNikQ6UIdBu7+murin1/4/Sn1zMEU7i+w4rc7Iso00HsuICazRNPxCjQUZJ8Q/4tZMyZ9toNBKVSYzU+ADr2w3z6XPsO4tTkhGtM0JUuOCY1HOMzpFqfBPrDNzOo7SkqC0qD4SQYwqBNTvWzhHTBFPMKWYVIQmGeEQbw3HjWM4eUkxrUt8RpcZUOUJ7htYj7SmnD0+pso6osvFEGASDg665Y3k6YbaSBF/Sbs/I8pJyOtDG14RkmE4fU9YLiqomhns0ls7vCUMEN+Hs5FvsNpr+cIvRS+aLZzQp0DqPCKNGXMgKYxWT+QlCRu6v3mDtlLJcIGUGKmO2aFm/+JgUNdrOGJQnFC2D9fTKMjl7gFnmXF8L8uIEEW+xesydymRww57jNrBaPkSYkd5hK4/JFV4K1k2P2weqOjIvp1izpG3XxLTBh4HS9yAW5EUPaUHqwSSFtJqk0+gIjZ5oJCbLULZEMx9xktiRla4t6qDo2isOzQsqlWNiRiYrDBaZBH5o6Y4eHQ2FrkkqIzg5RjryKcWsZ3AH2psbBuGR0xL0CUYNuPaIcxErarSYomVFbiZofUmMZ+AsRDUav1Q/jg8Hi5EzpBD4mMhKST0PhG5P7wa0VrRdQ1ZWmHxKVRjKyiAYUMKyPnwOZsKs/B7BNQzDjhgPSJlQtaWWBedeI1qP3LaUr3pcHFGVKUiCGLFvNs+YpoApS/I856Z9y+B6hBpxWUK9+8gKifOethv1K/0wjCzX5KnrmqzIubu7o+8HYox470cmrIoYBO12z+n3vsvtzY4HdU7XdKxv73l7t2Zwgb79LUlHjjx0OX6mUxxPMkpZ5vM5J6tzTk5OiSFQ5JosU7Tdns9ffELTRfquHRGXWtC3nnt/JHagY45mzfXla2bTOR88+y7OPkBZQxBHAh6hLNudwsgckRqm9YLVyRlbNhh1Q1aVDO2W3ChmlFTSUGMopYaUxotxIqEfSDpHxoEqnzGkDBLjuDj0o2RHCHTKx9dTKmJwRNzIjnYSMRiC9hipISoQASkTREk/BLRJDEMkKzNiOI5/s9DE6Aixw8UOZQQ+KoglIhqGONpFdTLopPEhcOgairIGB92xJyYQ5qtf5I49rmuRFIgEsQ3EEAgokgBTJzKr8d0CbaYI0xDlligieWnfLYaPWNDf/6ZWRpBihlQntMaiPEyGHAYxvvckzJXkj/PqK8X4rpxzbTUuWuqoWRWaeT2+V9tY03lNuSgw/Z48DEzzCqUVQY4a61wMTG2OiAN5NUNawYvLhkP88ivPOymNLXOs6+ncAKnClkvoDM1uj9jfkTqLlRP0ZEqrDSnPcV3HYvaE9d0WkwWSDOS1Zrooabst7bBn1++pZ5K7qzumcQUx0ruBwQeen53x+ZtLfDgwW5wQUeRFRdNuOba3lPQUshj3dwbLkALb+wOZnpJPJIN21IVG7hWVmbJxN9ztPId9Q11bSpUTs5584jl290wmp9DU3K9fk+UWaxcMPSBmmLJnNV1wt/GcnM24394S0hxlapL22HqC68YlcmsWqOyOoXMopalmgvN5xnq/5/L2ij/6+vvILONwuKWsMvL6DNlUmDKy+ULQi4FI5OLJFH9zQG4dRgxs9tdURrML43fX+r4hX9ZkNuPYH1h3O06WEG3L8f5IUgeC31HnHYuq4tHzh5x98z1+8dMD3/nut2iPkvOTpwyt4/ryFc3xlkfPH7GP8MGH30PgmD/8GsuH38G4RLi+Rx57pmcaGy9IdY5tt2y+eMX7T76GlbMxnlPP2A6RZvuSPG/xfmCmHyH6Cc1+Q+86yplCTkriIMbpSGHwYaBtBmIwaFVRFjnS9IQYUWqUdo2eioCQFmMlUkOMY0FNSqQ44mhjjL9bvhcClPytPTK++90o0kkhEr3HD57kR7a47xu644Zue4s/rGFokQSSUEiVYBj3gZTURJ9IIZAZQ3ADmbVopQjCoWTAaIuUxXiBEaCwE5LvIXiiByH0KNqRW0JsSNGgsCiTjU4WpRAq4INHitFAKnSizGr6QRGSGOWFMiCNJ0X37jNaEFyBNhapOkIUeFcRjKH3A0kooiwgeZIbMAJMloj6iLY1hECIzQijCSUpaJRSGOPwfYehGC3JWJTKEVoQwnhhheiJg8JaBaEnLzK61iGDBleSfGzQX/cAACAASURBVI5RmiglpYJM1wx9gyKOCY4hYJsD+dCxjjPCvuUq/Rq297B+hnokEWcGMVF462hv3iDbHvaCM7a091dsP/4Sd9tSl+ofrbH/ycV4lHuSaBHWM5/WKNMifE+tlxSmJVU1PlhSSGQFsP+9Y/uB6BJaaKo8xxs4HBq0hvPzJVp3+H7AaovNcpw7EIPDGoFitOUpbUEcGHpJZmumsynet8RoyA2I1NP3EqGnyHxGytQ4OjMe+jSSVcoaaEFIpDWYDKTecf3mwGL5EZNFjWwV0Sg0AQaIfWLoNI+evYe1HaYeKGzECogicn8Hrl/y/R/8R7hBUlZP8Kmh665w9wqjnzBZPCCra1S7RBnFg7Ml2Lckvaaa1ZTlCaWxtMctVbmimsFhuycNMy4ePaPIZtzdQTY/Z3JyQ3x5ZLqs0HNIoiGVK6hKdA4X738bV6x5ssxJ+oTdbg9pIM8S2ni63iDrh9iq5GT1gP12S64UmQLXHdltt2QqIWmo84+YTUpu7ju8G2hbCH7L4Ha0bclZ4eiMIvmKtjbYcjR5SpFQJISLRKMwTNGZxKZbStWOkpOsYnszZ3Po2FNQZRqRGmQmyKIidoG27ZnVir6/JvQLClVgM41BkyVLqStcOSOmCsQEVw4450cDqzCU5Ql5NiekRHNcswwZQ/PbCUFAyITNNZ1z3N5uMNmUTJUoHdFWYKwlDJK2O9B3Bh8KpFVs95eYydeoqhOStrhMEocz5Dqgiy3b7afE3ZqYckQ9JxWC1AfOp2e0C1iHax48nnO1v2N/3eKOLV4EyuWcrut4enaO1pajH1BKkhUZWhuaQ4MyBtd1CK0JwdP03bitH8EaS9/3lGXB8XikbVtiaMnzgqZpQd7x6L2HfPHZK54/e0pKGYfDPXcbw+Xrt/z6V5+w3TW/Y+IKJMEFUnrHxn2nbTY6Y7F6wo9+9APOzxckejKjKMuCvu/59NPPEVjmpwuuX71Giwg+kHwgRkcrj7y5ec3rq8/QIvCH3/0es/YeHwcWtaIsR8FQkSqeLR7zdnfkoBTLswcc9w06BB4vV2ze3nBqyjE7nywTm5MFgU6JzGZMqgm7/R4RQFook8WiiXi01mRa4ZpACAHPQG4KUlQUuSH4PTH2GFUjg8amOckdiDbg3Q6TBbRRECPBR3p/JCSBkDVaHVGUxBRxscOLhhgOaFUxNBolC4wc7bchtqR4ALnDiYHtIbHMcpKXNN0BW8ix6P+9W+9bYATVC+EojMbKgi4oXHJUNh+nJ9LS+44QPVEo6smEelrR7Lfs2xtMOfnKIqY1U5q+QXvBLtdEoC4N++Soh4SVAqkiU/XVZsuX357z5WCwm4GH3Z40RJx+D85uoUvoQrA6q1nfQxgURpU0xw35PEcZxdlFRV5KCpuTFTmH2wOh90yL2e+nHUnFBK3miL5GVltWqxXT06/Rf/pzXv7qc1anEcWU+eKU6ekF9uGKrCi5ePSIs9kZbR+4bV8zLxfM6hntPrELibY70ph7CnlKVedYK+j6PV0zKsvPz0+4uDjjsH5B271F+ZwYElJ4hBS4zrKopmSVwbWKobtj311xtsqZn87ZMBb2IRiq+jG3uzfs9q8Q2hNFxIWBk8WK67srnjx4ghng2GxZzM/Rtma7bWjjDmmhdS2z5RMePoUkDkwmpwitIdtTHxqKqaGeFczrguN+z8n8AiVB68DqRFGJiv/zz1/iheGD73/AT/7i16i45unDD7Dlks9/9prVakI8OnTMeXh6yiyfceU7jFDo0tK6HmsM3f3AJ598xuNvfERVzfBDIoYeY+dUC8fV3ceY7BGPHvyI15973rz8C2aLE771zR8zmAfMJj9ntWpYv9rx4Uc/5Ob1GxblIx49fMbipOT89Fu8bP8f0BO+98N/hRtKLj/5DdIdWD06RU0W9E7ycH7Gv//f/nf+4Ds/oFg+4b6953gc9w66F/dUtqIIOcPe4vuaLt7hxCVi4lGLp7Q6pzoe0AqatsG5njyfMq2WaJ0x+Fv2/Wsq8ZAQ3RgjiRKEQkqBEPadD2CcDJMkvAMZjAKgUZgnFKNX4LeTRjHu3wCEkAjeE4aB4D3H9QHfdkjv0TGOjZYhMBwHCOOC5tAKMpNDkgTnyHSGkQqpFFoago9olZC6QZqAoGBoBwweraf0g0DJgPejOExIT6Qhy1dEb2iOHbPpHJt7et8yuAGSQsmSJBxd3GL8coQ/sMenZlyOtwvatiG4e3Kbk8KKMHiE3qNEySDmHPwrBu4p80fgJ3RdJDmJzmuUrkmpIelLhMhIbk7EATuUShgNUpT4XlJoNU4VUonKBEHv8WJPTOU7g/GGMhek7ohAUWSQgqFrJ7hmQlGCnnxM8I6J/gabbk00PVoN5H6HlQ3PJhf84rBDi4r+teD6PjDcvuBwtWF6ekE+X9HJT7i+/VvOqz+E45ybu0tef/xTdtcbajsjt/9AsPb/cfsnF+NBGbxwqCg5thrhKoaDZqFydNhiCIQI0UKsvjpWbQ+GqpIIcaBrISVLkZ3w7FmFzg4oLRGxR9uc6AeiT2S2xKgMrcaISlFKhq3DuwItV2g5oTtuEUoS1KhUhROKck6IirYL2FyQ14bYKpTNkTJgVUIVdtRe2w7HkcO25fT8mwxuz7DPSDJiZSTRjdzndMrCfofb9S+x5x3lFEJ3YOg3JOGZTZ+j80TUDc5c0vUlRfGUTvcYW5EvVojFgOimIJZUZc0QLqnlA2b5iunyBG1abp2hKBTzecHLl2ve+8YfsFidsV53DLbj6dOc682RfLZitlrR2pZJZfFZT5f1TFcFi6+dsjnMCJMdPmqm0zlKt8S0YxgCdXyPjx7NaNIeO7E8efYAUsb6fsf+sGWxOsXTUzRLbJnI6hkLPsK5LV17ZL9vubvdY/IviQ9mCCQzb5n5DBXG7nibIr7UuKLC8TlCnJNEBrJC6UhWFuPVpzMw9KAHds01uziwDzW1O6WuT7F5xbBPtKFlL6+Z1HO8DJgwaoGjnSCe1JSxpjhavNaE4TG5ORLDDml6UG+ZVJL99i3d3UcMTYMpDbbQJKFoG0XTJ5AeoxLD3iHokSli5IQ+ZDTbiLQDd4efcPpoye0XLcX2Sy7ee8yyWrLrfsHptOI3XxyI+ZdkOrEZGjrREPo1fujxvWeqZ5xNH6POvk42TMjSjI+vPqEzjkdnD9hud0yLgjzPCCnim45ca4rZDGMNtzHSDwGkHNm1UjH0DlJCvbN3Oue4u7sdc4wwTprejVfzLMMkxW448gd//D3+l//pf+brH73PL3/5Ka+/vKRrOuqsYNeOC70xeEYOrhq7PkCW5Tx6/JR//h//57z3/hnSbFhvv2Q2z3D9wO3NHftty2L2mF+9+msEnsxanBttiAJD00a2+46yyHlSTdnd3PHzw//KpKh5+vBDnjz5kHx6yoY7Pm/+ljR4lmc1WQl3+yNdaJBakpU1QxcQUYALqAR9exjjTsYSugEVoMg1RiaMr8l0BsnhXUvfKGTImExmJBnYNvcs6wWZhShLhs7iB8F8Gmmbkevf9EfmVU6IR5p2j0AwmczRaoKsNME1KBHwQz/m6XVAGfCpRchIGyQ6dMjSMqQDfe8xPkeoBRBohmtE8xbX9ITWM9E1mhp+r7HiekFVlkTvyfNAIQTROXy7p+sZcajJMskj+27HMBxRekaWPyO6CdHlxMEwRE2x+vv7lWTEuMP4DWVlGTToB56b/ZaJmzDRAqOOo277926XhaVKLSlPvHaBy7hjef4AXT7jePdrnl48p5YGMa9ItmcYPNdXgml+zuOzCcvnz/nyfkNmM7ogaI5bSjHjo2fvweW//93jWGMIHLDFkZPc8t4Hz8myCtk7alswWRTEWHD+8IIPPvo62cWUV9sWXdXI2YZsl3NqnrGsTxBqIJ9vOQ57rq8g1xcIm5jOZ9QFHA5XHPY9i5NTpA6YJNjdHTmblewON2S6ZlnX9KomyA4f73HmHqMhNT3ZRKAXGjJN2o1xr+rshPX1gf06kqkTZk8Md4cvuPN7Pnh6wV/+31d849Ef8+auZ9dXPDw7Z7NuuVuvkfmWcrmkuyuoq2d83v6UECPTyQfUc0O8f0V2t8WUkvlEkoY3mOKah6d/Qug6YnhNJjteb3f86m+/5L/8r/4zBj/h/vWBP/yj76OrireHDcUjy+vdkdXTM375d3f82Z99h7/85W+opqecXTzh6vItHzx7yt3lDdNizmQ+5+HFGfNlQdf22GzOJD9he73mD/74X/LTX/01/+zHf8y//bd/xfmzb/HwqWYwez56/qd8/vnfMp1KPvjBU47rv2Z1XhFdQTV5yvvvfx+tW+7bV/zBv/o3fLH5K+Tnd2TphNXXnhHOK65/fcOHH36Dy1+9pjp/wKMffsTPfvI5w9BjtGF9+xaz+wx18icMhwNltWUQO7SxKHuBUhE9OIa7n5JyzXqfkdennJ+dIKXHDa/pO0dEI9UcoRXOeUTyaGXRUiMAP3T4mJDGoJHI38Y+kGNM5Lf5cRLy3aLlOPKCMWCeECmSwriMGZxD9hK397SbDndwKG+osgVyMOybHU27YzWdMK1rjvsDQ9MgtMa5jiLLxokekKsTIt3YCEkS7wNFDm3jkWmJzSfo8ku8y0j+DG0HhLAolgj9gj68Qbj5KEszA9YqYpQondH2G5rhhtn0wdgVJxsFjrHEaMl0fsT7ewqxoj8uEUONtUfq6opjv2diBIU+sj82mEGjZU2WEsrvCSIj7r9JOdkiire02zOEKBHyDh9bkrcokZPbnH5wJNmjFCPSOomxDsdQ2gVD36HCQ2LQ6GxN0hts2aD0lkCDRFJOLKQ3YDtEoZFyIB8Sipzced7PHpA0XLlPCHia+xx32LD54jOqvCb1Z5R1z6vdb3i7/pLgEvPijAfLJ/hmj2yO/2iN/U8uxq3ryWLE9wGsxBU5e3tgIRpudi1JnqDkBSKWHNsB+LvfHVtNE1Vxwn4j6NqerHRMl5FoPPv9JTr7GsJ3I6h+6EkpMZ8vsHZUqiJAZorenTCZMkpo9BalHUadkqIkqiPThwlJj5KaNIwjmmo2ASXpdMvpskbLkuQibnAMTpDiGZXumMxruijJyIiqxeQZ7aDpOjMuddorCnZsbysKuyIre/pjxrDdM5nkxFiQ1wmoWT7a0O0DXh6wuqMWkbCTaCJPvyaw9YbbS7h3GdVMMala3O2aYRd5/mzCsQ3UJw/wpWAdHW5SMZvnpPwt6/WGaGYwDciyoDg9Za8blHUU52ckHVg9mjEBnO/x3QTiksAZMpNMFyfsd29YZA+JwnJothR2oKoVQzslhYwyO+Gw7egagTI585NiNG8NN+w3Bzb3AwyPcIdrmhDpxY7OzKltgQ4jh3kSaybplJ4lzjii2OFESzQRKQxGKKowZnJTumWzBzfMaL2iT3uE7anmM7pYgDxlphUtibdCUdeaemqpj4r+sKWRW8TDCfWhotm/IqktIoJUmsH33L7NaG5XLLBkyRNDwseELjSmLllYi9U57uCY15L98YYYArmyqEngcPiEJnyJKg68ftUxry6YzS4ozkrUrMD0K7548T/CMqff/acsZOLq7nPuh4aiOmVRP2YbB47FNf4YmdbPOT7N2fg9Zj1m2oRQXCxOuLq5YvHBM+62O+pYMs8rlJYMImKF4urtPdNqwv16ixBjAS7fZQO77rdxBomQY54OMUZUFos5J6enbAfPv/7xn3H5yafs4sD/8Tc/pwwaGUBG2PkdpJF/zzups9aaEBM2K3j0+DF/9IMf8P3vP+UXP/8Jk5kks4KrV5e8fHnN5y/fcnfbQso4nT6EEi7fXFFPF0SZ6LoG37fkhWJ1UnBIcPtqTYbn8RnM6p76dke8a9F1zo++80P+/G/+A7EwHHG4LNIbh4xgpjnufg1BUKucXEiCkmSZQQpB3w8sqgmLIqeyktzXI4EkAklijaUsakYzXg9EnNsRgwRfI3yNFI5D8xkmy2i6JY0bUCFHMkOqKVmmkDHnsE2EYcAox/npA7bNgcEzjkS1p/eSQQlA03YHTH5kt2twfWRiPaoSpGSoyrORjhBasjKgbYeWX+WBZ2QUaYx+5VLh0sAhBKKsWaxyZLZGuDXtQcJgqcQKpStInsPxnkzl5HpB+AeLoZodta3oq0BWz3AKUh+ogqbtJHcRSg3/0F/xPRX4ZSUIXU8WAzLLsKtLmheXLCdn2O9OaDaesxh4JPZ07p71ceBqd8VkPrAqntOljnDYURYleZ1xcnpCOfnqA83LivYgsdUcqyfMy1MSNxzUwHS+5P7uimJZoiYZgY7N5ZZuF9B94G7XsdvueXhaU7Bnvd9zbBzV5ALVd0xkjzYtO/ZkzFgfEvQ5q/ycm7e3yGZPro+gT1Fpgg0FJhP4ItJoSzZc8Obmkm99Y0aeFKfzjxAwngtNy3JWU2QPaJqX9Nzx9R//J7z89QsOrwVZKDneKU6efJN4siDcvKXUicG9Yd80pOQp8hXHfcbd20D/cEpZnFJUA427JAjDJCbmJ5b3Plow7DTr24Z//uP/gkJcsL29Yr2Gyy+3XHYDi4ueb3ww41c/3fDdb/+Q+WNJewhwBz4dOakfgHW85S3PH8x5+cuPmVSeuppyqyo2t0eq+YqT5Snnz094uFrx5NljPvvsU3bbS549y5G3S9a7T1D5xwTxKSerls9fvubxow/59kffwTVHrl+84L/+N/89v/7rj7k7GiZFhbaRvAafrvj0zef88E9/zG/e/IxP3vw5H4Qp3/yjb+MXC65f3fJhOePUb/gfPv13/Df/3X/LL/7DNWX5BOMuOXzxMWLzhvxJYo7kywBX7hcY66jSgmxrEG0iUKPkit7dUM/PUHrC0EJ0O6K7R5JQ4v9l7T16ZcvSM71n2W3DHn9d3nRVxSKqlGyS3a0BG5JaBAEBGgn6AQIEQf+qf4A0kyA0NNBA3Wo1RaMiq4pls9LcvPaY8Nssq8G+NEkNyAEDiGFEnDgRsda3v/V+z3PFbP7beN5CdghAMXG8yRBSJOdp7kuqyaiZMlNUhelEMQtJngCIiBgReSrCU8rTUH6MyPehMT86wnDLafs1h91LwvGAdJ7QD8RhwJpMpRNhlAxyGuJUCqpSkEIiExgGTw5g2w1aS1wA5ycOuRAKH46UpUOY6SIhximvXuRr+kPC1vfMl5rxWJMSSBpkKkhupOtGCj2nsM8x5kgcPf1JI4sOVb+k84KmPEeLBUfvEHJPUZ3IcouQD4iYqdJTTFiST69oZIeqLimLFqFPDKEnO8V8fSRxIowFy/kSHxL7UzcNhxY1wmgyK4KfY6odJI90MypZklF4P+EcheuYzwPklt12SUwnrM1UtcenI0IsKMuS/fEVhXmKiDOc2yHoKZuScdjQpFuyVFzV56jSIC3EEInHhD4JrHnJ/nZLqb7L96+fchhfMJz2qJRY1DPGQ/kP1tj/6GJ85yQpe6RInBUG3w247ZF0fc3dIXD9SFGZE96fGNK3p+ClWLPbO46nRFlBu7LEbNjc1SwuIsViy/1vLCvTUpQjpu7RsiOMe4JTFOUZfVcQ5Zbmuia5hO86qtIiiwPOZaJPVKs5cujeN5EaMpLkOrYHx5PvfMChHxC9xqoebeOkpB9aHj3WpOorSmqK2DOWG7ysScbQnmsaWXK/ecPyoiagUWVGzyTjw4HBdawvnqPLkTe3b6kLyWr+hKQ+x+UtolxSrNYENUMU0xF312/pTl9hZMnSnGFFy7685/q7Z3xz+8Bybbi9fY0tPsSqnlJJZGwY7gdWiyu+fGlRdk1z/Y599Q5dFSzPDPbqgCmmDFven3GxmHHYPeCDQRZn6CaTzZZn+mO2/T2D6Hh0vcKNif4UKBtNUdSE4PngumAMtyjVcdwLktc04hHL2SW13bG9HXiIX+EddJsDp3HkbGhYLVuaqkJEyf3DBl09IrktQYwEYclSg84gj4h4QLrE+DbSLgOn9IDRDYVeE8KK7WbF7GqFt47DaceVbWmNQSqBA5ypOV+0jH1P7xyi/Joag0rnpEGiRIFUmUP8htnyiPMJtykpZjdUtiUWEZe3aJlZzC55+/ACwRbRF6S45+hfsN2/Y3Qaycc8vPwSbTVRdPSio3u5oTh0HMIveLsd+eTp75Htia+392x7idYXVLNzehv49Y9+ybMnJV8oT+FhvTRcFI+5XoxE95ogYCw0eqxZmIr98R1WaU7BoXXB9WIyQ/rO4bNkOVuwO+zQ0kziiJxQShPjRDMpbMHQjwTvKYqCcRx4+c1X2Fbxdtbw8pt79FijhgeO8Tjx8KWmkg1jHEjwN0Vg8B6pDcvlkpsnT5ktZvz8l/8bGcGLLwb+5E9/wtu3O5brM+bLOVWlcL7nv/rDP+Trl685e3TGzQcf8usvv2C32bIoKubGsqoqvn71DuSc3/mtH3B1Lrm5bqiaipAq5pcf8MWbNzxbfofdcGDTbRB9oBaCptbUWfOu3zCvWkww5OAojMK5ASFhNVswKxvG/QOzZcupu0fqmqa+IKVEdAMIT8wdWpcoPyM5weDfYVSiKSqMUvThhNSa3o9QbJkQKCVSJ8bQsdkNWHnJrClRcs/dw5EoD0ShSaHEj3Dqj2hdMGvO3+fhE5Wpmemas7amrTSb4z1tITmOHtFbanNJyRyjBPydJbUtM4WI2CoR4wYbSmapYBQbrlePGQ/n1E3F6+OPEWUkxRmlKphXI1qMlGqg706sFkvc31mny7zGhYFkniCTnYyAt5ZPTM1DFrxLmTYpPkrf7oz/9yT+D9fwv24Df/X5a9rXX/HuYs3vP9Esw47wxZdclpb1s0845jVv92fMS/jf/92/5ZP2v+B0GpgVGREirZ3RiYZ325fMV9/eR45ZUS3PWdWGJDoe8gt8OGP+W4+pvjD85Ee/ZH39HK8T926DUgEGye43X/PoseE7n3zIu909v/lmi+8CpqupteLh8DX2IrNwnyKz4v7VC4SA9WqFiUeO+4D2mUfrZ5yv/hk7t8UoT2Uth5g5uC3dOLC6mWM3A2W9phlu0SKTy5q+umS2rDn9+oG5rajXT5k1n/Limxf04YYPrp9wioqPn51TFyceZorF02eEsUNxwCgPsWRwisXlga9e/jnrxUe8ufsFPg1Us4LVquU7379AxmuU/IDFx79iseqx4pbd6cRpExl94DplfvBHP+AvvvhLFB9xND1PzQ3DsOXYHWmvLEIPvPrqyL/8Tz/lxz/9nNXVDVY3vL59oOt3/PZ3fpvf+r3fZf/lC/7y5S/47DvfZbs5UVULLm8sxyxYfzDjZ7/+t3z/o/+M2y8qGu35zlPJ95+XtOLAf/zZT/gf/rv/ERM+5LT7FcP4CplBhgEvGipb8cPmh7x6OHL89b/nX9z8Pu0Pv8d+ZgnbPXPxCPvJDf/T//Jv+C//4F/jdifk2JKPX5M236Bzwc3Nf86j9WP+3U/+DTfrCv164Grx+2jdEMSOWB7wckamoy4kQX7NkF5SuEvoDTatmDeKJHr64x+j2o8xukYj3sf2FFJqlLIkqRFKT9bsFPA+410GJEJpkpzmg6QBkaborRCZmCIxBEQWaGXQIk7CpVwggkJSYA3IFBlcIgwTopcwEGNm6Ady9AiRGMduisXkQGnmNPM5octI2SKSw/s7lktF6qcGjlCeGNqpGC0yojmB2qK1JabEZjtSmYqk3kGMZD9DqQlnnLintFdIsWK3v5vy8+mc5BQhvCQYx36XmTU3jJ1CJElVL4is2cYFUreIPBIoaeczRlfSS40tFyjWFHtDTLdI5SCXOH9C2ZFqNhDf5/BjWjCqIy5rKlVDOmDUQFNnlKw47CXOvGCmHxHzSFFKctuShcSnPX3viLGlbhQPx1cI5hjZYzlRm0yScAqObX/BetZRmhmNFvghQRCT+E4kXEyk1HBzMWCagu1hx1qV2NkcGRTBH5CzzT9YY/+ji/HzeU8cFNk1KOfZH16xWi15vXvNo9U1os+MhwNCQGn+3tPmV1jbUdqCUl0ixjn9EFk0Ek3HuJ3RNA5lJpudkJ6YJONQUtctkiMyBVTbk0mMEVKRUU3J8f4eGUqsPSNLT6gbUggTZF5IDjvJqrggxoQpBSZtkKIBYYkxEEWAWYGSBXH0dKpD+5KcMoWwlNWa3eYOo2p0oRg2O2ZXLcfNgXCyzOZz2osaETuaaKjbybqVT3O87xCmReQSmU6E0z2LumG3D3THOVX1CC1bsvOU0dJtA5VZIbzCyBl1XSOtAJuxbQYLpy92PPtwQXsjeFUs2LaJcG6x65Ki1iirCTmzmM8ps6JYXuCNIKgEBHSeE/KR9bwkBIUQil5mdGPIUmOUpKqW+NhTGos2mhCnzzU6RxdP6GaA4ztsqGnnGu9Bigo3zhjcDNs0RCGhsBR6wxhPuNhN3ceY0Vi0qUHe4GZQ+3NMHKiCpz+N5AFMLWmLDHLklDx1kjgnGKXGyhIUJNkRTSKmgOh7NB9yCrf06S0xgBiXjOPA5YViHC/YDxXL5QxZKrLokS5RSUFOhtHvaS9G+lSyjV9zGhPH0bI7GY6br6iKObuxYLFYMQwv6U6G2U1Jc+64fXVk3zeo+ZL+9I6za0Xwa4bU0/Ga7qGnrAO7wx533PLBzQ3kGUY8cHHesrz4lJlsef35S+6l58uvfoGoFf2pQwRD6TX6FBF9j9KeZjVn3HToBDIJoptU6iQxIbaqgnrWMqYT2YO2JVILhJKUs0fc3e+I44nD/h2CiEwTplCIzOh7BAJrMlkkfICibrm6vOHjj57z/KNr5lXA9E/48Te/4f/6D39M7CMffvCcRx89w8nI3f07/vD3f58nlcFvFf/qX/xrdv2B/uHXNClyua5ZlivCCH/0B9+naUrWy2cs1g1CZXLSWNkiQ+apLXFPYPh8TxpGlFa4WvHgeraHiJEtZ+kCYxLKFJSqJJxGdJa0VhKHPaW19MPAsrbEcGA87BHvN1HnDFbXECwyHKn3iwAAIABJREFUeByesrik0GDkESs1ZfURnQ+cxjukEtQqYHOJEjVS7UnyC6J8wLvvEVJDu9iyHzJRKFxIDNEzX5xTiwKDYr56ik8jpY6IKBiHjEqRuVmw3x8pXUWpNWWpUQTk31umpZzhYsV48lh7RpQZJzOKp2S3xkhHfxwQ4wVlc4YoCozWKBeI4YCsKtqZob1oefg7icIuQ9aQCoeooFQdb2XmXVZoLVEi8LYb2Ilvd9RHceCDueaPHq24eXHGj77+Effjz/mr4YInB4O8E3z2Ox/RmAu0V6h5wUlv+f7V77GsnnL3zTuEFlw8eYKwBYU/8L3fesaji/NvvY6iprIzRIR+70BI2sUZH68LvvjNn7Bcq6loOeypykRTWtzQ8dXhgR+UP+BwfE04dZAU4RgYuo5gFQ+byGx+RSFmbO/esLqouWgNrahIHfRhhNnAQhf4N7d01lK0idT37IaBQzfww8tndIfE0b+CscWTSSJhRKCOEDpDWDUcD284X/+QwzeBRS1ZLZa052eE1hIOmVlX0NTveLfZQOMoryNp4Yh5x5vtQGXXnJ0n7off4EXJSCKLxKnb8fmvXvODZ1fc3v97/uW/+owvfzPwwQeZ8nrEuhNKjFRakH3H4cGyev4lNzcVYvgB6diwnHuunhi232ic+JKXuWMfJFfLFS+3O150jvNn/wn/9X/z39KlzO3W8y9vrqBsCKZmPrPQdxxe3xOlZcZjSl3y6v4rVuuGUl4wq+fI6pIf/vPnnK9r3nz1p1wtN7C9II3g3Q6sQVc9rzZ/wle/+TlPn/0W7fPvkrIj3MFytaBcCb589ZYPP/0+F08/5s9++sc8/OUbnhVL6ssW+1FNVJEf/+h/ZmZ3WNtw/eRjXH9HSHcIEikLkvZk29A5KEfNYjaDJAlFxsfMJmnKaknOkkK6CULAiSQySrUgSlJ+/7uKFRKLCAIdSmSWRDlJc7KKKDsCFmdqZIhYHzHBo6MnxkiUJT5KQioZTx6dFUUaCOMBRk0llhydRapIdocpbqMkSrVoLIUukDKgTQAM+y5SyQ0ubElZYouBY3+ispc4LyizQYYCoS2JHj84UlYUxQyfPJW5JgeDC46iUFOTjx5IiNRwOJwoipHMOM1ZmJcEbWiLa0LvKOQbdITkr3BAn3qk9BRiwKUfk0LN05vf4f7hG5TckWPCe8VIJBAw8QI9nuP8O9r1Dh8NcZjjo0bJEilKUh4pZr9A2cekcYExB5JP5CCwFEgjmReG+7uCHEeMCSQViFEjgiX4RPLnxOGWqjhytnxMDJnRQwgWcsmsVrTVnD68QMkbTDOC2hNjQocSq4oJxODXVH7N5h5MnbG1I4gdno6iuvynK8ZFKhA5otUEsS/LOeMwMoyR9bLisD9QWIGx4MPhW4/td+eEeCBnQdIJH7ckBoyu8GHiR2e7Z/Bg1IQkjN4jlMKUmd4d6fY9yzOLD5OK22gNSaJ1ifcRISVdP6JMi7EGqRIpDqRwhLaCJMk+gbVkkUhEkBkhMs5HZrMF47gjYTHZYK0gRk8IgXaxBOHYHQJlI/GnETdEyllJWdaoPPDwcMt8XmFFTwKyiazPJ5qBtQIlE3WtiSEwdgVtXVG1Lcp4EiPSJBSBdmU4HE60swU5l+QkkNkiokD7SLucUz+55p0aecgeWddYqyFGUhBIpSiDoNFi4plq0EoQAZ8FUSi8n3JtUk+bbJICnaerTclIoQQxg9IGW9gpKpQjXkVi1IRoacaa4+6AUXOMNBij0HZS+QavqWzFfF1A5xAIctSkNGXXQCFVMVnMVKSdC8ZDZlW31FogBseylNQSbm/fUJwXzObXEDy973C5I2twRIgSLWq0LgloRDySXUUKAyJ2xDHhjpdEESkqyIWBRpAlhFRg0BgT2N3umLULdtsDsjqiAuSjQPQF5+ePGId3tIwUnWF3SOhFRy4dKIUMmmVZI4aBs/kjQvScXVfsDjs223uCc1TVjB/9+f/L1eoZn3wcOMZf4eQrnj56ynr9CTKPnK1L/uTHO16+fIfpS0phqUuNiwMvHo4M7khpFUVMnBczmmXD4XTCK482Cj/CfH6OsJKmOsdVd4x6Sz2rmLfLKbYzehQJ53pSCpBBiknYQ2Ia3szyb35n2pYslkuePHnM2dkZWk1c7e1w5O3rd/yzz34PhOI7n3xM1x15/eYlT88vefb4Eduvv+HDT77L2dmKv/oPPyMP8OTsOU8fPaM2LavFmqcfLpjXa/b7LVk6htETc0SJgbJYcnWl+WLTEaNHhoLuYWCICq1ajIuclZ46CppakUZB1B6rMlYo0ihRKGDAmhUh1aQc8f5EaQ21scToKczAMGxQ0qOtRcWCSi5p7AwjJchAP7xlUVuCgkW9QiGIaUdIPXUxI3mNLQ4UykCEppjjUiJHB0pQKEMpNaVWeBHph5EkKkwlESriibhBUNol0T8giNhsEHo/fUDx5m/W07KQ5CRxo0AZkGJCIGqRiXEH2VCVBSEHstgi9RxlNFk6pGgYTxVNmxn7BzB/Z40PkeAyQQuqpsQGzdIqRJSQEk0WWFUQ+TYSUZo1NhrSaSQMHjUm9n/2F+hPf5eHtOLq+mP0+SV3pwOnQaDtHOstv/vZFXVRcDruUNqgjaH3npwyl2cX1EXzrddpy4xKJ9x4Yhh22KZldmnpvzhRz86hPjLSY4xnXpSYMEPGnvpshd+e8M5RGUtI4KuIEg7vezIbwHC7HXDjK4xoIUg6v0fIJe3ZnBAV7n5Hdob9EZbVBc5JTkdHoRXKSHZ3O6xNBPZkeULqkhQVYcwokZFCsTs80FSJ0awp9ZKiPVEtJsRlEA07/Qq3u+XN1zuunj7lbGkw6p7bu9cIVVG3JcO4oesE1paUtcZKQe4ys06wuX3J2aMP+Pzn71jPrrlZfkxjL9i8E2yGL8hLwdF0HOSBJ82HJDGnX9Q0ytL4pyib6Yafc9wNuNvA5WWLDhWh2/HoUcs//4NPufl0zp/+x8/55PlzLq6PvH37c85XH9GfJF00rJ4953j3wLp5xt32HbF/yVJHmvIDavsJhbpE2cz27g267JmfPcJ1nu3m12jhaHRB2PRwdDx5/pRn3/s+u9HRNCusLtC1QcQR0/cU8iN+9otXPPzql1w2An2zQq1WuG7g4cVPyMUrissbRF7T7+/x/paqXk1xhLQkhQ06/pqxrJH6nJxqchTk7BEyINQUMRHCEpNDqoAUJUIqlNQIOU6DmkFM4gedyWnaMzOThyGLDMqRc0FKnhwPJJ8JUU1RlqSIWU7ymtghwpboElZbtNZ44cl5JNKjChicJw2SughIadEYFBDiAUKEXJFFIuQjWpYo0ZCDRsRIVU3xjaqqiDmQkod0IuV+Gk7NlnGczJPaTv4DKY4IEQnJEJwhZzV1rEVCyRVKtNPcklcIP7HD4+ApixJjIFYHZJTEnBGZaZ3NEl203N19hW22xJBwvcUYhbUzfKgR7ChrMP4CF96Qc8SYBVpPp8HB98SYKfQK7ybYR/CCLBIqD6QUwa0YU8LIGiXKSYCGIwuPLBoqBciRKp/hOsM2KITaIxWInDE5YIsjMZQU1qE50g09WkiMqglIhJqQjWU7zZvV7Za2LVAqMToL5hJbrv7pivEcaowKFKVAYhCq4tXtC5ZnBdqoaeBSC3Ia8H4E/jbnmIUkpRlCRJwPhNyT8Ahl0LpFakeIFucSymSUFMTsySIijCUNCoFF5BLSxFE2tiBHiVIF2AFlwB8TRkuQcgL0p4AhM+ImY15I5FKTxJTPSghScEhpSV4wDV1UhDAhemJ0+OyoihnDuMd7TT0r6fYjOUmaxRlGG/rdBqkma1vYObIpGLyjKhuatkAVI/3JEZ3AoEjRcHaxJIpAiB0pB7R6z6+wmkM/UNZLpDQoGScGJ55RgF7NcLVhSA5RqPdSkSmL5uU0F2IyaAHJTNxnLSBH8EniZUYoRaEUSFB2omZ4AiFN0hgvPI20SDI6eqwWTKj+AptaTAYRQWSJ1TUxyImVKgRSCqxVFKVCZBCqQEuNFeUUCZABOYGYpyfJPcKANB6hMtYIDAVWS1y/Yxx2LM+eIo1kDH4ic7y3PYYQcA6W1ZqqrDmcdtRGkm3LMMIQD4zuiLvvySZydf0pKp0oJchcTuZWFPvDkWHMGGuIaIS4ZtYk1NkeqTZEmUnjjMerNW/vXnM6vqAsC/rTNePxnFo+w9sF/aZiUT8mp45F6xFC4nqHE5osI/PmEefnz5DasDsMuNBw1dxwc/kM5AlhPat3S8Zvfk2MCo3E50iImV5ETG0IY6A2BSoLGiOpjKEbT3R9wFFQmorzyytcGgizGXX9hHZWEWLHqT9SmpLbt7ec9ntyBqMn61vKefr+SwFZABZjDVc3N1xfXdI0JVKBlJpTF/jmYUNVVHz3u5/gZCKJwOnwgHaeq/UZqYtE2aLrmhcvv+Cwe+D54+c8unzO+eqC5aJFycD83CJ85m7zFcfjSFHWlIUheYHUARkjyUtk1uTe4bdbiCPaKNKpo8mRhdUUVjC6B1RuqHRDyWQtNaqe8KfU7IcjTVVhCoOREsU0FzkvS3QK9ClipUEL+14IVKClQCrBNmUqXaKLmlrOEWJkSJ4UE6VYEskY6bEGki9RUpFzmPjCpsQIgX6PzMrBIeNAXTQUyoJw06ZoJfvuiKosWWa89NM2G76dGc8poVVE2IIcFNJICjPZ93KSqPfsdGskSQJMLOAsAoKKHA0iG/IwfKsYL0UgSsd+OLGYG3AaFROi9MiU0QhMULj07b/ny3vPQCYPkUpb2sWC+mWmHPckoyjXF9zu7hldR8glajRUWfPxx4/5za9+jS4k7Wo2/Q+1Zj6bg5c4920QQFFaxsMB544UpaCoLUkEurhDUDMrLrCFRavMGAZcBGk7bi4PHMbxPd85oawFD9GPFDlyURQUxxO7eGK1MAh/wIWEljNsI1HWsn3bUQYQhUGcdoRhJMpMTAMXZw2mEuyOPYtSMoYjSkWEjKTg3kcWBIWtscYg6DjlAdEo1mdratPy5dfvWK2v6Lead/fvSOMblvXvIJTg7fE1x/3A5fWa4+GAG3uEKFif11TFGdIb9trSVg6XPIIZ4ZS4ej7j7Pyaen/GbbnjbXpNHDKHrmZeK87qBVX9lPJ8jVpIho3hbveSrjvRVJZuN8A8MgzTsOCHP/gh3/vkM37x9c+5vp5h3ByERokVOpUTz7/IlK1gfP01RdnwxbuBq0axbFqa9Q1mOcPJDpU8Mifq5oLRZ3z+Bco4ar2i4pzUCUpb0Dy9IZWKudXUdkV6HwsILqDliTGUpPsXzNzAxUff5V5rxt071O5EEwRm+RnKavIAUYwUjUUZRZYDyHcIccQWlqimvHdI47T+iYBSGa01CokUFZkRKTOCcrJaJgccIaspUy0EOSuyCKQsJ7uCnCgqyBJEIAaNco4UAjFPKODM9JIqa3LwSOdw7oHt9g0PD1vSyWOzZvQDiYTSGdsUBJfIJITOk205OHIUqFygtKYwmRAtPnpCHpFaoE1FzI7gE4WaaEZCQkiZLDRCKSChVEnOiZwHtLU43+FdR04WKSpIFkEk5XGKSUaLkQolIjkMKCSlWZAJRKaYozJ2mlmNlkLXpBRxYUvFguA0Wqr39syAReLGGUkohN7jwgklZlN0MgliyqSsyGKAVBFiBnWE5EBocjbkWKGEJMaRurLkDF4oyO/foxCgJV4lBBeQ35HkAyJnVK4xIoAaEUT63lMogZYNNpfIGBHCYKQBYRnTFrwhmS3VbE9VLomuRIQSky2F+CfMjMtUUFUFZRlJUZGyIWfJal1RKI1IhhwnG5UU5bQB/PVj7RGRSqRMxOwYhumIMYtErWaM4xaZFSGkicudIDiPVIqYJq5lU8+IYySliYcrkUQP0YMt1PuNRk0YMBGIMUDIGFGQk8INDjF67LwiujCRP4Ugx0xZSdywQ2sBciQFTwq8F55Isgz0g6MqFCprou+RskBIScgR7zz1vCF5SEOc4i8JTFVgrCYkxziE6UetFYKSqm45DXekOAJiwqKJikRJiIGyDJhyQJpIzhIfNF2REbXllAYGC8wt3gqEAa0kJgtkmgpjocGK+B6fJElMmCWFIJcZKxMkgXpfaMv3prCQBSJKtJSIFCA4CgVCCrTQZCoCgiQtxkwSirGPE9w/TsWcMhGlIylqqmKykplsMUUkeEeKHkEgxRGZOpwQJCVxziOTnOIDSXDqRoStsLYm5OmoT1qDVJIYwoSLep+/S8mhcFRFggrS4BnFhiw2DIOiP3lsuabxHhEFTTXDmkjyjm57h6Wh2xwxusGzQhpPtQpE03DaSbKq0K1m89XP2G4eWNo7wnGHXC0pi4Yw0yRlGF2HloJKzch2Rl8dyc1EEfneJ5J2XhA5gNIIMSfSkJSkLmdU5YLL1TVnsyW7/YmsLVlplIYagZSa5D1VOyMdOpSaLtZKnam0oDc1i3XNfF7jvOby4glSWpzvOXQdRk211+7+nhTe/z6FIAuBkOr9XVIVlpQt89mK73z6PZSOxNDjXAd5ARjuNx1PLh+xWNR8cfsV3g34cGJWF6ybJTZZqmVDN4y8+Oolq/mCm8szLs8r5jOJtZ7N5o7jW8u7b+741c9+ikiZ1WrJfN5S2oI8E5OoJUjKJBGnE7UfIXq0c+TjyLmds7IzAj2JTKUMlZqoMSpltJQoLMTIEA9UQmCNmApLFNZYSjkhK2WedNGlthQaBD1SKJSQWApEEsyLJTpBTAmZmKyEZJqqwChB9CNalsTMZLA0aiJChYARU54zx4AS0OipYx6SYMgJTMTljrY4AxkRyqNSSw7fZtTmYJFqitmMPk+nM0rgvULpGkFPzgGyodANPgVy9CAmhBlyQCRLHguY/e3zGulR0hHEQLWSxDR1+2Q1MYyzkxAVMX8btfh2M6KLTG0Mq3VLtV6zXj5D1pDzllIHBhchG7TQiBzJRhJTZHfcc3F9ia4sIQfadoHCcHg4ocS333d4P0MhgHm7oKgbjpueMQQSmrqoqSpNdCObh1uULKkqQ2sTLo0UxWRGFlFBzKikaLRFVZl+e0f9eIWKgXDcopSknFtM0eIcHLcDq2ZFahSrwZDGgJOCqii4XE0m09M4YrxDtXB2NiOOHhc7tNGkJOn7TFkWJBfY9Ufa6znz+Yw4wGkMLOSICjNe3T5QF57SJranjtNxT04DKY28fnM3yeZUoC6fsLQLsjW4qChPAltHjBqoZmua1TmirCjDGfP5U4rZL9ie3tB3iuePn3F2doUsHrFcnCNTzbtOczz8BpFr1mcV4/2B40OiaY88fvqc548/RMcZL1++5g8+e8LD555d76mLZ/RHsEWJKTOH3Ssc9yhhmalz5hKW8yVmfoHQghRuUVazLG9wp5Hd/efE4YF5VWLlHLKaZDyVRNhM19/zePEpvpMk2SMLAcKQyKSwoXQb2qffYZRLTg93uH5LaxKL6zkmTieqschkKrSSyDwgOSLoJ7+DukFljxKKEA9IMlIKlJxQgSJP+2H4a/NmkuQEKQWEHAHz3rQJMUMWkSSmYhyVJka30OQcSEGiPSQ/kvJAEoEkJmKVEA05CLKThGFHf9oxnDpiNxIIBO9J3mOsQRlNGjQxOKKIaCbZjxIlRpuJ960EwUVCdCiTp2Zh7CiKwP44ULXrySbKJA+TBLROhBhQ0pJSJISIUg0pSFLsUUpitERJM51258BfWx6tShgx2VrREmksPhlCMCirkNK/57ArJIJMxuqG7GeIZNA6kfOJFLuJ2BTnjD3IqiNmN30WSU2mUBLCjkQxItIcIRyR43shWzXdpUXIDmLE2kCIG3LWiGxQKJIMxNRTVC3H6DHlBH3wp4Kcp2inlonkK1IY0WkOUWOERoiJ3iIQxGio5AXOKZACI/N0sZI1VhlAI+Pftyj//2//6GJcKYmxGqUDEEG6SWtbTpzf6DxoORW/1HD822JcWQc+oi3EGEkOQgbkOGHXCk1dD5OZbgj4KBmDYL4uGfseicDazPFuABWgzPjoIGnGwVHXir7rsHqS+IgMhAlmPxlBDafTgRgHmlwz9CPJj5hCY3QL8cTYbVgsrwjhfqJUBDNtHlKTsyd4RTlPDEeP1RNCrjvdo2zGNhotNKHv3nf5OypbTKaqLPAOlLS0jSDHgNEl0UHwcbpSzJrgwRaTLqmoPELcIe2MLAzez3Cp5NScAM8uB/alJC4semYoraAWUIWpCs8mT8X4+6kvJzNOTl9+nQQU48RajxKR09R9SwqCQAeFEgpn08QKzwktJfE96TMoBUVFYRvms8wwHuisIwbFMAaEzNOphARbWmoDSWSiABfBeQghk0MijAmbM11wDE7SDxmVM0kGXBb0sWQ2P0eUNeTj9HnZCoEixoBGUdiMzCOH0x2lMcTgyXmHUPeYYk9VeRKJd+82PPzy/+b6/IaqMjy6zlxeZHz/Fuk7Sj1wv/0l2j5Bzq/pUsIjMdUT1smzDa95ffySDSP7/YzaRsow0paOEydqC0o5PA9UakmRzjkNJaUsKS8iZdFSWknvXpDklna+5G5wHIcTJz9gTIFMmkfzJ3z24Wf82Y9/RNM0LBZzDBF/OjI4yKVCVw0mOZTInE4dlapolzMOUfH46VPuNi+5uPiIp08e8/U3P+V0uKNWhsXiglevX5KDf3+RpogpoYsCZe37HLViuaiI3vL4+jlnZ+e8fvM5QnhC0Axjz3q1IHWJi0+vCNHx85/8BR9/+iHLszlFKlisV5zNVoT0Ffu7Hk3L0ycXdP0bNvsNLje8frPl9s4xJMuvf/Zjtm87Hl2tuL19oG1aHl8/oS1aSnuOPG2oxoA99ZxhkdmCg8KuebK4Rg6Zg7ulljWVqtDkqbshDFIM2EoQfKYwguRHcjZoU1AXDXVRE3wgYyhLjU4NlRWQBkIcIFtiKDCyRcpIrRXRn8ghQdKQAyEdWM8qiIbDbkvTJkIsEGLCn8ksiFlSVBXjOADhvc1OobQkZ4PEMYaRWTtFYySZShfkqAlawd9Zy7UuEbEE4ZD6gBQWYoMSEqPtFL3I00ah5XTyEZNERIEygRj3aPWI6L5dVDuR6DzMVnOaZSSgENaQBYTkpx6eFn+DufzrW2kKhDVIo5mvSprlknX7KbLd4zZvqJDML54wjp40TkQHOdO8evOWom2pV0u2+y1VVWMLjUKhbWbWtN96nd14ZJCe2lbossVoyf72hOgVqjDkegQz0u8Hohe07QW6fEwYLpk3A8IFiqQI/UiRDe1yjSaxfejYZclnz57z5Y9/Sjo6yrZCKQtS03cjJCiLkq4IXF8s2BwUIlmWbUNblNxte3yebLln5w2L2TkP7h0598yaGV2v2O12REZCUriU+OSTT+A0cvf6DVePrjkeX7MUlrt3e549PefQveJ4dNNAdlVw//CW7XbP+eUZp+MG109NkmpR0jaaJgiuZgti9w1jgFiv6VNC2hp5do04X7LvfkpdLHn89CNmTz7m4b5iVrYYccau8ChRUNVn6PINRmlErmjWmotHK6QKbO9ecdGesdv09H1H1z/w+KMPub87MGsbtPB8/rMXSFWi5ZznNzdIv8XYM7Ir4DhiZgN2saDwZ9y//HNu3/6fLO2MdfuYMfScwltEEYmpYdiDnnniaNltdhRtT1PWkEuOQ0mdHVmvaJ/8Lj//yf+DHfbMZhaztqQZqNs7tLrCzEroT5OVN8+wYoFM0wB2GAJKFkidiPEAUkxzXlkhk4bskGqK2easpghKzGQCiPenwgykbIgIRCrJKkyNDqkQUiCkB1+Q00jOIzmeiPFISo4MCFmSpSV5jfeJeMoU2VAZzYmRvhuwwk4kxCAYgmdRrPFig5A9SIOSFaWtKYrEEI7EAEiFMYKiaFCq5XjYU64giwEhMz44RPakLJByamb6YUBqpkZkTqQoUTQIVaK0QOmElJN8SFBhjCCLE0oEiIKQJUgIcsSnBphPcrKwQ4gBoSw+BQp9ho+WEDzaZnIayPk0oYXpsKXHuSXJNyhzRCk9CdiSQhlPtltSDoynCm0zPnuUWqPEDJElWXh86DFM5vGcd0hZItMSIQuSTIxuR23POMUOna/ReY7zDscJKQcQguAlWRww+pzRbZF68lQopUmpJwZPU94gcodK5/hxjQ891jrK2Qgp0p/SP1hj/6OLcaRndGHC3KiALmG5XmFYstu+pbCJZlHjXGC777+9WNcVMXus1iTX4ISY8F7FCPqB5arFdUus7CBu6LsB5xXl5Q27fU9VeQb/NeFUI62cuJxGYoyergKBsR+oyyXSZsLQgfMYM+UQh7sNoe8xy5J0GhD+DnwE2SBN4varI0IUlDmyu2uRCpD91EHSGl1MOND+2HHcOObLluN4QKaSsmzABLLbopNkO4CUFbXSxPFAQmFkg1I1KSSOhzc0ixapd0gf6U4GUkHbCIw9IdQWa050+zWjPScXgqgiruo5lZKt2/1/pL1Zj2VZft332+OZ7hRzRGbW2NXVQ3WzKZGGRAMWIBsE7FcD/mD+HH7ziwXDpgURlNlSk2hWN9ms7ppyiMyM4c5n3pMfTopk0QJEw/v93BtAnLvPOv+91m+hzlekhUEWmrzKsMmjQkAZRV0KpBH4TOBDQqaITGACCAcmQiRgVEIyQRrCf7J9iER8h0FNjUdnGqMsOYpuGAijI0aBQlPkFdiWpC9IaiSkHuV6SIqiXJKVJTaPlNKQhJ8Y9WFEyREnAkEqVCiISrDb3tPWjyQUKRY0IUcJN1Fr8oRzGcvSMvqRmDRlXlDmgoYdTb1l33YYK+kHz3F3oG8PRCcQ4QlaNpjsjhAEb948UKk9hbyg3kjEAEWxYnAZj7sHRNlzf/icM+FJKieIaZqwWGYEUfPV/ldUpz3yocOYD4hDjm9yZnlFlIGmO3CyusAfB5pxS9s0KOEoKkd9fDNtdH7Nif2Yrs355sX/wcc6kesf07UNY9/Hl8Q+AAAgAElEQVRyc/kMq07p9iCyjvPrApkGul2BNee8vN2hLFxd5Gz3jzxuHV2fKHXO7DSj91ukWHJ5k7h7+DWZXvCTH1wAPbe3rzke9mTWMLiR5XLJMI6cXFyQhCTERF5YgmvQChaLkp///M9YLDSXVyfYTFM3e+7e3pPRo3PJ/d2afj1y8fvXuBRoh4FUJNbbF7TUBFfz09+7oTk2NA89L15uWR92fPPiOffbhq7NkWHkpDzn7cOBeWvQqkSrHCUziLD/3YgYJKZx0B3IlWRezlkUc4T3NN2Aix3L+cnUnOY9BoXUAlJCq6kgaaE0IqRpWIVGqwylcrquZQgChKSaTVaSECBFSwyTHU7qnPlcIFJHTAopKqwyCAZCqiGWjIMmxIgQiqY7kGdgjQY/NfIhLf3Y44MhyzJMLFAhguzJNZh0OqHQZDf9ZkXJIDqEMd8R41m1ZTyeMo4NxfIIKYegqRYSIfakQaIw5EVHTEdEytDCooRHCo204GLEZuY7NJVjkqybnPL6Amhxo8S1GtGD1Wbyw6bEyn+XprJ8r2QcI+tDwCbLT8+f8uL0jj5+hRMZi7ML8lUJzhE6h1YGO894fHHg5r2POLR7+nFEG4MbO6S12GJqT/6H6/H+OWenFbPyBBc8cdjTdhkCh7GOvGzpm9e0hwN5fkpRLNltb5kpzWIeeXP7EoVFppyTkxtWpwseNo98+fZL/vm/+D2Wp5f48a+RYSq38skThgbvR/y4oxstQXzMcnXCtl4jtWM+TyBHtocDWijGvuT0oqRuO5rakWczZuUlb2/3DKNAmg6fDM+e/YBlec3zzS+5T6/4weIz1l/19O4NqR45ioTptswXVwxOcvu7Nb1rOb84JcQWELz49i3lhzecXT8lN4Zm/Tt83XMcO0TZEfWRorAE+Qox21DIU66yj7EVvP/pj3DlgsPrDTCiTU9WCE6X1wz1mtuHmgR89ocf8Wa/J189Y3lyQ3v0nCyu+OWvfsE//9GPGb8NEOacPr0kMweOd18g+zverz7g47OP+Lx+zfs/u6H+6haxG9DXS9TqijLmPH/xCwxHilJyOn8fMVyg0pHcKlxaI8YjVfeMYCTbbMRVBy5XC2h6Ht88YMuS8ioxnz3lm89/g3Uj5ckCdI7bBg7HEXt9Q7EsOdzfoWXLYjbivWHoDdLBTAyYdE/NBTKBJkORIWM2hTGFI6Z+qqrnjIAEWhAekSwilROakIYYcpLUKJUmoYYgSEgikUikGIjOM4gHQjwihgHhIiIYkBlRBfphpHF73KHn+LCmb/ZoETBZRmynfFKeZ4z+CMlALJDSYJQlBQvB0NSOiMBmGVF6slJhDQxtj+sTrrUs52dE9ZYhvcByhk4XaFWByHBDjwqKolKTdQWPEAYh9Dtr6OQXtzpDSvmuURSGpCHOCGKJlBYvdnj1hpSvkWI5CQ2pQQfSMMengd6tqbIP8b5HqGb6vLSAaLC2QVtDSheMHkKQIAa06hAq4p0kiOO0/zpLEjlJjyR5IMWM5EtSuEIUbxj9+I40NMPTo40nUxWxLWkfBDaeUM4TyhqcH2k6T+MdKkHCYs0JrVsjtSeSMfgeGSRSZiht6dI3WHOGTNvpvogGESNCdCjTocR3rX3/ufVPFuM+dvRNoCpmVJWhqKZp6ePjhqI0zOaWen+gPg4U2Snw5u+uvX0uKCvN7EwxpgaVj1wsM17evuIP/+CPefumx2aJ5eqE4XBEEzGVxMU78soiUoFwpxQZeMLki1SKrLTkxsJYE9EoI+iDxJoKqx1jaGjaHTZMAZoYJL4RpGGGERl+iNx+/S3r9cDNzSWNrhkHkHogxQhSIrIcn+ZIG/B9ibU9/eBIKhJiS70PeJFj2gxX15x9/5I0drh6xMg5SRSMEfLcMQyPFFWibxu6TjE4iRQKk3ckvaNvTxm7c4Y6IwlByDrizDHaRFcY+pWiiQo5F1M63Upk70AnopU0GZgYWDpFpSWtUryLkZBSwumIl5IkZmRCYAWkMCJJ2OSQcSB5T4yJjVngNRglcVoxRE1PYvDgIjg8skvTW7eyOAdCTcf+s2qG1pLgR6KRCMTEYJUGpQTSREYEgYR3EdW/Jh8lg/Ok2E78VWmx8oJSZrT759xtVpxcnFDOLMYmomuRsmUxy2nbRNd73OBBVqQU6I4K16wQdoeTb1meXvH+B/89wVrIWhqRcGgy1/C4/1s0hrRNCJ+4231LZVacra44yU/wAXxj+dHJH1LWLV9sn7PPj7TpADEnH0tkajmrTqkbz8gDvf6GWAHjnLdvB/7q8z/h+vo9cvX7kDpePv7vPD5ueHbuiPWeIUSiWlBdXpKKNX9kfsLd7TcoEdHFDD9b0e0Tnzy75r2nl+SLxL/5sz8haU2oClxRoLxkc3xJ5IG//c0Pubn4hKvrkirP2O8cfV/jvKcfHVIqsrxEmCkkhBCIEHDjwH634+n1e/zut78CIkYX3L995OF+TVXNUVqxXAHC8+Krt/zse3/E9k2gFg26irxYf41ta66fPmN1cc520/Bwv+XhsefLb9c8v70jppzDbgDRMy9PaP2O3imOnWR5Omd1XhK94fXDN/T952zuD2gpyLMVlVkxy5dIEofmDr2MtPcPzGRLP+TkconJJtsIrqJvFiSOlCZQFLN3R40Z3eA51luEnGweWZYhmY5oUTmj97jQM59neNdT5ie4MUPJDqFHxrFFCijzJd3QkETP6qwiRcHoHXlekpkMIWHE40PCR4GQlipfkDkP7UiSUGQZpprzsD9ishlJBRrviVEh+e5GPriaIQ4IUaLTFUIokpyC3t4lqrxg6AcWyxX9EPE+IuWIUpEUzsiyguNhw9lpQf0PPjdZhToNtKOmNAuS95TVAVNm9INl30uOQfCPLON8TwruA6xdZIujWQpWP35Gt37L4+7IyWXG7vaWkAyiqoi6Z+weuX76MTqTbF5+y6LKCU1LJyRUJd04sm9arv7hw6oBm0lkiAzO4U2P1HNC6KHJyZolslnTtmqarQ2JoV7z/fNLvnyz53j0ZEqzmldYnTF2A13TUmUZP/re9/irX72BtODYbvA6UlxWnK6ueP71l+Q6p4uebObASGSWkSmJFRV9p9g3G+ZZw5g1uPGG1y/WEEeKQlF3G5rxyNP3blhvWgpmXJwrtsc3HGuBjM943Dm6cY/YtdjVGU5qVHaBqTLq+xc8HO745JPPONY7Nl9F5sUNj91rnl2eQH+J2xv67ddcffgR9Rclm69+y/kP/2vK+Xvs6p5sbPjQlpxUsM2OnDx5xlcvDlyeLdHlDGkD5bLDZuCE4NBJPvnwBD1z/P4n/5qby58wLxeUxcjxGLk4m+P7kUV+wLmGWXmDP0bctuJi+UPMBx/xdbOj8IbhjWFwGctScarniIeSN3cHyqvfUJhP2W//K1jUHLb/geQOlDpnnp0yzgztWnK+uGLoHKfnicPdtzSbHluuuProE1IhePtmJEcwKz070VCHFZk+56zMCW1Lc1wRfU7fRoY+YzbLyLOWJNa0w0gaTpivMpQwGDOfJm8iTJZVMYUOU7IoCdF7SC1CBgQSkQqiAKHiVG0vNDofEawmI4YYJ4toyCA9Ep1kiJ40tOixRvuACJZExEtN1ySOh47h+IgRIyk6hs6jXIH2BYUydPUj2XxkjLck5DTtVZGgN7h0xA2KvMzIZz3tUeL6OaFbMHYaKzwiDkBPiiUzfYYUnhQSMXlE0sznM7QKIDwy6Kk4TnokDikkKc2IPkNrT0y7KXPnLwlxjjA5eTWSxIhzC8ZWQTqQFSNZLokpZ/QlQiaa9shimeOGe5JfUZgPSOJIjA1RWPrOkxUGLS1jKEAdkHk3Wb7GnDAaQjpDG4lPj2jjiUkRk0YwvssILNFcE4YOW0KMHa4TRF+gckte1Ij4yOnifUZxz2HYIGSOUSVJGGTeMLuQ9NuB0vyEJLccjzVldk1uDFHuQfSQ5vjWE5KhLDOEcvTtyLi3ZPqS7L+sxf8/BDilQCiNUAahMoxWSL1jv92ymn9Ac4THRxCp4uT6Cdz/vRi3xZ6LqwuO+/5dqcycuu64WH2GsBnLRSDoDlEMpNZTFEuKxQVd6MmqCpEGzHykf1TgNNJmqDwjZRGBwyHJZktG4dE2n46FUkA7xdjBICLKGBZlSdcOFJXAFAeOTY2/GylXD0TV0XdPIP8a7wtEmgRm08MYD2RFovBzjIqs9w+QS2ZFQZkJjBpxeiBVgjgObNZrThcFbnxD9AJTrQjRMg6G2aqk61+QAMscLS0+GPb7MGG7VI8pPLbMSIvAzjTUBkJWIbTh/Oaae9OxVg2zJJkLxdKUKCk5ti39CvJ3YTEf40RFidNEXEdBQBGkQaYARFycvGVORYYY8MkTU8SGCN2AE6AygZaamdIUYipMSoNjEBlJjxitKbMzvIuMvqFrN1itOZk/wbHFINDRIIUhqYAnQAqM4kjPAVvMQHdQD/hRIUWBsRlZ3mPlkb5JtMcD2+gZBst8kTGvLJfnl4zdyDAm0AMxTAHDMTWsm1uOu7+lKCuivEGpjMtnBjEIYopktiSzSxIzrJK8eP4Wk8142L3m7psHZrrm2Y1nDCNeRzJjaY6Kz//yc0QMLBefEGLgWL/m6sk5wT0Q/Qw/rFidv8+mGXnY/pzd7o4wLHny4c841lvm13/DN687/uP/fSQlzePujq9f/Y73P/gpT66eMfh7Ts5bXL9h+zDim4KoSvKl4mylKDScLxf84vNf88WvnxOKEnSkbR/QuaFSFcNwTtMc6E9fc3u3wGjJq1ev+PWvvqRppmnjcrVie9gztC373Y5qVgGJ47EmMznb9Zr7t3fMZjO6psNmOcoKuiFwfrai1fD1777GNx1jPnJoG8xCE5uRrx5e8dn3PuThjWe2OrKv16y3Hbdva9brxNiXU1CKyWvY9/2UbheJk2rJvh3403//c1bqlOvlHO1/xvPbX/Dk4oTVxYrUj6w3j8gUOTmZ0w0HpF0y9leoNBJVnPzRqsSHGp/u8KNhaZ4Q/RTkEUrjY6Dtd0hGzlY55ydL6sccW5YI5Rlli5QDZWXp60j0glzMMFnOEGq8G3CjJlcLclUi7ZbcFuzWgtX8gjK3KCRKgDIWrOby6pSuPqKkY6saktJYPUNJyfrhNTeXzzg8pCnfLGtSZRhoof/7vTi0P0SKlxSVhriczKpxpDtmaG2m08EwMvYGLQxOHKcwGTlGl/TDEakguvY7TwAZPH68h9MPEEaRupbFdcUvHg/82d888vLekpVLPnj6j1p/ZCRkGp8iQ+vZ1w2Hh7ek3cDp4hP8Ec7sBft9ZLP3xMxz/WTGclWxeXhgnmXcffWck7KCXcdBK/S84smzZ9/5mtXsBnfo2W0eECJgyoxqVVPvXhIyy8v6L7nKPfmxoX57ZNcPXH3wMc2gefPnf8NHn37K6fUHDMqyDxIfIrUs+f7P/oi/+NVzCn2BshXFySW2kggzY2gTt1++4rOf3vBy85rLUbNHkGygyBoiA/dbxb4+8J6NDKtLdmtDXuQEN7LdrhF6zc0HZyxOc755aVnOKx7uBEOsMSJyYiLRvOC9n2S8+tNrPvpnf8w3r/6U0Sfebu7xsuOz3/+Ei4v3+N/+1y/5/Z/8N6zvXiMEVDpnvz2w7hJqseLt/Svqt2uu7JKbm4pGBzZhg7mUXKVP+PbfvaE4X9C4Am83lCcJt7C0x8Su7vBix8O+5nb7hvfeu2SRPWFRLqkfHvBVzeqDS5aXF9izC7pvfsnm+C03781ZZjt292tc0zIvV7xfXfNvf/m/cPHeQAwfU+TXJHvCMZck9QqfXrPS/4r7+xFbbTnU24mHby5QwtJ34Io5e/lrnpUl5Tjnm5+/oo/3fPDj9/n+T/8ZvfuUr98+IF/8X4TuC3Y3n5EtfswCjWgPjMd7OtORb76iERuy5ZLF8pzU9TSHbvL3nlxgL88xfU96R1iLBCAREEQUVufEpN7lnEaCf1fQo0aSOgAgsFiT4c2A4hyhHCSNSBkwItQR+hLJI9Q50Wl88EQapJJTJiNq0mCQracs5rx6+S2b3R6rE8sKaGt8MGidMStuMDrieoEMmuATpERZ5gSjMLagqRu0nhNTRMh7qqVDK4GIJYf9wKw6wcgThm7LMO6IYsRkmmKWkcSW4AVClSgjGYee6A1Wr1DCgNqTGBl6izUVIQ6IbIcuLAhPu+/x3QwjC4QYcGMzUSTsQNAH+uMZeVFh8o5js+P8PDIOD/j+BBnfm/CD+g0pnODGE0y2RxVHUirw44okNVlxABlQtmWs3we/QKg1SrcIERBJ4dI9Ms0IMeLCO2hFMSErorRMFG4NbOnXcwynPFn0xBND01p2e0frHki8ZneYhjYp5PTdAykGTAYiFXRdw9w+w+Pwo0XKigmCMJDn/UTb+S+sf7IYz7IZIptmNH4UeJexWBrc4ineFQzjgNE51Sxjtvhu8ObJzRMO+yPd0ZLZDKUhtxKtljzcfstyVUGuOR6OjE0kkyU6g2oWOHR3VPqSMKxANtiyQM8WqEoRVTO9peRnVLNiwpPlHpVPDEm2HukL7OmCsWnRgJ0LxmZgc9uRkuXj733I48Mlo3ck4Qn9x2S5ALVlu33gxcMBJw1Xp58y8sAsP0NkjiHBoR6hh5P5KUnNeWwPtF/dMl+V1L2jlBlFofGip+k2aHPC27f3zJYGNybysqKuj9TdkXK54HSVU7dHkodt43CZZmMjnJeUN+e0y8iYBuwYEAePrnLIFW0YyIRiXpQ4H4gm4JNCDgEZI84qnJloxQbBQR7AR1RKBO+nI64optBBNKTgaX2NlBKlDCE4rNCod0dSuTLvKE4Ck53hRkcMHVpBbgu0WBDcwNBtKM88OAVOEMOEWAxEouwI5oDPtwyj5tAKTLkkqkCKgnJWUVYL7tc11lj67p5k5pjsFJcVBFsiVMY4rJFSMl8V5MHQdxuWQiFMhnl8zv7wNxh7RlU84fXrIxfzAS0EUljKHJbzEwa9wJ4VHNvf0DSCovLcHt/y6tVrbvorbuZzVBr5/Isv2fSeJxfvc5KV6Hhgt/8Nv2o8Z6eXNHWN8z2fXsyRg8GKH3B29lNm5SnExHrzBZvd7/iLX/4lXz5/zeXFU7Z9YB8ExUlO794w0w0iHGHo2NcTD3thMpQXDBw4uSj5m9tf8+e/+jW2PKfte0zyZFlO5hdkheZkqam7FS+et5ydF+yOO25vX9O6DmEmX/ihPr4rTwA/Dhx3IwhBDIl+dPRtQ54p+rZFpIxZdcZiOccU02R0M+Y8UZbL1Zxt84ribIYLLa4ZUeT8xS+/5enlBbuvevoeBjewqx/Yd1uavkMAuVL0XhDoiLEAlbhf79isdyyyih89c5xkJxSLij/67/4Vbljjmz2DP5KyDoVC2sBhu2G5fG/KgciMoXccfIeaT9Meo0rGuKV1r8l0hTYlnZvKG7TQVFnJIp+xf3NE64wUO2JyWCNRYkl70KhkyHJI/u2U/FeBs1VBCFOhkhCBvjsQho55eUUXAmHwRCWw2hK8ozu2lMuCEBqStFhhiSkhU4uOFitX7PcgCoHMDG1XoVIgisN3N22TGL2m6xM6eSaAVI9QPVoX1E2iqnJ69xKtNTbLCXGGDyVR1Aj7SL8XXFbfFbvZmFP5E8rzc2JeU/gZv3st+J//zY6f3y/Y+hziI1e/XvM/ffr313VjQ61KHgm8uduw/4u/xD//P/nJv/zXEGbMqjNepd/yerxHuYqFOuX1y4a83PP8698hvaPf7dntG2ZFhZ3NEabE/KOqz304sCgseRqg32ObOX3zJUexwncb5rHEvY3s7iSDGjCXe3bNX5J13+PsxpOd9dTmHmeXRAnJWTKhYTPQvXzg4z/+gNQJmsZTnuTU7pHXL19yttKEsGV2rul9zXo0rNdvOakcmV5xaCqUKVgWa+6aBqPOGVND2x0g5JycnVHNNJvdmtXqmmP/NcX8jLT2hLZGyIZ8nCPsAvnBC+b7QNcGirnEh3NMW+LSwOFY8+x7S37yB4qvv2wI/TmxFDykV+xTJNdn2EGSzQXVh7/HAyX72yMqWU5PLuiUhPnXzM2RpxYO4Rz3+ECe97SbnM1DxugCIuuYr0pKO6c0J2ifIN2RmUv0fEVTjLz47a+4Di3KFjjXI/stoX2Ltzvk01Me77/k6fmP8DLx8en3eHzzACqijMYxx85/gBcjt6//hA/OPkPEjzmGLyA7kqo50YFsXrK8LEnlKd++/neo6oSPnv0RV88+od1VfPPbX3B62fKI4uKH/wJfXNG3gnpzhx4HCptTH+8ZFhsqPaLGR3w/EEOFLUtm8yV5VmCToNeOYayRShP8ZLeADCEiygx4Hkl9RgoJfIlU+VQqpVtCVMRQElFMrNgOUjVhDVNASNDkJH0gMJ1eEwURgxc5KSkQEyFLU5PLNQ/N74iyRmc5Qx94aDuWVjG3giRgc7gjkxKjNLkpECIj+KnwbIx7jDonDmai6wRLEhZFRDIytjvKUlKUNW0dEDGnKq6RWhKCxdeC1r2kqkqMrqY2ynCCFjNiGnB+h/eJPJthzEBReXx09O7A2EvybEGhIZaPGANdP+IjKGFIcQqsVwsYe8fDmxkny/dpm9sJtRsV3jtCqMmzD0l4uvDnFMzo9lcMY44wamoPlSNKaoK4R5iKZmfQVhJdhSQDocA8J4iWKCzjoJAZmHzyp7f9gE4zrP0+nb/F6IaquCAi6f2AZk9VuAm5ZSzRBJrhSxbLC9J4ihI5WkLbHLHKEOKGoizx6cgYRmLypCRoO0kcR77bmvD/Xv90Ma4jQoNzCS8jXoIQJUnUkJ+idMdyJjC5oOe7SCql59TNhnImKXKNSJqZmpNki0sdRlzT7wfCWJCflWRFzhg9IRSYLqJvLN3jDnkynx6WfmRoIsJodHaKKIop9e8EoekmoDsTS7t8doXwETETNG8fUKuMXSew1YrVaU7yNcE9MBdL6vVIeV5B4bl9GLk7DgQ7klkQaYsMJbkN7I/3eJXw6RIrC3y55uHNK7S8IGaOdbOlCCeId3ib6BLeO+q6RSZLuVqy7Wrqumf0I1YqhNf89v6ewT8gdc1WhImMMlO4heMxGeKuxKeW+WqOVCXOO1zXkVuJoEIrM7HTPSTpCDiUVXgRJo5nYvI/skWJDE+Oi5KhD5Nn3AV873DDgBGefQfL0ycIDDEpECMBT5ZlIBUiHtB48kxPYQ8h34GaPO/MKcxGgfeCGNTkh01peilIBiunacI8zcDmbPcNRmpmRYaQgVeblwhhmJNTCUk3PLDbjRADyje0eYuqlnTdjFkQIO7Jiiv6MBDbSKe31N7z8GpExbfMTvY8fF1jipyT61OushvG8BQtFdcfVei3T9nsDyz0gr4fOG6O7I8PZNeSr25fcOh7nn3wlNOyYDY/AyTr45r9YcPZISBkjqTmPX8O+RaxPWB8yXIxm4KmzoPXWCU4X10QR0O7qxm2azh0PH36jOZwyzcv1/zVb37HoU+cnV+gKknSkiK/4tvne756IcF8SNBbypOAEB1CeJSNOBmYLc7paSniSAwjzWFP23SkJKcTI23Q2lAf9kippoB7TFOoUzB5JJMgkqOt5urmhrIqWZxULJcVfV9zYzR937J1La0INLsDw+AYugE3jrjBsd20HOqWiKJtatw4TJuOMjg3MsgABmIAlIMokCjm1Zybmyvm1+fc/PQJC6vJhES0p4zHnPVrwUY6vIMX2zUuac71nhQEldUMwTO6gd3gKdQMXwsKzrDFFRJN6COltmRzjR87itwQpEZUBW074MdAlmm0tsg0oQ6tsvjokKZEjY4kJg47IpDSjhR6ZplmcAODc9g8g9gT44hHokyG9h5NR2ZGZNJoDFJ5omjf8c7PKKuM7fELtDYIZ+ldT1TfFeMi7cjlYgpcqYboGpL3IAuOvmGxWkGakZzCyIyxmcgodubJlaXrC4oZtPK72Z6OkdFe4EtP1k8c82/6wJtyRloWLL0mOMvm8N1hy9dry9ZKmvsHxtvP6XafsxGBq73j4uyRrDrALjGbrZCpZOw8j/evqaodsZlNA5VFhm+gT5GUDkjnyOT3vvM9Y3xE2zOG3ZF2+5LrJ9c87I+wXTOvbkhcsT5+CWoHseX+60D24afcW8949Lj+lKTPKW3F4Fq29T2dk7SN572Pr0m64HX9DaWZUZgn+DbiuiNnFxW3d3/LDz/919zdWerDntS2ZKZgrHu++evf8OSDjzmwRClJYSVt90i1SCyqOVZn7B9eklUL7h/3PPvkkuQVm9ARXESmSCdazubfJ8ojrRY8Pb3k+vrHPH/1GlzHzfya0R/5yU9/j/3+hB++/z/S1G+pD69YXiiePZmzXm+439ecXa1YLSSP3+45v/4Bs5kiesG63iPtntv2gfHyPern/57SPrIZ5uxDhikEl/pn/OD0iv37nnX9H/DjH2D9E/o0onPHwsLD/QNlc4eb58zFZ5x3e8ZuzcAeKVpEr0lZwc3VKW/MmuE8J9UVLtSoMafKLtnZhkBGkZ2TVDd5gZMghUgWSi7mH/Ft/5yL5QWPm0DIT1meWc7fOyOpGXfbA271wGMI1Kuem+U13Zt76ts7slSS51d0LrFrj5zan9CPNaXQVNUJWWZBTV7wbvQ4jsQ24pkRgiMC1gasHhARgltMAl719K4jKxRCjox4YpTYbIHWCxwVJmumnpHoSWkKbxM1xJE4JqJzBHqsTKS+mEggOicZwzBafMwZ3RaRLTk/yVDjjrarMcpSKkkMCWvnjH1AVYoxOKSMZJVBmYzjbs/l2fdgkMykwYuJH27IydI50jnK0k3/iyRIsUbqBNpOkIZYY3TGMrvAOcEwRkLMEPIBre9Rco5Ml2RZgZO/Jeh7onrK2C8RriK3ARtLPM3UB0KiKApcq9DjiigKHJIYDMQ1y7MDzm3BnWDVFUIrkhpJSJTtiHKPYsAni9IjJnVIxdR34BG107gAACAASURBVC9IaYQkEcqzujjgQ/euFwUgodJASguUfEo/eKwaUd69o7FpsmxOkjWxjcyLOQTF4BVBWIq8Is8ajodbyqqgE+c0bslm11BqQSY6Qu+QwiBMRlIlB/8aq64JWKJ0SC1QomL87lb7n13/ZDGe2xOUUTRxnJobU8nYTalAnU2VrxJDjIJu+K4YjzIirURbOTUBJokxivoYSWJGEAk/Jor5EpEJUCCswdcTZcLXDULLKTFPQjDh97z32LIkijhB2rVE9QbXQdQSkVnIM7roME6Q5RV93VOUc/K5hSzS1opqURLrfgqO5Y513SGjZGHP6PwZtrCMDlbzimgekaJDDQuMSVh9ZGgG5KA4O1uyOb4hjg0n59f4vqfuR2xRoZVk3+0mG0VIKAvb9Z4kwOaJw/4VXzwc+PTTT7m9q+FmiTCOMbZ0w5a+mwQSEXR1RW7HyStKwnlJlyD6kSJPiEySlKJP7h3b1EMSCCERMaI6y6gynCoRwqDSxAb1Y0c7HOn8SD6scBypm3uy/BxihTXmXQX4gLblxPxMcZoeMNXDRjEFVqQQiCjwPtINHueHKQyiFciE0hprC4piRrbMUb1jtbQTnxlP09d0x57FrMInhUgR12YkAfuw5biTSJ0Rs3tCbBlNgahKlvkMm+eUK88qDez3Hcf2a7IikEXH/fYt4T5jvz3S7zvGJ7A8OWUIEZ3lrJYRZSp83+LHER8E7Tji2sDV8ponF09Zni7IixnKOrq+RTQlbSNoDns+eHLB8e2exUmG8AOH/YFSWU7f+5BDqrhcXXNaXbHRWwKCoTlw//oVb++es1xK2vqe128e0GnBR8/exxRnmExSZB6ZCoxILOc9z8XXqGyDlBotMzKzwOaGuht4dfsGY3PKoqA+HlEqcXa6IM8Vx8MBrTUiRUiJlOI7T+SUK0CIiQGfJFleIqXG5hnKqCnY0iZECozeczgeWe93tH3P4Dzj6HCjJzhPChElj7gQSFLjnYPwn3yVEwIzCSBoJJI8K8hNzsliwc3lGU+fnvHk6ZLFWSS4gM1LhFZsHtYcmxbvI7EdsQGWekbsBSk4ko4YmU1kmChQylGUOZYKJRIiDdgMtHIIkcjyhJAOpTXD4FEGrC0RWIKb7mmZRdp+S27yCenKES2XeG/wzpHZGeMwooTGmpwhbBCyRIoSJSxSQuSINCNDV2HFJSl2JCZUa0ThvMAoaPt2QpwGhTU5EksUM74z34gg5NROG6NCyQqpp+maMf27woqAUANCB5Sd6qi1thitGUdFEInRTa2+f7e8woQBeWpAJIYM7M7xLxcLyhZehpb12MGth9//+8sOteEYPH7dIQ4doh95sso5Pn7O9eoz/KDwA1hR0NRH9g+vKa3Aj09ox7e82vySm/NrvKto/IFc9YRqzjdff8tn/+DPOx0VbLf4tkepGWPboTYjjXvg/KTkbr1DVTltmESJlAHnBkTp6V1Ns34NrSPP3ycJiQyWs3xB+/gWXVS8+voNrjXk52e4XjF0jqKY4VIgyQVZPuP5716TyZZZHmk72NUeQYtLO1xxw2O9x2035PkZUkfGMTK0LUouOG73LOaOs5MFr57XxNHQdRE/9FSmwKW3bLsD58sZ8uoDYhAwRMr5GatPP6Ub1jRf/kfyMuNH/+3/wM//7N9yeFCI4xydXzGbR7rFa66ubrh98SVlVXF2ImmSZH/o6A53uPoF7/3oQ2gs6U5iVxmdbkiMzJaJkgr8R7xc/4CvvvkrnN8xDhuClARpGHxDs66Zn76PkZamORCY0+w6Otczxkj3qDh/9oz92wPVE4MtwYkOlXmk6IjtlqVIiLajVHtceKQqTxnfiegsv2DXthzcFzxVP+QwtBibU1XniFTQHGrq4568XDIcPVflgvpNx+7+LbP5CUpJmuE5bVdzPfs+cjankKfk0iFFz5hGUowkPCJFfJBYmZCqB5mhVEDrHpEUMQgSDikrQmpJYkQo+W6PjCA0wgikTlOvgCgRSU9TWQFSpIkFLvwU+pQOodrJli4S4Cbmf8wRRFI6MnYt0Qu8i5CY2m9jYHAdRinyfCplK80STMK7jr6pmVUFi3mBHxxp0MzyGbyjn4iY8PQU1k69QKxwISOKHiklPvXE5EAqQrCMoyImh1Q9Qo+koIjRopXCpzsUOWFYIPUCh2B0DSYMqDEQYosUAiPmiDgDbYiqZlQdUo2oJPDBYTMwckbXOYzMQQpc6PCxQxtwtcHYkjCckM1LAhukcBgVJmpUrOh7SZ4vkWpk9B0iGaTIQPqpuMlfMY6KcnZAy54QNG7IkBiU0ARvGPs1KlfswoEiT2hybMohwhADRp+T+sVElUkWHwdCbBiTh6BRxpBiTUjlhM/UJwQOCCMR0hDGHCW/S6D6/yXGpdAoqaY3PB8RSeL6kSyTCBnR2pJcIkSBUOa71+qILcTEiNYWhCCIEZcMSsxweHRuyBYVMQyE6ElKYWLCqYQOCWkNQkIKCakUSgm8G0giIpQkiojKFKLXqJhIRiNzA8nDzBDuWlRmMRKyYgY2MfQdLliK2YrWbchNRjtOBTBKGRazgjJZtHWs746sblYcmjvGoUCqJVIanPPgLSenz5itKl7cjRhb0Q4wdh4tLXlmkCJMuCAi+/pAIKMNnmoxR1jHev0GmxU07UCfoDiJNEXDY3egjpLkA0YLFCVVDy5tkJkgoieAvo2EOBBEgZXAKIlhahr10U0AfylIAbTPiElPolg5ZPJEekLoGMeeYRwZ9gEzd7Tjjm7QhEIyn2dkVuKiww2OeaZJEUKYinimFpWpPIYUSQlaB00fcD4iVEQlg1CKKBWkDCXnuCKQlTnGC6LSjMGRRkcmKnJR4qVm8I445sgsI6RA6xzBSUZ/ZHSvGRbXVCeR4iIn04pZZknFkiyryDPJotRIqchtwbHxbN5u8O2I8jkijiR55Gr5hPniKX14QJhHTC4wIkMqy5ObZ6xOVtzc3FCUC4pSINSRLq8opGaoczavj7gusr6/Z7O74839PV2bEFFSFIIUB6SQLMucD56e0XQjvR952D7w11/8FT4cUCQ2h0g+u+Hq4um7cquIlGC1Rp14NvsjY/+WMlMM4yRykfrvBMR2d2A2XyDzRJ5rsnyJOia6/ohSClKaEvFMBTLyXdI7veNHS60pixlCSmyWkRcT0qprG9rGU+SWza7m0BzZHo7044APkRAiMUyBp+kecNOA4v9h7U16LMnSM73nTDbfya+PMWVmZNaQNbGKXZIoNhqtRf8AQlroxwnaCFprJ0BAN6GFRoBkN6tYZFVmVg6RGRHu4cMdbTpmZ9DCPKuYRAPkQhabWMS95u7X49h3vvN+z6OmPKOUj/dhKvqV1mgy5rOCy4szZlXOyWLOcl4xr3LmZUVbd8iQs212XL96y/b6DnvsicNI7C1LnU92Wg0mqUhNMfFroyORklJnpDojzUvU2E+SniRFSQl+2jQSp88oUckUxYpM9IQwyTCcnE62+giJLiaxWBAE5yEGpEiRsgAh0GJBkA3RR7QWaDWJxQZnUanA9kekzhHCEZl8ByFKpNZTXMcDIidEiTIaGfyjhOmPl4/TBlsgkEIhyYCEiJo2yEQ6ayde/xgRGHQikGZ43CwPj06G704VZWrCfTXrFJkYgnecaMe/mqfkAU47zX2VUyTffd0ybYm7hn2zJfGWrNAsU3BuTxoTmm2g2zpQ0Ow3HA/XnDx9wtDU+GFLXz/gyzWMI3bY0A+32CGj3WTfKcZ9K/FxR3TNNADWWMZ+ZBgH+nikdgfO1x/SW/PIVnaMKJIYUdqzvfmU1VUk9CuiKijkjPPqlJ24p97ucM2AGgqUU3TDgdG2mBRUqsnLNbf7a46bX5GfVBTmjP7Y03SW88U5vgZdGmK7Zcwcs/yEvoXjrkF4wWqVE22gyjKa3S0uSMp8oI73HLotK/EBo31A5SXL2RLbZOxGBypnXs6YnVwS24SvNpY/+cEl6UXF4CJSnpEmpxi9AuF47+mS3Ciu3/1f/PTPfonKJ2b7oTsShUPpgu89+5j9779BO0WWnWMHQSIiSS7JTCRIzcUHz3nYfZ/RRur6HWo2x/qOur1jnYHLlhTtklHuuDl2U6HjICKQdAQx4GVHmSi0F6SmIkqJG3qGeovSDfgFWV4yxD0yK0n1kqRY4EVO3d2zXJUkao2RktlsRSrnbG5vaXtLFCOhT6iiQfcp9dGhsyW+mGNjh40Oo2BVLqgzT/AO60a86yahjzRoNSnrhejxciSipuJKCBgHfOgJzk31TeZxQ4uQ8hFnaCZGt1IIOdU009IaHxuGYaKoxPDtigdohJwkiTIYooYoH+U/ThCdJw4N9tjghsBoPUIodJIRB8tgJ5mOjJpUSqKFLJtMj861ONtT5RWMYOOA1hMUwHlLpCUKyxAGvIcsnWPHgDY50BEJSKkBSQwW27dIqcjLlNG5aWOIxkePCztQJUZfEELE+xYlBVqljx4Zi85y0mRak4IfiQygPKhIHAdiHFFyxdhrBB6VNEQxEP3E5xaxJficwYPWJTIKIgHvMyAFBFEeUYnHR0kiU4KbPApSqQk3GfW0nnqBVEcULc4tCD5BSI8UIyGm9IOmrDSD7dChY5al4AbGwSODIzMJ0swYjj2FrNGpnyLNfvpspZhcQ9HUGKkZxxqBRYSE4AzOjhjt/9ka+18+wEmHDxBDN00RixTvjpSJIXiLEooQJFIqdPLdYhwRSDKNSSYFug8jPo4IXRApiKolrwpEIhFWgPd4N5BISRsss7TCKU8IU1ccBULJiaGLw5iUEPzUOdcRQnws/CWid2RZQjeOoBUmX6BSjR0szoEyGqUr0tlI31l2h2HqaslAmivSVGOHHRmBREY2DzVjOKNY5UQZsQOoNOPkck3XHRh8SmpOedhbjEw4nVcUVUrfWozJESKhbUeG6IlSkRSTurb3lsun53z1+lPyFyVuec/dcMfrtsPaikwa0kSSqoLm2DMe7/HSEmVGns2ZlSVFnqCdJ3eaEDLAgfAEHAMjQ5yIDqVckSrI5QgyMIjJkuUHCE7iD5G+2ZPKARkUbtiiUGRZhdRTCeGDZ5aoRw5pnLIGMUKUICaMEz7gSBlDxDPpZb1zhNHhQmAcHcMoGenJqoLm0BOVQJmcLAqykCKiwuQlIwNplKTCIIxB6IGehni4Z393T7cLLJsDqXacLGaoEFEeynTG5dkTMiHoY+RymVCqju3hnt7u2W1u0bFFZw3L4gLSc9p4wEWJkRojDVlekp3PSArB8iRHDVBJQGgyU7E6OWEvA7f5Pcf2lofjgW37BX3rMXLOOIwgNqxPUrpGkumEH37/jM3myP2h4dj3/PbT33HYb5lVK5AJi5MFRZ5yskgZraKtJWUW0OpA375DhpGynBOGBu8sDoXrI4f9AaXUH1CJz66uCNEx2I76eCB6hfOBwQ6PR3nwCMqdFhYpyYqS+WLF4XCkyHOSxDA6S9vU2L6h1orD3Z7O9nTDSAgBhOQxtzH9EZIQ/fTeMT52xOX0L6TApAkmS1jIBSenM168uGC5LMnTBBHBjQPvru/puyNpMuPd9Ts++eRTjDIUSY4cI8o7tEkJwNWiIjMnCG8Q2iHVQBoky2zNSEQnmlzyKN/KMCIDNW1YlYj4QVIkc2IIWNshhUPKKXrV92BUwegsWlvSpKLrekIMSK0JQaFVNumX0Wj1BOfuEGaY+OxjwI8VUimiuGGkQ8V8IiAEQKakmcb2PcoY/KjgcW2bjIDfPWmMsp2GlcMSqRNCmL6PaZAzoqLCDp5ZvmDoPFoUaBOBI+Mw/d8z2pAk313+jZEQJG4+CTOk71jPJW5wZCvNh0OO9xmrk8hf/fqPr3uu/56V2DCGa7bqFjvPIHhWizWp0eyvD9itxckDXbMnKIVTiuPDb8lYMlNnKBcZ+y3e7rD1lnrn8Mt/whnvDiyMRXg7+SiUpFMD4QDHfY9OMvK8IDUOrecoJYhjgRgkqRQ8NPc8ST4iNDVBRIpqRp6OqNhyuO4oi0joHfa4RUiHDwNaSZTKkFLw5dd/Sz7cUIWXaK9pBkeIhtXiKQ/3W5K2p+iOVOcSoVusjRwPR0ToWMwXJBTUezgcP6M4eQ+GIz7s8aEneofvK6rFcsK2GUljB3SWT4KyTpL7JQe54vLHP+f23Z4kLijXF6xOJ4zsaCUXp++zuf2U3nXM16eTw6FvEM6RZktOr35BNX/Jq0//jnRdUFxdIXaTWlyJKaIRCseLjz9gf/szxvaBVtxRlCPWGlytebZY8/l9j7GejJov7t5ynglMIkGnZLqn9TuSKqKjJ/aKMr+i7h8YugfoLY14S66njv5oFVLOSRKNFBLne7SGs9VPkCJSFpKyWNDsah4e7tBJoFrkdMfAPCvZ7MGUK4rFBdv6iAuCLH9KqRN8YnFxoKl7sIFEK/I8Q6qpqAshTq4A30PMCcGS+EnUQnxkgguI6RbvJUaXCDFJZaQ0TBzkBKJGyUnwJ0SYnoNxKsPjt3ZjkaBUiTAnRB+IjAQXiF7irJr8K61mOA4MfYtzFqFAaskwSlApgQQ/KFKRMvYtiQykiUaTEwaHzDRSSZzqQHSomDEOAQjoBNxQI+UkkBuHQJbN8QSEmJqcxEgUFmSP0hVaTTM438rCQnQIIVEiJcsdh+YGFTWpPkeZhCE09O7IzOQI6RDhAHFE4zAxmfwMLqJlhiKl6Xt0MiCTkegylJ5IJoiWmI6MsidP7FTQe0UcCqJeExNBiK9IM8lgIYZi6ogz4sOAiAqJJnJAqVPwgujFhGiMgRBbwCNVQUgyYhCkMUN6SVSCMQw4MUxG8OiQswzfZaRqxMaM1gW6EIhCoIjgFF46jBhpm4E8LxFk+FHgQovR/z9Kf4QaH41TA0YbQmiBHu+WxHEk4vHjiEz1BLT+R1fX9qSmIEszxsEx2An7lSQSz4gxOUop/GjxzkIM01FGcGRGEbUkBEd0fsKwSTHhKpXGi8fjJiWIShJUhouB6AQJAkkCTiPSGUak+ACCKV6jtCaRk+i9mp/w5uZTgockk6RSUpkEnWgOtSQ/ueRt+w98s/0133v231JkHkGHUJBIjfYDN1/d8OTkA1TiseM9VZYyXwiCqTl0O4TOkBRoJQmuI0tHrN3Q+x6VLxn8nv34NYvzH3EXO77e7XnoPUklMHLk0B/I9Rz3LkUIR+8dSbYiMZaD6ajygpNFhy8znK+QiUKoSIiTFdQNFu8Dw9xRmRmZSrHOTzvSmCCEhuAZuxqp9mzuRkxeURQSEY70XU/fS1RSkJUlQkgmrWx4PHKDEDwBT/R+wkClEp1EjIQopihD33U0tWUYw2RUTSVapAgtUEpM9s80gZmkbTpWiwxfLTF2JIwDwQTyPBJ8z317S6vveXX9d2zsj6bfDy/Ruab1gTI/4cnzkvt6Sz50yKzh5HTOaWc4HO+J/ZGbb3oWJydsVpYxe4eNA0V5inQpwVpmM01ILBFF22yh6whDTqorBCuEyElVy9XTgm1zzV/9v3/D+vQJ3g/4YYsfc9anS46NpbmfkcgXLGcpy3nBWeN4/e7AZ68/5++++oxUG77/5APM2QmlyZnN1vgiIDgQwogSCUoYrs7XOCHpOjkhGk2GUYrjfsf68pK7zQYlBNdA3RzZbLcTIktMZtkYAL7tiPP4sFAkScbJ6UTGycuCclZyOB7o2gNde6TrGuq6RnqJexwAnYpweHz6THrn6QYYkxKJSD0Z4qQQFGXBar3Gi8Dz+RVKTyIo7yWjE4joaLsDX3/9GW274WFc8PrVGwKRLE0pdEoeJJWTLNOS08WM9foDItAdLVU6pywVsWlIU48SgX1tWZRnj13rQJB2YtoKMDLF95PEIgT/yCW3CAFplnM89CiVkKQ5PliUWCF4mKy0OoNH3Oo4CLw4IHyOSTtC8NgxJ7iKVC/omh6VP0c+nkIJpjiQlAkyJIgQ0TojEJHCTDSDsEDE73aiTTICBlw+GVFFQOgp9pJkBu8t80UBfsBkChE8IWhCvyCEQHADPgrkPxmQbIeOO6vQWYHzkCLIVgadWqrjAINinkbS8/47xfjJ/f/Cwt3i0p5DtmDXfQSLF1TLlKgjd6/foVTPtv2a1jtMdUkdMh6293z44vss1j3deM397g1agtIZfT/S9d99jkT7Db1YoFxOaIdJnKTeYaOjvelZrtfYcUfLHUq3lLGCw4gvNa515PM5Ok1oNw+gjpR5y66/4+H4BSfyPbLlgZvDnkzPyLIK4tS0Gdp7YlQcH75iUf6cqC7ZOcFYCJIsozMRmz7Qm5ree67yHxCjJEm2CPU1df0lhJe0+3PevatZPmtJgC9eHWl2M4pkycNmw0XxI6K7YR/3RHlB3L7CpMkU29vXLJYXrBfPeHHyhP/j3/8Vq8UHzJ+mHMYb9s2ei9U51m841F+xKFOUGznuvyJVJVla4XvFi/f/jGsXecsbPr56iVoZVMjgOBCGjrpJ6ZOE7//4fR4++4LDFzfE7IgbA2IoSewp3lr8xtMPX9I1v8O1PU0nOb04Z1as6BpHql8QxA7b1uAlUkuiyNDqhDTNUbFiPj9nc/yKxHSosWY8DkgpMAIS6xjzNaP+a8rFjG4v+PyTTyiLlHl2iugyYjvSjD1WNxRPVrT9gMw8M1Gh4xw7amx8w9Du8b0j0575bEWRzQCBtQf64YjvMtA9SneEuEH5NcKvkP4UKXocG4b0HXCBNilSZiBzkClCTlFR4mTijT4nymlRfWxbPXJZ4hQZiwIRz3HmMHXYZQI2EPwR1wvGpsAPkba+xdoOIQw+RMbgKIsS7TXBezKVoLIRJMSQoWSGUQl+1BybHWkG1h0QoiZReipOfaQwKUo5+nYDvqI/BJIqJerjlCNXCWGcoZihtaDtdvgwoJQB4UBa0nSG8DmRI8OwIdUXCKMYg2UUDUkpycqEw8MGhSFNMoRyeBeQQlOY5WT+VkziMlJsq6ZIjmomkpNQyKGjDCVxsMRE0XmQSYfSG1RMkBQ4W5DKGaMdp5NOmUwSt+hIU4ECPCl++LZRpKZnVtAEMcWJsqIH51FCkiVz2jbio8SYAqVAeo3zBVl6xMSKetB0rsP1U2ND6I48uaXrnqGKG7ybIUKOUgFMixCB+E9ON/9z17/cwMn8UUnqGUZJs4sQS1wwpPOE6EaUjvjY0dn+O6/tm4jWijSN0y+ll3irieHI6bNTuq2nVx7CCDpMutUQ6RQUQtNZS5AB3KR2nyKtguADJk9om4ZiMWNwI6E7YKocVSU411PrSCoC+sKg7jqiDxBKYnBIYcmzNbZ5i5Ipwq9ZLQ7EoMiKSQ9eNwHFgjFKHo43lCc5SZaRpRopI0N/pG0OHPYFbWO4erYkX+55d2MZhhmDi4i4Z1Pf8r33fkRXO97dvGO2zFnMJcduT9+NKHNB099jTs550275xn7BTXvAxjl5bwi3gs3mQKr3XF1ecNi3zE5K6uYbjLkh0RVHVWG4IMTFtGExycQ4nRwW03G1EMjeYI3AJp5xHIneIsOAtB0+DFjlML3FdkfG0TKvLunbI94pkixHo6gWEpBorTECpBQgPD56fBTT8TsgZIU2HqkiIXgi3ST/6Ae8VYiooO9oEs8YPKXW4AYeNhs27ZGf/clP0CGy2R2Q0oGyKGUQviR2V3z45JJu/79zKlt8l/LuHpy3zNOeEA+0wpOrFVeZoq6uOR41mUp5Vp2jz+a0beCztztuhlvsdWC9HpH9QJnNyLM5/XikHW4xXWBzG7GLBVbcs1iuuDhLKDNHU18j05anTwW87cnFkY+fP6WPhofDgURDiJro18jU8+wDyW57x5OrK5ZXgexMUc1f8PUX17x598Bvhk+53m1R2QLt5lSzjLRIebg7kOiMq/OPEfKcd9s9i6qltwOD7bF9w5OrU+qho+tr+mZkHDxN3WCtJzE5MXi899Nx62NOPMaIkBJjDGmeEWNkv99wdnLO4bDneDjghh7npuHMSfw1lfLhMW/+qHyciqZv1wyhOT09Ja0KDvs9VV6wWq6QUvLu/g4v4H6oKWeQLyLXm1uKImccPF9/+YbDtqM9WrbDN6BApTk2RPqmRrtASCqKyxN++NOfM6cl1SnvXlnE4BFkxJBz87Ajy5Zk+ZK6PiCEJC8SIn6ioMQ4Hd9HQdONJKmnSGd4lxERQEQlA8qA9xolSnb7B5TKEKEgYCgqT9PskSIhyfcc7K8x4QoRZ4gIImkRyTVJMSLFGd3RU2aG6OQ0axEC7bFGywzXDxgNIowQBUqpR6PwP1pQ7UsiYcKBii0hGkSMCDkNlI3jSJYFjs0BLWYTASJGtJ4+Y4VnGDt66yH749sO4oBaPmNWapIE/CDpdjXnGq6KgnGZ0MuIvfnuACfir1FJZFXB+VxQjgmhfI5lzxevvmB4sGRpg1c1RhbQjVg5ErpTlOlpmld4C6k6R4nA0O/pmxqfftdad2wtI3sSMeX8RwSNf6BVMz5pOn58coZrDwza0C8N182eXAxcNJ7ksGT+vGMMv6MfA7gLNg/Pae4C8yrnajng5ZrzE4WQR/abHUMXSI1gXglyfcn3Vv+K681bkrmhOexIlKOKKb4ZKf2GzVvLYFPK2XPG5j3UmKPGDuzAu68iD/e/ZiDynv63fP7rN7y9/4RSV+Qs2fcPzMInKAen733I7v5rLtYv6MIDW/OWftYQUke1vKDdKH771W/4s3+7IPo943ZPlVRcLk/51X/8a+gvObvK+GrjyFfvsyrmpGKkdzVm9Nzc35GqlMsnL7ndNqgBxNASrCfJEmISqKqC9fIDrPyModkgixblE3y74NPXd2TZjN+9/V8pi4pZlVAkC4pqRlLMIGtIqyXeFVSVwg6SQ/uaZBYx2UDcjeT5c1pZ82b4mg/fu6TebxnFjqZv8DYSwpK8f47IHhjahC8/vcHIltOTBDfecP12S5JnpNlPefr0OZ99cs9s3iAdRAqcOFKP99ztmQAJCQAAIABJREFUDszcFavTA3NzgT+cs902OHFD4I7gBoIFla5JTQMxxfmB6A5In05YPvUFgz0wK88wGX84bUZKhPKTiZMI0aD1aqpxmKhgIAnTMoLQCi0Set8zeI+UIHwguBEXOmzf0tsHhOyYpZcw1DABFQkMpGaBCJEwQBcGZieKGAJCTomBruuxUqIf3QbW9WhjSRNNGCW9jczSGY3dI1WCNgaRgkkDsMK2CXU7MF8GkkXLdnMkz6dTteAifkhJ0hKjCnwM1LUlVS/IzTkheqKtkaGHMK2dqTaIrKG2D/RDgTFnLNKKQo30bk8IljzLsX1C11nyLMUFTxhGUp1SjxmDLzFCsmRkyYFgBkbVcZQtqYw46xnGEWM0Ay39OJBnGVopbN9RpSfs62sEhiRJsX2NEJLEaIQIDOMNy2HJpu9Jl3N6BLa1JFKRqgS0ZEg0OgYSrZEeEpVQ5gKROKyv8f4BshtEEJB/xqw6x9Z79FhhMlCpnSLe/8z1Ly7Gxz4AYkLfOQ9IqnJFjBoh/JSDUpPZzYnv5mO6buTJs3PGYYsfLKkuiVFhVAS7ZbAGkSYoIC0KYnDYfUO+PsE/NGAMhcmnY2I5KSKjcxijidajUYQRvFeEtECvThGpQW32GO9Jh5wBj7Mjer7E2g7vAkobgo60bYdRkqun51MGWxm2Y8/20BNax2Le4buBM/UL9FmOEAt0oTFmgcktKttwvX8gWy/opKUsUmS6QspzRp9xuK95eIDvv9TkM4fZRcpFzq7Zcr9t6UWGWudY17MJ14RsxlevOkJxii41x/Y1bx5uGNqMi4s537y+Y71+wd1dw/psjhISHQvm1Sm9DghrGe925KZEak1S5KjCEDMJOjLQw2gxbpISjMIzxIgNESEMi2RFfdiS5XeozDP0PWNXUlSGvDSk+ZSVHxM55YqVRimmnT58W4WD9rhY48OAHyd+eQwDqbEsZxFmGlCU8pxXm2vSRGJkoG86vO1YncwwOeQR7t6VvL37jDKRaKUQYkeVS479QFQj3t/zwcsfkI4dzXHP3f4AsmehZqxO15jTNe7V7yjmz/EukuYwKxSmrZkdvuCT3/4lX796wsnyB8xnmvMLT5Io/HHPzZsNX3z+ivXpCflhy4fvfcwsucSIgtEd6OyXCKDfz6n3L3j5vmEYU9JC8OLZmll1ytXp9+j6b1icf83ta816/TFZIcnSA/OzFafzNdniEvsfPyFD0G/2/Pbv/wapRk5DOQ0Nijl9J8FpCAElx0lEMQJeUZUFoe9RIdL3FqkTttsD3vkpNhLElBN+jKVMDfHp7zoxpHmOVJLN7S1EuLu9pqsbjJmkFFNOGRJjGIY/di0fkyiPERQQYrqP0jnP33+PV29f84OPP6be7bF9j1CSNE35s//6z/kP/9v/zPs/+iW97dB6ybGRbDdHtnvFbj9i7ST0WFYrjk1L70aUUczmMy4uLvj4z39BJ4DZE77+/Q5dnrMPD9zXX6EUpGcLEgPIB7qhITM5Q1CIoIg+wzmLyQRoR5JJQq9wIWJSgbWWpu6oqpIY4Vg3rNcl3c6itUanHYIju+1kui2qDm1W9GOHNo6uvUFGw6K4ZBwuqdsa6MjzkmgzAkeE7CciCw4fp0jd6GpinORahBIpFLD4w89bpg+4viKMCVJN3R6tDEmaE7wgURXj4AmjRpgpo/rtScUUo0nQqiS67z4gpFoSS8vqaUq9OXDiNOVyyWGwWK+o/ZSfPz/7bgzxWDxF7jaE7oD3twz6C/702Z9SHxW/an9DPr9jaCOFMqyyDpO+g+ElDnj92SecV08YYk5vW1JzZFQ9w95x8/krmP/xPp/cf8FlekqlT5F6hiwO3O4O5PHIefC4V5H52Qtq4RjsLSt7zeFhz+7pC4TSJIecnUsZTTp1Jg9fYmTGj773Y96+29Ec3xIZ6bt7urYmDIFEpKhQUW/fEAa4O/6WQMPgSqRM2B9r+m6DYUnX5czWgru3HbPyjtu7T3m4f8eimDP0lt3+axarZxxvNV/89jPKC0GSebJM8uyDf8PDwXKqf4B3R+bpE7K85X47kMgVV8kJX3z6in/93/8F/+H/+ffcvP6MN189IUmfoMwp6Uxz23SU8xeYsqG7/YT2YeDDF88JqqcRPcNqoP7mLfr1He9fPkXUOfvrDVfpjOBSDmNDVtxyeTnD9TV9X5Bn7+PcAQZLfejBHGCtePf1JxxEz+WTf43a11w++wljPacbNE8+XHMYB2L6NdnyfQxPGI899faIiZHUNvj7/xOfzHlqPuRc/gyRjWyPv2ZT/wPet5RVxhj/ls3ryPdffkSV3yNQ3L19w+g9Kk0pSk0yP7L9veHSVmyvr1E5WPOWfnxg6LYs9SnFyR5d/wn1rqUd/5IQBYm+osp+yDwXqGpPHQcSWRKSAecfGMPXSCSJPCXhlxj/Eqm/ROoVLqYEpq54IEJQSAHRSWTeQBRIL4hCTPURjxG+KPFEUBpiOT0PncU2kfahoLs/ctzuGLoc5QaGdgQ8WkGeBGSsqeYphRb0zZ4QT2i7ftKuZ4KgOrK0INEF9a7n6vwFRzdwHMfpJNRIxl5COKHIUkRmSbOA7yD4AzrvWBTghhzskkU5x/ag9AqlNkTR4keJH3uKoqCuDfOlIIZ7ol3ixwVIQ1Z6SA740UG3xgSFMg06vUfQ07dLrA+44EjzNVkmUabFGAvOMIwVDRWF8aTiP5GmH9CNJ+jskug0odsh5R0hV4zjgeUinyKhiSTLHSFscF6j1AwfDEYt8EPKEKbNlZAeH9VEqyPihxzGkVymHI8bpBZEpWj9iOpTjE5x4xHsBUKMRA4YqSjk9MzbtXPGbo5O1gy1RMUXDMOBMbkhqoTEfw8Xvhu5+89d/3IDp9sh1DQoJrVktlgilKU7WMJoETLF9ZEgFEn63ePP1XpGiC1t35KYdIp+bB+YzSuGPuBcQ2kyTDbxq4MUqCLF9wO6yB+/gIAUCoHEeYcnkmmFrXuy+YKx86gkJXsvYYhHun2DbC1lWkHsEAT0SnPgAcRANssxGMbdniRd4YNlkPcUakYYRtw2oNoSo1IO9VtWz+fs64K+sXz0LBLbe2zbT4zd4z2r6pLmGHk2X0z62Po1mldIcUoirnj54hlSpHTunmr5lLvjgVe3dyzWZ8xXcz7dfsZ23LOZR8Z0z7MfrHBI7psBrc44q57QDW/I8pJ+EIgKFicVq9MFqRRoD0UykNiSAceDG0krRa5LVqlmniUkKiKEZ1+2lEPF3C/xIuWgBVYPQE/me6pgSZRg2zwQlSKECQEklKF3EYUgSTJ8bPBR4+M00DbRVL4dVhEooSEI3BAZhsgwOsYh4J1Gy4wkyZBSMYaGPJc0xyPH4YDtPfhIMkjuv7xm6I9cv/G8eHlOoiUzkyGD5c31J3S95vn7/47V4Sd8ef2XHO3A7e2Gw25Pns/40Z/8Oe89WzJPJNv+gnwcGccEkUJDy6HbstBn/Nn7f8FuiNy0nxLVC5TQzLXApCUHBesnGqf36CyhSk45nRn8uGd/t6G3A0pFbH/k7HxNbQPlsiLRBiUDudKkWpJV3yOy5mcfr9jvOh62bwku43T1lEU+IOqOV2bD5fsfINQVX3z6iv5vBt57/5yzy4yTxY7B7bHhMEU6ugFnD2h1RAqB7Wcc9h0HO1GI2mNLkVcEM30mclLIkSQJo3cIIYgxUpQFSZoihMC5ES0iXd/hxml4cHwc9lRKIqX4TiH+j69vG+Q85iSvnl9y7Hp+8IMf0tYHttsHRjswny85XZ3yD3//D+TiI8buhHfvvmQI9xybI4ddjW3stLGTYMuE8skZMw9x9CRS8fTynF/+/Kd4P/D69oa/ri2HN694uT5DO01SZDx9esm8qnj96684cVesViDxdPUNGk9RGYzQFPmcvlOMQU0G3sQzDM1E4tAGIVOO25aqmjO6A8Vszug6ZNoSgWbvmeUV42AZ+4LormjdASk1Shm6Yc8wPJAU0Hct46gpTEGIAhcnfGKSCLp+4qs3ncTHgNKRxCQIEvhHP/KylMTqHttVuEERvcJ7xegcRuc0xyOnl5r9/pbMeIT2BBch5KAzpNCkyYRG/cdXiAGrJMmzGct0IF0m/E+f13wV3qLSGaem5DJG6vDdx4aoC9Kk4av7JW+++RFPnv8F56vA4WFkvT4BcY+XkofrB5zL+OB7zxCcckwTNtt7Ts4uUcs9+dgw9B3bdw2dMrz44cfw9o95mPlmwd7dwlnL+myJqLfMbwzVk2ds5T37uiUVR8Z9R7sLdOQ4AdoaWjsSsoTNTYucCVxiUWnG6eWaN998waF/Q1nAw21H3xqC12gJdoTPPn/D+jRgx3uS8WOuv7nj5GlCTFPu90ea/Q3r2R7JEm2fcP35HZv8geNuSyozcp1yt/mc7e73/PyXP+Cz3/8ldf17llcLnjz5Uxbzn9IFwRB/Q3U144tX/4mz1Uc0X/W8PP8efbR89avfcDLPWcSC/lPLT+ff5/n8Aucidb1HiBnV7AV70bLt7nHyKYv1f8ldLYjpkXEccMeRLKbcjj1nP/yI3/3dr1kuzzCzJUd9hxcek81xjeHt5jXPPsz5+qBobiRlLEhTj843qOGK4/HIj3/+byiqC3L9I5y7wLo7kqwmJie8+fJvMfYLvveT/4JvPrPUmzfk1RHEhm23QYsz5qcXsDTUeqAqr/jmH77AjU+Zrx2Dtoy7Gxb5j9g/3HJ9/QlKDCgh6YcRYXqq2QWbr1razTXnq5yqWFO7e6K5JUsDub9iYd7H1U/Zd3+DtV8iTUc286jiNTFd4LlChRWLogC1xquWwV4gNCg5kBpHmc/Jylvq7gwfK3zQIKcCW8QI0SOjJjpJ1CkiiAkXS3xMAn4bWRmAEZRF6kkQOHZH+v2ebt/QH97R1l/QjTWmPQEnp6in1hiZ0R1HskVKw0hvFapzrJanJJliHFokER9GwjhyslxQ1zWjPEyRXpMgRYoIilRV7LYHTk5m7K4f8OFIns5JzQdEr5GyxbMHMVLMDU37hkKeYHSKdRucb3HDc7RY0XcberdBxp4szzHpRE7rh5FyOcMeW4YOSr2k0i+AQBf3aK2nlAIgRU6qF8AGaR4w6YCPKTF8gJq9xLWGsrxhGL5BqDM8M1onyMfAvPiIoRUIuSXRATfmxFAhEEThabsDWbbA+iNOvSNNM0L0jGNAkpMXawb5DYUVjMeOIiloEUSZIkKKbwRVUtDFA6r4muV6xegUu90e0WqkWBHTCpe+43DYI4IC7skLh1ApIeTYMNC3N/9sjf0vL8Z9D8EjhCbEhDQ1PGzf0Tee9XqBayVD/6hEj9/tnFSrjPv7d1Nnzgf6sSarIlJldG2kqCxYT28D0gd0rlFljtt0MM8xQ+T+/p7lfEFwjjBRgxg7+5h6lcgYkRiEs2ggaIPP5MSNLBLUvoEqIR89cqZwfU+zb1HjjKxs2Rzu0WlB4Ei3N0SjmV9pciW4fzdAPTJH47IFm9sHMtMSVEJMlmSzGUGsOHtWYpMN9bZBp2dInxClRimHGwNtC+V8QeMs2+NbfD6yCbfs3n3KZw+/oTj9CHHygmK9Zng3MF9oilULMqCDpB9yjDojm53Qi5Z8ZsAHorWE2NIMNQefIoQheokYQJgILjBGT1ARZSKFW5HlC5TJEDgqLEkcGMyAFT02NqRpz8X8IzZbxzgqxmjJEkOSzRhcgvKwyCRaCqIIxD/s/qejuanhKlBJQHlJGDy97WnblmEYUEqRZzlaJdx374h1w3q+pJEj3QhlllOEFLfvcTFydZFTzdckSY2r37F9u2F7o3j/J9/Dq2tiveXp6mccDlv2dmDz+h0xRr5/KQhHx3048P76Iwbfst/d0jc3eFdjYkY6m7O6eM78XqFfl4yhJ3YVdzXcbw6M8si8GGnrGTKZ06VbXh96hs4TB0WZn2KPB56e/oDR1vzo2TOa2jKOoJIKFSR18zekRaAyv6BMLujTzymygBbttD7nnrSwPH1ywap4gknXPFQdMpWgMzJ1hfYzMi3Yhq+Q7oYyFVTpGbYTbHdH6uGOolgyygaRpSyWjv12h/MjSqkJaShTEiGg69B6ssDN5nOUUjRtS9t3yHFibWst8T4SI9PiGSPOBZQyhD9U3t8OKP2hNJt45XIa2K6qirqpGfuevMgRAWzb0ZmWwTmePT+hbbZsN1vaYXiM3AiIyTQEjOejlx/y7PwpY9vRHmryIiM7mfH3N6+4fvsKpQWffvrAOiYsSsnLF2uqRcpeNDzUO0bVcjHvqR9aVuWck9P3EH1E2IgRCc1hRCUJx+OBIo0c6yNGJ2TpAimhs3vSYqJGuTFByJaIp20mjdZ8LklVim1zVNqgkwEvBMakyADjUKOTab9a5AWaEklOVO+m4VdfMcaAExsOvUWbS9qm5WQlkSLi7D+Jaxw6ouhRymGSGTFoiBP1YegFRs0YeyjMe/i+IEjH6Npp45VXSKahJzs4yP/4vv0QyKoLahu5Wib8D3//a/7H3YgTG4ZuZD54fpyW/DcvfvGdr6dM/jt+9eYbPpVrxo/fY3aV8eXNK47xnnIxx9Xv8fb4f6MKxeLil1QXfw6lZfmp4fSDgrw0JHKGrRN2G49Na/S55/nzAG//eB9fJcRuRmkKZsFxv/cMxZokf0YxGnRSY7KeUNdombAyH9KGFpHA89kJd/f3nC/PSaWh7ybpSh8U++MrFvoV9e2fosMpu/tbHLfodA9Rk8hntNZzc+tR5teU+fssshX7zZ7m61tO5+dUwfD7m88pf3aCPa4ps1PybEcbP2XfOd6+HrG7j3j9yvFwf2C+nJMrhXV7HoZPcGPN6ewlh6FDdT2L02fs1r9hdSE4bgKfjVv+5OUpu+Yb5Ak8/el/xfr8fV5/9Ws6f4uWA6MssP6eNJ0TqMnSO2J/hqo1joReamQ+ooqUt0PLbQlnz0uO9QOjiGSzK5zzNA/3hMzx8uUv+Po3ywmtqa/Js4JSLXh4OPDy+TNy+wx0i1aeRG0I5nOC7Dl2FUMbOK2ekegVm/1/QulXFInAO4XTK2YnK8iWNEPP0+eGb/7ub6lKB2PxGJmJ9PUas+p5d/sl3h1o+5760FJWCy6fXWL7wAxLrSKva9i1v6LMInM5J0tyZDHQ6M/w9ecMdkcYA1LM8G1K7zUx1ajckZYDIPDxFliiM0GiBVpkRD/gxB5rM7yY7JxR+keIBEBAuIAS0xDgGCwyqIkIQgLRTE0P/j/W3uRJrjS7szvf+EYfYg5MmZWZlVlZnKpJtiiyuZFpoTZr0/+qhTaSetXdasnYxplF1qCcgQACEeHh8xu+UYsXWWS2tRl7QTfDAoB7AA6Ev+++e3/3nO+XQj2hn4HroS/wW834GInbDo4t6XCF8Int4VuMEtPYMxcU5gShNKWZcTgcqMoL2rIkpUC3m+QyMjVIL5FWIPJIYTKlFESfkVFitWLoN3T+hrPGQLdhLi2ibolEQnyPVoaiMDgHOWtUbqn1HJkUMXgUDUouOe4F8xOLc6e0xQlCenR+QPYHcpoh0jnKPqPrV2Tdk9uRo3iDzG6q3Yaaslmi6nesN7fM7EsMZ4h4NlFs1Igg4TcFZdEQg0TpzxDSIrJBqQWlEbgxAYoc5zxuHzAmU9gSrVpSlgzc4JxFlh1aN8ThxTQp1veoeoMojjTSsHGRqEusrGmERYQE0SFtIqiBUgr2hxn7skWpHpktTaGRrYYh8NC3KOORyWBVxoUVZDeRsVJAFv8V1OS/8fjvp6kIC+ppHSFL+jGx23mev/iYbr/D+xFTarTR02b/P3nEYY/YNtiFwlQggiSnmlQIau84HisCnlZXGCuIOeA2YaKiFEfGw0g9b1GlmUa9UlC1DaqwoKYPgJeBqlCAJruAihprC7JLyDFNBqWUSEKh1IAYRpRTmFNN7wL6XUXzE83uvSFlzWwuMSW4rickSUoGmWcU9hFyx7FzE+NXFxRWkKKlnGf2e0uMYGYKLQtyFOQwYk86cgnHUTEOO7w7kI1kFVfcjPdsypphFjmmHZflM4rLBcvlCWUBWkekCATXQVZkKRnThAA8dh1+8Kg42TF3ckVTnyCkpW0LVKvo5YBAUJmGmOFEFdhC08WemALaKlQyiBzJwmDnJ0TXst8dKQsJeaSqDKUFkkOjsHiGo6VoC0T2GJ35Hs4Qc35ahoOSQJAOjAcZUNlj/UDsHOvtPakQPG4fOast92uNjzOUaGjLSQ4jVMF1IbCLc1LvCauBh9sD231m+eo5dhHZ3N5REUn2yH7zBXF4JKXEzfaR/+dXf4E9nfH5J59ylAoOEreH0DVYNWPZtKhFZohbxnaLlyvW/QNd6BGxYTh2RPbgLX4b8XmNP2TE0VHaGXV7glaSZtGQ4h2ZSHtyzqN/TTrsEKFnDAYCLO0Z/e4r8vEdq31H5wsWrSTlA9v1yOb+QA6ntBdLsnE8/+g5+90K5zpSGoh4Zu0zzi5e8W73HhcODOPIECW98ohCU4kCU1Tc3L9j7McJGyUS0QeObkQVBe2spZI13jmU0vSHjhQjzjlyCMQ05RljTEgpiDGR8/fRs0ROGSUE8Qnb9X1MpajqCcUItO2M86tr3tx8x3K5xI+RlASDcwz9QFmXvHz1iv1mxVdffEtZ14Rjhx8mqRMClIUXz1+wbBu26zuGriOnROgG9t9ueNxs2B/2LE5OcJue+WdL7IcN4aLl0UdWt48M2xWlUNSzS0KfKV7MsMYiDx6/6ulXaypZYmPCmIw0glIuEFmTUiRyxKUDhakQUaOSRWFxwYGQaKPwKTKMB9pqTggVSs3IWZG8mRaaU0+hMyGODGNClYmjWxFEQOmEMmtyjFhdMgYFcsP8tKKQFX0/4t0Pr8UqXeHTekJ3UU0jc5URwuPzSFU1k9W3nOHGI0oPVEYhaJGFIK4zTkmy+KGJwuQCP1twthQ4BzeHkqbSHEyJtYL1uy1/8d2Ky9sI9T++7q/UH/DL8lO255kUHdv1LXr9SKFHri8lzM/47osXhGwIpobZEdPC6XmLUUti9ZbH7nEiVwyCE5ZcXtbQ3vzg71edz1HeInJku9mTXceH55+h5Z6AorINhIyyMxYvNeUMuu/ec2F/hvYCITVJBR6Fg/qUi+acE5fYH450fo6pNKvhBugwQaFNi1nArFS8+2pDfXlBf3fg8uPP2A0Dt6tboohU5zNe339DNJLl0hLGBuG3qBGGjeXd6o6b9Wt++vFvI3XB68dHPvxYgTIc1kdMX2LsHKsDN9/8GbOzj9jXAlte4o8DoV9z1sy4bK54XL1FN5LLTz6jmDX4tzVdXCCGBd1Rcv5yyeZ+hR5LEBX9bo/QFl0WlMHz+LDn/PID1u/ecjkvOewfsaWa9j96hcsWzIwXV6fgGhB7imrHef0xTXzOuNmDe0NzckXUnrvbB16cQTqsSO6I0SX1raPu96hlQR5WHB7/nkUN+37CeDbtnEW0PEa4nl3yeCPZ7L+k8oHYC/rYIWzHSXVJt99w9/aO7TpQnb4kzBNx3qDbawpZ8vqup56dsn73yBgfac0UWT0OPc45YjSUKjC6EW0lIx4jAgUlVhraakGZGjwLVIrI4BFm8iFkOf1wWTO6jDVHspcoWSOSQMRAlh7w+Oyn1ECcIcREQ5p6FREiiBgQMUIMSL0jjxXRQxg7hm7NYb/FHXc4d+SwSpAKpE6gJvhC5zpUWdKxIulMO39Fv98RfY+WGa0U2mjq1hBiTxckhTpFDXMKLRHa4dOBIHpsOSPkkhgC89kJngMxhEnhLhq2hxVVVTH2Ay7cUennZFER09SEESJQVuCGjtlswbEbCKNFqQrUgZQ3mMIx9nvmbUZrcMMAokSammxApYLh0KBHg5ECHwVj6JDSYGzECoeQe7R9QWQgBIMtSkQY0OmIFZIQFJ57igoUS0SeUxUtOSeCH8jZYSpBYQoExTQ9yGuMrhBiBoOGmNjHhpyOEEHmTCShtCBbyRgjwSWWZYNWkZKR/vg4gUWyxHlPoysGkZDVjhwWRA+jdygcWltIFSH8CxbjShmGkPAeqqpit9sway4pysj7uxVlWWDsFIqP7oeZ8eQjOSikUFMnyAuKoiCkDp0TIWRUk1CNI2tF9JOcRlcKHywheExjJih9jpMGOyWSC2Q9ZWCV1KQokGIayYokUFKRREKECFKSAaU1YpxiEKJQCB3xDyNmPkPEHhMKRAXaThxh56FuG5LoaZvAenPEKg2poSpP0MbSjVtmsxKpJvzb6XmDEIFxXBOSRZgKrTtE3nH/sCWqE0KhGaTkMGiOeY5fLpmdnHCxLLlaniLOW9qmpTAZI0bIHhcqsvek0WN8Zjc6ZMqT/dIoMJKFlTRlgVENi7pCGznd1ASJDgYpNYWSGCkJT+KBQjx1s5OErEApDiQkAikTUkS0yiiZ0BKqUmFkJgeBkgYjQauIlnkyoeYpsuJzIvUWlRW1rchVhXCGoYdhcGwPe0ZGQi45RonIDkEHWjKUUBUNMklkjNAfcOs7jo/v6dYOKZYs2jmFFOTuFBF3bA4r+jHjY0TaBDrx8198gQ6WxUxTJ4vavSeOkpQtKRlEdIi8Y3fY0o8epRPWnhB8Ig9rdB4pioLvHt7TLK7YbXbE4wvadk5bamQBQ4B2eQIhIXpPTD1aCFhM47LgRnQuWG8dx+Oe7f4b6vocLS1DlNysPfe7e24f9mh1zWJmULYHZxl6wdB7hj4yawSJPfVccX614P6re4TR+P5AH3qUrVHSorLgZL5k+xQLiTGQYiYLASkSfCCFgHMTkcL5QPCeGOMTJ3fKfU+PaftowvY9RVHIiDz9upTfC3wE2miElOQEVdWwP+xRWnM8HBEpEWOYbqTrknbeApFvv3tN13X4kHDOI6RAyMkjcH6+RBlFtzuyflzRdx1aK4QQeO8ZBkdZNRy2PVenFefnlxSzBcEKuuHAuj8QnMIbyy+33/B8cYk/F4wyg4wQBbVdYkaLj2rzAAAgAElEQVRDHhylMaQ8ImWGGCbCi1dELKIUkCeUXc4arUCoRJYDIXiQAmEcwfVoXSBpESIjpECKihw0xJGctiQcWURMtsicgUiWBpEKdFRI4dHC42MmCY9UDvzpb66nWYRpWUy2pKRIMaJkwhqDH8PE+E+ZFD1WT3xerSRGQ3fsqYVBqEhIP1y0l5VDXGpGE4ld4PLkkmd+zU0oOfaR7m6A+yMvXjR8+08WSvemRswTOu0Z7vaEuyPCJk5PL2mtxBYRREdR1DQl2Jwx0aKXiq7bcTzs2a32uF1HqyPtaTUpwrsfZtrromXWSsTxQHdI2LqmWICLGxZ1iXeZJC2z0wYvHJv1Db6LmOsFvuzYv3/kdHZFu7gi2xmyCEThOWwFVllEczdRuIyiKlvadoYqK1YPt2jhWd9Iri+WVIXl7esbxn7LyWXDqB3bxzUvr05om59wv9+wOfw12/Wa+/vA3UYgC8HVq3NWD5ne7dByjibhDw8Mhw5bvSJ2ns39mvMXv08Xtgi3w48Z2e+5qBStFNy+33K+vOBsseTYOfyYKbWgrSCrjJFzXjxb8ta9Z3c/qb9NbQgOujtHMVoKI5BqhusF3gWqucXYjCsEY2+pa0FdLXn7q3v6cM/pxQmlOeWwC6yHO0Ta8ezFxzzuI/0+ENsR12/pxx1ejWj7npw8mTP8scNtN3gSOSWKckZZzdm7mrqpkdrw7pf/wLj6GmMWZNsiVULogTEc2e8y97d7Xnz2ESMzLquGWWOQJLbHFV/e/hUfF5/SjweUzLheMu47+mEgxD1SSZLPnJ9eEgITYSwHlJwmf6OfPhtBblFiiuEJBDEIIpCFQCKfzsKpoBI5IrIlJ0UWBoQmPYnMZJZMmAqAjMhpirKkqRAnBlQ2hNATBk/sIfYFwzEyHB4Zuh15nCRoOYZJIS8iPjhsW+LjtLs3jJtph04FrBFYbVGinqaKKhPSMBlE9dS8CzEzxoTQBbaa4ceEKgzClCTfIeTkssihQOYlAo3Miix3CHuPVAuIkuQHgk9YHcn5SNcHUtaTRVhO1nMlqqcdmDWFqFB52gckGiJmwhcrQxTgnGZx+gHDGHEhIVREpogSCsmMJA4koYiyI+cZShi0jIBjFBFEYLY4ZTwWjGLCXqfgyGKgKi2N+ID9rqco9QQGkQHvO0KQIBQhCUSSGFNhTcbqhBunbDxKEMlILfAcyDITvCA5RVGXoCVZTHVP6xXCt2RT0KUdWVf4ZPCjhBQx6l8QbaiNmoiFKWO1Yd9veXF9ThjX+GHHrD5DMx30Of3QNuQDoD1SWnKYxDNKB0LyDA5UCVVbIE3EJzkd7FVAWUHnLEoFYkrgQWeLzAqCIMdIdA5dFmilySFMRkGmO1tymjifE2xtIgooQ95NspxcSfADapeRryrC45FC1cjGE9JI8BMqp64zfR9R5sjYK1RRYY2lKA1ZhEnmsBQMg8PoiJZMOKLR4T1oUxKTYxi3bA8D1aKiz490RFK1pFie05zB6dWCy/M5i8USmgasxpgJHUgA5TXJebL1MA4YFWmspAakkCgJZQFK1NTVYvpAE0EmDAKVEqXVJJUIxEnVmjVGCkTKExpVQEwRJTKF1YRhQEkm21hOKMH0/vyI0lNBoo1CCwlMC37qKbHiRSTlgkIbCmPQwkCIuLEn94IYHf1+Q1Vec4iRSntk8niR8VkhZCL3jqMO6NUbtqsHwjCi5SmzdomJgrQXyDRjSG8ZYiLrhqwKhGLKPq97fvnzX3CyTJw+P+d6FpnXp8hUkVOeZEJpzzh6+j5R1xWmrDged7g8IGGy9emOskk8vM9UzRVFZUh0uDAShGQMgtrURP9I122xkslcKQwha1JwPKzesg+KN7c9zy4Ti/rI4SjY7vbc7+9Z73s+/egFRiSW1RlqBmu7o+tGnBuRomZ0B6SyzJoFWsyxZYkfE50eEFIi5JMGFRidw/swFdJZIJVEpIzrB7xzE1VFG1JKUyGeEkoplDaE+ISnTPzGmsnTAZNz5jdQQyGm5U0hiCE+xVoESgqGoeP66or7u3uMtagkMVZTFQVVXfHm7Q0Pq0estRy7HqkNSiu0krSzmnY24/FxxX7bs9/tiDFOi1I5kVLGGEtdNYQQuLo+Ybk4oS5bnOsYwkgxb4k5sel6huMdpx+ecFADWShsBZWsKRctulPkoyMNPdFNRjutM1IalK+RtEjE1EnWjpQlWpvpwEkBISbBT07D5GEQoKSeLLRkclLTdCElinJqKgghsEJDhpAMSA1ZYBLYLHHDHmcCIqup0/ZPHil3WNPi44gUFYIEMULUGCWIoceIkhzltCuWJFokpBoZD4pZZdBFYLfR/KBfU4G5kgwiU+TMp8s5q+2AiUu20XJeJT748JJ/87sf8+1f/ePLTnyid4Fx6Oi7Dtn5KXNLgVVzQv/ArFXYIjCzjipkRCfpVaDQkfu3kuODJcaRqg1kHfAHR+yqH7zvRXHKoizYdwMhZc7OzunlEZNPKWeJYbNCSYkWcDxmHt4lUlgijMM0lsfNDZ9+/Akn568IuiDngc6PdJ1EzjS5OcGOhhBWFK2inS8YjpGbN98xWwq2954ff/4pnTiw7R8oK8H8bMHDoWMYM5enV3jZcDx+yTc3v2a3OzD2LRlFUcy5fPEZf/6Xf8usLinMkqEb2a8fiFmzOJ+RIoxDRKdI6Db44w3Rg0SwqATC7Tms9vz4tz5AhIFhNxAOB7TfYnIkpEwZL3j58gO+eX2D6o5cPHtOrCzHbofrd9Qx47ZHTpcL+r7neL/lRNSIuSXKgG0F0ggO+573D19SVBV1NWMYjmwP9xz6DWWlkXrifivRs+8H/HBk6I9IOZDiG479jov0kru3X00d5FEg9UhdnlDUl7wLis/PL3iz6nh89zVFd8D+6BNyc0JyDyS34b5f0Q2BannCyx9/zt3qkTJDEQKH7ZY3999hqw2r9Tf4JCntDPLkANgdHCHvkXZH8JYzcY7MltaUSJkpZI2WLT5ZnDFkOSK/74ZnSDES8xOnVSiUkEQzGaeRCTkpNPnerTDhyuRvpD/TwvT3eKmp9kgpTTKxsSX0d7jjQOgiaRRkNyKiIztQQiBUxI8Rg50WuMUIKU5YRTxDf4vRc6yWGCXQUiGxxCAmv0N8MnfqiaE+jp4QNHXdIA34rqetzhldRwgBaTJSjQTfUxaGnHuUUkg9BxyZEeR0JiMgJo82kb5fUdQ1Qq6JWSLTHCEMPg4ImUihIQqeliD1hDeUHmU9Ig4Uuma2nDHcPaKUnOhRgPMKJWpCvkXKxYRnTmClRSlPZCAJhxKniPSKEKYJpgoDOYWJFqY1cbT04wZbgZAZqSLJDeQsJ4Je1mgVkFkhRXhaqHekZCDbCX9rwkTPEZnRKTJmImvJjDFTkqMwCk2FixUDI1LN8HEg5xEpBiQ/TIv8N2vsf/YZ3z9RyYnZqwJGBYwyaD2wPwxYpdFCkmMkh/Abo9/3j2H0KKtQIgOaJCHnASkjxyBZXlRoa4jHRFYaaZ9kGQkSnqqEPntkaBDJAJkUJMrKJxi8gxSmDl1+MmgJSDFM43WZESITU0BlRQoKMCAz2fUUuiK1gngDurKY0uMOHiElVV3SHz0indP3K7SqKcsGrQSj3+JihykqdN3TPQZm8xndPpKiJrmWOCbCeMCeDKy6gChe0PvE9rgnXlnqqyXqpGa+lFyetFyfzdHGoOqKoAW6VAhdkr2jGSHEiCeT3UAYClohKZTG5MngFci4IWHKesI/EqduospkEVEmM4iIzw6pBFZNd/LkjNAgjSDGQGXttDwiMrawSDVNNXzwjENPiBGzXBCTR8pi6igkmIyETNZFnzDNVNhrIxEiMoSIiYlCCOoxM+6PqP6BvpRAi/IGybQUcDxscX1HPw+ow1fcvh1o6w95/uwlzXLOeNxz3Dik3DCkB2wjwCZkMS29ZX9g2Rr6w4Z//3/+R86eveSPfvZbPL/uqG2PlZlCa6wpIARScJNIJzm0DISqIEbD+vGRF1fP2O0SddOyuNbs9lu6zUBdlywXJbuHHao16GJH32VkISl8TwugS95uVuyHe1aDIrBgMzhS0THGnq3vcOmIEZ6m2eDDGZX9bcplz6Z55P34hpiPaPWSod9Q1JGxzzTFGUJLciPxTrHpO47diLElN7dvGcbpgBHffx6zAB/xbhp9AkQRJ+54ziitKYqCoqjo+x6XetJTgS7ltOz5/XOfykxiekIjpgzZo5SmKCpKW6CbirPTM9JT3AUSWk9s791uwzevv0NqhY8ZU5Q0bYt3jqosOL865+H+lt32QHSCnALWGmLwpDTJiYSQpBhZLk9o21PKErSJbDc9g9fMz8/pwi1v3r6DJLnv99T7FfOi5LyeoxrDw3rg/HRBvbCs3m1BF8RuWsgtjUalAnyLHzQ+rCiKPYRAzBBiIiWF1RqRJ4a+okBQTxd2mDrUqQPpAUFdn7LfB2JOaBmeplEaLQSeARBkKmJQIAPRKWS2P7ieCiEobM3d43fUlUILQ/SZbh8pK4FzA6WZP1lEO7QGrTIpOYw4R2lJYsSN8x8U48ksqC4qKq2xQvKxkDBb8Mo0dDZx9uIn/Nay4KcnDv5JMX729ZZDn3jfg4sRKk/uE6uHPdefzHj75h2X5z9CihGLRwxrYg4cdeRMljAs8HFA6YJuv4O8pbCBh271g/e9mM3Qafp/SBLa+YzVdsP5/I8Z5Wto7pFpw+G+43Fj8f6Esg0IsUUfF6R+pH31HJYLrFxQ5JLu9j2F+JIkSurzPyWm1xxDJNSCTg+s+1+z9t/Q9wuqk0hWmq0a6GrHrDrB6HMeN98SZxXl2QfswjeQDrx/DwHDfJGpGBnGirPrz7nb/F/89CfX6OqKb776FY/vNiwXJ1w+a2lmDe/fHZDuiOgjY9dBkpTNjKpp2GyODEPP+fkJjw/3jH3E7R+I3QZtErWVzD+8xtZwGL/l7PIl19fPeHs4EtQt5XzL8e0GmWfU7p4kO97d3vDJ8+eMg2Kbej76OLFdBd49viWkB64uPmP3+I7d8UtGf4PUAllccRwTjw/f0Z6suN+tJvW5byBqXFxzXL8nD5d88eYr2maBLRuGNBC1RpYN4uhZns/5u29G3JiYza84+ehnDEND/+0XjPs1h/AWVz7we//qf0WrZxR6Rbe6YbPL7HaBTX/kj/7kj/n7v/2asoSiKCiLihQlzjt653BuR7uoSQzM2oZZXSFlBapFsaSql5MDgSvInhQd07JVQOVEyoLsphhFFJODwOoCaQzSRNBuQh1mRU6WJwHuJOBi2rfJKU1ugxhJPuI7h+sS7hgJQ0cOKwRr6qJiFAInVoToprggAq3N5B8IibLOkDwSP5m9cyYnQUwSZKRpLJ3ziGQwLEhixOcjAQ+iBgpC7Bh9oK0U3fAAZAo1lYIx7zBG0I9rlJqjaElDOVl/CYBBKzdNB9IcqdZIvUd4hUjFZOTmCCIgaSFFsk4IoVGiBBERdEizJzvFycVzsu6I8j26KLByCblhjJEsdyADQgwkPwOZQXiy8MTsiNmj5QmPD4pEROiAjx6RLRLLoYv043tUkxAW3JDIMmFkoLQSRTHdwGiPHxI+ddPUUTEZmrMg5UQII1IvUMIRkkeIyOgSOpYoPXk0CpUpdMl2cMhkMZwjix2IFTImJuTXP1Nj/7PP+P4AQCDSiEie5FvwDeOhQpivmZ1MY2UlC6SYOJ3/9BGCQ8QCUiLlQEoCISXeO0RRYZoCP6xxfYmZaZS0+K4FLNUio7qI0QO6mqgdOWeE1mAKcoDkpgMtC1DN1AHMTOgcxJSnAghjIo4eYQzKa/LYAwP22UuOm/doWeAWAhs8OtcIY5DKsTtsae0LQsyUjadsLb6P5DRHckH2hn7TU+krjoc3KDVRFJIeGIeewUuuuKQIBaYV/MXNzwkXp1x+/gmcdvRlhz17TnvS0pzNIWRa2wCCXChG5XFZUYkJaSeTYDZ6jmODMgZtNDklXN8jhyO7PKDSAGkaxShpkc5A1kQB5VxBACM1pdDo71nTQpHVJBUIUpGzQNuKsipJcSq8fAgwjk93sHEiSFiLEeap6AtPBs5AzhlTVaTRkV0g+QRCo5s5jbakLuHuOx4PnpDuIC5o7TXlzJJsx2bjMXnO8PAVupbEWYU+v8QvJOv4mnGzx+2PLJ/tIf0Ow/4XhBTIGKryjIulZrO5IfhponFz/zX/6T9v+eyzj/n4J59wfn2JLyzzmeHtF3dcNS+ouWbtb6ltQVkIfAdJt+yk5yjf8/Kzht32l3zz+hElzvhR9TsU4jlO/pK71Vd8+uOfgAr4oPH2yKYY6PIjX+zecuzguy++4Q9/92ecnoDUlo1OuBTQzGikoN+vUPJ30HJJtRyZL7fcrXeMxxcU4kO2h56q6cliTd2OpFwyDgUkw7Hb893rdywX51Oe+2nKIZ6WanOabki/79j8RgUPSKWw1mKLAh8TQmmqesYwTCSi8Jup01NwRYCUauqui+nAyFlQVw0ffPAhp6fn3B/WDMPAfD4jhPCEPczs9zte39yAksTgObu6wlrL8vR0+lpKQo68v7mdOk5JoZRkHCcpiNJ66sTHgDGSpi4QxrDebzgMe7LUCF3wuN3zuNvz5t17CJKLRSSaA6+ePydlweMwTofI7IRtFxhmljoq0HOMLqmsRKeROB7pXSBETcVLhFkxuhU+dRil0OUp4xH8KGmrclLdB0VO5onjDsiALQpSsORUE5OjywmVFQUKTSIJxygVYy7RuaGKERc88r+yt2nreNjcUBeXaBNJ8UBGIzhl6CNSB7TJdN0dbSXRop0m5DlT2AJdOjarGxann/8AXz6oBWYxR2UQo+O5LWmKiut9h1iWLEvDQsK4/mEMcfg//jeWn/4epUl4v6EqBIaKeXPNmHr6/A5VJhb1c8iGd+/eUxY7iuqMX+5/TVcZGt5x+/WvYfBcnNVU54pTG+H1P/45Y37N+hBIBs4uTwjDnrlxNC8S4WaOP5Ts0wPD6Bgd6GQ4X75i51vuf37HR5d/RDG/5v3GcLI459WLZzy4yPXp73GXf0llIclMbpcMvmPX7RGj5dnZK7yRlK7DHyTz5ZJ4LPCxRdQl7v6OD3/cEmSkJeLVKSHOWFw/Zz4XrO+/5fmrF/TJ8rP/8U+x8Qs2b3tufrWmyIpXP/6Yj179mK8e3rBPEcqab3/9BYV+ztnFBfPFgn6EL77+hvOrZ+hiwfZmy/3DG/rdHaUpaKprLuqXXDz/bV6/feCj69/m9OWSLAVaQ9PMGLqeVf8tl6eC0bfcPtxhFxp7MeN4CIw7j6QlDgP98ZZlc0bsKu5Xt2wPD9S6Zl5eMzjF2/t33Lz5BRfesht7Pv7wU4xq6PcdKXVYAavbf+Dx8Ybf+emfchwT3TAStu+gzCxPIBczmnxA244Xf/A/UF5ecPzSkQ5zSj7g+nRPWnzOj377X/Or//KX3H31NSH0bPcdWlf8u3/7v/D65mtO2wvmJwOSAeemvZLSGrR6TqLicv4J2t4yX2q0mKHVJUlohElUMw9pZIwVoCCXCNkg1RTvEmEgxJ4Qe3TYI2RHEi1ZzCDPIMzI2ZKzJOdEttMOjUSSmZoX0SeS88TREZzHDw+4ThAHyCEiskNmUJTE9EBSr2n0z/DmiBYBJSRKaNq6JviOyp4SjxMRLIYBJQxKl5AEKTqaWiOz5bg9kLWg66eIxnyRGYZ35O4l83pG5oGqsIQgyaEiYhCpI0WH7wW67slyIMUlUBGdxvsj7cxTVhbXV6QwsF3tKO0zmqJBiB1Ht6Yoa0gFIW9R0eD6Zqql85zs5iRupzx9rvjy17ecLT8keDeBA1SgtILEe7Q4By0I6oiuBrKMhFCT3CnEDcgNx+MjZVlQlJEY7hG5gLQEv2QhCmDFeOhRYkFKFm0jnj193GHMQBprUg5onUjkKQSQI+CnLV1hcO7pJkzuyOJAcCUhzbH6HFM5yuaOsHtOZd9wMssMscCnGS44XBjxaffP1tj/3cX40I2QW9IIY4pUTWB/WGGajznudwRraNuCxMCh2//gtVVRkGRN9hEhAkqXSCy1LaZYYIRxpyjsAWU6vJcEJ2lPAa0ZNnPsyQWeW1AJwdRlFSGTcqI0GpRhHD24OOU7n0brGRDWkN00GiYlpJ2y0XmMaJ1xC4h/31OeXODLnvjop5C/ERyPR9argZ/8m5d8++WWi2vJ6n5Fzo6irjEi0x07pAGT4PGhZzG/QImWwWmCl+jCMF+csg/v+Hr9wE7Cq8+XFC9HcrWkqT5kft4QSoFHMiRHzgPzpqSqoDGKJArATAVtBJQkqIxQU2Y+uMQYAsk3RGXwKVCUBmsN2kiKEmwR0KrDyBmRBEhiFPgQiGHKbA0hcPQO76efV+2CqqknpXtOGKux1nKymCGZijNCnpTBCHiyGKackVkTEGQvyEmQg0WpOUXVonTE14qyDFTlL/j6LzU//vSKcmHou4B/LKjOIuvhP1KEJeNxRxrO8YNk9fgNh/3f4B4jc/0xeoDdsKWRNZscOQ7vOA57lDQs5yeEVNGcN3z3/lds3R2In1KGc07cNRd1ye7tLeaxpWotXr5G+m9RhebAyDq/x5xb6u0lZqMJjeY/ff0PpOMjf/A7f8jVleBh8wWxfOTk+YJD3uEHT0HNrF1y8IHXb+5YvW15e3tLTA3N7BPOnr3CJ0d6XIO+4zh75BAW5FxTJsdJfU8XVzDT6DMH8R9w6Rm2GLm9fU+hz1jOIpvdlr5bcTyuiDGyXM754v/7NdLYp+7ME0/8iXwin+IlUoin308INZlPhcykFHAOrNWUZYm1hhA8Q99N2ej8j+O27wvxibISmM0WfPDBh7x69Yq/+dufk4zi8vKS1WrF6ekJSk9to4ygG0bOLi7pTM/19TVV22CMITjHdr3h7v17JjulQJkpI66+v6kOgaouefXqOYvFgmEYuFnf87I6p+86ttsj5xfPefXhR/zlX/wNF8tLNncr7m8VH374Ee/uO769+Y5CG2ZFi8gK7x/5/HdeMd5sKRcaQc04LOk3BTJERPUWbTZk5cjiiJIaOEVSQLbE9EhiJAlL8A2CA0Ltp9ErBX6YYXXDw+4rTCExKELMgCWh8Dhk4ZFogt+iTENiRMrNNA3vr3/z775eD5SVpqwkzid8FCgtsGXApx0pZrphAeKUnD1j8uSUkaJCykx31KTjkuKs/aFL6Lxn8XKJ8A5VJnZHD7Xik8uSIXoCI8dtZP0f3vzg5Jj/3Z/z9zf/L/3HF1TXH6DVJR98OKOdb9isLDL/CdXykX68YXX/BWPv+eDlBzQu8v7hV8wWn6H8Cbu7BUZqhpllu1tzubz4wTniHg0xPFDagdZojEhcnH+AE1+yGd7j5R0xdQipn4gKJbbQ3Lz/Bd/0e/7tZz/j2794Q3Gy5OLlkmKh2KpfsDb/N+38wykCpyQ5S/pOIHNDU72iHGYIURH7R5av/ojHL37Jq/Ka4qTktv+GfremHM5w8oHz8vf593/9v6ObxPmzMx7vBr74leJnv/+vWG33nF5ccVh/zZ305GclF2c1559aDv49X/76a372kz+mez3wojij/fgTFpenjH7k7s07KByffv4pq8evUez59ss/x/ZHnj+/4PJlS8ye727eEEKiVD9mVv+Im9u/RkQovKBzPbOThpvb93woa9S454/+5/+JP/vbv0NJuFpe8Iv/cs/nn15w/9VXFHXkzev/zMP7N0hdItWMlBpSgr/8qz+jNh1v395TLlpub7/ivDqhWC5Z+5r1WOBXgd/99N+xe1jTjUfOlpd4v2b13V/z4Wd/wuu/k5S3Rz755Ce8+NG/5utvfk7SA7MPet5/+4bnxU85e/aH3H93ZL9eU9cl6+0DLz9u+ey3fkJZBvQNfPLBT/n2u78ixp75wtKeKLxLdPuesrHo8J6Li3NcCIx6j5YNhbnGypZ+M2LtnqDfI2WNMnOEKsiiIGZByBXJzKZOebibrj8pkeOAVGIS0ckJJIGEHFukYupYpEzyAd+PuG4g9uMTe7tlWHtCv0GyobD9FC/z45QEKD5htf0VmkQhLFnM0GZJiorh2NHMJVWrGJNCSUnOnpwjbX1Bzob+cMtm9yVnJw3kjyjac6TqEfkRIxM6eQ6bDScnmhinWGvKBojY4kluxtUTlXFDVnfklNFWYQqDtpJjf884bqn1K4y4mCYC0ZDCOWJsp69ntuS8I+SGJAZE8S2FPkH4l6zWHlFIbu//mrOrise3jkV1gpCPpLiils9IoiGGAZs+Z8xbYndCLjbk6ImjxIoP4FixrA1ZrCEHyDUpCLQKNMsjIX/LbrdFMqcoW9y4JmVHFpmYSsJhhpAJXYyYUpLTFPWZopfhaRexRGLAvkGpROyegT8hkQj6LUaNkAyh+ZJCWs4LyWHX0/eao5/h/AH0v2BmXGQI3j91wBPDeKCsC2SZkIPHFDVSGRAJU/6QM65iwlYV0XUICcpqXHAYHRAYGEesyWg5MvaWkGqsaSHVjPsd2De48QRVF4TgyXlaNhAyIVUC4RAqUtZicmElgdQKbQXRe5AS59xTh1CQsiPJAmxByiXD/hFRlqgzRdEFnLCYKjK6jq6D66tPceOOk+U1xgzEeKBsBsYwFa3L5QlCJjr3nmZmOPT3LBYRzEBRHtG1Yk/i1+u3rLPgk9/7nGJR41GopkLOBMdwj+4tIs3QyjCaAldVGAmlC5icydozxsSQM70M9DqhmG4CdIo0WpCeK+a6ZvQRa2pi0MSQCVohrcJHhyAQABEcvRCklAjR45Kny4GBSK0KlBGo0oLSlI2hrUraukCSaesCRcaPASMzpOkbnKe8XIwJIRUhr0EFkHr6pk8Rk6drV5gbli9OCe8+5+r5V2y45916j9+tqYbAqbiiWf6E4AP+656rE0Hc/x37+wNuaGjLOUlu+fkv3vPy45KrReaLb49UswUvmxnjwUNo0c2WQxhpNhI+sOEAACAASURBVB/yrPmEt7eOu8N/4PxFwY8+uQIXePnxc4a05WJeoutLYldjh0xTluzTDff+SGcuedk+43LzwNWr3+Pi/Jr99hbXvWO5+JgynfP/M/Yev7al55nf74sr7XzSDXXvrUxSbJEiW7bFpoGW3WpnGJ546qEbhv8tDzyyDQ8M2+hJQ7JaLYkuFUtMlW7duvGEvc9OK37Jg3UYSjBAfcCZHOy891rr/d73eX7Pm+tPmZpzhtBz67Zsdq+5fvMllRNMBjh5+BZRPaUUcJI94ply7ELPTL4N9jmz6sAk/w8x+VscN5e47iFFuIdOFtecIEi8eVkzOVmxWD1mu3uBkD3LpURVJb/81edjOI8QJD+WWuqOiRtH+AkwpmaOznjxG2P1MAw4H6imy7G7owRpjNTCGHP3vabfJm7ePQ5AUZbcf/AQaQwf/fTvqZuWP/ze9/jJX/+E/+BHP+IXv/wZ0+kEIQT7/Y7T1Rm77Y4//sEfs16vmVQV29stXz97yvr6etw0y1GGEsPYiQ13JlIpBdPZlPOL+3zyycd868MPiXnF5tAgveOdt9/D2IqPPvopISRC52ibmkTP1c0rTi9OCEFydTgyyILbp89H78j5OapbscwDvbzFimusKJml+9jmPrKvsKrluJ6OHgjV47qGfkhodY4WoxQkZVtUmqPEgug9IQQym9F2PUauICS00Zg4fr5eStoQKDFMUPgYSMpRxwNGZKR/gDas5hnGSrpa4mOLshukivShQ+s5MUSiuCXPNG0HRixGf4duULKhbwXTbMmx3iKmv31cN5UUM8+JlRyHnvmq5LJrcENCaUMTIm7wvPdoCa9/e79+P+cvvvoF9eSC0/cfEISga/esJt8h155nm7/infdmXF6vWW+OGJ3x9atX5NMN99VD4nXL05tfUJw1pKTpU85ZmnBa3vvG+14mT1Y8pK4T9X5D+fYVzjpuvrwiZprz+T+nedNyaL9G2D1qNgMzYThumRrPdjvncnjGv/jxD8inb/PFr7acTr/NF/WXvPfgT9jXkXcf/yn187+izG4xChgm9M1rrjef8S9+9N/xfLPldveUJ996xKAUrz9vMGbKZZNYLb/D3/70Exq15Y9+8Kcc2x37w3NOH0wZhhn/+v/8S/6z//JPqSf/KcfuI6qLe8wLx7Mvn/KzT/+Ctz94ny4+5epg+eB7P6CaRkJT0x5qCtnzw3/yDrSaoT8Q6yNLeUFx/4xick70Bb4SdIfPybTh7P3vcnj9KSaT+MMV3dWWYR9ITYnqfkkpElX1PS5/lWiaN8yKEuNOUdlAvd/y8vkr3v/RjzisT9nm18ymBdPphLqLbK89J9Nv0dVf0/Sem5evKbOv6U8XPHj4kMXJjM3lM548eZ/WPeeQXnP++AF5PiOlCd7l7F68QKUtznve+eGf8fHPf8JJadBZyeb2hlzumKz+iLwVvHr9Ccf2DYeD52RxzjuPJmjh+MlHz1kmy7/96G95/OgcZaBrb/C+J88tq9NqlBymKaFejemU80jkMPqo9IwkJDCQibeQiDElWjQE2eOjwEdB8InUe2J/hVAWY0tMJtEZYDxSWAgTYKTCEUdNeQwJ3/YMx5b+2BBah/AREVvc3uL2idiCawzKXWCkRskt7bCjyjMm5gQGi8FQFhV9HzA8pN4NqDKMUtQksFKQKUvb7jnUe4qJY7Va4IeEFJqYtsS+RaQcLS16+gLbQ3LvUFWRzmX0QwfigFaR6EHlO2KqcO05IdVkWY0QEdePOS9ZPiPT59ze3rA8gdyW9O0O53pscYHzoyRRpXeIITGdSlKaj9JhuWYyKbD2lPXua4xouHd2j6GRpDBFSMEQNuTyXdr9jmyR0Lql9QesXI7EklQznb2i9zeEWIJ7jE2nuLhB0SMj1Luc6/6C2ewUWwwc9rfolFGmBRpNIuFERBQlPjUMLoKXKJmjNSAiwQe6xjNdbkm+JKSMKHeo8gBJkpJg6AWur9GLU0CgosbEDm0FRW7Rbsp28Py+9Y8uxo0eQ06a9kjbWi7Ov4tI0B2PGFFAkPRtjZCOzHxTM97uHHbRYIRgcIkuDUxmks3rS6qLD/H1Hlue0h8Ng4ioMmHyGjc4nAgURaDpI7bKSb1DeMZ40SQISdE1EaQcETZ2HMuLJAgJhuApomEYPIXOSSGAFggTQAiCs+imQ5/NCKrG7xPaFISQiN4yKQXFieLQfI5WOVqfIcjJ5AVGgbdh7L48X/Pw0Yyvn+1ZrObYStH6RETTGsfNq49oNweqe38CZyfsplumi5zQHWjrN5hlQKaSzCucrrBWkpxEZgpjDYqBnb9FJonxMPeQo/FCkqyAXJOlgtxnZJlm0D1CaDyJqALWCnIbCN6RnBntBEkiUUghCUrSJ0mVBIM02GzCMHhciFgzElqqwpJrgYwe5VqsydGWEZ0XHELEUbcPRO+QQnI8plG5EgODD3TBM8SEiwmXBNlqRWYumVGxvbnkeHVF2w+kxQkn8yW+qZmkkukH7yJEgdevKMRAiiUqnNC2DctmgTwWfPzLX7K9LenNgnKiOZ0LVHKU9cAvn77h2+/cp5i84fMvXqA3BQv9NusaPnj3bTiskaVgcBbX3qC0JBSK9frAi+cDu92aJxczuvoZJxcPefD4Xaze0+xeYryj5Jbt65q2Mxz1F5TFjKvNkaubLTJOuP9ghZ437JqO3j8gnz2mmpdYn5N2kthdYfuOcFhw/x1LLbYc65z97Wv64Yrp+RmL+4G//euPkXKK9wM691TLxDR4jpd71tcb5tWEb33wIb/67FMAlJGjXjEyyoikHI1EdyulRAgeke6O2Rhph4bcWgYfcIOjO9aEu8JeConWanT3W0skUZYl7773AUpb3ry5pm5b/v1/9iP+6v/5K/7sz/4TPvnkpzx++ASlBHV9pEaxvb3l3vk9lFJkWcZhv+Xy8hXH/Z5x1zDqxCUj4EcIRUwCk2V8+OGHnJ6c8cknf8dstiTLJ3x9fM1Z+ZjT1ZJjc2R7/ZzaD8xOHnH57DmBSEwzui7nxYstu8OW9WbD4fBz+rbl8eMVV8eveWv1mLfP3mdKTu4T86JFlTfkzZTsYNHSEg/PGTAIJEEkhIpI3aCUHw3W0pBocNHggxvNUCbQti3z6SOO9UDCoYQm0pGSHzX5oQQBWra41CGIBKfJ1Snf8P/EJfVxi9aXZKaEVEFskLKhOQ7MJufYLOO46yjtBCWHu85dhk8Hiqmja69xRf7rvdn4WynvM7GaofHcNFD4Fr0wSDS7OtELQAt+GptvnN//r9MK+y//FbzzLuthwF0+5d47Fj8bWF/+goerBf11BruMeNxyjFvy5T0mcoqePKEqpmROckxr1mnP0TVsbrc8+sarg4sHsNu9Iqie6UqQF5avvzygsnu8d3KOSG/zdXWgKi1VeEl33KFcYPX4PT6oC/7NT/8nfvSf/7cUDy+I1mAOBtXc4w+//98wOz3h3/2b/43HDwQT2yPqGRqHyhq2LtHvcsr4nKd/85fMl5HDbUnfTFHXktM88uj9kmefHViJCT/6j/4LfOfYPn+NljmrxwUvrn/G088/5cmj/5GP208Z9IR77/9TjuvXvPn6U+7fe4x1t6j6lovy28ih59UXn2BMQVaVTKsIOC7Xr3j84AHHtubxew84Hrc0TpMPC2YnpzS3b8hFxmHzHBHWbK8HNq+vUD3kpqTubzidnRGat1g9XPJ0+xV//N3/mPXrazZvNnz4rXf4v//1/8zqxLKaf8in3SuE2tM0h1ELnCfOzmYI5fjoZ89BLWiuDxzjDZMpSP0QVS8QzZzz6Qf84sufUizPyeffI/o5bgiIcA95aMlOPPnFPV58JfnsZ0958ON/xtWbK25fHfng4tt89vITniyfsXn1isPmDbv2Dbl5zP/7V4HLq2eUK89Hb37OYrokFR+yXn/G2ckMqUtcMBg01WSBLma48IyqPCXTD4lSEWKNFxtU+ZA0vIfKN+AlwY2dUY/Dp47g9vh+g+u3yNslttwBO5SekMIJyAmkiiQSSW4RocSHhEiB6AOu7QlNT2ocdAPJJYYDhP2e2Nb0hxu6/ZrYCzK7gMFw3HhW83PaekClDUnXJDdQlBX59C1iU9B2gfnU4Jyjd57gamL0lLNAM2yAFaV5i2g6EAnfS7xryCYlkjOGcEM5ObJrx+ZkiBGSpOsFIkhQLT1XgCTS4geNFSsynZP0mhQlrl+g7TVJXXOo5whvyW1Bllma/ogyZoTIxI4Y7Zh47BKIAWV2dN2ReXFKISOH28uR9JZZUJY2TMF0yOWGNPsU0U/JghwRkTphjSMN54jhPm3TY61E2AGZNFIJSAOD+4qLyYSyXNC0PcSOYmFBevZNoHWCLKuY0qIQKCw+jenuzo3DDSkFmQq4VhM8GNUj1IDKElrqUdYUC/AVYXiOtfdAPCArHFFdI+SRostx/p3fW2P/40N/hogfckQ0LBcZ5fxI3Q5IMdzFu0oQESUj6R+cROOg0CaQBvBOgzXoImGtvgvAuCHK0ZSjrUVnhpgUgQFbTPE3jyhmLbFVxL5AKgVCMrQNKQVsru8MUgPEnOjGLlqIo6mqyEYortIa7yMiM8jocb2jDYqZLGFm6drX1HXB4sQyuI4UE3llsfPA9WeBe2cT6kOHjw1+uEBlBVId6fsWQkWWWWLIsXrB9rZnf/C4GElO0PT30MsprLbYsuLY9bx+uUZld2bFTYMpEmdvaXKVMcVSuIEke2rhUCKQh9G85fRYPN/ZvpEJMqnItUWXFqkDeMnQ+5F6IeRYzBCJApzxjLO0NFIWkkIliRGKKBQkSW4MmbUM/UBRlRRWI6LDtz25hsxY+r4ms+pO49uTSEip7tBOgUii78fpETHifMCF8a8PnnYYkFpxNlnQnxXoaoq0mvX1BpIhNgea2y/h5DF7dYJJJbm5T56dkqs5hbygaX5OUX7B688v2d2A05HzR6fcv3+PzHu2V8+w3Yy3L77Lsiz56uVzCj3Hp8Rtt2FQPeUOFr1lMbugrm/JJ/e4ud6wuaxxbYGKK0zxCjPdcXvtmOkp9fVLaudxgyYrBS9uNlzVjpev9lycnHKQr2l2icxb8kmO63tC3/Bk+pgPVt+h0nP2/Q4nr5lMdzg55dXVmj95/O9h/Ywh/pz6+DGOI9X8gtPlQ5TMuHkTQRhmticrR2JLlp2QWY9It0gkbX3EGINz/ahj/PWBKNJvj015J+P6ncJcKXXn5eiJfhgNvCjCnYlzhH6NBfn4+I7pfIbSmpBgc3WFMYY/+fGPud3uOD+/wNoMKRV9N5DnFqstZVGQ5iu+/73vkYCr6zdMp1P6th1TL8VoY0wJlJC4GBFaorTh7OyCLKs41g1a57z9zrd48+oVb33ru9y8+JLYblAqx4scnySbwzNum1cInXO5veL88Qne9RzrGu/imL7ZON682eJ7R5AZi4v7BAGy8zQDJI6c6h5VThj6GdIaurohDQkrDCYrCZ3A+0hKnuQSnhbnblFSU2QV9cGjdEk39KOjPwr6IEjBI2nJtSJ6QSsZ9ffOMhUz2rhlUGt+F+ytskB/TGTzhECSfIZIAak1lVniO0Fm9pR5QDEiGRMFKZ2S+glt27KanVMP7TeuANmJQZSKr9cDt9mUB1bRiZ71LtBHg9AB7Qf0yRQuf3u/2f/wr7h/b8p6fcVXX74hGeiOE3abLb7pUcJxuL3BDC2TmLOvJao6UFYFs+mGZniGE4lFWaHjnux4xMSSYvHWN64jt2GNXlqmU8NQR25fSZbFwMXFQ45pSz5/w5Ke2/UtwsL89IxnL285nT3GnlumV+/znft/gNgmWrvFlh0mj7z9nfdZv95w9ugDdjFj03UUhWS+nOGjweQlpwvJ55+uMdMndOEpXX8gGYe6cKRY8PHPPudbP/wW3/7+v+TvPvprLqYVxMSkOOcPvv1DPv3iZ/zhH97n2H3Oulnz6N77TJWluVkjheGtew9I9RWy67je9VSPc447TZ4HtI30UXBY73jw5IxWJno1YXF/QnylaLodTfqUk3QgKwTN8Q2VS+y7lmZ/4OA3RHWgEj1O3lLaB6SJ41Y85a0PH3N984zjrqXKNJvtC/btG/6rH//3JNNzdC9omkgYahYmsDg5pbu2hJiRl4+olg949VlDpgserH6MMSf8u7/5c86XK3717DmDanh49k9ojx4lvqI9viL0kUfv/Ih1ClRzQ/s3P+EH9x+wuXmO86+ZLCKXzQTCNcdwoB5esn/zlGIyZ3c4sFlfs7854veGWkjeee+cn3z0S6rSkxkLIUNJjTGKIXiGeORk+pDclEhdk7QkKEuKczqnUXqNagu0MChpiCERh4jrE74XpCFH+1NS6oleEHqFUwJER2KH0p4kDCKCSokU46gVHzyxd6MuPESET4iQ2F/uqI8/J5OCTJQI5jhxQIjXlGXDPX1GGHqQA0VmKMw5fghsrnY8eisQ1S2TWUXnDgTfoEVA6BxLTtd6tDrF+0QXNrjY4sKAEpBnBhckXV9g83OOQ4MPHdoIlLLE6HBpg9ULZDglhQalMhAJIwMqtcQYEMpjykQXLlkU5wRnKcwUQU5ygiEllLoL1smuUM2KoSuxRmGyHh8GUtSkoWCyyOncFyh7izY5SEufJhylpRsaVuUT2v0DBufI7ZxhuEKqW7JM0XeBkCouHpzS9ht8rBHKItIEgSXPIyFrCGpK0pqiUvRtQAmNGCAXPVW2R8dA6AGtkHH0OyanEGiMFRjrCGKJVKNMU8QFoZe/uYYSR+pOMVwgxYpB7IhFRxQaGd+iMAJnr39vjf2PD/3RCVEEVJaoliUdW1RRcrz2VPOCvvdkMowSiOab+phBeeQQ6ZyCTJAXkdRGpD3Hy57YTVBhGJF0lIhBk/AoKdnf7phPVsjM424bUibBBJJLKA9pkZGOLUN+gu43UCqUVCgBIglyYYiDIzPZSBfRAhUgeQVBoUNkUD2ZzQmvclT0iBL0VhCFIE4j3dDDdo741oz9py9AVNgppNTS9x1KwWwywQ+ewk7Z1Xu2XSAZiygKQp7QYs7QfE2c7jjUe3Z0DMLgQkHbj1SLdz9YEKTGW4csEzITI8NzkCQJmYigxkhvEQJqABEERihyocmVIuJwLuD9yB/PCoEUcszHjBLhM1zoWeYWBscQelJuSUaR1NgpLwP45MltTqZKMmORwSNJGGPINShAakFIAuchJYMgIQN3qDzwLuAZ6LsB4SXeeXwI+OgJvscQCX2HEo/IshfIvmdVXqCWgqPf4KJEDAu8cwztmrycUZWaqqqw4gTRW7Q5YNWATTP0tOHRas5bDx6S5zk3V18SOHIyX6JCi45TzuYDKVlujweG4HEusdvsWdy74OmLK4qJxF0dSS6itEFUgiALinjB9aZh17S0UrBZN6iURgTVjePQJqKwfPr5l0z/eMWmGbBasFwtmM+XKDVQWkllA4szRTZJ3NZ7DFMWtmJ/7Cj1KaenF3gEzbHg+vUlcqg4v7jHojyj2W7Yd3sW5ytCsHT7DB1nmNhA58fIcy1I0pMIlGXF0A/jCZQ0GqgFv/FSpJSQSv1GdiIRWGNHo1UMI78+hbv7iZGqokbTZkyBJDVtF7l4cI6LiqgsZxdn3H94xic//4jT2bt8/NO/Z3W+outaAgGHI8rIycU5k/kZV1dfYa3m+bOvOO73pHDH5b3bNETuTnS5YTqvULrFhRvKsuT0PEdbz+Jkguh6jNIEEk1zQCrDpCpokmQxnRGzEbzpSEShiEh8TBg1ssCb2nMZO/JJx+29gcFCV+9IXcfNMOX7bz1mcAdS1zB1hhSyUR5nBMnCft9S2QwVImnoEGaFkJokGoZ4JCQ5joi1pB8i0Wuca1HSoSwkGZEYQoRoOnwKDL5F6QKtc/idU6pre6zpEGkMIIqiAGmQSiDSFM+WIAJ1XZKbBeoOXYroCSRmmWVfO7Sc4n8nvMeelGRaMLWJ5TRyOGqubsbRrSk6CiPIM4vMvimbuf/9RxzaNfWmxwtFZgx9duTz2xu0bihdRAuN70D70eRqckXXO0p/g3MD1eIePtVU2Rw7P6NuC15aePQ7z1N3jmmwqD5DHAZCt2P6lmbbPWXXBe4XozG2DoLEBBVKUmo5e//b3N6+4tF7P4Rpwfr2c/Jywr3TC2SEPLakpucHf/RP+btffoLrBs7fOsNOpxxfXXE+v4+f7Lm+ankwq9gfp2RxjlQFgZpdt+Pq8pL/+r336fsbpjont4JqrpA6Z3V+jnr1JU1/5KsXT7mYnUHK2L1+Rtu8oMxuR5NzOeVv/qblj398RqG3VOaW422PCmcsTx/SDx7RB+rjmrmYIpsrbOuQzmG7lnrjcCFjcInjZs9itSJ0DuN3EPcIpzCUNH3HiS45Wb3Lm/UVr778hNPTd5gvv8fzT9fcX/0BD568yy8+vsWW+ShVswVZNsV4Q506Tk/eI6aSm5vnzJY9H3z4IabK+fyLz7i8/JRp/h02tw2TmaC53SBpUKLGiIFpdULQkrq+4TR7QO1blsWc59fPsFVHPs+4eX2JFiWvP1/T3Sj6Yc0kn7DeenYbh4gDSgQeTR7SrSXBZUym53SdQibPZFoi7ZwhJeZ6dpeRURLTcNd4miPUkpQsRk4pVSIIRwgZve/pXIN3t+AH5JAwMdHYgM4ypMkRaQxyQ/SIBEkYfACDIyaLT2a8TVD4xqGcZzgeOO62pDqQ2kDrItJJvEv07Q46T7fzGCtIfhgn8SkDb9FIZmVJcBZQtANkZbwL1xtRzTaz+LYbPQJZTu8ixhdYlSOFQgRDCgE3NJTlgm4YUIwbkMEFgs8osw8hShIHCl1gqUAFnPD0wZOiQboJ2imU8YTY0/YRYzq0jCQ1+jKtnOMaS1ZolAqQ9/Tek7xGUSJ0h8pyAgWtU1jzABUnSDGM0txgSEQQnkNdMylXaJHhU0EYHD2SZCxBwr7dYY2h63qsTqOOX8AomR2N/zEaul6Omu94IBHQVoLI6GOBrjr8AMgcqQeEjASvGMgxFoQzIDqEcCQGEmNOSUqjvrwqc3y3Q2LpQoctFUYaEmPzapJPfm+N/Y8uxq3OQER8ChgDfdOTl5oAkARaR8AzdAND/023fVAO3yV8EuiJxNpAv28x+TlBBXySmGjvNFCWFMYdpNAgZUBUHpwgDA5VSsQdxB4hMBpi1ARjsIMZUUR3uDViwiqNHxxGG1xwSKtJcSANCRk0mdEMOhDaHtEV5JNAkpEUQIpE0hGcIdMKjKE+9FRnJ6MBsR8QKWJ1hpAZQztAkuyOt9RRUc0yzMISNaAtToHLahoXOcaa/eDYHjNcqDi/WI00CSVG2YkVeO9GhJBWSKUhBXzsGeKADwmZLFoajFRjImJwdKlHYMZgJAFKCqQSxJhwPjFEQGkSAjk6+4giktSYGqaCQaWIEpJcapSSaCUJdyxpbRVJwUBAJkFk1NXBmOKWYiTEiA/QOU8QgsGNn3fyadxEJhBJIvAM3ZFD0MTkRoa8XhJKSQoaEQNFleNoKHXF6bRkahKlMGgitbtkaAYaP8fNB1azgvOz+8wLy7E54JqGKqsgCswip28aokpIO5ps1rdHdMqZTVast6O++8GTe6hgqQrNpMxREtRBoPsF8XgE37Hf7GEQ5NYQcVytb/DBkJKhawaOxxaSYTnLOF1NWS6mQGIYMkRSFGWJEYp0TDCMTO4IzOZnlHNBG56y3Wzp94ZJtmCez5B4nr14gRCOMk+U0wn1scHVNaE7EsOANZY+OVCJvMoJ/cj8HjnVceTPJu4QoPE3nfAQwm+05KR0VwyPXfB0R2VJJCIRIoQ4klVQhnIyY7484XA8om3GdD6jbvbc3l5T2lO0Vjx69IiPPv5rbLZAKoWQGcvVBUIq1usbbq6vub68xA/D3XPDr8OGpFakKCirGVU1o6hK8rzA6IyTkzlCWLQJrNdfo6W+Q2gZjDSUKudkukL4QK9brK5IUtG1LU3T0nctIhsL/xBhcNDVgu3uCIspfUpsj3tutmveefw2LkUGv8FHixUJKyI6RlzvyWwgpBYXIkZZBBlS6NGNnxLGjhsZ5/sRB4lGSoXS41t1Hsare0KlbEyyIyDTBOI3PTje78lsQqFJyYPQIDIiA0L0RLHHecXgplgbx+RbPEZKhLaEeGSQw9iQ+J01uz9FI5iWFj8E/vxXL1DLKTMvyA4H9CxjdXIC9pv6R0Gi6yNdNCRdoFVHJGOzv+JkWSJih+uPJLcl0wPKZjgnaMURHxRKrEhypNBkxZL57AGTmPHLZ3/Jn/zO8yS3gGBIbSK2fkSl9pabZkfK5ngf2O837PZHjJ0zn1RU5YrJdEV9e8Oje4/xaWzwpCEQpwtCCrjtNTJP6KLi9uUVi0JSmBxJjtYzqpNT+q6hOcTx+JgWTKsZw6BJQ4tOORO7xBL4/MuPmE8eoURiMbuHwOJqQWVP6crHvH614dvvP6Q+SC7fvGZXX7GaGibVGc+/PhLJObufI1NL564RKqHEhDQc0OKa5tBRqrfpmw1d9wU6jcnY7XEguIbl/IKby9cIGRDzYkyt3SWsyO8CcI7oYiBmkq6OvPzF1+RCMqsmJBVw4cjbb99nCIHN7kBZTimq0aNgMs3x2NH6ntNHD9m0Bt1d8ej9d1ieXnC7X3N18zWzosS1nl61VOWc3fYGoT3TaoktFkQM++sXzE8NoWspT2Zsmz3NfocxGX3nefPsNdPFjJvLp7z56opoSk7zcxrX4YGT1YxladH5ipeXG85PnzCf5ES/oywki0VGoQtizLBFdkdfywEDKkPqCdJKkvFobVGiIXg1FrcIvJe4QcDQokKLkRNkplFFQOsMRQH4MRnZjU0zH/f4MCUJQRJqNHgmAcET+wbf70h+T+oqYlvQ1S3EEc3cdvsx4CdGwrBDyylKKFKI+NBjtKUqK4JzxBRQ1mNNRhgcPkCIYpxIizHpt9ITYohoYVEoUlCkpDA2EvQOSifRmgAAIABJREFUqAnBUWQFKuXEOKCEwKqCYWiRepzyRbrR9C8EQkVIjuAMcSjQKtD3NVKM0pMoNUlqYuoJYo9S9u56A4mckEbkoRaKGBXSRjrfIsQFRDXCbNII5shCAhVI/oCSPUY7UmzGMLBUEAFlM8Tg6FyLsROU1qQUiPQo6ZBCoFBw14knjqnOKY3oSik1MRmEsXhqkrTEoFDSoC04IemDJ/qA8A4hE0olEoGUICRIcTyPJxERqaJpD0QZEaFAkYBhzPcoSn7fkr/3FndLKz12YsRYzMpkCb7GzAQJR5UFZHC0TcCLf1jjJ3ySCCUxWkGCrm+wNozhMcahRDayqE0g4YkuEX1kushADoTeg8nQWiGTJApNsAnRdAhVoHM/UlaQI2+7d4QwasljCAgxIha1UfgUiMEhCSgrwCjCrh4ZyYsF0YvRRCUSOgi0sFSnObEJEDJmZxlxcMQejM4RaELwDH1PPzSE2CNkj1Adgo4UHA5HmkR60+Nc4nDb8ubNJev9FpUr7j9YMVsUGAu5HnfGg2vxcUCKgBQRFwLdMND2A95HpJJoqxF6BM93vqeNDqEFmdaolMAHZIijcCQFhuSRheWQHI2BkBuilOMPlTHMJEqJVRYjJFokjExoBUoLogQnEoMcyTTcYRFDCHg/dr5DiPgQx912FPgEQwyEX0tmlEQqOb4f17HZP6NtRlONNAZjl+T2MUKuKGZzrL3H6dkjpjNDITMyJ1HdhtA+xXcZdb/Czx337j9hMVvi3I6mWaOoqLL7KCmYzUvKWYsQe0rrmFeS+TRjuaiYzkpevH7Bq8vXHA47bKVAS3zSWFtRVTnzScGD5QOss4huQAQ3mjvaQN8MSAZcv2VRzfDdwCSXnFYTTvKciXVUeqBSE86q95jre6RGQafRyZHEFidalg/vk4od++MvOWxfoeWUYr5CFnB7fMMXL19Q5edUas7yrKIPaw7HN+ybPZ4xGVcw0kaqyYS+735TfI8F9TeXzfKx5L4zcsYY6ft+HEtazRjtE0EkhIQYAz64ke6BoKoqTs9PiaGnqfdjWEQIfParT/GD51hf8f0/+g5KjSmRWmvyrGQ2WXJx9oCmabh+fcmLr58z9MNvgjPGEA0JQmKygqyqWJ09wNgVq9V7VNUTYlpRVQ+RcsYwKPruFu8arNEsF0umkyVEhTU5xmQoo8iLHO8du+2W/W5H2zZ0XTNODkRCq5Er2/YHkogondO7xNV2zU29o06JIzXX6ZqDOdBrR+8dvvfMqznDEHBSELJsTIwTHkEFaYmWc6QwNE07ItOUQ2hNoiCGCkJFch4RI9JVyDjB6AkpOXzov1n8yg6lcoTICLEhppoYHYPrCOyJ1PS9w2agTIeQNagOaSLGJJqhJppI4pva78mDioBHWsOzneMnX625DoKPP7vip3/3ipsXe7IEyn0z2nm7bmhqSMmilCaS6LYS1U0p4glZtIRui1EHyiKhRUZ7MDjv0CYxm17gfCAiIVmqbMLFyZR2+00cWG4u0HpCUj1e7hBWUbcFXZ0YlGHb7znsrxiOawg1JhMjEaiXlLLi/mpFFktSW9DsA5vbDdt6z02zI05rvnr1C9z2immukUNHavbMpgJZeXToyDOJEx2zs4zJ0qIsgKIyK87nb/Hq6Wdcv/wFtoDB9eRqjnY5h9dXPJze59H8hxzWLS7sqbdXbK7e4FxPWa0Q8Qk3rwTvvrNEpoZu37NpOrLVjHyu2eyfAl/RH58xySbcXL9hfXvJkPc0pmPT7jnWDV1zYPP6K+SwZ/PiK+rrS9wuEtqcIWhCTBRFxn7Y8rNf/S37m2suTh5QVTOa4QY9ueT8rZLb7TVJDGQmIzcSrcD5yGEI+Gycoqz9nrN3H3Hx6A/ZHTTr2xu0hYuL7yCVIYmWGCz7ZksT1yRraGPG9e0t7e0L3lqtaLZvmFjD1csXhK6l3zmunu558+UVt7sXfHn5C355+YLy9Hu0/pwhKfKp4PTehNXFOd4kdB548taSQsNiPuXi/B6rxQmZyplnC5SdobMlKYNkLckaovVEcwTTEuWRZjjQdhDigBBjHL0fLF0/0KYtwdZkRmFsQusCqZYgpwQsg5f4XhJ8S9sGnPME7whDQwotSiSGzhF6QWlWiKTv8gUEKTJqy91I7jB6jJy3uriT6nUk0Yw4vXjEh5rIgaIaCGEclympEAncMKDV6AETKaHvckYGH8ZwOmqQEqVzovCklI2x78FhVaLIE0LsibFBCsvga/p0SxccJE2mDJkJwA5JjUKSnCE3CzI1Q1EhRIVUOUluyaodLl6PG4qmRIRyTPLW3Wh+pCeyJ88qpIaojmOYj4+oMJCLSBj2TCuJlC0hNQjlUVaOhXcYkY9aGWKIo0QJ7gz/Yzq0JKBkQCZHZgRaRjKtsEajABE9Unr67tfZFWGEimCRSqB0wPtI3x/vNOQKrTLSr2lYYvRltV2LNif0bvxfcAFiQgnGbB79D6++/z819u+9xd1qZEOTeowROA2ymHNsrsgmGu0HVBoIzpHQ2OKbLXmBQWiDsSAlhEERgiCpI4f1kYvlEqTFtQ0IQQwSj8Bqg04D+EDjoSpniCwQnEPKhDQWv90T8wobE65t0NmEAHdBI5Lk42+qkDGmJNG3HTpKbKYIeLwbMEojM4HQCkFG1ANSRFRUdH1LvjjhuNuzPFliM83RN0hRApbN5gajNUHsiHKgmuQEH2i6w7hzLizDNBHzgYHE9eUlT7+8pmXK2bsf8O33v8sHD5d02pPPFZNUk+o9zCegs/HzOHoc7bhB0HZMB5SjTj/EQEwOUmBiM7TUxAhNCpACJki0EJh0x9EkcRw6rDbkJhv1bCGOplihGJKnU4Ikwtj9Y0yzFICIaezKK0mKjogf8YjOkWK862eCC5EhQgw94i4yWKixG55ihw8NTXOkrj1tLcDUaHugKCpybWjrQEChsofM7UMmi6fsD18isjOi1LT9Jfv+Cmsu0DvPo/kjlqfvcXt8ybG7picS7YLDYFB2wr7rabo5xh1pfYfNEg8fT5lMFrz88hfE/oAxOegpsVXs9gO9FhTnGeCZT+fsk+DQBBZnC5pmw+FYE0LGcn4f53uyQjB0guWkZFI5siKR8PSHPcI1ZEx55/y7zNWMl5tLZNExSRVuYyDsefzk2zTdFwy3R9xwTr5syO8rdmbP1y9fcTgIzk+/jZ6cUmjFTqzZK8fGRepeoIUi+MDhcCCvqvEANxof3Ugi+fWXc7fKouIYjnAHuIt3WkepFcYYhuEuLyD91gWipCTLc7pu4PGTJ7gYePrZL5ivVkzKjNv1DT/7+5+htSEvCh6/veJ//V/+d9558i2MzumHlsW9grPzGX/1lx+zvrxEIXAx/qYQH0OoBNoY8nJCuai499YFx7ol6Y7eN/gYkLqgGxyT6YxcPGC93bJ4OCOvKuqmZ3t7oK5rqmyCCpraedY3azabNV3XQooc6yP8OmWUgLIdQo7d/963ODryyYIvXj1DnK3o4oEJOWVR4pJBKk3Ggi5O6YbI8sST4hphJMQSNxTEwWGUxJpETMV48aAZX0OYUGU500kiugIpDSH2hK5AZEeS3AIS3Mlvz6dpSgwTUhL42I7TQ5HhB4EyEuQ4Qi2zEkVBcDmJSBA7hLjB5HOuDjnLHH63zJcrTVA10Ze8ouGP3/42/c7wf/zbn/DINHz3rYqi9NSHb/ZwjvWa9eGWunY43+K7HfXxK+bTc7TPGQ6O1ewM0RsGN+A8aOERcUqeT1gsT9m1X3O9ec4QVqNRLeWcVvNvPM/0fIVwa5xuCGmLzVbk1QzlXrJuIrtDonKBWZmRF+DDlrY5YqNCmBmLsxWKitvrA4Pb0tc7TJUTydgfNqxf/j3ny0A+XdL7HaoPZNpRH56ifEMrK5LdUc6WmAxKlzNvLMfDGi13vHl2hbUNztfU9TVNs8Z3e5TKeP+Df87240B0HXXzOTeHW/rhBVMrmKqc3e0WOfPkJzmXL3rMcEDYGcXiHaLr2e5/yYXJUe4RsTMMTcCUFpVO6QZPTOBU4i9+8uesijm31weO118h/EC+kHQpJ+7mTBZvE6Nn88XXfP36kvf/4Alq9hppK+gX7LeQm3epuwNVqegPksOhZnCC6bxicjLBLDWb+hWu/ZInFz/kZ9dvaGOLKQOlnqDlBfTPKCs1piwft5ys5ojOsd/e0Hf/H2vv8WzbluVnfdMtu+3x557r3n02s5SuvKIoIyEaBEiI6tAh+AcIenT4X5CCJhBAgBoIBSUyK1FRNisrs9K+9/Ll9ffY7fcy09JYN7PySRFQAdqt2zl77bixzzxjjvEb37dl/vhicHnsFqw/u2b19CmjY8Oybbi86gkSYgr85PsrHn/wy/zK7/49vv4Hf0iyltN5Tl15UtFiV6/40vtHnB4suV2smB18gXryHkKOIO2ZzQSpu8CYBX3akFKFkC1RBAgF0t2jcw4XLCm0mBgILkJsEHKLUJ4Uc3z2ikI+RqY5MCPJ2eA8CXNSbEmxJ8WC1loykSC1RBeRXiO8JjQ1fl0gGVFW3yemlswIgpXs1gKCZlScsrleUZRTtGppeovWGpMpYuzZ7K7Is4zCVERfslutGddH5MUI73q6ZkNdlxg5wbs0TI6cRyuNzi2JhqabE+2I6XRK1JEQlnRpgzKQ6RLvxoh0RLC3qOTIQkEKAhHGyCwDuUOrDTpfQPBkco5wE4TXCL1D6g6ZSgQnpBCx2wwhKqJaI3RApgwlItIEOhupy4ooLtHK4DpFSvVA7MOTqZy2u2JUD0Q4pRJCR2IC7wS+E5RFDThs6zBaDcQ8ATHIwTwtLEkqtMzwKSJiHEycQg0pBA/7vkXrasDQFhGRIm1rEVIxmcywNrLbLyDlxKTedtTf7mJJAWpAYNdViTI5MUQCEWUgl5reB/rQ8Pk55L/5+lsX47HpUNYN+aNOMi5H9P0aPdLobE3XCFxSaGPQ8vOPLSpP2wM+YtKOrEhUswpVnqB8hlQdPtf0lz2ZVJhRTRplJAk0AURElIbkLS4VON8hXUtu5nhVwtijdgWtDmgSMr5dNUvQ9z15bgjBUeTZgPjpPCKvSIUm7Ftk7zHHB+zdCu0isjKMD6dIpXHSY69fYeOIjd/y+OSQzbIlpojWS3b9msVqwYcffI2Xr7aINKLIK16tfoo1DerIIKaWOPNsNituu44mdNTzkofn97l4d8r9h5F6JFjTIcUI1yTqegKypLct0e8hCRyQFQZjDIghuxu8JQ3XD7QSlCqj6R2NDXgBSoEgIpLASEGW5bSNx7iEVCAD0EWSj0SRQClCCqRaIkVCkxAiotSgZY4Jko/D+CcNX1glIIoh146A+LMOZxAIW1AWPV43yJRwraBvJF0j2G92WL9Eq3NEMGSxoCwkVq9R/Y4smzA7PiEbPePVT76OyU6x6h6N7OmyBfJox8sf3HAxPee0rrnd/mhg2jaRvm9IvGI2O+XyaSCypes3TCdjKjHB2pbWdjSra3xusRNJe9uyfb3kLt2R5yUXxydENUxR6irx/b/+S04OAqPao8QcrQcySdc1rDYLClOSZQXeWYp8jt8a9k1PUXck4Tm6fx81Tzy9+z+wbofEsGhLXqwVvc6ZnOTcPT8jhO+SZTXH2QNUF7i5XXB72TJWCRFeYRuPWj2m7I8Z6cBVeErf3KIZxumkOESclBicBUIOBV2Mb8MnQ6zIGIPWGucGNjxpMGUWRUaM/nPLnaQhW20yTVWVBDRKKd5cvuLw+JAn7z5hs9ny/OkzkvNkZUU9Fvwv/+M/58WzK9575yNiaHC95Wqz56/+/K94/uwTRHyLX9RmUManhJCaoq44PTtjOp1x8mDCj378Qx4/foeuW5BipB7VRLFkOs8pTcXlzQlu2bJd7rGbDkHibDRm8vhd/vdvfpOkMrSMrDYr+r59O0JWeBdQSiClJMs0H7z3BbZrz+3lHqkT3ubcLRvODnNuW4vWI4qjnJ0SjMqKKmW017fs1p9xeD6mW2+pdEHnCkgVIg5TASkj3hdU+QHBL2jcHVl5BDHg/IJ9I3DdmnE5QeoDlNkitSDFA5L/fPErtKB3K0ji53ZUkMg0QaYCSU1CkuVg7RWIAq3L4a5jx2DG6PFgAfzcH4NxSdHnuJXjw9Mppsn5+LM1/+Hf+wK/93dGvHcBbdzSm883W2Rmubl7xe3Vgn6xQW4X3LufobRmvdtxnJWERg+NEdVQ5Ft6vaLSX2RUHmJ9hykKUii5erWnWd5ycfEu7178Nvz1f/fz51TzX2G/uKJ1OVEcUk6OMWVJsi2h89j+jtwIjo/uYaop29WWlHrudp+yLc7pqorjegQvWkxqqbWiWy8oxsdcP1ug7Zr3P3qfVWvZ7XdI12PdGru9RMucpAvOjg7o3RqXSjJVMx73+JCIXYbWjvnB+yxuP2ZczNkmjcnnnFyccXn3htG44PH4nM3L52SNwHcOm1XogwfMRnNs/tek1jGqnvD0+l9x/vA9JnKPLyTF0WN+stgzmqx5+fH/wKQ/obYb4uZ7zKuHHOYPef3mipfPrzj+tXOePt1xeHTEvvshV23EpIKDcsmue8b+quMwO+GoGGEpWbZz+htodzsKjijTl7i7/ivm1THf/OFfsNq+4t6j9zm9eExuxui+5+NvfJ2vfPEJT7/7AnlreOfoXV6sa+52Cy4OKtrlIZPZO1zd/An3z4+Id2d4OWakLfVYsAs3vHnzHNcuuHr+KaMswzqLV2Oq6gi3W9H/4Ip3L57wX/zn/yV//s3/k1F3zV5uEJN7pPGMn3z6Aw6rKWO+TPNqx+l5Rq9vScUhs9kFubhPt32J6H9EpuYIGpScYtJkiB2IYcKZWoGoRkNELmxJ6QZjEpmYgPkyzkWS3SLEbijyTIPUccgVxABWQDAQZuSFpjTFQE0JnmQjKgSKvCGWl2B3dDuFbQNG5cQ44A7GowItPbmJ1JUammtEpCxQMhvwxMFQiBGhH9PYCZnosF2P7dohhhJKuiSRZk9RlChmwJKU7CDg0yV5XkNeDgx07zEqZxQmiGQR0QIRUxtWO0lePCTJMS7s0XEMDpIM5OZ9+vUck+WgX+D4CVJkGFMjdcS6BXRzkivIq54YbwfOOBnJ1libENklWkzwNqDqPX1bEfpjtIkkvcTG9dDBdzPa7QNC7FBGIpQnpAUu7VDiYkDu9haTRZxvyfMMrQUpWvzbnTApAmWd0+97kIrgI+ateTuKxGQs6RuLVmPaTRhMGElC9DTNCrQjy4f9qUFKrkhCDsW8SFjXE/F4ucMlQaEz8kxge4vvPDor306T/59ff+tiXIkD0IHgBK1PlMWWojKINuCyiJM5FJrYJ+x+9/mHyJqVWzKrC0blBJFK+r6nuX1NXYxR5oJ929Dvh3y0HgmU8izvFpzJOTEmwrintQIVSxCKJEDEiFY5XgTcbk1RVSipSAmcd8QY0blBGoO3LSLP6TY7Mj1CqhyXIjLT5CEn2R4X91SjKc7uCb1EmB4nGlQPm71n/tEcmZXkbxK69LSNJHZHnB4fEHC0fsvBacaL22c0aY/IMkI9Yl9kXF9ecrm/QY4S5fQUU2bcO33Mxeg9ijjmtl8x8wYjW/pxwS43iDdLSqOQI01fQC4yQGAthNgDbw8EAQhBmxLr3ZrUQ0bOJK8wcljoCyLi1ZC3Z9FTmoKIwPae0A+5qIgjSYkwinHj0YDQCRfBq0SU0MfI3lkyDbO3i3ZCDTfPlOLP3DKkFAgEiqwFRvSpwvU9truj3V/T7le4rkfKQ9bbawoJlTrk7taza3bEpBlNNfPzxIvnn9LuMvKJobtKVMV9xvUBt9vvAxvi9JxP+yWhbVivWvZbiXPD/4ltV+ybQNJvCOKGsLrAjA9pguLlouf2ZkW/a7i9ecP9J/ew+YZuEzicF1SVY9fckhx89/pHnD2ak+QBN7cbXABlFLkOKJ0xnXxAcgkpI02/4c2bhHZbZqMx5/kJ4/GIPtS04opGPqfzOfP6K7TLH+K67/L+gw/Id88oQ8mNfUJrf4f5g8+4Xn7CD5++4cWbntlJzfHxIUflOer0Md2rV8T9mh5JnwsmIscgOD87AanYr/YIoK4qnLc0zf5tMT5If5wLwM/IKMOiZJ7n1PWYu7tfUJG/PUmMycjzEiEU02nF5dVrjg8PePLkCbe3t7x4+oz1ckVe1BR5xep2w2bd84//8e/z/NlPePbsKXd3C7qmgegQOkEErTKc94OnICVOTk94/6Mv4Jzno48+wrHmO/sfcPl8i9EV5+f3eHBxjpI9xycV3/zGv+Cz77wmG81oyjk7ZXj4+DEfffQ+X/+X/5x7RzWawF0j2fhACokYhhS8lIIsy7DeMZnNmc1qYnhF9JKqOKQ4O2K7/zbV/BHPr67RacX6/CHF+QO62LNdrRiPPbmQrK8XzEcPWC0a0JdkmcCoHP12P6NtFNo8om0CQs7oGoGULWUeKYsamSpcFMR+iU09pT5AiWyId/3CS5C9RZGBMQaZDhBpNlCU9C1CeKScE2Ngv7PkpiAvQBlLsJZNv0ZNzYBb+8UznsR+LciODA9Wa4qDkoeHI+bTjI2yfOvasHg1pag+f75LXbG5U9w8W5PbG06mivLgAxa3HzPR4FSNUAny/WBSlgXWnlNVge3Ssg3PqEcXHB6cYO1LGv+UNkoe3zv53HOW7cc03Wfs3FNS7FBC0+1fkM+3dD+54+RgzPxYsY8/YbdoKOWEhxe/xvPrmuqjhvpoymazpE0rchEGSUnf0oZrKlEzmv4HKOOoFq/ptoG9z+mZI1Nk5e84mzc0S8262XJx/xyfHLvmjpA6Nm3Ho6P75KMzVm+ecXxxiCksUQf04SG23fHBkzmffmtPXB9z+eYVs8mYk/v3mc4ekekpRX3C4eEZu82e9XrEWfmQYn6fZn2JXT9lJhf8+E9fcXZ8waL9LvePv8ZORGb1GiMXPLv9S965V/C1997n47/439itBTZEprMSUZRsKHmg79HvLynvHRLaBZvXtxyffIntrWX55jucPV5yvVpS1A9Z3G65u+oo64+4//A3eHL+Rdyi4/uvf0BgQvfCkVaRf/D7v8MffeePuXn2irBPNN4jOsU3v/5n/OZvfoAznlZ+ymisWLaB/SLwJH+Hm6s7ru6ew3HGrvecPHyE0UcsX3W0m0vSl+G/+gf/hL/662/yjb/8b1BB8Osf/C7z/Jznz1+wtZr3vnCP1e6OwljcfsujB1+iGj0EZ3H2e/S7b7HbHXGajynrGZk5RKQRKXak1GJUBbWi1Q6X/RmhuQfOoESHUW8jeXKNCyukAZEuiMKB3iHFGMmcpPd4syB0Z8RBUA0ukLqEawK7ncVvc/xqDm2G2wZ824IWhBDIhECUgqvrj5keHnFz8xnj8hFFLkHYgeyG5ujgHZLLWC2XHBwEyhJcVxK8ItOSfDx0w7U8p+86tt1rDqePiaGntzui18haEOlpm0CIbyirKSmAa3NiV6JyR0hXZOIAmWp83BHIMPkOQU90CiErlvsbjqoZto2U5QlSZEO3un9bd+kteXaIUJHeL1DhiCKbEoOibTtkmhJxSAFp/w7SZ0TRD511o/DihCgOGR13pLgm9sOel9aejAMqfTZMBu2AgC3KHNFHEAN4QOkht+98jlAaITVC5gOCMhlS0qQ0kHPcriSJG7brW/o+UVWWPC9IcUx0GZnuEYXD+WG3KEaH1BopBc67QUKXl7TbA6TYYkwieIltBDIlSiCk0f9rJvxvL/2pcrxt6HtHkdV00hPNCONXhDQnSUuUEqUlhfr8NaAsPK0t8X1Onxx56cmqjOVtRiVzun5FEQRiOsaMR6gSUrMkswE7HSyAVX9NGk3R0ZF0RpzNidHRX27p1JS83pH7MSKEwYzkLD4myskY4vCl1yEMdas2SASEQMzAWdDbDqMlFBK2EUUOuUdJS50fY8o5Zrpn99ohui27tMP5QF6UZNWY67sFTVtRxYI3izUHT3JCteM2v+RKt+zljvnhnE2TCAlOT084PppTlj3eeXa9IKscBzON6xes9ytqXzApDwBD13cIY1EpIwVBShLUMNSPKeBjwLqAbzxlMSLPRgStiQTiz1S9weNjpA0WJXOcjfTeEVMixEhMEYmilAVhuyPPNBkKk+QgWVKCmBLRRUwuSdK8tZQlCOFtxjgR0tBBV5nB2BpHRxtWtG1Dv+/oG4VrCpJziLIhZq+J7SNuFi9ZdT+htz2z8iPujX+ZRIlvLpievAf6Fbvwp6x2O+TGoOWI994/5QeffMLZ8e+SjSyZ/YRWvqBIBhXe4fL1DQenLdtNyb45ZNsFss2Cu6s7Xr1+wy46XKWZP7qPFIpzNSPUHZnd49cJVMniruf+k4ccnY3ZOSijZ8otwa3RWlIfnlKaE7rOsly/RBuHdS1UoI5yzKTA+zVGNuwX8OK5Y3p8wVW/YSkkavZV6slvsV8phNNI+YccnH6KtB3t69d0dx+ToTjJ3uV8NGGcRbrFtxmlO4Je8NHJmGY8ot3mdPaEm92CmBTjciiKXRwyg0Teog0Hmsputx9+L7RCSjUgvWKkbdthz0IOx8fPOuRSCLTWQ3a8a0gpkR/mfPKjT7h884a27xFSI6VkPJ3gbOIf/qPfo++2XF3eYFuPTAkhLDoH1w/88PDW6hlT5L0PPuD999+nKmuapqHZbXn9+opSTbh/fsGXvvQViiLH2pY8H/E//ff/LZ988imj4/scHB1RFyWPHzzi/OyUzZvXbO5uKGcGMR6xeP4ptusG10B8e3EU0DtP9HBwdMxy1ZHnZ4znE7rWsby748P3foMQSi7v3jAfjSnihNebHm96TkcZpp6ze2kZn1S0mx3e35Lnc0gVwWmETARaQlzhuSUBdXFMEoIQLTG07NsWbydU+Zi8WJG6Eb6X6Hwz7LXYo5+fpylKZJoOESjXEuQGjUKknNAXEAvyQuHiDVEs0IUjiRlNIym0Rcmau1s7el5tAAAgAElEQVTB48NTfjGVLbSjLTv2SnJWZJxtPOIE/ujTNf/sx5e82hQcqAmmf0o++ZufG9Vz6mKG3/bY5S3TVLG4u6VZXDCelFy7b/Phw0SVLvDbHm9bzk561uuWm8sV+YFhPKoQFOx2ia6XaPMBu8Zw9AufL+48fuMQe4WwmuZ6y8HxmK07YVbOuXdU08UFV5cbrM2ZHB9yd3fNvS88okkvyNOHLFcrgpfs2sR18lSjGlFZooBxprlZvWZcFOiooWlInaNf72lywUjVrF715NMpi8VTbFAkakxe4dOG2eGHfPbmBzx5BL39lPogUU7vU40eMZ5pbt/8GavVX7K9+T56ckDabBjpe8xzz9XtT8nyU9pY8t2P/wX3j36ZcaVY3+2wm0PG+ndZrj7l4MTQ2MB0/GsIOWJcFKgEQgQevftFZDjlZnXKzTbRhZe8894h7RKKcMwXvvY1RrOSy+0dl9sl2+UdFw8u2N7+Me2mI3Rrrj5LjOQRnW6ZTxs2+2/w4HyEzj9k0z9lefcxly+/x/TsPbbHjzj8aMQffeeP+M63vo3Op7z75XfQqecP/tdvcL36c/69J/8Od2+m7JtTpNKkeEueL6lGj7ldd4hoQLYUteHRex+y3fUsF9c8/sIJT3719/nUfod/9qf/M/3qlC9/4YL5owNul7dcr6/48N4pczkmZoPT4t2P/i6mPibKMbY3tNsLsnTK5OIOM56jOCL6CZGGKNxgDhZbZL5AdOf47ZeJYgX+APwBVjRE8wlBXGHUKegc8gWC+9AdgdRI6RCiAsb4/BXK5zSrFrGXmFgjXEaygRT2IF+Dek3b1Gy319RVzaiaEJRhte4wckShTxjXA+xAKYNQmhQsPjo6v0ILTV61mCJDUjKeSmJM2C7QNRIETGYNwnSM9BFKlJgsonWG94H9fkUKI7Q4QBYbXIxYfUUoa4Q7wAWFbXYczSW+b7B2Q5UNO2VSThB6yq59zfj8Y4J2KN7HZOdIIv1ug7cwHl0gsgVSdfT7MWVxRmKPoEcpSV0UwIj9fksxrenanqoWWBcQjEhhkJltujsKNcP3JXnuSSHRtxotIyYLpDQi2kSe19jGIigJzqKFIUpB3/UYXaKUxDmH1votQcwgElgbhogvnsPTgvW1IRM1Qq3p2xbvBncEYUWpxogIWiq8f7vIGgPOe6KLFOMJff8ZCUfrDSJKirrACE1vOzyaz2/a/P8oxo1vCLZFC8EoExSxJtmelHlyXdHtHdEOOLyiqOHV3/zsZtGT1Rmx64m9QeYFPgm6bk099eTVKf3NGlkoZOlwvqdbb8hNiU0tmRLQReSYQaphNCKXpK2lD4Fc52RVgdgZYuiIKSBFGorrGIkhEPxAVzFSDfxkGREqEGJExoTwiWpU0ncWFTJkoUk6InqJtz3iUNGtOoLPKLNEpSqc7+i7LetmRT5NhHXDzWaPKAqszEkqw/mC1d01r65eMq4PmI1POTlYU+aO3b5hZ/d4Ooga8/CIZtFh1y2H4xPirOCmXWOcxRjY9YpCjzCyRCCIIeKCpQ+WzjmCjYx8RpKCfQoEH0gyYDRoIjhL31s20aFaS/ARtCIphScSo8eEQIqwCpFKV1TJYKNEJ0EhFFoICmAsS5x0+BAJkZ/HHxIJxEDByIQm2B0WSRQVXkSitojME5oWGwO+lUTuY0PgzeI5m2ZHLg8Y6ylObni5/BidjRkdF2xW75BNchb7H3P7Zs00P6FzHXXqqdL3gBFnk5KJHqYbMi6YPk6sVy2jOGW/WZNkydVqxbprYFKQR0WpFAe6wu17bnxLb26ZFTVCGCqhePT4gEcXI9arW0YqYzKquQ0zkBOKKgANMd5RFgJrBS9fWowZo1B0y2uWZsW9iwMaVfDiVUMIFaXWuHbDNDmi1vjmEvJjhLliJn6dUjzkzebPeL3dcdMafMyxrWIvEkkLxD5jNnmENRVOXqJjSx4z0ukhNvU4Dw/OzqiqKbeLJbbt8eifC3Scjz9f8MzzjLIY45ylaff4mIbM9rChho8OpTVZViJQ9LZnt9sghOK5f0FdjyjLCSHs0Jnh9N495kcz3nlwxn7T8+rVK7rujl2zwPYBSY63gTyL9O4tscUo7j94wL3759SjijLPmYxqbq6umY2n+DPLL//qhxwcZtzcXfPDT3/I97/7Q25uVhyfPOSjDz/CBst7X3yHw+MZL17/lG9961sII/itX/8d/ul//U+x/TBNkkKQhBywU3KIe42nB4zHc17dPOWDd/4Oq92ClCyP3jtiswnU05J8Emn6yJGHu7sdrlT4Oax4w6L7Cb9+9iF2u6UuC4LoCMmihUaQoxCU1YgkWlRusL6DKFE6oE2GSGNkEbDJktwhUm/QZBCOIHz+mPbcDijSqN6OuTdIfYkUFSIp8HOSbklqjTFTFMdvL1oNmXqflBrGkxskF59735FIZELTvlZ0pxVbu8XIgq//xSWZPObLD2pkvcc0j7m6/YU/ItpzfjpmfzGn1xPmtSL3e+rJLbZ1HM3uE62gGHcIuaDbKgxnbNMrgu3xnSeFa2YHU27WDkrD0cOSu83+c5+vGAu6vSG6KapI9MFRji+wqz9mdHGP6dkZy8+WhJ7Bf1DCdDJCW4ndtNy8fsF+17FvA8kGTOZRZBzPz3l58xPm/nvs7JrRgy9RzCra61e0+6eEsCZLc5btiM6umE8Sy12LyifMjmoWi5YyP2EyB32pWK07qtGUSTmjLI4RwWLtkn6/geA4nD6h6deo4iFFecra3XJ5910eH52j2kNGhaG432HVmMPRh2h/zfXrP6bdv+YLT36FP/hXf8hX/v1/yGLVcrf5jPPiHSaH77N++RpZr3D1FVLv8TeO1Y83nD465fShoho3ZPMjdhzz6vvfIh9dc5YfcTJ+j6vlgtv1jsk8Z7H+mFZscesj0laT+xkTfcDuZsuzn17xwdf+Pnp6itI1Nzev+dFnz5G54uQgR9gNz+9umBxPudlXvPfB7/BH/9c/4Zd+KaOUGrfuIUhu189JEs6PRty+vOXBo6+g/QGh31KPDilloP/pNWpfEV9c87W/+1Xuvfse1+sblt2W8VmJmidGfo+ZHFJOL5if/BJ9Suz7PZQ9s0mBoiI35wg3wtslzn2blCySCkFJnwL0FZXaDPHPYk/0amjmhTUxtQj//pDLlhsMM5AdMb4kRg3kKC0hD+CPCF1Nt3mDaPaEuBrQgULgk0LFEcEeMMpyUtGR6QyRFN72tPuecX3IzdUNZZUhsh0hKoglUhhS3LPdLanyjPFoSnLQpVvW64CWFWVZk9eRtt3R7AvyPMOYgPMvEFGiZIUpJmgCUkGKPV0/pbMlRXJkJkDW0NktMheozBJkRTITrOlQYYVRe5Ta03YdY/1l2n1LXY4QrEjRD3WGiZjqFbZXNHZFXraU+Rxre5p2gRAZuRrRu5YqPxgmiwd7erfAyGNS1DifKNWIEKthAqZWlMXsre3SQzSkVCBER1kI8hx2XY9SA1fxZ8ACKR1aJKRI+GARJIw0b/0agSg8mZL0YcTydkldlXTtCqk6KmMIPsc5g5HHhLAbmOtSgBTE6AlheH9hNL73ZGTcLRVVdcBoXCGEpO8ToRfUo/zfACj8fy7Gd70HUVKUGcF4gsqJxR5PIJOW9LYlLwqH/dfyMbk2YAy7TcCYhDAJH3uUNlS1pPUrXEgUKqLCBu8cKE1WVAgTcN0GoQ1EizQ1IY8EtyUt96jpjLxWhG0CDan3pOhRKkOaHNt2AxMiBpAahESTiMrhlEO4RK4q+ujIhIatI/oSRwSfEJ1B6YZUSPI4old7uuggQXQGETO0TOybBSqr0XWPcD2x2NCy5Hp9zetmQRcVk8OMo5MTxkXNdrtkI2/ZyYGSUlMRyzv2dsHZ7JBto2jcDpNJilJSlIqYZcjgSEK/FbhYXOppXMe+63B9xOsa6UDQoZSmqDNEpQgKLIkmBWIS+KbDeEFWGaJSECPBRqT1kCxRCJIwBJHjZcJKOaAp5bCtXBLo224oxIXEaIkUg4goxICNCU9CJQFGYLQhTzmKGhkC+02LDS2N69CjE2RxDQa8qCmzY0aTY4JIrPeeo3zOSNcUM8dmt+U6Teg6i0x7RK7ZrUqyERTasVq1lPqcutB0/WAHK8c1m/YalxJWbGjjFkSkKiYENDeLBaQd56MRGYGu09h1RW9rsiLHjAz9fodOA0NZasexVqRk0BqkMqzWb9BZzmQ0Yz6F3nU40aKLU2b1u3R3cLt6w3w+ZVzOcK2m8x1ajBBK0YRXaGmRLJnJd2mbH2FYU1WaMivYrSWtlVRiRtYpyA0KwXl5SOVh4VbI5OhjwenxEb1N5LqiKiZoqd8uV0eC8AhhSDi8H5Y6syxjMhlj+5am2VPkJV4ZvA9IKdAmYzQaUxQ5zjm69q1MKECeFdTlhOA2wEBAUVpRVRXL5ZLtdsubNy9YrRb0XU/0f3Nx894gM8F4PGJ6cMDDBw8Yj8dDbj3PMVLxzsMHrLolX/zqbxJS4oc//pRnz1/y9KfPuLpek5mS3/37/y7r/VPuHRxzeDJmvVzz8tlrtMj57d/7Ld5cvaS3DZk0+BBIKaGURipJCENG/fj0jCgkTz74EkVZYIMlhQEZWI0DvQ+Mpw/p9ztaGjIDOw/dmx1x0xFvFfPoOcpritIg1zU6RaQMhJDoGih0RYgrRmOF7ddIIZCiIsWMzjdEkZDJo032Fp02mE9jEkD58/M0uBKhNwilUGKMEsVAXJJy6AqFGSkIiP1btnKPFB5lAp2/oUkts5EZCEbZ35zTJvXIGEnlBEukyCTeao6Oj7jde+j2ZMIg/7Xz3ShPmeccHoxIsqBSHalRTGYH3OyecThPHE4qMiEI0aDzhuSvmM2mvLp6w/665uQ4YLTh+PAJVhkoBDmzzz3nrt0QzRH14WNUctwuntGoCtuOOPvoPS6Xt0iZODuc44m4CAeH51zfNbSU9C5wt1wNcIBSoctAXVfEvqTUI5bt4u1S2JxKz9gtN9wlwfz+BW4Fuz4yO9Hsuw3rXUPJiCIYpO548HhKaXJS9Exn75Plw8RRuD1+l3j14pZcHBB8JGLpu8Sj+x9ghGJ7+ZR5JbF2gd2VnB/8JmnfcP7OlOurH/L0p5+gdMVXf/s/YbU0fOU3puRjxeLTa7Z+y4nYIuUKIwLz8h2ifcMPf/oD3n9yj4N7HzGajijn55RHD0guJ6waxtMDnj/9jK9+7ZB1Ay+u79hur5meVrx80zGePuTV4inj0vPk7CH9ynJ5e0l5aPjiF77KH/7Z15kcGHa3HcfFiMPzKfvdlnZ5w4WWLJpX/Kf/6D/ir7/9L6kyx9HoV+kWHdgbxqXDNKAnaeheTnKC1qhsghEtqt+hhSMfXfDJTz/hwy9fcHH/hP1+R52NyPNTxN2SD1LJ+PgRenKBnp2x8xKlAoXWiCgwMhH8nr6J0DdIK4m+Q4rdW+rIiJQCMuuItKhiipIf0MkdTi5xXiD8ORLwsQU1QogjROoJcT/sQKAgKSIJH8eEdoVIlkx7UmvxQSNETvQBI3MQFUVugBF9b9ltdvjgmU+O0aqiEQ4pFKORZN82NN0GHwZ7bqaOiVZiZUGuBFmh0NlAUgmhpd3bQaSYB1xswRu8SyiRk5Ck2NH3EWkgKwFTEHD0qUXpDCEyXJBU5QH7VUFee3K9p2sVKt1DGYFIlkmtsY3CiENE7IhxByGi5LDPQhiEgTTnGDFitblECIExU7SoSFEhZIvOFMoCfoJ0EV0oolkSXEOyU8blCB8KXJQQ5LDgJgNJeiIR6UqUVtg+kckxQgqsU7g+IZTAKDOgoZPHyEBne3QpScGTiOSZREmFbTxQDOhCHZHC4H2C5Mnz4d8yBsxAakSptySEBDJT6JTR7Vp0SszGBV7t8WlwvaQYUVrgffFvb4FTJxAmR5gSGTucbyl8ZNUH3AEI+VbWoSJefD6LWJU5V3drrFUUVTVkrpxHxxKUoNtLtMhIBGJriRaSyBBKg3bE7QZdTgguIOu3AosmIExOMS2R0dNrjfE9QUpSL1ARVK5IvseuHXJSgXBEG5BKE0MiNAKlM2SfEHUBKaG8xUmLpED0iuQF8WCCiQGspKwMu20ikBN0xMmWtvesm8DR7ISNfUpVrVn1S57vrvl4s+FOZTx+9A7nD07Ja4+WIJoIocGHgBUJrSxvru6IIVLFCmcEUknG0xqja6wZUIBS7+nbDUU1Q5WG1m7Y7NY0u5bYS6IaIcUencFoXKMkhCQQQiKMAQu5D/QyIHM1rPLZiLIe3zk669l5TxpNyFDQWyARU8RlhizPUSpn1cNYSpQYcqsxxSEq44e4TO8SxgyCDycGc19ZZ7TJs24Vqi5Jbct+3fFwekDLJb6NSBupx4JRrehX/cBCzyWpH1EWGxrhid69NRd6Ym9Z3N5wcnzKi7sXBGt552xMkWW0bU/CI+SIoCSpiEipKCYFeWFR3mFbT2vG6FQglaYzHmU1vduzjD0x5My7E9obGNdjbNiSjRUmH5NiwvtA3yfaUJLEltF4ynRfo4op1m3IMsu+e0N71YJrqaYlo1JgVEvXW0LKQWii7cjjiior8SnSu54kSkZlzTTb43qPdBaV9QihSMG8jVtlaDNBZhah7pjkI6KWoA2YNSarOcghmYZyYelaRUSz2GxJUrDbbajHJfP5hP1WcaNukbkENHle0XUddVWAErS2xdkBqZUXNbPJwZDbI+DpMSVkpcYny2a3Q8ZE37Us7lbY3jEYh4YtdKUN2uTMD86YzkY8eHiBUonxuGI6niDiIFPwMXFy+h5Iy7OffsInnzzj5mZF11lGkzH3719QjSs2W4mL8GaxoN23mFxzfjSjVomv/+W3ICWiSKSkkCqS5MD6Lsuc8bSkUDkPT084OX3My8vPCDZQZsWAs6KjTCNKM8H7ls5uqao5RhVs7Y7LzYp+u0dpwW+e3MNmY/JGEt2AiwwuIFEoqRGxJgaNx2NUGBZl3+qzpezIc0WMoOSY3tlB6JE+X/2GCIWqca4jMw4wWC+RCJyw5KqFJNhtBIXJBgQXAzGmt0vKak7Snq59gRz/zft6JYn5cI5qCxHNVsKDxwXisqHfJ8Im8cbu+MVPJIRAK0lZVKS8pkwWr/YYK7gYnfDgcI4yBnyGCD3Rrun2e0LfoKOlqHN86AlRUOUFdVlQTwpGB58vxkXTclQfoJVgtW9JtabrO2RxjO8zTHZEdpho1m8IbQOyoouatl2gJgWlmdFuXjGbjSjKwRhIMeXubof2Ga5P2JhQ4yldp4YLrTrCVBMiG06M5XJ7R7Pv0ZlBmOF7f3ByQjmtiZlHqgnjYsrt+oqsHOG9Z3P7CVk/HmJawmLVMcVkQVK3hKCQXkOa04SWqBvm5QMKOUXJkl33DF3AoycfcnL/fVr7lFmEzWLFYveS+fEUyZhd56mPQAXB9/7kB7QLx2/8Z/8xu1SgZaI4PEVXh6xf7BlXiYaEzyqiAOsD695xs9vDckPXan71/Ff4wbf+hAcnF1THhzx9/ZLdfs/98xN+9N0/5+PvfoMvf/nXmOcPqI413l3RbDb025aiqpjM7zGtn3B7/Yx7D+/h8wPkTFGPpmTc0ty+5thM2azvqEYVda5x2ytCc4eUlqg8ptKE8pJf+srX2CwEJZ6iiPhSIE9mjO69S/nwPkKWxNSRekduxqhUE4IluR6ZBG6/Gpb7dIZzLUZ7pA4oATLkEHdEOSaJgsa1ROXxIhu6r2icW1IXNTIWw+9sCMQ+gU8gAtF6vG0wwRGaDSYZbBuInUERMaonS5rYC1I/dGW9B1AIMViGB6QhqMxh0x5n1XBeJvF2+jUsHUYfQDn20aEDaCkGC3cM5EqRqQyZJEplQxGJGHjl0ROCRUtN8obYZmghCGKP0o5ARKSCLD8hUhClwAdQOqHxEBcQDTpNSMEMaQKTCMkwAOsiWiZUBO8FWSGRMsP2IGQiSY9PkoRHKYdUw5Q85RFyRWJgjkszULJiLJCmQXhBoXKM7OlsxFlNUhGMQ6YS7xLSWJA9AQEmIdVwsfBW4kOHFBGRHCYTkCwpBrSS5NoQokUqT0LT9wlSjsoUgY4UI9JEXN+TMyY4AVISvCMmjdEFRhn61mOjYzQ2+AQxtjhvEUikNAhZE1P1b7EYB6SJkHlSN+Rk1B5SGiFUQVa1xBhJUpDc56U/QiTaTYOuRqh8YF+GLqD+b9be48mWNL3Pez6TX5qTx5+y1/S9Pd1jenocwIEGHEBDARBBBUJkICiFFlxqpdDfobXW3GiltSK4EIOiQtJAoSAMMQ6YaUx33zbXVt1yx6b9nBZ5AUxzIUAh5bqyKk5Fnsw33/f9PU8U+Kjoa0mWDYVh6CXByUHX7sBphZL50OlRclgvcQHpNbJIkXpIBYdEItqho0uQbzSlHlwgOI9JEnzTEp0jZBmiE2gnYWyGgk0NF3pMFEoGlAjgAl4IbF4Qd5u/MSqFICFJwbT4rqPrHInLGSnNi/WObtLx4nbD08OemwhxOWd2fp+zkyWEAfWn+xGy78h6kLEnxpq26dFmxMvra6bFhERp0iInRo2zctDMOofwARMAH+kqS7trsW2HCiltVyNkIFMaZQRSD90/JTTmjbFKSqAYRi5d1yI6h+t6gnV4KXCpwqQQcLT9YBgTQiBkRBuNSRJstBgz0CgEAmuh7ocO4l+HOBMRSVMNdsARCZ0QTcLBKMxIYyqF2ll036FFRIVI4ntMrBHhQLVryUuBJeBcQFtP6Byp8kynMCoSdNT4cMHtZsuL1y+ZjQ1df0HIRxR5T+9TOpeRmJJyEmgbTzItEMHi6gNVaLl/usQFhdIdnRDEZITAYbFUPrDpetq7Hr8waGEpvGE8znHBsz00VJUkTVKKsmZURPpJwmQyZV8F6nbNbv+c/c5xvDhCG4nSPUJaXO/YtQGMp5xA30XKbEUntjitkW7ByOyYFGvaUaAwEMKB3niEzEjSc5zVRGVRRhCtYFYeEfyeXvSkI0WSJuTlkiyLjDOFdxrnFYt2yabaY9LIfFGSZpr6EDE6QUmL0ZrU5AgfydOErqvpupYQImmasbp3TjmacvHyFdoPtJgsTyhGGVpI6t2BUTnhcOiwPcQw9MOleKMRlmDyhKOjc87vnXB6tqCuNywWU0bFiNvrNX3jSEyGtord+o5Xry65u93gXWA0ykmzyMnpnKura24vDqx3nnzWUhQpiUmo9lt+/hd/wbPPnkH8a9RVgkqHIHNqCk6PzxiNFMKmnJ8sCdbiO48OglSBFI6u71Bpgkx6pGyZjCYoYUAYVJpiM8FWtXx49YT37i/JVATVoD3ghz39VA2DuUTmuMDA9heW4BmKceHRwqHFgPEKiR0SGMIh3twL/+ZerBRKjPBCDJzx4CHmA6efgOOKRBqCjzhdEcMb2YnQSCwyKpo4rFb9SmMcLzUiiYPS27qhgI6RxTils4o74bhZd+x3PZNf2Rn3KJCBKBNinJJISTpuCN0V9xfvcLQ45+CboeCWI0I/JoiIa26QSnB0MsbZPW11DWaGyRPSJGc2LX71Y1MoSZkGXKyIqmE0TgnNjvnkmKCGArC9FcTNDkJE+BFdo8A7FsfHxJBQpBNm8ykqK6k7Q69yLq5fMDea0Oa0co8TknV1oLGWxdEDsqJk5yrGQnG1uyZVhunqhHQyIR8tmY5PaaPDqkg5KtivP2G3rSnlgHJ8ffWat5c5m/1zWr9mfnyP/Tqwbz8li4YkTsFP8TJlTwtFYDI9oQ4CTMbJ/Yecv/UWlduST2teP78g+ISYtEzHD0nVHCUnTBdjrj5r+dlf/IJvfuPrfOfbv89fvvgYTSTPZ/RVy2HzCue3NH6QzpHmNNWOICJWlFxc3PD44ZI0plxeXvHtb3+fu6pjvX8FQXE4lHz26c+4ePaXfOP9r7NcnPH6smZ/OCBcQMmENvYsj+9R94HRaMz05AhVZuSrBUk/o7sOWK5wTtA1NUU6Iwkdm82HNFWF1IFkVEKUTGc5x0cPuXn+OUdHCZ41egLl9AGsvkTIEmxzQNqGcTIiDZIYFTFI+jAIYKJriPaAjx0x9Hg8vdijSPB+jHQtKl3Qek8nbjB6TOLnRC0RsiJYj+sleSYRsSK4QLQS4SVEh+8C/b4n0Q2h9UiraXYtohvuIVF10EpsXQ+a9ThkVAgCLdUATRCDZEcmPdZbOhuwLoI0SB0hBox29K5CyQwfLfgZ3kaUiJhEo5Ui+EAM4k2dEkmUQqmBZy6UQifgegteI+VQGItgiMEgVIrJcg51jSnerGFgSPQwYXDOomSOtT1JFvHS4nyK0COsDeCbAV3sU1wfQTZ0dk9Rgg0VzteEaCAaIim906hUEGU6SHdiQLkMJVPQkj7UBG9IhhAhzgJhjpBmEPcoT4iHIa+II3iNkBkiamIUgyXaD6Ss4bmVgI9v5EgKj8IF/0YWVwzPKRyJGQqYSByaIU6hUkXX9aRZTnCOKEApjVCKtm9AJ+iRod419BYSIqlRKGkIXmBD9//fznhQEZHUqKzFdj1KzaldjRyvyEgh19jgiC7i919EZlVVQ5YWmLTE6IToLe3BkZiO4CZE36CLgLQDF1saUCqgOksbc0wxo99vSEd62PWJAWH0gNqzHV4LlI8oJQlVj1QakSqitfhWoiaGNHW0t6BHw5upjMMbqfcenyti3WMTgS8MuQDftUT8GxJLz6HZcTRfsdsccEjSBKJQRJtjbKTIctbbK57u77iNgSdNTz9KWaxy0rMp2bFhnCZoOcIrQRNShG0Y1R15taNqK0Za0auG15sLmrBimi9YBOh6ifARUkHtE6azCUE4uv0Gv+uRtcKIDJ1J9s0rjF7hRY71w1iYkCCiRgnIZMAlAaMUFkfXdQN8XzhkKhnlOTpLCb7Buf7NXpwiz3NMIkmkJUvEwDD1CufAd9B2kcYGXASdCLJUIZJI5TqsD7goCV3AOoFWCRJHnlqmpWezfz6QU09PoQgAACAASURBVJYTlBxwQYdmTedbMjGjtS1RbOisp7eS8bgkKwRBFNTtmOLY8ur2BYmCzKTsq2uKouH4+IzWRXoLs/GCcbbg5vo1WVIiZMJW7+m54Wg2prV3VG2DPqS4bEkuEyQWLx3bPoHK0ugIZqD4JK7m0Lfc7WqEH7GYzXk8f0gdKtQU0sTjaknvU4KTxFSRL045LiZI5znEmm0T2B4EMq3IyoTucB+bGLLRa6SP5GqEN2Pm8ylBdMxHK0Kt8WGNmUFQKdGlaL3FKIfsckbZgi5VHHbPEViKNKEwE0pyxmpEUUYcEpUW/OyDX3J+vqDIcg77ChEji0mJVJakGOGdYrqY42MLXoFPQSSMx3Mef/lL3F7dkmSSEBwSjVEZmRqRqhwYhCv7/R6tNa0ddvYGDJ/A257oHToVnN07QSewLI+YTEtsb9nXB5q642xS8vnnvyTJIrYPFHlBnoPSHkTHYb9jv93x/LNnzOdLHpITnOb2ZssnTz6l7zv6oNBJRvQ1aW4YTUYkmWYynfLWg4fc3ew4f3CKV57ryw+ZTqfEXAOOAHS9Zu33hHFNfhy5vzzncrOj6XdoBItyQcgDL558yPV3ckauR+cRtMT4wWBL4+hjixIgtESEYXooZEaUghA6Um3omxwRc7xq0YkEIkq6LxTjaVoQAmRpye5QE70c1np0T6pzDvUVSqcUk5K6uSGRU7SYIYIh1Qk33WtiG8j/g3j/YdczLwPRlLS+p0gCaSPIfcFkLKhkhQwdD+OUza/0W6wQtLGl9ZYklqTpmKy4puZT8nlCOl1h4xrhIj0Sd1DIPMNda2KakY0XXF9cUFd71PgBuVlQtIbJ2H+hGM8nI3oEQqUsFwV9t2d//YyHb7/N+vQcJVIOL55CnJCnJcLnFGJCZRyr4yM2r3ecnj8gCElve0zWE6Lh9nbN6uEp+7YkpHv2V1t26z0x1SwfnyKC5/DZhq7uqH3HOJ8zX3yV8vghOi2QrePu6jWL+yPy5GM++/iPmSzOwSVYKxFFxlptuOMF9WHH44ev+fDyJednGSruCWHL+dHXqLuUm7uOah6oFjNsYxmVOXmW01nNTf2SMo/sDopJAcvplCLRTHLJeDJDqYJPDh/j8ow//Bc/YDSZsiozEiSpFRxuXnF9/ec8f/UCRUFbR1T+iHb9EXmRs5i9xf4avvP4O7z49AU6McyPVjz56Mkbdr7ms4sWkQS0SUmnHi9btusDWaJIpiuaNhCTNSax5OUGGQWLckQ+L8mKEc3rjurgyLMlVbUlhB7bWXa7O/a7GzrfkY8mjNIj/L5lVT7Cth35KCGfKHovSbMZy9UjlDI0t7d0zZpZeU5ZnNHbHdYfCDIQY6Dp74g6Q1mJ3e5QMsMFRx9vBxlWN2eMh6Sh76/JxgWpOCLKKUEFgmiJacq+tpiJow/dGw36YHR0NuBr6PYploa+FfhuR2heI2tLjDk2Grp+h3dblFiQSkWWpNTVgYhDp7yxW3qMS4khQySezjYorTBCEZ0lVYoYA7LtmWYZRo/pe4eUoLUiBot/Q6nqugadJAitCFEg5ICijbKGtEVFT/BDID+6AhHHCKFxrsLaHWkOUjXE/hwVC2Ic45wjygNer9GaN/dxTZFqXK/wvkEpS5IUBC/xskInDhckPkRk4hEh0rcKQU4UgnI0wXUFoU8wiSeGiHUOkj22CRhyXBTYbmBKDYQZgw+A6YA9zoFkTOhBkmODANliUgshwQiJk4OFVMihUO+jxPnBQK29IU1KWt9Stw19Y0HYoagPigRDkt1xqHsKnaPCYAdF1gPWNPaYdE7dG7za4a0mEQlKp0ig69YEt+PvcnD+vYvxbNLTRuirDCVysjRiFoaWCtd0dFag9Qws9N0XzW5N22LMkkQbgrN0bU1VeU4mivZgGY8MSjdUu4pEaLRJILFE63FeU9UHimzA+NmmxQvQevBIB+chz9DbGgToICAbxh5UFiVywqhHeAck6FQQ6g5hMoQsCNsONwJdiOEfHCQkBd1h4C6PSo2yijadUdeB0Nbk4wK8JvYRITSxaDjktzzZ/IKno5c8dR3VRHH01gNOT85ZlkesshmpySkV9CqynyUsvEFNBLZK0Ddrtrue9eWBLERcdcPyvVNs23CzPpBNSkzWk+cj+tiC2GHDHiEio9zgY0ddb9B1z+rcs2lvubw8QGIoxhB1hxMBdMT3f/0ltURt0TpDZHGYf0uJ95KLzpIpRa4iabSYGEltQkZKkaRImfHx7R0nqxUuOLrQEvXwPtlYj7WSUIywrkZKgQ+OtqnxvaXve9o6gB2TS8NdaEnCjMXplMVJxDlH5w/ohaWhpbE9C5vhF54DisCSYjfH1R2fv/6UxcmIqZkRxZRESEbphDx5QMIDTo5rjo737DYT+vaOcqZhP0KgyDJJs3/N2GryEezDNdPFN3l8uqDv9mybhk54XHdgelKSLCWX6x3T8YKN3NPGlixNmY2PmJ+cMj0f4Z99TjmZYHNJr6bAa6rqCj8DnVukV3Q+cGO3NL6jmJa4qPn0yY5HZ/fZywtG5hzRrZHpmnE+4qx8l9LDaHqPLI2o1DBV9whWUPsrXDgM17YOWLcnMS3Tccmm6jFyRrCO2VTy9oNzhMhIS6jcgUN1wrh8i65RVOM9J7Nb6mZN1TmWR0fc3FxTTKa8vrpjgiIgcS4yKgqWSUkdrnn34Rm//PAJLihSnVMHwa6p+PJX3mV3fcdkMqFvmjdSnYHq4/2wq17td2z2Nzx98SmZSVgs52ilqeqKXbVnuVxys7mmbiKhXYNq6PsN9cEh0CgV2d18zmazpnM570xniNbx/OWnvLp6yaHZgxlWoqbFjLpyPHr8FqvjexRTg0ocbWsJIuf7v/sDPvjgT4mqZnF0hvCKpurYdo5d3dBLwezklMlsyv7ZjmArqtjTOkVscw5VSlw+xjMnZoF8Nezyq22F2ByAlt7uWa/3HC1PBgPfm+yH1AJiijYBxwXe5vh+hlTZ4HX4D6I/Um2om0CZzMjMHO968DW2LhBGgp9g22HNyHZuIALQ4PtILxoY3dIdEhIRv9AZ//f/7or/+HceUiQ9ZTGh2VryomNZOmKb4ZyhOJty8vWUf/1//koxjqOp9rhDRRkbxongsJekyX2kPEGohGk6pq0Uvt/RHaA7HPjo8invfeVr7K5uudnc4NWEcegoJj2JdOyt+8IDaiTGFKliNM1RRcqTzw48u97wa//1O4gLS91G9sahi5xlWlKMp4h7M+KRxu1bVBtZrhZ89PFzsqnjna+esr1RpE4w0QUvwkesJkd89sElamSYv3WCH0+5eXKNchnPrn/Ju+9/l/7GcvrgO8TymNv1LaXo8D7HupTPnvx0CARmS+aje0zKgizbsjlccbUJvHV8n5ef7bnd7Dme3adtAzFtCUeST376E+ItxNER+p0JXfWcUQSqnpvtBaPVCPYNZ+URD05zPnl5x8mxZ1xCU3kOd3eUi4Yf/JN/yvz0nK4dkXqFY4OVKU3T8ItPP6HRU8ZixT//F/+ErX/I4vQUzA2N/4TCV7y63vNHP/oh733/y9zEPa+q51TrCx6ePuRLj7/CrvWI5ITH4z/gpz//MckqYMxb7C5v8W7NYjmB2ZpuXbF5Hvnat7+OD1viZsP+6hO2zRPOjk/pDopES8ZjSb2NuHbMeFqSZpbD/hNG8cB8dcanLy54+Na3aJqa2eQhSarp+4akuCRUHiMyRukcmaS0rsbK7UCHCinWTfGdIo1XuM7SdSleKWIuiMkBnEX2R8S6o1PXhFBiXYHwgFd4D16OyQpJ5zsULYQc7zWht9A5QmPwraJu78hFSxYUKiq6tqVtakQYhFtSNvhwiQ0rpPCkqR1cHyoZcKciY1xIvL9FW8UIgxQ5Qmps7OhqS1mcUDcNmZ69sQQHetfTHTxSKQQCLTRFPsb5iFIpfe9wrkZIiw8teTpHyBO86/C+oyhalPT0bUp9J0mLFdFVFOmIu8MVRXKEyc4HPb1uSZMFuzWkJsXoHV29JtenKPUAKXp01hF8wd06cnwv4fY6R8RThOkQYo1kC+qWNBcIZcHW5GZKcIIYOwQS1+XEsCOZSbxtiW46dLBjhw93IHuiGtPVUwozQ+Bo7S1FviM1egjG2gQrB+lPDJHO9iSJJkSJdwKcwBhN022IoiUSUMIhg3rT9Q4IDpixQMiEfBRwfjfUmTIh9BHvA2U5AumwISMIjSkbpAx0vUVEi9aOVH1x5e7/UzEeQonrO4IWTGYZMbQcWhivDNt1S5qPSTqHs3tE2cLd354bVSBYQa4Ctqto2gNFMQFhaZuK06M5V08lqjwbwp5Nj61qfJKSFSPEeofLJL5phq52YRBGQT8YA9GS0HdoqchMRi/dEDKrJOX9lC7WtHtNfmLAaoTVhEQTE4sIa4IcofVs2D+ixdodMRqEyOm9RdQdeXbM7vaGVT4ilBnVGkphKdItn7eX3NjATYS0nHCk73jrfMn0/Aw1vYfPV6jFmO40Icsiqet40Biklexj5LYBxQm9u2Rerrh+VTObvUXVz+i9JMta1FhisoIsicTDDrIekUukEoge4tZidxanH/HBZ5dkZc7p/fs4J2n2FVkCRiR0dUBkQ8BlsMZKdGoGcU/v8F2P63qODyXFakyne5x23NgebWESDW7jMFHQdwmRFOc6rOuJioFSEQNgiE4TXIpO1dB9D83wlkxCoEAnhsUs53y1oW0Dtl8jYOhGN9dcXPwljx7+GkJI7pK3+IZ5yD3GvOp/zqvmCYeqYtJIvj3+Eq/jU/bEYZQVc9p6TGNWpOMD9x6O2b2ec3XRUBrP6OQU1/YU62uKpOQof8yzqzn3lwsePXyMYcV2fcAUHXmuOcSWydGc/SfP+O3zb8A857DfsPFbrAhE0aKaa7rXt1h/Q1YGMmWIM0uUkVSnHIsl2igavaZVHfvda3yVsL6W3G49wTW8/26PUDuub++Yled4v0DIkmKq0OOaZN7TYRB8FRsTbLzFqYyQjQi+JjR3lMVjllPBv/vp/8bd9gKZZhxP7rGc3uNoOqerLfPJlMu7l7z/zmPSwlBVW5wvqJuUzW3KIj9hukq5vsswRcnV9RRlJpg0x4ae9faOv/rkNflsStdsEFpzPj9FiYy2bcmkIGy3rNdrjo9P6duO6AJtVxPCm/1lgAi269httrzc7piWv8b15S2ffvopN7c3vPeNjLo+cKgrLi9e09aW3e0d3neYTCGJVLuWx4++zG1zx7NXHzMpxuRZyqNHZ0R1Qh8cUirunT/ANw3vvvM+UZa0Ycer64948slT/tl/9t/gXaQoJ6T9I8rRBNuuWa+fsTu8ZnrkyeOM7lBy27W8df8hk7jl8NlHVHd3vL14SHZsqE7PoDD4t8eI1LD+/Ip+t6bYQdJIitGccpZhXYOJjrqdvgk2CRJV0NaGRI/pXEQlBUIfiNxiXQ/8rYGzqUGEjLaOpGmJURXB7Qne0vWeMnufw6EF1uR5iRQS2xYoPyKfJdxWtyTdlGT+xV7Nkx9uaBvD7//effLxHjFqSdWKh2XOgo6HqaBRBddN84Xz9neBQh2TrxT54Tm2+hhzeMqDx79Grg+Y9A5ZTFhvIpu2pRYRUcwwixTbHdhttmhzxKh8mzyfIeix9gatH3/h70wmBmSFFz3elSRmwXvf+secNGNSofhsd8MyO6OcFIwXC1hkzBYjLv+XP6V+Z8z03jHXmx0fv3rCu9P7LM8ecLd5zfh0wVWz4e13H3Kzf0WQnuXyHSbTc5rWQe1ZP33F8f1vsFy8jxgLemlo2j0xjYxmc94eF/ziz3+EbXM23SVvT6aU8zO2a4fd7Xjn+NfpVz2z1VM+vt0yHye8ti/IJ4bTcoL7rGH/44rskWH+XkvT/BiKryCioj08pfHPWI2+xnZ9oBaf4bPfJJ9+gyA0tR3hRaCcBabZMc8+fYLbBdbhQ+42z5gtHrLeW569uuQrX/9tXt/s+M77P+DowXu8vH2BbVtiaFm/fs7Hv/gRc/kD/pPv/5eMz3J++pMf8eL5R3z9na/x67/1+ySLc378r/4VD86mXLQfMzo5sL95yv4CCJbUpBxuT9C3io+e/u989ze/xyjMePHqGmsr+kYyVQ9YTOY8u1kzzt+ma67Z17/g4YMHlOMpdQu26dFpYLO/YLrKyMeW8WyBDAXeQm/vqLtXlGLF0dkpyWTNpnlKF0pEPCJGhQgOIzJ8fEXjWoQ+p2mekglB1i5wTcKBV1zpazJxS9Pf0LVj8rSiGPWkRUQmS3x/RpZOaNuUNI1gE1wbsHVF6CoSm6NESWh3yKZFJSmEKY3oaOQVQtpB/NPfR7g7bg4fspifkKoZ3gl8F5Chx8aG3joSNN7fobQG6QhR4kJH19WMp2fgwItA9DXeWfreolXCuJxikozDvoOQIQO4zkAIpDonMZEQOkxSYlsxFOdxQ904hsRJSV6s0IkjTUb0lSVPU8o8Z9N/gA01pT7G+zlGpyQ6Dvg/epRcE/0OHyXCZex3e5Ikpe8DZvwc5y6IjIleQXRoJfA20De3qMSSpQuqVqNUSpZrnIhoOaeq9/hgUbFAC4cSHVqkCDmitTV5liG4o6425NkSgqbvIjFofEjosxaLH3bUrSD2HSomaC+RImCkwCeSpvUkKiHLHZ4NUVhi0ARbksUjrK/JTEbT1ig0wmeEAFIE8iyh6Q8IcclqMUyHtncRiSZPE4RyOP93Lan8vyjG+1ajZKRIJSad0K1H7KtnlKcp01mBSjKcr7BxiHP96qFSQXXoGUuJiAGpNPNVyu3NmumkYHNzhbcl45Gi3V8jnGOyXOJlYNN+zjgB1BjfQ6oNiSkQShFtNYxOrCW6gMkSRAqhh9CK4dMVgXgzaNzJO9orizCeEDWiTjD5Cb6QcHdNYyvy4zPCjYI+EjOJ7XJoLem0IYo1Xa/p65asVBxqy+XGc92mNAjSrOP6xY95+O1HZLN3yNU3GMucWXlgMk2ZhJK91CQGpkawUx3O7llseo6XD3n/4Xf59OWadx7n7HevyRPBrJwwyWaoOMaaHLotZToCNUUngiAO7KoNXafQxYo2XGIPLWlMifKa3cEiY8LIjChSTQgVuAnjvMQYMGoY+QfvBha17Ifs3/EUrQWuVigMhhHaKLTR1IlnS8PRtKSrd9geEjEeAiMKxqWhyDX79TVTM8GYEftKDTtTykLaM144hLBkac/uJrKvPXUH43JOlhmMliR9w08/2PDee7/B22OPrS94ubnhzqU04ozrm6eMXMINFc3bJYuq49MPn9N0a7r4jGS8JwmPaKoOJXse3/sqbt9Sq6fs9Q0zVTKa/wMutjds+j2r+BBV1zj3ISEJ2FSgRcZZMuXJR08YL47R03MSZ6hCRiCnDTXBRs7KKXf1genySzRtj5RTZmVPlkf2SSTeQbuv2XiICYzkiHWIPP38mrvbhne/Mse6G25etxSjhLvtBavVeygTUcmesbIkXjFuBWZkaWNFFFAmIybOo5WnLQLStNSu5sHbczbxFc8vf0lqFG/PzikXGUSF0HvmRw51UKi4IBuf03Q7cM9IlpqvPfp1mrZhWj7g0O5I1J59U4MSKAp8vyNJDERPdbAsF8ekacp+t0Mqwb17p1T1FoDVasXt9Q2V2WPIcM4SggMxQL7nsxU//9kvKLIRf/Hjn7NZr3HecX7/nM8+fMrzl89Ynk7JzXh4uJSRw+6Gvu4YFQWTccHTz56hR5JKCt7/jd/gS48fsypLTHB8/OEv2XUdvZR882vfQqock654dXXA1YFvv//rGFVwd3PHrJhRx46Xdx9Tb/bDw8gsWc4y6pstWempm9css8f86c/+nP3hhtN7c26KK15Uv+AHb3+P4wdT1us7XryumXRwpFNMPnTU3JvU49nqSxyut/RiA9KipMHGa5rWMUrPCLLBpHtCTAh9Aa7kVxOTznWMJ5rd4ZKuDiQikiWaYjRmv0sI5pf4pELxkERHuv6ACD1J6qipKNM5SVezqQ8s5n/7e49ePuXif13z33/wOf/0v/1t3pll0DYEC6NMUWqP945V+KKBc7kyvH52g8w3OAm7rmR+9j6XScR3G1J3xiQoer8h+As0tyRxzMnknGv/kvH0hCUPWZyc4coCNZ2h0iPqly/4ldV09lnOoYpM0jFHxYzFdI0cO9ZNz4UVNOsbvpQUkJT0QmLdgc+efMxt1lHEBfl4wna75dFXZixWM16/6ri5vWG6LClHMHI51giOTs6Zr+Z0rmH7yUvWnzwh9Yrf/q0/4NmrG4oHK67vLsjzjHv379P6wOWzDwi7Z3z7H/ynfP70BfPlb1KrDmY1D2dn1C8vUN0Np+Xv8WH8E94/qrlrHLtNx121o4+/4OHXzzDH72HtYzJ9wvTeQ+q7G1StOBpPUE1Dt6k5OjrBS0EtFWW6opjPiX3Pen1HshXE3U/48ux7/NnPPqBXPYYGGw+Mxobf/Mbv8j//6/+R43sRumfUT/+MqtFU2w2psbz7/rf4nf/qH/I//Mt/SfGJJi8t3/vu7/OP/tEf4lzKn/xff8SjleY33/9D/vgnf4KcPeOj51c8PHufpl/THF5yf+TQ9ZgvP/gqq+U5T590eGboxJMXLVFE9rsdvfoz5qMTut2Ek+XbTMszmlqwW2+JCoLOkEpRlG8zWSp8f0WsS1LGjFRG05+RzzRJXmJdy2a/ZlQkpDoh2jDsLdeSu+0deRbQWqCUpu227LpbulDDaA/+wRtHQ8J4FEhVRegCnVekowqdXdJ0Di2+RGiLoaHnIspr6BNoJSYWZKw43P2SKu5RHmzokQhElHjX4x3kOudkecp+PyAehTAIoUmkJEszvHBcXL6kM2cQFEQxEEEwFFlGv+8ZywTZ9IikoChS9FxjneVus0HKA6dHp0P+zUPkEhFT8BN8mxBx+LihtzVJogiuweglRs1IjMGkUO0TbBdBbNEq4dB/TO8DgRW2WQ2ixPEF+/0NaXiEkWf4fk8MGilKPJ4gLsnzMX0zQZkSkjtCaAguR1JgkgWb3efkZozuv0JfS0xSoZOegCUESZLm7A4vmC8muEZje4sphuYFUVDIAmjom4RUnzAaR5q2x/sCmRRoAZEVwTUkJkGkktDFIUyvxIC4jYo0OaPrXiFNi9bQHkYokaLVIDK0tIRocU2CZonSAWSNMT2IQF2DVCMKEkLjsfslSmxRxhOUobYpiA1j/p+Pv3cxnk96BBqCIYaMttowHi/oXEOJRpqUTWzwKmU5OQMu/+Zcj0eaSNNUGAN5lnFo9nhvKKcFn3xwSXl8hpYZUWX0wbJvJGJnmT04IzhP9doxXhlUlhADuH2DrzuSLB1QbdOS6AaSiwyG3BhEYQnWY0hJp479XYvfteSLOQKIcrBgySaAHkGrUA3YWKNNDtqBsqRzkMqjZaDxd2iZ01jBh/sDL73l9GSCqi64eP4Zj979A1x6TjLLmZ1bsrnGjc/oJiV3fY/oG4KJ3JUpMXpGNmLMgu78XWJqGZsGKSJiNEWHBGFymkSgaZmHlFgqPAEpU5I4BDmzRBLHhuAUk7oijgwiaravBI3XlOUYvZiAkHg0R+WYIitIE0UqDV4EutgR5BDyECJgVKR2e6wBqTV5UZBpSUqgUAnRCmoEQkRkAlFGVPAICYnwCCtQXjOfRRwH9myQsiN6S4wOnXpEkEihmKVDGEmpQCkcY5NSiIzbFy1vrcaU8cDPf/4XkB+h0IxMTzGJxIczbsKIJ9vI6Z3DrQZU2Xg8xZiS3WaNbS3GFKQh0jYtuh/jiojAkMQcEcZk2ZbZUqCqnnJxjBSCVTtgGRvpuWo3PH58SmEygqlo6JEjjUATLYRM8vO7S87np6xf1ByvjrHFCTTXCL9F5wV1YhmpKTopqDY1xnteXj/jpnqGMQmae1xdXvLOW9/l5eeafAnb5jXBNhijKc0czRIzkkNH8aDoY4NXDYFALRWSkuA1JhmzmL2N8FvwB9LsjNG4xIwsbrtD5SuymHF994LJtMa5Nb7fgqrRUnPVPiGRS5SZkBaC+rCmmHRIDc4bjjhmOZ3xwx/+kOAFPnqs6sknKSrVVKJj5z3BOdbrNXXboNKMeydnSClommqQQ3lPawPlZIbtep49e0Y5GlHkBTdXtyQm4+TkAZvDNbkxvPXWW1xfBbRyOBsQfqARRHmHrXJO3/0SSbGgnJ0xnUzZvrzgs48uuLi95Rv/8Hv85Cc/4/u/9XtY2+Gc5Wh5j8ePvowmMJ+teP7qr3DpmsuLO0Ziznx+TBQ5uVySl3dcN5/y8PQxf3n5hNXDR6zaB9zebLDrPd979I+xu5rX15fc+B1JqKkbj3MFQk8RyYQkapxreP7qOTp4oiiGzrZO8NaiZEugRRpL32f4foxRgsR4+BVAlU4i1gVEGDpNgTiIzrQgCE/bTFC6RJqaQ7MZrnWpcCEg7JzutmexSLiuv2jS3PzVnzL61rc43pzzb/+7P+Pnv/uI3/mdJctxhWt6KiexiSKTX+R/27VA7MZ0dzXeRqRVlF3Pob1ktPwq9U2P3b+mqyD6M+pWUG3u2O73EErmqxWjmcalFclowXhyCtbw4S8/47u/+rASM7xz1K1lI7bU9Z752THl8YJPf/hnvP21E/7qF3+J7HPKfYHYblkdjxg/foCw4PYHfF1xbzlmlGjcpuHBYsn19SWrRclYjKhvA2lxRBA9trrGdHvOjxckIsfFzxlPSzbdmvEsG8hFXeT20PCjH/+I/+K3f4OrKkJ/IKiX1ALEqEDHhP/jJ/+G82JEFAkP3xmzzN8lv3vNrL+gTiN7mXN7C/c31xxtR+TLkqb+K3KhmGYL7C5js7llkh2x23lqfcXDR1PktMHLDNcmQxjY7cjkgecffoZvalb379G1Ep0V3H/nmA8+/7ccn09p3IzEzbh+EVieJ+yyDcePcr75zf+c/+nf/BGvqlu+/+XfYTVb8I1vf59X2w0fffrv2cYXvL7FuwAAIABJREFUfOebv88f//KnTHLJ3eWM9dULHp5Zzsf3UNkJozLwySdPWGSC3e1LTr9yys3zNaauEaLD6Rp8S+Ifo+MJLtakKqeu98jEszjWBL/EhkBUgePjB1T1JU3VILqIjjVK15jck2Xf5tC8xglIxJJULJHW0Dd72vqSff8BdvqMefiPWL98TdO8Ztts6IImNUsm+h3CpsWLlNVxYJp9m25XYMNTQvYMmTQY+ZBMTzCmwrUaZwNaKBJtsBQ42xJCj6KgIaJ8II9rTB8J3ZjgDUHf0ctLHBmmXZCnw/pC8BZrIz4Y9pseZST3zt/i5f4DlElwXhDcQCxTXpKoEVpPaJtILnv67kDbgzKGxXKJlpqm6vCdo8xHw9paBOd6XN+jkgGnWugRaZrQsiPhmOgFTb0ecjCJxltJWa7oWg9WUmYjpCohagiaZnOKr09IpzM6d4HONmjtiXELTCjNgkBFlBfY3pCoB+AMClBppG8kmfwKmRI4v0GmHikVMWq8hRA9N/uKcX5GkWq21Za07EH3g2zL5ghh6K3FWktRlmw3PUInaONA3hBDx8hnODqMSlBa00qL9xAlCAXee0TYEhGIMCU6hWCH0pHEDCuV3juyPKVvhomd0QYhe0K0BB8QQpFoh3aC/V1NEAlFMdRE1jmCy1Bqxd91/P0NnKaA4Ii9Jao9NlyR5A8wMSOKHt/XJLlDJoIo2y+erAzF2ODa/g2HWHC3qRgVJ7StJQbDeCnp7S3BH9BGgjrg3QElS/bVAS0VQuY45wmtJXaW6CPJKAEPzCb0N9tB3a1ASIlIUmI3iLMwAvnagpTI0BG9IKAJQaH3B8IRSOfwhwqRFKgkR0pHoMIhkI2mMDPa2KGQXN00iBg5KQtEC9s7eOerX+N2aZl9WTM/mqBij28EMggKEWl1z1h5UHCQEdlYZIC0zEjHGV0XePveW9hqTSO2AwFCaWQ6xqQpWtQkhWHfWLQOEBxKD4FGbTruNjvqDKK0bO4uGXOfxWRFagS+usX2muOTc8bzKcoOtBjh9BAAkQlkBcIMOE+iRWuLlh6lAkni8Hish70CKwXGa7JM4lxD3e0Hg6fQ9L0jxJTJeIVJKrztUapFyHr42coSXUomJ3iR8X+z9ma9smXZdd632t1GxIk43e2rsq+syqqiixQJyqJAyJRgWID95r/gv2bANqwXGxYEAbJk2RLYoSqrr2xu3v6ePiJ2u1o/RMLmJQiYBrTf9zpARJy15hxzrPGVq2Pc/ktku0HWLU7BflRUq0fMbs+dG0hbR3f1ObZqke1DVvV3+OS+5Pjyl+yHNyyKB/gUqZolYWgpxRmLdcHFza/43W9nNs2C2iR0sUOGljTVZD9i7R1q37O9CCxawcX+jrJSrJqGQpeopHhQrbnXNry5vSVlwzIrNiJSNobXTtNNW+7VC3TfUy4iPn9F1V0dUmiUwOYFQWmkkNg4MsQd0kJjl9w7fUJpLcvVgs1qhRKelDsW5RmqsqBXWFlgUUTdEcUSP2wQw1uqnEA2BGGpSofgBjcEnjx5yK+f/wWzf80c91T1JywXp2htGeJbzhqJG9whaaVecXNzwzjBNIH/FsLy8PwcoqCuVnTukB4SXSKMgkZUXBQ3+BIKtUQLKMtDpnZOGcZMm1r2oefLL79EK0vdLDk+v89mfUSMgX7oWLQLnDIcnRzR7+64u7omes/oB0ChxWGLur17w2d//BOitwRvOL93xmJhePr0OYVasu9avAuYLEhz4O2bC+I8k7Lnxd0N/9nv/4QP3/uA34y3zGHm9cUbQg48fvw+Jyfn9PuRvp+oy4KvXix5cPoJKjhEHimXBYVOTMFhbcvrq4Hl6Zo0eC6Hnl4rHj74iMZuuOI191TFKGb6PLA53XBUrTGTwF8NzN1MWRkavWG/7UgpIbk9fG6yIMUaU5ckJNIA6g3kkpTLd7dTuWYc9kiVsRaMUChK/NyQ8gjUKCURjKSwoKwShQmkMB1iE/UdF2FCV6t31l25LerZS6Z+5MGT+4Q/9/z5dmb9/YoHTxqO2wKVHVfV9p33ZJroL16Sd9doe8s0fs1lKjl/fM75g8dYMeC3b0lbhx162rAl57dcK4/sDAUKuy7ZpZKyWIDPXF69Qsp3taQ87jhqPS4OXF8HiEec1t/jm6+3iFAQ5kC82qG3E1SZcCJpTx4xfR4I644oA4vjJUUZEEKQUo9RBblW0NaEMaJkT453+D3QKRq9IJ7fUTaZ/f4KJxOIkrraIJPBjY5SKZbtPer2Ec9+91Macx+RCu4dndKNkS9+83O6eeD9P/wzhthy7/E/QDQN9dkncHVJvPiCePcrWr1jcVIzqSPyXlA/XDGNPbfbW+ZpS6oH6s2al5dbPj07xTZrbu/2WJWojcIhef7iDYF7jPYVQ/gla/8pwqwY5kR/lxgGyyc//EOKpua3v/6cB598SIwTq/l9sgu8/vlLfvNvP+dP/+n3+cn3/4jsjxnfJr55+oz9Hs4ffMZp3PDLb/4tH//Jn/A//K//C//4j/+M9x79BF1lnr74Kf/+P/wfvFefkJszHn/vH3H58oY337zk4X3LstEMW083D4zdhscPJFUzoVlgizVCJWKGKAqS79A6MAxfM/bX+LnDigUuHJrXxaoAuSW6SEwLKnVEChEXbpjdHaPbkyl5dPzfcPvlxNX2c1IUIM9ol4pmobF5wsc9603NanMf518wq4hWRzTl9zHFDs8brDhG5j06bXDzSMgHwSnFQMp7Qr5hmgxarjAyYHIHwpOzQDBRKouLDj8WLJbpEIfbZUAevMlqomwiSjXcXo9U8SGVrBjDzBwntM6kPKGrTFIjITmyECh9oEvOgycjwCi89zS2wgjN9XUDwlLYgqLMKBOIMRyK3mkmi4AxN4gckCmg5BE5JpQouL70oLeUZYkfC6QS2OqG/fCW0p6zXmyYpmeoMoFYMvs9KTs0mpxByZKpW9G2C1LeIdWh2cpiZPBb2vKEEA1ZzIi8wPVLUrToImLLjnF8Q7somMaInwsKcwIyHNJTignUlqZ6n3lSzK5DWyirxOxG/GAo9SNiGFCqIYwJjEEkyPGQ+qeygBQQUVMVDqluATAWlNCkkA7gRBKZGmUdPu5BlkhhScESg0BrS04wxJcUzT18nIm+QskaS8YzEeZ3Q03+rufvb1OJluQTOkVSShS1pljvMEGz9Y46GiqzYdaB7m95CotygcXiqbAmIvSMFC3aVtzd3GFNi8gZh0KpEisTScw464gpU0aIdia6iUkcog2LyAGvGxLzrscuTvAxYWVBkDMhBpSrKUUkVTPTDMWcyEVBSAnZB7RWiJVBd4dDPMbMkD2lPuTeipTRpmacZ/TgUBTc7TS1NAQvWJYSnz2vx0vGoxp1f4N9WOCWgb14iwwOksammSmvSSkzNhVGGuoeclTo2qAqQzIjWTiEUiAO0wctNKUpMVYfAvdlRZwEC3OMNJnODSTVkHNCJ0GZR+a0ZuxBJYE1nhhv8aFEFwWmXqCbisHt0T7RKE1hAKNQ8C158fBjDTFS6gZcOGTMO1A5oySHi6vRkQpwSRzg6lkeNgOhEEogUkCbwOwOVEpiQ/KCuQ90tyM5RExToFRiChNB3ZCkxSUQWIqioqnPMFaSQsEQMrs7Tw3YBajCMelA2AiEFgxqe/Cu+0hdt9TNQJYXpLjDjwZfDGS9YOoCOb1lCofYwnEb2d0MvL1+y03n+GzxIZKC3ZipbOaoachh4Gq3J4tIrRWqsijX0wbFomjoh5luMlRyiRYzjZU4l/FaoDNUZJpVzewifpop2gJs4sFJzdGyRtU16+aE1eKcqrDcOzGsmwVDukXmGqOWBz9+EsRpxomOpBOqDKQ0QyjRUaLzIfmmUCVtsSG7mjBMiGQhJ+Z5xqeWaWrpuoyPM85HQpzJwiNkJmXBXRdo11uKypFziy7W9MPAfr9l9gPNsqBRkWVtEdGiJBRFwpYgUPjZkoWmbXumaSJlxepoTdMuKOsWrRXt6ojlakF9dsrzp19xc3HYBLe3t0zDfIDyGI0witWqYt9tmQeoKsWjxyecnm6wtuXl8wvaVcn26o5Fqdm+fYWf9ljzHqfnJ9z/5Am/90e/Rxg9T957wm7YEtXEyfEZxydnjNNEyh2b5Rkvf/ULlLakfIOSktXyiMXxEV8//R1WRNrjMy7Hp0Sf2caRUHWcbDLn7Yi/ueX+8Rq7KRBv9lSNJdvMXo4IKTlqNVZWyJ2nnwdm4TDKQJbf3t1IDPOOxaJiHLfUTYGgJETw6W+JGwik1IgMwWV0oZAm4vMdSUR8DoQ5Y02B0gqSIfrDtAxmiuaOt6KkNZt3Vj2uFqR+x81whzWRMM1cBcHtxZKb+y3nTxYsH9T0zfKd916//AYf36BMjxMDk8jIouL+k/fQlcGHEVjg/C2zH/B4fG7wuwsWi8TF9pqT23PkYknEMGaP1IIH63ebhTkaqsU9/LQjhVtaq7i9+gLsguWyJu6vWVYH4UgtFpg1+BiZhWFtBMo76ro9eGiLiLUw9onzzQkyZm7HS8Z+R1kq3HiLTZmT03u82ms6V7CaQK0Nm+UCPyfm5DGFpCZxdvKY/dQyTzMnjyUxQdjv2L56w83TV/z+j/4h9rjgrsucPV4zdBGrM64TGFlwunyP7fSG9uwTbmbN+6eWedfjbnqyHynrTHnvMS9uPKt7hkW7IEwCEzUydRAGlI9M80h7/h16KSmKJTrckLgjdjNiEDy+/xghMl/87C85PTsnxwXb13sK7ZnzFTdvvuDh/Y4ff/YDmsWS1xevMAHG6XcsWsl6c8Jf/Pxf065aPv/p/8mTRzU//oNP8GHgy6ef84tf/5QXNzcc1RPH+oTzzY/51a/+J+pKUqaS3EOcFZKG9bFk6CInJ58cspnzhJ8zPmZgoKpmdNHw6vkvMbpgsRAo2RHlGpUfIHWJc5cUag05IOXAPAe8n3BhIklJ3TyhFff5+cW/hNU1pW6waYOkBN8TxY7jRw3BC1wY6OYbVFWgqZGyReYT/HhDEB5jFDKsyXNimnfgM8IBeFK+ZRgNLR1+EsxJonJDNg7okGKN9paCiPM9RVEebCRJoVVBkhyUZRnp5zcs2iN8HvFxIiVPjmClwHUjVWmoKRDRHMCJFkIOpBgJYsLaRE47kJay0eSsDs259kSxx6WeolwRZouWG0IYkUIhsiX4jLYFIThMFRhnjzQVSjhy8Pg5okSN0hnEjAuZyiwRskCJCtIIwqNp6feBoowos4XkSWk+kICFxYhHzGOBEpHFwjL7Pdg9MpdkaYgps2xashMkN9M2gph3WFOCMDgHMrRcjTtWixUxThgdyFmSfD4IjXpiyAOVKZjHEZMtWhaImJBJYIVGCEUUGSUt8+xJWaJ1CQli9ECmqgqmqSdFT11sIHqyFEipkEIT5pKcS3R1mFEqVSKDOURuJ4cUA4V9l73zdz1//wucc8LNgiwNNiowEltYhq5HKkMWIIVGRYWK73rGS9uQg0fpgNCCpNShG5wdbvas1mskIwpFjIqQFUYXZOkgTBhjCDmT/Y6MQsoSpTU5JtzgESuFn7eHrGU3k9NhdCCJRA9yIZhv9whhUYUmhRlCRCkJKRJlJs0eiUIYCTGQZ0BrohJMwx0rVdNPkW4WFJVFKk8AZikYa4+rEkWRaGvJttsxdofMX2NrCg3JzdS1BSlQymITmEpiKokwgpASWWdcTqBLbG0xQlEojVGCLGBIkuQDi1KTCAhlkDYT8ohPI8F3iLlCeosVmhQPhxEho6xGyoOKHXKHRVGqksKYgxc8Z2JKhwt2ClI2iJgI5gAfiCGSpUQqhUwJKTMqgiPicwZlKKRCCQEpo5VEyEROCd8HRAjkMeN7mLqEdxOlanGqh+wpi+KwfnIknwBDu7yH0DX76x1vwszFzcyZbainEtmP1G2grI6ZBsXMDnfVoWgoa0NRBrzvWVY1wh4uZsxZMPmJedzSzQO3Y+B6O9Pd7JlmQWklFYr9zSV3fUdRtswnG3Ie8GLi7OiMtlzgpWDWiVlHsg5om8hqRpqRTIdIFpk3IALIwwSlqBOqjvR3BaVSCA3n54pMiy431MWKSh9TVS1xPSJ0iYoLcj7AIKRUByy6uGP2B9KYVQJBQuaMFgolNEH1zHlL3axY1Eu0uiWTGINDktAqMfR3jF0gTNB3u/8HKDEKcGliFp7b3QVFWrGpGqQtmfcDt+OIix02Z6yoIEpskYjR45xGmwZjFVlFysay4YS9uiERePhow3K5wNgCJS1SKJqq4ahZcW0LOq2JpaE3gognhExMghKBNS3buz273Q1nZ2e0i3OaxSmrjaIbC4qjkqOzY0xrePvmGWfiIYW1rDcbvvfZp+hGsR+vOX3wPr/61S9pl2vWJw/QtmScdiipMdbhpoH6SODijrZ+yPrkDFH2vH77G56cfcBqobgWmmHomcNMWTasVzW2KLm9vOZocYRXh+J6HyV3tz2XfuBYGCZpyLZiVRvcOBHTwY4WU4l0GpEdi0oiw0zMCU9Ce0OMnkx+xzPu0h4hi29tXpkcIRGROR1gQHmPkhLCAqMzUnxrLyQhc0cmY5RGxHdhQrVd4dwEwyXDi4JhCpTCEAd4/uyau6ctJ+8/wK3sO+9dfPkNxt+SQsfoRlSEujzEod5OHYUq0Ejm8JKdvyHMHdMuk2Mmmczr3SWmg5P1EiEFc3bQVCya4p2/o0pQpsRmQagC8zRjt3c0jzVczRRWcHa6YQoSUWWq5QKcITV7TpcLbrfiYOvJCaUNZWEYdoG2rrnuXjLsXlKWLW7Xk91IvaioK4l/MyOHBe3jM1R7itKWm92eQiqOdHHII19sUIcwVJanNUHByxcvuHj+nKq0/MEf/GP+r7/6d9z78IyhO8DepBKUi4J81NLfXlAfP6RefwS5o3MdaZgIsQczUi1rzk+f8NVXX/Lpxx8z70ZWbUW33xLijJcaHx2LE021WLK7dWixpDAV3u9IaUIsGurFhrsXt4Q0cPbghKefPyd016BHorglxCs+/OQhy9Mfcr27o2h6irikbgyy1FjVQKc4Wq/561/+K/6L//K/pqwLXvziL3j1658SL2+4bw1Xt6/5Z3/239Jvb1hoiW02qKQJ846cJnRRkBlR+gE5HzH5W1zY4v3hDNI6Il3J7dWIUgGjFFpIBDVStwdhKgWiGtHqGCkEPk8koQlBEL3EmJJm0XJx9SW9+IZFWyGVJc6O5CVKVFRNS5LNAWoXRggtUkpyGgi5QOcNuW+Y5kRuJCZ2pG4mjYE8T+Cmg21GSUwYcOMNfhaorFGmRutEipkcI5KGsmyY4i1CzwfYToSYNSJqTGEY3UClIMqBnATkdBDBsjywUpwnpURVN/T9npgnjCkw0uD9wZ8OIyHtyaI6pIcID6IkxYIcV6ikAA9CkGWFz6BJB5aMUEhtcdMdtdUgW0iCLCJZGESuKLRGioHgAzItULk8FNrfrkkGmS1aaJTuSASChxQNQhmELdE646MlMOJFwGeFMBGhRgQOkUq0LEjBIIRB6RnEePC8e01yAlFIskgkOWLKTEqGMBUHoGQOyDiSo0TKTMxbCrUgRk1GIE0+QLtCJouIFMVhWhAyWmakTAgZQURkzrjgkRgyi4M9JcxIJTBaEr1DoFDKHGjHWFAaFzwpHSjWgv+EyriMEyJBpEBETZaaONdMU8fRqsCLmSAcKkmq9O6yVlv6eUDkmSxrvLQkBrSfqasCWycE0yH2zWWErjBUkPdIErOC5AqU7tGpQApJkoo4eXzOtI9a+uEtdbXBTd3hB2MMSk/MvsR4YPSEokIUApkhI0lKolzCATIltFTYbzHgIspDWHz0pHlEHjV0XYeQIBpJxDPImbEEZSU59wgy4+UlIRc4GpLUmKomyQXKKharCmLEVpqsMmVrMSoQcwZZUUmDCh4VPblQaCGQJESOB1JnyEjhCARilN8WaI6YZ7yY8biDEmsFoxOEaJCpJCZB9DNpluRREE0mF5KQFVbqQzFCIn3rPhXicID3+w6sJuVMEokoJInDP1tWBasZnIwEApWSlEJCjLgYkNqgkmBKI/upJ8Udbgz4ccaNM6MbmduMFj1yUDTHJ4gy4LsJN6SDqrFZYKzB97f4ONO5gWMEcRYgM0dtg1UFu9Gzv7sgvt1ztNkgOQTti7hgXSrK0jGyZTfOeNkz5My2F9xcD1ze3HB7N/Lw7AMe3ztD2cjFmy/YjY6i2TAwonTg9OiIqtxgzYIw3OEVjMoT7Ei18NQmg3+N0I55XqFFiVQzkZlBQMozykCwhtpWmCzIhafQa0p7hjENMTaY8hiTbnHRo+QRzo8QBzQlqIxQmWm6YdzXZF+jjKS01QFnrCe67pphXlEUDZvNkuV1gZSJ0c1IcaDBDcNz3KSZB0dMB0+6/LZ564c9snBc3XiaUNAeKRCJKDyT6+jGHctFiRU1JIMxiZAc/XCAJGgfmFzHojWs2vrbg1dxvFnT1EuEMAd1JGeUAL/bMdxsmfYDwzAyDo5pnPF+QDLi3UxMGi0c+/6Odjyh6xVFDdlWPPrgh4jyFiEzr56/Zrq4w9YrmnpNJWs+ePger14+QxmQpmGKjrPlMbpcMsaIKVtElHjRo6uWpMFPClOfoaol2/4Zt7u3fPjdH1FpEH6Fp8OQWNpjavsQnyI7XqByJN6B1IrLbWR/N6HHiYvs2a8sYbkhlkcURca4dEh6iQGNQAhoFiWp75HCgqgROUHK5L/Fnw8xUxgF5AOaPinibBBSoNUS8oS2NSKsiHQHoAgBIqQMMS1Zqoibb95ZV6OYk0EJw3i3J/jpkKBTpIM1ZKiZ9plZafjs/31v++oZa70lzFviMKCkJIUFU3dLN0Xs8gFhvmOeruiHa3w3w5Qp6pJtN5HLFbksqZYVspTEkBFlhTh9Vxk3LWgmjBJQVbza7nhSbyjFiJoci82SRgl23S0p9zRyhdQtzeYWa0uk8fTzRBIzyhcIdYCg5TTTTZeIecv60QN2L3ccmQ0n7ZLoA2I/Uu1LTp88YZ4qdmOH1YplUVAqSz9GmrqgsI6ytpyePeH12wuev3xLcoIPf/A9VmcPePa7W97/fs2br1+yOmvwylK0LboZuXu956MffYpZH3NGwS9/9iWbI0mWHdlmquacVbVBzl9yvnmPL7/6BWf3F/jL14d7IqrAp2vuPzxm1zv6Yc+mkVTtffINKCOIm3O60TNcXvH+P/wegx+4ffVzRNwRCsnsJ8oycX7+A/rxnK7/kg/P7nH3ZmKxWCGrFitO+ei85s3Fb9hsHvLZj/6Uv/oPf87r33yB3gce18fI7LhB8p2PP+XVl8+5v16wuxzIORDETEiOgoZhGnj4oKCf37DvLwlzj8ygFeQY2e8TF2/3fPrZR7g0kmbQukJpSWZPCCOmWRCpCWRSnJEKck4INE1Zosh89epzZBERbIgRfNxhdaCuH2D0Md1uoilKlAzU+pjgd6TYEYUgxALcyNAF/GBp7YyaDLGLzPs70nSFlBJTHdMIx82QUTEiCKgUMFkSvUCJQDYVwjQY1+HdTMYB6WCdyRYhMmnOrOoNN/4OrQyFKg4Fsvy2GbGOICOUAT/uUEIf+A05HWCC8qACSw4CXvT9gbwNBK+RfkWpWvx4QTYJRERIQ06OzIzWLVlDyALpGpamZvZ7fBYIUR4InvQoBCEErDSHi/VpIKjxUGynihgTtsikLEnCMEeHzOVhOqgykR1GarzPTMGTcolWGqkiSmRUMoRwEBy1sLjZUTctOXhwM5aMUCOL6owUIlprwljhvUHmGf1tbrtOBcwKIwRGw+AOjTg242RkdpLSgA8eqe2ByKk9QiSECkiRCdEhtKS0LeOYKExBThlFwOiEtfFbaJNHoYkpQAZEQiqFoiKF/y/+5v8fAqeZDnTWLCFCU67o+zsWiwqJI2WNUgmhHV78rVxcfUArGywy1xAzEslyUeIry+vXbzm5f8Q492RZHaiRacKneMiS9K+RagGqQWVJdIk5+0MHXQrwGekLUAollyirEdqR5UxRlXRXO6zdUDUN2EQQBX7yxAwaiUSixMFrlXOmaGqCdKQ4ob1E65ougfSOlRLs3MSuLJHVSGt7QvYYOXItBl4863h4/F2MjjgkOSWOCsfx6ZqTesHod1TGkGJESRASkBlpEzhPYzw6j7jZIQwkFfB5JuRMoRvyHEAERC5JXjF14F2B5pTN0RGqmbi8fcMYPXV1hA+ZEEaSVQgMSlR4N2OEJUlzuJDBwVqiVSLFQM4RmQTUBu0Sk4CkBMlFvJsYRaaVJUJIipRZlQUmRPq+Z0geKkshPHIWPO2v6EKGMJCjZ3Yj09TjYsJqOC4TY3pEDBMpJ2JQCKEpK4utIykOB1UmJB48bFiddRT1LYU5QhdLktoxphd8/ZuvOT3VNMWMizNpr4mzQJgCWyTcPFApjRLpEAeWS2SckblguVI8fu+co6MjtuMNbhKs6lPK+hg3QBIl9x5/xKo+JoSZ2XuENFilaSpFUyzIXvPq5SVHy4YgFV18gx0z0oxIFXBhwewUQkzcO6uYpyOiU5SiptIWKSVCGhAjVTWCg8nNRPZkIKaDNy25Dc4/IzITY31QN4qMVJEUHbsLT1zVNKs1q+qck+WITjV+Px6+31AxjCPDsGO33aF6R1VppDT4cWTaRYpGcDXtuC9Hujc7zKbBWEOeJ/qLO9LJQ0qbeHRywugSLisyHfvpgjAnfIBkah7WnvXxCaI4petKrKxpy0ySA3MecNLhOs1XX/+WvhuZJke3H5hmj5QH1HQfBpJZoOyednVMFgWXN1eIYub8/n3W649Yngz0s8WWl9j6A46Xa7JcMY1wVJ3y1199zkcff5/t3VPunTUcrQQ+bHFBsz56SM4FcnXOWL5lnLZ0Q0/rtphdwcUF6OIhtj5inpbYukSGa4TxLFeaprbsdzNKQm1WbK8Sxycl2kcqmenDnm8u3lLlRzzFgioPAAAgAElEQVTcVFyNd5xXBU2qmUdBDDNZCVJR83wcWIkZZkktzon2oI6llPibLOVS3UfLgTnsSUGgOULI8jCCjltsZcjCYirNPO+JaY+M9YHYp2u0MajwGp137xa7oUemmtPmfeRwTTt3+N/9lstcYj+6j1gqdvklvC3eKcZ383NKHAvpEWZkGxIXuyO+219TyILZbxm2r5n7kbDPuCnSrjUplTx/9ZLPPvhnnD14wuLE4pIizQpbFVjx7gEWZIkYHWWQxKQxtaE+mnFXJe/dP0ZJz5jsASiiEmhPfQQPj77L66/fsFgJ+qsO5wS7MBEWHVXZ0G175DRSFCV1qfC1Zt2uqdqat7dvSSKSJSyWG/pxy20euXe8pCwarqaRl/6GplZsU88PvvtdTh+8zy9/9kvilHjv/c/44Ps/4ctXzzg7e0jcamRd0eYTHIpu7OkmTb3+jLMPvsfFvOXiZy+x39xg0oakBGVTcdSck1NJMglXbykfFFwGTy43NBJs6tBx5l71AV//5j+i6msevv8JOUWcuKWUJY07pbv6LeuzPQ/uvcf/9j//j1j3GuySXR+Z3cRm1bIsT7n9+i84Oz0nDEt+9/zfcX6/5tHj75BFxZV/ytO//gv+0T//73j76prXv/5LSlty9t6KcRi5uJ34r/7JP+f1iz3tvcfcvn3B3v2OZbHAYdiOCzasWLQZ5BVdf42be/q7CasrqlIx+B19d8XR8XuksGEYntG0K6TtQAyQawq1otXfxeUVw3DFssgM0xuECJSLFUW54eLpNd0bh1RHSOGx2mClYbVoKZTi5TdfcnLPUZY/QuoVSWSkEqSQIfX48OZQi8Rrds+PKc/eo8pHjP1Md7sj+RtUWxHTCkRNxRlSJHAjKQQCASUSVZOJccTPEzKXRH0geJqUQGpmYdhuZ46aBZPx6GFGKUFh7YEU6hUpqIMwoRzjcIdmTVNsiDEzTXuEHLCFJDhDqdcIBDl7ZFqTqYn5jqReI4sz5NwickLJI0SYDo26nPB5JgeJEitUeXSA+HiBNBIE38YRlhTiBJEmpM6EFJCsMWpFNgmpIIUB58ZDgk1VoJKntBolO9wcEXGNMQKlF1ixIhavkBJk2pBDS8YhciLnGVMo5kmj8jkIhy5vQU94X5J8gVIFPlyjzEykJ4tMVoKQD/nu++GItn6McztS7CmLGhFgniOGlrYq2A8TxhZkqbBFzexGZjdhrUEaQak6FpXmze4WrWq0kqQk8R7KYolIkikkQnaEOCDViLIcGqhkELb5T1eMR5/JsQQlmf0NZaHJwZByxsUO2pKxm0ijxJh777zb+T0hxUMBGB1KZdZHFWTN5YXH+/sUrWFyoKuMUAP9JNC2Zb97jTEb6iUMnYCU0EgSiigT1bLA3+6RwiIspCxRhyR9opDoSjNfRZq2AKUJfmByniwyRmpyPqQ6hNlR1BXjNCGMJrmIdAfbzLjLLI1iFRO5yFy4K+TmCNUahpC5u3Ns4x19cpyvnnB18QqxsIjVKXVdMK8Mxf01oVYs7DE5Jdq6PHRwMVFLjQ6WbvYkLKMPJG8oZImMGRs9PnlmKUjRUZQ1PsDsA3Ul0YsWkmfud0gvmN44RJb4cEu9WAKWsiiw9nAwJhlJOR/83cIghUZLzYH3FwjR4dMtUovDxQd16MwTgRwzSmVKK0kqs/QgU+SOiT0jFsEJmtF5vrIzebdlffcYqxp26WuG5i3FsCNdlSxky0501MbQ+S3jEKlVQd2CKEeUPKPWa6qTa65M4IdP/pRVkZmnS4bugpc3iaZNXN9eEu495Pj9Bdq17LoRnUZKE+iy5ptf37BaFmyWiu205qbf4qyn3MzY6YZNdcqnjz/k9bMXvH72FOKClA374YYQA2enJ8i8Yxh7bF0wp5FCbKjUTNIDMUj2fc08rXg59GxWlnm6AlGyXBasGs3wxrFuNvTDM3xbIfUarzPzZEh9RthbykITRIuqM0LtCCkSk2P2Eu8im6M1iDuMOueq/w2327ecnnxIozRCjJiYWK6OudhtebCEe8eBmxeOsL3lrtZUKw1Z8+rVwN3uDbbY0+12nGzOyTGzu7sjzI55XiBqx9OnP6MtVqzbBTpXiKhww8R+u2crZ1aPN8htIm4t+/GO26tLUsws2xMWMhNdYp961ptTkp9wPhKFQQjFOGleX/dMu1tePH+NNRLnBrwbDkj6LIlCY22J14Hzh/e5d/ox986+x3JVUdSOtj3m3unvszr2DL3i04eeobthchOqaqiWa65vbhjtimrRktwl77/3R9zeOoYxUNWWKvWsz2CcakKv+c665K9+/VuCXhGJzHdv+fS9xzx7esnp0T2asx0vX3iOyk9RdYUvB7QcyW8/xvn3sIsX6CbRrhry3LE6XtI+eYCLmrc58UFjKQvDFKEVCpULeiJ3cYfwM1VsiSIzb1+xSBXGFpSNhL9pG5eXTG5PyhCiIsiA1mBLR20XuCkT/Eg/vAI1UpQFSi4JXpLD08PEJby7RwNI8YhVGxExUYpjunDMl+OvkRtDuilRzh6i6ap3U1jurVqKIWHRFA1UxrFcSe7bj3h68wWj/JJh2BFmQFqcHriYHSIYTs9/zIP3P+HsOw/QpWW4y7gpUBSJ1VLxN/FxIfeMJuG0ZsgH+JUvEnMYOTt7xMXr3SFPmI5S1NyrHxGHkbLWfNVl3n/vCZfPvkLGBCrgnEOkJWloybs9ui3RJAorUdaANExz5OsXX/Pj3/sHhGw4ahfk0xY/jHTR4YLH7bacFEtCCHzykx/z+Vd/yf72mg8+fMz7P3zCbDpe3Vzz8IMH1GKPfniGv7nhbrunXC558IMlY3dJCo6f/Yv/SP/63/An//k/JZSPGPoL9FJTnDTcdj1ltYAp0l+8oS1m7jUrfExsB2B1zBwq3v7iS977sOR8+TE/f/ENbhg4thUVME2RH/zeD/jX/+p/55tfvuaPf/Q9vnh1yS5oFs0D7DAS8xui9Wjb8/x3/4L7ywWb4z+grH+Pq4s7/uW/+ff80fc/5vR+wV//9X/PavESyQOq4pjVRnH8aGSxrBjGnqlQPPvqllP7MbvtLd10iyoCWmUqXdLfSLrrkn13iXc9TT0fAC3umqI1LJcLbrbPqI/u8E6jxjW2KCmMpVmUXE23iO4XHNcP6EPHLnzJuj2lFk949Tzz82++5s2rKx4+rDle32e4A60d83zHfn4BylDac4yJSFZ4mYnZIGggCFJXoJ0hTdDfjVwNL1kWgu7qjjRPWKPxo6dnJPlMrvfc3HaorGh0SW0XRASXvUNKhSkWBDdylDRRJib8QdxMClE3TK3GbTva8n2G4ZLJb1Fyh8gKKVpytBTqCKkj0+SY51ckZqSQGFUT0x3aWgpzH+ciIjVEV35bFzXoosflFyDvU5hjQrqmm59TFAV1cY7fFaTeszryePmSu2mirRqMKfChxzNTLRb0456Utzx4UPHy1Q2lfowJG9IQSXGPyDMny4r92CEQnLcNKYyMU4TQIrJA1F9gVEbFj8EvECICEynvCKkjhw1Ncw8X7qhXEy58jciGlIAoKQtFYkChUFEhVCQITaYAqUnM5NyBVngyJI8UiuwtUghMHMnscaOlsgX+AClh3+1JMpOkZAgRmSWNtnjn0DpSFulgs/EjMTqynphmT8agjCErhdbVwY8eMiEmjH7X2vd3PX9/z3gokRKmaaCsloTJI80ekUpEXFMVS/LkcGJA1O8SOKUtaBcldjAMg2ecAst2gZ867qbnfP9HP2R30aHxWFMghEKUibJc8ub1NfceRMLgmFxBrQQyRWLKh9geE4k3A5kGX84kMkppMoYUG6QWHB0vEWLGT4nRCbJWFKWl1JYUIyn2FNaitcaUBTEnpA0kM7N3gd2057g84gbBdYa+XtPoJaJ7DeGaYEd+/tVTUqeo1zXHj7+LD5EmtjzSKz5arDjDUERBHB1CC6KbkEYgtSaJRBdu6eKIE5m9ylCXZKUOlK+UD2MsZzlaniJEZJ53nJ20SCOYXc++2+P6O64v95hyjakU7cqAFBhdYU2F0JCVR6c1IkhkLtHKYqREC4/Ak8UM0jOlRBkUlzlivUYjD2hYbdlohTCagGMoJbupO6DkkVRlzagUN9PAXY60XUGQA1kqtDyiqSbuViM37i3P7Au2rzOfPb6m2008erShu7nh5sbTrh5QVwFdT1x8teGPv/vH1OtTttsbXr0Z6G+uWJ3u+PzmC169vuAH9/6MB4++w8svfkWBp5Alri+IKuP0zMV2x/7OkepEYWpMXpKcoC721LXh8vYLzEJz9OAEkwr2+wteXzyl63YU5n3GrsaHjBxXTL6hNEsqZXBhZH+7xWrJ4F9zfd3z9fOBqp25195D+RVzD4t1w9P9JW254uJiQaMWFMaReMWQwMwfA1uovkHHPyTPZ8Al5BqJI/KCt9tntOV3iU5ydXGNNSVNMVLpE6Rp2aXIPL1Eja8Q999nzInQtkQrmIcL+m7HNhmKsiV0A7cXnnmo2G2fs1wlpJCMI9AGSid4tXX89Hff8CfrU6b5Fcl2tKdr/N7iGvV/M/dmv9Jl6Z3Ws8Y9xnSmb8yszKzJdpXbxuXutrFxMwq34AYjIS6454o7/gP+DYYbrhEICSEhQHTT3Qap7MZ2jZlVmflN5ztjjHtaIxc7sbsKJFtqLjqkI4WOToTiROzY+13rfX/PQ106tqf3eA9t3UAEEQ3r9RL8jpvt16Cd6A63WBPQ7RW2rfBj4nQ6UdaW++PEslnh4wGlEqtlhaRh7APHw0ACjHnGNz781/it3/x9FosVphgxZYfSYHXHomrYnC2YtGTdfoCSmTJHzDjyxt3z7/6rv08/JnZ1yc8Olut31zSF5UnT8O72kUN44B/+bz/g6uU5/+AnbyjOz0mXJWFhqcPX6E8dP/rhDzn/3W9z8/mBw8ORVhmyec7wuGS727Op31PQ8nd+49/jRz//b7FuZLGp0U1BygJ5COz7DvfxU7oeniGJu5HkJVPv+Mm7z9mHnt9a/hp/a/WEKQ4oOx9zafpFYURMI95VNPWGbALOzwEvwop+NFixYDw+0K4EkzfksCKrhhQnxNDihgaqhPylUFHz4j/7q/vABfDRL18I+vnnv+TJX/7qP/jRf/H/ec2If/xf8cHf5OLy5f/wl3f/2Uhp/0t/9nQ8JxjFqEaM33EeMriCl5s1eewpdcFxvEPVIIxhNwY2l0t+8vMvWD9ZcOwe2bSCruupGolZWG7fv0cPUHHCyDWH+3uqao2yBVOQ5GxYbs549vFHeF+SNyXFww73vkdPGXYH3v3sS17+6/8Kv/XkJV9sb9k/BFr7kvX515iy4P27L6law/OPWvaf/RnjtGaSSz788AOMy5xuPcr/Nn/xF69I6j3/4R/9p9w/aranAy8++Q5PP1hx7A/8k+//E1aLF6RUsnt0PPtWS8w77rc3BA9Pzp/x+tMfUV10mLrm4eYtb370fTbKIp9mUvWWZy+e84N/sOf1l3/C5ukDf/7Fn3J5dc6z5Qf0neb2/VvKRcsn5/8Wn//4Z7hC8OzF71DwIQ+vfs6rmz9mUT3w3b/3R/w3//V/zh/+y3/IP/4JPLuqCfqI1IIXZcXdw59yvX3Ft8JzPl5XuKGFumFRewrlUTxFxCPvb18hhODx4R11VRMmy9R5Rhc5l+dQ18Br+kOmXY4kcU+UgqBq7u4KtGmoFt9GyEDVj2zC18l9w63veLe9Zji85hvf/ZDVuuLusWW3fUdRDSzqGisuUWXgNDaI4lOMuCCEC9yUyCHCIKHTNCzI4xV+/zmYe0yVMCmjlSA7zenQk+sj65WmOyXWqp0NwUGRfUIQWVhFFg4/3tJWLYdph0yBUiqUKXAiYJTheLgltxD6B4xJaNUQvGMaAmVhKYoCJWG/e2RZPWGcPLbQlHWFnwwkjTJqzthNLULdk8WbufOtlxj5gr6/ByKNEEx9YunPsFyR5TmiPSDsiVPekDlRlIl2esEwKoI6oM1IyHuQG0Tc0J80esaG4c1bZLOlkIqp8+TynNI0OA+HQRC8AiTazu9LHj8meRBSE8MSiSbLA1LDovwIZMKFDpWXTH1BUaZ59CNKciqYJotUW2K4QwmNG04gCyKJKCbQJ5So0FbPxvS8QDARUgdSI7Uhx4y0Eed7sjIoo9BKMIWRGDxKa8qqoRTPebi7o66vCFNgGkaQFq0tMYrZkZyeYKRByJEsp1nYlBxeeqzN/HW3vznaUCiQkbI12Lbi7t0955cNP//T93zy7e9w2B9JbqTYWIrzX3xarQoKE1D5iEwd2SeGaYWZLJv1t4jxgsfrVzx9vgaXcNFhigKRMpUtiMPE6XRALZ+hSoHvTl8dhBVpHCmkoB8dcfJY04LIxBTJWXzF6bOknMgiozQUixYlBWHyhGki5UC5OWd/d0e9bBBSQF/hxogRPZ+sCkoXuQ8juS745tri+3fsfMf1YeT/vP4LmmcfMFnLBx99TLI1V+0lZ23L2dmCvDZsc08cIsJCzpFKF9TWzl/oKZH2Hi01CxJNyBgjGcKJ/XDAC0/d1LTVhn64p2oaLtqWlBJ919MPI/0p0x0MQj3l6qWmKDTatiQSyImYRmLISNFSFwqJwEoolcSIBDEAAcgowIgCERIqaQgQoiPlhFWKUlp653kwiUUAfcrYaBCVZUBz6h0iKlaj4K7aUZoKtwus6gVFThRT4kpcYLdH9P4zbtTXybrl9vqGQgqWi3YmyCiBVZrzzSVj1qyMw7KhePY9Ts8f2Y5/zvgXBnn3XZ7//jd4/bPX7G4m1kbSrgO2HXnoDtzeetJY0qiew+4eFzQxGoKfkGlg0yw53L2hqjdUpSb4O4rFiWdmjR8vMeKCmzdw/mxJVZxRFGty3nHc3TENjvPlOcfxhsX6wBdfTNzdBtZXmYxjPznqo8akgYqeJ/VzlA7k8pFQSmS8oowNRSHmXeP8NVAOJ65Bu7lrEzIyFqAiDzdHrG5w08D+4Ya2rFlUFSZY8vjIXbdDVJfI6wVh7HnWThyGE28fO0Y6jI0cppc4r+nDI/Viw3GnGO8CZZkxdUVgyf3uczz3/PDTR87bluXKAjW2OkHY4m5hJTULWdGJyImRKWeqpuTsa89BVaTFIxZBLUukaIixZddXDL3DDZYCyWl4gyki+5uR7BVoi9KzkMHYAcQeUyoWTcDoPWWdZtKILJnckc15QueWfiFh9NReUNUWYTWTVay/+Zz2bs3w7sD94yOffvYZWmQuzlYIrTnuIlHCk2e/yvZxyypWfOvlS/YP9/zx9/+Uu4cDypzz0bc+YWd/zv/ygz/mGy8+YCE7SD8npcwpe1oann1j4nX8n/jBmy/Y+y1LXWKHgi5M3Az3fPL8JfubE0/tklMVEKMFP7F3W44+M4iGUZ/Y9RWVWDEx4cMRGSTYZ391Qk0tdVkRsgfZkdUwkxR8QV2ccbh75GyzwqUDhVzhu5pMR1EeiM0z3Nig4xco/YtB+3/Rb13YU5sz7CCJR03VPmHrFO3UoqpbJiZ6f8RWln2/493tDb/3/A+4f1vx8XfPCNM7drvPWC+vaMo1wzRh5J7JP9JyRnKZ4XiiuFrhE8QQkdrywSff4Pz5h3z26ZbNzvD67Xva9Zr7u3sON1v+4Hu/RykbIobXPrC726PigT5dsX8XePfqke/93e/w5v4Rug+4vFrzsx/9CVMD1BrajgtzRhwNTf2b/PTdK37y5/873/69v4cpn/DZZ3teXb/j4ukz/tavf4vT/cCyuCL2luvrhG2fcfX8ktNB4MWWLBcs6kve/PSf8rXFiihhpEJO57y6/gFvr/97dO3Z3WxY1lcsq3NstpyGhFZPOT/7N7g93nKQ/5SLp1dM+Ybu4YH3b17R9df87vd+h3/0D7/Pohb8xQ//R3Rbcv7im2CvOOwOvHv7M758+BlPP7yg1Z8gKsX18TWLVUUlnpOGiC49n/70hieXv8qXrz9FSsnZRcXj/YHd/cDZ6gy/j+Tlkcf9Z1w9/RgpKpAlY+jo45HCTCzWgaGHRODx9p5SnxMweBxPnrecP/kNtrdfcH39Q37452/44IOXXD55OYf5RkVTK3y447hPNHUH49dJ05Hkd6RhgOGAE9f4LhBjZLW0JNehMaTomPoeHQI2JIqUEYsMHo67DilKMhIXAs2iZhwnjJxrIyElIgtShuQjU8pgMkJkyrJk6E6QBAiLUTWmzdhCsdvdkqhYL87J3qPjU7RX+PTIoX/Pqv0EHxyez1kszuj7LVqC1gbocJNF8DUitwzxHUadgR0Z1Tti2qJdRePaOV8RM95I7vWnqFQh4hn4b0I8Q5mRXP+YXfgUXUuq8gWZhnFoGSbLsnxC6CU+TSxWhsPxHiUMtmjIShPMLfjLuT5pXqOCRIQVKSwI4wo3jhRtTxQDgnOM2qCEIsYON+0IdJTLK7SJ5DFickHO81ibzoIsLdCSQkXKj5TFmqFXJAxCJRwz4tHogpQEpqjoTiPLRc04nTASbKmIIVCJyP74U1zqWNdPCD5ilEWpkhACx9OJFAPN4jVRNQy9IkeLMQuUlFQmUJR/fan9N0cbhgNltUbXisfbLyiLEqOXnJ+PJPMIIVAsNMYahnv5iw+OEqEMw9CTYkVdL1DZ4voDizU8nL7PxUVLoZb0/oD3ASlrMCDEkTBuZquWTAgpMaUii4DIHpkLJj/Ns1LeMY/VDwQxooqKXEqO15l1s0boAfRADrP8xnvHMPaUdQXRISRENyGEYDcd5jGMWqOi5y5NbM9qvvnh1+nefM7N45Yv3InXMdAsn1Eun/DyN78L5kh2mcsnZ4x25MAjnDxVqogkNmctYzdS6Qp1CATvGEPCS0NdFEwpk5nJNIN3eKFRVqLtnPAuK03C048jSkhOxwP7w0CIisXykrOLJWUtKEvJFBy20PR9pu/nFkwiYotp/vCtndu6GURSCCRSFmQSpXQc9cQiKEadmNJEjhHQHFMkDCNmoci7CR0ERWFJQsOYsEOktiUPY48o1tTyiJIZkdbkYCi85MIPnCWD4DnjSdFeQG3OCcOEEx31KtCUH3LaZoT8ks3llhAsYuFYmSNN3JFc5uGU0WvBD/7sf6U/7vmVrz+nQLA9Qdwv2Z7m1enqXHFz/ZrBrth2PcHtKdTIusxYJfGj5PHxkdXFkrrZUJdLZv2fIgdoG8WLD1oOw4nHwyPZRLRwpDzM9sbzNXGKCPHIer3CdZa9e4ta3lOvrng4KV48f8IROG8HrKqw6SlRepIdkboh+AjqiE+RlARCFQgxkuWenHtkWmKKnsPjljxAGiz3rwIrldAXgd20o5CRtDtxcLdM+h4nHxn8SBwzoYfrw5GPvj5yf/+WcfBo5UmiAzLBN8TJUi0OJGux44qVltzsrzGrM5pSoWLJiGbw9zxsa46njI+QU8bqTFNLlnUNukLaLXooOC+eEqWiF57t8J5jtyeGEzef3vPYHfCDpz+dkAimcZ75U0ogpGJynoYLXn225+MPYLGK+BCRypKE5M3tD1lWYIYL1s+WRD3RxQHrSkrWSGrepbfsF4L0k0c+aJd89zv/EueX50yxx+UNQ+ioWsUffPTvcH/3f7B7eODm4S2n/S3D7przZcYeVry//zP+9ss1Rj9hKQNLPTD6gcOhw8hLdL/g+HDg+PAlH714Tsol/ZiRDuzOcf/qC66+9uvc+jjjW5PDR4eT0CxqKqk57Tum8wtMkdApU1f1HPSK/8zpNDqqVnDab8loVG6wwlIXGqNGmkVi8gdUMRASqEagkKhs0faRGCaQBVlUf9PT/78Qt6Po6IbjLHfTgVyeGLv3vDo94UnTsh8HrD2DIMnDERsj+/c3bKqJhar56Y/fs64XuGkiPhzQtqCIJafeoZolSWfKVBJ84tAd8C4RppHN2QVTSFy/e0taL6k3G/qHA3VZsf7er9M3iikFtHCwHThfajbPP+D27g2Pj0c2qzNC73j9s5+z0S3DZ3sQBTLXnHaBbiuon5SU7sDx5sf8/M1P+ZV/8z+iaQuyhGa55pOm5tnLlhADcTIs6w1316+Iw4FyfU7IA28f7/ni+k9YLwt+/P2f8fRpTbnJHNWcG6jGHe74Ftl8jDsGFiQuyiVhWBBLhSofKdJ7fH7OD998xuKsJXefUJgVu+6n+OEeNRl+8umnrJYF+6Og8yf+8O//HsX6Iw79id3pNW/6H3F+dkkpWo4JnIso3dJ3PU5nrF7QP0qatiTp1yR1z4sXn9B3nmnIKJsJ8oiylvvtDylriy48VfEB3ShJqqdeR2zdccg9F83HvHv1yPrFM4ZppCRR+oKb7cT7/ZH80DPcDXz0bMO3P/4ufXfgNL6htIoQWqQIDPkKjaZwC4wzxGkgDInYR8ZwwB8blgtL8pHxJGAKFNJhhCfjKbVl2Cc6ESh0gWkKgotM3qFMximPWoq5BvIlC1qidLgYISlqCsYIzfKCcNiTXcRWDUYbvJ9wocOIgnZhUaJGUnNyDyRxImZFdsyZArFnCgNlW5P1gYwlBU1GzgsA6QjxEUSeQ83Jo6YamSuiNnh7pLcH6uIFMhikV9T5OVF0BDWg9COFjXRjR3Q1Rn8PKTK6LAjxkTQ+EPsCKReUosRNPcJXNFojUiIFiY+GkCtUtHMd5z8iBUuWA0k5pBoobETkmpRLdsc71qtIiBpjLNqUTPFE5hrnPFpUnLqvRlByQAmDyguSN/P7WN+SxAPKrhC5BJlmIop0eEa8KwgJqmbD9nFHVZqZppKh0Hre5U8rzteXuMEzjmkm4yWDdwJJTVkpwrhC2ISSJ9AjUo8zBSsrgq/56yKcf+NiHDI5nshOk5zCSw3GUy8Gkq4o4gqEIWaByr/Y/ixKixSZ0TlCytQlWKVw+4QQBY15SlWJGQsjSoqixlQSSghbSV1NxKEme0c2FmUNViTC4KCvGX1m0UrSBDHNMzxKJ1QWZOcY+sjZpibkDsSEnxJKzalsW02PW88AACAASURBVBqKqmRyE1VdzizNcUREQaFqbNYMh0dypbmqCyox8Nn9Z9wdr+mrTLHSlO2a5SdPYSU5HjMfnD0lHEeETUgTcdMOgkPXFYeuRxWa96c9kAkhonJiXWpydEwhkjBkp8geKl1QCo2cItNXBJisJNPYI5InekdpNcgCaSxlLairJUIGiipwPG5xfSCMMwnFVpreKbSU+KQZfEIkjxJ5DlRI5hAniqwkppiZ4iRPivPCYQgJNSVWTrLzE1kZyhAxMZCFJBoYmdDTQFsExpRwShD9NaPfMcoDRyUpmw2y90x9xyLXnE53FNJipKHbe0Rxi3eeMi7QeU8cIvvDDZ3fM2TB/Vhydl6y0hNyWHD19AxrDcfTid1xT/CBwgjWzYapc4SUcNvX2NhQyw2LesHTi5KUHXfdLQ+d472e+G7zDa5WG7SFQEeMe5aLwDS+5/3rW4pmRVm+JLiK7DJWavZ3AypUPLsy3N6/R8kaKTMuRlKMbKorOCmqIiJTxxgdybRIloisybIDCqRfkMQjTSkIFKToiS6TQotUBd3B48Y7CqkYQ4Hrbuh2IFkzbSf2w/WsrS8du3cPpCSo2paiiIzdgf3NnofigaZcsev3pPLA0B0JE1QFLGrBeICYAlaCJRCmwO5+ZFFIyI5Df8spBcaDYJwCTVWiTYvVisoW4ByVWhHNyLo5hwlQmUIJSiGZJsWkCoZJYlWDS3tyDsScEDIjEMSkyNmQKbi6uOSjT65YrCtsVSJtjVRLCrlhiIqbx0z9/Eghl5hc404DYzih1QmVBetqwcOrB3y45Fd/80O+9u2vUTSa3mlcbFggef4tSdOUKP1NCtOy3d7z9s0l128dX77dQvtTVpsLysUTjAw8PO54/fpATrBoSx5ObzDvZjHFN37tdylFwB17yB3Ze4w2bM43TL7jGBQ/6Tsu6oZn5Zqzbok0gs8ON9wcJv72c0uOe05JUesl+pdO0zGB8wKl1ghajJihWykIonSEGLCFJuUCckEWCZ8TIWrsEBEh4sqAlIbtl/8xZalJ0pC9pAmQa8/NrqMq12gDQQQmKehR7MLEQ3gH/OO/fD3/3eV/wouXJbk5EC0s7BXp/jUuvKK5uOTzTw8USbKb9hwFLM5f8p1PfhtbP6e4uKdcPAepMDoxHh3RR9raYq3GWsOyPJ8FHcc77g87XAAlavrbjkY2pGqHf7TUuULlaqbN6ApTSHbjEXvR02/fIjkRYiLHgM4zdUu4yGa9JrGnLFfEZNHGMqaJY39AxcTHV5/w888/Z+q3qE1Nrgpkq7HGIks47m/56PyKu/dviNnx/NmH3Ly6o78faYxksdDs9/fY6YFT+IKmWrP+9m/wsE/UzvO0XpK8YDft6LueX/vo7/M4XPNk800uVyuisBxcj/eOvvcYu+To9gx5y/r5ClvWjLcn9MOWJ2VD1Zxx/epnnMkl27sDrDNCTLjhnkWpmIqKw3hLnQU578lSU+rniPQhW0bePPyEtPuCrDTlh99kUpmxk4TxBJxIseK8fco/+vH/zB/9+/8264sz3m8PnHZHxCQpi0ua4imVipy697h+wZl9ju9OEP4flvbP0EVEyjOa+msURcnpdIupNKaeMzCDL1BtYL38kKZ6iXMSW/aockRJTRoMZdFyeypQqxccD/cYU5FNQRc6DtOW3fU93fU1+13J3/mdv8u7L2952L5msy7YPH+Jjit8uEeYhhC3qPQOFQsYBLmD0A2M4xHlBVpL+tMJESqySyQDSilCCIQ0b9ooeqZuoDJLCmmRtkYgGLcTVVXRygtchkEGckoYoTBFBbogdwP1lDgCi8Yg5lQlWpaYcjb19q5jDB1eDzMH3exmcEZaocU55B6tBSJucOOJeQZ7musyUYGMBL9HiQ1WPiGlBwbhyWmYjd7aEpNhmrbgLdq0jOIEqcMYQVH0hHREF540aSRn1GVLcI7BLch6QXNeMjjQKqHammMIhBBQMiHTSIyJlCqkGsnygUhLyg2kSEqBnCAlizEV03iiLFpiMBCLr8ZaQAiNypZERsoCZEbIEiGOSOlmnKsXCNOjdE03KpQqQO9AzqIfGS0iScpaMA4DLkaMUVhj5uuuj4gs0Kph9A5pFFM4YYqMsXFGa6YepTwxBzCCJOeurtb1V+bTSAqRlCd+EdT6z1GMi1zjx0BOHqUUxhjGriN5C7mhVIqoBEkljHG/9FjPNCZi0DP6RhZkBforRnHbbBi2N0hlZ5qKsQgNgzuBCpi6YTyNqBTI2eJDIjmH9InjfkS1JZFIDhkpJ7TKCGVJ0dLvH4lRQAF5/OqTTJmcA7I0FE2N8xNCQAx+tv6FSKkMQkS6k2M/eJqy5KnO3Nx+zlb1xMagm4zZWMz5hvqyoR92nNkVxmhklcgZYsqkFPHe4btMJKOipx86YkxoZakqQ1eA85kwOayyhCkjUcgiMaWImyasrQgJptEzDiO1Aa0MWhuyLBC6oC40UgwoGXHeEQZHdB7iTFOZ+oyXB8qiogwFaYjkGOZCSlgMEu8jkowREEtgCojocX6kG3r6bkIpA9OItwahC8bgmLQlFwXZaGI3UiVPkTPOj0QXyewI8TBbAMUaqSp0PVGkCa3AaEWpJH7yHHY9lJbKWoZjJBYFp/2Wh7sTx2HAa0EQnmblKJPkfHFGs1qznd6yHU8cwonsPVVRkZ1iPHnGLqCw5GyxuqIuW4wyHPYHhK7o/Yj0EWsyVsuZVS8rso64YaTbOfxJcrleIOVxZhXbJZM7olTH+foCo5bIdE3KmZASSkjqep71K7Shbc2crs6WGE9gBFrUpAAySwiSmCzVYg4QqRDILuKnhDAJrSZkFmRXIsKOEE/0J40SkWn/SLcdaRYXeDLjtgcKVIjYGnRQSJcJXYeIBaE3c1GGILiRoxsRnGjKM+qgcKLAFBExBtze0VUSoRxpHJHOEGNC5JHFYoGSS5wPJCaO4wldtVw0L9FScnO4oWoaYoyoJFiUDcVacV1OhMOAEBljC7xzCMSc2k8RoSPnT855+uyKb/zKFc1SYmqFqSxSlYSk8F1Jnxwb2wCOcQg83NwydB3LxYKnT56CTXgVKNoVVy+vMI1FlZnSSKZdh0yWJ5c1BEdVaE7KcLHZ8MnXvk7qGl6/+RGn3Vuenf0q2U10ccfN9TW7x47SVDx/sWaKNyyXlywXH7Es17j9DTEOyOiQ0bEuVxSm5u3dawbdIEfB8mLmahufWdUV5VGzfFqia8H25oSpSiIH8i+PG4rE4TDRtCuyANJEipLoSkKUKKlBOLLMuEmTxWz50zIRjUeYgB8nTBQooUB4REyIqElCkJFYe4G0oHRCxBKim1XWosWpq194OTJmjO7RhSWZGhRsTU+rrzgOlqOcSCog44gNoNIJqU90bksR1zMbOc/Pr6WHLBGpwmiIp4FbcUurG0xZU2uLPxzpt1vU2GGfbcjRczoECjPz6YNL5HxCFRMizJjc0+1AYR0he3KYHQ4qRVLyXFw85/74JSH0iFRj7RxIduHIumrJOfOwfWDot6TqKYXJqMaS+wn2J84tuGHHdLdlcX7G5AaGYYuNgbZuKcoFKWaeFpfcjJKz85eUSjIZSZaWUEpEkTm5kcXqkuw0bSoplw29GNkdj3Sjp1lU9IcDZTgixwfakFiWG7w3DLtbatlzcf4J98cRVX3K1j1icqIew9wVyQt8nnD9PdNxT9NccrPb8sHZFWAJuabR3+F093PCcUtz8ZxGV0wucuwPPJ7uWFSSDy9+m8ddz9MnifPzhnePHYftjtQdUW5ibTYU2iLp6d898uTiJX7sSOzReSL0EyH3SAxKGc4vzujGW1QRaIsKUDgHxjY065pqWZBzAfKE0RJFiQgGo1f00xFVHPG+IeuSbDTbY8/tzT0372948/5HhN3I+VXLYXrk7eMXlBU0mzNMtUQLC9MCrc6J8Y4QXsN0ju8C02HCdQfG/kBlI4wX5ClDmjDaIoUmJkFRLhgcZCYKsUZK8EGj7OwVidGhLPjYzzPNCYTKaJtRZFJ2pBAp7IzZrFQGakIMpDR3tEExDpkQNEJohHIzho9mRg0LR5ITioKmXrI/7qgX7Vc7xRKFhDT7CJSqEJIZ0kBPFOOMZxQNIiwYk6NqO4x0ZH9BYIUS6qvNP0lGoWWNj5mybIg+EcJsUtfKokQgqRMJSYzFvKkSLdJkJIIUMyorlB4hWQiQ8haR7eypz5oYNUqPSOMAg5YV4zShZMDIiETDaFAqE9WEUhU5VUilyLInpEAmIorEGASZBhdHMntqayFq3JSoKoVRPV54SBNCaBDM/HIiMUmEVBSVwIUjiZG6rEg54KZIimCLAucD5cLjpjzz1NEIZtSzzJ70/xK3/fMU4wlilGQhkRqkTOwfT7Riie8ywU4IaZE5kd30C4/1k8QFhzAarctZrR0cQmqQoNSJaegwlUEXM5CdlMk+zCHHekHMHdbM2tHJzTIfkwXH08Dl8w2nbodNdoa/K8hJInwkHgK6rMmMpCyRmL+cKZdJogtNf5owskBiyWlWJdtS4XzgdOzwWeKV43g68rbbMpaGVGxQa6gvNXq9orIaFSbqpgEjqZYVozvhhgRJErwnDCOZSOw9k+8JU6YwC1RsySqjfURMJ7KweKnR1qCyIiTPlCZaYemnnmlKiARYg1ASoQ1Z6hmRKAw59CAyY+eIYT74yXPbxQ2eXgzz7vOpY2TGTNZlhZSJmOb0r1IJnSBpPUP35XyQ+uCIw0AQnsexo6jWaC2YsiebgEiePEn8cSR4kINApI4cPELNyWSbM4WWtFYzaEGhoKBgUVfkPDBNEylL3CBQKXI4npBh4s3hnrvjLXGMFKbCVIm2KFnrK5YFwEQKEyIljFIIA8EH4uA4dA6XobUNeAV5IoQT/fBVl0HOvNZF0VBXJTkHxmEiAdZW7HYn9g+eQl1QqguQ90ibKaSdg8Qyo82KUp/TFBdMYUtII0JEqkLTNIa2aqjbNcMokHlBzD05zchQkUssGS0djoIULMqNKJdgyoRhgumIVQM6KKbjEREPaJkQoyeIE+50IOwDSmhymkj9SBKRKQlUrihySVHA4I/sp4jAIoMguyMpTMQQ6XOmrQVStYzTiC4jVmVIkX5KZCImlSinkFpT1pbNWU1ZntF3jsNxN9trZaC1K7KCIbwiecs4TcTksAZsldF1oLvdk1xCCoFEIJCzqlwJiqbm8uUznrx8znK9nnXMWlGVmixhOgWOh4AtKxpVIWLkeHjk4e4GPwZq26J0gRcjzgy0TcKUs+HPdxBdwB+O1GVD2ifG40ToDoyHHW255Jsf/yql3IC+4/5xj+vAd3f0447b97cMp0CsV+wfJVl4UvAsWsvx6PHDbLHNOGSeKFVJfxzYuwnXO140T5iQ7NJAkBGlK54Vz7nYGLyAIAwWQYw9/FKDM6dEDgmtmA19eQIsCYOfAm2rCQlg3uxAaJQQCCPAGKIL4NPMMTcRF2cagUIRdEDllkZbUCeEMPiUiNFhjGGhWg7jL5o7MRNUhqJaEOOSrou4uCblimP/FpEdWih8DEgihXYocYDckOIlSlWELJimiZzm1nCp5v9/GDv29gRk1nbNetHg/UD3bgfRoTcv8K8FnjuG8Q6dG7IHpd0sZwuZrlOE3Y7qXDF6h1UNhVmjVAK1Z7V5wtvbe/zwhnXZovGo5CikpjQN3WGPPxxRecJUAhUdRM/p+ADJcfnhC169uyPtJ87OA28eb1A+obWhaErKtmLsRpr6nGWxom5XqHAkG8UoI50oWBdLbGwptaDbHXj29LuEXnAMRx4PA15ImtUZvb9HTRNxP3K+acjHSO8CLkWsKjCyJjpHbSzDdItLYe4q2BpRCk7dxGkX8J0mLy0uS4Ro5nJPjJwVLSmd4coL+oNhKTe8OZ44nbZEIahXL9gsnvL52z/hxcsLnHO8uX5HKSZKRqy2tO1TXHTEOCB8x7oqeXe6JnBPkh0pzqzsyhi0jaA1+y6wqOtZ3hM81hY0TU1ZVdhySZgSpnQIsZ6LLq1QRpOdpjKCsR8QxjKEkYeHLe/f3HN7c8fueENVrCnPMu+3n9IuSp4/fcnZ+gxpDFJLhC7QWRAPNWH0pLFj6gPj4PAu4SbQ0qGnhEkCkTyFMfNIbJRoVZHCvPEiTDtLY0hkJeYwoQSpJUSPEPN31aYCrcwsxIl+9pxoyxgEKgqiVAgUQgRSDsQ44IKb8zQ6InWed7xjPWfjGEl5YHZ8Bhw7aqVRSiEpyEIQ8F9lxQwpB1I+kVJCKommhbwiZPkVxCGS1YBILcIvEbIlRUeMCakKlGjRqkfIkaGPCJFRUqJyJvseIwfyfNkAJFrMYqH5rJRAeJSMxFCQhZlRhjIjyWQZycnNr9cIRDYoOW9ECRGQUn61EIoonQlhxhJGmMEduSDlSBaZwszoWVsmgh9m/0guvyqWA1opcp6QKhL93C1MSJDir8ZZsqQoFceDQ0pNThBjnAmDySApEDmisiC5MD+3DF/VYx5kQMr/Pw2c8UDMBTHXlFIxHLYMRK4uYHt7YDqvqKRGTAm//0XbUAgLZBUwAQopMQqmMRJzQdksifkVKun5C1YKBIE8eQpR4JUEJREqY5sad+pIUybrlkmOyGLENJL+QWDKFlqP7xN5mCiSo+g06WVD6E/kXCJkIDG/UZlEmgZEyAQkdbUgjEeEHslaMU2OYQyYZs192PHjh7dU1Tkxdoy2ptxULJ5otC1olEWelxyko24bEAmfPCFNaG9IKQKJ6Tgxph6UwI2SMBiImjZLnBHYMOBw+NUSC6Qxz9hGLTmEnlN3oqCgLFqSUCSZ0UaBzLOJLSzR1OQQceOBlAVZqHl3LQRyCJA0wkm6oZsvjrbASMUoZ+QXar78y2gxk5258Dlj8TSyROmMO464oIhJIcS8YFDSI8UJ7+YV5UFM1G6DrBxTkLTijIKOpLYofaIuN6SkZqpLWGOkZEwHsoGiXJMmwba75jRk4umat4/vOfj3NKqmMWcYllQseFKfM/KWOG5ZGFBFg1c1WUS2+y1eFtx3e1ZXLTYCyRHDhOsGeizCwDDsMSbybLmkKtekONJ3Bybv0dZyuz+wP0w8vzxj9IqiPiPiwTjatSI4S/CaVX3BmS/Y7ROoBcpmjIJ1/ZSyqFDmAuKenFu810TXI9SELARaWJTRCJ3pxnsK15PHPWkcCb3HuyNSW4yL5PEGK6CRFcbNHZVwEBQpg3uP0AVyPJHFvPiUyVAWlrYV3IcjUx5ZlRtqXbHtRvzoMbJGhRUCy1hYDl1HKyK2FiQF4+QJU2BdlFQVyLJisXnKZr1is2w5PB4QkyFFQSPAuYH1xQuKqqKbIqdhIIQtWnl0qiFIxsnhu1nkInJEKY0wFlO0nD19yfmTT7h89pyus6SYWS0UpfgKszlO+BNcnTekpBi7yHHnCE5hbUFRlfjo0HqmQLVyIqbAGCPdbmTaHmmMZrFp2D7sOdy+4f7+lsOuY7V5yebpc0xVcoivePi/Trx9uGZ090Tf0/eenAwxCLqjx1YF4+BI6cThcCC5maufiEiTSMLxuB2pigtC/8jiWcUu9GQhuDQFtSx40ayRuecwBOrlExgGUhzQSv9CPZ5iZtEqZOrJYyLLeRxOCE+IiSAsxCUpnDByj0BDtuRkkb7FHY5YXaBNIjHhXUGSBmUkRo3kACnssdrgvSHEnolIFAVSSnT6xc0WWQaCvcDLitB7wtZTDWsO45ec/A+p3JrSrjmMI6nU1O1zmmaNMSUuPVAtLtkfPf3J0WhJU2saM2KkYVQlaxTyNFFfSqTKDDlyyIksEotGc9qeyM3A/e6OVT1RSIOtZtvkvhu4200s4heU6QlumGjODLZc4BOYcgJl2N4k3PGG8298SPY7yhxBLYih4HjYEvZ7lk1BGQPTFBj3B477G4SVnIkXPNweKBNMd+/J20esuyCUHrkRlIvM/nFAn5ecFUv64T1tAeN4wHuo1DNKLG1actgeWG8uEFGx/+wRVRpWlULUhqZpeKtbVrHi/2btTXqmW7Mzretpdx/N279fd9psTrZuqbKrXFZJzJFgwgyJISN+gvkH8DeQmAASMwpKyiwV2Emm0/bJPP3Xvm30u99PwyBOmUqkko1ETEMR2gqF9rP2Wve6rt32DZcfn3L/8hWdEOh8QbfNGMeaWAgK8z5qHGl33xAWOdFM9MkDDTVSXmHNnjw3RL1kChLtagozktmCeL7Eme/y9ad/w3+cpRx2b4ij5+riA67f+4jN5g3GH1D6jLqZWL2+4Xx5QjHPKYqS0l5x//CGwER1kdLHHUJFvIMJh1MDTjpsmmOTkcf7A1ZXzLKUMA0MsUfYGVmSI6NCiYsjpU0neGnRKkemAqdrKvGUodHEacIPA4e6pdk1tO2BrmsokgvyKqdrArlJ+PCDHzDLl8eGXDx2oKWWSNegh+e4w4GpWdN1DdMUkeQoCVMnmZmB4EBEgfxWxiViZBwbcpWRxIIoJ5QIWC05atAUUmS0XU+ic6QUKDTCV8iYIhgQssUkkWHyxJjQfRuvkDJHkCCjPOIL9YhJImM4LofaRNOPHR51tD5+y+U/NGtsntLFmiLJCd4zhIBAkCuDHEbwEW3ntN5jjCT4lNZLlGmoUkW7tjg7UGR7RGgI8XguIBzeCaRS2Kyln1ZEcYoUBVIIwBMCR5GQ9+SJpB9bpIpEMeGD53glGsiPghwlETIDJUGBCAE/9giv0SLBWk2YGpJU4p0ihGNNGOyItgY6hcJhk5ZudAQkUR41hjYmCD+iZIc14NwcN2mECCTZMdLtvMFFmEKgyBLCv6uX4GjrlRCnCNPxfJ6GAaUl2vy764lHwMkQkS6Q5xKpe3zs8HEkBhD/YEjl/wtnHEePRPqBhcho6gPn3/8A39wi4hX6WwMgIaD17wLOcwsBi5MVSmagDSJpcKZFFxccNgleKYriaFwbx4HgBcEHtElwh5GIhjgS/UCSaFQmGXrF6WVKXO1YVJJUgR8UibB4MdKOPSpzFElBs+nRsxw7pejokYVF6UC/fiD6SFYmHA5b5uclu9t7aB37oeddrFFc8/jSczV7SpY7Htee/OmS5CIjKWCuF5AkDGbHnJqyatj2exQ7yjiivKL1GaYqGcYV8tAhwgymBJ9qplTQdYJhuyOhIl9EQtMydB6pW1KlcU1kddhQ5e8xP61o+jVykiRKMLUd06BRYo4/9Vgjj9YoC6F3HOuxyDgOuOCZVzn17gZrLFmWEwMc6oG69yhzLHTy3H07lvZIGZliIBpDUs7x3tKPAuf3RKfZ7x+OT4DB4wfBOCgcA9myo3ILhr3BDQXZ2TlK9EiVIbSlrrfMTvaEixP6LkdLj7CKMEzU+wPKpwh6VD+yXb1Fv605k+8fTXDpnKdnZ9y/+oJv9r/kw59cE7tThuaBXCuESOjj0Tb67v6Ap+WDy0/o+4nVwyuk35NYT3AByRmpPkMXO84qRXR3dM3A0NV0057V45rdAXwMxCxnPwaS2iOVQyt51LtTsShLcqnoegELIJRodU1ir8jzM3TZMPUJ0lpCOyJcexxfBYsSlpgMdJOFCG37QN0GDvtHdvtH2tbBMCOmjsVccTK/JoyKoTmwbXuIGhUVV7Mrhqlm3A1UuiAoxTAOhHbPzFa8V5yj6g5bzo8GuXbLvJwxBYGbAllhmKHQcmDSE/1qj0wsOptwZiKGkRHNj/7oKbdvC65P/pDUS8w4UJjIWA7UfU87KmrnWVxkFMUJTtzSdw337zYcVj1niytuvl7he4eWmhA8MUqMysjzOdXyjI8+/oQXH35ELmasb3fYymGz5MjetlBqz7OrlNlsoG5XjLtAmDS2PCUmnpqOvNmQmZzt2lGwRIUlbb3m8fFrYus4u/4BzR4m1xOF4rNPf0WSGeZVQWoKzhea6+UFX6grHh9fc3P7BpvaY/cjTtRtzxQEmYscmpSv3/6SopyjmTgcGoZJkZ08oZpnbLuvkPcd19fXrNQWMY0oVbGQGidqfLqlHw4MXUmaXpHI9MjO/X9B/pLyqLhuxg0uRhQC4XNEqDhbvMCzZwhrpvCAtQojlkBGFMeDAyRZZph8DTGgtWKa9nQITKaAlqnbYMUpUSW4oHA+IpxC0OCnV79zPWIH9euOIRnAj8RppGsPHNo99TrDFhlxrhFBcWYTniczFrNn9LOCm9sVRZLju5G2H5C5xSYaYQ3CWlwvuapmjOsVRikO0dHgidpgg0T0kdXmN8yKK7Q8IfcLCnOKtCl16Fjtv0StJ6heofSSfthjhkiUCh8ypjDwtvuacbpnt/kKN73HOCzpB0HreqTuiJNn7wNFVfD27Tsuz64Zdi1h66nmGaJrkfKBQ9+z2+SoestoW2ZnJWVqCY8Dh13Hj/7wEx5evePLLz8nnj0BmVOkFbmd0w2PrLu/pfVbPnz+57x9+4ASO6qLBbPlnFIKTLsmc4Jhs8Gae9rk+7yuX5GZnpm94N225ZOf/jPkIBC1ZOxX+JnBBI/oJG70JD7lxWWGHB55cvKMb149sH1zR104Lq7OePLkB0xsWH3xS+T8kVF0TNOKy+sFl5cnSNnycPc5z54uSTNNHDtc94icW3J5SqJhkjeI7LdcFB8T2qcM9T1S3FFYQd/l9HuB1hmHVpJUIw+bn/P86ffo/RlCz1Ciwo81o6o5rZYEHghiQquMJIkgeqRMyNJr7reK3f4Ny/yK/V1FOAhC94jQPcVZSZp9TFjfMLean3z3jxnEHWv3GTHMKNQLqlBwogr2Q4aJJbv2F/Tbt4zbBj2VlHaOj5ZuU7B478Dq4NgPAhskhTWUWiLkRFSeNtTIMXC+vGb9sCPLcpJc008HylIyDQ7hU/bjniwb0VmOQBK9p40jnT8gVYqxBTjD4O9RWiNlhpYSRaAfPGN3QnlyzkBHKkdE9AxhoI4tkYx5kiFUytYd7d5SBATTscvLgFBHQ6mbjuhEP40gDkjt0DIjkQsOaVqsNQAAIABJREFUvWBevsDHr5HaIoVDSSBawnBKmga6sGMaNVWR0LcwTB1CH89wl6SErqEUI9oYnCjpnMa7PSbsEbHE9Sd41yLUDm0jMWaEsSS4hBgcRrSksgPXMcaEIFIQERVAeo8QHq1TRjTTAEpa1LexICE9qdWEKaC1Q4Q5RqUgH/GhJk4J0eVEKcEljBOkaUpqj+KqcZiQSKy2hKg57Gu0jkTlsTZFIFBGYIRgHDzjqJgvDUPo0fmx0euGAFi0Kaj3gn9I+/OPLsa7vgUryYxk6ltOTuZMw8ir13eUyZwysRgrGKdI73435OiSlm0/YlSOVQkyTMBAQotuR3gnSU81UtYopfB2pPUNOjXMZwvuX31FtZgjlcGPCqnApBIVM5ANXR1JzzLaTUeaFSjfMw0DXiiShSZ2HW4QZClMty02LxFTZGpa/BQRQhKCY74saLePGCuQXmGFQaaCzfg1z148Qbqa/IXh7L0X7KqcrkqJyYSyN5iiYLUueXH+BwS5Jwp9BO8XAw/mjqHpWKhIP6X0ImDTgFItRgbUqGm8Yr++x6YHgp2hQoqQitZ0dP4RMXpmyRLj9zQNrGrHxcWCQz0y1RM6dCTVRDPmNN2IiBOIcGSLB4cnoAwYbVAxUhbF8Ym5H8nzlGHwNLuOKARFlRGER4UOpRRZmRGNRShJFAl+0OhSU1WedzdvGM0Nu8dH5JBhyHFhpPUjo/gQm++QaYNQI51s0WZC2oTZ7Bm178mXDrf7Nfu2Zpl8iIwZhAfa8e9Y3b/FhgwTzzhMBYvZDJX31PIBr+8o7CPvP6tx4Z+QN9e4+NeMRUmPZvARMXSkLnL7t6/47g9/yHf++An7L9ak6pr1YYbzkSrJmBnLfrUhn5/QdIav/IGm7umbHjcN7GvH/U3L6aKgvWtI8gaXnoJp0bZhMpbQzzk/nTGIAwpJkVwgpku0PsdWCbZyhMQj5IKMgLB7xrpkUwfqtiV0I84WKOupshQdMhq2eBfxrWHcBpg63Fhxt+uIrqfZj8TRYZUjzxSLJGG3WzH1jnJ2QtcLbDajNAoZFKoRVLLkVJf09cDCJvgQmGczxKh5aFb0qzVZ+oRcj1hZIssTrE9wbiAxIBYzzpbPWYZT4uIt1x+0vHnVkiYVxk7Mk5aZk9y/a9GpwvVfYf2WWK85POw4rD3r7cDD9v+CZEfYRqSGePyHkpenfPDRD/n4O5/w3ofPSTLLMEGiPAs7Mu7fcRseUVlFcDlZTFnWl9y8/RtEsUCiudY5pTr2XmxW8le/+BuGd3vOfvqM27d3fPbqN2jZ8/R0yZubLyiXCVkq+Ow33/Dk9I8QemQcag7be6x6j2R6j5/+8Ia//MsvuXMd0Q+EGIkRhE0QsqBr4ZuXj2g7R5mCcbsjmInl5YLzxTVhL9mkNeonA1GMDG8bLssTTJqx16DnFXF1IL2HS5vS12/o0gYdInEE/n3wiVSEAM4NmFSjEISxJ8R3dF5iVMntG1jOf8I4BKTNMN96AfphIk1yumaPJ5CXlsmNSOlRzPH1FZOEPSNZrlD9gSSOuDDhYsHgDeP0uxSWafwl64eKKaQMvcP7geXVDDVrmIsElCPRAZtU2Dgx9XdE/8Crr99yevWUMXR44Ti/vkQGzzgeR95VUWDcL2njOWJR0ARFs4EknnN2krB9fM3dmwfOs5Hq2cT6tSGqU/ww0N+9oV/viW7DZvgt89k/5fb+FW7IcM2CehyZ4hpjIjd3PfvNb0G2dP0DLioOh4BQkZky7G9bfpi84FR6vnx3g2pypt2eIW9Jlgl+Mlye/DmfN1+g3n7Knf9rTHHBRfh92Kfc7jpOnj7h6eIp/8t/+z/x/LvvU2hH2w8Mo2JsBtrxHag73v/gu2BTXHbD4O4oCExDyu1B4oavaN6t2D5qrr/zIYfxM2w1I+wmuvUDJy+u0eeW6mDZvRsZx4G0OMF3G5puIk8XnM0v8dOW84sl49CwPLFsNjui8KTlBdWV4uu3r3Gdo1x+wt/+3eeUhSPNLTKf4+IpJy8SIgP56ZzXb78kOU3p1I6dB1yC9kuEOOPy2Qmf/eozCpOyzJ6zWz8ihnuqpKZttujTj3h71zNLvweuJF2UOCcITU+hoVhaTHxBHBus/gof75AyRcslwVW0q5x2u+b8/JzV5g1b0fLQ79k2O5yTGCzb+6+5uIp8ePUB9cPn+CC4uP5DkvkVTm4J7gu6PiH78BL/2DE8GjDfQ9ktwXf0k0eIBsovcf4DiBXKuGOWWQa8L5BugZAjOnmJCT/g/q4mTwyBlrY/FqjBG1K1oN56lukMSY3oW2LQ6JiSmZRUuSOWsOsQdsY8N4QI45ARfXbsuMYNZZLiRk8cIsFmRH2MyaXBoF0g5gHUBtPuiP5DhK5IJEThUESSFIa+I4ijwM/V54SwxZbv0PmWdnzE2BdEtySKC1TMCGxBthhlGP2WgXuEDEh/jXcaaVeEoPFUFESyyTN6SycLJpEivYJxIqEksXOEHhFye5zUxzmpmjH6kUn0JLqlFIFeCkaTMnUDhhErRqJWhETjJEdKlbXsXUuWJAgiYZrQSqCMQoiATTw5hhA1xPzIeo/NkcpnQTBxaA8sFkuigEO9YpoGtFYYreHb5VdbpETRYqzBTUd53jS2uFBjraWczaiHR5rBkeY5wxCBGdoKkJFs9v9jTIUIWVAs0oI2NASp6W52CJ6RVx5kyzTmTFNCUL+7wKnqDtV7MqtQSjDhQAtMmdP7ESdTsmoGLhwX/aIhLU6pZjP8ak9uK5AZh/0jOhUkmUEmI1p4NrfvMMmSQ7snzTJ0DLipPY4XRMLojguORaUI9R7i8O34yTIOPW3dcPXiOW3XI01GN4wkWtOMI6v1RHvQzBY9z08Ee/0dPhcPvKFmObcsC4EmOxawA3TtHbsDuMcOS48pI8YYtMvoQ89sdPgB+knQxgOEka5XxO4ObycSVyEkrLaOsHsHyYBKKmTQ+DHSJZ4fzSPm8Jb5oSUO79g1kVZkUOZkwXPuNFPfkafHbFORV0jZkWhIdIpG0Yw9U+cY24Z6v2e7fn3cBbAGmyeMo0Gpc/ppPGZNRUQlhm4KNE1PcIJiccE0zbl+vuDuzQXJQqLCQN1+w2H/mnxZcnf3NUaeMi8MVX7GFI85uKyco8sLcrFGpDvs7hkjgmlocKHDMcPOfh/XwO3mU8JgOUsG7FkJeeRKfcRcP6PMA/K9zwnMGV4PCFVTqgzTa8Tk2dUtv335mphd8J/+J/8lynzDTXgkiD0m1AwNOD8wZDNcpbl53LJMAnvdchjWjN2IcAnBlQxhTTck3N8N5E9bYnqMD0wTNPsbsuyB17eSpyd/hh8LisqRLgwy8Ug9ok1O3U0YeSDEW7Sdo82SqBoG95J237LvCorFgnNzgg8ztm3A7zJsa5nHFhdX+KZlGjTnlxdUasXUjcc8ZZSUusRWCW9370hjxpMnFzRdx+3jO6SBk+dPsKcfwXbHv/nZ/84HlxVX52c0I9SdR8uUs3yOW+04swueFM+5f7ynlClRpojUYmcLoi74+mbP8xcXtOvfMm4fiOoj1ltPPS5JTxZ8tf2M/OqRq0XFV7/suH194OH+a/y4JcOxWnXIWJLmHX2rEPqEYjHj6Ucf8t73rlleJMflRF8yl1sOCm77nlIvyOsU+TjAdODso+e82X7Gw/2O3/ujD7HLjHe7FasQuTy9RDUTL3/zBZcXC6yV/OrTn+NRzGcXdHtYb77hhX7GX/3i14zbr/nxj37A3e0KGzO6MbIZbsnmKd+7+inOr1k9PLCvHZN3x5ibhBgszhu++GxDNetZrb5hbnueXb/gJH8KWB7Gt6D3mDqyPxxITnJUfsHoe4gbsIKT62d0vaEPPXmqOGzXCHVOmv1uRrurj5nJfhggStK8wmQpw+iRHkbfcXI5UBQ3GGWIXjKFDhf3KGVRtqBe71BKIUjwY8TqDG1m7EaPdXfM1RsyzrmfShqXoU1OoQOH/p6X+69+92iIT5h8wrvHLe3gOD2Zsbp9SRgPPLn4MeeVZjysUScLVhr+sn5g9+UdL66+z83rDU8+zOhsz9i3KN+ztJYqzfG7HWZzwSa1dKJh3rbkUpPPEg5ZoN93+NtH8stndLcpdt1x779hHHqMdlT5xOr2DQkVXXZgvf+Uk9OMff0WIWdEEbnbr5nrTxD1c6qsZrv+jKBekpXvkVfXNFPPzeFz/vgPTvhX/+p/4+P3/zlfv/4Sc1owP1uSVwmzWUu2CHz1cMPQd/zmq1t+8v1rCp/Q9Xv2XcMnH/6I//G//xmz4pq3735BQDFOCqktNjUor7lM/wCGns3qb2BMsO6asErYrDvqyTGrBGr6LUF3JPmf4utrnhTPWD9+jgwt7//gj/js6695nlzhVOC9D5/TNnvC7BwhAmE4sGvuaZoa73JicoIzNZ26pTAZKijuVr/FuRvm8xX74QlKjbQPHX2y5PQyxdqe7c1veP/5KaK2XCfP+PLlhvnVkpN4gvYDFC95Nv992jUM/udcPlkS+gZsR2IsRp7D6JjnkWFsObn4EUYtkTLi3C0+7o4+jmAZxGeURUphn4K/JlUXSBNo+1fs+gfS/ITd6oLIOSL9BrusKaVne+fZ3KyxakCaDc10Tpb0nMw+IU0TPO9w3BK0oDp5QV5pNneBs3NB1DVt7HEuQhdp1gOXs59yV99SaDi1GikSxjhR8xJ0y8KeU/n3GaJFSIdOPIge5x3RHR/YrU1QcgdlgRSXEAzRQ2Ai6qPgTKgSY84xqqdpayIjIUx4F8AtMbZltf1r5uV3UGODl5agUpQ8TrlxR7Os1IZKLujEayZh0KJCiZKhl4gkpZ/AJB4XdhTLB0y4RIV/ihoD3fQWnQ143hJRiPRrCAPOz4g+IpSnrwtslpDNWoY2w9g5BZIwScLk6ZRChxLbZhjvcGqPkzVewOAyRIygAhCYXEMcasbpuBApM4WcG9gHRC1wnSdZJMg0Qoww9uAMiXnKZrWmqDRa1zTNHUaVKDkDXyAw+NgTnUMlWwZ/gFCgKUCCRCHIKNKCMAn6cUDpY5Y/ekc7HqcBi3nFrnuAEElMcfyc0Md8vT/GUMss8rgqSIximibAoYwCERmnCaP/4ZiK+ou/+Iv/4Jvdb/+7v38z/fQ/o8zmTJNjDBOjO+ribXZOkQlkqhm8wE8Caww/e/fy77/nn8xO0CZDEUCORBmIXqKdAq0RY0Cf5DA5wjgRYkRYjckyuu2OVFuGacRRkmYLlK3wWHwQ+DanWs7ZD5rZ6RVybDjUHVMUFEVKYiuacSQvwU4J/VTjQ0QZhVSC4CeyMmdy4chwdZFp8NQqY0hm5POC5+8pJnlHONf8/OVfUSwXLLRhGnfsxh1jyNjtI5Mc+Gr3Dd4oZJKiyoJBNGz7G3qrcZkFNZD4QNJmFHKBFpoxHCkAqZG06oHH3YFh7xmdoAuB3h8IYY32A4U55/5hj09S7raOw9SD6SlLxUl5ctTiokmUZRxGlDRIabAqRaMZR8ekEkKINPuGqXNMfcQNAt+D6yMiGLrOMTQ143DUn7dNx2a9ZfW4wQ+OPMvYdT0nF5aAopwZev8Nu+ZLhkkwjefcbR54dv4MY+/JlCBRhtykGDTdrkYMI4kviJ0lz1KUsgiZMbnIoW0RakndGdKTkdn0AfnVnKK4YGaeMrcXZOUMkwgOd99g9QwrllhT0Rwi7961vLvpQGj+7M//gO9+5wTCPdx74pAj7ZJ8ccXFxTOuFheYKHn3eE9r4LJcMNcJNh7HX3erLaOKbMeRVirGJKL1GcJfgT/FmJy2PVDmV8du+9KCCshCI1OAgIwJvutgzGj3FsEcZ1Z4Rqa6oH1QNN0BNyoS5+mH10xDjQ1b5LjCNTuYHIfNDVVmSfWc3Fri0GBcwixZUhWKsW2JkydPSg67A27syRLDyaIgTRK225Hm8EhlPbkzKG9IrCFMI+7QI7vAvBi5zubEdc3CBIroucznVCLDHzqGesNhdY8RC37+b39LHT03uwc+f/kVj6s7gtuzvf+a7auK7d1bPvubv2W7fkd92HNoPfUQCcIRZIkbRrJZwdP3L3n/4xdcPHmCMjltG1BaE+XEZmy5OFtQ6Mjq/i2P20cmI0mX57guRawrPvr9Z5wvCsw0kIwDaT8y3q95+9vP2Tze8S/+5T/niy//T9a7LU8vPyZTJW9ffcHnX/8bdNnzi1/8FbOkoqNmnOacn36PanbGMLUIoZhXZ2ij6FrBdjURnIIoCf64LG6MpT9s8KLncf0aJQ2nswvmSYl0E0I2nF3P2e93WJ2ye9gxdSPWeNL0SHISznOxTJnqns3NSCIvMbKCELlRZ39/P30/NJRZiRaS1NpjdGg6gOgZxgYkJMmRBuQnSd85xgEkc/L0lL4DqSypTRn6Aa0FUnhEPJCoDV044E0FccGwPZDQMas8Mu9oREMbC3Z//v/c37PPlgziEad3TKLmMLTMz75PNIbzJ8/Z7G9Yzk7Q6TVBnDHLX/D9p3+MsUu8zPDSsG/3VIUlTyCRDivdcTdHb0lmmvWbOwpyqtmR1f9uv0K5gXnTsIuKJ0+/i7aGpt3hfI8bGzarB/p9x/XZc/bNPePQwGQY6nOGQ8nUOyQN7eE1l2cND/c1s+K7JOYJic0J00i3HyjtnNublxgkT2cfIZ885fS9j1GqYtdCl1VkMefxLz/l7z77Oy7PSmb5BXWbMgXNbB65v/srbrsbfvwnP+Bn//P/wPsfLXF+QglLZjNct2Oo73h823A6f59hvIG2x2GRqaRKG3S94/7tnnllsQquP3jO/Ztf4bs7rl48Y/b0fT775a/R+4Gf/kd/xurxFcLVJKWmczWPj6+IvuVw2DIycHJ2gpILUvUeihatN5T5+6xfRtrDnqw8p968I9eKqsopyhQperruC2bVwNC07FYtbhyIQ4OiJ0stWbIgyzztsMK7nNR8Fzc+QeozolF40THLchbpEjGdks1eoIxkbB6Y2g0ShbUXmPgdynxGWS5xU4KUFhFz3JQxjRYfFHthMJlganpSd8KJ/piH1w23d+8oTgMxPfCBOiMpZkxVhr7ICHmL8wraF9jwPrZ6Sd3lFPop3aaFIeAbjessOEuW5Ahy+qHAKI+MA94fSSGCisQsSXVJ6Dytf4MxI1mSMo2KobNoOacqlzzcv+TqOmG7SwlO4b0jxA4fBtwE05DhHUhTMzYLsrRACg8xYk2BFIZxPKClRYvnRC3RUqCiI9Ljkx4vBnTnyGWFT5YEEYlBI8gQpHgfaYYd2g6k+UhgdyS2iBbHaw7dF1ibMAweqSTTUEG8xIgF0QnG4YhO1O4Zvs8w6QYpJMItESIidY+QKVLMMOqIL9T2OB2QWiOlRAiPJEHLCmsTkN1xYo4mMTMUSw4HSwiRJI0gJqRICWNO6BNir4neE5MNWmuGVlKkT/BTTggKawXG9riwQoiREKCsSqZBYdUZaVKhVSDSIOSEImecRoyRJKmhH1rGsQPhMPbbfbwhYNUMN05o3Rx3n2QgT2YIb/FjIIaesrC4sSVNNCIe93u0MEy9J/mT/5Xse//1f/Mfqrf/0Z1xVc0ZvWJ7d4P6FjeosoIgWoYuwySGgQNCSsr0dzs5g1bks5Kx2UJw6JjBaGAEWyqU8Qg14dWINA4VAuM0MdQOlUb81OP7lvLyDDfUTENEpZqoO2xuCLKlnOV4t6HdNqh0RpIq8A0RRVkInD8Q9xnSFuhE4VxPjFCdnNDUNTbNqdsOPwUEhsyM6KonGsGoDF/ewHr/tzi9oh6hXXusOifXT1HSU7sBZ0EPlrRIkFoxNT1IQVVdoFRCiOC0ohMjtRjxYqQeGiY3UArDRKTZzRjHLSYdiVIdFzT8RKYXXCyuubm/I0w7RifxQROlQogZSXJFmp8ztGuC89T9iFQKNx5tX6P3TMPENA6ESiH1BOK4TTw4z2Hb07YT0liun5YEsyfRCqssTd0ydo7BTQx9B7bndtwjizPu3irStMJaRVd/QmYrBn3Pw+aWxeyUjf+U3e6Gu4czSvuUNJ0jhSZGxcmy4iK8h8wa/CQIrkUwoeJIrnrK+YDvj0Y2l+3IyitMiMR2Sysixs1Y7goK94Qmb5BSc3/Y8HLzjq9Wd/SD4/c++TEfn/+Qw7sZMv8ONjcsxy061ozThE5TOhyd9cxOK5bVkpM8RYY51h7YHb6hadc4mZGUGc53bLcZyr1llj8yKy2lShCiRIiSYL/G2VvCdE2czkl1gkaB16Qqpe7eMYQtQ3eCTAciPVrWBHYkMhDaA0070jY1icqPObcRQjiOOrOQkjJgwp7QgJ0smdVoOXJYr9FolmWGFBEfJUYlGK2Jg2cYBvIQuL19Sa49qVgSJ0V76PD9RGEylsmMPDQkh8BSzFBqJDMpYkjoWoGLkcn0DMOXfPWbt7z5/CWnhyv6aaDuWkyeEcTA7eOGwbV8fVMzdo6qivgw4YYRIRTWWKpKE+ILfvz732FxXlBUM7oe1qsV3ivOzk8Zp4bYZPz6/iU6y5lGRaoTbKEoVE9RwcUPnnI+y2mVRFQLHjYPfPrpr3j5+gse12v+7A//nJvP37FeQ5mfsNt/zuPNS969eouPCW++qXm8u+W9+Zw3b7dcnJxw6NagjkjKZnxgEivKQvCnf/IJ03DgN7/9nN2+Rihz3MQPLTqFZrdGmUjTSpphZJh2lDrl+uw5X+3esrETevJ89/xDmu6B/X5N31ec5CcYHanCinyRMOwsPh7HzyL4I93s25dQPc5N+DAhvcL7iRglRT5n7CHNc/rpDdrEI1lEGHQSiKqj6Woi8XjQunAc5eqEEHpcSBDiAjk9UKAxQhNEgsoKopLEcY3qD8yk/Z37e9jmCOOwQpD4gIgSm25IlnOwOfP3/oT04iPoNfPDPUmyxSxu2QwLVCbZPb5lvqwonEYGIFpaLG03Is0FZtNyklTIMrJz79jsNrjDltJotq7lNFswey/jxiUcWkfmPH3X8u5mxeXlFbebe4pszmG/JkwjSjSkmcTaQLefY8Nz1ncvoVqyPP8x6/uGsV0jxZaxPz74VMLxpHiftvucyx/+MzZTy7qtaZSj3vbokFPfrVnYGxbznxDGPZ16RzbPUbOKX/8fn/Kf/xf/Ff/6Z/+ayw9+jzEUhBjxvqCtYbt5ZBjeoMX7yPBD+v1IWlY07ZbQvCKzK/qHezIKRn+JLD9g7B37+3u0VKTlgt3Dmnr9kuJ9wTR+w999/jNeXFQ8yX+IEjP2fk+3WXFWPqU6L1Cp5mR2xu3rPVNzSSkU/hBp2ntOTp7hbEOcJMoMFLnBGkvd1zhveFjtyZIEXeTETqKLBFlIJlEjugFBjkg6bFUzoMkWS1RoGdtHpnZgll4RJ4MMB7Td0LQexpRUXGIKT3ai0WGN1KcEd4lz90T9SAgOwQkhymOxpDSpEQxCkeUVX3z+KZv958ANY+N58eJDCjLUYqBY/hAtnxO7HjF0JMZTzOHQP6MLisIoukEy1uIo2ok1gUCRWJruNYtMErlkcGeE2KIYSVFkYYaaBFv/Ds+ek+opYVJEp7FKIIVjv79lNp8xDZqZ1kAkhg6hBrSWKFlBqOiGLd4/Mo0zpGnRdkJFwTA0oDaUM8lqPRDllwhOicLiAngCMsZvGSGOQfR0QwvCo8Txt5JqOjb8diOL7AS8RI1LotgSpCC6gjAuEcVEWtZ49xSV9GB2RBRKB6LwTK7G2FcoXzK2BdK0RB4ZYiQQyLVG+cCEpxMjyhoYFaEDGQ1KCWIIwIDyFunnxAkIoIyA2OP6HlEoyDOMVIg+EMdjjFYYidApcUxAgbYT/fRwpJtpi/cBP0iy5PyIARQ9qZnTyAmb7rFW4yeJiAsEks41lKXBRcfkegIDNhXHczNM1E1Nlk34USF8SVSGODl8PIJFhGxxcotWC8ahR8tjkiFGiRASoTwh7v/BGvsfH1MRkm44HgJZqpj8SJ4v8brF7x2+EYzCY9K/X+r9+1eeZRhtQCqQAaEkk1DoVOJL6AZIJoGyJWEawE1YpQiDZAqRMs1R+wmFZZyOGRylNMIfNfeH3Uh5tWBsd0Rp0FojRSQikAn4Q0OPo7L5cdP2245WCEeWdwzHS+u6A5nNYQr4QWNkoA0df/vNLWsTWcsNQwaH7YaYaJJ0R24EJkichd5PLKtzhD0lGov3W4TUKF1i1YQYe8ZoccaQLwTe9UhhcVGjZIauArMBTN8jo8D1oIaGGCZ8aGnXb5BZjTKGu01EypwkWVJWMwyGMG6OyJ1hRAiOuEKtcSEwhUgQAptZgt5zOKzQZiDIgd3uju2uR6iMKj2hnbakSXK0dGnDIDTORUQAqwR+qnn57i1D/4SPv/sjxKKn8zX9OGCSjGquqccDbW3ZH54y9ht805Mkb5DmJVE4jJ5TT8+ZphnMFFmxJTETwmnGqHDRMzSPR9xeWyN9TXfjmFRPlPpIJWnnTKFnnjxhG98wDi/56vUdb16N1GuJSU5IyxfUQ3qU7YzfkBc9++YeUe3JjSKQYvqE02JBV7ZcPllSZRIrU2ylOIw52z5ne4gY6XFNTdd6tn0FixlGWhKZgFPkuaYZHc4FQuiwgwRhj+g3vUcaR+jBxQNjP8EosAi0VGgbMT7Hx5b97oFQS1I9IWwJXiH7BBkChayIw0g672kODj1qlJqQPpCFJUmS0IWRfgxHulE8Spv8NOCnERsU59ZyaA/E0DIrlwgv8XiSRHGeVoRD4CKrKE1OEA7hIhpDEgKgCVPKSXvBq9WGPFoO+0f2XYfzhiLkDKJH7mvO5hInM/ZhQ5GmdI0hzTJm8wVJGrF5x4+/96dcXz9nmhxCe/btK9aP3xCjxo8fMy9e8LhdUe+3+PUjZbFg8fQ5pxdzdCaolhVlMWNKAgUWiUEPnu3dHS9/8yl4TxojbzaP2Ezy1TevcG7D5v4l9XbH6fl73N68PWYPNz37eED6N0gXics5syqSqUj3aMhtwfn1Cx6FYLWhAAAgAElEQVS+/5bH1Wvabk+IAaLHDePRqNlrNDnNbs/mYUUzLynLjDf7O4iCvMnJraFPJw5TjwiQeY2vIcwt+8ThFgmVLJgeHvDNiPcS/n2psRyYYkRqg1AKQkqME44am1t8gBgVYxexCrRtUcoyTjPqw4bZrDzair0nSxMIIKMHEfChBeUYsUjpEKojtTOmPqUdzgmhYG5+l5nrptdcXJ3QUWBbj1AJz1KNEyfEQfLhH3xCnQgMBnu4JLgFTVmR2InDvsaYFDVNtOuBRCdEndB3EmnneNni9zvm53MaE6h3O/ptT+IN2qQ89p7TRUIUS1I5MRwCSqREdYUooDp7jn/YEPSA0s9ZHT7n6XWkmmcMw4iLPWVRc3u74qM//eeMyYHtdEdfb8jSgbyc2KtH2umAM+9RPvmQcbQc1gPBF8yEor174NXuK152L6mqJevmLVVxxve+9wPM6XO+ub3hxcd/SNgJdrdbnnz3XzD0bznUW8pC0047fv3pK2ZFykefeFbDr8lnP2QQd0zDDco7hJqhTcYyc7ycHlmWgt3dnugOyIWmmW7ZPNwg6Zld5vzq3/6cVJ6Q5d9HiA8g1OTJmuJEo1VgNvuQ+ekTQjiwvN7xf7P2Jj2Wpfl93vOOZ7xTzJGZlZlV1VXNYqvJLqslioQpUoAg2NbCkuyNt9wa8MafwXsD9kKAP4EXXhleSCAomjQoSmQ3RTarWdU1ZFUOERnDjTue6T3v4MUtEy5tKMPaBuIGDuJevPd/fuf/e579rWFsQcoHLp5MiOEx6+0XbJo7bKaIcot3CjV63rt8zsuXv2D0jtnUMuYVk6JAJ+j3DYPYk8kLEA6bN4j4Fm01MgS0gBFNEIJt71DFQXBlNfjcYHWNrXKEjHRNQyp6UMsD4UtP0aYmRkUYA6SK8/KIm7tryoll23zJaviMoFbUtaHOCp6ezBD+iLzMKMsT2u0aE3IKc4yUsG+WeGEox55uuSFrPf1qRVx3mEGAdwz9DVpIjMkJ6gEpJaSETgKNRKYGRAC1Z2IuUUwRJIoMQhpxsUVpRWZrxl6S9OaQ9IYDaSWoSBAdSQaGcYR0cljFlYLgNaSMPMtBObwb0LpG5x1j3+HQeHFwBFinyZThIe1wwNANaCvQMoEcUYgDftA6ouyIXUQFjTQTECNIh7YFfpRoM2XsNUH1xLAmachVjZFTnA+M8g6bOaIrCHFEIDHkCFWgc01gJCWP6RO5zPBK0BsPSWCkYhwTIim8O8xgMX6LWo0BoRz59OB/EHuNkoqUJUQZCCEgokAmS0w51iqatkPqiFKHFDuFA8VGKAViQMiA95C8QaRI9CPxWx+DUgLEwffQt3uEzKnyDCHB+0N4KUXGOHjaZqCuNNJ6lAr4IeGCPqAi/RyjTnB+S1lLum53wEpKTd+7w8rlf6xh3LsBMTqKzKBLzZgSFkGbIsiDlUuqDIUm+O8e1llt6aNHaI0UgpAEAZClxYkGpxNm9EijQKpD+zdIhD7g9oIQZNoyDgNSWqQeSfEgstHGMzgNHGgetrIkOeJdgKiRQuE3A7HMkBMQXcQHQUzqgLUZAkpqBtdB8lgrGZxjTJrd3nM/LHno1izzHRvZEXpD160IRpNPC8ZqRIhEbSqUNKSiYJQDenAorVDGok2BNha0RPUBHWFS5IxxJCtG8AmFgpmkdi39KtINAR8HsnGKo8AJx278nHmVs910uDYnpil2USDlwWo2hHQgZ/iRsigRQoLSB7yOEtgsJ9OSrm3BSUpTMSZHjBFbWOrZnHo+Z9fuyWVG73oKYwg+MAyeKCJSRYZhz9Wbz5GhIT1/zOY+IFRHGFukGrC6pJCnTI8tLuT4oUKGEh09PtzThx1tNyCiInSScnjChdGEqBGjInkH0bPf7tg+DHR7iN2G4N6Qz+SBlbzvkffX2FyQV4Ekdrx59Zbbtxse7iJNI5nMcgbX4+OaYVgTwxVZcUQ7RoYgqYociTykv5lgMSmYVhW5SFitkZOKZ4+eoFTG3XLDw2qP8xrhAc+3XGxFcJJMGYz22DAh9AusPUZ6RWg8yWpkrUhqRGWnCLdDJI/vPM5HxjbiRoFse/IIr++XTEWJ6CUpg4SFUVAWGgwM44hwEukjmZBkKUMFSaY1Mgli4lCu0TndMBy0vtISZWQc1hipyGWGVoIsJcaQYaWhBuZRYstTjrWhVBJHhjIShWeIIzF5RhRH4YiH8MBRqXhII3H0iKQQo4NOcpxPWUxmrLcHQoaUBdNSMD2acXF5iXORo9OKj3/lN+i7lrvbK/bbB+6vrtjeLamnJygkx4sj3rz+hu3mLUfTGYs65+LkiIuzU6LqUVojhGUMI1ok9rslu9UdvuvIRUZWZqzXG1yyDOM9L15+Cj4ghoQRE4QIvHr9NSfzGeuHNSKfEPoO4fdYavKU43xLGBJGKhZ5xbOnT3n++oa+M6zWHaMb0ToR/YiUieASXg3smi3L3RpRCpx3WHJ8I5iezmnTEpEVVJlilknyMIC1NCI//Hya4TceuhEpzXfO0yAiiIRA4UZBSglkwPlAbitEyohBoMVBLiUiJCGJKSKEQGmD9xGrC5TQRH8w1kkVGcUSlTv6wXN411egaro20jmNynLUv5fyJNVjc43UlpQnTJERrUfJE4qzM4rpnLJWDH6kkRYVTqiKCckv2foRtD5g3UZ3oBOhSAEKW3LvR6ZSoIUkuIEwBEgKlCGSk3xGJyNhhHbT8bDeYBYTFkdnBFMxnZxxfRcxagfaELWhnJ1g8hPafo2tPNvumqKsOX32Qz779I9pvAMhiOKAT2y6RFAlolAUR894+fX9IfSxmth1xNUtq7srisURUbSIeMPk8pLZOx8wiIIxvObR5VO+/OJrZNxz8nTKNz9/S1QZQUlWq4GbpePxOx+x7juO3juhd5rxHko9oawMMqtQwhGlYlIqohy5/vqLA0feZOzbluFB8d67H7MbBd3ynmfvPmV68pxgKkQumJ88x7eam9u/4tnpHJkd0zeKqHcE1eHjjgJJXky5W7U02y39uGWUJ2ybBtsdZDeT6oLoS7J5hpcbZOHQRQ5SHrDDPjI4z6Q8J4oBF1syaXB9hfaRXO2Jak+rHMeTC1Q0GGkYioApzUF0120Z4o5p+eQgW0mCQpwh5fxQcowNRZmRmTnEFYpEs7kljlvKTDKfnHEynyGAvJxQZ+fgR7R2gMQFQXIjftyRYiIMEr2vEM2A7D1Z1CihCIJDiBIOrxFixJAOc4gwCCRBeoyQlGJOps6JLnKIej2kiBQaJS0xCXzoEUIg9PBtamuIwX6LIBbEZNCqQtue+O0NshDfytDIGAaBknMyNcXJDBLI5A/UMyGQShK8h2TwSmEMkAQkiFHi+4gxJcMQUD6SSU0kJ6QIskVaQQqn+BgxWSR4CalCREFKFaQKax0u5ITRYo3FhxLIkBhk1EhviEkehujUY3AgEplOKKkw4uBKOIgWHdbKwwyTIoKITIJcZaSYSKFHGUOQCbQmciCVaBJGHZwUCI2Uh4E+KuBb5GRMIyFFYlKMoUGqESVzUnAHeaVMGC0PRBZ3OAO1OYzEMYWD9UIewjJUIoo7XOywoWR0B0yj0QmkIXiDEA6kJ5CIOIwuIUncCFn+N7FU/j8N4yNaaIrJFJ97VBCI5BnbSGYdBEVmZ2gjie67KK6UJ4ZdIJOSRGR0I34EbXLavkejiX1HlCCNPHyGR4cQFiMTfuxRBjrXUVY5cGiKK51jqwPGKYUeYxJCJsahJzpAl/TOETpBNq8Y9YDRATcEQCKVwQcONqu+I5cWJRKD96yT56bbcrdfIY8d+/iCIc0ZW0k7rpGmOtyYVDMwiTKbolWGR5LSHhkSWbHAFgWiAGVzEgbE/pAyZjO8gmgjRozY0RHynLFb0ccC07aMaUVIhzWShi27OLAfLavVDhtGZNJkRyOSFucyUIeETGiQVuNJ6G8fSWuryK1GJWjXJbk+JdeKrUrMjiVHNqeazZEmo/EBHyN9MyC8pG9aur5HaoHNYGgb9psHzk8ztrsvifKYvNCE4AjjiAzHzIsjnr5veH31DVmYUYgjpBnok2DbGZoGxmbNsllT1QbRXOAjWBHR0SHGHt8NbB86lCgZpaETipgsvo+069Vh77wyOHnDNOS8fNFAJll1O/Zdjy4jcVyiQmL14JlOp7SjZLetGFxO8AUqc/TuFsbIxBaIPpG8QGSRUlseHT0mM3Pm8xu+eXWPqzPi6DDaM69LqtqihaAqMiSeqb2AdIKRU8KwY3B7pKlJ+iCa0nqCFBdY1RDCmn63pds0DHtP2KxJUTLuW0ylkEETRUsUDoWlzqb45NHJEhuNwZJJRa4mSKlxaYV3IwaLUTlCSUJKiKQxShMFbFNAecuiKIBA6kcKUaCQlGGkJnFxdozuPRkBrSR5kUMC5QdCAh8VE6FZZIEgLak/aIAjAstImTSL+hFKJu73DZNqgbEzHp8XnD+ZUtYlq3vF3/nRPyCfTvly9VPWuzdc37zm7fU1wwDnpydMyhnBr9ivXrFaXvPuO+9wcnrK0XzOrKpxSRCix0t3SJBlz1evPuft3RukUJyePSebVNytl2gheXX9Bbc335DJikWxIC8ymqbh7ZsrKlMy9HueTN5Fi0heSOr6sJufkkOZFpkSEDmeX/LRhz+i7yvaz76gWd9hjDwIK4LHMWAzTTv23G6XeOnJRMH9viEIjyw0ua+wec0kE0zriAyJNAba3mMRbN1AUIKszDDa8v+mG7p4sPSqcCgHSeUwyhG8JgiD1pYUJTYzpFEQXU5SjqS2TCYKkUaMklib4b4NLbQ0wEiUHYfRfyDQ4PwKL+aMOJJIKO3p/fI757usTuhiQZFNODkuCLnkvtlzMZ0yf3JB5xXPijPuNvdsfE+W5czzmuVtR3ANTmqkkdjcEk0iygGbS4rMoZIlL2vSGIhuwGhFLAtCBJRlPj3G9RHXrbh+8yX7bsPJSU5Rac7kgsLW3I4tR9VjursvMOWcbszwQRHkhGJq+fSbv+JvvfcjpJ6x3giMnpIphRYDcejwm5LJ0ZzFNCNJx9XVFZcXJyidWO9u6V2HxHJ59JxV+5JM5pxdfJ+kc/p9T4agb9fc3d1TzAt0vsSHgXpW0LQbbpZrji5PKeY17XCKVO9yt/9LxE4ymZ1Rz3JCPBT5Nr7m0fMfcX/1J6yXX5EXFSlOGHrJZH7Gkw+/z1/+7A+4OFtw/nhGmAiG5JAS8lCy3sKmfaA4Kbi/ccTe0O4NIYLNEykK1pueq/sXNNvXFNMEqaLbCXo6siqQZwMpwXwx5+3DW4RNYHcHY3EakQGS3JNnF7SDQ3KLljmDt6g4RZmEV1t0ETB5huznQI4tPbLqiXGHjw22GiiLmvVmhUsDVghcCLjQIcxAMavoh0BVV7gGhk0gS56TxTEnx08wmWK3v+K4qDBY3LCjyjPa6Nm1K+hb8mBx2y2JI+ow4sbuQGyxkSQ8KRmm1bvsdvcMwVGKnDT6b4vQ5mDYTAHhNYWckJJlGBqkjIdhXCa0yg4oQe+IcSDnFNKKlLrDUykqJBkhaDRbMu1IaQ1BHMqEYmQY9+CPIJVIOSDC8cGaGTrgcK1RBvrUQ9hQGktQFm0CySVC0Mikcc5RVDWja9ESlBKE/4cNLhKIFm0UvrcUtSf2ESErVJIEnyGEJssTo5/jx4OtlqBJRBAeUoBOoOKhkyekx489JDBopADUeCDApIMjQWcSkSLBx8MAHi0pVKA9wgSETsggiE5AMEQBURsUihAjxuRIIfF+IMp04HqLSIyRcVQHfGRySDUiyIhBIWI88OXRROEQSlBUCqUVfe9JMWGMRKuc4CPSaLK8JPiRtlX0fUB+S23xyRMSRDqMjbhwCMKEqA6iSZUQ4ruByv+vYVwlhbQlsrLEuEO6xDAZECsNZYbsHWrWoisNzb8n/elbyniMZCD4jtQL0qiBgOwSVV6xXT5gZzMSHLA9SGIM5FEgveJBRKTJSDoQhoBPGjOx+J2n2TXMHh2TckW325Maj9EFMpPsuzVel8zmhu1qRaUySA4vEuicGAv8cMsiL9k+5PTKsRoTr/crNqklVIp9eGBoGzJ1zH5cstk5Ls8/4mRyyqRWCDGhKhUi2zOOFZPshPmxpawsyQpGE1EJhDN4MSWb5tjSokwiy0CIgOsGhFC0QWHmAWu3rONAwx1ybMlDom2f8s3bFZPyAzarhrPpMUVeE5uRfnwgX9RMHxX0Y6D3hy9sfKSqcnIjEHFgdC2mTAhbEJJCHR1xenyEMQYpNN4lzk8v2e22SBJ9H9nsNrixwVpNiprQeyZ2gS0zXnzzivc/KgjC07QdcTDM6orv//Ap+XTH3YNj9vyc0iT6fk/bWKw+phYt47Bls3pNlbdsHr5AJs9iMkNJxTB0dH3Ahcjj53OUOUJL6Pdbhn6HTprBR/bXe/o+8vW2pz6tyGpBbFq0jhxPp9Q2Z3m7RIQJlf0l3t7/lIfVA10QpH5A5QG/X3PEApMyHvpbjrM5hSmxRqNswnGgydT1JfutIgaFGlqMsZjJlGxiKTToNKHgHDud8uCWtH5H8D2aB+gLwmDIcgPhUK5LcWR0PXEYyOLApoPb7Rsuqoo8VEjrcT6hBJQ50PUMITKTBaEfwGQwJFLuiSYc8KNjTyXPICliuqfUniQKkkvEsaNOC06yY4QILJsHvFRMpwLXrEmjp6wfUyrB3hlKYyiVhz4e8FixIIwtKgY2wtHGY3KhwN8wLyrGADFBHiRVF7jZvyEfLQvOefr4Kd//1ec40fDlq2+YljM++qX3+dnXf85y/5L7dsXVas2goDyqqeZT6nrGT3/6r7l59QnCWUQ0GCtJeqDxOwY3UtdTXLNn395S+JK337wijYmj6Tnetywu52yuPuWr2xvefv2Kbr3HTiVRGRrfsF6vCE3H7c01ZVliq0A3RNrB0o8aIz1leUy3K0k2YzMqKp3z4fvPuN+v+fL6M8R+wDlBJjW9hygTnR/Y7lqKosLIgZXbsN9ueP78OX2TyLJjcuOprD7IbboRJQZ2zRVCOJyLTOsLqEtEp78zjPehRSaFHUeUjSg98m0ghI93uB6MrIhjABpEOpylMoN5tWB9s0MZw5i27HxPZqcEcogHZFcYInkVQCfkmLARSquQaYOIG1T23Z1xuThhzCyXxxfMTi6594lZHHl2rFhvrxHnM9q4hdiTSYeyA4Px7HrHdr9lmk3Ii5q8sAdcmHdMSk3SgXfmFhcHkrKEMQMjyWVChnjAl33wDqHZc399w+76JcdFTt+NvL67Y1JXFFrT9lvqk99k89kXmFTysy8/YzF9wrN3vodXiWXXkx8ds/76iovFGYEVzapn6Bxae0LYMCoLi5J7/5qs1IjRHxI5McVLwewI3rz6mpNnF7TNYyp3hN20hF3LftkT1zcEEZg/+lVur9cUuiI3gs+v/5Lb9Tf87R9/xF/826/5R7/13/J//sv/DVFdMykXyH4kyAVFyghDxq69Y775jF/8u5/wzmzCdHJJG0ekDTz64YJde090I/N3nuHMgaPuEYzugWH1BcPuiuPZjK7PaFcS2V1h4lfkRSCaGetly9u3L9j3L+jUhip7io6CypQ4p2m3PbLaU8g1k/iUt6s5s7kicw0qjKQUkZVgdlThU0PrRo5OH9OLhjHbAubbIl7HUT3HjpZO7fG6p5gcIYUluoJcnlPXiXYjiUlhqgyykaa/Q+nEtD5CmVPcsMOajnZ8h71zTE4C716+Sxqe8uLrT3j/exo7m+I6T6XnxGGN7jp0P+CHka4faPcNWVazXj8g9B5pBEPniWGD0j2jtwh2SCUpZyesH1pckhQYrJLEoWXXrDiazUmyoNl3WKvIrERJj2DAyMjoAkpM0LVkHBUhzBChQiqLzXv83qLMEm3UwRQZM4SfkdKI5o4kD/bYgXucs5jUH9aH6Ale4sYCNzYEtaXIp4hdwUBgGDgI/0yHlA4VEso0IDu6VKCEw4QcQoGy99jyS+T4Q/yuQpkvUXLEhxHUFC0f0/cFo2iQxZ52mBNiRKoHSpuwKsf5kRgVKWqmZsF2t4XCMkhJDN3BYCsrvNfYzGALQXABN0IiJymLJ5Gbksxoxr7FqMjgHVZKhDQQFX0EaywyRogRowzj4EiAtRkyKUKfKAqDTAXeJZrQoIRAigzhC8aocGlJkb+DNksSAR0MUkmUjAgk7T4ydgqbFoR0YJBHIYgomk5hpUTLRFKaoEaICq0qxiAQjBRlZOh3f/OM/R9KU7Gf/hOiDvihIw+C8iynvb5HCkuXIMlInpcgM5oY+LdX13/9d37jyQUxBFLsIEVIGqEEWSmQMiOmjkwGRCYYho6EJK+mOBco8jkPb+6pTs6YzCe4hxYRBOXMEmXL/m7P2dkZSUK7mZDXORpLHAxRZtRnU3wTyNUeISRh0AyDRuclJpOM/ZZJOUWWGd9c33PbJXr7wG1cs6ajiQOvbrf4aoq6mNKKI6r6+/zgox9y/nyBPbKU8yPmZzPstEDkE+r5lPLIkk01yigsmsrm9E1LkefMF4c2b5FDZiJWBYwGLXJkFCi9h7RHENE6gexw6WCDDKslod/x3g++x/RoSugHkgvksxmzJ5cgI/vGMY6HO80yzw+NaxJSJEiCPJsjhEbKjPl8TlVX1HVJnmcoJSmLgok5pa4DSjm0MlSzCbPjimKi8Sli1DET1WFlxnuPf0Am9+DvsXJkMZlw8diyb9YUY8bsaEbrNdacYZmQpcisdmy7t4S84Fl5xOh23Dz07GIk5gYvNVevl8Tujr/94cdE9QVDe01uI9YYEBptcs4uHpOXmpQ6vvfkb7HdvCF4z9nxM54+fY7Nd3z54jOK7JSgdqwf7niz/QV3+8/pd9eo5YDeZwzR0qsWH68x9SPQhy+GTCVmWcZR9gGVeY7JKyaLU6qJZDrxTAtHEQ1H5S+Tz57T5Q/YeqRdd+iUYXVxoG6Mmr6TpBiJcYOIDSIM4DzCO4T3NMueic6ZqAWxrcjFFDXOKNWcIsvYNCseVQoXe3ablsxZAgqtFDrk+H5OLiaI0XC8mCJUR9/1RKfwfWLoAlFa6knFbt0xm59wWIJRTPWUs+qck+oU+guC+oyjWc2wuaQuzggBhiHhfU6IAsySujqhHVbMJ+eoaNEiUKiIBURcsu9eI8aO0lh++Ms/II3w9RfXbB8iH777Yyp7xs3VZ4ixJwwDs/yUUl8wq845PZsT05rXL99yNp3jvOf0fMZsZkEGhjai4pRSTXj7+musOWazl7TbgeOTI2yt2HZ3XJ4WvL59ze3rDV999TlaKcbRgQA3DLx8+RJrM/q+Y1LX9NWeXPQciUgVHKPfcjPe4qqWp++UqM1rgm5J8jB4uCGyWq4Zx8joAyZThHFAm4zEweAWQ6Dve8qiZhw8J0cnvHl5Rbm4wE40MewpMIiwZrNdUebPaNqBKv+IWakwYs/18vKvz9ML3TH1U8akMFJDKIipwtiCccgosgXGBkLw2LwmiUASHq01SQxs2itQjhg9dTlBCVAyIETPOOwQeaAwU7qdQ2dHFPkpWnIoIpET9wte/Nanf309p5+eMz3KmC4U6A1df0VhNO8/+TFXt19ztBBM1DEMJQpDoTVyVPRNy767p5jC0cmCPK8IjgNSlMBsYhAqR00mfHN9gxIaFSXOjYwpUBQVJ7Mj3qwbNldX5OUZTZBcv31BTGsunp/zdrvjfJ5TdHPul0vG6LC24nh+QWkL7m5e49JAKhcsHr/HrlsxqRoKf4dZ97CcHqhW1SWPfvwPcMtjXIJYGJK1OBfZLO+opo4/+Nm/5ON/+F9zv39gcfY+4zjjxYsvefn1v2ExKdmuBedPj/jmm5FHZx/yF5/+nFXXUx894+2N4uT4GT//5A/5/K9+wg+e/R265oF23WA5weTv8POXr/Hylq/+/I+5OHkfM3/Gcn9DfXHO4/c+ZrzrefXnf0Q/EZx9/7fR/jHdw8jNy0+4e/0paRScP/01orvE333N1l+xjlAqSxMcSz8SRc3D8p6z4zMWkwWzxZz5/ILJokLbxNh17Po9UZc0/UCW7SFu2W52IHOK6QSdRWx2eEQfBokICrw83EDhIO1x445MPcIWFp2V5PUcZSpUOkHFKSl5bCy4GxqyWUEpJWkEYWrKyWPq/AnZUGOzkVE85/7VF+zuf8Lf/Xv/BaOb8frl5yxmjpOnP2Y5dBwdP2O799ytRvb+Jck2SHnwa0ynE65/fkMpe0QTSMOOMG4gjiiRIWSg7zRFnrHf7pD6gC2EjpR6UojolJObBW1rkPqBet5CUgyNwLkGbQfwc4yF1n9LIoolKWiIESUNxhhs5hHphDAe4X3Cj9+ueGQGnfc4vyLGRIqRMBYoVSBFSYoTCAvybEpZW27vbhEpJ+kehEPKFqU7isKQ21OkqElImsYf9qtFDpQoVWFMjRsELjmSdChbYOSCFCzO92S5RIicvhuwxlFkCqsnGFli1GG222wT0/oSpQe6YaAojzCZJpLhwwm5PsYmgx5bxLBn6BwulCR1jLIlxjYo6UlxYBwbpIkkRkLyeO9w40hKAa0ifbdDyYT3HmMzpFSECCEJXFBk+TGNW2IrhZInxFQfeOUq0DmPZKSaaJpmIMQWIUCLDIhEGgozReS3SNUj5WF1LaZIEiPSdmRlS1439INg3J+j4gljWKOyPUpHxqFApQXZb/yL/zg0FZQnDA0pCnS1QKzv2a13VI9mqHsP5xovIOxGutF/56VhLPB9OFAZkkJJQ5bbwyP14oxm9yWh0+RZfrjTJBCdo6py1strJucFIhvp2xdoaZBSkuKAFoI4rkHBvtUIkR1+b71l2CcUNbEFW1kwCr+O7NaarMzQNuHdjv2yJz8t6OMSV2rIJ+zGN2zdjpf3t2zikrOPTpAnNW3M+fD993j27gxb3qJkiZKPMLZmciQZhaPrAsZGbDLIUWGUILMKqxX2aIIPiTw7iFk6G4sAACAASURBVHJT6Cm0wOoJXV8xpDeY4h4hHV3XIOyO2Cf69ojuoaJgh72omR2fcHx0RnCCUGiiMJDPCCEnmW8/JBIKY6gye1CNE5EojDUgM0KAzB7+F84PREZC8If9VCHpz9+itpq8fYdLURPHhIiJ2LfU6TU78RbHMccnz9hsEym8j4gXKLumSWt++umK00fvU86v2Ww6hv2OdddQVTMmFxd0zYSzJ4bJ8Dlvxj37uxknk5xsCOx/sWS5fk3y95Tz7/Ozl5J2u0VrODrWoCRBOFxsaFZbfD/ywZN3sF3HETW2NGAS2+YeVRUURxMm7xh653jn4pzcjNxtnrDvM1zUqGKL5S1FqNDpkn3zZ0wmH5JPPkDIEpUBY4aVLe+dK1abN3RxQxhHlCyZTOdIFfF+hHRK10E+W5DckuhWKBlJoQBqhANkRxwjoi+pVI61Bh89R5VGNh0qgFWasdljVI7OW3TakWFQ3TkZcFy1SNcii4gfd7TDFpNVzPKCfpcYNoFh0OTqGGUzgvB0eKI9I8UeUoXbKk6PJ4xdy9QWTIzBd6+wxWum6V10OEZnt6AadLIYoUgkjM5puzNc53haXNAJQWEFY2bxKdIPEIVnov8TvD6kiw+ff8Gbh5eIUvPuh+9Tylfcvlxx/+kvOD36dYx5h930BSfTNWQKnUXub9f8w9/+bxjGl/zu//TPefT879P1v0raVOiiRRV7bnc7BldyWZVcrV/x6HGFUIL9fSA3z7FhRpCfcnv1OX3fk1Igs4b7+3tc3zIOHUOMKJNx+/aG+9WOZjbDn3k613F2PmVIPe+dfI+r19e0yx2z84i1JReLnF9+9pibV9e8cNe4sWMcPUYLQhgZBkHfG4YsRwnJ8m7NYjpjvWpwfeD+xWeIS8X0smSo4P52i8hy3ty85XIacfqa277AjIvvnKdFWGGEJNVTdFkyDGtct0QiqSYz0tjQD1sQObveg1TkMsc4Q+9KEse4kMjVA7Vx7NoNPgmsmpEVc1Z+xHYKK+7wkzkuGhigaWEbGorJ5jvXY9OEbjjlpjtBOBj2S558TyGfzUhvn9FtMx7Mkj58a1GUC5pdy/XNS4qpYLawBDHQD/ZbDJula9aslj3vX5zzptmxb3qOTo8Y+p42RpwRKCtRMbLpYVq8R8pWLPSUyfzvMp+ccHJyRLQvMS0My2uevveI42c/YL/ZUKSM1AxcffECUUmq+hIRBiZFwd31CtHswW9Y717QEPi1D/4ZCQf8MU8vLti8bdhcf87QvUGJjJ/+Rc7v/M7/gEol9+dLvt7+AoaeYdhSxAU/+7PXTE8kJvwKqbzF25Gb5V9ydHnO5dMT/tXv/SHvfvAxv/v7/wf/5X/2T/nhx8/5V//iK4wAxw1fL7/gkzef8Fu//k8QQ8Z7v/SIL6+vOH36DlNqbv7NH/P61Z8xOa35+Af/FT//0z/FuzcUMbKo4dHzD1HyHfarK/7kT/5HfvMfP2WifoN88x5BfIXyLafBUeYSp2qOK7Dzmte3ewZ9zxgP/ZfoHVErGpfIKhj9W87n5/hR4oSgCSOmg/PzwxOKLJOkMSA4rMptmwdW2zsm8xqV3RHUntn0Y1qvyHLwrsGNhjw/ZkgjNYJK1qAFTXfLoiiYGgHpjr3s8GFGHZ7x9uF/4e//9j/DbQoe3n6CmUqmT37Mcht49+kPabY37FZv6DeBWf0RVkSCW2MSLD930FxTlmdcvQxkUSJShfeRAORHHhcbjtVTigrWmyVlVZFlljgmfBSU5RFjrxncjslcMTQKfI0RFxgxQ8cH7PwL1rdTTPkuWTaAbUnpljRaxuFdBCVjDyluqabnJFHT+nvGsQNZocKUFF9ijCAKgw/3SLlAyJJIgxdfk3RG9Ce4VjO7yNl3HqUM1iik6kiy4aH5BSTBpDqlqp4SvAC9QWV3CC1x/imdNygdEZwxdCcoBkhbSD1u6FCqprIlMW1JXiApiTIwBAlyQlY0NOOSpi2xWU1MW8Jg0cGh1QolFgwxB+YoVWGzBh07kC9JIiOGihAiPgaCVxifHxjjMRFDPBRkLWRWkIJGKQnEw3uSJMMQSMFTqzVy6EgbQTbLSPItBoeIGkIOXpBVc7p9IPSWsrY4B5BhVAbCkNJhrbdpN4yuRwiNtYdOSUwjXdczdJ6UboHEMB4hVYbrFF55EFuwf3My/h88jLftHiMCk/kclRn6t55yMqWsDaoFZ+2BiBA183r63Tne9CQPSkeklPjgGeOA0pE43uJdQz9k5LoCItF1RBIkh84Vdprho0MMCiUUoPF9Bq5kURtQkf1ecnoSaFYBt5aH5n6eseuXTM0pw+qafpDkkwXlokKIBr916OGYMIzYhaa96dm7a/7sky/xQTJdLKgfX1A+O6dLgh8/OufJRcHOPzCIKTbPKDKPVhGrCkKo0SJisIjkEekwTOVmhhSJbFqw3jV0vsMajRAgkgQGomzxPtLsFUPvGYac4GuUUuSTEakGSmlJU8PJ5RGh2ZN8YJCCqC3WaEIaENIwWxwjYuBoWpMbjRLpwBIlktmMPgQyA3ld0vQtPvQHTJqU5EVGGIHdKVM5xeeJJFtiPTJ4z56OfdEg8kh+m/P6y0+YzASVmTG4PQ8PX7FpX2OyR9x9/YqiABMCFonOMlKCLuwYlEeKCXP1nzKM35CdvSD4ko4JaQpVNsN0NYtpxf3m9/nszdecnZ6xjw4fE85FRDJMsymFKqlTwafjn7KzO5bbHdvliL2e8+H2+3z05DFPecKsOuOV+5yyLnmiNCFoXBIIbYiNJUiBWAiKeMawCSy7PWV9QT848rKjqt9l93bEMKcqFa63+GAxJAY+Q5S/oJTv0G+Pib6ka3tCWGK0xBhJYc+IJFxI+KEh9B7pIAwOGWBWZ3TdDtxIWSYavyfPPVoXEKZcVIatuyFtA6fHlzibUSjJKAZ85siKgG/XVEWNVoGQMsYw4podQgSq3BDUA3VtmRhD1yQyr6jNMVkqkU6hRUEpDJlVgCPTU+Kg0aKmMopcD4hsoAsT+v4l03LBxt0gbUsQFpcU+7gnhJyzmad3PXvXYzYTZsOCpg287Tfsr75C54n96gVnlSFL4AbB4ycf43XBF29e8sH3PuC3fvMf8z//8/+OrnmJLF6zHaao4jnHswu0GEkhsVo2PPn+A1kuOD99l+u3N+w29xS5ReWJu6srrt7ck01yYgh47wnO0bfdoewEIEZiTIRmw50XeJVz266xn604zXOuPvl3VOcl08cLVtdrjsopuZgwtYb3Hp2y7bd0tMTWU+iSnoQQkaFruO976rqiyEo2mw1d07JcLtlMF5hwyaQrEcOOS/Uhv/vJH/KDj86ZPX2C2K0QvSAT3xVGLNsBl3csXMSHexISLSckb9AGXFgReihmgS7cgjKocInqz0m6pViMuGGFRRM7iegLEJ4uJOIgOXs+YVhLUvxlTAwktaHxbwl6T5lXeHf5nespVYGvLeO3qy1TO2E+e4+bvmHtr4lXlll8h1F1FMUWFVe8vep4uHvDh2fvEqMhMzVtM2KMIY+K3UPPOBbsC83LlzfoMifIhDaKhSiJAtgNuDhg9BvM2SXjjaSOM9LEIfIdy9WW5qalmCzIHgWenjyjnGZsNrf0/ZYsjgi/pIgFddjx+kXHj37p17n7/AW7Vc049Gx15PHTX2M+ecwXP/kT3nv/Y37ykz8gdQ2iGfH9CXpxzI/+80um31vw+R857r6x9PaeZnNFMSaKvGLbdfzOP/3v+dd/9Edk0+f83v/1v3P+eIqJOx4+/YS/d/lD/uB//UNyWzF7/yP+8M0dP/nsC37p/XPipuebr6/44On3ePp+zt3ZI14te46VRfXXvPjmJaurV0we5UwvPuSrP3jNs0eB+/KKev4uUR/jk6R/+DO+/PPf48MPfgV79FvE/Ujof86me00yPVU5xzPjWn2OS6fMQ42Pjsw9wY7xUMibWVb9a45mDh9GKvERvnuHuhxowjc4t2M2e8p2PdDs1yxmE7I6Q6lECAKVT5hJQ1knhDQY84wod3gfyOPjA8JV7FGmouk3HE9HYtjTRUE2H6jKCoth9CV5McdMn/GXv//7fO/7v0rTW5Y3b6gnE04v3kVOLrmcljR3b+jbt5yfZ9j/m7U3+9Vs3e6znvF2s/n61VXVrtr96Z3jBtsQBHbsCC6REH8Xgj+BK4SEEAIinAuEFCuJbeHjHOeY43N2v3fVrnZ1XzP7t+NiVuJsLiBSUjfrotantZY09b5jjjF+z/Og5P6V0NwewN/igmNtK66e/A53T19ROQtDQIBFXeKso28aztc7fH5DYes5mwbEKZBzxDrF7f4TNusdu2VFikuMSyTdkcIX8wpY3DK8eUi5vKbtGyafUGwp3GouKJ2A3ED2FEXFkD8nqyXaZsh23jmOZ1jJhPwtfRsoNxGRO8gFohyEHaPXTGHP7gFEfUL0EfISP64RtogzqBwo6omgWsZxojIrtCjSdEYe63nH3d7MTbu0AHWLMXkOVcY14zhS1DPkoG93FKYkxAEfEikrsj5hyyWnpqUsWoIo8qRJsSeHiEJD1SPlCUyLT7PLQcUSKxtyrjj5gFGCUoashBDMDKQAjAZREVIgTAlr3BzAVAbvIxnexjw1qriiGe5QyzXeOBIlWi0RLCkl9HJAm46umfnuxpzNfHBpUErIyZHSHqYLjBRsVpAUtOPAqW+Zph6jFc5WmHyJXd4BLVZdkEJBzoIrwbr/f5zKv3UxXiiDrVeIdjT7O1pdI9JTTIFpF/FNj42KYutQm/I7n7WqRskScosQSFFzOgpnD0tOxxOaCzYPAka3TEMg5YjWlpyExdk7dKcDVi/IYWSYGmxtMUVk6j05DhwPBzZXTxD9Eu0txSJgxKNKz6IWzFDx5k6x3J1TVyuCGoixZ5gmmslzcXHJ67tbxih89uzX9D7z3seP2X604n7Zc6sVH3zwA862t9R15LTfkrMi64JgHUGBzydG9kSbyFaR9QKUwyP4FLBGMXQdYhQpCWPI1HZJP4zc3u85+QaSZeoSStXUywJlYSwCuvbEXFIUFcuqwKeOaeVROVOMgbo02BommbB2SVXOGDxXGLQCLaCSQjIonclhIEnCh55haOZ9MAUiDsmCiJBW57y4eUapC1Kv6NuWFBucHniyWdHew9fjK8rtBmcvUGrWpW+K72P8E7LZQzXQ71tiAa0VNrWAuid1NxRaaIGx3LIsd8Rk8L5h9G9IPqKUwzrh1e3nqLzgw48e0rUT9/sDSi/QtibEyHFqCPpEyAl9f0apIjspMYUlJsPEERbvkFbCPn+N7oSq3qDWI5VWlAL9pLipL2i6gU0xkdMlREfhMpW+JYx39N3IZBWdQLHbE/IFtijZJKEQg+H77EPLPpxY2RtM35CmiT5YRt/jTENp2/lQTSMpH/EpMp5GUjPhxGARsrEzvUSE3eYCazUpRYKPJAFrHEGNiEDhSnzfYayhLFbE4NB0lKVimG7RNpNUxDChUBRKz12E1rJZGab9a3brd5EIIgPGKIwqqPWKFBOubAkYxG8RmdD2Dqsm/LjB6JLL3RPaVnNebjFhz5AzQQfK6kA3BIppx9K2PNpOHMcTphBslxhOHUY7vnn+DeeXV3z1818yklmev0ejX2NWa94/O+f7Tx5Q2+f8kz/5E37z4z/isvyYRxfnXD4sWK8VYVowtEfgc7rmDzizO3S5BPucuprQa0Mwez77m58Rpo7f/vFv8803Tznc3hD9yL+Cd2uZCQSRgF1d4uoS3+25b14hEmgXFe2rke+lH3LWCLboOVSZpRkxonn04IzX3RuO05F9G+aujIkEwozuEoXW0DQnHj98zF/9/C8Bwbz06HFB+RuWiyvHzZtbfHNHnbYM3cTm/Irke07H73aiHy2WDFkTlKUXsDgWssaIo2+OFHqFLgqc1lhX4pOg6KH8DKUhiEOUQqaanAQrBmU9g24Z02cwXJFNTXbnDKc9tlwj8j00Rwi3mPxdWtbh269YnsFZsWGxOaeaEtK/pL2Z8NcTSipO4Qvuh2esqoJUPuLwoufy0tLuT1SrS7pT5OLqkvZ4x+G4p15ULIsNeX9kOwSMteRpwJQFm01NSonr/T1TZVn1H7BerBnlFZvtGa2f6PuASsJ46llvMm57SQwFn/z8MwqtWa8XnO7fwEKzuVig8pHdew+5O3xCHL9gbF+j3Y53P/pDto/f45df/Z/cvvmK+Kqn2Vdszi+R6ohOHZfLS+5e3tG+M/LFzT9noV8xNEtcqOj6O5q85/f/4D/my2ef8+d//j/zvd/5z/jYVZTpgkFbnqdr/uzTv+JnX/41v/ubv8E2P+R//B/+e1wxcugVQ7Ksdx/w/gcf86f/x8/4+Kff472rSz79Z7c0p1+z++ABj//wv6Tdj3z76R3vPxpRZ8KrTxMfP9mwPv+A/bM37K8bfvTbf4Q9X/L0V3tW7l1O7R06CnWuqW1B0j02G1bbgSHuWT94yBAPnKbE1DaoaeBs9RgVC/7qr/+c3/29P0RvLM3tc8buDpcEvxixoWCzekRILdNwjy0M46TRxYb1+iGqDyCO0j2h7w4U1pImjc4Ko4UYA8siExaRvk3oIXOxWoOxdFlhi5pS4OWrZ8hVBcOCp89+zeb8EdvLh1SrJUkrXp6O6KwI6YdYu+JwuKNJvybYE2mo2d8cqHVLHGpe39xzWV2irEDMiHhySnjfUBjFNBYQSpbVjnGYiJJQKtN2LUW5ImehazJFPTJNDUbX8+pu9ozTNxTLB+Tpks1SEfKB5GuMAbFHQv6GEHrSeIHNF0R9JLFHmx2SasgTSe6ReMY43pOzJ/bvM4WGLB2ip1lkKAldjrjK0XeJqtxAMsTg589QomVLWdT040timnCmxKpEiC1KCYt6hZUd07Ahqp5i/Qwjltjt8MPcsMnxxP54QnNO6QyJhoSArMgk+q5htapwRaTZ77FuhdWGaDNeEjFlcmsp1QU59iSd8CJMDkR7tPE4o0g5IDKv5eRsZoqUms/UFEr86DFWIGqyCDkDzJ1zoyHmnhwrioXGmIGUalLKpDySiUgoCOltUBbF1DjKugbxsxE0GGxhqZee+5sBPwpJSiQVFCZhdCTTE/yBlLb405xr8szYWqEgx3ruxP/7KsadLTGmZphG+hBxdodaWmIIBOMJfaKolojODMf/F+BcekI0KOeJqscnELMkM2KLkULX5NrO+7NpNk7lnHHO4scOXWhiNzD1DmuWKJNROmJtoLsO+KJiuSxIpyWFqgl2IMk4s0lT4nS3Z7FdYRYJSXekMTKMgZgT1RnEPLA/wv7UsL54xPYDYfvhE6ZaMTbXFKrk7NyhNktavXhLY/HEMDD2HYhG+5IkBaISKcPkR5IbSRaCrqkqh1YQU2L0CSWW5ANTN9H1kSAFhUsolyhMjbaaqPZ41aEDKClnfWwJyWesckjIlGZBYStytuiU0WTiNJG14tT2LKoCZxRGa7Qoco6EnAgxMhxP8wTiLetaZSGMEaU0U/cp4+mewVc0x0yICuOEuqyobEmymmQ7Jq3IcuA47rEkTF2wcGvEWnw+4QgMk6CtQ0VBJo1SS/COhYEhHRA/sih+RJcGUCNJBrrpHuv2XNlLjtcRaQQXIkpnAplhCLS+ZXBCbwKX2xXbC8sgJXoKtD5wf9dR2zU6L6mLc4YOzpYFkXNCjvPPMgdGOZG9gn1CThlVZAq3QmVDczrOgiRKom9Z7RyH4YSiBDUx2mnGR6YVtVpiUJjYcepHphAZw4T3J5wOpOpA5dYIBoOd/6/z5EaobM3CGkgKQ8AyowKJGSUelKdLDhcW1LsHKKtQcSLoTBY1B2CGifVyi1UD+z4husYaTb2YR3s5BKpyRERxvH/JdlkiExS2JuEhgTFLlATQI8lvqIqCQV7OKfmsSVMmxuezvjo6llUHxpAXjhpPFMMYt6xcz7pc8ub6xMrsYHAUJNYLCCrh84isa5yqOPYtcQqEcMN+OBKMwy0fY5/8kL/4R/8YP7zh8cMdH777Q84fXaFKYQiJECL37cTq7AllWWPzhHEeZGJR1dTLc/7yb/6C+9e3VGvD1dUVz58+I4VA9AH1thBPeZ7YpZR48v0LhmNLe7MnTgFTFOyHBlMUXO/v5gnPYLl9dY3JkfPtkvOrLVdnO75+9hxrNCEIKSSMgFYaENquw1rDs+dPmcaRsqrY1B1D/5y71w06r/n0i6/4ev+K37TfRznBTEJ7CHSd/85xeixOcPKIthTJYHIiqQNRZMatSU3IHaQF0ZeIypAmpiRkpZi6kbpwRDmRTEUOBckvUZyxKEbEe3p/R5QVy6Ikyi0+O1IGpy3BjN/5fZrxmtyVmHZJvVlil+ccrzV3+1s21ZrQ9Tz/+mc04x0Wx0v9CbbqWOXfp2BFe99S4xiHgRBGMoGUFT7A/XTCFhotYGpLVkKpFFYMXVK0owfbc1V8n9f+DWwStROKEEj06O0NlVSoPBDaA+P9LR/84DFZMt8+v2Xz8Kc8eP8xuthwUb/LX//Fn6BlxerijOXZB+wef8gXz/8vVnZk4QWm50hnkXLOOQwnz8kM6LVwenpkum55cvaE25cH7g6vKJeZB4+e0A09//s//kf85Mf/kPOzJ3xxeMbp5ZeIttzeHHn6i895d13xh//hJf/0n/53vHr5kvfffwetoFgEyuWSF8d7vn32lP/qP/8v+F//l/+NLp14fH7GZvlTpsMZ33z252zLIxTv81f/8q95/wc7Qud5dfcZd7ffksqe7fv/Kb/4y19j/Mjt8UuKhUebClWeIfU7qBTZru8pp0Q+Dojec3fXcdfsGfwbnPFMrSYPmo8/+E12lw9opxte7b/E+IDVSw6n11TFiuA1kzdop9GFUCxKnKvQ2RCOUNUrpnzAmDXOFqTcorUiK83oA6v1GRMdaexZVzvAQTYoZVAmkYhoMyEpsW+PnD2+YL29oF5uEVXgw4BTkZRHjKo53l9zuv+WGA74U8NwHZBmwsvAqSuolhGrNUbPVKTkRyYfWaynmYVuN7jCEHyLdQmIxDTiqkRdL2lOHSIdY3OGM+8hciLmBqtqVtWH+HhCrMKYAqQnqkiWghA0KW7Q6eGM+XMHTD4jhAFFjdKJxIkYHeQNSKKqV4iZyHpO/YhKxBQJMWNUyf7+DUr3OD5E5QVaR8T2hNi8pdmtkWxYuR3Jg5ceUR4E/HjPOI6IymgqGLdkM5FlRFvPslozhgGyxlWKkHpsqZCkCB50cpA6CqOZRoUtSjIjQoVVNUJiCokpRkpXIKIwRpGCJ06CaEGLJgmEmCBrctJoZUhEcvIorbGuIvYR7wOVK4h5lkDFlGYJEhkdDlR6hYwelSNaTfRjRwasXcz3YpkJ6Q6rtgTfkggIGqVAFRHRmTBFjEkYbYgp4ocJSX7O46mCQMWY7slhCVOJ0QrIaJ0xZu7Y/3srxpW1pJAYpkDSDvERcY6sFSZmjAR09ZaleWy+89noMzEGEE1iNgJVdUmMI4VborOmjxGXNKQIb3F8xMDkR+rtkuHY4ooa6xzoQEgehUckUl8+wOcOgkVNEwmPFAZVGnx75HR94NGPH9LnDjcGcoyoBK4syFZoQ+C+b6E0nL/7LubC49eB+1NP00Suziu03pOM0NsTedGR+kzuNZIBySSbQEdQfqZKRIt1I6oQVJFZh8hqUTD0PVOaRy39NBC9R4xiUVqsMngpkBwJ0/jWBgrGhTkoMhWc+oGiLFkqTYozg7gfIzF4rLZMqSXmjLIFiAJtyUqhtEarRPSBGC0xKqYpoKzBKDMXJTERJk/hNCFYSCu0Mriqw2RPYSrqosaSyYwslcWniW58QxoNOhsqN+DMSHvqCMmDuqd0S5ZugUhJTppIJucRF0sW/pxcRWwdsI1BB401EbcQYMXYJ0Z7izY7lIrYPBGyR6UJVOZ+f2JUmsvVIx5cwZAs+nTkcNjPodVcI9rhVY+qCoyz6CGg+sAUIkOCiKHUmVwogklI2JNiBinBTBiVyEnQKSJDwXL6PokG7EgsClK9JHuDC56CzBADk86MdPTDkb5pKA2oeMAsZA7MxRqZEsZn8BkVHQs3J9GdODTNLFoiYkyJMhsCGfqOareYxQVjpKgWKBGSn1AyYqiRDLVbk9mRU0TigIoehaU2BVMMOFWzqlYwgPg481YLjbEKGRczi9oLdVmSU4lkRU4QQ4dWipUs6KaJxcIyeA8GstLEZBiCRlw9f59dUsaCy9Ix+JGsMtkk2ilxsXvEzcHhWHJWKcaoGO8ifR6R9jX3v/oZL26+4IcXP+Hd7YrvPS7p8p79XU+2Bm0cVRk52z3E6j0xQ/YOiQWF22J0xae/+owQYGnX3F3f0HcdKc5MXnnLuwUQhNVyRSEF+9Mt/TChgDR5+mmi8MJtPLCyG5CRw+GWNA2chhVmUbBb7li7BQc9kbL8azEIKJTShJiIU0AEvJ+oVgsoJqLp6aaKm+uep5/ds3YPGFtFHzRhDOSoCPa7k8Z2StQieDXhRCBpYoYYIpXd4ZMwxA6Hoe9HjIugKmJck/OIpAHrSqYEwTh8jsQ0oIzBupJ+FIxdojWQFoTQY7THOA1iuQ/f3X90uyU+Jk73R6rtwGKjOIVX6KBo+tckGu6O1zSHAyTBWajrSG2+oPqgIpiSabQMnWMcPTG9LcgmzypaCjPfGYuypB8nfAgkMfQh0ETPxdkTKi1sN1sSgpJIWWgCBlM6zs4No/Z4NbDZOhITp8NADBXvvvsRZw/OOJ4a7r+5AwbWD7/P7updgjbc7e+oS00RA3Vt+Wp/x7J+wtR2aFuyefiQXKzwquXrz5/jjyV7Y7g/fEU/Hklmw7fPrrl58ynnuwd8/OPv8+tPf8Hz23tevnyFxuG7iTid+K3f+ZjucOLZs2+whdC3B15923KVzykXhhcv9/z0x3+Pr/72E759/jly5TjXV5zubwn9c4p8gNJy6q5RURhPBePplrvrSyZNZAAAIABJREFUlkkN1A9LPn/6OW+ef8Oj9yKvnr/kJ1e/g8ga5dZQ1sRpQBULrm+ekoaOdjjy/P6W2/4eo+Gi3HKb9pxvLvnxb/4enpKb52/wYUGMHX2Cuqrpxp6p6alLNzsvYkRrRZo8QziglUfpDVM8sljW5BQxJpPFELMgJqFciRw9NvUUK0tAU6oKqytiNjQ+sr97A+NrFpsLVlcLNtUanReMXhFDQzEGxiFDPHK6vUZCi+qWcMjodk8xWXInjGNHrS1GJnJsZupbzmTRhKRQuaQoDMPQURSO4ANKMsYVxOARZQgJVmWNpBprZ5GaDw2ejto4FBXZ3iBSAxqlA5IhZ4OIQcsSa0dyyiRfIblCG4W2LVlAfEHME1p5JDlG3yFqQukAeBQZlTSKAp0s9WJBniCGjNIOpRWKiBiI6YASDakihQox87RT1EjkSJSJyl2hcORcEr0npYDWI1k6YvQzk1sPjH6gKmbPgCRB4THGkobMGI4s12t8GwlZMJJQOc3Tj1qjVsLUBZRoVE7oLIAhhoIkiRg8SgxkBzgkT2SJIG+n/ERyjoiypCnNgISY5kyWNggblMuM40TOFVoSQTRCSVYrMoGcMyH2FPoKyEx+RKsSrQuUyYToycmhVXyLgkxUkjHRIhRIqmlHzZjVfAfFAQSEhOiRRKTvPN9N/vw7FOOJTAgjZCjcEsKIpkaMRkeNmJYkgkTgu2TDWckuaVaDipuZvEYTciLHGh9HkhNSjqQcZi62FhjnyyuLICnj6oguRoYIYdSUCYoqoooCn3vC4DFhAKOQokaUI48nJGbMosC3HWGcZVNFpQil4zhquvZEy5HF+RPUeU06GziNN5yaA4JhUWTSMCLdgmBn0kmMQhpLCIqYB7KaXwISHX5ckEJJUQb0wmAWwtycmuiHDltWBCP44BEFzul5Pyrrt9IkzzCMRK9QejF3s0MkDTMP1FULTIaYPOPY0A4tIfgZZYgjZEEVC9xygRkT2ghGC5KFGDLTOO9L56QJU0Q79ZbJOf1rnrxix3KxxhnFio4YRzQGmzWh61ExUSvLwEgXhP0+oCQwlB0ib9jfHBFWrBee1c6hlYGsCCmQogcyMWmqvCUZwVWJcZiFRdbGmekZFcN4i3YBVgXZT+AjhQgLXbH0gcPLA4tqjR0KlpcbrJT02VBXkbrMkAKknqG/pqwdUU9M3OFjwE8FQ7Jgz7EqQxXJqaOP9/iwR6mCwhQEr0k+og34VuHMgpwDKWlIBT4ZRM0vNTkZjIlkB9Oxpz10NIdAdBkVWgwRS6LMBTJZbBaUeJQfZhFNyqxczTR1aHEYnVFiyLlAqwmKgMmeyadZhIFDEIJktAGJs5ipMIoYFRkhhoiWTOXWGLWl6V+yXF7htCNLQmKiMjWu1EQCkksES8gN0xSRtCPHBGlAY7HmDJMM2npCVJRKAx7BkFAYMs7WNPHIqihwqsI6Sy8NMU+gEqWqQRRRZ5BzbOUYQqKdAkMaIQbGb77Atj0/Kt7lJ6tL3O0b3tztOXQDbrlgfbZhUS15XK55evctklfYw4iVglQZ2rblzbcvyEqRvebp109pTw05zWNOkUzKGZGZeqKNYf/ynvbQkWJGGUXOAQme0HcchsBtvWf0DT4OxOAJ95Ht7Y6P33uPh2cPePH6wKQTCiGneWCqlEHpmQnurCUKYAw+jQy+4u7Q87K95/a244MnV8DEvvFISlRG5pWSf/MsjpZkSnIAL3kedaPwPjOmiFKZpKq3YpyGlBJRCVEZiC2FiuAHUtZMORAlgAooFQBhyJbarYippxsrRK8p3QGlNN1Y0A7fbba4asvxlLB1QgVFkEA33rANa2775zQ0TN1EOI1kRnKhUaHi5fRrNrstZWkwaoNSQgiC98KiLlBas1SOtogEP/OrCQmfI61kboeejPDo4pLj/pbFqqAdRnyKoOeOVW0XLLYLdBQOIyyv1uz7O8YhcrHZsVufIznS5wPdmwObi0sefvgjVmdbnj39nJdffc7v/vh3eP78T9G1483XJx59v6Y7jWwfXrJ58A6ff/mSSkqOt69RsuZle89dd01IidNtpj2+4ays+ei9D/j25jm/+Nu/pG0jvov4HBHgnQ83FGvH51/27A8ZH0fub0+0B4O1luVizenmwIOPfp//+9NPYKHQznFzc88oe0oXKKoCUSXH/ohylraJWNPStQ1BDOnNxK++/CdsqiWnqJBSOLt8QjeMTNOED3tC9gw5cX9qsDlzfz9xsz/RpI5NuUHLilyOrN+tkWVJf9dzd3PHvOeoZ79GL1wfX7CwjsKs0XmDjpbYZUIa5hW7MhLynqzfTnGC4OyOmCw5JaxZzNKpSVFV5by6IAXKKCKe3k8cmsh06lgsFPXuimpdYzDEXpF9xiVFHCK9FyR5qtIhk2FoIiYFtB5QMRJ6i4xHympLGo/4vkcEdGEQ5RjHAmsKxnhPRgNz0Bg9i4FC7hiniCkszmxJMaFMT05CDhUpRaIekazw6Q5nLki+RiTNghrFLDrME+gjvrdMI7jCvkUjJnKqIFWIGSlshR8yKYE1JUomMhNa+1kENhhq94BCR0YZ5uZXKkg+gyiMsoSpp3QQYo/WBWhNzBqJs0BHSTHXXvjZj5ItSiJCpB/uQRLaZXxoEaNB2VnGJRmlEjpb8pTnvwsFYkhJCGk25ilrsVqhzSzIyUojJqKVkJPMEh1ARKGUkP5VTSkZUQlRmZTfquutmadpKRL9XCOR5ucx4sh5IuV5DREU2lbkVBCTArH40AEOJJOznl+0XAIRcjYkxrngl4wx87qvMzPFTCtH8oE+dWh5hE83aBfxaUJlhVKJaRqZpu9OE/+divHJ97NO3S0opKIrJ2yyaOWZtCKKMHQB6xR68d1OTvQJqxOQUFrjnCGGHm0yXdeg84Q9r/DtCbKgVUXOGSUaZx1Tn9EsEOWJucVPjjAuKZzFlAeGQ4PaVkz9DKy35ZKsF4QhI8Gx2hnQE7zlZapsMEYTMhwPiZf+wFgFXKUY/BHx0B8yMsFyGcnSEqcHcKgJCOIchIYpTYzBM00No8/0g2f0PTkNaFVSLzxFLCmDQqfAfvQ4p9leOEIcgIQYIUwZ3yiMnR+aHCGG+aEER/KOMCZy7KiNwgwjTR6I08DQ7JmmjikN3IWE9VcoV+JWDl3B4AN20khWTARSTPQtb01VhnHwpJwhDXjfz2+VWdB6Rb0SrC0QWeO9x/uWsb/l0F8juaCoV4SUsd5w6L4C6Wl8R9u+xA8ndCxY53NYP2E0iZCOJN+hgsKyYgwevThQeYf17yDqWybTgRQU5iGFbTlb9thhRaNHfOoxAnVRsnQVYZy4rwuuzmqKfMAXj6EIuDRQLDvQJ07dLW3bcLo7orPHT3uO44EhWHI8R6VLrDonqEhVaszRM5YLhHt0CiivyaOBlJGFJuqeNt9gOUNnSxqPjMM9dfkI7AOCJKxzKJ4zjYGujfQnIZsIsUXRUEjC2A15nDBxwMmE5MjQNSjlqMsV06Coig3WGnxoGX1HbRaoxQaGgAkTQQv4ObhipECkJkeNNoEcG3IUyrIgpnlqUhcVPmRCyDizhDCjoZxx1K5GiTDGBmPmDrbRmnHosVaRGEFmfr/VBbFrWdaB+32kquduI0mhFBSFxxqLl4iysKgckiuM0fjYkRkpjKUfJh5uJ6J/iLEWip6pGphSQVKgfcUur1D9L/kN95Bnf/aUtuvIJNJ6wDwuMQvLwg1cf3Fk/ahAmjeYSkhWcTjcoaJHJDG0JwbfEqYR8uxxyzmjFIgIMWZOzYn7wx6tNEoEkiBaoZRCiMTYcnvzjGYcqdclSoR+GDkeW5wyfPD4HT5/9pT+2MyEgixAJqd5VBmITOOEsg6fEnQjaTxyG/bc3D5HpKbRjryoub+/Z1euSChiSPybEU6pLO2osY2hMgUsIqqIqGTpp4a6UhRuByjKciKnjGBQtifnCSMBH+dLNopHGY2VGkklvlfosiKzxw8Ng9+wqkq0nBgHRdcukOm75/t0gmPbcL6DtVWM7Z58cvjxhpKOV3f3hGbAvF0dUSpRWLh/c8f1yy949/yCZW1YVJbmJKSosLZgsy6xtsL7jqQ1p7YnpwxaGLzn2PY83p3jioYXx9fUUmEYGNJITLDUwqY0eGqcWRI5ohZL2tMblouCh6szutOR2+vX2HXiZO65uHiPi3ce8vr1N3z9+d+SWuGq/l1+dfgz9M6xrio2m5pyteX83QdgMy9ffcGP3/kJu/USVZ7x9f4L2q4ihkAztGiEP/4H/4CnL9/wi79+zptXbzh3Kz58eMmYEp6Rswff45NPvqTS7/L8dUPT3rKKFrvbMI2Zw/UcDv7k178kFAtWlx9ijbB/+oKjEZaXayqf2Q2JodQcxp4fvLOh73u887R3DcNXR168+pqHf/xH7JuOJ+/+FuXmkkP7K053LzHK4hZLRCVscYH2mWl8jXQLljqzrB22TNhFYjADv/rqb6l15NR8weRHqlWFF8fN509J48Bv/OA9pnCHDwbykn6Yi8/lssLYxBDfUJY/ou8ihVaQhZQSGU1h1ljfE7Jmu7mAMFItaiYJ9P5AN7VMvedyVVNdPcA6Q1WsObSe0Q/YDBWORmmiVmhxPHj8kPvnDYP6Gl0M5EkzhA5E4Qi4tKBrriE4ymqJNYooESdn5NTTjNdc7B4xdh2FXaO1JQRPzhDCSL000JUMw4EiW0QvsGqNiMNpQzt9QYgjyZ1IwaHUPJ2bG5WZLIEQG2JaAW/XZbInToqYloQI2nqcekjUA6VbYk1NigEfC8Q0GG1oh4KyXjIMzxAJGCvENDHFARGNxC05Wwop0RiM80Q6xnGEWLIo30FiYJzuQDdozjCmQulACop+HFgsNSKBYYR1vUGpREzTHLLMhpQmnNMoWRMHMFpISREBsWmW8kyJjEJPgi5l3htXcxGsjEXpOOfdVIK353hm/gpqfumWiC0NyUdEGxJz5k1rQVQkTHtyqNCiUWlCpZkuF+nwYULLkiH2FEVNzA0xG6zIbNLMA8kXaBeYxgGjNUq/BVxkBcznu9IRVwCsCVNHWQhd30LWRF8Qp/wWPPL//e/fmjMe/uUf4XSBoWIYRoxxjMlSLwOTf04ed0xDRdaJepf5Z8/+jjP+h2cfIF4xLQuiVcgQUS2YXUHbvmDprrAF9M2AkgKVC/yYUXq2OE19i1uWaKNp7xtyF+aQ4rLC9x3VQnNzOLCaVtizLdpV5Mh88frIsIss0JDmSzguV7N5s2mR3PL54Zb7zTlf3N7S3B/ZKDXvLGoFlcKcFdhzxaTA6isKuwCOtMOe/emefrhhbF9z+/qW2xuNUitcDaJ7Qpy73Hc33xKaLcvyDHQ/czWHlrHd44cWUQac4ThE2lFjqnLeP5cR0T3WJMgLfOo5nF5wPNwxdCPDAE0zcHe75/72RNNXlNWSs+2WHAecSYy+Zd817IeJNmRkbJnUPd5FQrZ4H8gMZDMxSuAwZaysaabXKC04K8TQMfTXnNpvOTW3lO4jNlclftB0x284qyqKEPHHBhk9dQEyLlAJ1uvvYaqS5MY55Nb1ZFF07TVOn1jufsqheYHSL3B5xE4l1i+pzQqio5s6bGqYTtdsV5qHF0vWywJSoKoWRGWozy6p1hZrI7YYuW+f89mLbxjdQ1g8RhZC0CNvPp+4uznj1G8JWVPaRJkSkvecXUayQCi3GFVTTA47KZRpoCrw6hzcMLOdnSeqAzkMmGmL9Y8gdZj6FTEdGdqJfXOi9ydS7unbAyJ5VvBGMF1gvL+lnBas8gPUpPBi6I2nMJF2mJiSQscSi8Fog9NnhDaQUo+zFSoYyDLLiaww5gHRBdbOh+y6XGLFU1o7k4piZvTPOas+wlGS5Y6y0ogWsvj5MI1CrRco8wJFptAa7GuKKmLdksyCBPTNDq0Dm1XF0ESKYn5eRRKlrYkjpHDGsl6A3BOD4OwCZzNKBiq7YVt9xL4fWVcbtuWaXbnizBVslWGnHE/qhyzHgl1xxWq5gXGk6HsWXrHIWzRnNPe3xP0vOf3iBUV3S+x6orfkaOjGI8/f/Jrr18/woyGEE5Bm81uesxKIIuU5yplSAjRKKWKad9JjTG8vTYUrHJOfoKiZpgkZJza24NFqxW4p7C4Er4UXL/aQMkrJvMKWAmHysygmBcxbG2poE13T0nQHYoqIRJ48fIDLC6b+wPnFgrJWs+jo278jmNT1c7r7gGjDmbOQJoapw5lM5SI6nSilx4/XOJswdu68WTLaaO5Pdxj7AKaHLKtEaU+UyhLDgmZQrBdbjs0LDI8oTM1ia2i9oU8a7SYIR5798dO/uyj+dM3EwNX3ttSP4PX9ZzgfOKQ9b053HA4Hmq5njAlk3qEf+44y1HR9w0fv/x7bi3fIaqLrGkxWnC9WbCtF2zmun37J8uyCN91A1oIrHKOP3O+P/PRH7/P09ZEpN5TKMnUjcZyQnLGA03OIqs5LtAAxk1GIMWSbCSry6mXDT3/4B/zlz/4nfvAf/EekVPPzn/+KN13PB3//p6Qqcvh6xPfCh7/19yjPP6Z+8D6vjxNfvrxm9/gd7tTA7v2PiWrF03/xZ9xf31JVO3bbx1w++JCr9z/iv/5v/xv+k7//U5rDNb/7k9/gyZMrsmkIMlDW7/Ds2TUXF/Dzf/43fHhxySJvMIVDLxWyEcxu5Hh8xjJvOd98SMrnBF0xpJF+aCEWxElDuOfR7gnnmx/xN7/6hP3NNyT/nCne4OwDHr7zY1gfEKu4fXbDi09/yf7FUyT0XFyWLOotu+V7RG34F59+iteacqXZnJ9RLB7w/MWBT371a7SU+LHgmy9fc7jdk8eW7E+EMPLeux8jaJLu2F7ueH7T0gTBrBa4dYXPAkUiTDtyKFidHfD5bi6GygpX9kyHA6IDpi6pzs7xKpMlk8ZA7AZKJTy8eoQfM4XZopWi7Q5kG5B6No+GAClXWGM53BxJx4nuxYl0P6D7iaHpCBGKSui7FpVrqnqBrQw+joztwFlVwzGzWj8m+AFBMzOoe3zsmIbIolrNqzjTBVrVhKQQoxCTCHnE+4BCs9tqpnHE2YiSjpSOeN8xjmbGCHYrbBGobUISjL0lJ0dRCaIh5UyYrmbIQifAgRBaxt7ixzWRkWKRaLpEyg5SROsSRAipx9nFfAc5T7MX6sqhzUMk7iCXGD1P0cMYyXLLYnHE2o6QDTEXiFIzpjcVFIVGxTXRZ7Teo3VHzgkfM+IM9cYxdg0qOMjCGI8oe2JRRtKU8cNAjhmttoAlhkjyCskGMTCMgZRnu2dZKGKa5iI4VaS4hrylKAMxnUh5gegttqxJOhKZm51jtERRKFMTsyNj8DGhtJqxm3QQLVrMLF7TmfL/Ye09fqzb0vO+38o7nFT5S/d+N3RObFI0KVoSRCpYTjDggTQw7JEHHvmP8kgjQ/bECWxLkKhkimTncPvevuGLlU/cYUUP9te32ZJA04A2UChUFerUOqeq1n7X+z7P73GOnCaflXMaiSWOGucWaN0yjhPPXGlJJFKUwNSOudqSgiYni200SQ6EuEeSmVeW+q/9i7+QM/6XLsbzv/nvprhnsSYGjxLHtAvF/v4GayJDl1BKM5s3aKv4Z8+eff44f/DOI4Y0YfVsSZBHUm0QeobYQymRFCSNO4JiCGFyKVeNAukxrtCNk3NdjM1UQMqIkglrC6JSHF5LZisFzZ7MDqki0sB+s+bs/afkred+N9C6Y0o/mW+iCPRyTV+2bG4U29sb5oue88cr/DwSFxXL86eszo+nkBc358gKbN5SDhFCi5KnyLDi9hV0B8dXvvwbHB8vOTlecHF+Rm3m9NuBkO6IMtLrLWahOQyKocvIqKhMjao0h36NsBHjBppGEQaNEhahO3x+RR83+LDj9vqO69drtus9m/U1t+vnrLcvOHRrYn/El97/EkN3YOj3+NAx9Hv6bs/Yd6QYMebNH9jBs7tfU9cGYw3eZw7rju72npvLD6g4JR4yMh3I6WOG/WdsL0cOl8cctZr22NDOIqVYHj/8Ng8evsvx+TFHpwuOjo/IFB7OLJEfcrQqWFGwQmJLZNzdc368QoVjvLim71+gioQ46cK0vkVXr1HuHl2OuI0/YaYMj9tHnFSnGOOglriVorGWUzNDpYccVReoWOjXG/r7kdLV6NRTscHfSV6JGwb3HJoeTENfLMJ02MMStu+Rm4qTeM+RUNTVMXK1IJ2OhMULMHdUqqWRjxhxZJZoeYyQPUl+QmaHMVPc+LDtKP0BhkT0hmIkkRGV5uRdh+r3mNEwlytUNmz2I42ds9AzrHMM/ZpVU6jqEdQAjGgzUOkGJTVS7amqBUYfTVKUskHZA7U+Zb+9Q6sRq2fEWNB6cpkn3zKz33rTCdmixQqnL6jMOUrOKCWRS4dCI1CkMMOoE0oRaG2RIpPFHqHXSB1o6iNSGtHWEHyNUjNcZRBiRGFoa4Nlho4zKiuplIUcyXmPswNVfp9ZepeHqyWhe0HtBpR6I1Mzhn24o14NvFOfUJUjrNtS/CUuW1bmnLka0JsfkD68ptteon0mHnbMG7Cyo9/c8uDoAbfXN1zdfDoV30ydcCF+HTX1q8+VSe8NlJKB8vnXlFKklHH1Eo2ktRWNdYTRs1q0fPErX+CT51fc3Xm0s6DEhFEMEUpBTgNnYkrTW5gizn/ZqddScbw8Jo6Zh6cPODs+pTYGURTp2fnna9XpAxrV0zqL6CUlKlxdMW9nHLbQVktyPpBTQ2Uf4EMkjB6ZDSVLrDmmFIvQgUwhpCnbAbdFNBu6vQR5z9mZY9xrymjJ40jy18BLlquBn/3u5a9eu39S8eW/+k30/ILXLwvDjUUWi5YtH37wHFNawkFOXffSUKLj9nrD4iLw6as95sTx9Otf5D5uue12+OJw7TmLh4bnn95SN5KDKHij4E24B0VwsjzmtHL88KPIY7dgiC84+IhKmZnZo6pr7g89X754h+B6NsOarDMhximtlsjFxQrXJH78wb+mPVpwNL/gZr0jGsXT99/mC0/fIgwDrpVo7nj3y3+PSOaHP/suVzevMaZiu/H8P3/0Xb78/jvc3/+U69trvvS1b3D64CHL0xWzZcMPfvinFOX5r//Bf8EvPvs5/81/+z/y0w8/4/J1z5MHX+HB6SkiCv73//WPefzkhGZ5wnV/wDSRr7z7gK89+AKvvx+IQ8fXf/sxV7eBrJ7z7JNLuj3M2oZZIzByz3DY8ejhI77zj/8vPv7kOVfPR+5feUiGp2895er+GevDC0rU/OR7v+Ducg3iwGyWOWpPaNr3SatHrNOGcrjHhsDp0RyRFC8+fs2r22fshxm//Tf+Hv/wf/5HPHv2GY3NrKozjtwXOF++iyp77q8/4u2L97l9tscQuTh11NYTup7WPiKOht1hy+NH75H6I5RYUtctSlV0vcLrLe1iSWtPKJ3B5hoCjL4nCk81d1BmLJXDSbg+7KgXR5hiyfuR0I3c92uMNIw72L6+xq+fETfPkd0OeUikzYCOI1JeELYCQ43TFULqSWaSC6IkKqfRrjAOI9E7tITaznD6CAGY+iWVbcgl4rlGVVuUKpRkyFGh3Z7KNewvv4VxG0oaSSFQMpO8x2R0daCIDVZLNuWKWARp1DB6CFuy91C9Is+ek6xBcIPhBC1P0CYjq1sKmRQapOlo5gOZawa/JYtAXVdQanLM+LBjNq/x8YrsXlP0GjE5ZxDCUMQGhEHxmOiP0bol5p5ueEU7H2hsS+yPUVKS5T3GChRnFH9GGBucXdFtd1MujDCE3E/+K20hzthvwJkZ1tQIGrwfp6aBlCBBmoRSjuA1rVu+qQlByEhVC2YLSZJ35NQjqel2AmUEWW3IbMi5I8WEMy1CSpSSU7JpycQQEIAUAu897VyhbZmkPlogxORZVFpTiiSngigwjMMkiRFlijuWBa0VTV0TYkLJgnZzlKlIBELwlDLJ5UKMLP/mv/oPU4w3H/4dUh6Io0BLh1DQ9yM5JqoqIwQYMxV1Umn+6fNPP3+cv/7WIwYZMBHyweNFRJ/PKAcQo8ZUAl215MTk4iVTVWrS8oiCblqGbkDESB4bbFPTLhTCZ7rYUaqIuq2pzitUo6AI/BgZx+nFLaowHHYcHS9QqjDeH5BOM9aSj25ukKLleGHJJtE8PmGoMqHVNMct85M5ql6RpUHNdwSX2RTJvgqkWUeyHbs40KF58vUv8e5vPaV+qLArzVASm2HDLl0S0g3lEDhtj9BhzsvnB3RrsccGnCEHx5AmyoJWR4x7TdfdIkRA0JLi8WSSS9DtNozdLSVvGf2ew35guymEsebs9IK6tly+fknwA3fX12w3W7q9ZxwyKQqGXrC5/gQ5jqjS0HWR+/09h8OasAscXmXcbM5m/Yrr2x9x2O7o9iNXrz/l5YufEQZBLb6Iba7J4ZjTszPs3KNdxfHJA568c4pUGSMfclwtEaLi4sECmeaMuwqJ4+HjJeNYM1+9i+CWEF8hYoPIAanu0KbHlLdwaolwH9LG30DGFpg6DnVdcdTOqURN8h7bSG73gYxi9InLy2teX73i9OyUm5sDm82AT3tq/4gVD2jTAu0FIgZqIQiHWwZeENsrkt4ymkywEWF7KiTt2OLGJSUtGfEo7qgK2Fwjs0IIiS8zdqFmnxK9jG8sNRknI0diRTu0rJRn3PTockwzm2PEhjC+IOme06qhbAeSNOROMGNJ3ytCDlgdGHqonMbYSClycpcXT8ojoNGixVT3WN2gOaaIV0izQUqBMQrXBqRbozhFCoNr9oTo32w4iZwLUiq0PkxMWmGQ9h4pR2SZQViRfUXMBVvNiKlHS4lQCeUCSguUaDHiGIkm2x2oNSEeoeUj4IiQHEko3CJA8zFz0ZB9RxoUJh+jyhKnlzTVAqtrjHRIY9ntDiyF4sQ3nKcVx9mh+jW575DjCU6u2G7u8eOIUg0lVozDFPTwenfNzz/9+eRZQfzZVN+OAAAgAElEQVQ7+9yvX1Px/ctCfCrKy8TBlZIYE1bVzNuG+XyGFIqxH3n08CEPHl6QRsHd9YFQIj56QpzwaIWCEJLy5jHJBSESkwN86tIXFDO3xMqKo8Vq8t6MFj8W1PWvivF3H8D25QsMhVo72rrGaMvYeXLaYrUjjUuUzqB7hJhPxt4UKalhNm/p4ytcbcjhiBLPKGVJxpEAZwcafYoO7yHFDUX9CGs36FzQwxEn5Zv82d/4k8/Xs/z4iJtS+PGrn/J69wvahULRsd+9Io7X+OGak6XG6hEf1vTjPWPu+PHrO558+X3eevs/Y7Z4Fz9UlLGlMY6T5UhrBM/GzOC3HJ2eMewHjuua0/kKpS0HP2IsvL78KaePG25e3nDazDlazZDKMO4FrbQcr4748IXn7adf5+4+IuSMo+VDZvUx16/v+eH3P+Ctx1/irYtvsLMPqaqGsL+nyMLs7DG7y1u+8w//J779+3+LH/70j1kffszHn/0EYypKKXznO/+IxxePOJk94Pvf/0N+9z/++zx9/9uEbNntA0pXPH3ni/zmb/0O2s34+m/8Dt/78Cd8/PwFD87f5otvv8Owfc1nH33A3e0emswPfv4B8xPPN7/9PrP5il989jHeXnH6zgl/8r0bzi/e4hcff4w1ipOTlvlCk+KOP/k3/5LXz6+5uznw6tWajCWqyOphw5P3zliPr7ncPmd5/pCr+w26lcg2s+0HXt939CLz9J1HDLevmVEYfaSLCU/ift9xte5o2hX//f/wXzHsEt/9Vz9lOV/yla/8Fo/fe0R9GujjFd/9/scMgyXrDllFUNNULaSCDwPj+kCSL7HzV8yWc2b1u/T9gSFcUuQtymSkPmbWrGjrGcEPKFWIOUxUH1Pj7Izs91TtMT421HqOkbA/3LPer8lJsnLnJKWR0SCHghwCZT8St55hMxD3I421DOOIZKCtFDlHwpgQOCqzIHowSjDGa4TsMKqBMpJTpEQD2ZLK/ST/kI6mrshBcNhtSHnNbAbEU+KwwB29ojKSHCpKmLTLQk7kDtDkMHnHdF6ymBmqRY+eBYRrwM6RVpC7L8FQo4oj40lM5kTiA8gtPj0nlmv8WBj7ipIalHQUCn4MzGYnJD9HpndR+T1yNiAOCLWZPDJpSSEDA4KKVDSpbDBmR1VJwmBQpUGojphG6vqYTCGXA9J02CrRD2uUirR1SxyhrhYoVU1d9TRDypqYDzRzwWZ7hzaFlEZEUUipQQasnYKHxmGDdXJijhdD9IbhAMM4NTKcdUQ/kXtiUCihJwmz1uQkUFq+2cOZ9OcpvxmKSlKEko7x/dTRVqLGj4UUBTkVYogopVBSYrQipJEQBxAJKQolQ4wFox1FByiGIgRSAEUghCIXxb73nP/tf/0fphiPf/xfQqzx/bTI1WnL3eZntM0DKqcpadI4T6Pewh+9evH54/zeoy9SNRk9jAxjwbuG2aohXl1SisYuZwibpsCTErBOorTA+wHrWvzABGrvIRaQK4OuDWGb6GXB1iPKW9Rijh89ccyEsVCyZH58wtjtECRc7bh99RKrLAcKVz5D/QhpGoK94dLec2UUQ9MgGot2FqEM0KHzSFVm6ACqeGqjqZRGJ4mINUezB3zta98m5kBlFa4Y0j4ifUElz/XlM1ZHK67WL/n5s19wfP6Qk6MVYR/Z3W0RslDZJ29ME2sO654SBQKFKA3GHNHMF1AcRmhEjvjhQPBg9DHLxfscr95D2C2Hw4YiCh9++BExFkIQxGgIo+b2es/t/TOWswuGLrDZXXJ1/ZzDdiTsFN16JIQ9pWmZrRyHsefq/hPuNxvW68Dd/cDV7Qvu1x1nC0eMGT9KsuxRFqpKYvREtRj6W3bDmvniESFpXt3+nM6v0W5BEI7c3JHMGYv8RVR+hBSKUjx+dIz7C8gVuM9IueOweYmue5YnNcujI2b1CY4TDDUh7+nSFcF6RPspn736Ac+fX1FKg6s9h/CS49NTRNWzrAr1fEaQAz5dMTOJ2jzi1diRjxI+1oj0kFJOAYOUCZFnqHSBLAtEVgj9HJ2eIGJDCDcT9xWHrhYkHGM+MJRPWeRE7Q0xaqpFy75fwwFUlzjc3VPJhrx35H3LqnnETDYc7q6YzQW1jWgVCKVDa0FllsSuxhqDlD05C4QsxLwDMU40FOFI45wytpTiEQhq9Q7FPyaPx0Rfs9ukCZ+oBCUpYsgo4zHViKsEzs3wg0Mq0EqS/RxZ5uTUkbmlyI4UJaodCONI8i3z2TkxJwQGURw5BpzdI3cW3T/FlDWVvkOLNTLd4fAs1SPYXeDNFcWsaVcR40ZKHik+I7zCZoNNGtdkBn9HjHIaR5qKYgOx9MTOYYZTND/hrH6HppyhhkDYPYPxJau54W6z5kc/+xHlzxXik0yFzzvkv/z4V8U3n39dCPV5d1wKTe1ahMhIkdBaUlcNq3mLtXB/u6Hbjtxu7+jHfoqunpxITG0wgIm28nlh/ubGIDHUtuH85ARRAojIql5gnIPXx5+vr1v/AHmYSAxKSazOiDQwDiPzZoEyHld5KA5KA3IEfTclv+YWYUa68JzKrUBEdHWDtjcUOqLXlGQpfo7WG4R9yfbOkvunaLlA1Fu29iUf/N7zz9ez+Oxr3N0/J2wHdKjo9wc2mxvu7655eLri7uqSMAzUlcMYjR89Qx85lg/Rvuc3v/WE0GXGoQN1T7v0tPM59+vI/mbHw9MFoxQEo1mdrFBGc9h25D5wqhWjCdxsNsSd5gtP38LWmu1h0gS/dbHgk5cfE90e6SJCRapaEcKel89+zicf/5Bv/cZ7pLIhKEfVSPphjas1VivWly/x20tc49l2n/L8xZ/g1Dnz2YrN9or1es1vfetvUdWG7/3wO/zB3/z7/MF//nf52UcfgEw8ffqYt99+yNtPH/Ly9Su+/q1vcnu/4eMXV5ydvM9bj97BWcvYZYYh8U/+2R9SNydcPDnhK2cX5N2ecQg8ePA+Tx+9x/WH18TbDYvZlpvrSy7O3kFJweXlcy5f7ZFxxtN3z+gPB4QyZHPNciaZaUvpPa2SnLZnXH0sWNVPuH7+ik8+eMbtiw0lSuyqQq8EhYEhBG7fSCDTrqMkhVvMePK04mTxgD/5o5+S/chf+Z23+NI3TilacXMbuL/reHn5kmZ+TPRzus6D3iDNnmEY6DaFmXIILTk5+j00X+H27jWlHLB6RqUf0dgHGGVBSGSt8SowlpFEwipLLRzCC4ybIxpDn/Y4odnd94RSYesVRmmk7+n6ChEKorOEu4ZhY9lvPfv9hpxH2mbJYfcCZwNVPdE0YkgoYaicmyZ9JqHVEfvhGqMNdaux1UAUt/ThjpB6mkUhJhj6gZwGnFK09ggrzklZEuUNUWypxBkpbxBimJDFeUkpDsRASQkRzxl2FkQmhgvG8YIxS4rOlCLIcY/OGZQhFk8RPUKvQb1G2CtCXkMxxMFSzwXKTNI8UTTWtoz+gNRbMK+I6iOkYIJx5IqSLEoGlDqACCit0bogikSIiNIjpqzodwty2ePaRM4TYICsKLGQ0zSJFUAYOrQuHPp7fNxSCEgjqFuHNoH19jV13VLEiJQBrQUpKrb3BkWNFNCPW9q5QeuIVB4hRooIb3JRHHm0k4RH7GlmExKbWJN8Q0wH6rpi9COlZJxzk0eugJYGrTSmObA5vEKIAaUzWgustSilSVlOqeQlUTeGcTigtUDJyVhfEPgxYGyFVIEYEkZOabMSgUK9oWklTn7/L5ap/OVDf2aKOHrSfo+tphRMvz2mzCGllm5/hxAJY9WbsfqvLpEtWmW8TMRKo2oHh5Gy31NOZqAiY9ehlEQpjRSQ46StlM6xe33L0elD4qZH1aBKJm46huBZXpzAUEjzqcOU/EiJESMnrnbqA42ZcfB7Nq93xEGhliCTRI4KYxNb1uwqyfc//YD1XvK1k78ORdP3ByyJmayY2waKxlSKbCBLQdlrDI7zkwphaowO5LFHq0guO+aLAS0iKRgenb3NYTfy7NnHZOHoTl/ybLimRIPVLUZr2vmafrxE+AGtZxQqQsgU0WGrjK0F+63H6nOWswVxPEGbPa6yVM0MYSwhW7wPDF3g/OFjmqbF+8j+0JHzyHy+pK5OySqw6e8RUZK8BDxehilFC4XyHZKG4/Y9ZEpcXX7EfjMw7M3UZW7+mBfPPMpWNO0T3MxwfFzRnkiE7kj+ms3dZ6i6oN2X6PpfgAzMF3OauuEweqx5h8Wqgt33qKolPm5Ifku37tlvbpnnmqWRVG6FahqEL5hxidELitB0qidraMsZ6t4xltfkg2Bca9Je00jFWevQ/j0213D+VJJNRSdGRPFYDBaHFltqObIQNTLuUFhcnNGKY5xakXSgr/aMRBgeIvOSvRjIpptO3ThkjFh/RyVrXBFUsWafB7KRHGkLdx1KV9wvCtvYc6yXHOMQJLJNNHhijOjKUidLSpoxg6HFCY1B0rbgVMPQB6Q5YEyNYPHGXJkRueCqxP6+o6nOUMIRywblttNBORXmC42pPkCLx/R7h3L3KGMhLadI67Ih+gVaT6YkJSQpJbLwCFWQGLSokWIHcYVVzRQTnvUbw+KIkHtAIJaF1EmEtqjKIbJ+090IZFeTokKLOVobwhhRQk9udSUhC4ZuoGka1utb2loRy47R9/jUIr2e0hcr6MWatNUcHYFTB3ZxgzgEtF/B81MeiKccO8X1OJk2/3zh/W8X4r/63Oe71+cFu1KKytWIEjg9OUZp8MOI0Zrb+zVP/IqHF6d8/PMX5GGAEBFyIoyW9KufKyh/vi6f3gmBlIKQBu7W1wSvMO6Izfia++sDX+ALn68tlB2NVcyb42nSNUqqSrNcBhSRHGt8CZRyYL6oGL1m8FNnTGro4gYoiKRR0WFFM+kwx4TMW1bLI3bbEXTh9fVA25xhjcCHzLhvUfy6gdO1HefzE9zYcbXe8dnljrYkFq3js08u0cJiBBADYQhQ4OTkmGc3N4SU+OjFn/H0nTlan3C42eMK2GbBqw83DMvIfDbj5tkLjlZnzMY80ZhyRjSOtQyIxqHWW3Kz5SDOaUTLoplxkAOvtzPiAYR7hUajsajcsFmP+L3l3Uff4O5ySzuraI6O6MKa49UT1peB3e09Ro/4faFxj/jos3/BX/uNf8CL19e8eHXLYvEu77/3NspWzMIRF48f8wf/6e/zpz/8MV/84he4v7liu74jJUG/Hzg9ucCqBc8+veVrX/wqshiMhNZaMk/47v/2v/CN3/4Cf/V3/zbf++H3qM5PuL17xvmi4ezBKf/8//xjHpxLvvztd/g//vmPKcuB53/2j2kszJcNjbtgXp3g/Y7NNuC9pC+erQms5pJFW3F59YqhH5nNvsnLq2s+u76kCxGhRyolKF7x/MM1b73/LsLB7v4S4XdEMvt9x3a7J+zmmPKSVEVmDzW+wPXre2pjaFAc+gXf+Oq7PH37Lf7ldz7j4mTF0dsLWpkJvSSOhZ19wYk5Zjk/5/Z+jW2usQaMdMQ4MMY9s8UCqRtCzEgaShpQFLQqCBknrN9xzXAXsOKIXc4cTEJmj82GHC3rQ6J7dk05DPjrQHfpSXuPyhpnG6QUaFWxai7QZvJ5GF1QKETx9P0dQg2UHCDNyfkCqR0lN3ifyDHQVjUlLeh3axAbJBmKRMkZihkpDyRxQ4g7lDihyxtKDG+eR0fOgVw0sji0TkhzhTQrijhDZIFKa2TaY0VFqdeE2qGbwGHdkeIJUh4De1K+p4RTVFpgXYfGEPMGISeUX/QNxBk5eqo2EssV0gYMPZqCKIUiB4w6QuUnxNQjdIfSPVJXBD9n2LbUrqKebxg6SezP0VaRxR0iZ0S2FCEwRmPQxOgx2oFwZAFZDqDWSKERWpO8w81O8GGHMv1EhlKeOhesU8SYmTUXxKGQ80hII8ZAXU/a7zwCIqJUIJceaTKUTEyelMRkwk3TPiyVJOVEzgkpFEIqcir0nUCLluPjY2KcyCdj6Kc9WWtc3TJsE/ttj9QK56a9tCCQQoLT03S+VViTJumiz5QYkKZQVRLBv3uP+bevvzxN5aAYum7CyeSG7V3g9NxRRGK3mwgNRglKEX/+TgZALp7cK0K2yEZjbSFudggMuqkYx+2kYRSKkgqZMrmLSyb6bhpZuTSNw42leMhDQtqMlmUyIpy3pHBAS4uwNcRCGkZSirTSMHqPibCYLygEVB5p3wj9vbzltuzZ0HP04Byh70m7HrYFGkuIF/iyQMkO3VqkneFzBG2wtcA6jdSKbly/OSFNNwxlM3rmccmylGfcvXzGiZuSHl/+4kPqpcZVS9r6EU03w48vCWGgBEddeYahx3uHm82oiyD5ipwHTJOwNQQhCamlqhY4tyIVxZAHTpsZm/sNdWUZ/QHvB+Z+JCWoq4ZGW3wumGpObTLzylEGScoS7wJbf0PcB/oMx0fHCPOAVHeU/acM4RoZPa2u2GwOxHzH8WnE+QU611giyn3G69c/Y39bOLo4ZeheorKiYkWtFZUJjIfEqpphRSKZjNAJMVSUsCQz4sslgz9hPn4VWd3TLCYiQB8iNmsa02K1JeVEkZ5SAqFb0QfNMNwhjKZyMyg13l+hjGBzr7Ayo+KWVipmtoGkCHHNXHiqvkJaKMJNhBIJWoJQAqEdAotMI9Lv3xw4NSLOEXiUGMBLkBaraqx8H+QN0e4RrWd9e6CRDSfdPWxGGjdnEwcqkVlohRg9STqknZEHyRvcKlYItIhAQYnphD51MixkiyjTWE6URAkC7QSuUhh3QMg7StaIcoKWjkJEZIGIGSlWZB+p6gYrG2A2kQzEQKZHyxXD0ONm9/T9DllaRDp6M1YtFJ8gK+rWMfR3IPLnZBKjKkooqCjw6QVGWFRyiKzQsYJoEDJgc6RpPIc95NGgqgpdJYrsCKmniIRXhbvbA4/dnCqdEPtEVh24O3y/xc6eoGYG1b/DGGcIKbG5IsUeSmRz+xGLhWdlj7keb/+9hfdfdP3S7KnUtFVqrVi0c6QqIDOu0igk2liUMrRtzYOHJ7y6vSHGRJ+nEf8bJQoSAWVCxUqppoZ5yVAK2kx7ye39Nc6dkCisD2teXt3wBfmrNR22W07qR5QgcXZChImiUWVBLh7w+B6cm5GTRBWBKJZUMtZmUnZY8QSRqjcTlOm5KZWprZxGxcwZxhvaeYvUU7R2FoGSEjnZX3uN3j16wq4qXO47DvvX6GHDoWxQcjoULFtFSB5ZPHWtUEYRUubidMH95p4f/eCK+ekakRTCLDhqHhLqirt4ydP5MfHQobUiiUwfxynZTgpELOzu1jTLM9y85ebuU1JU2HmNsopxHbm7u+firQVZvUXoIyVlrm8vOez3zFpJUzfcPrvna1//TV5ev6R6sJrIX+EKLba0c0vYb+juXvD0S7/H/e2aw27k9OgR9eqIplkwP13SLls22x03657V/IgYIs+fv0KWwsOLt/jwZx/y4NETvvunP0Uz560HF4x+A0j8WPj06lOOHh3xn/z2f0QOI98q3+Qw7Gn0WxzVjv3LSza3H3Fy/og//KfPeflZ5uyRY7/f4lvFbHbEctVSYiZ4wdXdFQ8ePqXbasLo2cYtw66jNpCDIOz2BAJPLhpu7gf6ZDkUyQcfP+PbTYOMnrHLLNolAsHd5kDYZ2JIbO4TQoSJZ13mXF3ecbJ4F+Mcod5z+rjma1/7uwy9R88+4a0vPmB5fEGlJUF6RtVRlKJdnHK3eU3OFSUJlJ6Ro6GIgGky3iqWTUMcEjoXZJHT3iMySU2mvBIdMR9Q1UjfjxQtIWp8n+nvD2wv77n/8QewS5TdSOoPKBKmJLSSiGQhBEgStCDG6V9VKYMsGoHEVjVZeBIDOc5JacBpCcJNWGMxII1FyAHGZioUxzild5Y1lEDOmRwq2jaRupacB5SewmUoZkqXJKBsgBwwqgKupudc9sAOJS/ww9GUIyIK0W8pZYvAAJFpkisxLk95Dgj6PtA0UFWZsRzwfk1dzZByRokLjJghc0Tk8kZHPUEGhNiDuAUqYvc2Upapcywn0pu1Nc5FSokopYlJkKNEFT1RDgvkAkJLxrClaiyhTGoFkR3jEJEqM1/MiDlSMJQyxd7nKJElkuJULCsp3xBUQMoyact1JnnIKVM5TUoCqxZkbyhkpOqRwqPkkr7vsNahjSb46XehjUEqRQjTtKUUCCHSdeN0D9M1UmpSKux3CZmnvaM2mrEfp7ybN0hcowyhRCQT/lGq6T5hjZ3kRzJT6l9vYPz7rr90MZ5iT4wjuRTGfmIfm8pTNOz6gdoKpCjk9KZQ+HNXzB3KN2Sl0Vqgk8f3I3q2QEvFru+pF3PiEKfkOqUmDNrQkfqeqjHkMlBMRBYLaWKPa2MYNoeJvKJrxu41Wi1QyhHDOB0QWkeJAbSg0gqlJX0/rbWqArfjhtf9Fb8Yr/Ayk1Li5vYjarVC6xYZDUFbiqsRdU1bJEYIcjYol3FVRJRuMqGOiWZ2ThESa2tICXIizSQqdehKoauKISUOfUdRmRIzKjV0tkHdBFLUJD/Q2S2HLiHkKXNVMfSBEqeTXt0YcizooUJGaJqWpq4R0jCKqUh1zlE5xXYL+32kqqepgx8jwY+4ZkalJYoB5yzZa2IoeA74bWD97BX2qCU3B9K4Z1639FXF63GH73uIM8Yg6P2WeLvnePk2TlXkUPDpGbc3a0p4AmGFm+8Z9pHardByxI+3GO1Y1hU+rVHumJwiMmVUMBjTovXEZ53iTGdUruBtJBEYxB7pa3SYT+xzBFn1FGEISZGNQM4DWR3YjoWiMklsyXlGP+wgvGHlzxW9TcQ0YlViCAOunmGMR+odSSu8cSSrkLqiLgo9jIgYKWrOEA1pGChpjzQBURpSsmitkNIyVx5PYp8y2WpCH3Cj4KQ4VMpEYVAIZJrkwZMMQpEBZSWNkegMgjAx+KMBHXAWcnYkL96EH1hkiQjRE0eF0YKUe4x0aK2gjFAKSlpEnG6gSvcokdDxDCElMXtyTihVI8WI0nFC++GgbCe+q4AiE0UOlCCnA0ieQ6gQukfaqbOUo0SIRCzTZiVVTc6SUhRKSYTqkapHy1NsGdmHHmfkG2PplJAWkse5lhAiLh2hQqEkRUiFrCUKTRlalJpj2w3CgiZBlNTFINJAHg/UBBaN5kQd8WG5/bV96Zcd71+Xqog3m/40av2ldryUTM6JmAKIQtdP41dnKoRUzNoFORVsZTk+P+bB8QklFW77Az5MIRUTx0xOenHKxN4XhZynqZ41CmsNYwfaNIxRsb295/LqDh78at0mWSrdohM4XdCIaYKWJuau0YZiPM45Qj9lNeiiIGusFBTREKJC4d78fEVOklwSUkSEGPGhYEyH1hKtVoxhJOcDphoouf+11/FcvU02B6y9R6s7KOB9ZhN6GquQItLWAiuY2MJKoiI00jH6J9xue7wKCBOoZhrZOrxOVMeF+WqBH29o2xbjLCUXgvd4H/FpOph86fFbbJPG3Z/R6hbjFME7kHNmbaI9txxuFfv9lkhkt79EqsJstiSMPccX57h6yd3mZzx68JRcBnQ14OJADiObzXNEnTk7/S0+/f7/TbtccnR+BnaGbDWnDxqkNjx71jNrOlLsefH8OVJlTk9OKbJwu73j5OKMy9cvePjwMSUl2qbhsI9s1nuUNnz7N/8Kxycrot/gu8Dw6mPeevwU6T0/+cFPEHXNZ+uRnz6/5MHRKWU7Qs7U1ZxZO8fVmrau+emPLjk6PaWez7A+UGJHzpnDACFY5s2S9XaPrQtGCqQW6OQoqWYg8eLuOe/EU6RYMj97gGhrImu6Q2JMmfPjBzx5+FU+/aM/ZDazKDMjC8uARM0bTh+dcPTgq3zy8Qsefultjt+doWeOGAQZga0U2iwILEghsGhXKBQkA1KgtEFbRzZLtGmIhzVEj1OaoibqFMqCsqSDB6M4pAHve5Q0KF3hS+Gw6dk9u2P78jPYFMzop4mezkhpIRlKgJQSUkaEdqQy/Z/mnCEnjDKI0uC9RelbmuoMo3okcQrrKQJZIlINoCJC2EkGaDJCRiiZEAQlNRidUAXQjjy2UCYfyaSJE+SsoURyGZB5SxYJ9AIpLYUZRWhKVMjBIUuPTA5UQAoouUZhUSaSmIIAY/Eo0SCQKKmwppByT6EQo0EpRY6GlPOElMZOwYzCkkskS4EQmpimZHRjE+aNBCSMEdMeUNKRgoYs0LqglUeYjJQGfwhoISkEYoaMmfjlReHHhGsyrhKEEMklI4qB5MhJovU46bJ1IsYdVdVMB5bckGNm7CCnQoqarC0pFoxzpCKhBKT0CC0ggfeeqqo+z5OYNv2JTPP5pFQIRu8J3k+AC2mQshBTJKZEpRRCTNPfrutphUHpqdMu5URhEUxJo6kUMlNCqMxiChQy/9+l9v+PBM4ebRKDh1Qyxkq294nVE4lQhaqFOAaiN9jc/Nr3ZgLZTPpGXSJ0nlA07mSBCAOpk6iTwthP8hahDKjphCSMxOiKoRsRqmBTmW4gDlI0+HWPXRhyYBpf2kQUAV9GsszYeU28nYp9PRQOhx6fJMJahtJz2e35bNzzSbohKcHN9R1SjyyXAlcLKIlhCOjUMCtnkDQqJWo0yki0LEQ/En2Hk5pKTQly2miycJQiSMXijac5sYy+IA8WESHFPf1ui/COylr63kxx0GXPoVuDaFgcG3Tj0PtM0pJ23mKs45AU0pxM3bTaUM0ExiYqZRkOB9qZJfoBLTNKFAQSiWToBg6HwOOmxpQCGUzlyEohbUQjWQbNs80Nlb7F3B0Y4hVCFPZdx/16ZL3ZopwFW+F9x91mg8wNpIASiRgDMTa09QJpapZnNYf+Gc6tiGHD/nDNatFi1YIQNlTVI4byGut6co5UrqIyR4z9Pbk8I/SPkaXFKUEUe3wYyPEGi8fpBsSIKBGje5SK1C14AWHs8IdMZRv6wzXKZg79gPcNMlUoG7FWUtBkldClUO9ObfIAACAASURBVOUVRm6RWpBsRdENRaUpljo1kzZNKnSWyHggxhvIa4SuSKkjEdCupWDRQiKDJu0ENgpS35GSQWlHLQRW1FOSbZ4SY5Uq5LFDzGu0lFgkFPm5xi1nhURirabvEpmIrQzyTdiPUJkSDcpJYgSpThFiT5EbclaItERLMXVS5RpjDMQLIh1DvAUkbfUIKUaEXCOlJY8rzP/L2pv82pbld16f1e72NLd9971oMyIyIxunM92mM+0CVDQFAgkQEkhINGJQA5AQYsAAUdP6L5gCAyRqgKoAl1wWlqtcIKrstJ3OJroX8Zp7321Ou7vVMtgvE6KQwEJ1Jnd0jrb2ldZe+7e+389HeLL0CD2ipCLGw5wjZyJMI1o0RAFKTjNNYAoYaZmEI+sTVF3jxkCOBm09toggPC5Yhr5GaI8qZlPkNExMx/mhVtqWwR1pyiUiH5jYM2hPkpIirzFY5Fih5C2aiEyZlNWc1cuRHAUmV4xj4qJYfqm8+fMM+D+ZGc+v7ZnGGCDjnJvzlq/NmcMAW6FQOmI1yEqyWp5Q2BrnEiFnbFXy+OKS+FrC0weHJ79+6L4+4JTydVF0PgVUeu7JeB8wtiEkw/3DxO5mhxvdl9bTlV1hNBREdMiAmu976jBijRAtTZPROjD6MFt8xfzaqoJCW0nIE1IuyEIQSPio5vslIzFFXNhRFQNDD9YuwR2QdKhCMqQvxxD7ezj0I13Y04c9fXT0nUJEkMuSGByFtYBBIBFZoHIG6VgsHiPUhqJpyGVNWRcYmyE5Li8rclOQ0GSfqcsSHTzT5JmGiT4nxug5W8DYB1ZNTWUlMXgmlxG0rFclSUSm8YHoM93kkaKiqizaFoyu5/yNNZ+/+ojOx3ngUbeYcs2wO7C7e8n2cMtXPvwuk1NgC954/w10WTOEjG4UtpQ8/+Ilu7sH3nv7Tf7io485HPd8/RvfoFks+NnPPqY5qdl2dyzWdlab5waTW6ZuII6Stx69y+h2OO8pqxXP7/6YRdXw+PEjbm9ueLk5ku051/d7vv2r36GWjuuPr1lYw8WjhtVJibGGdnHG/vAnfPMbv86r2z1VsyKlAucmfHYMfqKyDcd8SysMx4cRFwuIispW1OuKl3ef0bmeVfUYpRIFnpO1wIcRs0585Y33qeorbh8+49Eb77FcvoVPEplgvT5huX5CN2b6kHn01lvIKjCKPd57NIb18pS6PWcIB04WDYVeINJEzgNSBqSqIS2o1ILk54KciAllxEwekbOxMvpMHiaS0RzHAUFGygjZEb3HHz1hm8h5IsYRERxaOFJOZBkQySCjxGZLUQUiihDnU7Dk3TxYFJlpUoxe0gpYtoIUIbqR5CMyg86GHBUpaRSZcRiwVcRaTcoW7yUxOsoyo7Do1r1W2+s5XqgmZE7EqAmhJOcelcJcolQCKWpCrIlohNpiZINBY2UDKpCzIcYaIQ2IHTka3AjCOGp9AjkQRhBYCsUsK8NRFJ6YtuRYAhaknbHS3hCSRxXnM0tdbdFCgBRkmRCqIHhPIQO2iBynaT6t1Xme9pt5vQwxoVSBsRYfA0IVKKkQOcwccDGvtUIohEogI1m4GTuoAik7cg64mOdhTtTkZPEuzOmGAqSwxACI+NqmqV97FQTKaNyUUGJea0PwM6YWiDG8tmzPv6uUIkXQ2iBkJib3erMeKQo9P2ukISXISc7FUCVmQlYKCJGJ0SBUQUTOtlE77wHi4DBC/pMuzP//m3GRSzIZH0cWS0VIA27MEAVNXaL1HjdNJAoQX56MSyWwjSRlh+gceQBRLhBrjf/sJcItyalDyAFtS4wWpDSrZouiJIXMcd9TWbAkpJ5v/HiUiEnTXNW4+yMiS5SdGPyRgMeWhpgcMULTnrLfbNjtQa1gTJlPH3r+/OEV41sW4c+olZtLFGqBzkvkFAjpnjg5DB9QWYukJEWHso4pCo6uQmFIqWS1bpHG4nwgK0kWNUEmxrwnaEfTFLT6jEF4ju6BUCT6uGVMAb03DEPgOH6K0onbF5qTyzNMKylcgt0FmBatE1kO+AhNu6QwJUZnyBNu6pjk3WsqTabfDwSfqIsGkuSwHwh9IMSezfUDlcqcXBQ41zH6mf9bV5KTZUW7fpcXux+ydUvOLjXXL5/xyUevePlqwIfEePeCXfwM698jp54cnnI8nnG6esLp8i1ysaUuLe3ZCaqSlOvZ8tlNA70/Y8W7HAeLse9hxZJAQNCSxCu0OqLFyHHsGMeEMAqnS3TOJBdn46SFaCJj3IOfyJ1HTx4dDqxKicnnHFxkzALhYC0v2W5eEc1xnsLJAjUUXJiGujX4FKnUkrU7YZKaqAWWhGVAxYE8zuXE3jiGteC4+1OivMbUFhsvSG5B1z9D6AOVeQfJBX3MDDGTh5H8vKMMCqk8d8cDq/N3UdNsv9TaYmqNihOxP2LaitQ5pmMi5RJtK4wuEBpKUyNFIPEcY1aUZUvKw5zN4wxbt8QUMJVAipmgY/QJWlSQMlnsyOEUP62QIiP0gSyPxDQiqF6jpTwhjWi7IvgBXUBCIWWFlDU+ZIwpcH1EmIEsJwpbEpNkmgYmFyGfkXI/R2bkyDAqUgwY6bFSEkNBDM84+Il22dB1PZVQJA+lUjRVhWYi5YH76gVWP54fjnEkBUGOmrpW5NSTeITNBUP/El0nhCixpmFVtlyHZ0gx8fh8ibyZJ1Dy5zlw+fpv+nkCUJARFGVL086ox8Nhi58mlDQ4PzKOI9HP2NVkJJXNLBaLWfyRMnf3G2LOnK5OcIPnOPUcp4FDcDMjOc6bfikgpVnlLCUYrQgxcLt9YFGecHe7ZxwmagKn7epL62mBIsUdREP0NaYIFJVBiBUpe8Zww6JcEkKkrOXM1vbzS0UOBdJCSgekOCXpQEgbnIwYuaIwl2zvBspigdY9VleM/QapRgpd4tya+6MD/tEvruejj37MK3PLVh7ouge8HzkcA01R4qYCbKbrE8vWUJUV0Ue6445FKXgY7/jGN3+dSjxheyhYLh9TVhcIFamKBUopvJTcbm9ZnJ6RUyZqgVACt+1olcVHzVJo9FlgP26R3oBQM3JTLaEfsVUgiZK7bcTqtyBK+uNEsyjZHF/y/NWnnLVfRyzvaZuvsvviwO3zH9NNzzk7P+Hx2Vt8fPyYsn3CYvU1+rglpB0SxeYWvvjkniePa4gd24cDb7/7HhcXb/Ly5poXL2/5zd/8DT7+ycesz8746Kc/5le/9yHXz48YK3nv/Svurl9xfXvHP/fX/ir/zX/3P/L5i0/4N/+F79G2hi+eT9hacbzb8+ba8B/9e/8h/8Pf+iOGJ7BuNeu1RheCqj7j/iFw+ugCZRXb3YazR4acNPf3PVM80rQa7Jbl+UQYJlIoKNSS1E6IwqNFy1JcctgYVJzww44sHXpV8nj5Blf+BDdO/PHHv4c6K1hcXZFDwpqS81XFoqkYdhNOfgr+nhiOMLYcxgGZMlXb0lRnlO3bRPczbKvZ3veUas7WxpCIwlFXkUYEjseeKQiEKBGUSCFnWzWRcegAxXi/IUlHfXUOaIbrnv5Vh3KZxUkL4RH79MXr6ERLyomUPUoGZKFQssa7HUPo8SnQNDVCOISMoCDlQFEuyH6NLD3dcUS8ziNrLcixwHtHUh6VS3IMhHFFirNOXZojwT2QkqJdGJw6IvpITsVsF5cRkSMkN794xhKh14jcz/lzvyFPgRzPSSqjyi1Jr9B5PrGLBJAdgYkwdXO8I0kqu0RmiXeeccrkwOtTZ8hZEsNAUVTEcEYWkaw7MgnvDVEEtJIYu2ByBqkSQk6EdCCnA0W1hvQ6AlIavNeMvUVKSVFnuq5DxBphZgiClgJUQnBEiIGmOGcYItas5z1Ka3Hpniw8WmpkkqQQ8SNYvSB4gUATo3udERfkXGDLjFRbpJroR0HwDTkmrJ0wRSbERFk1CAFumqiqmhgSw+hIMVNWDVqZ+TQkRqyxpByJIb1eqy1N2ZLTXMZPSVHX7Wu5kcAYSyIwTT1GZYp69nAEH1+TySQ61agk+PII4//5+UvTVPjf/3VG73DC0ZwsCAmKYiTdSNKU8Cky+h5ZJZp1wR988X+17b//5gWFjBxu9/R7UOWCxSNLEs/Zfn7NSf0OarVk6npUVohs8B5sU9DHByqbSYc5uG/WJVIJROdQwlN+5YyhD9jJ4WNEiwbfB3IQlLZCh24uaxrH9YsblhdLOn/PF+6az8wd9+sti8eJt66uOL98j8XFGavTgmpRzRrtCK21PD49oS0rytYyiZEpJ6bs8WkiJaiqBcvlCYduj2ktY07sfaQbHojDS0QSFKpBxAYtE4ulJEvYDwO74Y7j9AX3dwc+/2jD/cOeoxvYHXugRKcakwtaWzN2AyI5Ch2oCrBq5qCmmIgJJizdfs/x/poXzz6ZDVw6E8cj/f0L+rsXJDdSmJIpRpKSTD7MGyihsWWLUAsW1Ve42f8J97sbQpBsXwXCkCmVJk4VImnq1SXD4RUxaFgUPPnglzi7fJ+pnzg9Fdi65vKdC2Q+Z7l+RDZHer8neIlEM04f8+RxiSz3JAa6/Z7d9jnH/TXJDazWLdO0pvOePHSUdU0WNTEKXN/R3W7QqSFozTbXbPoOU0FZaqSM+LjBi6fYOtF1JSIbRJqPBzMOJBjbQBZkOmQDfpURdk1hr1DqZKbX2IJ+6lBFxLkOkwfUsEW5GiUuyUYypWdURmLzI2K0DKlHenDbkbvrO/rDCGOkpGBVtBRWcxj3ZBWpKoWMHt9FCk5Z6RNkhimC0EtMoUEeGMaRsiiwJmA1lOac5CXj8ECKDqvPGeNnBJ9ZtmeESSCyRIoO8hGER5eRKLa4KVLaU6qqYAyaJFqyMXi5R+UCY09JQqCqxNE5pF2AahidxoeWYiXI0mGLTGSDSAvGvsF5MMWAUhljBtpqTbebKItEYUek8qQIKQam8IAEVs2a7A1kjRQGpWatN2pJFA2b7hn1aiAHC92KMp6wsAW6OBLlDTInltUZgiOlzhDmiQpCsrkLnFRnNOnI373+BKegzAqRZpV8shIZZuGPQZFV4p0Pfpuv/vLv0Dw6Y9vfMPUeFVoEI4JMyGnGJEpFURraVUFkYJpG9g9HHm425BCpjKJWCukT0zDM9jbULAMKP9+Izyd9o4845VGF4rjfs9CWtS64sgWPleWq/bVfrKdn0461eQORC2xpMFogkkLmhtquKZRlHDskJf1BInJLyhVjKMj1OVku0JOnKT1eHQmxxyRPKwuMsnThT6kagcpfRauCJDu0qZCsUPmU8/XX+NPf+nu/uJ7lH3zA8/CSpB6ozEDOgbsYMGIgdwqh9rQLwdlZpmoUY4Z7tyd3Jde7gcdfeZfziwVJjyzOlyxOTigQXJRwDHDz6g6323O1XhFEZvSO6CeK6DlZL8ipQNrAoYv0vUCbElNYpJAsW0sQdxTinO6YuLm5Q+TA0N8zDfdcni44bh94cvGIdtFSFYq+j9x+9udMn/+QU+d49xv/DPU777IaE5N5zhQDDxuJsVcsFicchmfUi8ivfft3+P3/6Uc8euuUN9+94JNPnjN1E9/71a/TPVyzsFf8/h/+Pv/yv/WvMt17svZcfFBRnUpub0e+8+u/ysOx57/8L/46//m//9dZLi/4/GbH9eFAqhPlSeT7v/MDzi/f4+/+7t9Gpp5h6PDJYxqDaS1OJJ689Qa31085bQULFRHRkCgxtmaxPsGFkauzS66f3/LeV98B07E/XjP0B0xZoItz7u4dLjywH19R14qTteXq/B1Wi29wc3/NTz/5FGsu+MF3v8/1Jz+mtoGqqpB2QVaSm89+ghjuOFs1FKJGhZrl+jHN1ROiXdI9z8R6wfrtb/Hi+holR5yL+FwgFy3VSUnc9PhppNAKZUCr+aU1xcg4OIL3bI9PoZJUyxU5GaYO0qTmHoSELAKmabj+YoONmqYMFBriFIhj4KSqafUFLmSKckLJgTwJdD6lUk+wao3IiTBt2Iy3GKvxIaFNiTIlSWi8AurIPuyxokRbjdSGYfI459BGUlaWFFoK/XW2h3tUbshh7pAYqRFJkPJA0UJSNaoLFGKBxJJJCJ2pl5acSyavCCGwWJQMY5wtoTWInNDMETZFTRYPTCmSZEaYTNYB7yMQKMsOk0rKcIbWHmFuyfJAjiXZn1HXDTG85GTtSOHZHBeNNVq2rFaXDH4Hepgn0tkyTRkjS0orCWEzT7F9w2JlSDnhpwLXJ1IuUOaCmApClCQ8WR4RKkC0JNeQnYUcECKiZMHkj9jmgCkVEUkSgWwmggikPBtQhayYfEZo0FajZUX0NZ1LVM182pbFiLGZKYwg5y5AiIG6mN0ak3PztegOayXWlogsicFxmI4IuWCYJoSeyGK2/KZgiR6cO1I3DkVNnDxSTaTsCUGCaNCtJXztv/+nQ1PZDz/j0HlMsZrVFWnH7YsDjy4UWZqZhWuWFNIS+v5L3121p+w/f44QUJYGbea3QjcssZUjlx3bhz2VKRAxM4wDWSgK3aLRiKJGCY8sNFHCw+GAcyNXZ4+RU6R7+UAylnZVEcIRLQO2qogJnj97ydnpW5Q+48uap7sde+d4pRNuVbN+9C1iHYjsuTxfMXQ1Ili8+5ytu2bnBIKvc70pyesDu42nKhdk0eH6PTJF6rZk09/w4iYyTVAUNU1TImXCBkUO74HUROuoz46kdE869sT9jqE/0O0cnZt4/uInaHnOw/VAe9KyXp6wvzUs1ERjNmwriy0lwwbO1BUxlygDIXSEMKGNwCw9ru/44rMDlxffRmnLy5fXjMMrorvjfvspT5++4u23v8v3v/8v8rDbIqRCa4MRmspKlusKqT7mNxa/wosvElJG3n3iEHlH393x/LMtr+7uEV7QNI84P7ti0QrWbqD2e84vVpy0V0ybJUF2VNJQ6Dti3FEeDMfbxFA6Lt//Nns3EIsFh/sDn//0H9DtdyRKoi4oleV0uWd60bBe/zI57BBNpCdyvw24ES6aI9PdA017zqOrhv1hYhwUyS8wJPCw22eknFgu12w2HSmDrixlVSB1pKwEpigxtoRsWKkHTB4J+YRRN+xTRrUV03DEOoccHKJ/l5x7fHrGNN3gjpFCfYCJNcO059DvWFYtNkYaFZGt4nh4oGwKhv0RIzwnzXyqIWIgDAWVPafRNeNxJEtJaQtCOsz6etlQm4qh82RvqKuvsD28QumIViusPKOyKwSf0+89h/1EVtcUpkWLcwSCFHrGTcJUGc9EtCNdmshSYzKzyt6K2Ybb9wSnaJs1hbQQR1J+gS087UozeEVhFWm4ROSC/fgKn0eEcaAd1mSye4JzG4pK4IcC5wVKJ2yZyUJhxLsIVeDdBCqQokaKliwUUxhJYcOx29HwazDdINUd9cJgxAKhAt20BWkwzTOGrkVS48PmdbzM8LD7eRRky6o550JUDAwIJZB4pIgkCSFHZAl+CjQXV1y+/VXefPe3GNyOzXbLYfO7uG7EyJIQA0rN8RXnpnkDvj9yslpytlxzf3OHG0e++/VvcbFas5IaPwZUlGx6h1OZGCakjERVMqWICyMlAjWC9YKz9QmPCosYRs5TzXn8cuxvdbYjpj0yL3GpQlPNWfA0EoJE+DMkZxTtHql2KDUSnUGEGiUd3j9ggGX5Xe4efswQEyv7hNIumcTnNNUZMp0RJ01RLzC1pB9HJj+yOlnywa+sv3Q9d5uJ0HbkqiCKmlYbPryK/MX/8ZzzJ47FOzVThptdT4yek8Upyzc/5M9+dMfxuKWyBm0tT84vZklONfcllM6kLtO/uOH00ZqooEgCskKXBaotEPd74iIQh0DTCJx7wE09Si2RxhLzSIw109Hh3I52mdEyzqQgnTm7PAUtyKIlqoLMmpvNK+4HQXX6Szw6WbJLYHTLs7sHfum7/zZ/8qc/5PT8HFOWHPYdRXHBW29e8vGPf4Qbf8qH3/nn+dmfvsBMBe+88QaLcsWzFPjRF5/wvR/8Mt2LV3TjPb/1vd9Gofns42c8rh5zQct/9h//s/zN/+o/pXxywPeRVkselUvq80fUv/SE87MVv/t3/mtOlxMbv+Cklmhf0X3SYjaJd95XmEljn3xItaq5exjY3XYMx2tCd4eJhoVZcffiwOmjMxLw8mnPYaNRyvPs/jNWKxBKcnKlebg7cLfJfOMbZyxPl+higb26JF83/MoH3+JHP/kzPt59TteeIrxGPdvy/Cc3ODPyGz/4NjIDKlGeLVFa09/f029+BnLkr/zVf4ebmx3xLiCXilgGRBEBx/FmS+gCj66uiBkWiwUxJVKe+xxCzgKepX6Tqlkw5sx+nBBao5caLKgyUq6WXP/Daz782m/D/U8Z7u7Zb/YYlVifaaSHw/Fj7LrkuG05Xb7PIb1CWocqdsSgZ8qVLWi0p7Rr8ijIAQbXI41jddqw2XWkrqG+aNnuX6CMJL8eLEhhiT6BHOimT/GTIupnKJuReoVSK7LXZLdgOmSi/AypBaG4R0iNdxbvK3zK+HyP0AKrVzg/oLQEEXHTETfCoj4nsWWMOzIZa2qGaUM/3SOAprxgWZ1CHnH9AeQNjVmTfMnQjSCvefQo4yZBU655eGGoza8ji4C0M/rPx7mcbcUJMWRcuqdZeqRPZCexVoFUqJVmFMNcds+R0mZEDqRDh7ZQEubM/ihI0mCMprYzNavz91TFGSlnlHJY07K5dZR2SV00+LQnhUiKgeVqhY8j5JkAVlaaujSkCFBz3Gy5fHSCCxP95FFKU6gShJrjMmkgBUlpaqZ0RJDoJ08KHqMLtM1of0lwCVNEQtqhZKKwNdYElKxpxJpuEBgTCHnuDyhtZhmTTD9XVvy/fv7Sk/Ht7/0mOTUoecmwP+VwX2KlojidIyspCdp6QWkkYdzx9+93v/id374oCQdF076NNi0x9gg7IMpMIxp2+4StKoqqQL7OEUmjXzM0A8ZUbF7saYRCh0ROGVkUVHUNnUdKxcFG7FnN8TCRk8GoluwMXX9EmJJ9uecle3aLnodzi3/7DPnkhFgIaqE5KyqQPRMdSRo+f9jw6aue+66gzxPZ7Bn3ijKWFOGAGnrGO8H+RrC9P/D08+e8uN7iRsPzpzfkYaQUYX5IAt53HPsN55ctSgs+/vgpfe8xpmDyA0+vnyLTBWLUXJxYlgtBN75AVh1BHTn6AWUbst6z6W4wpaVeGLI80o9b+t6RoqYsE2H0lLZg6Huqpma1XqOVZb/vub3f8+L6U8YxUhSW+801RaGZhpH9fss09nT7e5qqgXhFod/g4uKSd974kFIt6bc9hba89eQRdv+Cq8ePEVHw5uklq/KEqllTXqy593e4mGFKpCFjfM3+1Z7jdk9VSt79yil2ueP29g5EpJue8eLVF0xeU1QVTSVw+5Y8nSNrgV5WyKIhuHOSByEegD1uNBzFQNBLfLyhsiuqsiSlwNAlKttQVxniAu+OaF3SNCXLZUPb1pSFxhrJctUgRIFSDUJ/myBLMjtUOMJOUIwN47AjG8Uo18TcE4MjuAbDI9bVCpsHXn7yEfvrI4W3+IcJ0UFNzf7myElxSiFq3CHNynlvyNETvCP0BbVeUliBmw4oUVBWFcoEtBRY2aLEAjeF1/lbBSkg5Gz4SlHQDx1GF5giYguLFAYhFTkpvM+4GMhlQqmGpX6MnAJNuSPnezAJVbRksUBOJSkKBAnyiEgTKksUJSq1JFcxeYWiQwmDH3uy7JHCYMQ5lsfEqULryP5wR7PM+HiH81uEkGizIsYSHyOKNUUZ6ccdIczCpqwc1TKQxR5lIlQfUakzXGcg9yAP5DwihKIoWui+S7N+weEwYeWbqHxKSBNJX2ObI71X+GnFpw8/5MYdGLMDNXNmZao4v3ib4wF+8/t/jQ9/419iffUBwq7nY8mwZffwE6aDnwtWypHjXGYVQpASOJ9nH0LI3G82yGIuRlpjWBQVS11ix0w1CdqkeNKsuaqWFDJSi8R5UfFmc8IyWdax4L36kvNY81guWeiaxi4x9dd+sZ6+FQbEIbASlrWwlFqQZSCLgGKBYJhlGPoUoY8IdZytlb5kuTxFyC3T+IyiOGG7B2srqoqZazytUHlJUxXc3T3FGoXUgu1uQ7Na897Xvk2clvz+B3/rF9dT/p0L/nz/MY5AWxXkIuK3iquTNc3K8vn1jhAn1vUZF8s3qMuWfXfk6fbAxUnFclXx1W9/h+bkkrJasF6csKxP+dlHr4jbLc4mSuD9x2/iUmB73NFvduRdR3u2Yswz+17LkWnYYIQlONgddqwvluwOiYmShy5ycvmIJA5IteNsZTgpF6Qucni4RsuJoZ84dp9Q5J6lseQ8cTv+GIrIRXXC3fAZ5280tAvNOPa4wdMUK4bDno9/9g/53vffxh9HPv34Kc1qiW5rPnt2w93tLWnys8ZeTnzwrW/ycD/w0WefIwrN5btv8Df+xt/kB7/5Nv/Kv/af8Pd+9I85fPY547DFtGvO1t+hGd8nHiz3PcjiTd5/46vEaWR7fGBIHU4GPrl+we34BaL2jCHz7MUtYzhSGEerEyeFoNIdbrqnbGueX7/ifns/lz+bFSHMON3RdRw7waJd03UHpt7h3QB5w5Ijp4VhCJF/8Id/xAdnV6zFku4IL24P3O43rC6uePvya9ihRccKZTUje+77pwR55Lvf/R0ul+/xh3/7D3h8eok2JbauCCmy3xwZjoGrR5ck5ilBFoKQZllLzJEsMkVbE1fnbKYRr6BqGwSCODnS6FERVITY7zhftHzx8VPub64RUVKZBSJquu2WRfmIowOhFCH5OapmKzKRfthS1YacMoXN9P0ebQNZjQgdUDoTwkR0HWcnlsK2eO/J2VCVp1hd4bybi4rOEYNB5BOcgywTSWZ8ULipnTndeYvVI4gzhCjJuSAjkSZQLyaUNiAqsuyQwSLUAGogJoUbCsZpi4v3WLtGFZEwWETSlLaiLhZoUZODIoYIWVIWLc4dF8NtIQAAIABJREFUIRja+hHr9Yph2KLyFSZfsliAqe6Y8o7Be5zLTIPE6pah61B6PnlXSuGCZAoSQYVJNZUwpHEijBoXNMkoookE5XAUBBZ4NLJJUE0kE5kypFxTqktSDMQ0osUJKrdIfUToDTmP5KSQZsJqCXjGccKYegYQUJKDIYY5q79eLZm6Ae8ChS5RaHjtW7PakL3Eh56QPTlrlK7nfLxICCVAVMRpJOVxjiTGBsmKnBomJ+m7yNhrUjqjWu3R1qBli9ABoUa0MmhWTB/+t/90JuNTnAi5J4kt1jao1FDaNd2+ol1MCNWD16RUo9WXM+NDX1AvCoSZGL0npkgRG0QQQCSGDcqs8JNDpNfGI62YUqAoCnCJUle4ymIUWGWRGrphQB8nbFEggfBwwB+2OCkYxokxaHYKHsLINA1sCkFaVvRyw15c0weIGha2oDu+wo03xJC4/vTAZ3eJQwy0teO0WdBMb5MmjV913A09Y9zjjz2+Hxh9z+12y+Q0VxeRHDRjWbKTmsM2gtacXdUU7YIvXl6zvdtzdvk+Rfucw/gFphS0vMPNq0BXH1ErxXG0eJbsNwMmbjgpVlirCCnw4osjm5d7Hj9uQN2T84HCVKxaQ/IWP1Y01RKjRowOOLcF7tH2ge3uY3b7DIz83v/6v3ByVvCwvWC9uMSoFQ+3QPZ87cMn3NzecnJ+wemVpRsnjscj1lSoReBh8wXPdYmatpSl47JJnK1LrB4Z7q4JbkejBWYQ5Klk240c3DWhvqYqztHl+3QPW8p4xVJ57g8GK76CrvcIjhx3A2N/D/INFiclvXAs9ZqYnmJtoFRv0rFmN16j07tQRCr5iBg3KCraqkZfeoZ+x9gvqKtMdzyhKEe0NlizwuoVWlSolFkWSxw9ZZMI04/m2IIFZQ1KD3hXEvpTgpsQck/yI1n06CKh8hKV3kaLHqXuCe6B7WFHqwusssQsWLeKbnuPDg1Nq1m0BXFyhKBQssU2FVIMhOCxFnIMTL1E2QJrChSGYbqlXRpS3BNzTVVckYlM6RmR5yh9OXcaMPhpbvUnNSHJs7pXRspcYHRNNxRIvWR3hFK3GKGQLqCEZ/QapaGsDG6akBgEBSpbkodhHBCNxB8v0da8nvReIKRASo/QB4KD7AJ1XePcyP74QFWcUhUt3gv2xwPrU0Nl7ujdDVl4VutzUtaMYUs/3jP0E2cnH/Li+YL2rEHkPJvcpMCHDlXeEcUXHI8N0jyiXezQejcXmpwEd4qbFqxOGnbjD/lKueaFdDzNI73PlKLhyeVXePTeN1m8mfngG7+Fa0uKekGOkfGwpT/uONwPrxnqr1fMBOo1xpE8t+zHwbPb7qmqCmEsY4oMfiQVBbWGInreaGqm3lNWFcfugNUKVTQYUSCzJpiS5WrJumiIu46TsqbVaxpbcf1/W0/78ZrHj98iHh1eZkTKpGDQskaXgpwm4hSJYYUITxDylEKO5Moz9s8wakFbv89+/Bkub1iaN9HyEjdk9odbTk4qhL6jqO5YLz7k+c1EWX2Vs0dvY6s10W+/tL6HJNjdHdibCbEcaHRD076DzRt6/4ITuUbGPZubHRUNqj4lt4rF6Yd88aN/yPd/cEXXT+hVoK0kpRrZbfc8HF4RjgNvXJ5SlZJoLMdXtxzvDwgSqqnxk4dKkPPEfrOhUJpCawafyDHhpkQ3DJjdA28sMrYM7JwiqyvW6wVqXXH/sGOTlrwrS5689Q7Hn7wi6hl1d7/d4YuS0MPitKWpL3A+EMaAzI6ct7y4fkbbLPml7/wVdruJV5/e05r3QbbcbDYc+y2XTyyLfebNN87Z+Ttu//gp9/cb3vnm21y8+4g/+t/+Pm8+uuTf/Tf+A37vf/59nv/0L6jlkg/e/ZBvfOubXDy+4vp6z2Gz5s9+8oe8+7bh9mHP22+/z+NHj7i5/YLr6w0vnt9zcipZ54YXL695dHaFWljk4gxfrfnpj/6MRycFpJYlT+jLJd3a0DvHGEaG1NNvMstmjSkPTLuCPEjQE8fNjtEHptzhfeBwNzCGwE3oud7uiV6wXpzx7W//Boui5jgkysdvk5KhKRZUo6etvk1z2qLW53z8j37GW8sRdfI5o1wQXII4UTU166vHSBSjm1isyhkFqtVMwYgzbtRqRYwdlZr3CSE5xr4jBEG2lilFbvs9bz15i4fPrqnPzihNJPeOeIxMk6Nethi9Rk09WexQNqBSSY4SKQvaakn0E3XVctgrco6YumEcHSm+jkShKMqGWimmKSHUyKJVSNERXI1iQRwjhZV4v0fKE8gnkFqCc8SYIExUxUxmKcUVhzj7HqSMCD0iRUTFx8RgET7g/QqptuRoiDmQ80BVGgTnZBVJZuJ4dFgcRhlS0sQw00G0Ps6xjaxwTiDMgaoCJRd0fU/VaMbhBeSBNAkynkyLkfWMORUBYyJ9PyJSiZKW8TBiRaLW4HMi2chebBCtIHRglaAQnuQybirRWlLYPA9kJkVIDqVGjJypaFksENLMm2cJ05jIlICAbOfNrmwZu44kIlXZMrgBUxm0yrhpz9ANVNUaFyZ8ytiyJviAJKG1RimJ9wMBR1ZLYgzoagIZ0KJGi4IUIkL0mPII0pFEQsiaufAaUa/z6yAIYZzNx2VPEgPJGcCSbYe23f/nHvsvvRlPYUlIbub4GoVtJmTucf6AP55QWciqZ0pH0mS+9N2iWpPcgW58wHlBYRqkrJiGB0TvKHVNjgkpMzH4+Z+tFLawKB0Z9x3WWKiqWTDuRrL3iPTaGC0FtiwJ+yN6rBgRDFqxk5lXYiDYyKRuoLV0ccfGOXZjZrQKYTSHbiAODllkDvsD+1tB1dTUC0NlClbNBdP0gLaerlsjkmXfDzj3gJ92dPuB7hBRVEzHB2xR0zuJGCJSFmgF5RA4bDYEJxlGizU1Ie1JrNBlxeKsZfKvOE0gVeTGvcIWGqEN5XpBe1nP8M7oGfo7hJ1PASL3eNdh5ZKwKFFmQd0EYrzncHhGDgND1zMOE8djj0oti4Xm2I30/QPbg+P21QsKs0TmGoFmvW7ouqdM7pKT8wueP3tGkRdMxxE3xdeF0BJVndAfNqyvDIex5+mL55T5SGkKRCFIlwv6o0XZV0zcoIzF5vfpe8+nL35IaQquLr5ON3xKow88aiQxLsAs8CeRXXdD6AWxMxRxQNuAMJGEIEVDCgVVUWH2Ba0KpGhmM1aOaGNobM1QCh7yFtefc/6mQOUZHaitwhiQdBipaOqSIq6pinN6cUOIDpEKwmjxkyemG1zssapC0hDTrKIX4jjjkTgFtQC1JqYDXX8DWVPUa5p6gSNwPOx49MYJtS7pj3Msq7AlEklpM8mPxCCpTEMWEGNGpgqRAiFvCU6zKC/Zj09ZnB7m6UBukbFAigJrI8Q1STxDqw5rHpE4kLInhkxKBZNt8H7AmESc9rRFhxAayQmJBT6A1BM+j7M4y0aUVKQ44tMIEoT1QIkwD7jxCikuGOLP5kWLFdGv0OZITu0sukgFOr+N8Ct8Lok5YK0gZ03wiZwUbdMSopg39EqSg6esDKRAUy5RZlYtk1ui13g/4zUL+xZFsyeLEhEbUBqREyLPGNTaCkKaKONjvnra8cXO8mq44Zh6lLWs1yc8ee8d9NHhZSDT4UaBGyf22xfst7eIaLE64oIjxwIlHTlnUkoI5jLZ8bgnxMDZ+Ql935MoyBKUVTRFgbhYU06KXd5TFQU6B/wIZbI0RYPKGtXOaMMw9libuFoZKgp0VF/ajK9XK3Kai6YiZHLwCCJKK3Rxhx9LpB5J5iN0ukLmCtAk9nj3QNkK0Au295FCXFBxgQgFmQNVHTAmcXd7R1Ut2WwdbXvO6RsnnFyuEMYhwpe5AFr1yAR9r9nsDLKqWLU9p9WKfPgUudtT2Jr/k7U3aZYkSw/rzh19jOnNL6fKquqaUI2GBAiUIBoEStQCZlzoH/DHac2dZMaFTDABIgYTCRDdje7qGjozKyunN8bk4dOduPCUxOKGNCN99xZhES/c497vfsM5OEXXH9h3gkEbrrevcbTcrt/iX69QsxVHLhG9JnpBe5DkUmNtgUuObdvSj25qqbMaaQ1ZkRHkitG9ZRw66nmOUg2lzsnrFc1GEEdL497y4dHv0HYd47DHmkRmNKEPJHegrkbm5/8dL67f0ocak1XEbCTKgf1e8ZPTj2FWIvoMxkDfNPgQMRpiMbLvX7FgwW3Ts3ySk+kzXDwQ1chiMad3ifIoZ7dds7/t0euWL794Sn1xxHa9YSYEHz4q+eWvvuX52z+jtlcUyxMe/c4ZZ0/npChYHJ3w4vlfcn31A1X9hMuLE+YXJcNQ0sjA8Oaes7Oc9rDh+x9ecnJ5zLW/4ieLT8lNzrP19+i6YpArispyezhw6Hd4F+naRDcMxNgiM8vReU67e07bZxTiBKvn7LY9b1+9IemRp0+eTh4HYeiCJER4cvmYDx5eomSDUpqzBxdkyzPSKOi7ASMj1gg8iVdXEbNJDL0j+A5drvAOFvWCerkipJKm31PPamIKKKkJMb6nDwmMMXjnEQhKa4jB4bsRGaf1avJPeGxhGNsZbQyY456gShwBP2yJriGpnO1wNZE9kiYOIMWAD1NQaHWG7xxJB4xKIGrG3kxrr/AgPcZK0qCIfcnB3WMyQ3AGoUpizPA+YHONdxmlOWZIOxQea2ekWBJji7Cb6ZlrZ0RvUckgTUQri6SGML0HsSUzkNvI2HqUzokhm9ZtlZHlnmE0jF02DTEyEEZHCGlCGKqAKQRWK4bk8TFiwycQlwQCMSmsrYhxxPc5AYmx7QTUkKBlRdc7+ugoC4FULTEWkAqcmAzpYTAop97fp5wwaIKStEiU8FgDQgTAEf2IRCPRE/ZUg4/QDx6tM0IUhODQuqQ9NGS5RgjFMPZIekwmSSES44TuJRpGHwmjRUtFwDP2I3leTlXMEMgzQ1IwxhFpJF1XUNQeEyOCmuACSQQUB0QAlQrQOdLsGd2AUhLEiJARqdJ7i2qaBlx9IA4jQiiIGUJOqMUQmv9ywXiQB6QKRGFpW0FdSkZxP22MqUIlidTggyQE9ePXBofr9yRrkSqDpEjOAQeS82i5Qog4cRsdpPgeOSN4/wOM0waORHgHnUOGEWEsgxJkdc7gOrqhw0eJE4KBiJOJIHt27sB+uGXUOdfdDa3vccZNYoC9YrgZmc9GBtHRDZqTkyMWyzlkFUYVZEVkGN6A1IxB4e8927s79r6dMF5rh3SWeWnYru8w1Zou3lHFGqstxMjVPjCGgXEY0cmipOHm/oYhTNPDVsLTDz8iOElQI2Ke03aRqlgwqzNkyFApEoZI33jmxxqZQAjJoe3Yty3dPqKqRNEK2sMd3X6DO/QYYSb6hYPRSVQmMF4TG83V22vWeo+WO6ytmNU1Lm7YbgdMfkf1dYYxA+fLD6ltTVFUxNRQzAyrDZznjzi8e8s70U4ZBN1webqiPlvxqlnjb68psxnzOSxMORFJBkfT7elrx3D3kmIUEAKFAcwCkUti0ZLPHuMPhturr5HxArk4QnNCEp5RDSjdouQCWx/QUTE4g84yjLQYWUDytOMdVszIqoyqlBgxyY1sXpBllhRHqqxEqwKja7RUWClJLiOEEh8jTX+PMQHXT+W55DVCNCg5GccMGcY63HDHoT8QXIaKGWGMjCRyCXjFqjpGRIWIihgEQQmsEigRIDlAIFOFTBVKB6IOE4bJBUJMZDanHzZoo98r6ieknZEF2XuE1Dg4opNENRLVHTEEJCVCapIY0XJLCI6AQOaGpBJaTWjENHpE0uhMM4zxfTl4Sgr7kCZklBQIJVEq4UdJZIsxJbhABGIEokJQMXoNMkeJRJ4rpJDEOBCSm3TwQU8lQLdDSMXoI0YboCL5mjyXaBnR2hBThxCS4AuUmJ7JJDxaVhAG8jxjfT+yMDUxOlL0FJkm04qr3ZZCHnMxW3O6e0Phw2SqFCO926KLROYTbb8hOUeWeySe4NY0u3uIGaQRpXsm6rhGGQ0Igvf4GEgpkVk9tRx5x263Y20tq7LkaLHk5OEp3PV02z0yemZ5jpYWGyU6aDSKsqgwRtMMjuV8TqEzCFNLzb9/lWqBCBodNSppklKgPMZIRCoQKU7yENGDuoM4w/s0oenEdD+6uMHHwFGxIpcaFw+k1KMoaZtIiisSNcuTBcWyojpW6GKkcx2H3f2PPk8hMvJ8xs4faPYDldmwEjXdcKBeVmRdT8SQyQqlS9pd4mq/5v5OsJqf8e5mizja473DOUc/9oQYmBWSuV3hjSKMPc12RxRgygKVEn4YsJfHHO57jAqTDdbnE6c/sxib0XUe2HBcSpYF9Pue2EdCsrRtpO2vGRkp5hWta1HZiJaCWZEjVOS+H8nzGUfzBT9cfceRXbLb9rgxUpQ5Oua8frehXGYcultMLShnS3QCHeyUrR0G+sOIVYZ+85KxueXJ0yfUxwX90NHcbkm7NYf1t7zTOeYI9H3Nk48uOLo8I9gK30pyHXn2zd/RDD9Qr845Pzacrp6w3wV2tmFVZtzdbHDtjPrsA2bznNfX3/Hu5hW5zkl+4Onjx1zftLxtdlzdfE+Va8Z+QIwBGxJSZ9SLEq08qIxmcHh9IO0FDkcz7FmWliopNjFSVytSC8v6iFKtOBwSY+w4/fxTBhzt2+/QkvfZSAkuEbcK7Q5IWrJ5jbYFg/PkVUUqSxwauoDRk7dgGDqsFISQ0Nqi9cR7TlLgpWYYRoIPCKGwCpx73+8bHcsi4UYwy4qIRgRDFnNkyOhDwzA4rMrQSU5iKd8BcTJEJk3ymsxWwNSSgkj0fYdUGq1ByoAPHUQIUr/HpyZicLgwtVMoqRmHMLXo5TmeuyljbSwxSkLsSfQgFVEqHA6hNEIeQBoIJcknAi0hDEgqUP2klhdLlEwonRDC40aHGyNCCMqs5rBvCM4j5MQ+n3ijGVAghENox+A3EEaM1giV48OKtr2hKi3BJRAFkkh0gTHt8X5EBIlRNcFNmWGbTQPpMahJH688ymqcB2VAijD5DkxCGYd3iiFInABpElIakrL4pAleQoQUw9Se5ARFJlE2gQoTACBZtMpJIU7s8/fJkeDGCbOoJncDcpKMCalw3oGSJCXxaUK4FpklikgSEqkFYzdCEJNTA5BACiPoCsgZhoE8m/weKSZEAEEghWlmL6Q10pcgZlNiSXhEUiT347mf/7xgXHRIWRCiYRjFZLpMe3CCPBtpnYdhkoQYW/zote12QwotZZ0TjSZ0Adf1yFIhVSKmgBHpPVgMhFRIqRiDQ8qEMhInPMTAMI4QPDJBcJ4xempjOdzdsDscCCYnGUHScVKRMnLXNWzSPfch4yo0MNwjpKONgfvbFrcb8SxoXM/i6JizyyVSHzNikMYj7YDVNSJpsILusGF0W/ohMESN1BW5zckyiwt7ZEoMfiC1B1JMdPuezXaPkJJmf8/DyzOG3rE5BJSZsViUzBY5jx9+xOGwo4978sWHDIOgKgqGdke73zHODtP0/BBRKiDVyOh6Nptbrt6ukfI19XFi9I7Dvse3EZsyLk7PqWYZnY8ErbFFAjLcVWToBUMMaBWoq0ReRPaHHt85suo15lnByeqIuQosTnKK2YQSw7aIXaLSj/nq+Ya77S3eC0Ql6GYZw73h3fU9Y/OamTnhJ+IxpXYoMZDZgYSicVtePG/4pLhAZwZtBUaX2FxgysQiLulty6u375D+FB87CuYoqTB4ks7eT9/vGQ4BqTRWFWgyRBS4weFajUoFxUyR6RJrp4nuLF+RZQUpDlRFRRgVSms8HWg9DZY4hxsOdLs1IsvwhwyfjwS/x+gRo9V0kBI5MjqG7i2u3WJDgYoZJsXJdtcGyqwgKw04SCmg5STA0Uqi0oS8k0mjhIWo0VaBcFM/oh+BjLIu2e7fTRZZt0AiCeGAUXY69BGnoJFi0iyzwQeLEdV7Nm9EM+JDAC1RZkmKApImBUsKAaU81hpCnMQXKVgSUw/5ZNb1IBxSaMJQoewGoT0mLQhEEIIkBsbB43kvAJORLHPEuCa6iAwZggo/BoyZsl7eTzxskkLEGh1Pkc4R48ThjsGS3gc3aIE1JVIppBpJCRQ1MV0jVZr+lmAyRTcGZCjJtaUU8DDLOVGSuxDwoWWzv+Hm7jV5fkTfbNAyESKgR4LbEr1DqwI/epQWJAI6O+L49BwI7Dd3dM2eECY+7m7XTGIJ77k3e2ZlwaoqWa6WCC8pq4I4eLRU1HmBDiB8xKKplEGrDKTnpD4njo6YRqyUP1pPM6UgQQoTY1ypAmXihOgaa1J8h7GS4Cui6EA0U5IiRPJcEWKPCx5jMjItkOwQaY8SksQxg5sOudquOP3gBJlFZDZtbN5Ddxh+/Hm0oCokwTl27UCVS9YiUmWehxeXmG2gaR1lZlGq4rAfuXqzQZlj5kdndEGTZTl1OR1+d4cDudJcnszQIufgW7SVbJstVqnJAugcQkVcGBkOI7OZpcgr+r7HJokwgTB2ZKZAj47jeg5xwA0dWhoIiv3mQDNsyMrp/XebG44ezNm8vMOahDGCUmvquka1Lc36hsWppWmuUVKR/IzD9sDd6y0Pzv8r/CFSzwv8MGDKDh8Sm+2B7f0NcehwwZJGh8kOHF8suLm9ZnPX0K53XL/4NYfNGy6f/CPscMzJ7ANOjx4zHAS70WOE5tXLr7m9ecasNjy4fMCivmCZTgn9HVkKlEXJP1zv+fSL32VxsiI6j/IF9/d7jOqpshnzfMGd2rHr72ljIrQeFQOlFuhMoTNDPTuiHQJnl0+5vb2nDw1NOiCVIrMlRVHTdZNxUOsMk0FelvR9z+BG8rpg2yV+++IbTrMCPx6YnxxRzxfoqBEhYNOaLg/Mjx5RFCVj22CqBUEbusGThYDKYBhaYpJ4NwISrdRUiwpxUpFHgRsCgglCEEVPjAMpjggGEA6nInIWEH46EE7ilpFBdgQ6bDZH9YmUdmg7EpxESosiI8aE0SC0wruEse9Z2iK+l8Aogk9oJfCpx1hAuMkmkARKCqQ19H2HFopIiRaaJAQKjxDTnhgixDAS1AAiQ5mM6AUiBhC7iTYi1HvfxDCJipQixql9TisBItK1PeAnfKFXdG1EoMgKgzIJHzq8U2hdIxhI7EH1BDFO0iD9/nATJoR08AHnAgZDCgHnDgiZkOQEr0lJo80kPYohTJlkE0EHVKYZxoTVAYVDoZFiWkOFBOKIUnLaVpLCO0UMihQFQsb3raIFznWMsUHbDO8n/vv0rBa4bkAqQ/AOhCAEj1QSpd7H4nLKTqfERChICR8TIgFIQpgcDMkHoo445zAymwC44v/dexxS7wgp4QM4z/tD1xQ+T/qIASkme7QwxYSqxJNEAK8m5Pd/5PpPb1OJJTEcEaIiRMcwWtwQsMaTTKRteryDqpAsZhXc/v+v7Tc7qgqU9AjREwT0vaGsFqA7omiBqYeWlJDKEpMgpoRWkiAiJnvPqY4OZSBH4Q/TQ5magbBt6Z1HlgYyiDrg1MDg9wxs2bS3rEOFyyQ2OlwnaZ1mSGtC0XLfPyDJnKOjklJmEAq0jEjVkmJGqT4kyoAtW1o/UGYS3XsEhrqqUcJM9slxRpYppOzp+zX3mz037zq2mxY3RsLQsTQjd+s7dLFgPl9wdv6ER4/PWFXH5AdPs99T5+cU5TFj2PPqzS1tWLPbFeybBmVGgnzLKAw3m9e8ePUdL59f40fD6mjFer8lKwqGxvHo/BGnyjJKRacExdkxM6+4vepxbqSqZoy9R8mCJAraTmKTIQwzvFi/z/zW5CbHWklWaBblR+y6jLOyY9+XHNkTdt9t0c6wqmqSSNxe3bPveg5e0aoNlZ2jlGe1VFRLQZUpxvsDvqvYyfWUjcorhNEYnbCqQsuSbtxBNOiqoB12GDOiVYWRNXO75JBakk5402NUJFdzgjswjDcMfTcFg3pHZjJys0BbjTIzjJ2hjUTIbjrBYolC45Mj2qNJQezvCf0afzfSCghpB3KLI1CPx5goUWbKosZ2ZFz36D5QoxjdiMCgmDB6tSloDzsyJdEpopSgsHIKDJwlxjDJarRHiBEpMmDKJMOINQWZUdOAprH0bUeRzYnBvJcQBLw/EH2F1RqZ7SBafLAk001Zi1gg5Snev6HME8qDSHNC/34RlB5Uh0wKxVR6TkEjUoZCI5QnEvDREUJGCAItHUiLkDWCAHIgiQNerpH2jDjmgEHIkeAPICCzhhShPfR405BXmn5ISCWnFpMoyVSJCANDd0DmEhmPSXEH5oakDDGeY/UjXHyFLUe6VlFVGUJ1CMJUcZCSdjcwy1d0cYcc4bOjh3w13vHqvuHeOQ7Njt9+8xU//ewP6HctdZHRx44h9LRNh7EltjjQjBGJIuI5e/o5X/zO7+KGPS+ffc397Rv261tGN2XkhRRoW9L0nnfrLUVmWWQlx2XBcrHEb9r3GSVNpg2ZVRRCo6JkOmbmzPQS5xxKObL/IDOeGY+PkiFACCMmWVTMEdISfUkKOVpU+FHjuUUbT5IGoQ1Sbxn9QEzHFNlsshMHh1Q9VtmJNKMdzSBZnXyAnS8ZwwYpSyRLVPLk+sc941nZUnQ9fuw49FDcGbbbNZ89nSPFCfh34EekHYk42tHR+pbjkwuq1YKirjg7PWW1XNIFOPSOYlVzsSy5aRrSbo8+rbnf7ji2JSJEQnTMjuasb96hhkv0rETkPbvmCoxFiTnBe2xpqbMVsRRcb0f2A9gyJwwHut2GwgjOqjmHds0wrpBOM2xvOTQZ86NjFvYU4RP7t9ccV6eQZnTdK4oscXt1y+3VmpnJmasVzWEgxZyd22Bsz9s3N7x8/j2pv6MWI83eMqsz6rOM3f2GV7/5hrtX13T7DVfrb1heXJABwxvNTz//HN/mvL2/ZZE7skzzV3/zZ5jK8dnxzzgrfp9sfkazvWPXXjGkkUOU9Crxsz95wHff/Jy0r5lnF4zBMbqR9iC5u1nsdXNIAAAgAElEQVRT54oHJwuOl2c8e/YSnWWUmSLXHpUHjC7RdsaDJyVv3t5MRAnhQGmCqGiEobm65dHyIc71lOcneBXo3Z65qsjNjL//25+zXh/42edfsr5t+En1kMXiglmxxKRElBvESlKdf4DfC/J8hjHVJKQZd2gG+j6RkCxXJzjvsLYkxalKHkOCJBBhIAOkzvBRMHqBS4ogFWOEw9AS5T1JScpZSannNGuPGzSEjEx7tJqqXIeuY76wOJeQTIKbwDD1EqsZow9kucaYhHeB6AJKT+hbKSPDcEDJESE1MUqUylAqEEWLES34HDcu0CZH+ClYUwKsUHgmu2xSiSQVwkiinxFxSLVFmA6VliQiSe+IQ4ZVNT700+ChDFMmn4G8SAQHm22LDxGtM1LKiSHi/YgUCY8kBQMyp7QXgCC5FuxIiLeUVYEbR6SKjH2PVgUShcSQ2ey9wbJFikma50NGiJ6kJlGSVSA8qFEDA8l4fDKI0SDHgNICiUfoKY6MQhHDSEojqAjSQ7IYvaLXe8a4JxNnjEOOVIGykmA8IkScn/DSUmpUEtP3mARGGoTIp8qPFmhl6FwgxcnyLlEMXcRQotM9wXskBZIMIT1JjkQSIRlQ++mZkVP8q8SE4RWo910dfvr+RIlQgSTuJjpYKpDKTP/Pf6lgXCpJlGv8GEAquhjQRmLLc9bNhhAgyzWq6CaN67935aYlVwsOaw8GrNEgB3wQUxljMZ3SQvQoqUlMClOZa5QM3G7WnNUTxrD3cZqlmpwdaGO4X6/JZ3PsKsP4QDNs2foDt2LP15tfM+QFLzcbsllNPlow54iqI48O2T3m9tU1o3rL0dlnHPZLnruXVKdbiuIBpXrCspqTac+sPqIdI9XqMVEHtAgUmaSYZdOwFproFK474Ltr1neevbhGZzcslpJ+n8hmC1SQHM2OyZcLnn7ygKcff0BVzPH9gM3PqNSMMQyslsfs1yUn80iuZzTtHcMYqOsFu/2GkCTfv3zF1e01nW8ITvD98w1Ra0qv6PaB+Txysx24XBxxcnlB0CMr2dA1L/j8y0+5unrzXnteEt8HWEpCuUqUczg6OmF5NOOjzyvq2YH9foPOP2FZPeVI/8CVs9Q654v556i2wveRgYYHT3KOuhueff0145j49odXqOy/oVz8HqWdIfU1j09rPjo75tvXIze3fwv+I7RIrOUeW22oZ684rC25M5yvRrZ399jqMTEXIAfyuqBM57S7G87sKQf5FoJDyB5l1+i0xaiHCFlSLyLNnWFRHlNVRwhtSHISA7iuIS9rhlEgkqXwBTYJkujZyT2dFXT7DYUQ+OuECAZXNXQGfDLkUpDrQDr0uHuBTlCogX0riKogy+YMDVTmCOFGjFQIJQhjJCaNTHYashQDQnRkuSQzNd4prB6xdvqxu3BgtXxAO9yB3SOURasK71oQO7JikiJFZ6cTeTSoVGCUQ4iR6BSZCnjjEWpAWIEfDyQhESHDSEVmDL49xrtrkrzH2A6tBwTTAdlHRxgdQ7xC2pwgtlgT6bo1SQisypEpJzMrhB3RRYE7GPpmiZIlWTGg9Ujf78iyOUZrwpCRfERIibE9TjY4v6WqDFXtuW4iWtYoMzJfTibH4TDiRs++yZidSLptpJgt8eEdiR4tZxAXVGWON46+T5TqEbWNHIsbsnQLcUffdly9eoHuHIvlGbvbltnxMYES31eQKlr3K1AjSmeEEX72B/+Yz774krvrVwzOkZcZ3zZbxm6gqucMw8joIqM/MLieFD3WJb6oz6mQzLKKEHuCL5G2JtcWHSN+aJgXGbpKZCJMhxuTIbKpovL/XbsjlIiYeMCogZBaRq/Q2hKz76C9nNqY1AuSm7LqUncoBTbLGZtThkGT2QPRLTDqghi2eN2TlZauPXBy9jEXl58Tx0n1LJVhdA3dsMPk4kfr+6Jcke5OIfSkuGcvBjyC9eGYm7drRH9L4Qt0bEhqJJWRVDnGzjNbnFPNaxarIw5twyFKTFZhDPj+nmHbEWxgffcGPQ6YuoIAsnfkwbMLHWezgZQmi2CMlhBKtFySZZLWvWM+X9LvBG+v35FlBWDoh5a+bynzisVixW/+n295+MVDbtYN2+aaIRn6IGmSIIU1+fkjivqUV69e8+bNK1Yzy9BsESHx+z/7jF/94i/4yadf8v23XyFOvuDmFxu+/vkvubv6DSfHA3FR029HEI7j5inPnn/D9dtX3Lx+RTNukKeW5Sc/5d/8/V/xYH5Gki958+3A/OgJOz9w9d1vyeIam8948pNPcLblwQn86uqGXRQIO8OP1/yP/8MT/O01aidZ1TUXJ0/5zbcv+OHqB7QdSKrm6cPHfPL4Y7569h37U4Uzc9yYSK4lixrnN/zRH/2Uv/u7vyc5z/HxDKsEm67lfvea/jaQupHhtCMrc+qQURqLzAzboedX3/wKf9/yj//wv+XnP/9zLi/OKPSH5FrgtGI/RrKD5aOPLklGcXW7xQjIR0G33TG2b5BzR38vOT69xGaWptkipaE7TNWOqpxPuE3ToYqKfvSMToDI0EDoHXSKWsw46A15+YjoG26u93Q3HWkcsHlER4vzV9gsx8YjoisxukNbR4g7xnbEmBqfJKY6EIWg6wZyMyGalR7JqkBzGBAmIzSXCAW2MJOLICU0gZhajKkYmwoht6TUknyGUksylTCqZ4wSGU+QRhNSSzQ3iKSJcUYaj4iyJSSPDjOUGac2CqMRsWf0DX4UpCiBlt5tSMlQzsb3HQcCKS3WWkLsGcMtmoK6rAktUyuekgx+w/JIs1uvKfICbRQ+FoyjmKheWYnVApdaMjv1qQ9DQqQKq0eEbCeLZibomgCZnaoPGoQzRJGT9AyHwvkBKT1kw4S79oLgNSJaZMgJaZjucSeZLSuGoUVqi7EQRSC6AucE+EhRFHT9YbIZS5AiQZKMnacfRspZSXvoUEqQGYsfPd3gKIoCFT2ZzHHJTfuVT0QEKUlicmgDvjtn7CVVpZFyj9YgkiWMGjeMJB0ps3wasCUR0gGkRmmLNpYQ9I+W8P+sYFykezQCx8iuGZCi5sHZRzT9Lcf2DswKlwrGVvMf2JuR1ZImFczqHDcO9NueRV0T7g+0Q4l1jixLYAtkkTGkSNd1LOKMuFMsizOSiAxqQ78HpWpCZekzx3qzBVXifUSlxK0Q/DDs2bg3xLJHLxb8er2hzc+o6OjcW/IsY1ZX1CpnMAeKhzl37w6czwJ3zRtkdUEpAkreIkuDKiry4oLWvKaaO87lUwbfoutAOa9QacbYM5Et/EAKOf1esN++RZcF8/qU7hC5edGzTYLsSHB59jHz4pKjxQkMmm3TY41jvf6B3JasZpeTTl4VeJWIrSGTJ7j+iqb/gbevv+GieMLmBezXOb33eDeSMktZzNhuDpyeLbBVw9Gp4MnDC46WD+mHDlMLPvnyiDhWjINHqA3N4Zr9fsfQDay3r3n06BGF/pLzD77k89//Ej2D9e1L/KBZLhx2oVFRYX6QfGb+BHPqGNxrWv+azjvuN1uEsfz+l3/Iq9e3dF3B9e2GMf5bHl58yMXpOQ8eKNzuER+eX7F+VvLs9S/wwqOVpVY1tahwtmNdfshwN0wZaLlmJhUmzAmbnrpOGF0xhDl+s8PzPVrlqPQheQpIfYMIS3T3U2azDZYdzvWgM1RuwCRKAbF5i3QKowqEEDi3w3cHZCvQTWAOZHrJOHjWwzd0YsZZ/QAVNa9vn3GiNf39Gl30DNtIlF8wrzUy7cFfUS1X7Ncd3vWczB5jTY2PG8ZhEtTkdiQNZ1TmI1x4h8ky7g8deV2TWYMfOhCK3TaRl6d4dhziSwpzSalXCJkRxFtU/RI35GhxBDpglAE3J6RpQ9g1kTx/AD7QdmsyWyHlDG0Kkgjs3Q6lbkEGSAsiGVEIvGuAhKSYehijI9CRqUv6AQgJLXJszFEq0XR7hvs5xw9mxGxgGDuKctI/H/oObWYoNYe4xg87yqwGEZBp6t8LJkPJAtf21LMfYKgJzSMG35BVB0q7ZxgP5IWkKs+wcSA4S5GfMDroOkEQEV0mlKio1Y5u7aicYJUkhVYEHcF1yJuW365vmZ9e4qRk2d8TR0ez3dDv91iZMSZB30bOLy754svHbPYN+zZjsfqC/pA4Pbnjze63ECLRdygjCEHS9zlt69kOG9p5SV0d09wdeHR0iduBTArhBF0Px/OnpNCxKCNjd0+ZrVDSouSPF9QmWObLPWO/xWRLdCxIIpJVHt/nWHOOazW5PSISSTiyzmLHHOE2xLRF9AGjj8lXBZvmJUrtSFnOras5ER/y8KMv8eUNjB7hI7HrEcNA6XtE+eNt4/vtjObgCMOGTm0YkuaRmPHm6p68qkl6Rd+u0e4E3yzoQ2BhLTd3a7pm5NOffgLlikEa9rsdtg8Mx8fc9QE1aHK/IdM9AwY/CoQ2hEyx7ffMTMVhyEizxG4vGO2CslB479iuBV4WNONL8sPndN1LisUx281IO+zJCxDC8PyrX5PGrzib/x7dteBlq0lih9N7EIaLJ7/Hd1c74vpr/v4v/56PHx7z7OfXVLOc00fH/Pnf/h/UpeXFC3j5/BvK2zuev/gFt/tbZFaw6WsO29dYkfCuILh/4In23O+e85vNV0QDH9vf5V/9b/87l2cLTj57zK9/G8mEZtu9pOvf0bRvmM9X6GzJ3e57FucfE8Uxss9xdzfEfctRfsJ4N/LV8zv+9J/9MY8/esi/+r9/ww/3VyQJHz94xCeXxzjfc7/bsu8Tx/UR3//2BetbRVHMuXh8IKvvePODYrvf8+TjD5kvjvju2+e8ub0laU02eB5fnvHusObx0Qe8erenKObc91t2/T1HZeRy+YA//5f/J+ef1TDr+X79PZ1UCPkaFzqeXixoug/41S++4/hB5Pc+/0N+9ZffwXbPRX2MchE1e8Xp2SXfvLnCtY6z0FNnEiM9vZd4k6G5YPADXoCwicFtEXRoOeC8w/cZR+ZL7tc7bl/uGK/fYXVP/khCWrG77ti/WPP5haJLN0SriU4ifUkuVxSloh22oFtGB6UqMDIiAYmFWNLtZ2gF43hDWYCnZpQHomyQyaD9MTKuCPRgHFHs0IWDpOmdnwymxYAMB0rm6JTT9QOleoCUB5LZEpWn6yL1wuO6O/TwBJkbtsPIKEeiGRhjx2J2zP5OENMRXt6xymvaZk3frsntjLxY0gdPVQ8IF9FdhdWOzl/j2VLNKwIWZAFijogapUZ0YRA64dOAkjml/oCmaYhqx2Jl8d7TukRSOWWpGPtETCX1vGS926NFRZAFKSQy4cmyiMk2HLaeo/kjRhfATzNCKpt63vvmhLFtOVrN6XvLcGhYHluyHIa+R4UD86Kk6UbGMJAZhZaJGN37YVVF0pquj+QyYIuevJAQBqSWKCsJbk99XHM4CHyocAPk2kzJgBjwvsFWArctWNYaFzbE1NEOEq0ypKjonGSWVxONqB9Z1SukyEl4Rt/SDXuKrPqPxtj/ycG4liOBhpj2SOVYzZ4S3B3C7nl7e0uez8iqAqkLOvfjlLwLew79NYhHiJhBMoSkORwcZrZnfjxn162xskA5gfKKyiv8bkNeF+zDgJwfYRtBHiEojVOe1iT2aUWlalx8Tb/vuQ4dY+WIFdwO17zZvWPHiDIrWq8oV6esKk2eW0YkvTWk4yW5WTBaiRx7DpsXtE3Bcrbi8nhPWF7TxIaH9QypTxlLz9x6hDjBj3PG9I6YtlixpJI5mYysXcfcK2zxGTEr+fXVv2HmWrQ952cf/SNk1lNVhkN/xd39SJlVrFYrZsUlWlW8e7PmVBTkM8Pq1FL0S0K34uSPM/7lv/gbdreBt+EZ68017bbBOwHGUGSRYd2RxFvwKwr5GVIeMfiWqDs+/OASunuO7KfEdESxKJHFniBa7u83PPvuivLtPU+OFhyfPeHDp5/y2YOnuP6etkoke0ImDXINr9Y93r3lgw8/Zn+riIcnHJWPEdkWqf+BJHvEYcW8/JS7wy859CX73ciLF78hcE3f/4SPP76j/eZXeLXn9b7B2JzjpcBn9/Tqim4deGy/wPe35HnGShqUPzAOW7rgkaEgxsToBNJKWt9z6AVSnpAXR6RQMq9XJC8wlUB4g9UFSaup/ysacrVk8A3bpiOrKowQZJlgzFu8vKVeFshUsl+v6RpPv5lTLQ1XmzeMW88yFVyJyPb2llNTUsxK9MFT5S3a9iSniKOg0BmmMCg/El2EcEJmdujMYcIlng2Rv6bMHnF/vaGaG0AwdmHKGuctWl0T4wwdnpJrQ+KaIT1DxgLlPmZ93/P06UdcX61ZrurpsKUdVqWJIx0GpI7EIFFKYfOe0d0xRIWSM6wqkWkaGPU+TUPVIWF0QUgd3q9RNoKULIoFYay5ud6xWBkSjrbbEEJEyMRiYYjxMPVdawkpQ8scndUkPZC4Bl8jpKNpb8nyEhFrfCiJfolLkaEPzFefcd9skdmOlASSCiUMXXtPPc/YbnbU9QUiP9ANHUIZ8qpk6AzDVlIvIaaM+Vygg+Ozyyc8TVc8u74mkqbFNy/YvX0LQjLe308DQc6Tgget0bnFZjmqyPjrv/hzlD4iBYskUtjEYX9PXRc0zZ5EYhzTe9V1ZHs48Nvv78kbz9H5McvVCgIYLZHCoVSLMQFjLblaoIVGG4dWHt9HVPwxKpZ0w7yqSP2S2J4idEQIT7+egX6DF3/LfLHi0G4QuiLFjGgiPncktcE7j17UBD31zSZb4WOFHAy1XrD4rz+DoyO679+RlxmBhOt7pNAYNaO7+fEAZ+h/jhxuqWKOyC4gT+zUiGl71KHj+GzBnU7sRo/vG0TQhDGwXt/wzbP/i//+n37OrHyK1RXejGiVCO2e25c3KHHL00eX7LYeayJGbQneQzeA0jTtDVLes9vvJlpFXrG/u2U97jC6YLZ6TBhnbF79muPyAn/VIvs9R1pi48j1s78hUzUfn/wp1/07BjeSskQYD9R5YFVXvPr6L9juXiOCY9vuuXqzY3vTcH+74O26ZxTPOC8+4V9/9ZzqsuS0+Q1hhNgo1M5hV5Joj1kWc37zV/+a83/2Adud45e/fMcPt7C6uODNa0lRXfLhJ094/fYbnr14QxU1XXsgCMn5g1OWpxnfv/ie1J/wR396wYvf/jX3b37N7c01+6aj3/c0/cj//L/8T3z0u3/A1199T0vkJ59eUuY55+eXrI6P+PUv/5a23TCfG569usGcnnNyPCBDi0s1/fUR66uSXSeYzwq+/c13kBIPl0ekkLBzzavrd9wNWzbdlvPZikxIHj94yE8efsqbuz3/9vlXfPjxBa+fP0eJFf4s0LsNR2XNUX3Mev+Ev/gX/yt//Cdf8k9+/5/zV3/2Z/jhLWfnK4yNtG7LBw//KV/94jtC/x0nx4+JXcao57gxIwyBsm4QYcesfEobDLeHNzg3MnYBJXKqhzPW+2teXed8d/WSoXnHRZ2xLE+wUeC2DdZ4zi5Knu9GHlRPyMZEip7WjTjryCtDCjnuPmHzYwQCkzm0cUgliP+OtTfp9TRN77SuZ3yn/3TmOJExZmZVZdlZLrfdlsvYAllCiEUjsaIXLfWGb8DnYIHEB2CP1GJhiQVuoBupMG3cLrftKtuVlVNkDGf+j+/0jCzecJkUSDaizyIWoYijE38pnud+7vt3X1fqCPEAXkFOJPUGP7xE5GMCAWFu0eU9aSwp9AJERDBj2JXENCB0i9GJ2M3w4wynDtiifb/06EluSYoLkD1aDIw7S2FGKHr27efY6oxCL3FhSSEV2W0Y3C+obM1MfkiOG5TpqOcDUm5p3YGqOiJHS2WOEH5OzAO2LKltgWYB7hFHM4OPX9GNHav586kQjyMpQIyBPt5hywIfFtxf+8mrUBdIBNubnlIbjmaWrr9nUZekGCC371XzDlGAb2uaUtEePNYck8UNmRGJRSmYHe/Y7+7IosYHx2JZY5XEtZKhK9E6gZZIKzDaTxOICDFA8JqUBVndcnScaQqDH45pHw4YEyabu9BYu0L4BpHXk9eidJiiRGKRTqHFGWNXkNRbRJwjZEaoTFEEct7gXIvUElTB/j5xcjYj+pZDO6BUQ1WcYqRh7Pp/f8X4uLNkdYzVK3QRJlyNdCQ7m3TJ1UCQrwmxwLP8djHuJjpAToKUE1JKnHPE5DlZNLS7B0LQZO+xRUTkNC1FyJJ2l4gpk0XPgKQ4ciBHXPDIduDx8YwuOnbB4Jd3qNIQy5qRIwiCE87I7Zq06+nvW+oUOVHPWNYnxDJytNwhdGS3vmN/v6bMin474Ancu4xLkvk2sVok3OUjVqXiPAX6VUMQD4zuComiblYUxzXteGDTBtpmxfLT/4C5H+jaez5d/j6X92uIlsfHn0BuGYZXtLvXBNcT1XMIx9T1EQ/rHXVdY3VGCI9WgpOjU86ePOJN9ydoK9B2iWtv2Pc7RMxYSro2st8NRDKXT14iY0FIW46PP+V49SvkWHFwO4xdUjQWpOfx4wYtVoiQWao70r2jaiMnH/6QZtnw8tOXiDCwOplP3fHtmhAy++u3aK1ZzT/l/mbE2EB1EskpE7xmOXtJ19+gy4hLX3E5Vxy66SV6/9Bz83aGW+zYt1t8a3l3CAQdOK3homoo9RGt95xeVqRxjzSKkBSDlwjhCdlRNTWynpFzZtg/4O4CbuwQqUdzQClDU2nmiwE9E7Q+orSGBDIZCl0h0YxDwMWRbB/oeMtcrDCypjCnVHWmDXuGQ6bvYLu+5fRohRwgHhzKDWg8feeZccyROiXGhJZ7hJtBrMjpQJffUaqKkuf0+4DUO7RJlHKOpSLkO2p9Ruo+wOcHjAlk36BMB2oAUaHSOTrt8GGHkbtpsXnwiPAEmRbEJFjMjjjs9hwfzdge7jCmQL/fDE8RhnZGXSmsLNhsoLbT2F8rhZZLcihR+h1Cd0gtyNETo4YocaNi7E8w+oQo3jJGDfo15aIjcYakoSzNlPtD0jQ7hqFB5QVSexDtdBkJCC4TokLnTFU2CJGpqgYfNSEJtJ2wpjO7wDtPYQVd6zlZPUMIxb67pWoigkTBM5SVHHYjRjwnxIHMjqLaM/odRtfEsUbk6c+XXebRaHmmVtwVjpA84bCnEJIxJ2Lf8XdBjEyMfqI3KNh1LX/5b/+YqjqnqhYT03a45bC/Q+Upe6qNgjQ9aHzw7HIgELjVBzb1jpU4ww0eGaAwEpEaiAIjjljfbVjUmigtujzBiM20KP9/+5pVM/qdIgVA3GCkQGlNDp5x9JTmFOd6Ys6IoLFGI/SGlDt0uETEluB3nNgfsrtfUzYOZIE1S05fXhKfNITDjpkV3A4PHB2fUKJxfuCh3XPz5ZtvXyLGM6sj0h3oD5B9QyodaM1YCFRlcfc9paxoQ+Jmt6V1DpegGw6s16/5nvk+t+9eoYWiqBU3X/8V436NnUvKYsHV7h6RPdIlcnS4diBGjTv0mPEKswggGvrcMoRhMgYelWzaPdmseDj8ghkrspih8iX79Yb9/h1VI1k9Ouabm2+oPofj6hm5+0tcf6CXC7qd4OtXN0g95yc//Rds3s1xl2f0sSPnHWfykpfnv8rmbeTig1PMB3Ne/fWfc3e9x5aGxdOK5vie3fXI9foxP79/y++Xv8u/+pN/y19+/oYXLz/lt//Rj6hLwdmi5suv/pxRDlw+O+WLn/yURa159vQxi2VDdz+guoL/6Ee/xR//r/+Ch+tr0rjAoNkfttxv3vIf/s4P+PXTwO6vf0J/taFeOEpbcr684NHjp9w+rDm9eMb9neZnf/1XXF4+oR1h034DOTCzC+5eD5RVoLED1zdfkLPADwE3ZlLSaBup7DHzfeKj1XNcHnHRsR86ZH9Nnu35zg+f8vN/9xXfvfg+D+t7PvjuJS9eloT9yGdf/xva5n/iN3/7V/jOs1/jf/zv/5D19VtevrwgZsPDMJB95qc//kNidcsHL17CcouMDj+CNTPquiTFGcyhlR23DzvimDDJUthpyXH/8MDrV9/wky/+Fdv9PWH3wFg3ZHXMo8UjlvUpQq8QwJPH1xStYLzaUVlJqTx93NK2WzQzZrNTxuDpDgcKuyBHQ4gGKQ1Gafq25ahe0btX6PI1SRqssEjmCBfRSuGHAZ8iMTRYnSmNQElDinnav7Nga4PSc/rxgd34mkLN0Lok47FWQA6MvqUQK45n/5h23JNER1V4fC5pt4pnjz6lGz3X939Co86xtsa7ATe272N0HiULdvs9i6LAiWvIEhkekfIK6GmKgdIs2Y4Vu82I0gopKwR22okTe5QZUaom5URRZYRIuDGi8pbF7ITx0CGyIrgNZTnDuwqZA8YmchTE2FLaM3ofqCqPppgIXmhynhHjGltYorc0tUSqESFACTV9VpUhioRIhmFMaDFR2QB0IVFaonVBt7P0wwznepQsIRhyMmidEWpgGFsEgVkzJ/iIyAI3JrxPCA1SZ2blnKEr6LuAjx2zuUZriSJjS0vymYunLfvdjqGXVPWCohQY26GVpu/i3yvh/IfHVOxAygGkREoIocdWia4bsOYEmVa0+x7vE3X5bQ6t7zPBlKAciREfJlTaydkKN5QM/Z5GZ2LQYCqSUsRipGoUw/aeQhlMqNmkfsKO5UBqI2qQrFaRdtNhm4o01yxVTZcTB6GomjnzGvTimi2vyVFijleo0wW5aaat3hGskczmhpwLhkXHsF1ThETyAzdvv+SKrzk5XXA+FuTzElNaitCgUqRQguXyiFpXjPsORIHRcxYnI1J0uBAIbUHcG5rigaO5x+p34DSHoZsmCsWCkICYGLoDSgVQnqKaE3JGppKmWaGWCa5W/O7v/Od88fgnbG9KvqxmvLvqOBw2lMMN+31gsWrIylPMOp5+PCObO243/466OuPIfUxdJmRsEHZksbQIAX4cqFPg4sWcLDTHyxnPPljR+BvmhSKmjJGRstC023uUcPTDEffDhtlMk5N6DfYAACAASURBVFSmamoEme16jZaW1fw5FYYh/w05XyDZ0q1GUvbklHD5ml98vUEVO5QuqdIFfq0ZqZmfNSi5ZXkyYZ0khhQ0IWe0FlRFidEFTX3GZjuNwZI3HPoDSQiSLZFG48od60FwXDxlOZeT+jYbdGyweYkQjiFck/I7NAnXKbJe4PIc7wxSbVDllKUsi8x2HJED7O7fYINmYU6Jo8YOA7VNpOKA2AeC16g6oORkekQYjJBT7EBJbCEp7ZSvTt4jZSTlDdJAFiNCZsgawinIniwdUQBJoYVAaQ/BkIaaUj6ellPy59S1IKYtIfVI4aclS2WnzX8kZalZLA19u+Xo2NAettjCkoHRHRDZk9wp2h4mlfJgkNrj0jtGsSYVBSiPweP8llKvmJdntO12yo/bGVo3OL+F1EzxFTuQ8m763smQQ0EIiawSs3mJyBI3JjIS5IAq/SRkGIeJlejOSGypmoApPMFpiDVaGYwyZCEY2gNVoekOG7QCpWEcI9Y0aNmQ43sClFSclsf8xuUneNfwL2//ijZ4CqFwEmRKkNP7YlyQhXhPR0lEF4h4Yr+j0x22bBDCM3a3BOen8xFNzCCZ8FfkRE6CrBXK1riY8DJQCE3VgMyeFBJGVcTYs1xqjHQUuiAGTyFrtCgnocL7r0Kf4vuMEgWoHaQMfhonG+Moihnd0JNjg0jHSKNQWRC9QmeDoqAuB8bxFwgxZxhKlscrVpeniJOCPLaoh5Zuu0E/WRH9AbXvGNoD22GHM8O3zverB08fJLapMd5z30+Xm1Mtd/s1y4WgLuopyhJBFpZt2zMGyc2tY7Pp+frrv+H2aseiOmKoCrbbrwnplvPyOa+++nPiOFBY2D60jF2HCNPi2/31FXpuYbfj+OiYsVeEUVCmCqkVIbaU1Zrev8XtDlRlRVUIXLqlHR4Q5ogxJu7cT1B3mqFu2RwcYw+bww37Q8tu7+n6nvFuxe3hLe5esbTHHJmCeRBE0ZA/GjhenfDNv/k5aj3wcXHE8vgCYTLRHfjk+a/x4z96w8knH/C//NFf4OXIf/of/z4vn37C2VFDdjd89pd/xEcvf4WBZ/z081fMZlMh/sH5U9whcPO6o9aar7/6MZvdyPbguB92bLykVYbVhy+oL57y9RuQwfFw/RnNkyMeP3vJSXNKciP5/pZaGr7cRvqhQGWD6dacFifo2XNEkBx/H3aH12Q9LeDut4Hb4ZrVseL0fMnX795QCPi4OuPDD0752evPKOYK20Rc9DxsJHH/DuEdr9dbSltyuXrBu8+veXjYMT855cXTjxHhA/6PH39B6O95/HzJu7vPeLc+UDUWmeakQ+LXvvcrHDYS0W9ZVYGySGTrGSsJzRmkgra9YwhbZJLTsl4Y6LsDNzdrNveO82aBOzgOIdG7kl0osCnhC0e1sjSm4UKdcdtesQ09/TDSGMPKLEFIBi+52t5xvjgjvm/ohJCJKSClx6qRLO+RpkfETIoJYypCkOQckVIyHhRGLYjhmuroFq0cIkgIdoJW6A7b1ISwYLPtUDZh8hNS7Ih4rD5DUtCnn6JNwdivCbJnjAFET2Bg9AFlDdqesr9tKYwCPDGW5HiCykcYMcPOPD621PMaqz1+fEJOGiEzmR1hCGwdlLWkrN5PVIMmuADZYYsSiLSHAS0VWpQkF8lpmlrO7YphP4BqIXUTeSRHlNlNRX8qySlTVz1SjCiTCHmLVDWkGSlOrPGUM1YfE1w1NXvDgRAmTKK1EQTTZyws3kuQEpES8v35LzV4p6bOf1H8Mn7ifEt878yQQmB0Zt9FtJ8TR4PUFi0TWfdE0ePinthrlJys79IlpIQUEsFnlBXEONB3ksIW5PR+2T9YfLZ4oG0H/j644T+4GB88kw7aa5ACbQz7do8WmcyIj3fk5EBoAt+W/oQU6YeITz1SKqwqSTkyun4aoQbQatLPxjiQ5KSmFcICNTkGZOoRMREGQwiS0UewJQeX6dyOYmFpt4Z9IXG1RVclZTESxJrKRA6hhX7ErUd6e0AhUdpQyYKZqZg3BafNki50HC2PSVHSHw7c3X7Npr9iuxeE/Ya27XDihJOFZt6U2FoS1IGH3Y5Dl1keP54U0lLSHwb8ICdaRj8wM0vm1cTCHeKebAw+nEyIsrTm3btXLOZnBBLNsiClgFIVUOJGSecTy9kFzx5nZpWnO3nESfOOv3n1ii9ejdxeGRblgtXRKftuy9NH5xyfnXJ3f4vVB7770Tl1saQwPaMTNKZAkRn6geBHpBBUZc18bnhyueTFqmBZBJJybJyjHxK4RFWWuGVFXK9RJmDrqVPQtQnvAl2b6VvH0fIEFz3Hpx8xdJBTORUT5R3bXWS/37He3HKysDxqCh76gZwzrvZ0dktR7jGqhHSBtbdEP2GPpAzoHChygK6lDplCKnYqsGpWRJmRRqF1IniYlwVKtMig6UM9YZFkO3Vwg0D5BtoLYt+hZKbHYez0eVg9I+lH9N5z2HxDqQLKRfI4LZzILJCUlMZA3iEEFMYwpgmNNEGQqmlR0Y8MoUVqkFqQkOQciMGRU8OsKen6O0qpkDbjw1uE1SAU0Qtk9kgkkjkmG2TWk21RP6AMiDwS41ToH7oDxszI2UAWSKHRVuKDZxgiUorJ9Jk1AouSFqEhhMA4BGQBOXckWaNkQQorEBJTCLRKyBhIqUFLzeh6tJwseTlPMgQlC2LIQEJr3ssSQGZJTGqKPFiATEzTBZdzJOMRMiCUICWP1YbgJaDRlokeEMW0yZ4tOWRS7hDREbxBy4zWipwm7Fg9K+gHjTQSkxTtuKfRM54Vj7lPgp+nPWH7jlIIrnd35Pf9i7/9VeSMFEAMhL6f/AdhJEYYopsuuzBMbFuh8TFDSqTMNIVRairms6KuFxRlgUkSkyb6UkoRJQPWRma1ZthFjCnIBITsyWiE+DYqto9vMHYOWZKSJOV2QnGlFdZATD1KlIwuou0IwhFxZKlBtaRRgTpnSIFtyBxdnFA9O0MfN4RksM4gnESrBpFLctvT7wYO+xaXekTz7VWkIQn6wTBiiQSSCcSiJHYt0kcO6z0JjzeCKMUk1XAZnxUvPvyEn3/2FZvNA5We8y5eoQWURYc0d8yLFVWzYDh0bPwVfdfRtxIZK5pK0Q937FvJ5eUFfSdZ39+TvGZWTbKf4HpYDexeR+rZhvJ4zTgY8sGi+iPWhztWR4rDg2bTvkY+a3h78yXX1/fElIGKGAruNndIWxDigjF4nBoICJRQLI/PGMoDd7uWJ08K2pPvos2crjugReDi0ceo+gnvuj9jGLekZcl/8c/+KT5qMop3ac8Xb/+CQW35+INz5vGCzU9eU6iGWs7Y3x94/c3XiFTw5NkzXl9dE0TD9e6B3juSj8wUHK9q4nDNZ/tb7t5ccVYXzN4lbJlwHNg/POD2e4rVCe/eXnP5+AnJO2pjiEKgkCxXNTHu6caRD55/jBCX/OQnP+XFx485mlW02z3zZoFPkYtHT6FpqFZn1JVF+IzroBJLknLEouPm7g2/97u/x9XbK7abNZgZxh4R9oI+Jd68+1OePHrEH/zPf8jji2NePL1kv03cXn/ND3/jJQ+bA0sTiaFgVEuoDbqukXoGYQBvCHuBzgUubAlxwqq2A3hVoecZe59IwxsQa/qYcOqMwRhMNWNx3NCkI9xnDbv+Dsf7QixF0hhJyZFlpFkIfNhhqxEXN2RhEaYEKfDRUTcV0aupW6+mZkyM02QxMaBFBWKkqAB/ytgF8FNjReoeoUbI0wKy1COmzEjforJ8T2R5TUxHGPGYMX6F5IQsKrQpScmT/AEtHKaWrHcj3s9YLFc42SExE6EuTWIjAShhKYsKP/pJ+qYAmSFP+FOtFCk7cpQUZY1Co3IkEyGNoCbBntIZoyTOTUui2kQy007GbFYh9eR9SBnIJTkpfAxIFairY1KeljeDz2g7NXtzTGSxRSvIWYAIjGOPVhUpCBIjWQWcB58C5cyiU0bLRAqJnAUhCFKc7raijIzek7Ng8CNSTfjDLA2IgjD2JA9lUeBdSwjh/V0UEBKKoiDGadqSUkRqjzElRAMpTeSVuEOrc8ZxJOeptlRSE0NiHAeC/3YD4/9XMZ4yZAoExXRhSU/f9xzNStq+Q4SMMRkpJUk6cGe//LtCZ7pxTUwKpRRZJbSUjG0miTXWlpMVKyeSz+SYEEqRlUPE6fc7N+lnYRKSuKCo6obBt2SVGPyBwz7RpZFoM1YarBEcxgHyZBQcY0+3vSOgGF1gdrRgtlygao1Jkqo8ovaeo3RJ9ND2e+qlZbkTuP0x253n6vYViB3uUWI4PcWJhiEGgg+EYDBNS7tZE4Nn+7Blv72ZUE1yxqxuGIViHA60/RVKR3KSjKOHtGd9PzC6iLE1UkvGbqJexBTw3iPtClsVmEPm+clHbOU5aEu0La2/5WG7YNYcUTfn9BEuzn+VFJYkD/PZJRfHL1nMJdLOGfcDi2UDIbG9OUBQU553TJw0imdPTjjRkUJ5DiLQdj3dGClEQbOsWBNp0oA1JdGnCa3nBrq2o2s7tJa0wy2FKijKpwS/oykN+m8NrnpHDoJhNqIyNLKAZkQ0YBcCqQ0L85RKNQSdEalGConQEEOLDwFLZBy3lLpGCMWwaiFoEgmtEloJ4jjH6pIoW8Z0jMsjJAheIpNABEUaJ7tZHKbsracjpkmkQEzIYJAhIBzUcoYYSkycE8eeIew4qgTWFARXo11JVh6pe6Q0CEpELtFCMsYHQm4pSonUmhAHyBmhPEKDSxmhA1kFgjPTWFAIMhnxniFOaBBpMXVvlUCqniBuEBmEaEhJMY4BQTnJIZiwh+iMsZJAR/AFVpcI6VEmEMP0/0ogJ5FEMSD0jGFwSO3IKiDzFKOQskBgEO8viRA7nOupyhVgpiI2Td2GHIepkMyGGCy2lGihp3+zVhhjGEaHkmBLQRYJgoKoyXl6dtS2Yjv05Ggp9GISeqQRbSzepcnwFkaMzLhRYUuJRBOFxNiRRAfiCKEzZbS0QlFXc46U4YPo+cHFx9TNjNa17Ah02zXkBHnilcMkfiAlcvIIIZEkMmE6+IlT5S6YrGsEIE8HsjGYwpIzWCeYVUvq0kIbIScUM2CSd2mhEVlhdYFRAkiknEhR/L80Nwa0KpHCvs/QW6SoIByTpSKE9Xs7aEaLAhnLqaEhPEq3dIcd2ryk8x49K1l88Jjy5JSUM/QOyASliDFju0i7a3HBMSRPDB7VfJu1mEUmBohREiQEEUlI6qpiHD19r+lDj57VoAUhBbx3ZJlolpab23eEYaAyI67ziOSZLwSZLTMeqB8X7DbXdN2OYUi0h4wPa5pa0PXXFNLgq3M2m5Z9f6D3jofDgdlsIqps7yM3b684e7QE4qQQHxcc9on7/YaTpwvevN3QPlxz1rzgm2/e8urtDVkWlNUcYQ2DUjSrGWe9ZdPe00mPEoaVkhydLtnctUQRGeeayxffZ7vz7K5/wWxuOTp9xC/e3mHmAzIf8zs/+h2efO+HvH53w/r2gfXNljff7Pj1H/wqi+MnvHsb+Ob2mhdlgfCadb/ntt3zyafPoVmRfYkiYvWOwW9ZVIFlAdYnxruR1/db3ty9JSzP2PmAswo7L+m6gXI2Zz8MGJO5PF/x7s0bhDGE0MI4YBaSzf01RmaePT3j0CuePl9wdrailIZ33lOHgt47zNzSJYcuDPPZgnToECJweVTw6uCRuuRsVXN5esSXX/0MoRRHJ1NkwvSRL65+jsst//uf/oTR9TxrnrDeeoZtS1UYalUR+hm+8OTyEfuyYTSJOhuaoUSmjlF0KCQuKVJWZMwvu6rSROIwcn33htHtyYzkPD3+hTYUzRw7n6GipS88uXDoIqCTIPhpV0ZgEHhmRtINanocSzudCplJDoREJE3K0wQU6clyJAVJjhEhI8gdymak1ITRQKyQAqQKCBlJcYkbKxISYwomHKyYJmI5AZ6cB0Q+RcRLSHNSnnjlWSRy1ISgEUrTDjcIEycClJwejDkniBEhp4aZFHOyn+GHHt14hJJkb4lBoG2cMLZhoughBnKqUVik9vjgIE9mXCFHpOyRUv7SZTGOHq0LkpgQvlIUBJ/JaTr3hAAhBDFaEhGBQEjznt0+SXSEDJPLwo+gDu+lb6uJWJemjz/G6eORQk4/Z56aTDkJUprOJWVGjC4Z44BWaZImKTv5PJgew0QJuZvy7HlAkt/jjidkgRJTfCYGDziMndRvKU30GiEm5KUqBL6NKFWRUoTckXPEmIA2f19I5f9DMW70VBRk4UkyT8sHSqClwof0/iIxoDxD3gF/V4wnMdD7Hq0uJnyNd8zLmugNUdxT15Y+dkipkdmQxkRKA1kpchhIxnAYp25TaSQiTBeeFIKUA2omuRk37GQgVwahIyJ7VMqolBl9ps+SUUXW4wN+q0lSkSuNXTX0MlEVFllWVEU9jRpiYhmPOPZLdusVu/uEur/n7n7Hfm+w5WzqWI4QmmYa8aiWq+sdb26uGIeRrj1wWL8m9HccLZ4yL8/otxuGds3gNsznBVpLZMy4mFEaUnKkVDB0nqH1ZOEJ0WPHAqsSW0B5qKolu0owPz7mfDzh0d0JN3eeUs+pihO0yZyffkwKkqePn/Li6QseP3rC6nigTxYbW1aLmjA49jd7kjfU5RwpFlyeH/PoZE4x9tMDSBWE2CGzoKka6tLSu55CfYDvHXcPr9EqIInk2OJcS1HNudvecHr0lEM3yaC0VEiT0TJTmJLKKprGsm0HCq0oTcTOFbqeQzpiJi8mjnV1S2iPQWec73F+hKgRQlDohBYBLTXFMpP6CelnVEkhC6QxiKyQlIQYyWqP8yUylkhVIpNgGB7w3JH1nmHocbFAjBXG6KlLMrSo0DJX8wntGQxFbhiSJ+QemyZZgjQN1hf0ao8WCZkjIuVJThFKCAXStggJmRkxTFIBWwSU6ekPgmVzgQsP5KQp9CUESPRoOSCiI3mJygqfIrKUKK3wOeACWBYICvb7W45WRwRfkFN4zzgNpAwxB5Scg2hwbgvECROVBSkaYgrYeio0os+YKoDoMEqTREGKBRmJkCVC7vDeIZhGnFqqSSCUMkKNJDEtu8QkyLlGoJASlI4oCSknfIjoCoSKgEJgIFpyUMhkEMmAeEDJAilqoJsuNwIhBKxuyGk6C5R6j7WSIIQmx4J+7CiNJqYegaZpKkxtIWhO2pbvmRPOHy/5bP2GBxxv2pacwvSAye+zIYL3wqNJTIZ8f7HISfiQkyAnmHyp7+MpQqKkpCgsWhgMgtrWaAHOdzgHdbVAREsKHpLFDZ5SS6Rw088fNAj9/8gaGrkgeo02AiUCWlQYuSIB3mcyDS7eoi1oWaDiCpEDUt2T3SQyCmHCwD16+pTj80cIMSMeWrRrSXVBL0b8sKM8JOJ4wKkRbz0xRaL/toRo9AOIgJSRnJkMer1Hzgy7MFLHhqHPNEUCHYjJkVRGRsd28xaCx6kVm/09wTmMTmx3GecGLusbjmaB9cM7grf4YGn7lnbYchgz/X7HJ09P2V6vGccRPY+0rmW/e6AY7jg9XTG2noftmmJRcrMZEVIj5UDbddyu98yvBZ+/fUXZbdjsWu42O3aDx1YWwUBOB5IuuXj+HR7cDZt1z+hAVhm/rFk+Ose8uWJsb5CPnrE8vyT7HX42Z74wIGt261d89P2XVOo5H3/3Gd4X9IeAPwRkX3FmvsMnlz+iEsf0u8/ZrF/D+RTBG3Tm8rs/5OU//i2urtbMiBi/Ix8uMbJh1njm2jOsR+K9pLs+4Hzms7t7tE4cbjsWhwZhZnxw9ojrr77me995hrGR2bxkP0xCGS0du/UDDzcPfPzJS+a1YRi3fPrJB2hV4Z1gvISNOyCJbNbXKCUpRGa1rPFWIaLj9LTkF688p48/5KRcsb9v2R1GmuOGJEfc+EAOJW/f3VE1H/Bnf/5/8k/+s9/BlJpXX7ylSJJPfvNT6GpMdYpXllEW6JRpgkDHhAojVhg6PaBqMckAVU3OnhxbSD1x2LO/u+Fq/TnKWoysWZQlpappipLFokLpaSGR0466jaSoqXPDeEgMnUMS0SGivCCjiKGmtDNSzogkkdGQ8ySLQQaEiSThUNogIpASxmTILUJpgltCHn65E4MIxCCJeTUJzpRH5maaqMtMTnuEUBhxAsIQ8x7NOVE6xhjJDCjVktNI3ykiyynnLHYk0aPk2RTxFH7KXKNQoiC5kkiNBJRw0/kVJWSFT4mh92hpqSqFTw/EEDFihdYKHyDFjK4MMfWEOGB0iZCRECMpGupZTeSB0TusXBGDJ+VhynGbBpk1/Ti+bygkynJqouUUJ5SqrMhBgHQgDxRakGOPyAZJBCmwismW+UshUcAqgxTTuSyUJ8thehSYgLUCgZ0eWiG/V2y+vzuMZhhHUowoLSflfRbEPMVRUhAElzFWoRCkmAk+E4Mka0lRzAkZhDFoZXBugOwxRlIWBiHUvz+0YWEKXDowxgMxpumyzDVjr3FRItCMY02MmVF8+9tu24cpwJN6UkhooZCqJKWRsrC4fmAMitmiwFhwBPreMboaJWqElIxuj1TNtPRGJERPN27xJhIKwXW7JS8LxGWDlwEXe6RLjGPm0Eva3uIGiYoCzEgILaFrCDuPD5njkznKC2yRKWtQtUVS4PclIpUk9YYX9p55/ZSgT1kWS2ZSUsWBIkqCG9j3a64fOva9IOcRofaUhWLMKx4299yHB2aVYLe+QaY5TXnMxcUxy9MZxlqWS81qteTmboeUiWHoqcqCympSbLn+6i03a8mHz7/HDVu24R5TLijMY07mW371o8xuM5nYiuUpF2cNdfmEFx8uOTrW1OXAyfGKm9tbhPKUseDQObJr2bcHXDrh/NFHnL98Sp02+BjxSUMULKjBRmZGIdPImZbsC8X13c9o3RVH1RnZW0SUWF3w8DDQdnOKqiS8e+DiaIGMIyoLKrPC6pJmtkObhiZfUIk92lekziDGBlNWuHzPfsgs5UeYsiPmln2/wUcwakYfEkVTsOtHSrOkjkus7MGekvMZORqqasAmhWXOdv8L0kLhXGJMI9IMSCHowoGoOnJ1oBuvWW8CMs9ZVOfMiyW5V6R+xERDfxgoCk+hHLaqKNGoVFHJimwzJjvGCEbOyb4liluMiUSfUclgtMD1niwrSHOKarKnuXGgUHOsOmW3GVjMCpRsCT6+LzQLghvJeY22kTAagm+QukLEJTElkpZIzHsJT0GKGh9G6gakDAxdYnRLClMjVMVut+f46IScWoRUCKkRqUImg+ceYzwqLyEcI1Ck5Ag8IMSIKSGMFTKX2EJDVGQyUo6kHIijgrwi6x7Yo+1ka4tRTJ0klen7DluWFKXgcNi9R0VJhErkkAnBsVvvkbagaEraYU/dFFMkaj+NCpVOFNLjg0Q3O4TKKF2TXIHvCyr1gjz0FIXg0O+YP1ohGotrR5qHyPKh5fHHF7i64za0bOwVw9ARyETxt2XwezKKAKScHhciY4xBWzOZ84ZAzgYJJBGQUhPTdLlYXVFIjQ6QvSO4AR8NY9igM9MjNgmEELTdntxkiAVanmBMRMoDDPNfnqelNozOY6RHix4hwmQeNY48xmmUHa5Qdo+U18g8ojDkmDnsBE35EcPQ8PjZEaePn6Jyge97ROxQWkBl6b5+oNaZYdyha0EaA16NDMrxsP82GWDt9wTjiHkkhYjCEsfA7bBn9dFjhqSwtkHEyOgm7f18WdGuO/pdBz7zMGzYb1q0FjSzkpgUORk2h2vWD8fcXTMxjOVA13sOh6lBdHR0jD3/gLefd3jXczyfY/QK2g2b/QO6H6g4QssX7IeWX3z9hrKe0ywU3fjA1eaA+5st95uCo1pzE1+TlpHj2YyTowtqs2B9s+PVm5/ye7/2T/nv/uIPOD99zqH9gqaEZ999yfzJJxz+9Ev+9f/2Y/7r/+a/5M3rKx4drxi252x3Ab2s+eDDHzJ78hg1X/EH/8N/y3/1yY/4szff4El89I9+nfnT73GFxu1HVnXNIytIheevrm558vEP+E/+yT/HKzgMPyO0n3FSlRxGza9cfExiw3bzmsJIhu6Oxm/Jtw/YizNGHbndPZBdYLE0bG6u8IcNv/mD3+avP/8FL58/4/Ov3zCrlxRS8LO/+EsUC77z/Dd4eHtHziPzxYp59QhfN4S8ZnXdcnB3fP75Z5yfH/Pxs+dcHl+Q1NSBrazkxceeT3/4W1x9+Zo//td/zEff/YRypihsJsvAZ59/zpPnH/P2deBHv/2bjOOan37xJaWYcfn0e5jZCWKlaf1bniy/z7vXf83RqqbRFwgV2MY9tjjHx0ChA0H3yNQwxjhFVYYdh/tbdjdrZjOLLSuKZHl6VLNaaY5ORqrFAaIhIymOPHlYgTpiKY/Y37W0r9+wW99SC8OybIjmLYvqmND2aG0wxuA97PeOxaJhGNeoyiPlipwUSo8I5ZBiREuNC4mxV1RaQAz4HPAZMhpblkjZI3Ig9J4sJcPYUag4mUWjnayc+pokrzG1ZLuvsKbAaokPUyRGS4HQFWOXqUyFJ02qdqkQ2hJ9z+rolLubgDESZQv6oSfi0MahioKULF1bUmhNmTTDqLEqYIsBpQy2mBouiAypJIVIWZbTFJKeumoQWaBlxf4QqOaW6AJKNmirQWkkNX64RqImqpSJ+EGQMkilEMlO0kediNmiVI2PI7IYkUKRs0EjyF5McT2v8H3GNhqlM0oksoTgDTEOZCdwbo4QYiJ+pZaiaFB2iYs3NPM5Y0goWSGyIIyRlCPSANGjhJoaphSkMKBMxhpBknoS2O09qawoqgLiQEoOhUHEkuEAMY1/r4PzH77AGTNSRISYFsN0seLq7QZzYklKE4RgTD1Zjci6hf3fdcZjDMjUEHUHckDIaur4iMjDrSZywEqFWTQIqQlKE6znvl9zcXJO3zpUJ5jXJaKzRCuJ5Zo363sGd0GQPVo9FQAAIABJREFUA4Pq0WLF26uWsYzvFyQODLHDa8FAxaZvKOYLdnhSkiy0Zj4rOaktF6uSbd+S6hlxMUekAzEeoNF8YC65SCPvHjbU979KwZyRPdSZZBWboWccBHX9Iae65XF5YOivEGmGG2a8fXfD1+/+lMI2vPq64PW7txyfPaVuDBsz58PZjMfLM4ScRmkxrbm7f4O132Exf4yUks2m5eqrLxnGgX/5+hXLy+ecH8P5aYOqS46PLjixFddmiy5rnr/8XY7PT3n53ROKqsTqkrquEFIhFycU9UhQa6xNXJxUuO7/Yu1NYm3N0jOtZ7V/s/vT3Oacc7voI7JxOtNNZpar0mlsjEvFgCEChCyPGBjBgAEzIzFHNQSBBANAYoBlFQOkki2KkiXK5ax0km1Exo17I25z+t3+/eoY7ItNlgQFKsZb+2gN9vn3t7/1vs+zhm7H4dhxZ37LsLvmVhlSPiXWntG0QLIvfrihZjE3vLr9mKvzgaPs65gg8PGSomgYLSQTb8jH91huBoQPJFXRNivEoBhlh5i8RGl4fHqXq/5P2ayP0fodhMwJriOaliy35E6wCEuCDqx25+RxiYoRq8ZMJjP6ZouVOSpalpkmhlOUDGR2Q66hGywxT9wML6lURt7fQcRICANtuNjfothEiiV1I3EU9N01VnrqcE11vaZMJaKr6JvLNypmS/SRqS4ppaVte2Y2sd3scOOSmcwYiIThkMxKxmUiuBWaMaPyPte7Fpnl2HJHnpVEN6bb9hwczPHxCm2uiXGEso5huCXSI+XoDTu1ZzxV1JscnxxaWAQjIBL1Fj84JrOMKAbavmc8smQZJAYEkjybUE48Q/OCYqRR2d6MO7g1IoHNx7TrnCHeMpstiJ3FWo80l6TUotwE3BlDVxHDjmJkcMOA1QUxKIKzaF0QZEvbJpRQSCXJs2x/y5ValJYIMcH3U6Reoc2CoZOYscLY/XVsMonMCoZqwE4KSIqukRT5CK0T0jREv8PaY7ZrRS8Dk2mG6zQ+KELaFyqTT0wmHW3doYgUueH1dslmu6KIgvfKA3AZzwbJh3fOOL98xSrsAVs+OnwKhBhA7DORIQwgwdiMyWzObL7Aas3udkMYJHW3pYs9vo8MQ0B3gswaZONpdjtUto+q5M6QfIEPA0b1eyOckEzLU5QIJLn/ko7BocQvSnaq3edMiikyTOjbCUlYpBqBsIzKfTZxIp4w9M9JWYtPLT0ZSd5F5n+L23bJky9nHL3/Dv2qp+9uUTpHliWuV+jXNXYJ0/tHfHz7EmsERMmudnx284Ird/4L52myhk0buOpaVqomjiTdVrLILXNVUKicjkSXBpowEJwji5rxwZyD4iGbdrM/Y3uLncwwel+un8wzmiHw6avvY1PB2Nxns9uyqa9IVEzHR7z18G8hdYvObrl3muGDp9sKSBqjFGGoWVc9J8df4nz9nK66JIWe6EvqrqXe3lDmPycNgdOHR1Q3nsPpHe7ef4d7d98mecHL8gVS36XrTzmY3CPlNR9/0fDkK1/l1371W5xfXvFf/nf/Bf/hv/cfMc3mfD7achtf8pOrz5noEV87lVx3Nb/9zb/H3/9P/2P+jW/9Lq93V7zYfcZXPnyfr3z4gH/0pz8iEnn0wfv8kxfPEIcjfnDxkg+/8it847e+w+GDjNuLmuc/u+Dtw4e45S0PnwzMpy3LZWRFhi8lw1hxfTtBTg45Lkesr19R+4bRcc7dkSdcfsG3PvyIV89f8e5bX+bVyy84nRTcf3TCzW7D5fKc3/zWb/DxT55StSvefeeYxV3F8cIS0hidMsyDhh8+3ZIdl2RHGW+/9wA6x8F8jhqPeLFc8re//V0+efYxzzZ/yS99d8GDyZhqAxermt1QUx5oRhPDl35JcvHFlJ/+RcVHX35M3V5wuf2cL42+xsvGcDaK1Bf/lMeHJQcnd+kZ0YWI1gHJNQux4PZyhSSya59jCktuMpI6IneJSd/wYCwZQs9YCXSbGJk5Mh7RtCOyssT1PXfHY2ZPzhjmGXHdE6oKndWMxmsOF5aBGr+R3N4umZVmX3SMAqnLva3yDXFst76Pl2uEuSWGFhlytJoT4hqhKnwS5OWcEBVDGCMkSNsi7BXtrgeXUWRLVNniao2Icr/VlhIpH9HtRpSzuDdQjw9Ig8I1a2LoWRwoHEuq3Y5pMaHavUTkiVF+nywd4LtECGu8c5jMMbhLpPBI3WHEETHcp64hmguKxRqioR+OMOKEwgqiD1TbiFQSqT0MGxQFQgaS3EAc0EKjRMF255B24OhwQVeBwlAWgiAUdS2ZTiLWLva3nlrQdZau6xAiR2uFkBvG5ZyYDGI4ZrfS2MKhTE+MEt9bwBFTQODQpif4AaUVJLkvdApJUSS0XHC1qsjzSBKBcVmSMITQEOIGqQw2t6xvVlidIZXd9/jC3gDbh57JvEGLkqIwrLdXuNhjdY5RE5QscU6iywYl9Z5gZQWCHqU8SmjCv2gt/v9lGK/FDq0UVpzSNtCnnpMziEoi1hkqF6QUSY0i66e/8Je7rmJRHpCnMSmWSJEjkmezuaar5+QHgiwv8aFDDD2urWl3DbmZMFR7ZqSXOS53uDJxOcB5U+Cl5OFBw3q5YzL6kB/1GzZ9RzIVXl6T9Iaz01NEA/J4xoPjgnV3Q+hAxB2x9VS1B+a01zsOD+7AUJP3CkkippykC9RkjA5f46H6kCZfsdveYINmiALpLOPpGH2woXW33J2/T9tfM/OB3e0Nt9efsb56zkQ94Hr5Ah935PoIKxOz6SWziSQEwxe3txh7iX+l2d0E7p0YjKi4uXiBo8Kl16zdM/7qe0sen32Du/caxsMMNlNyFNlkw7V7CUXG/O77TOY5IwXaGyBHqYK5MByLmlaB4j6u2VHOE74aUAeSg8mIs3s57fUFiCl90xC5Ic8V1rDPysZAGzU/X7a8/sRxdPcRk+ldqs0OEx8w1g+wRjBZLHhxcYkKrzk7/ZCuHpBliRn1CLnEJ4W2GV1Ycmj+VZTd0bsGjCAzEyQ5wt+SoqYvcoZsS98XqOyY3IKViuQAveBm2CHtK+b2CXoA0W+RroXRBD3OqV0itgfk7ScktWHbDwiTMR4vKHRJ3LSMRGQsImtR4Yvlfqtd9XS3oOIjFvkTusGg9YZMG6aZICcDb8ls9gZZlVioBVIpTGwpp47CgpY5/aBoXMVorCnLjLLMcWmL21lMOOBopEi+oet3WD3Fu4KBKVrOEFogRECoNfgZ9XaKl08xeSKRE8WAiB7lZ6hwgIodRkdGo4SxA3Xd7W+UckW3XZFEiWX+BgnZ4UMihRFSTIhiTOtuOD4+RenIrrtk6BOFtsSUM4QBnS3pui25OKPbLPfc9iAwuSPpyDAonEqIe6/J9AEy5LTbHitzrJqSAiQ/UOY7sknJZrckM0eomJHa/TZaaYGXNwwm4f2anCnzhcPYJUNriC4jKyS7tiJIyUg+wm23SNsRUocgMZ+NyMyYy4sdi8UEtGD59JLoLNPsCJF7dmlgeW745qNDPrn+jKcjy1TcYd0LbtsN/XCDyBSTWND1NV5HYsg5PD7h4VvvMp7eo9rBw7cmDN0Fzz/9IZevHEFWJJlwQeKFZPYgY6duyPIFqRXYHny4JityjB6zrnsOZ/svku1Vxd07GZ7nyHRA9L9Y4FxMplT1NUEP5JMRWjnSsMO3Efoxzub00VPIU3QIBBkwWEzQKH3NyTt3GJ88pr51yCaS5yWhdwzdEilapCmptSbV18yk5fnVD1j2W9Z9w61bchurXzhP3ySElnuEYq9wm4AikOdT0Amn1qzWtwidYe2MUiTWdcP08A7l1KCEZjxL3D95j7pyZHnF2RnYUNBcGpqtI5uW5HmGuXtM7DQ73zI5OaRSP0fuHI8fPqIJrxFGslq/YoiOJ6dvE0PJn1/8Qw4+OqbqRmx4hJWO5LfUXY8dvcfhwxPGoeZ87VhWO955/DbTcoSXW8JUkp0EfuPdt5nMN0TT8U9+8JfcOzvh7/zO73Ln4JQ//h/+K37/3/p3+e7v/RZf3L7E1TmvPrvkpv6CXTbnJy83HJ1Y5vfhk9sL/v3f+33+6//mjzk9+TqHBx/w/LMN/e6St776DvOTt7ju/zF96njvvbf53d/9Ll/+ytfYrHuuXi1569Edri5+Si83fPiVr/BXP/4JdXODtYHd+QqdR1avP+X0wbfZLc9Rcc1HZ0cIq7hsr/j6r77F5fozzCLj0fGv8fonP+G7v/PrXF1u+fRHL/n6r/xtnj97xcHpBKsTdjnmVm0Qww+w5QHWnvHknfuYHL7Sv8swrHjx9BmLkzso2WJby4E7Q9cz/GrgG0++wdHsiI9/9EPWl9fYWPL+wUMePbyPFw0/e/qU/+0v/ne+/Vvf5ZPzz2iqDR+8/SF153EbCaO76OMHuPGYq0Hh+i1WJkZmCu2Mrm+I3RWZlCxmp4gcXr9es1rWb2ImN2xvGxq3Yic9OZpRqRk1AypdU+YPMcdPiOaAuk2M70H9uqEKCpG/y333EeL8gu3VmiwPtLKhGlrG+gTVLwi9I6ZL9NhTNQ1N20EUTMbHKBUR2iFFhmuOyKdXlHnFLlm0LHHuBiPBuoxmG5FyQOs5thCIfoQ1G2KwpDglEOniFVl2RGiO8Qz07uW+HKpAWYUbBF3bMBtlFGVO276LFq+xMeHTFbW4RY2mID4gdDtGk4GhuyXLLK27ZvAXjGcLoruD6OfoYgMetNpj/VPS2JHed326DqEsdd2Qm5K+U3gfQUSy3CGVZDE5wcUv8ALy6YwgN6TgGakJvtGQBMKOsXZEV7eMbIHat0tJakzdv2ZS3qPeBJTcoIWh2yQQgrz0DKnCt54sKHzfM51MSUnQtmFvr84KvHCs60vkNBCxGDUnOkUMOUmUpNAzKx3V0mLECSLf0aQKHy1CjcmtpVQ13a1jdjhmW6/pPczmd5Aoqm1LdFvu3zljs90Q4kBhJLT7PpOSliF4oo7/wmFb/dEf/dH/7Yvtx3//r198+ienhNRgrSTGQIxgzYh2WCP0BtiLRNwQcGHgtf2bzfgH7GhjQZt2GNOSS0m1iZzvrpmfTDE+sLzKCLFgj3FQBO/ph4bjuyN6f4UuW3Z9xa7VhM4wSZr7maILFU/tJZ+6F3SNpMp+yC48QyvL/cMvMys+pG0nzOcnLI5OKO0RyGtCqBjajO1yTLuZQ5phbEFZTBmNFwQTScpTKCikw1hHKDt6VePdjlBtybLAbDGi0DOWNwPazBHygNO7H5HnOTc3X/DqxStevaj47PPPqOrA1aUjRk2IGW2jubra8er8JbvdDaPigPPzJVXX0g2Bp188Z10vafqG9bqm2QUmxTt88MGvMT8yYLYMoaYbWnZVy2bZYINl9KDgL59+n+hPuXfnPWaHCjtuiFlPLCwiBFx/ySTXbK4ccauZmhm5sOw2LTDhun3KcrVmMppzUOa4dsVm/ZrV7pabzY6nX1xxx59wMBuRFwOjUULpiIsJJwzBWHolefLgHVAaYy1KaGSSKIA40FRbRsUBznm0GtA6B9mTxBqER6sDlJSkUFLEF0yCoFAaoSOD2NH7JVl0FH3BiHssfE4XVgzW4rNDki/JG8k4RDb9z9law3ZISCKyq0jrLaqVKHWXaI5R4zmd80juEPoJKoyxZFydf0bvzhFphWtrRnaMip4UW6Db84+F4e6dO/TuFmS/zy+LhEySlDRSKDJb0LcZIRgg0dQDIg3YvCXKmpCaveMyO0SlMVpnGPMGm9Q1GFVyNHkHoy0urujrMSo9JjNHWD1FxTGoLYU5ZVudk49qjCrQOkOKnOhzRFIMfURpT1b29H2zp72YAmV7kr5BmZzkLVZP8N6R5yOSH+H7ESmWGGP2uMnsAmszXIhII0gpJ4UpWo1RCvzyLXSc7RGg1pGVHVGucSxRhceWinYTiMGR2xnD0OLf2NN82HN1Y5AYHrBabphMLW7Y5xLzQmFtQV+NkdLi1HO0KejagugnewKMaGmHK0bjAhEn9G22F+uUOaOixEiDG3qmc01UO25ur7inTrFFCVNFfjjm5OgRbx9/QAgKRooutVgh0TLQNzua7RrhHWUWqdZf0G6v8E3F3EyYjo+5d3jK2dEpucx4cnCXO2KE0WO6LqJEh0wgKZmWM0JsmUwVSigMUyRHGDlFy4yfxr8BY73vdigOKcwZuZ2j4wFxOGAQU6w9Im4ihcgYRKSPnlzrfcnZTrD3Dlm88zaxHcjzgjq0mIMprmmJu4aiXLBbbZFSUrVrmqFh3ayoXE0VajauYjM06L/7N6zFz/+kYd01VH7AiUgQ4EnMyoLjxQwpBW3XMZsvKMsJTTuw3bS8//DXuPsYFidPeHD6hOi2yM4xs8dMp2eshxYT4Hd+41/DqS3zLx+S5lNAc2AsTw6PwS2YiSccPXqL7eDotyPUMGY0GiNGkotryYJfRm0WXLz4nMdnC0Y2sbtd45ued98+4f7ZjAcPH/Jn//CSh2cfMb53F2Y5QUb0AIfzR3hzQrNd8JOf/Dkma/mDP/i3+Tvf/m1ePq/48Q+e84d/+Ie8fHlDtZny7PnHzKZztCxZ3V5T10t++zv/Jv/of/1TDg4O+OjDX+aTZzum+QTR7Lg5/5SYN3znX/9NQig4//Qlu9tzHn31V/nSV36Fe7MzZDWiXylav+X1+nv8ype/RN4c8/GfPSXvS04fPGIdej55seXdDx/z8tkX+HbBo3dnZNme7DA7PiJNntDkOV/68m/xs2ff51e/8+u4EPnss59ztXxOOZJ862u/x2Li+fH3/wIl7qGnBU9fbrm8XWGzHdvNlqQCr69fsN7tqIeK0cS8KfIrylnJ7eon/M53v8bLTz7FBtitG5p+gDLBJHK13PLTT5/xve//GGElgx/40V/9BBk18+mCarfFWs3F6jNKo9i9bFldPmM8GbAFtO2WIb7kOu3IZvfQo5I2bHl9cc76dg393hi7utjxk4trMg3juKDURyQjoRiRTx9S5icUeQdFTeE2IOYIfZdpNuEgz5FSc7vxqLoGmaGzmjyPCPT+lpgblB0wdkGSNXk2whY7Ii2Jjhg8buiR9maPZNVb8myETH4/eLIvHFqdUeT7LHXyHteOSEkBY2CMSBYhFEINCHNBEjuEAeIUGQ/RYorJEzYfAIsbDFU9UMj30OKA4DN8PyaGRIwt0SvKcccQKjw9yCnG3EFlIPMb9Kih2kiGZootIkLWxNSSiMQIro9k1mBUwloHcodUA1KxdzmMWpp2je8OmUzG+NDguwWKKdnIYYp9tj4hGYYO53dE9vhs7xWDH4HIaLtIXQemiwWD6xFKkZclSuX4VqKMAFmjdNqXaYUizwV56YhsaLaJcbEgeYPBokREiB7vK2JoKHK9xzqPC0LsAUmKAqJHi4CW+wK7zRzKKIIXdK1AiQKJQQmB1okoaqLwKOWIacBkloik6xPeK7J8Dr/8Dyje/w/+k3/pYfz2f/km1kwg5ihRMgx+z8/sC0KIEGZvClYF0R9wnv9NQua+WjMxBYVW+CSoksPrGp16sjSm1Z6iELRhSe8rPB4pDaN8QdskpJzgY0bnDcIrrIhkmcOrnmU/cOsq4h3Nbbbji5sbYiiYlAeMCostB3RpyCf3uH/vIYp9dlZQoFRk07zi/PrnLNc3e6mbynAuokykyDW5KpDJ7EuM/J+Rmx7Xbljd7nj14prz8y9wHWw3kmI0YTTTKN2hTEfX33C7fM3gCqQquVlfEFWFtCs8K6qqQYmMk3t3efHM0w+acjZnMn1EMZ5Q9TU3tw1dV3L37gnvv/91Hr/9AB9ahMrxztAPA3V7yWb3gt114Ob1js9+9AOOJoazhwuC7IlRMLFzFlmGwBFTy9B11Dc7QtUgh/21/xA2eOm4eLphMh6jS0nnBppBUDeGaifo68Q0H6EyS5AOLwLW5mgyMj1iXEwQ3nEwLzB2TpQ9PnbEsG90J9/ihy3Be4ZWImyFMRl5tsAoub/a0RGlwIlXDDzDdI9pdUutKpxXxO4I393F2zFe9oy0BH9K028Isd0XeHyDD5GQJOvqmmo3QPBEVxF9SxSOoMGOS3zquT3/FBsrGr9CKoEmw1WBdrOj3WxYlAtCFZkVc3AtKilyMyUzJUZHikKzWrbkeYHNIPQG3+WAQqqOrIi4IVBMOjBLpAporfZYwTQhDgeIcEiRGVy6AjpkKjFqTJZnaDmmqTYUhWa7qRjNElFu9uzVmKP13kDmPRhTEthhsmFfqAsjlMoRokPZfZmTuECKEdrIPTIklWh5gCk6YhAYnRFDQKAIEUIaQLYo05OlGdoqlJrsNc9SE6MhRkcSa1KIlNaRZfvrWTf0eBcJURKx+FDihhmiztFGEpLDFD2YFvEmJ9m3kdBNKUYKqSJJbvc/0ozAGJBqjwxENsCChEfaGp33KAukjBQKQCNER9+3CNNRjgO5VfRNYHWz5vGj+1y+XlPIQ47mj/B+b8O0OsPYgrP3H+DKDiNz5sNdFnfuobOc7a7idrVhCAnnei4uvqCqdtTtQCRSLCbkszFKgE2Bu0hOvMRvK4wPFLYhswkjNVImMjPghhvm05LgPLnNMG9MnD92f5MZf3t4xWxynxTsnuqSajxbgqzJ7IAKO6ToUEVk8DVKJlQ2ws7vsHj8iN57jLHE4JFK4KotYbdFoxBixNX5K1xaU9U19bBmO/TUqWXjtqyHip6E/rvhr8/z4//+BicTA4EhRlCSIMBIwTuPHu3pWFKhTU6I0A0eT+T4yRFf++oDpsIwH+W8unrBbbVFF5bjgwljlchyywff/JA6DVhVMqxr7oznPDh9zM1yx3Jzyze++g7LZsdnLz7haHEAKafrLIOfcnGxoelfcfwk4+D0gJvVhkydssjf4XjykLM7D7k3/5Affe+GR49afvM7v4ooLMpMWNhDDvWUnMTV6jmnDwy7y5Ivf+UbfPtb36WuIp89fcVb7zzAFBWOJRfXz/noqx8gY067CVyfr1lfVzy8/0v8/NnP+P0/+Heoqp5d2FKmhptnP2PoVnzn7/0rTE5O2d60/Lf/+X/Ge+9ZHry/4OGTE4wuuTpfcvnyBe3yBYeFZJzlfO+f/QVtt+L4bsZ8auh2jqdPn3P3wT0urmvuHY45nAwMqWF2JHl8Ytnebvn1r30J/+KGw6Mcn+f8yR9/H2LBN7/xTe5NP+C99x/zo+/9GV959+uM7xdQXvDp5c949eIF4XqLTg06SZ598gJN5MvvfJXcj/duMneL9085ubNgfVtgzSN++ulPsYViOhtjTGBb3/ByWbHZOpbrLfdPj/jpJz+lqgdCUGhjmB2NWXUrHh8d4ZYd681Ljo7u0O96dqsLkA2yvMMgxxSTgZvlC3ZNRV6MEGlEV2nqqqX3F0wfHlOEryCix072i71sKhgvEjZ36HiMTgoljonBYm2imIIdJxANvqmIFCxyw+p2h49XSNngw4DzAzoP5OOMupbodB8ZD4nyCqkjSlqkckjl8KFGcYQKOW7waDmCqAk+IJXY237TCik6urBDKINWU5TSRDnggwI/RiqPVhafMhIRoTrQLUhHJOJ8TaLB2IA2GY4bgnyNzTzT/CFaCgYuIJ3i/IwQRwwh0Pk1Lm4gToGcRM14fIhMU+Kwv7VTSu2L2qJBqwElIkoYlMiQMif4nK4aY9RiDw9A7HG6/RI7alG6o28TKZR07R7xmyLkZr6nfyWJsgkzivhUoWzH0d0ZdVvhU4ctFElIutaRaJhNJtTVQJbNcEPcY3llSYolTeUoiu0eHBFytMrw3gERIYGkiEHh+3bPiJcQfIYUlsxAZh1ER3KGbDzh9naFMYJRafZLad/jvENpg/eQmQdk2QH9ACFpnBc4L0AYtLaIr/8/D+P/7zPjakUMBSmM8F6jVElINejXRGcxSiFkQKgGqZfA9K/fG/sxcpLYdTe0tUPLCePJAckeIEcTjLyg2u3YoxDyNzmmEcJabm/XnD0+Y71d0adjJqVC6p5taLgeOtY2MDBC5bCsfo4ejVAB2qbhNnl2TcXh2bscHRa4eIkxax6cneDDKXVbMV5es603DD6yq59zce3R9iF5fo9STnCFIooeETuSa7CuR9sx/egIU18j6tc0/TndMOHVRSRfDBy2kGU5KdyjHL3N2aOBLB94+uwTZscZUhRMZpY8F6RgkDFydf6CFE946+0n3H90xHz6gKzwfPzzf8rt6hl9dCQ1ZddW3C63bKvdmyyxohsqNts1l5dLho0kkzN06/FVyxfPnvPQPGGSTRFdJMgGER1ajKjTBjmJtOtrumWN0priYMRq9xoxPkPlGhVb6BWpyxBdiUk5YjSgRhHX7bBmRJaN8YPHZpLC6v1ALQvatkNlAecC3nd0Q03oGtLQoEhoneOdQjKDMNoz6E2OFAI3OPrB09ULIhJXrEmNIfUHe5ukCiQ7oGIiqIHdoqNfeUIDqtsXP7CSjdqRworgC9i8wpsOmRnEeIzDUtcOUa1YmAVhHUnlHB976qpBVgIdAvP5iC71+C4yMlMsEqHGaCwi5DifsFaz2wTybE6RT+j7HSRPlg9kuSQRSF5jZI4xgabbolWOIODTDqsyZIxEF4mhIAwK9BaTtQhxSByOCV4SU0XbXyGZgLco3SORECPBC5zzlJNzQj9DhYe01Zo967tC6B1C75BMCc7gQ0WWQ3yjEUbsS4SuE0BD5zpiSgz93jJWZJoU9xubFHtwY/oowRiS3DNmpdgr5GUo0VlNtQ0Yk5OEQyqLjCNIBSFCOTH46pYYHEIXRKFQJoco8R0k3L5josV+qI4DiYHgC4QqUdlAHzaUxRgtS1q336YpLYgxMPiAVgbfO9AGoRQkg0iB4HtSCExHBt9tOMim5KGjSfDW/D7aTBGy4kq2DK6j9IGbmxXHZx+gc8O6vma329E3O2K4oavWtM01IiVClLRRgov4pmfwgQMUk2wBW4fsFYUqyIQklwVGTBClScj5AAAgAElEQVThDXtd5fhO73PmskKg4J9DG85nd5EYUgLXB4JyoDwFGh0iVfTM54dUVUvqS7L5HUZ37qGmR6hshNjtaI2jyCym7vG7HSp6lJIM2y3edXT+JUPKWLXX7AaocdSxp3YdbYzk/xdHqcoMIvo3pS1JEgItBVJqqqqlbxpa1zPNS2CPNhyNDR+8PyUvC+6cnjK0nqNXD5BDzmKesTgSLG9rzk4OOF/9nD5khMuMQzvDhMR2Ve3/791zzMFHrJ9dcLJ4sv8cThzGR64vLwl+SXk34JLj8rymHJdMxpr16oamvyF7YCgeWcJ1x7fe/gZ3H5zhrxvKfEFyiVfPP8PikJVnNl3w6EnNex+9w9X1NU03MD0sOTo84Mc//SkfffU9JrMtfVcjpSPEK4p8yagMvLr6n7h3/w554bm5DszlfV5cPEPgePjoEWN7yu5C8z//g/+RtlpyUP4aB+Yj6qsJm+GGy1efs6k+Y2YH1suBH7z8mFfXrxgdP8DeP6MdWnarK779yycMyjMrApPyChrBtLDMRIb1OfemU27OP0aGDlN9xOdf/BXvnB7x+OFDHpyM6esdV5tPUEx49/0P+Mc//BHLG4drFLP5jGK8YNts6cU59896FvMPKUeSm9sVMSqsK1AbS3F3ipzCxe1TVOERZoTrEvXGsFoGnl28wNVw//iY9e0SqxQCj5CCJPbwog/feZ9qGHBixZ3pHS5evibqyNG9+0zEfTYvNlBuWa13lGaBFwXO1XgJsZAwnXEwe4ub9ZJt+jnKLNEpcWBPmaqHZP0dhMnoix22E+jpAcgKQSSpnKg0uhszP0ksk2J48Yys0EiZo9BIqxAqkURk6AST0YiuvgVRIRGkUCLlFG0EXb/dm3ZVv99sp44k7yDEnjKVyHHdvhSYiQm93oH0BLkiirh/FoqMJCuS2JLCGfgcIRqgIUZP8JoU5b5noiDPR0TpCEOGiHf25U65IQVQosDLG1Q5IQaHDAmZCrQYE4dDmor9PDdJ+GFJigKtzBs0rcAIS3TxDTkqoWQisueQ27IFqUg+gBjo+4hRdxG+xAeHHyqMDmglsXJO0/Ug9hFYKcw+q157EhOU2s84zoG2hpB6RBIonRP6RFs7imxKCB4XtmQjQ0wrnBPoTGLNiBQSyrr99l04EHubqBQ5boDRNJFPAlfXO2TMUcoyBIfWPXlWQG7Y9QNJK2xmILq9qElEjJZobWm7gcCabdeRlRJtJH03kAbIlEKK/x8540ZOCMkR1BalBHXdgdcoqzBqTzUIiT3VQf5i217LxO1mS8C/QckM+OBRRU4vtsReMfiwh9BHQRgiyMRqt6MPnjYMDNEhRopGO5puy3bo6CYZ/aFmlQLVsOPIThFy/zAkabSakJv7ZGaOzXpcVzEq51g7JqJoO8d8cUrve5puy9X1KwZXsa1uyLRE4fEUCJOwsGctS0gSdB7JSsXEjcCOWa62eLa8vvhLsgwOF09oWk/XQVKGxb3IQZtz58FXub68JXjJdDQns5p6s2VzXfHue4c8fvSA0XzCYnGPRIfVM8blDK0MTddTVy+4vLzAhyWzuaUspyyXG16/uOH6ugORmJVjZmfHrEPLxdUVk+kE6w1p5jAne4RZX1hUOSZIT5U8dR8o/AjTTXB+4OAIcpPwYQ/LT0YgFWReYpAoIZmUM8pyzuAScpojVKB3DdumI7cTnFOo9TWrzZYkEwIJSiJ0hqSk6yIIg/L7gTbEGoUkBk10Hje0DJ0EOUKbLSFMETHHiAHJmoEVDoVLAptyquGGEHN0itgEMmQMQySFQBYtxkSiLUkyI7icFCT0Hu83NLIF3RFMRrO+YGh7bCgRUZEGGOm7TMUxvq8RPpJcgTAapSKRhAwH1Lt6b4nU4PoJUjUYO6A1RD/CdVO0zJFhIA0dMsv2WXDkHuWkBnxYEcMJwh+hZInEk2LCuy0IgbV2T+jI93EnGaYIBJEBHzqkGrCmpOkHUhoTg0JnA0Imgi8w8hDnFFplBPZlGBfSvkgkB3yqCQGUDMQgSXFEdBGZ5Ri1N6DuBQ87EBKf2JsgpUdo/+aadY4Sms516CwjyzIGDzEmpHAYpZAiEQa3x/YJgZCKEHtSSHvMVkworbAyI/iBGDK0ynA+QrKQMpzr91tya9Gi2mcWnUWKDKIH3yDEgJRpby7N7T5uknpSGtA6MhpbyrxAx46J7sg0qGLCyvXQDAy0VLuO15/dUFc7JmeXTOV9jIBMCQorkNLh2h3BDUgECk2IA+32ltg2aFVSzA7R+D0RB3ByoIgGw4hM7YfUTEZya/BtxJY5LlRIkRDqFwucuc3RKlD5LUrtkZopKRgCxuYgJZEx9a5jvDhhcvyQ4ugAtCS0A8bkNK4mJIHoeoyPJBEJrqVtB4RqCWxpfcbGrdgOGVs6au/pU6ILDrB/fZ70ZjC3yhClIHqHMYrgAsFHus4TEKzWGyKQZZbT0/tMyzG5nfHg0Xu8fn6JSiVGaOIwsFk5bK4YpynxFrrtitlckkyirmu6rqIcayblQ5bLMd4FposRt1WHtiOUqaibz7l/doTPx6yc4rb3vH16SJ7nmKGgNIcU5V36ruC9D36Ju2ePicWUyWLfb1hvNqyJFMpgi7sMfs5k/oKDuwU/+tnHjCZzTk4e8uKLC47uvM3rVy3z6Rl103F9cUV0LQfzETG1rDfPef+jr/Li+efEcI9we8FueUNIkcbBpz9+xmefr7l+ccPjJ2doNVBvB/r2Fc3miu3NKwqTqNzA+XrNcr1lMj5hcpARZIOXkZPHx1hp+PzZliNbgqtxyjLLxiids+scxkpuzzecvXvGq2eBfuj5pa8+4eToA2JXc7t5zp//sx/ypXee8PL2KdfLJVmUvH3nETYTpL6n29bcXdzlxatz7hwf0G863K5FZoJsPCGzJTfXW2YLTXu7ZMSUpnE0XcVNdcXN5pZcWrJsIJOOVdWQq4yHDxbk4zHTxZismHB9vWZobvjo7Q+5qhrW1Yo78/usV5HV5QsyHZmUK0bFhKR7dK6puo7BK6TO0aOMvhuxvv2ULnzBKB/vC/2xI/pbhsYixEOs0niWjMQKrMGLbE9PShIxHWNOc6xb0r/kjQXZEIJFJLU3UOpEdIKurUEF4ht6UUwdPoFMc4ZBYpRHCAEUCAmDlwghEEoSU9rPR3pv37Z5wDuJGxRCKLTSaDEBIjFuSHELaLQoidHgQ0uMPVIGlMwgCQgS5wNCDRhtEGFG3yVQKzK7oPOWkAZEdMikkMKgRSCwJbMFIhbETiJlQCj1huENKSWEMCgJpEAMA8iAUBptNFJIgo9ISpQ2OF9hrNgLlHDkuUQKufc2pBYtB6S0pBCR0iFVIKZISpBpQd/UJCdIQkMUpGT3P3S8Ism9HA4pIBaIlBPCQIgDxiic21NvEDD4gFQZe7NyRNkeayEi6AZQOkOxd+HEZPHR0bRu/97QMBqXCKlp64HMKpQyoDxCemyecHFA6EiSkd55ImlPj2HAueGfW6n8SwzjmjEx1UhZg+pJuialApMWSK2JoiJGiFEQk/qFZU7Skd2moigzbGFBSJrgGMWI8zs228CknCB0Ttt3QACZ6OqBrBhzu3VEOQHruak37NqKmEnk1FKVkTQdo3Y9Z/kZYvicyvi9qEUbrLWI4OnrBoJFyDnGZmgrKKdwKBIuerq+oxyVLK+vCT6wrTZ7driYkmUaM85QuSWq+Ne2SqtHiHFBNpoRucIUS1bLcz7rf8TuqCGInvVmjfcZ45nm5PQhR4cn/ND/U26udns5iXf0fQsYJjONVJ6+7RGHjnrXoETO8dERSidWy5r16pz18gopW87OTljM7nBxvuSLz8+p+55yMcEJwf1H99iua9phw3Z5jXGK0IHNDLrxCKnI5hlDp6i8wAlDrnNSKNByRJYNiKj32GQpUWavxVVh/+ABwaxcMJmMWW7XmEKzazuWu4qm7ZH0ZDLDNCuqjSMfj0kyIkQAaYkxp+1aonT0fkcKLWZIGJEhksLHjhB2hNQSvUVWhpT6/bYgBUKMDEESBYQoSfUIhpo+bXEaglbo6KBP2KhRMpGPDvaDSkgEB9GFN2NEZNAOPUs4sSK5hIka5R2uqREuMDIz8jRiO+xQhSQmjUKg1LDnaUeNVTlaLUmp/T9Ye5NfTbL0Pu85U4zffMecbmZlVlZVdldXVbspqdlkUxRoSZYE0ZZhwDAEGLYJeODK8B/hjQB543/BK8NeEIYNk5ZIWnJz7GaRzWZVV1flPNzpu/ebYjyTF5EgUYJh2JACuMv4biAWJ97znvf3PGgxRpAT/DCaosTwbqUC4TWpmKKjB2EQMh/EAnJNFEsQM7RK0WqYIQyhR6jNgGxihogZmEsQHt7KJmIUCATKADFDJz3ergfWtDZDN9unEAu83WF0ZBACKXzoUTKADATXI4RBxAwlxwQStAqAIoRIiC3WVyRaIYRHpZYYy4HJ6iMxSKQviKqmtjCbSCJv0XrWE2ODlDWJ1rQNA4/bSIKQQ0c8OAhhcA5Ii4rD+9MmIlVAD2BvBC3ONxRFiVRiIPD44SOBV8OHNFqUEqDcIL3QgUS/3QBFi0kEIqZIOcIgkaojR6JkwsRKJrVlEmvO2h2b6w6fapbLF/g8oW23gGc0Gix4u63Fekl0ASkFSip82yH6wHRacne+QFk3ZAikGIp2oTBCYsSAekwTQaIDSpmBg+9AKoM2X1+mJQVSDWa/PF2gkjHWgu07gkhIVEnXR8hKprduU+4dIRONdy22b8nKEaYFV1eIfphr5a0JtvMberYDvWh1ReVbquDZuobKW3qgjf5feR7QQhEQQ29MBiKDndb7SO8DnkDTNJhEc3t/j/v3TuisZDa+QYKi3W7p+4bO1nT9jq6D9x7ewW4kBTmJX5EUFY3dviXQSAo9YlbcY3sNrffEesDuKiewbcAFw3z/gNNlw8XqGusatFEolTEZHwMCGWYEl3J8cEB6fMB215JkBV1n2boOkaeI1KCySLVtONg7ZrW6JojI/OCYrNzjfPmY997/hN/97d/m57/3fZ58+S+wbYWMilTn6CRnks+pty2Pv/qSg33Ds89+gHcdlIbXV6958eopy9cdJh9xeLSHSR22P6PaRq5en1Fdrbh56wZba7m2Fft3DlhMFkS/RnQ1iUmZ3djn/PWOtvU4Vw/fv6JE5RlWR1pfo9cbsiwhTU64Xp3y/vvvcuPWEco5rq8uef3ylKePX/Arf/Ov8b//Hz9CyIS7Jzm3Dm+xqVtevn7K4eII005Iu4pCJJxdvsHjSUwBqqcNjv5KY2RKbFvKbI9ttabpLrFxi84Me0mO69bga6ajCZXtuXHrkNF8ymiyhzYpp69fM5uMsBherJ8PJlapuXj5hM3Fa95/cAJ9wyiZsNlcko5zlFQoZwbSSQzsNju8sEgMOib43lPVW1amoXVrxljm5j6hMIR+R0xGoPNBRKNBFBpzlJA1p7QTjbRjRNvi+4gMCYlJUKLHOgtukNJJCggJMQ7IQEtDCIaYXIGWOL9AyBTvhuyQ0hEfGqIKCO1xNINnIEiiSwcCmhRoWQxYaVJijECLfCsOI0pC7BHCoZTGv0XD2hBIlUQpQ3QaZ8HolDQd03SK1l4wSodxmhg6BA4lDEVW4vuItw1GtUiZgQiE6BnGPCRKa4L3xBCJYWB1K5UMAf0QMFqjDWinQERirFF6MFTbfijivQdjBFoDISKERcpBH+ecH74rvUBEjYyR1BiCV1jrUcqgpKXtG3SSIEgJPsG54WRFSk1vLSaXOB+IIgORD89CS5AVSRqpNwphJUoXCCJC+sF3EzJ616JMT5pCYgY+uQ+SEBUKCcITo0XqSN+mZCYn2p4QxEDIQg7G4fD1NfNfqxgX9BA0hAk+1IwnGhd7RJ8OhbNbI0RE6pzgvy6FsAGMthiVIKWiB6xtkXVBUUTW7ZLxdISNHS52RCStMzipKfKCy03LaD6nqTZcXq+QI0l2nLObBrZBcLx3gN5P2F1dcVBZRtkBTd1TN1uudp8T9SEyvIM2E/rEo7JIOjbkIzCZp3eOrjWkyQ2KJKOpGloXaVrItxbdOZwEU4xwMqOvI7IfkSpFMkqQxjE7uEe1W/GTT/+QanVFV28IwqPMnPn4PpOJpMwr0kSRJilKXtO2S1bXl+y2NXuLE9bNK774ckeR72FSz25XkyaQpAW7esny+owXT5/w+tULtFRcXe7Y39+wWW+5vFoiTUISj9FecJAlWHYIejabc7SNJDFhZQxFllESsXXD7qqlayPKgM57ZFIPAbMwBC1HMsHolCgNHjWY+bRASEkyyxEJpMFQ1T3nFxWbeih4mnoJxqNtTplOCcHgAzgX8L0j9JGuj1xvlgixxiQbCjMhkSlKRIQMQ6BDvKHtCny4iVLnBFXTx5TOT4h+j7GKYCs2cWC5xrDEi2wISbqOFEeepjjXUCT3UWFD9O0QOEw0XVSQjRlNx3TbC3YXr5jKezjfU2/f0G92HJQjMmGpr19hlCPRI4QcjqiUEAQcUmzY2ytxXuOtBWpiNNhOYmVPmVtMskWqDklGmWSD2AqD1CUIRxTDiY6QEp2uUYknhjkCQ2JSpPQ42yBFJMRkUJ/7DTiDFDlGjwnS0tuaNM1pWaNVjmQybJKFJbBBmx7isGAJGVBiOCYkJCgxIQpFdClaFXi9w6SBSMRHPwRV5ArBPYgGk1zRtTXCF1jrEaEnUTXIZugSiYS6suSmQAhD8A0iWJIEEA0iMwgN0YrhdCDYYaNrJD5usXaF91PSZLDQJYkkRIv1NUp4pCjwsce16dtuqUWoluglWmckJqN2G4Sw9H3HYjzMP/ZBDoEoadjtAkVREulRnUNkKTfUmC6dMPU1abOiO1ywiYHzly/oZ2s6VwFQljPKYgoYXAzYzqL0hFSn+L5j36Q8mt/i0eIE9+KSImi0ShmTMNaRREhUdBgFIrZINCYZQZ+TMkWr5O0i3f3lehr9FNvtkOQkeopCEKkIRaSyFanWOAF7908obh0gjYbeEm2PJxBsTxY1XbOl8z1NW5HGiMDSxh3r9hqXwsXmEqslHZ7KN9TW0vpAE93X1vdUaUQcNnImCtAJznXkRUHX20Ei4logMh6VHO0v2J9NqLDMy0OWp19xdvoTYtyCqrH9BhELxsmMer1llBXM9QTWEe878sSQFmOiSFHWouQr1v2KblNz+2iMa3ZsVw1K36XrS7aXj+kuOkJoaS9nTI4W7M/HoANObshHU4IeEUyL7Hb4mGKdQ4rIflmS5IqL5Rmilhzf+YQ/+sn/yc0HJxwfvUPbJCTJlPVmSW93tHXP45/9KR++94j1uWW3rXn/0XtMp+/xx3/4Ax599IjV8g/4/PNPefjRJ5h5zpuLL2i3p9w5ecCzV2/Q6ZQoS2TcIH1CbxOudhouKzAN8/k+3/nuR7x684TmeWSiDGUKm+WG1faKfnTN64uXfPzOI+bpCKHARgvB02633DzYo7qukHHDo5Ofg77l6uoLTs+/5HL5mjtHOS5UXFxu+fBb9/nGwxkHxTEvzzbsuop7i3f48R/8HnffWyDKnsv2BelkSjRTqm2krS9ZTE9A9uhRRz7uKYKl6h2HsyNu7s14+ewZbd9RjErG8wPOrq7Ii4zDw33G433wgukoYXH0kMfnL3Aejg7ucHr6isevf4LurnkQBcvdhHKyxvUS2oTp/gTRCLq1JzaR2DfMj4/ZvcmQ3SWElu12ShSScrREmA1zJ5HcY9d5tOiQugYpiEYhRSBNFN3xhOxOj9QGf9lguwYRFAKJcw3OeQ6mt1k1G5SMRJ+hxAhih/c9iZkQ5eUAXWgy0iQf1PHBvzVCO1TUxDDGo+l2JVHsUDqiVUCpQIyrAbOKQrHAO09MWoTsEbIhOAdWoqRAikGMqFVEhSNinxPiDpV3GDNBCPDilCDOyLIxIlratieSojgkuCk+vkHomiArItOhgaBBKQjRgjLEAEJrFBoh9NuGTD9AA5Qnyu2AurUpQkmkBBc0vdshtcS5hDzLgJ6oPCDxURO8Q+Bom4CWBUY7siyS5wHrGryvSGSCe2s4lcqD7PFiaOQqoVAmJUaPiw4fHVmR460AFIiEGBzeeayNJCYd/ndo8UEioh5mvZOIkA3Tck5TNUggLRQxWvowvAshJG3TIEggKKKHIitRUuH6wSuhzNetxf9axXhRqMGu2VkSkyL0GJzBq6+IYQJuPjCblSX67mv3Srsm5pZOZfitwrVrTNHTjiVdL5klY66WK7JRRj5OQXi6/opyNoHsmt5u2bHj6qJHmYS8zImZIKaCe3vHFFpxbTvCAtI2J5IhS4/KYXX9hHrlSboZLqkpjyU5E7IwRYcRKmZkhUHoFc7uOD4exgk2dY1znhgj1TbS9J6JVMREYJuAUIrxIkXnGcIE0sLw5POej97/Jby74vTyOctVw2R8zL1375OXkaa74vnz5/hmSuIN26sdq4uU1gdU0fHls1Oa7Qvmk30uLk6ZzWfsHx7TtJ6vnrzg9esv+OpnL7FNSmJSrpdPWB5cUowKTGLoneTy/JrvfPwe7avX7GV36XeSx6c/5bX4nIcnSw4Pv8d5VTO70IizDrfrSVuBMZI0c0MRKFuy7jbzvSlgsUIgkoIgEoKNJFFyY28PcWg5fXWOUSXrXUcIJVmSARXTMiFTNUkyYlbOWLcd1klsL6jtiqo+Z7fb8vTxT0kKTZFZxllHZsCoYfcu5RTX7uOalCB/Sis9VkSINSJUCFGwMROcb0ncNSk5uvfgO7QyGJWTpBkYkFQU6RVlPKGXEZWmZOMpMU0JWqJFz/JqSegFSe64vLok1BsKRuT+CNs4qvU533zvAbvVDiMqtCjRYkqSe4TcobWjrVOSkJHmFq87vHUoIVC6RugtyifgEoie6CAaTZQazyAaSsUNTHgfJ54S5RsCK6IbI+2CSI5K39DYN2R8TGgydLZE5Duk6JBRUVUjTNJje4HRGucapJghSQlcA1tSdYO+lwi5Q8n4doY8IcYUpVK63g3yibhGmEtUEohRQ8yQpPgwp+tASY20CdAgCIOwR1tkUqNVRm5HmHiPJHa4/oLeblEyw5h9rGuo3SsWkw/Z1ecY5ZGyJU0FAo2zQ4i77SFVGU3lKXUCQdJ3HhdgPJmyuu4oSk1ADF3hrAQRcdESU4nHEoQmRoPoS5RPCA6wkUhP5x3FSNA0r9gfT8nkiCsBI1mwz4TMttwoDPdNxWU+4ncuBFUfCbYZiuo4ZibnZGlCXmp8MQTOU+FQfcPdLOcbxYTRekOqDVkIjE3BLKYUyXjodHlHmsB2t2bv6A5dXZCpOQKQiQX59a5K31dkuUaq4dSh7wLBefJRyXK3Q+clh3fukd6+TWU7og8kUqCUHDIWXYtoPWlRcnW6pGtbUJIoLFVfs6p2tLWmcj0+JlRhS+c7OudovaXl689joqBte7JUY3TCqtlhfCB03XAEL0BoRdd1GKPYn08oDYwyxWp7wc6+YtMPQjTda3Q54eDGbawBs6/JbyjsK49fW/YXJWFk2AaBcxLhW5xqycYbtjuDEsd0/Ya+XyNkQ981ZOaQ8X3Dpz/+E7549prju7dY3LRY2yHNiNMXz/j5732Xl188Zm88Y903ZJkiVQW9cKRJyhcvVnz7ux/z6tmXqNgzLhMEQ5e162qePXnCdz75hD/6vd/nzv5H9FXPi+fPKUrN3Xv3+OGPfsrZ6Y5f+eVv8d/903/Cdz55wHR/n11TMyve4eGHf49nT87p/Q945+E7/PAHnzFKLHff+Zgb9+5ybT/j8eVnlBr+8T/6r+hC5Ld+67c4mXm+9c6C0EcuXpxjY6TtYXxwg49/7j6nn18io8J3JZtdIC3HLHXF9vyHpOWEz3/yx8ySBp3l4AJN85K/+XPf4Or0C8rijG9/83t88/1fZP3KsciuGd3eo7465+7Ne6T5mNW2wugj/FbRtTvyNONgfIfjWwuuqldMDkYgDLduv8d8fEKZFbgQ+fLLn1E1gdsnx7w8OyWfjCiKCaN0xt5oQZqNaAK8ef5jhJvw8OOHOFmxvr5GesN8f0FfWi6evKaYGN699QsIoUCtiLpFaIMxJcc33uFiW3HZbSBGCqPxXuLtCOkPUDEhoIhyRSNKpiKQxAYvE5zIUEAqE5LpA+bv7/Fs+wPsskdJCbR0ccg/SXmAix3e27eNpA6TBoRIsO2ILIe+v0VsQKgdIEgThwgQrUTC0HnuRqgkoe8rTBpITIJWnsAV1m4IjFDKo5NT3PUtEG9D7/RIMnA5woBWFikiuZkT6LHunIAlyzXOerpmi0pfMBFTbCtwfcBHhUlBSsuuWgOCxeIY5DV93xCJaDNGm4K66lEkxDCMpAkCva0IwlOUHiMz2k1B71uKsSCogQnuAoQoEGrKeDRiVy9xytE1EeTA55ZEQq8oRyW7nadrC5JUoIRnu2lxwWOkhpAgoyHannJW4rjAxYZ8lJMkBd4NnPa+36KkI0t72tjhnQKfIt1sCGeKLa617B0u2OyWdF2D0QUISdu3ZDlop4eBjXQwPO+qGolklJdIFF29ZX7zjFRpqnVNdGMQGTiBiIIQ/g0W4+02p20j0QRcaDDSI7SjrQTlqMWYPboWurrB2gayv7p346/IRIFrKiwRWYJKFzRXW4RasbGHHM3/BkJAV7f0viLimE33uV7XVJ3Ep5q8FJAK2sahzjNOpod0xZbuQJOzB9eByZ19rrYXXHSX6GBQ4hbrF8/4yeP/gcMH3+a8vU9TTQk3MyIGFz1ZhOhHZGlGPkrYrVYUeYH1nl1dcdle0141OPbJixQvAvm4JJtoylGGSRZcXr+mda84OX7A7trh7B7HRznjvZvk0ykurGjqGcJfcvdhy+6w4tM/fIFnicoEV03Ls9c1N/dvs2uuefrsgnfTd3j+6Rc8efqKs7Nr7M6iTU40DTa0JElCXfd0fUSbjNGo4M7NE8rJI168+V1m+69ZXvIAGSUAACAASURBVJzi1o7bBw9pEsk///K36atI0RV8cPCA49mMfQ4o8jFFnhF0RVo2pKOObbVipGcUZYKXHTFtGM9KRvk+qZzT754yU2Nev1yRm5wwjazbLS62TMo9+k3BdJSz6c6pQ49zwzypj2t8fEXbvKJMa9ZtS19Nscma1EQSLUiNxqQNIeao9IzdxiC7nDRGtPEI1WLDNdRXhDAijI7oVi9R7RzwqDxQFp6kqHG+Y1TcoSg8ZuIZj45Rcg4+Q1sI63M2F0+R65rTNxV7WU/stmgn0LakdykSwWK/YFtdUuRzTEwIvcT2Fq0E2iiaqiNRE9IkJ4YK7yokOak6IrQRETtys08ILda/QJsKpzStPUD5kyHBvXhDor4g1CDDIYQpqBqdnKPYY1tHyuIE31tGM0/bNfRthgg52liSRGNdizRr1suCMnsXspYgrgCHiUc4v8HTMsrnVHVHkgaktgTvCbEmGVUkWtB3INwdulagDQgVBia5hSSvkHqLa+fkSQ6yeqs2HuH8EF7Cws79mOlCDfrhpkKnFSavaFrJbPYhKIn1Fmd3zKc5Qjj6rsM7QDnKyRRvzwjdBB86vAvDeJwaIYSlnFZ4B7rImJZjosroOo/zw4jV1eaa/f05m+2KcbZAiS29c0QL2uTMJ2PavifRCt+O+NKesj8umTUtxi9IZo/YNA2j7V/wnXsld/9GypOu5nq3xPY1WqbkqqRNFL0WJFlG30tSCkYIDkPkeBMRoWO+d8T+nUN2jSU3EzKh8LLCxwGDVhYJqRijzDDzHNUZMinoupxhGGS4RuOUaBNG+T4+dG/V0ZKrp1smBweMbx2TnhxBf01qHDYBGzW6EshNT9/2NEognaDb1GglqLxl06/ZdjVeaDaVIB9PObvecVVf0kqJFwpPwP6rR65umKvuXaD3/WAbTSU6z4gxorTGBc98MefWrWPmkzFd1fD+Jx/Rbt5w9rMlYXWMi0vuvPsB03xGs/YUXCJvtzw4vsWXq1OWQuGP7hBjpD9/SaiuOJjewMX3YdOynxusWHPRPidQc7J3gDIdk0f7nH7Z8Y0P/hpe5NRW0cYcld3hxWuFlTsqs2ExOqSbpORpSaoC7XZF6wRFWvDhu++jb97An33G7aN9RlmGUQ3jUc/Rkebb3/yYP/vhDzl9/Skn3/oef/Lp7yDNksX+O5xdXHF8N/CNj/4hp2/ecPNWwo1vj7l+0zNXD/jORydkxx1//MWf81//N/+EX/8v/kNMWfFr//GvU6Qjnn71FeOs4eZHn1BO9nl8fc5v/cb/yFQ57r/7LaYHd7k+O2flXjHN5+x+fM3f//e+zersAp+UZDf3uV4vWe/e8PEHH/AXPxVIe07ln1GHJffGD9FrweV6Q5Eb9rjDer3i+9/6x3x051fxqmMX3nB+sWS3fMX+UcIqPGdSPuAvvujo7IzDueDmHsjEcdGeMeolor7Byf5DRjPFut5y6XdY2bOtLwip4Mbd9zi72iFTRTHOONi7wXx8TKZyjIBWav7sxxfcu12j2wWJmZHJksPje0wnmi9++gWZ83z/F/8ej3/6lKxMcdEgswmF0VRtw2YbSFiTFCnj8ufwzRl1+wQlrpmVN0nLe/Tljh0pc1Uyyk9wMieVjkz09LpmFwTarKjyBDFZkC0uwK8I2w6iB+2JZkfTF6DWeCzRXOFZgJvhWRJUDjLHh0iqb9DvHFqtMdIiYyTTDhdbmkoQhETqAmV6QOK6FO/2EBQkah/pDX4XMekpAY93w4himtWYJGBEiXOCvquJTQkyII0lyTqKfMZmmdH7Fq3eQ0pNW7coaUjTQGOXtH5Hlh0SekPfz2lbhxIpaToQs7wPtF2FzhRSJIg4om896Jo0kdBPablGFVeYdkwMiig3w0igykFB162RsWPdrDic7JGkFq3fDo12GtEZVpsle3t3OX/TYnRLTDq0sWQmDnP+a0+9u6acF6jE0a9akCneatrQ49yG0DdoOcPEQ9p1RKmerrmgdyuyzDAZzWh3BT40BF+j8MgQkNENltU8JSsNtl6hBOw2DpOWSDlD4GjaDiUdN2+O8Slsr7cYYchNgm0DwQ0IyMZ/PUf5/3T9f0YbVj+6Bel2oB7EBeutI8kdqR7hu452V2OUJMl6vD7jVN/7y98JmyUmGSHpUbHC2RXr7St03jObTFB+Rat+hrRv0K4GBX2uqHTHavWMkzsF3qyJMqcXEjnJyI8n6P0CcTDlOnZEBZNiTPQXJCalMDOUD9h+zYvnKxDHvHp1Tr05Y3e9ZrutcV6R5Qck6YIQJSE4XLCIRNLYhqbf0vVb1qsrynzEpz/+CUpP2D9+D5VOEMkewuS49hVX56fMynv0zZLH509pyzlmso9IIYoGScHZqws2669YzMYs36SoeMD9Bw/5xofvcvf4FvdPbvDu/RvkmeHJ45esryq++vwJp89f4foekoy9xQK73aK8J3GDYtyiMeMxN9+5z6P73yXJe2aLmpvjY6gzVpsNq3bL66trPv2Tz1hd/pR9pdF5ShiPGM9n6HFGmCiSvZLCjBByn2w0hzQhKaZMJkdMRkdkSQnSYcWa68rz9Oopl3bJrjtFti3ZTiEuWpYvvyT2hu5iTle/QvoV3W5N3zY4B1VraELOVXdBJvbYrC/pumYIjGKxNLS2Jk2mRHeLskiJvkcl0JnATnq8kpjgmcWO0l4yHllEvoWiQheBJM3IxT5T9YDZ/CGL449JximoLbAGKqzv8MmO2j+l3q2gKmDn6JYdonHkBBICo3yfGAWh7RnpQ2ynkEKQGo9iR6IlAUM2klTtFd5JpmZMaTQyDHSFvq9JJ46WDbLMcUmG9IbcGTIhCP6c6VhRbSJEhZA1Pq4HzKIe0btLQuzRIkfqiqgvCSLi/YDj9GFNVrSMJxnRt4S3m+ZECaRPwKZEASpJ0amisQGTTUF5bNwQpCNNx2Abgh0hpKa2K5ICurDGxitkUqHSQFBj2qYgKxyImuBSiJpAT4gdxqRIs0bIMVJNqLoGBGiRQ18QKoO2gbo5xYiE+XQy8GZ7BWGMCFOMzuntBU2tOLpVIqTE9QajRmRZivXNoEv2DXAPGRR0LcFukarBpA6pLKkC3fVYAzKBaHpILVJ7CBbXVyxmY3btK4JNyPUM6TJSlZLpwHb7mpNbN0mrghN3hw/vnXDHTLlrSu6ohEVb8P2Hf52ZqxlXBXfzBQ+LEYtWswhzThb3effWAeMwhybnZD9SaoNTcyIpCYrczCgn7xJCQUKPEgKvFrRbUD7yqfurYvxXCoGR19hq6DKqNBJ0Sy07bn34AeW7t4mhR/SOaANKJWgpCV3H5qrFB5iNwdVLdtUOjKaLLatuw1nTcLZbY0c9T65fch1X1MpTxZ6db6hEx0b33P/Vv0ItPvmf1uRljtQSgyBPMlZO0QbPdJYwKSTnZ2dMcs2N+YSD+YJ3HtzjzkTwsx8/509/9JxV9SfcuaeZzScE7WBySXlU8M78+6wv52yXp0zzwKiYgBLUdsmmecmdB4/40x9/RTJxeNVzeSHw/THl9Db54YjycMx8f8HB4bdYHEny6RajNaW5TZncQ6sRD7/1LmebrxCZ5OCgwFYBYXOUyBAKZJaRzhbkheBym1HsFRwdn6BYUG8laarIM8H1xZrt5Ro/OeXNqWBv8SH7B0dENhzu3adtJL/7e/+CX/67v8r6IoU44+4HD0j2Sv7408/46NE7PPvsBTv3knf/rU/I0hNapZif3OTuO+9TnV3w4OCYH/zL/wszrflP/8tfY7p/l20vWW57rs4dxXiPP736lO/+4t/i6rHj3/6lX2a3ljQXLQ+PF6jM48SGsz/9ktAlTOYnmAbq3Rm9bxmX75IeC3b2lMm45+TkDpIln33++5wt3zA5ukk/HvNHnz5G9ponz37EJw9nfHjnBtHmdC28ezzi7o0T7tx+xKq/QJUSkjn5eIbOJLarSCqYlGP+4rM/J880n3z8gMlMcr15TUfH4vg2P/v0Z3z+2W9x584hs+kHXG8UKtOU04Fw1jvJz//1v8Omv8BqgxhPUeMBjRd7R3fZ4NcVL3Y/ZBMFXgps9ZpR0bI4GDM5PCIdHZDrfRZGIHWOTCMi7YnaEYRAxQzjFdJD5TSToxKrD+h1SkwHVJ9xBb4tqXcZZrKjbwKJmJPIEiNBE/AWojdEnxP6gNHJYHOmJ6oGYcD5jMlsitR2gExET+c6LA6RSmRm0EnJtg7k40CSTqj7mrprCFGSKIMINa619C5ixj2pyRE2QTiFiQJhI4VOiU4gvcLFl8TMQzohijnSGEazHd4tUQhwaxLpUXkPicBHQ93uKIoc2xYURYbzFwgcaa4wmcAHR99JvNOkJaikR5CDHxH7DHpNqoeTpYPFnGbToUKGb0BagYpAcNhuinOBYiqRTOjqFElJ6FK6bYJWM9rGkKgF/VaB0+RJjozgu47YBYQv0bonHzt21RVCaXwsEGoPqefU1iHTJTLfsryu6a0gG80QOsOLSFSB9SqiSdGjGVFvSGWD8ZLoFT5EvI3065K03CDsEVm6T5QNVm7oY0/nDcKMMN/5X//NoA2Nv0tU55BoYsgpio7eb7hew+HhBCFW9N2K0AuEmH3t3gNVIH3D1l8DjkwVTPVNVEhZrVpCDtFmSN0hsw0kKSFMWJ1FpsVNmu2Iy5VjXhoOyhIZR3QUXAtJbz2FGRHbLZt+g7D7hBip45ZN77jYrunSc6pNys5qCtEzUx7letrtms31JUkG47HEZDnWR9qmp/UG6/dRcUJBy/LZU75565vs7d9lu9qSjI6JtcXLJTbZ4BuJd56nl1fUlzXvhhTdgssDfgrWXtNWryizlGdfnHN4sM9k3LJ/sMdoMuZ6s2I6nRJj4Dd+43+hLEvOTs/Y7TYDVq4oEKmm8x2NFKiJoes6hPEIoYi2QPYzpPFk05Lbh79GXvZcVP8z87ZEWo9xPdNsSrF4j+n4hI6UIMH5mlJGUlMMdMk0YyygLCXaGNJUIxMBchC0+L6mbre8erHl9OJL6EqE6Ni4x3RNTbdLsI3CrM6YlE9RHCDkiF37inX1nM3ukrp2BJ8Sa03dvCRN31CUCanap0huUo4mdGHJzl8wKnPE5RKdRFShSYSi8CkyydCTORkjykZik548Wow0A5RfjSmmM5ICxkVE2jMEOZq7A9/Vg5SOGEbMyhSXfM6l/TNCHSBEElWQq5JRlhHDlhgTNAu83fwl7F9ECd0hZXYb656Di5gwZ5TOQEDjakCSqBIhI8psSILG+Bv0nSZVHdlojecNmViwvtIIs6EsR1TbEudXJFlPygxvp2SJJ0stV9cVuTlE+GG8Q00EQo5ZXzkaXTGdHDMZt7TtirYPGDnGpGDjFc4FdJxBMPR2h5SBGDRC9rj4ChGmeB+HubzUDml8FIIxkoSuMQTZMR5PcH1PcIMIDBEwyZDziCEgZEsMFVVjgDkCDSoQRY/1Lc6PkWaO0h3WVygdiLEf7tU9XRfp+zGT8YzdtcD6aiiwkxrnLd6N0GKO7V6i00u0NkgciVJ4BK4XGDmm2wUyOYekIc1KNmsLCJLUYPuWciTobU2Wjpkfj2mqDSbWaNETZGBvL+KsZaLv4twElq9J24d4TgjZNTFrmYZDMveIrVyyN9mjrSNx3DFJMhb5Am0UK7EjKyKV9xhvKDOFRxP7knGRgYhoo6i3BiElAkGpU4qkgHb1l+vpqmkwjCnKKa65xneOfD5ncv8As5ji1zuwDpElWCdQHUTb4epmCJzFBFt7dpsIUlC7K2q3pnHXWL9jMtc8Xr6gsTXCSGR8Wzg4gQ+RPPs6F6DQBVgBHkRUSKGYK9hMPDL0+DWU4yMgI1aSxNZ4ccFnT0r+5PMv2XRrjvfGJKogCSkiFOBn3Js/Yh322bWvkLfGyGyDdmeUjedYaw5vfAt5ESjtOVm/YOc1+aTHlFvm8xkHszvo/pixvs/q1hmPnzaM5ze5deMWWmqaasP+ccadm1PWX+RUjWMy3iNaS7Nz1M2OprWMxwv6vkcICSow39sb2MK9w7qe9XqN0QEhNY8efYP/7Xd/E5Vck0y2nF33VGvJJ5/8Ev/0v/9v+U/+s1/n6nKf1cUfcffRA+JkzdOXz7l4+pjvvv+3ebx7yd/+O/85//J3fpMVGz5+9B7t6orPfvYXPPz2z5Me3ST94gn/7vf/A5Yvryimc5TcQbjg8F6k2gj+0T/4j3h5+pJf+Hf+fd6c/xC/vWJepoRcI8OCdrOm+OAezfoN9cUL9M1D2lZRNyl7e5puXXDxVPLe994DX/P08QtOX72iTA1z0/LPfvP3+eDOe/zwz/4Z/+Dv/gKLvSOevTijblsWe2PKoyPSyV027WP2DyYIf5M0Rq7X5/j6ihLL4e2SZ6+fc3wzI01zUr/Plz8647s//wu88/AdfvOf/zY/+IM/pxwfkI4kzrzmzZsVR/snTMs96rUgVksuzi+othuOFwvkpsetBSEUbFeBs1dv2DXPadyYdD1m+foZ+3sNyqRIm6DqDmOWmCRhKxakEowTpHGElIYoHF419ElDGw2zGw1nX0ZG88jYHWPdmGrzml39FWXWUHVPodFMRjM06RDcI5KlCUIL6mbzttvt6XqPURlG5ygxIoSIMp7eCWw3QokVuthgjCCEFBd6mrpGZgmjfEbbPkUKiY4zRskt0Dui/BlCX1DkD+mqd6hX4PUKQY02CqHGODbYuMQzgUQj3EO0e41Qj0FGYshotzm9C4xHOanZp65rYmdJoyfJamQYY9uE2X5HtI7oJgi1o6osVAnlGPJRwHaaeptTlgVS7RDZBdEGok2JyuODZlcNZCbXZcRoEVJjXWC3u6acbTi6dZPzi4rIGaOFoW8huqEm8e0b9o+mXFVLnJEko4y6axC9J0WS6ZTKOUbljN6t8bFGyzmWYdSVKNAoEnGTy8sl+JRizwI7bJchyEhSQzkWBCvYPIejvYc07iU7d4nKNVk5ASvRtiWmxzR1h/M9yhuMWjDKGE6FgxvIYf8v1/8PmkpJdPfwvsPFljKZkpgLNkpz+UaTZgcgBpKEEtnX7s3UFXUXECpB6AIvFF2wCO+oes+oPCC4ksav3vJph25VloxRgoFxKQxd2eGmAqaGOM4hT+gax6ZpCHVNjkBpS+cbrGvJ1Zibe/fJpMbWhl0d6FmxyHNGhSZRnuhq8AOKLy80Te9pbcO8kLhYsQsVe8fH1E4TCs+uPaOrLbvzL7lKwYmOenNFEkrcVmD7JZM8QWQCnaUYownesmuuqTcvePNqzY2jb9CHa7LcUVXXLK9WXK6vWK/WaK1JkgEHZ30/4N2SBI0mbgSdX2GkI3gQaDLGpCrn5jTj4c0U3b7kePohjz7Yo/ZLPgjf4fp4n93VC0LTMM5u04+u2EsFiZSME4NMwSYBpT2aSElCkSrSZBjgtiLguobeOfq+pW13rNdLXrw8J1Y5yhaYTJLlR8jRYE9s+iWpkAh/m6rpceGStqvYrjTLy5zNdonzK5xNKMcTmtqTqD2yYoSQCUL1ZAlo32O7J4jJTYq0JM8nwzGRzlEmJ89KDJrCpFTyNdFGMpmjpUYoRTqZ0dkI2uPjEmtfIfwU3+VvZQs11l6hSVAURD9GBgYEn5RIMqJTRLFD+JxxNie4M6ROMHJBKnOk6fDiKUYaXKMZFT1SvMKJjKgNekBxY/QM+oh2AaUq0qTDaE0Ukc5WiFTgomGSFwgsUkoysUcQnnVcQpYT1Yi63SEmBdu4wyGGoCIpovEUBRiTYV1F33qEGKG1IIoVfeyGD4yTGKUxacT5dgiNIiF4+n5L7A1FkRNsREqFEgkQ8c4TgsSIAhuvMdrRbC1ETZYbfIgDXrDz5IWgriqUGSPI0EYQgnuLJhRIk2EyEGL4s73HqDGEgBAWk3TE6NGhQJtA62sCHZDh/2/W3uxH0jS7z3ve9dtiy8il9urq6mWme6bZMyRFm5QsgbJlSxRhA/rXfOe/wIYBw771hUiLgEyZGFliz9LTe9delUus3/auvvgKNFsXFgE5gLxJZCAjI4F4z/s75zxP1NP4gxlR1pM7jzYZN7ZUpiB5AEVZVDgfSSISckRkRfSG6Ipp/lEphAhTYR8VMtcTTmzURNcANcjMopATzlRtceqGQGTe1HhncH6GMQ3KF9y2HzCLa86LC6LqwBwxJApfoESDrA3KJ46ypGRGGQ1JVlAuJ4Vy2EHuQWbqeTWJw4JA4n/weZp0ia0E0lxSywpdn1JcLGG1xMWMyQJdlvR+IPmMQiHc9FVojXeZzXXPdusQVtC6kW03cHABnwLH/YHlyZLrccfR9QwJkBpjDYXP1PxwQb9SBTFNOwNRQEgRKTvMLtDLhiw0KgyEeKAdFN2wYHi5ZXPzBn10HN+8wt76EcOx4EYMVDPLYrlg4w+0XzxDX1QcNgFTLAiNQlpPbROmLvn8zVe8dIH5MBLjgdlSc/vkAYv5u4h8j/r8NrpWFHVBHS5YzG4zv7iDH1qyvKRcLNDlmtI8RFaB5y8vqcyKYXS0xx6lFcFH1qtTIh0n6wXGWoZxxI2Brm85HI+88859DtXA5198yc31NZ988ojd9Zaxh0cP3+fZs0vu3f4U8oyvn/5LPv35f8HF+SO2hx3HmzeUzZr/6X/5n/nTP/1jvvjVK5Znez58WPD863/P6+tXnL5zl8effMyXXz1hfTojy4bL/jkPz9Z0uz39vuejT3/GZrfC5gjzktf+iqsrRT27T2UV2+6GcPmSx2d3eNae8m9+/QXVfXjpHd1oMFkii4H99oZPPniXk3LGy2e/pt1K1vV9PJFn25ZmmfngZ2vO3/1v+fTOT/nzP/8LZmczLk4XVI3EWkHbP6Uy9+mHPbNmx+XrlhQPk3nSaU5VzRsnWRcNUTm+f/ILPv7kZyzO4Ndf/5Jff/kFx+6AKDYIMzIMkvcf/wySY799wbDdUFnDThzZbUfWq4bt5Wtmy5IkHJ2U5BNBLg3jkwDxBak6cjnuKb3mPCpMWOBcZGtvuF8JhDwlasOg44TrTBrcRMTCdVy3FVJ7xrRHyxGPx4cCmW/hwjXzxTmde0ES9bTIHwRSGGIsyDEwDo5aS5AzkrgC40CWeF/heiiKQBI7hB0wzEleEwEtZ1TihOAODOkN89kGETL422TRIcxLpM6Q7sN4F2dbBvE1Lp2i3tKqpIKMYhwaYrJELKbowYyTwyJXxHBNTJ5ClawWFSLvkF6wMMXkkwgCFRXWWIY8QoRxHJDKYozFGEVOBdkrYp6CFSFHhiEg7YgqEkJJRNCQQERLiIGysBO6kIyWgSQslb0FoefN84gpGpQRuC6/7UgrogZXztCiIo0DlSmwsSB7pgVYJRnJKAVtf0VMgaZYguxJ+S1dRxliPDK0gbIIFMV0VrbdMI2s6JGYoVAzuvaKYpm4OlZodUqONdkn4hgZxi1kx/lRUYSMtQWjBxcFUsu3Cbug4P/78XcuxpUqJ3xPjGjRoDJIzqmqLX0KSFMhwwI/FuSQfzAznoxg7I+YokJm+Xa2UDJrlmgxkvuWiCAD23ZEugnjZlSCbDjsjyznK1S9Zp+ZbmC6w+qCsUjcqIEoPedNxUx11FmjY4MLjsWiZL24BTFztX1DFLcpVYMtZhSzGfNFSVMpCiOwWpLR1EWJDx26jNRSs73Z4uNrtlvP95sNwzBSlxWRkcNhw7AfaFb38FjundXkpeFKHJljqeKEuvHDnq7dcbq+YLW8y5tNz+F4yXZ7yeX1gZvdBmMs25sdVV0RvGd1ckLbtnjv6YMj58RyfYtxCOz2W37y8UfsDxt86qlOPWrR0QWNskvmyyVLWVDqkeF8Ruh+BF6jpWV/2Ey4IysoF9CUFoWBXpKFwpVyUtqHhAsRlx3DGOhHjw+B6EcOxwBiGvnojm/QWdKYE4wxSPOSpN6A0siyIIw3JHnASEeTIMSE1CP90HHcetrkUEUDZolH4FKgThYVF8zkLWbNAqpTlrakKi16ViDqgmwMhoIYJWq+4mysCalDGlBywtsVuiDH/WQmUzW5k8RR4MeOnAa0DvghEIaMlorlbDEh4GI7SWZCJqcTQjRUtsLoGjeeEjgS5IiVFVJqYjoijEeFNbU5w7kN0gRSNsRgEVaQZIeSCwZ/iTIZmSrINSnPIJR4MVJYhUy3OB5fYooRKUqcD3jvmdWW9rBhVs+IyUyb5Alk1giVQHQoFSA1xNiShMPoEvSA9wMhZKpyBrIiS4+Q47RAlDMiJ0AimKHKTAgD2hQoJYleI8gTxSU5Yu4oS804bhEYpCgnZByJYQyMo8MWCZFXZN+8JbF0KAMpCnJUFLYkhB6tAjlDzgU5Txv4iAgyoAzknIhpQFtPChkhNWBBBIQayUSKwmBVyTEEghAoVUKG4AJaCijAuwGRZgSnkbLmb5w1EqIHJStyVHStmNCQMpPThESsVEkkk50njwFZzilnntQOxAGMKkniQDNboEyDtSB1g5eSAsFcV4x4KpOoYk3ONSe1YhzbSSRRFxjhUcIzDh3F0tKsC3ADjBUpWKD9m8/ToigYvCalPWVZodcr5GJOzhIZE0HlaU7UebS05JinxbLcMw5XjG7S1ntxRdtfsen2HMfIEDMuK5IouLy6JktNYiRlT0oBIaDQCfsfHBs6T8u8WghCnrpKZZK0aMIA1VxzjANSeKIv6bc9V7Lj5thy6DqyHJFCE8eEmo3UxUBpO7xriRayP9D7HWUxQ/aBQgNK8ubqistnXzOXK0TviCGTS42VDZWtCH4kta+42V4x+/GnrE9q5ss1yk7H4vwkY41FCLh954Td0LHbXaNPGrb7DV275/6Dc1bLFeMw8dHni0lOhpC0/ZF+aFmdnLDdHen6gaKq+Z1PPySJDVn2nJytsCX8m1/8Of/sn/8LfvvVSz748GNOzu8gdcuisizKNZ9ffUbXbnH7REHm7OScl09/Q9tnVnfPeffDxwzXr/jir/41P/v5T7nuDqzv3VnBAgAAIABJREFUnvHy5UsuL1+zWl/w4P4fsu1e8OBRzW++2/D86sCjex8x04L9fovbjcgq8ZM//H0++1//FeuLJbrYMxwiWiqapiCNCxqTePwInnz9DbP1dDbOm8TTV6/Yttf87OfvcufWgkLBr3/9GXfvr6hPKoau5bgdyRyYrUCZnlvnd2mHDtsYvJwxCk+IW47DkYPzhDSj73runt8mdonNyyv2Nx1y8FRl4NZFw/177zAr34PcsDt8y9BekUNPdIb97gV1WtHvAtEHXN9N5w41hSrpcgn6jLG/YlEMCNNT1ytUvSKWCsqBplqS7QyRJTlHZEhAIudAzIlAnuT2TrA/fkfuBwofyKLHqQM+OUoZCalDhHN836BEMXVNEfjAhK4ik+JICOptCBHJeIJ3+EFhlUYYMaFksyMnBcmQgCw3YK5QskGmu2S/R+pLlAJpElIFgnekVCHTDCmGyc4pCqSI0yihGEiU0/d0RIqSlHukuIaQyGGOEhaBwo0JqQdMAW0rkTljhCA5i6k9ZeUYuoIMUxiVKkSygJy8G8IQQqJoEqjdlHiPDeSEsY6UJFJ5iAVETc6RnBQuJgQd1Tyj9Zz94YZ6bhlGhxsjVVUipcP7hBWnDL0jKwkWvByR1qFEBhIpZopihnMlWg9UlcKNGqMy8q3vZnQerXsWy4zre7pjhlRSWI00npjayXXSDeTbhvLeiv61Q3cB5QUBSVYN2Y44eU0yJcIWKOlJOZGSIif1duH3/6diXFo5zR3pmqpSDOOWMNymND2ziwW7YwtKo40i+O4Hz83WggJrxVtbVaALkmou0Qpit0PNRoQuGDzI6Jg3EZ17UphuVqv1khimWWmTwOmeoXCkRUndCPRijl1aVMooYdBCUgpHaTTdPqNExq5LEiUqB7RWFPWMZjGfljDVxLYUUpFsSRcrvJREAj5ek1PH0++f8PTZ9yDA2jlh3DN2O6ResMwloqqZq5J+7GhQxCwJKmBSou32hCiYL9bYuiZvG7xrMIVgeSJoh5ZhCGxudgQfESJhC0OmpusHRu/RhWJ5esH1iz0/+fB9/uD3PuXbp7/iOF4xX5e0fsvu0vDtN5f8/T+yIHtO1yvM2QUizKbDSl6yfb3Ajy1GwXw2w5YWnyI+dWgfiVExBE3wniF5AoJ+DIw+MdmuDaqYcXq2ZnPzOUM7YJWmliOahMkJJQSOLfuxYwiBwpYoramlRxpJ0cwYuhkyD+xCpG4qhEr4mFFe4305temXp5yuzgmLBYumoTQSY6fbflYCtMS7gLFHCixJV2AyiQQ+IWOkVhUOgcMhsiN6R3RxYrMmRXQZf9xiMsyqku6Y8Bhi9MQUEAb8oFjONW7cEdNbSY8QBFpSlBR2TvQ7TNkSRQVYRAaZDMnXuH5ASUGIesJjMSJySQoGISRSNqQYqSo5pdou0DQVKWVIHpXjNAPnE4XOjGMiDJrKFog0Qm5RKhCDIAuHQL/VFntSSsQsQEwiLCVKQt6T/IhI1d8U41LYSeCjOlKGoqhw3k3jBwpy8sQ0YrVCKc3oeoypIVtSilMXx0hSyjg3ItMpQiUS/aRGzhJEBpVQtqB3GSUTMZiJcyscUoVpZyDEib0e45S2UCGIU7tV5rcILU1wGqsLvAsU1YwU0vR6hURmSMHjU085qxiOEnSa8Fx6SouCE0hVYrTFZ0dm+qA2SiHSZLk0ssL3b0UeY8KUJUYPaDmissIIjTYDpIBRGi0GspihmE3JlDBIGdE5UpjM0jTYtGFMA0KWE8M/MTFyfcDMGqSpcW1+yyL+4SZ+VVi2B4OqTtEnp8jljKgFuICWGi8jzvfoFNBC4+OEXIytx6Uel0eSELjcsmkvaUNgiIYhCLyQRKXZHnpSJZBSIWJAMOntEYoy/1BCpMlIrUhCICLkLMm5oigSKTnImqwFtqiRwtDue9Cam2Og94GLOyvqRqJ1oKkty5mcMIvtgVyfMbYHxv4Gc2rIwePCdKHbbFrkwTKrLWOYLhO9j1zuLok6UJiS6zee1893/PGP/hivBYuyms4kbaiq1WSLTZHTdcHxtacoDT4MeN9RlIrTsxVSCEyhyGKkagqkVEQf6LuWlB0XF/d5+uQ5Ukl+/PHHmO8U7fAMa+aEUXB53SKN4kc/eZ8XbwbO1nfYXA/cvW9RybLfObr9lo8/+vAttWrL9ctXyOgpFxfMZ+fk3vDlF7/AtRsW67s8/dVn3D4tefHdK4SSvPPhI4q6wRgN9RpT3eO0ipzfe594bEn9SLlYsFo9IJhT2vEGYyQyLykw1E2BLSz9XvDOu2dsLm948uQN/9mDP6IPW4arLd3xiro2/Pgnv89m42Ho2LTXfHT/MbvDgfY4kLPC9gXl+oyy0NMoVV5gm5aRDpUSsT2wvXlJ3we0EWgPPjhGPzK6DhcP6GLk3dUaIfYsqztYU3N1s2f0Az7lieOsDfvLF9x5eI/D8YaQdtjmHMMCGWukO0APuu9o4xVBHbizKDmf1SzKkqoqqeqSQmh8rJApo9JAZrLhIiUIQcwSlwQ+CXb9wLC/RmwdphvQckCVAAv69ohNDTlZpJkCDFIiJ4lSJVYrchTEOGBtA15NvwuHNn4Sd4WAMFOynPLUOgziSGY/hT1yQcwBZTNK9m8TeP3WV5GQKhFzSxaJojhDokhh4pBLFTHSIFUm6ANQkaJHpw4jJNpYsujxGXJaE0NF0A0uFlRiROKJcSTGhDECR0JOYgvGMSNzQmuFVKB0RqaIlAmhDIKCMcpJwqYyMSiEdGi1nLr80iMoJ129DGgryMmj9OSOCOOE15Yyo6QkohAhE1NCa4nQmYxHaM/0rmaygBQzKSVEUoxDIniHVlNh7MdJxlOUHmvn9HuFH0esKRHJkoNAqclmGlKgufcAsbjN7vIr5mpAC8VAAaqk0A0pa0avAYXWEvIkPcs+I+QPu5v/ScW4rhM6GgrbMF8kutfXeDenLs9YLG+zOXyO0CNVmRk794PnxhRQRYG0FT5CTA6RIiJOavaJC9mRBORsScGA06ACLndkDH0b6IYbZK0obUXWmV0ISE5Y6xNmdc0oAhgLVmKswBRgtSbbFkGglPdIVAjfomTGljVVPaO0k3lKMwk70AZRLWhzR98ekXqJtCvebH/J9faAUZbjcYfrdwiVKRc1UeyZzyIvjCE5z6M7d5EnGllIbAxsDgeUOQFVIywou+Bk/R6LtQB5pP6y4d/94pd4H4k+YgsQZOqmRtmS0gWWs4r1fEaYj/zJP/0nnJwsKMvM4Lck0bO5uaJ9veHb4Ve0u/8a7Iaz2yvKYkVwAuf3SKNY5MywL6lixbJZEKtASgdiPxJ8Ig4NPg24MBCyR2iNRSClRBqNLQuEqCDP2LtXxIOYbqR2QMUB4yU6zOnyhkMviKNhOVuijUaogaKugYraLsjxDXUnsFWeuOI5I21JNglhDbPzClUJzLrELhs0ApMyJoEQmWQlRgqs70lq4psKIafFihwgK4pihgiB4Hs8W0IIxFAgsyYET/QR1w0wKrLPRCeJY0MOekowZGSyH2V6f4mRM7Q+QWlBFB0hZkp9j9BLytozhmskcyYx2MR6jaOnqGuGPtHMb+H8AfIMckTkdpLTJI80imF8gdI1Rp3i0gGtHWAZOoFSC5CZkI5kKrQ2xDwQY4eSJSlqlPGTDCJqUnZIOUmPpMqIXKBMxvUZHyqsroCRnBNCWrSs8HGELCmMoev3SOIkcElTSmqsJIYwiXnevtcT71WilKK0hpQdKUJZhkm3LKfxkZgDSjMV5W+lVykoisLg0w4pJ+mPH0GXFSm1KFHQDwlUQiqJ0IGYIjkWkwCDhEs3LNZn9IceP3qMtFhtOBwHXEosL1YcN5NiWtmELhQ5C0LvsKbAGPCxw2hLGD1KFxg5YRCD9wTvqecL+sOB2kTs28O5kpmZzRRlw9gqhJb40IOSaCWR0TNGh6k0KUhyFaitpN0cENYijSDhkVIxjpYsDIVpiL7Cj1MiL80PVcpaK0ytqc9W2JMlFIKYHZCxUqNSIvQDUgiC68k+ElpHvwOKiiQV/Thw6B3HwZGLiXYy+ECUkaPr0JXh4KblTpEDhbJIZSb7a/rh6ym1QhpJSJmcMlIpkJZGB3auY/AeZSpmzQJbGcbsEf2O7mAhSx4/eoeTZT0xnYsCpWsGL2iHTNUY/F5ik2JmSkZhGX0m+YxwJafVOxzrEekgjAOu33J48pKrTcn5+R2GruDbZzf847HFJkdBxMdJJqKkwidBiBmtDUoIlosZ0UeaxtDUJYtFzdXljtlszXbfUjVrZC64uXxB1x1p5g3LxZLn8jXWCB5/8D6//O0vee+93+flszd8+81TbKH49OefEJPk8Xvv8+r1K65ebLn/zse82t7wzXffcOv0Lr/789/H1DWvfrHhxfff8vDxh0hR0V4Hnu+v+fybv+aT3/89Xjy7pru+4WqX6G6O3Ht/xemDBfvhBUZLjq7g3qNHrGaCY2/pW49azFgt4aJ5yKvvB9r2wPblhot33ufk1GArzdD1tN0bmuoWn/3iW2Q9UM3nHK5Gbq5apCp55/GPkfU9jt+9ANeyvjih73r2r6/JCman5zTzNapYoO2MmNPUiUsDxkqsq8h+Rn9MFEYjTKAbOt5cveDszhnZCKKJ1CeW8/mCJ98fYCin/ZO4R5BIWCICW1bErWJ1csZm+5xDv2Oh38EUa/CKEPZsrze4q6c49QwlPPP6IQudaVSiLgqKYkkcmeRtSeDlSJIRIfRk2kwW5zWug24IuFDxcrdhuLyhbANrBCdNSehrUp6/nf0GZTwxjG/H4Uq0qd+K2RSSI4YVcVQkGTBmxJgB7xI5GISaEQiEFBFqnFLtnNBy2ofr8/fUTUPqC6KfEuCMRakC8MR0SQasthADKURIBkWJkSVKT/K2EMe3MhqFNAnUkUhAxRotFTEYsjOUUmMmOwwIT0qWGAymzMQoCd4SgsOYNEnngMSIrTxuzOiwJCMQ9CiVIVfkaBHSo1WBCwOmHJG5RKhMTIIQKrzvMUVBcNXk2iiKKUhLagqACGglkFliUIQYJ9ypkkgpiWS8j4QwAAXjkEBEyrIkJ0nwAiEkWjaEoSJ6i9bTyKP3AUKmmk/nZSwEy7u3uNx5cogomVAFoBwkgR1KjF0x+A4XI6puyCmTcpiAF9H9LWfxf2IxbqpMylCZAohT3F+2LMpHuMFQmDnJHFD6gA6Rvz2t7o570CVjnrT3UgiWVmJ9P6XpyxP8oacfI14KdLb0B0mQLYO9RNUnvL7akcwCpRuEbhit5igjJpeoYFCHxOBaitWC0ioKrRDZkp3mbG3wfo+xNdIK/FhDkmhTUhYWK9XbVmskZkmMcXpjkp+0qsUMYZac3DojZE+3dWyud3QRQirZPm85WMd6ZlDf3ZDRLHPNyfwEVUY23ZZDH5gt7rFYXYDKLE/WrE9PqWYD+/YpJ9fXpBTx3iOEYDZriDkitEFZjZ1ZHp+eUc9K3n1wxu/9wY/47utnPH7wIVYL+nbDy/Ql9flnCPOKL371GQ8/foQwKw7+wOiuEBn04Rw7OkYrQViakzlJjRRBMQRH2wv2bsaZaFHJoQiUUqBMMd2+tcFWJVILrnygnJ2htCWnI8SA8B5cTxp7YpQMe0M7vCCllrqcUZQKwYwYIqWtOLs9Z+YLfAp0aUcqWnQ9iWaq4i71+W3cCGtdUQWQaUCISFSQlSQ7i5INQRoyEbxDRYeKCsmcqMHrDSHeYFLPGOIkS8g9OSd8aMk+kIY57VXP8epIGjwiSqycUxeJlDpmzaQSlqKkrgqUFiihp6JXgRsMMj5GhkBO20nL63do21M1ieCnYjdxhHyLFM7eJghHcnKEkDGqgWhIuacqF4QEWTm0mmRbg8ogFD4pWjcwnyfGeCBngRQVwZdIldGqIEVF8hqpZhgtkTpOybb3KDuQk0anNVZnYp4MalLKSe871nRdoJk5BD0+9AhppyIaSwgS53tW6xX77UDMnlLZicsfHVpL6rJm596gzAxipjAVbTu1XrUqEFFR2EjycbrnvFUoCyHIyZAiWFvgywNSeUI6Ym1NRhOCxMdAoRNaJTZXR5YXiuAPZJGQRiERxJiIQdLMzonekuL0P1dGgBKEkKdERYgpnXYDVq8Iw3H6OR2JcWSz3zNfLKiWgX7smM1LYmjAZ7RqsdZTFnfod47SCsbRc7JKBHegHbc4BCX3ObqCdKEZdh3HVHJ6vpiWZv2A1gWt6KjmFVXZ46PHNCWlbiZ76N96jBkW9xpEXZBEQMSEFJloJMEHRDtis0A2msNxi+w9ecyknElB0cXMzWHPvj/ikkOZQMwdTo04odgMG5rTBa+fvqZWDTJaKjtHy/JtZ+SHq0iLsiZKcN5NymwpifTIPiCpGQaLkpnKWuplgdGBMPRTByMGTpf3aRqLG0eGvmG7MQw5kE1BUXmGmeRO85CSFX0cSTmiRWCuBorzijFE/HFOf7VFqi2H9pLrOMPfucf7H37Ay+Iv+PLFX1I3Z6RDZvQeRKKqLbos2YSRMJYk79E2s1zN3x6M+e2lUzAMA13fMl+cIWPJk++eU5SJBz9+D6MN7777mC8//yXH45Gb/jf8g3f/gN0hsb7t+PnvfsB8WXJ17en7zOvLp9hZZru94cvf/nu2h+/4J//VnzA7uct+94qn3wwsVo+oyhPGdmTX36Bngb0a+dnf/5T/8b//37hYaC67I/VMU84zm/aKw7Xm2C25ewZ1UxB2hmevv6NSFc3pCTEZ4jFQ55qvfnPJuNvyjz494fxBTXvsGa93pLDl6up7Dv0V//Aff8DTN99y3BV4V3B2ccbt++/yxfe/5Wy9wt0ojsmw2b1guVLUyxn2pEFVhr1/QuwecDZruNp8i3OBsrJUKqLUgL3rWC1PePNiz9MnPQ/vnDFsLDpCJdY8vmj4/uVnaD11ZiqlWM9XfLu7wY2Zsqzonef83sdEefbWGtsxoCmsRzQj4+aGr598NX3GqIY7a41G46LhKAzYBMZRDAt0eSDnGT7DyDjtxo2GMETcEbq25cptOQyJV/tL2u455egZY0nKFU24YV7eQbQKhMCHjhA6lMxgEj4NDONAM2uoCo8SR7xLyBxRWqN1jesFyVcoO2PkhqSeIbWDNAd/DylPGd0VMe1YLuS0gC0k2kiEBOcGclAU9hEyZVxwGOMRupuMopRkItEb3LCG4hKZExQwipEYMoZzSn2LGK5Q4kilbyNkOYnsRMRaiZCKoY/MTwqGIZCCxZYFVSXROjMOHuc880VNe+hAKzIOqQNaKcgNAo3IkwFbyoBUASU9WSXiCH2fMEVGGYPzLaZxGFkzHAu8SyjjsTWTrdlHSlnSDZHsLKKqCWha17KcwfWlxhiBLTMpNghppvS9UOh8hlUVx/aKkAJVk1F6wGdPIpGlousgVCvGduTqq++ZYxBqgdeJbANyaMkHjz5RLBdbkgIpYBwNwmRsIUn+P15q/52LcfyKQgeKMnI8bpG65XTxMwrp2YTn3Lpbc71bsrtx5OB+MDO+nr2DVz2d30McKVVJrde4UdDT0vWvuJB3CWpkTIGseqyUHIYtdqbZ+YGygDt3T9nNI1dmR0si6YLOC14cHFUqOC1L3rGaInvy4CEriJYYJvzUotb0/jClp7JASo1RCqMEWkqEmOaZfUyMRSbGEtMFSvmMOV/z3rogdYLNboOrZsRQYFymVA1OH/ns9Zfcs+/zO5/8PRanS0oc/tBz7Aea+V0Wy1skoFks0GrkZCXx0bG7ueb1m2cUpZmW9sqS/X5H73tCkmgz42S1xJU9P/7oEx6/+zs8fX5DtSi5c/ecsqgJDh59+And4T/nmzf/O9++/D9Ynp6yefE5RZGZVZLKWCIdrdQUi8x5BfNCsJdzkqyhuEHZp0j1DS59hNUaGRNFgkJPN06kQDDNF5taMps7dHyNOwh6uwADyVxjqxeo/l0Gf00YbzikDdGdENwCpQQ+tCg1UBZLvH/BbP67FPGEbAKi7BEqId2M/ZVldZLp1CX0YKJE2hKpSmQE07XUZcJJyNYTu0zy05KH1AGBod9BdAoR/GQ0NIJMRORIzh2oG4pq4Krb0e8DRZpTy5K6tNQKhi6wOi3Y73qaas6ytrT9ATdAqdaU9oJ9u6E5uUboGpsajGoJ42tCdgRuURXvcfmy4/RWwc3mCYVZTKNIqkbrO4zOTfPrPiLTLUgLjvuEVu9QaIHmQKNfI82WcVezMrfQsWUcdxg1EQmC0PRdTxrPsPVI2QyAQMhxKs6DRcsDKaRplKvOaOMhClBTmzMzoCioy4rNzZYkAnW1oCwrvHf40eFiIotJ+5zEQGaYLhox4X1PjlAVJxgj8E7g+kBdjigVULLGqgUpDuQ4vT5bBBI9gpIUNDmB1hFtMzYJnNui7IApp2UoHxRIiSwckoh3PUVxRh9GxuiorEWh8J1jvpjRxYBIEVMIiqJES00IgZw8RaUgZUKe/p6i2RNih2JGjJa+13THxJ27d3H+Cl33RGpGtyBmg7AZJyQWwSBvqJqaGHekeaJ7sSETOLl7Ttx4+n3i5NGMF599wb3336csCvrjEd8CWpGkIgpPv/UoXZFFJsfMcPhhMR4XS+yt9/DHSHZ70A5lJEYYCJnt1ZHl6QIRMyIGhuMOETTK1uz2LVfHa5w4kmRgDAq38wQ1LV8e3Q5dCb598hU+T/tBtrTIlBHBUyCpdEXm/03HG1Xik8dKSxaZwEQOeKULFnEJCW7YEMSRWVFzVi15lvcMy5GnVze83CbumgRjZnCJsOsQRcvDxycUDi5s5qrb0UpBiFvc0DIWFeV7J7SbS9bhNs+e/ZLLYU89+4BOPaB3byjG5/y9849YfHOHv/jLf8W9ex+zmB8IcaRsAme3KlanK4Lf0Q4N++/f8OnP30HEgJZAFgTnaZo5+/3EuK/rii9/+ZKuHXn8+BGPHjzgt18/x+gaKSVfffUlP/rgXzAOF5zfklzcOePW3VPevLmiqQeKWrCaP+TBx3OunrwkDiPnpxfsw5FeRYS/w8OHc15dLVDM+Ojj+xyD4/n2mv/mT/47vvrsN1ysIz54DijWJ57RRV4/rRGyYXZr5OG9OX/9b5/T95HKWhYE2PvJRzBfYR+W/Oa7r/kv/+EjHv/OGXosGbevsKoi+h/x1W+f8u5PJaZZ8xd/9n9xfnpGvZacNDPMbsdJyNy99ZjfvDrinOC9n/8UW8+plw/pdoqv/u9fMz9T7MZvKM0dDGdk0RK7GTJ7bp0PlPYjfvv5E948+ZZVY7Dljv34BeRblPU5OVuq1T12x88JXCJEw3gMMEIha5ra4O1IVSypzJLh0nPn9h2qAeazkYO74em3f40ImfXtgp17SnPnXZwuCFUkixbfKlqzQpyf0gaJVolCFIixxHeettuy7Z+y647sDpnsHb/84jsOrYY0pw8jh+uBVzdbfrSe7JN36iU+R3Jy05JiLghOEt00ylHXEs09Yu4RegCR8UGTKUkykYuWULTEo6Eyn6BEj+OSIb2aMKjSInRFt4VC38IHiCkhTKBotuS0ATeDtKAwcTqPySBGsnSkmMjujOROkVRIMRK6LcZObg/nE216BcUUnnV54oobkShNgdaWkD1JOMZxCgqkHqiaJSkKDscjyCPGlCR/Qmks9fxATIGxtQQnsU2LqSVEyzBeY6xk7CyZQMqanAzKJpSe4Vzi5EyTCFy+2EJoqEpDXUYMnmPsCYWgKwX70CO1pLAF0kdUGKiqFdK8RhfnaFUzjgdG76bx1KgJvp/Og3Sgmk2jS9044NMB8PhggTXIe3z5L2+4WM8pZwe6oSWEgkLXlKXEV1te7T9gcV5SlAk3KkY/ovKA1QGZPP+xQZW/czEefIeWJbVdEVXNxewuq9OR/dWOWTPj6rgg9Q2aGvTzHzy3zUdkGzCjRmdNMoZBOA7SU1Yr4o2gOB25GW7opcenN4Chma242huOseC9d0/5Qh7oxgNRDlAJwPLqyZccro6c37/Nwz/6Oa3zZFtirUTqHaVNCDEtpR38SD+cMTMRIzJCMqH8JGQxFRguR/oU6PZbfHeE6ElRslg/JupvES9BeMmyEAiXGcmkIuFvnnMmWm6/e4I60RzFhu/Vnuxh3AmiyxR2RVkZFvUJct6x3X3L65fPePrsGV3XcufuLXY3PVJKXr1+STkrKOvVxMtultx+8AGr2Zqyc9ypbnPr1h2yzTjdkuYjqrKM27vMZ3/Kixf/ms//6n/gbP1TZstbyItbqPMFWV2xQFE295ktH+CcY+QG5/ekcUTnNcHPOVjLHIGICWImpozSAowgikxK8PoKXn15oHsWUBwZ5nukXFGaTyma+2y6X3N+PnBHfEiSLS5sGcdLgm+wtkIpj09XHOI5u/6K+WJkuZphpCQMgcYEarVD7kea+BhdWWylsFpMJkENbp5JZUPe9EinJzlRk/DZE4dAHUr0OI1q7OKS2hpscYnHI1yNCmeEbofwL+iPB5S/oDs8Z16OJKnp+4qCc8Z9xGAZdzUurDByg5IDRnXY8ilzMwArossM3RtWswWl/Ak+a7zzdOMN1VxhtWU9O6PvRwpVkqPA5YGyiuTs2W57jC6RxQFjBpSaeKdD6kkJQlA0J4bBH1ECpDwniwUORQwHbNFgymty0rghINVATooYHVmM2GJJdHNgS9ZXjKEgporCFpOx02dGf8Nyfp8irTHVLQ47xzFEpJIU5YTjAsVh71ifrhjdgfYwTPzmpiRFx/XlHm0eQtpSvLWWkQLe30Deo6RB0OBGRbEaiflIoUtigBhASsE4RvquQGUw8hSZDZ4eVQS0mognYSyYVSuQFW7cUpblNK8XA1JHYjqChKQVAkNRnNP1Hh/dJOvIjqYu2Vz2FOoMLUsILxFKEnNPTCN37q0xRcn1tWG9/gk3b24QuZ1Mc0aSQkNyDim2VPVtnAscXMDFNVpXeGPR4sCqVoTQca8KVOY5h97uKl7DAAAgAElEQVRArKlVQ46J23fuMAw73BtDOVszZk/OHfY/gGIt33lM4AXCgEkSaQ0xR/o3Gyq9AlsjVmsuf/srROiRQtCmG47dNwhboqoruuErunTEzFZ0baYPAicNEcPVzTVlU1OKjE8dC9sgY8aYjNWW7C3+bxXj+ITOklIbhIDjMOLdmnfmltfDNd56bOiIB8Fh5ilVxgZDvNF8+OCn3Ly6oTRHSD2FvOBkfYflRcHT7Qsezf8B+VbLF3/1JScHyWo+p4wC90qQryTl6YzX8TVvbp7z4Na73Dq9x5tXz7kMPZU68vT5X/J884TYwfevrjg/eURVVKhFwbibcVgcsbN7+D5Q2oLPf/VbZnXJ2ektTs9OkVrx/MWGk5PbRFpCiNxs9nz6Oz/j4TtLtocNIsOrV695/N4jnn/3jLPzJdUqIcrE2CcOx4DiLkO/Q5ojj9+7x3g88uqVZ37xLp88uMNqOWf35gXtuODfPfk/+ed/9Me899EfIrSk3r2gUSXxt/Dt62se/sEj/uzPPudEvYMfLMVpZHUKfVxSLxb82z/7+v9h7U1+LNuy+7xvt6e9TfSR3cvXVsemJFIkLJoGbEAeGYaHGmviP00DA4YGnnhiwCZIySWSIotVj9W9LvvMyIgbtzvdbj04KZE1sgEzZwlkAudG4J699lrr933o4gFBveW0fsCz37ykDpnf//iSW3/H//rv/i0PcPzLf/EHbKxm9+o1qu8x+sjOf0U4LvjU/0/8L//2OVORWOfI+eKExVmBXmyoxsyz93/GVEV+/OT3uXz0Y27GkdevXrF/8w16fIk4WC4ff8R6veXd5h1TdqwvVmhR071dkPPE6F+yWC7JoaHb9lgBtYmcnEuasxVfvzywPRh695bbw9ecX/6Ik/UXHPYFo99jTrZ8199xUb2i118jzUcocYXWD4nSkOtr/vR//G/56ss/59PzC/TugCg1Y4bWZhoJlYTYCTLfEtU1U3HKJDV7Edl7zeFY0+97/PGWZy8PdMOR19sX7O6PxN2etfP8sHlISr9DyEe0ucJNE1qVCGVIQTONiqa0NHUFuWN/0Eg90S5qwOKcJjjA9GR6OgdtM2P3gheIZKltxJg7hv5IQYnvNaJ9SdCZnJcQFuS0RDAiMgjVoYo9gzsnuodoWcwFrnDIMpDNWxKZKT4jmgU+PCANLZKRdjXBtMSM52jhIB3QpUHpAh8Sow80ixUxJharFu9HUu7m/ItuGHpLudQI+4K6gP09FGaBlJGYMmOvKKqAymeM6StOFi19VxHYoaiRYvkBoywYw5bNpkHmNUptWJ0myBP7fQBRoXVFW5R0+wONbDF1QUiJaDPFecvN+xesV+cgFV13jzYFRWHJCKYp4JPAlDumo2S3lfgQgAJNS0wZNw6sTipC/yW/c/0599uO212B1Ke0RlH2HUMYOKZHNOJA2g8kJFIpTCFIvuY4SkTI/DZj8P9HMb66/oLSSrwf2G5eos9OKS4+Z7o9sq7X3N4/Z11Hztpz+k7BP1obX6aPmTgiVyNBzKNbHybO1qfE2DMax77PCOFotCXmkqMTxCbhVGZ5csat+nvkYcXZoiEULXtj2HtJZUrapwXrR+e4G49ZK2SjMcqA8kxpR5R7GCw2adRxw21sENZSLwRV6xHazbuupqTvJaVcIWrBNgSm44iWp2S35/DuyJn+IYeFZm82NEXGBZiGxC7XnJ1f451j2u0Z44r+Vc9uuCdKzacfPSLEgdOzmrKYg2HPnz3jF18+IwbLw8vP+dnffcXJ1Yq/++u/RlCxZskyKa7rlh88+R4/vP7njMcF5vqK1UcFt90dpAkdJcV4TpGvaU5/Q4yOv/h3P8EdDP/s977H1cNzls0KIx0CT+tq1qbkmI50vscIgRgtcQjEECF2lOM9XdIkLVmuLhh8xsqeZRWxJvHdNz2eBcG94v34Z+jQgPgcmS2TeIUS7ykryaOHf8Td5jX93mPCElwm+hLNCbZaE7RmJb+eLWBKYuuGoikJlUZZi7AaU66obSAuIt5opKjRuaUIgtJEvHfIYg582GgRH/iuURhcatDNGtKBVQj4ITCGCkFLKSQxHIk2MLyM1DvJ6G9RckGIDxkxKDuRtEMFOYuHigPbACYajIpoPe+wTbua0irK0mMLRfQKGChMhyx2VKVChQdMQ48PdxTaUqQFWWdc3tOPE5KWxjylbU44HF4SkqKtWzyJwRkW9QO0cUhzwPsRLa/J3hBCQDKCjPT+nvPmI7Z7gVABpQLeOXIwaH1B8DU+HcjA1K3JOWOKREqRYRJzeLicSLpHJcvufkMWxSxwkBXWTnTDN6TwhKYo6bavmQYoiyU5RfoBhFxTnEwo+QLpCkRYcnwX0KbCWkWIiX4/0daaxUkgOMv9vaWtS4pCoK1DkBDJoXNi8oJ6IZmcR8kCS4PJgiQ8vbxFnyp2u7cUdo1VBVPvGaeM0gVFM4HryfsFnGaSHph2HSpLlnVF1nB395bz60dI3eDGDTpHDq5HV5bLRwtS9mzGl5w3Ndv9PSZETAleJFwwtLLCHgfO2kvebF/S5obFeMHRHBBxR/Fe0ecIT0+px5I3+3f43RnVyhFqj5MKW5Qc9x1mDyWesX9DtgWoFrlq4f0/cMaPDLTjCjpHaCuC75HjQLWsiH5P2wo4bPFhC2Sm0TCicIvAYf+aF8/fcfHwEbe71xzzyGRG+jRw8I5DCETluV5fc39/T1kuUEKjEFhhqJRGaMf2H50Ny6YlJkkmAY6ViIhs6J1ksC1vuxvqYsF2b0hNJLWOle5ZPj0BkfneD59y9/4Fx2MmhiNvu3cUm1OEXmG++Ir7P9uyKBO6fUZvFYkaX5bEOHGxPONn37zkyQ//e0iSoehRKmFYstsFhHvAg8sBb3aEIVMox7Nnv2Zwe04vLjk//5Tu8CV/8Pt/wv34f1CUf8LtWKKeOkK8wSeFlQ9413VYseabb76jPfeoZeDF7R277RElFCenS2xRsr56QLc/8vR3HvOXfznx5uaOH/1ujcMjqaiKiefffkUlFSfLigefPGWxavnZX/4nzJj49lc/5Yff/0Oq373ixkfc7RaGgTgl3rz7e37vx1+wud3wX33yu7ijoDwrKJpItw9sbt/ybPuX/MmffkG6/TVZwF98/Us+OfuM88srftq/4W/+/X/k659/xQ/++Ht8fnLFj06+4M+/veeOCVRBFKdcf+z45sVf8Msvf8W/+Z//NcPhDWelJR4mvn6/4fLBxyT3OSfLX3D2UPP1r/6GaSxQcmJRFcQnn9JcXRDWK372AgqtWIsHxA2EnNDJkeKG9rHB3Enu3ybqJ48Z8h5ZSHCGt98eqMY7npYN9faEq/UfYeonfH18S6feUlWS/b3jsbjiV//hJxy6RLMwyFNPZQfKxTnf++iPGfe3iGT56uWWOH3LkwtBpa5J0xmHvSeG95ysGtKigPwQ7wf66Q1+rPCD49C9Iqg73vWam+6et+/vefX2wJgSKdfscmTYD5TFLR9TshUjF8WC3V0gZElTJ6py4BgmrL5iMV5QtF/jXcPoZtJIVj2SQJ5OmDYPOLsQ9Onv0SQUDUpWoGp6f0MXHLpuqcwZISg0mpRKctJkLZlCxfJcE73GdScouadY3JGTZPQTtj4QA0zTgsXaMtw/wRYVUZRz1kXcY6SmCwHZvMfrCREf4yZFHgKFSVg7h8ozismV4BJSBFABssPICZlq+nuFKSxSe0SZyUojIoiQcM7h3XNOlx+zu3dIMSHQVKVAiMBmH/B+4nS9BhE5Hu9o23rOI+ZEXVmCGAg+kbIgeGbk6DHOpBSViHEkCUnRltzd79BKkZ1HoUgZXO/Y7Xeo4oIQl9SrSHZHRFIYGSlNRCiN2wqa+gkvtgeU1VRlJsYDSVuissSpIBzeYc7mzE/2FZVtMELRJ09Iiapt/19r7P/vaEMtUVqBMFxcXyKWS8buSLsqETLSNhVaaYJPTMOHZf///MfecHay4H4f2e88LpXoYkHfJQ7HNzTLljvxGulWMGrGOBG0oLVnFN17cF9y15c0p1fIdo0vNU5mhFWsLlfMPa+IMYqiVkQCh2OcEXpKIVG4bsT3I/1xIBeW1fkJLpfc7gaWJxXX1yvevH+LNTUhBsYpQa6pKsEU9h+CpC26nrBtxuYFmXq2/4kD148eEJwhs+Aw7ogMHwxNhnZ1ysXlmqoqEWlNUSq+++45t3dvOL2E1ckpPtWcPnjP19+8Z331kNViRWFqdC7Qy0uKkwcsLh9w1SaKesNxzGw393TbHhEFJ4tbzh9uGKRkPyhO1095/NEVjfaE/bfk9oitK7yc2F2sMf7Iaspcli2H4cj95HHC44uIMQYXl2Bu0dkQp55ls6CuK0RMjNPI6gx6XzCFC4bNBWXeMPFzCgq0sQQZEarn8OJjTLFEmA6Pw0mPJtM2JavFitPTK372N7+mH3qWZ+ckYfCxQhcFdlnMe/31GVruKYUlZ0GWnqD25AztVKFzZCrv8aMli4jCIihReiSJ93N+YVJks0elgSpL/JgITKgyEHaRemWYlhGx0+QxocwWYzw5OOIkWbSn6LzAOYmxAZF3COvJSjC6iC1PSWEOByZ/mNdfBKRcwfgQKYv53+mSHA8IDTFDdJGkMsUH3JrPG4I4IKt7dBL4HCAnFsbRlq857rekWNJSoxgI8YbCzJSRMUpW5QWH4x1ZjCjR4l3AWlClJvqeKexwk0BxRb0cUDaQwhyCVDJiyxIpH7HfD6wWBlNkqqbCe8k0OoYuUxbnODpM0ZLj6Ux7MYms/MwrFxkpG3JuEMozjnuE1khbzeswwlOtHFJtOR4zZWVYnUKOEzGVCFpyTCASIQfataZsJPfbI0IokIaQIv3QIQtJUdeI3RNC2ODdgJIFRS1JcaTvPGNvWS011VnNq1+/RKUFq/YSRMF43FCXK5ROvLv5mrPlY4Q1LKTAWE1I4JzHeM1oCnTSeDp0W1HaTBh6/PEdo0xU9RJxJ6guLui3W0z2mKokVQYjMu7mjomC1dMzss70xwZlI9pOhMOeHCAtMmMyyKgphSdZSOVv01SUEExdjx4TEwktJZICNx4Z+gEjJGHYIuOSwzAQ9T1d2HN3H/HeUJxJ7sctUWZ221t0eYlgSXYbUr6l0Ibjbkdti7nLljOltjS6pNQlKa+Aw395HhkNIQ5IJRDZIrzlQWV5ZTtWU0FRP+VNPrI6sawWJX5KvB816yayPG8pT0v0dIXv593SGA7sb15xdr7k1zdrTnTDmzdvqLpEs15QmAI/RjbdwP7VyGKw7NIvWC40rVjDoKF4TP35CUlLdNCc6D/kZXzGUfTIZU3aeLa3B5R4xvO7F7yOzyhdSaH+N/RScDN+zPLFJ6R8Sn3SsWokqrrE77fIsubX776irDWn6xZ8prHnLE/PufcHptsbfvlLwbdfP6du1zx+8AV/v/0Fy3N4/bzHO8WkI5998gWVFtx9+x1i8Ly5f8XTP6oR8QG8a9mHV3THVwg3UqsFl0+uiXXAqmv2caTjFxhT0t8s6e81sehppwPTS83BJe6ev+Wz733Kel1w2L/h/atbgtP8d//Df8P9t3/Bxx8/IYoVYVpyePcO0p7lWvLRp3/IT/7qJ/zxn37Gi3f/OxUVC/05OWukLLlY/YhffPVzzhvB89/A/faOi8tPiZwQ4hmLpWAf94z3AjrPNEIW9yQULmV6fyQkz8niKU8fVYyHv+N4eEOpBLfv3+PHHaqyPHz6EX/50z/nVTzhTP8e0/aGhdijUs/71weeP3vDWisOx++4On+I3z+DASrRULUa3wb+w9/+NX6445uf/pTLa8Vh3fJmuMNXHQ+WK9rmYybdAJr++DVWPCAO12xvbnh784q77YGbw5ZgRrZjR8qZ0ljSNDHFMIfHTeZN6pl8D3eZMZ9TG0VVz8jVFCyqUDhxQ7G+xskfIJJGckQFj/DnCDROvkeuXzPVJ4T+hBRWyHCGVhlZ3s1T0eoKma7x4jVOL8gyIuR7hOwhJgynxLsrrEqofMOQb5kBq6fI/JAyGw7+axAbxu4UFS7IxiPUHl0dEbkj+FOSrzGyIOQtmUyrAZ/JHhbtkm4c0I3C0+GFn8OiXiKTpalbnN9gq4mqzhyPgugVORiUSijrCb7BlBofjjPdigLnI13fIfWALWpiHhGyoOs6rFV471FSI6UiBYUfW4QZQUSKyhNCYnIRaw3WSGIEK87Y3QaMWqCVousOiJwRSqK1YbVaY02BNjdoBKQGcgBxJIqeFDQKid8OtKVkfX7F5r7DhcjBHek+TItFOCUzEGJCpEDfH1GmoCo1wUqm6Z76n6oYl0YgjAQkFIZquWDcd2RZ4ELk/PyC6EYOhx1tq2D0/+j/HvA5M0xz2KwsVpiyJOSAsRGpDOY4oqoKbUtMUDjnieHI3ijuO8Ni9TH2/CHxpGEoI0F7TGHml3NKqDyRlafb37PfZtyUCC4jhCb6xNAfCWkiesfqfEXyPcfbkqZdUFKxSTuC85jSEwMgoCgrCmPIaaJpH7NYtzh+g23UjC5MPW5/ZBj3rNYXmHaNMZbv/c5HrJY1h11HCJqTk0esViu0tgzDkTdvXhKD5vGjT8jqDik0ob/gv/7nJaIb+YMvvk+Se7777hXjMKLLhrI5YMItbjeQw5aX97e4w5L+mBn6A3Vl+CQ5TvwVxdjyJz/+V6SxpzAWUxVkIfGuxNan1M6gc8bJnqNK7M2BKQ9olamipYiGXASsLYljSaUqaiuQ2jGkxD4ZdqGin3o69xwfNlRIslPEQaKiIWRJkhOT+AV1UQAdhRQYU1GYJWdnp9imQSwkQe7RxlCXBU0F1jqK0tAoi06S0h/QTYtVIE0kKknMCkWG2KNSgCQQypDZE9IAsSZFM3NA5R6RGwQnkGpkKMBPxOmeMHaIWINIFMua/T5iBBQolBdkL6iLluwGisYQpxElAkiBzOcQ1iQ3y6aKeiJ4g+IhPkQyESnnDjUik+QBYQp0PEGiiHJLiCBShdZixvhlCMGSc/NhzWJAYNBqzTA6kJqiiHRDh1TnSHNCZCTFwAznhBxKlAJtJ4gWQgUSlOzwsqeqr5EZwtSQ4oQyA0JIcpSkBJianEZCdGhVME2OlAVSgVQFSiiU6hjG94hssFbNu48eQvIIs6MqFjiv0EozukxdWdAQ8kjAUVjJNDlyVmitZw621JA1wQt8BG0UVduS6XCuJ6YJY0qEFiSf8dFT6YZp9MQoKEvNOM5hWLIkJzMLkaxH2YlpM2JEgdaGjMeliLQCWzRsN0cq0yJyJsi5m6ekYEqekBxFkkSVEdmjm4CoBG5MxEPCiJLBRHJWnC5XCHeH6reEwuJtS0ZjY0KLjDWRsXcEUSKUQ4oSppLkJ4pSMHpH0HvahSBPFnOyRp2fwM//0cs4ZYwxCB8xSSCVJ9IzdANKDkzTjuMtCFmQ1C1DumXn7ti5HRlBzBWBzJg1yp6SZUcKA0okWntKionKlEihSDlTSIPNGkuJEZLO737rbGhsjfElUoHWAWEdqSso455Tm7k/RmpRQarQaUacyvMV19//jNVyFmedVneoZWKzeUu2ltXFJ9xu77nMhtv7xLCT5OGI3ExkP2LEGVePHqKlR7WKT88/JbpZYV5eZOpLKGQii4g/W/Li7ob65Akn15bd/gUZQbsuQDv8Yc3104/ZxZ7nz36DXsHde895O9IuLnn1s2+4bjSf/uhf0g3v6PuOnAsePvo+tr5kSjCmTBU9/e1InjRvnx8otOFkWbLfHXFTZHP/nNdveh4+abm4+AH9fuLZ218hcsenn3+f7d++59OnT/n2l5Gi1Ty/ecdue0epMrQRozX7uwLnE+9efMPDxxWVWDDWBVPo2B/ekquaw5DAK8zVFZvDS44Hy6JY8OTijLPTK1pb8+qv/gpbGr55/VO2/a85js+xBh6cXHN/p6j5hFZuuX8m0Q9a7kao64bVsmF3fMfp6gGbm5+gzXua9hNsI1C1w8dEd6h4v+04v7zExy8pNYyjo7SP0LpCM3Fy1pKHyDC8J8WOptL4aeBwCFi5oDCG129/Q908QIiCmI44r8jRctztef3tO25e3hGvTri7my26ITs+12usPcc5y64D05wT8j2u6qnWl1TxnEU4pciakcz7qaNNG5oxklAceMf9fuT5+5e8efOa7tiTPrgY9tPA8bhj6DtiiPOaoJL0IvJVf0sTYaUr1gtBGBIiaIw0pOzx3oMx3PcdzSKStCPKnpjlTFjLmhgjpRbo9JpszkGUSOmRMkOyRD/QNBHiS3xnUNbNpI8IOVRoXdP7AV2/YT8eqcqaSpx9AEMMBJcIocTUlhAFOjdILZmiJsUakkYoQaJHaCA+xnuLUIlojhirEamhH6CqL0A6/LilMgpNJEo3Z8pkRYoWW5wzHDw5OYTw5DSQMvNndZJqUTAMW4wuZrqRMbPVWgrcZChNg/ezRyLngJAJCMQ8h9F1qchJM/ZmFgWKESEnlDQQasJQUJcOWxRs9ztMWdDUBkQkEbFFQqEgCWTOCFF84J9nEpIYKnK2KJ1xpiHKwO12S8oaLUHLhFURKzNlKSGdoSQYXczPGDPkBMSZGvhPVYwrI8kiE1MkfICqhxwwiwWKhBGZ0QcKU6F1Abf/sDeuxRVu8ChRs2gUuijwBHKeu27DNJLEFaVZE9Kc7FeFJCRJyjWZAooTqEtcZRCtYVE3NKuKYllQBIfsM1u/pz8GuuOAGz0qSySSw2FHlh7baKbQ4Q49dmhRakE7ZJKyHF2PrSIu9WhVonQ98yjlgLKGqj2lWnboSVJXVwjhPxArIqVdUdVrHj5+SlFVPP3oY5RKlNUOECzaFbqAabxlt98Q/GPW61MePpB0o2HqHIvSUpYN3//oikcPr3jx9hd0qwLXWBatIfiOcbsFDJu7DW83L7g4+SHH6Z67/RvkUSC04VyfcH11zcEUHIYttpoLNIFFUlKKBWU8oouMkzAOA0hJqSwQUEoiyQjkhy9rRKqR0SdCyByCYzNN3PUe0WdSl2iqhraUlBWziUusMEHhXSbZ+Rar7TlWlwgshWlYnlxjyoLJj5ydfkbKkqpdYsoWaQuCEjg9IUxmlJI2wSQHJB4RMiJKRIYx+ZmS19fkMhNDSQ6RlKZZsBAtOZ+hs/qA54ukKMkxE4JjGPf4YSROG4QdiYxYbSn0CpEkPjmMTkjmQKgLHYU9RdAghEGIPJvUskSbJW4csEaTsyLnGdAtUGQxIvURlMDY05nkkj0IPkhqCoJLCDQ5z7hAbRQgSSITVECFev576pAqgDTEDCE7lJihWZPzCCWwpUCQEUIQxomYQBs5GzWVmwtvP78Ec04gPFIUSCrcNNG0BcF7YiwIgLb5A+JRIpVFRAVqQGULIuJ8ImWLUhmhRmIeUUaiVYuxBUVZoqwkBg8ZpKzwU6JoLSIX7Lcji9agNAjlUHK2tUUhKW1NN4woVSBVQc4ahKCs1hTVgnE8ItQ4s8rzQIrz7wsMCI8qHEoZup2nKRcIORfjISe0BvHBMlqXLTEHspjfTSlJBBFyRClARWKeKOqCycd5tSoFqspiDIBCK8Owf0eeeqgt2AKZLHnoEEoQVcRPPaqukaJFMGu3UQmp89x5lRLbntKbjGorVPXb+nklJFKrmeEe/YylTAKSIDjN3buIQZP1gW7acUzuA/+2xifPod+TC8n9uMGUFSFIUrJomWdspg+01swFlLFYpTBZYEVG5USO8bcPEdnPJ4lgzuKoTC8PnKsFt05R6Yl1doSQkE6hzZqHjx9xdv4xpPk8aNeaaUyc5Gb2CFSJfT/Q6seM+g2pFLzvYPvuHvw7Hl9s+XzZ4F1kdVqiiw9jdumoKos18+jeRc/BH0g41ssrWrngtG2wJqMrQz96zp+c8clnn/PzL/+M5fkFx8ORXXckT69wvmf76ju22TP1lqoN/PLrb3nyyfc4u7im717jpsytOzB1BwZ3j2RkciMPH7ScnBfsNu8YDgOb/S3XFz/k4SNDUVi++eprhMxcXV6wO95xeXmF4RSjdzRtQnYeOzmKyiOCJ8WS13e/QugGkTsKfTKLp7xjij1HN/L9Jw8pwpFtp7npvgbziodnP6TUZ5RGsT5b8/OffsnJ2Tmv39yzuT8Qs6etDW1VUFQNm/uOu+ktZYJh1DTNE0y9xNRrVmcfsWjX/Ke/+r9pFy1T13F1qbEGkoiM0bOPivOPWnZ3bzF6RQ4TQ7qhqk+JwXDoAotF5tk3z9hs7litC4bgSNEiqXFTQdxNtAZ6v+TNpmd5+4xPr3/I/n6k3zmmBHK94H13IOuCm82Wjz86I0Q1c+iFQtUlq6sHvN38hHqVOblcocyCURWYCdRuII8bcvUMVg0pXdH192w393OjcZJEH+jDgZv3noNw7A87xqGHBMpoklFMKXEYjlihuEgli2bJqVhigsYKKGRESYmbNNnA6DwxDeTk0LJGCzOHMHODiCvccEs2AqkOMyY0lgQvyfQzbYqMUUuEuEWjEdkSkoVUgPAEEl5mrBbgLdEZchoR9v6DLOcakvsgVtsjxEAOcUYvJjk3f0wm54B3GVNkPIEkMkp4UpwoRUP0HpNBhYjOCYElCk2MAWNAyMQ4HrHlvJ0gcgFxPoPBI5jmMy9nED1SZ4RWCARSTkBCSIEQAskc7E8JUkyzRdOMKLUgJQNBgPCQE5kJpEEpT0r31PU5t5sNKS2xtsL7TIqQhZ6lRQl80NiqxiU/u29SQcoSJS0Jh5QDItVElyiqhLCCGCw5zB34JHpsPa+M+uRmDCySFAVCKErd/NMV41LNnbuYErr+YDcjYlf1TPrte5RR2FQxud++BchwCeHIsmmQJhGEww/TB4FMMS/NFw9I2RL8noBB2ZKQClQ22EJjFhpRgqwl9apksa5ZrEpCEbA+Y0zNsRtmsY1WSOMheciRsgkklcjGIdXMOZ+LgkjfT/SdYwyOpTKEGKhKIEqEMDOfWaoJJLEAACAASURBVNQoC7oQ1O2K8/NzDt0dpRGs65acG4xt+eR7H2OKCmsXTK5nsVAYo9C6JDPQ+zdMLhC8QkqL1jWKMxQThZFEn3n86JrVuuT1jeX84oreQUSx2fXcFrcI0dJNESEWczpa7InpQN8l3qY3uPMfUH5U0glJu1ygLPjRoUKi0YFKjEhjEEbPhdg4UlsNWRFEJhiFVxrRQwwKaRw+70hDiZsEh/7I3eE9hyHCsSDvIidtQ10nCmtQokbSYo1GZQ/CkNAU7RrdNAg5dwuKekFVFMQhcPboeyQBKStC0ZC0IiRHzJ6kFJKA8QNTHCB4dIroKNDS4pNEC4MOkhwCydXk6IEjMJFj+8EC2UMemD58kVOccNPE1I8c7zYYPyInkCljbSLhZtyf9qAMknbmlMpEzKCFQcgA+jALC+IJMRQIORLFEWGAqIGCnMrZ+JhKZF4glCQlT/TmQ3eFD92LEaMNQsp5TQOLEBKERxBQSIg1ecoYGZE5z59V5Jn5jZoZpyahjcRPEsnMOc1RzyZQWTKvkBmUHmaCUDDkLDAGlJ2fTYiIEHPnAQFK819scVbb+dKmNSo1HzjnI8roWY6i4txhkAkpA7YAbSCLTMoSMIikiSHPl4toSKFAqJKUJyIDykiE1IQIWlVMY0fVtPOkK4LEUFU1Kcu5e6ECOc/caikTSiUEkpQHEBPBrxAIjFbzlCgmUgQpJePoqZsKYiQJgUqSFDNRMFN5skBYg/CerJknXGMgpIwsJVSJCsHoI445eKqVQNsCpSvkIJh6D5VkEpFsNQZNyoasMkiHFIHkInkaKdozKFeINpJKNb+r/vH7FPB+QonZrCmTROVZMjEcI/1ec31dsJvuOI4dXfLEbJBJEtxA7+8JwNGPNKXEJ0kWFiEiMk1YIdHMIelKWySCQimMADKUdgFs/uF54uxpkHJeafE+4kTPWl1x6zqKEk6TpHMwjQItKs7XlxR2hRAZnzzYlqRb2pOaupS42HF9/hFtvaI4f8vej+y38Op+oJBHrqUixg3jsYBF5u3hBiUEbRkIaUCXmqo5Y7d7S9zvqcwJUk2EIDi5WFAF6LvAvi+4fNiQlOP8pKJqG+QzTz9Gkph5w8tiwYvNa+7ebbB94O2b95TNCe3iWw73dxhtKIuG/XFBLDKMPUrUrBan1IXi/d2GadgyxiOfPT7h4rTlxd07TBO5Wj2hUPCLL/8jP/7DP+a+S5xdLJFxoNErdDtRNyNaavZ3A8fdG4wpaItTuvc71AgeTwg9Ikk+OnvIzcuXbLoD/e43nF1plqVE5InDocfaGqYdV09PePn2DTkJlF5wclqyXizAaI7hHZPc4uMFmIHT60foZoUpFxSrCw79yKvbb/hnF5+TJoNCMxw7nJBMUiHrhG0cw6sNS/Ujbu9+DUaQTY/3CuczKWnevX6NFHB68pCvv/kGqyuUUbg4oabM0rR0+3fs9nNnUz5yxHhEKMfytMVXkncv31MqydgfsCoR3YifemyhaFpNVVt2PZycfUrTPkBnQ2LCB894dLg+o/JAXwB5pOtHht7hHcyTRsnt5p63tx3eSoZxJOZEzBFCROQPkrOhxyrDN/GWRVfzmY0UAorczOcTChkcuhT0E4isUEi00lhhcN7NzY4EIa2BiDAdSEFOiRA0SrbEOBfMpS2YhCOimNvYkhg9WglEtFg0KheEMNsukRVCjggd8TEjdY33Cm07IABzMU42IOZiPImBTEBJg6ScqVsktJ4IaTtPW5WeLc58kH0h58aUVsTcI5VDywUpKbSy5CQIyWHMjI0lSXICoQJCiRnnGwVSCIT8IBfLEGNCCk2Kaf4ZSElKc4BeonAugFRIIcnZI2SHLSH2EAJYU83QgCz+88OCmM8IkYEo0GZ2ccSoSQmEzLOI0IEiYGwiA0YqkPOzhAxJSGK2aPzsNonxg+ApEwNoabC2JPxTFeOIRMwJoQ3Nakl/+x6lJbkQhOCRBorGEnNg7H7bwJmioCwa2qXC547tcYQkIUoyBYWu0BZGtyUjMPqMjCHJhBcCqgVmpamWEn1SUp611IuSopQ4E9FKUZY1Zws1w+NTIoeRqd+R/Txq3B473m12tO0ZtTQYLFDNP4LJ03cdlWrQdQk54tSBaEsKU6PUCmMmdLHg/PxjThYl93vJeFCIICmKNcvVOWeXFxy6iXHwSBFR2mD1zLWc4luESpydXqBFph/3SB9wriJFTZ8cIlcsz6849O/IZkmxKLl7/5ZD3xPQvJveM43vOD0548Hlp9zffYfVnsZa3K5jP93yantHcVdj1pHVuiCmEfxIIaAtMoqRXHyK1IY6eygEMjtcCiQUyJIsC/pwICYorGLyHTjHtHcc3t8z7DbgPbebAHHHYjFhhEHGmixrskno2hN1S3IBW5cs1g26MgipMEIhlUephrJeE88E46hxLhNVJksHBKK3+JxQ6shRSlyYv0gij2jhMaaBvKA2JcmOJF9CkB9GTiVSzKicJAZEHMne47yECHHK+F4SOsPu9T2tqMjdgiIuMDoxdD0pJhZVQ0oVWbQc9geaZUNI9wgxzAU5gpxnq9nkd5SVxIcJZWaKjwh8QFwtCZNEFgtCGhFCANWsgk9yXjXhFmkMqBoVy5mTT0ZnhYmCOA2YrNCiIoZATgEZZ7KISQVZKpTu588cGqbpiDURpQwpW7xTCCOQyqJsJOVp7kalah7FJk8WI1Vdsd1uWbWnkGfjqS4Sk8+EFIkZikLjXCDlCiFnu5v8oBlOzJeXOA4EEZEqENNICJr57qDIKiAYSKkg5sDJ6QJbGfq+I/iA1OUsZNCa4Bw+eFaFJaVETgmpNVIJ9tt7TFkggJwTRpt5/105BCPOHchB0Q+CZmnxwc1j3aRAWHKSONdR14rO79D2DO0gqbm7JlNCJEkqCuJmi2krcvBYBLmqEBaiDJgu0HU9btUgFGAarG1QUTNNE73ztI3FKY9alahBMhUH0AKTMypA6CNKthSLNdEK7KIlCQjht1/j0Tl83836bOZLWQqBoR/o+iO2TmSdGI4TUx6Z4oiPM+t+cjOGcvIeoSu6aVbdqw9mO5sMRVkgg6TSNaWqiCFipEWSiSFS14vfPkTiGUJntM740NNNG7LUJOGQoqP4MN1IQSCdpM5zl8sLydXlmu+++4Y0+plFbAIYgzFLrhdPSOYdYOjHga5zeC/RuqE7lrx4MSEo2bx8gRAt52crlE+4aWC91JyUF4w3tyyyQdtzhqzwuqNqW4q+JO872tCjR8PNm+d8+uRf8O2br+FhRddZhDxjUV8Q6wW3fsPycs1Xb37J8qxh6rf88m+/xNqWJ588ploJii5jdYnzjtOTBxzuT3F9oh+2SDr8uOWw+444/oD744bPv3iIHUq+/dUzcg6cfbTm5hdveHzacPebieb8gkI1VGVGBHj58ktW7QWhO1JJuHn1iuXZKdHuie6Oi/Ipi+Ixv56+5r3/ipPrBU/Pn2C8ZLN5g0uSdXHGj7/4Eb9+/X9xt3nDg8VjdNFQljXL84dMPhPDW65PPkM4wellyfrhKbk+R9sGlwb+/U//T9rzhiwjZanwvWbX35K0obm4YNlaXn97w9KssX3F5u1rPvrsBBkMOgmW9ZJxOFDoyNXlJW5YEI4vWVwKZHEk5ohSC17cbvHhHuXXCAe3u5eMcmJxrtBTS//8nmVdcbjdcHl+wnTck6eJ2A/EBCqNqOip5BPOLlcElyjDHqO6eaU1GUJoKMKafN+TizcMseSYMru44xj3HN3AzdsDOXbsj5mcM2jF5DzOTYDACjmbf3Pkzgz85viOYjmwXAysiif4vIIpUpqOFD2EBiksggBKkIGYPLq8Iccdxj8k5AqRMkIGMg6kozCPif5mnnhacGGJxICQRBmQzJdhKzQ5aayriIzI4kjKCu8WQEs33bBoW7q+AtOR4xIRNCI7YCQxoYSGDMZotBEYKlRWKOURyhPiHmNWeC//H9bepEezND3Pu97xTN8U8cWQGZlZWdU1d/XAHiiyu92iTZOW4a03tmHA2hj+Ed74b2gpAfZCAuwFYYgwQREaSNOUeq7qZk1ZlXPM33jGd/LiJGGWNhIsnX1EHER8eON57+e+r5s8ywh+wLkGKRTGHEISBF+/ark1CBFReiAlQXQKa3IG12LteI5LbVFK0fvRJmxlgSQSg0eIyNB35IUkJocQCW0kPo1WUCHC2AejI5nSpBRJPqFlSQoT6o1hWt5HqYTrayAilUcoENoQ6oTRoG1HVhianXxVKNSRRKLvMqyZk5ke53qkO8J7SHQjGjhpRJxTb7rRUWEkySlCcOP7q3Eo/3c9/97DeGJsVlPGkLIxSDeZlHhxSL29oRSvQg1DIJscAxf/3w/RiaqsmJQF+0aCbymMJSsMfUygehbWc51q9k6TQom1Cjnd8bTZMTv6Ji5lFLOc2XKKnZeoXJLlgsNJju8b+m6gUlPmxycE3xNcC27B0HXUux56Qz6dosyELEukMND1Y5nIerNhvd5y2y24c/cQJXdYa6gKjSglNpdkk44oZ4howSuqyuIXAzIJdKY4PrmLUQdcX3+MUol+N7C/7DBZZLqY4qNgXr3J4WLK9e0XDMOCzCzp+ys2q6eIRnLv3kOiaxiGjsVszsXnf83Fi0cYWzE7usvQKG6udnzw9XfRuqbpRv56OQ/U/Zb97ZoPP/kp0Wz53ve/xUxMSCqnyQwpBbxW9DEwEQ05UzJT4bIp5+tL+uDJMkUlEqauaVwg6YG2sUg1JcgVm+aczWZLqUu26+es9lsqJclFjo0RKXfI7BY19djZa0TzLZr+T5gt71CUHTH0WGHJTYEPNUOSZIczqiFnnW4QZYFPlpAKkkmE1NJ4j44zBpmj+25EGiqNMwoXJQU9KQQ6I1AxIswVxAR+An6C4Aah1tCXuLokDkDTEOoB3ziGbUvc7aljA0PJQhT4/gDv7bhGCznORYr5GvqGEBZjCY9YEf0BuPvIZPDqOVLvCf7uK054h5YWVCSlDVLOCC6h7Y623mDNIVqXhNDgQo+OBTKeIqInCYfVErAE/0qWloK6u2Q2C9gp7HYBF/LRcqEGIonkc5LcU+VHNHtDPzTkRY6IGTGKsbI+aJTMUPYK12lC0EgdUdqQRGIINbFTZGZCStD2K5aHRwzB411EqhKjJygZx2CN2ZEVGdqWhBhpu4iQkrLUhCEjeT2uGJEgPEqPlg9rLdUkozqcc3vzkvmsJLgGEcGqOZqCvmuxuaRrt+RGvvIIgoiM7adhoG1uOTh6QNd4Ig1aZaRQjFsSuQERkVT41KBshQ8tMTqMkdhME2JA6xLnApPZIcMwVrgra8aNRd+SUkdShq7fcng2YbitsbpE5zlOKULrSNs1zg3M7h2w3zFywqMgDB1x6BAikS0PCd0ev6nxOkdWmuAh7gO5jzjVoGdT7FmFUwrpD1DWI0z7lbPY72sUCec7VILQJfYbx2YNfWopJoEvn+/ZNprBFLTDjiH0ICCIDYgMqWqs8Qz9yKEX0mCUIpeJTEVUikihQLRkmQIavHfj52z4KvdcZc9JYoKPhsF1o5XHGFo1cFguqT34iaDwWxZV4qA8wIUjpJyy3uZokXGz+oh5UWHlCcnNiZnGlR1dd8DHv3jK+ZM5t+ePqAoNveTLL3cgV2SLWz7+cMUf/Pg1TB55vttRVQfM7Jz1esPx4Yw6JozIOZif8GLzEZPp2zA9pDs8Zz7Z8vy85w/+0x8xXE2Z6DUnH9zh+mqDjkfcO3uPX3z6F9w5PqHRe5589pjv/s6PWBwf8Pjxb9isv+RdNeXFr1cM2rCLDYezwHr1hKvzFyg1xeaKOydv8rN/+THaHeNryYO33qDbveCLp7/Go/jh7/0u26sb7h8e8/nHf0nYnnL3jYDO5zivaZqa2dmC+8cP+fyvf0OaJHa7Fcf3D1ndjAPxt98p0dMtw/Q9wmaHywS4Kb7R7FcrsJ47y5JPf/0pnz96BuGK733wLbZugxIDB7MJ1rzJxfVLRLKsbh/xOz/4Q2BOqi0xSDbdnm6I/Pj3/iuePPoTyqxg6ErgGikUaZgimimL+HXODu7y6MVjCtsxM+8jw5xJVbGRHX/8L/4NmVjw9puv8yf/7P/izl2N0BqyBT5p1jdbzq+vuPvG+3x5dQPmM+YTwXJ6zKyYchM7BJLl6Zt88ckV3/vWO1xdv+RyM4xBfbVHiEieT3j3gUEMl+x2NZu5ZtetMF5y4E8xas7jVc18ItFxQ9e07G62dNuXdO2GXZ1ohGATWvoaXIqITOGix/uATIwZmjQqtNsQ+GJzzoFNvHPvaxQnd1BuirtsmaeCzfaSqdUgKkIqcMnik8SrhJFjnmmStexRo33Q5SRfImWDnTyh7rdof0g7rKE/QGb9SItLCcUhXa+xxuDFLUk0SCNJssWnK5zYkPwJon8HEQpsdQ5iIKUOoeVoQRMNPiaCv4eVh+R5g1A3DMGhZQUShjYgZYkfFN577KQjuTWKEqOnKFuPSnUaq+5b95LJpCTGCTFKtE3EqOi7mvkcUgw4lyFkjjWGIDvCsCOEwHw65/Z2RVVNcX1CJo0UGpkCWjekFIhhvERIFZEy4QaFazOiMAh7Q1SKISo0lkjCe/BBjQWGoiCGgDFzSA5rFPsUQeQIJN7VhOgJWc6um9HUaxYHLTF2WGnI5ZTgHULvCDGB8IQY6QeHtYaiypFAu1/9x0MbRjmujUGx2+xIYUykuuYR80VBahyD85hKo9VXPY4nB29SlSVITxsjOu3RdsBOoadhe/mYK+4x9GcUVuKKgRtu6fZQusjcX7A8/DGLswXFrMTLxBA9CrAxIUQilJbKlmQZBKfxfY5Hs9o4+usWas9cZhQqo991ZLklyyIX1y/QOueomuC2HlEFlE2k1BPt+L2VtmR2zrSqiL2j55qqlPSqQmnLdJ4RlMfmPWdvTHjx/AWPn/+CejeQRIbJSu6e3kXEQy77a7p4TbvpUcnTuXOSv2RRFuya39ANDYnE9eUtjz/+gnrVs5hWbOUFN/5zZpMHvHz8Ic9efsJ88jY3TUNeCLSeU+9XnN/8km9+7Q1uv2h47eg9gugQ2Z4uODqXcD4yJIecdBiRIPWksCLFREoKFzWDk0gvgS3b7TnIyPp2zfXLHa4TcBi4ls+Q0iDSHN+XSNuidYuUOVIcAgo5+Skn4nVmk3tEPaFOPVEJlFYoOWBiz5Qed3RMURwjRIbzPSGOrZMy5agkUTKx3nsy2aGDIMoSJw0heQIte9ciQkVpr0nBkYIhxRYfVji/JTmL3xr63TV+yAg3Pb5uid2e0G4ohWbfbumHLVNzhtSPEHmHigXaGIxRDMOaIocyi3gfSW6CUhKdXQMON+zJ8zldM1CVFUOQSFWjgDhogrilmOyJTJD2ligCSr5B9Bk+1GMVvVIoPL6boPUhgYhgh5fXBN2hZiXBalZhj5rOSL2la2+w+hpsJDaHECuMDTjOMVmFNhbntiQDVs+QQbFrHiGbOVk2Rets3HiZFmtHBX+3vaLKjhg6iEjatqP3Aa1nVMUE1ztcK1GiopgF3NAAOUZnCDGuD4Ov8SIhg6bvNFmpQAeiGMbsibAoNWHwjigSfd+RAkSvCD7Sth2oyHR2SLPTWGWJrcdFhx8GREpoKcYkuxwLO9p2i0wTMl0BOV03EGJCiMh8pqjrSF03CBzaRiKB/WZLXs4RtsAnzdCuScJjAeETng6dC3y7IeQOZEdyMzofMMZhcdTbW9phy8lr90l9RIVDggsMqsfkgawCnRf4QtG/bOGmgXdPKE1B217hwxqyBaY4RS5yYnaM8pE0PMNJgxDZV87TLAm88wztHjEMhD6SYmB+1HLbNNw2G1q7ZhgMvQ9I26Okx7kJMSr29Rdj5baDzApkfECmS7R2uGFL3yVm5YQUxJg/yjTeORSazGr4KtwFw2v0aUcXdvjUo1RB7BTWCoawRemSfRsxZooRE4bBo1PPIiWePfsFbQ99+ABfR+azgapaIZNg9Szwiy8/4tGHf8FECoZhhy1mJNERZYNTFY+f3nK8dAwLj13eZ7ZbYhRkdxbMTu/x8vMVR35JPU0cnh1wu8uR/hBTKuYnipk45Ie/e59vfO37/IMP/wHfev+HbGPPvann7vEDquIuf/Wbjzg5/Q5//pN/ycO3/xN+/MM/5LNPPqRKhxycnHKxHXi0+Yyzs1O++NUnfNqVvPP2fV4++5S+HXj//bd4Or/lVz/9Ba7d8rW3X6O9/F1qdcP0/gEP33yAc476ZcfFF0/55MUnvPedUw7ufI1te83t7poUS95443t8+qs/ZaLvcPt0zbI8wPiMudtxb2E4e3DMo09e8qOv/10urj7kt6avc3rnDuurW9p+x6654J/9i/+Vpn/Oxx//Jf/j3/9fWG1mRNcxu6PJTipUu+bIlkznn/P7P/odrncDz541zJc5Yd/w9PFLinLN/FDwk//thv/mv/0mTx79mm1zzdnrZyxPB/btDd/+7utsLxq2/QvWzTWX9c85Ojlj18Bnjz+H6pf8vT/8AV8+/5yUPFpOKKaGG/eC89VL2rZHLe/w+Nc1x5Oc8myAPOc2WGSQZHbOO3fe4icvvkRXJTUNzjo++vLXTK6esVhULGYVwlvWmznzkwwtSkybsbl03MYNq/ktcrLl0BqaRwo7myGzObed4qp2XF8P3FxdM7jA/qaGVFAPDXSMLb9CICI4IfBCjGU/rURWieUb73Dvm7/NyckDYjvQlR0XH67Rdsm+jIgB8pSjQ0TGmtxEZLhPE6a4yROG9Y7QZgh1gbIr0NB0S0LzbbLqij59RlkYQj/FiCOEKhhiTzFPbHYtRbGgTQPsIzJpVLZkZiyD8JAL6vqaIq+gfzhuK+WWpC6JskayIPkTerHGlAHfHBLziFOOIRqK4gjhDX3bc7SY0m0uKK1CFhB1wHUTYnAIc0nfdwS3QKRDhrABkTB6QXABIUbrs3eerk2IIWFyhcSQnCTPNF3rKMsSISLGBvwry16MGb5+DWlalOrIrKZvAimM2pXSNUmsUCajmlTs22YUCXILIqFCROiIUA6iRklD8pretygdIVlSKBFRUBUNGXu2+447y0OkSYhyTjfATRdJIqMfAgsWWJuB8CMxLUaiA58cLvj/eMM4/hVBQiqKskTHBAqyZo4Ihma1RudTimlOG4evfKkpLpktj9hs1rTdc4Zh88ovvUAxp9Q5edjRlJ7V0NHsE0ofIOSC/OQu9s4DDk/v0oieoe7RpSWbTSnnBtluCEOPmpXkUhFTx9izLBhCYLuvqYfRXK91jzHXmPwUlEJlmnfvvUWeVZw/75lN7rBZXeEZKOWMSWU5OBqJB/u9YwgXGFWQokckDcKi8wMWywd0fstq+wRV9Nxs9swOjiinDbtdTdut6Tysdi2rK8l2u+PJ83/F8mDB2Z03yO0xn13e0PlzFss7XN9uubo5p7cFTkVu6o5195Tzmz0PHyQenQdePzvhr3/6l7z/5pvcP3gDGRNm8iVx1vL88oaD05yLbc9s3qPkHrm/xWwdU7Pgtqu5iRX7ssBKwcRUmL5nqFvaTOIryy5dkNyc1bbn6Wc/4/LxFZmcMp3N+OzyksnRAa/fm+LCBiVrgtYka5DZHCPvkTVLCnbUeUdQkJkBIwaS75CtQOkJyS7Z+RmL68RyOqH1AyKbII0gim6syFWKtnYczhSBJb4fxgFkGNgOkp4lMiYORKQb7Oj1pyOpPURP8HP6NlA3T9iubilcgVpr+t0WF2/JVMQNJZmxnN8+Y1HMyeUMIyHPEsZ01O0VZwdv0DVbRNojE6TUYY3E6oKmhio/xg8KJXOQEEKN6A2QiPIKP/QsZq/h9yVG3KdxG7LyAmksMRRj0Y1KCLkjii1RDISQo5XCpANEF+laTyYn1I1k77bMqkhhSxjuE7qxxKYsK1bXEcGU6TyjaRJKHJNloFQNw5bY3x+Dot6AiuhMoHRBSC29f4EtPBKFcxZCJPmSSVHgXyGbrB1JJDHkSAxKCKQBZE0MAuIEKSbYbEBrRxs2mPIAZWf03QTXB2LKiLJhv92zXLzG9naDUZBngZR1DH5AqoLoe1SaIrSFqMkUxLSnbfZUZc7RwRG7mw1dHcmLBXnlEeKGdi/odoL5wQIfWpqdQc46ZoscGUtkUqhes5jcZd1sWB5MafwtoTXYyQwVI8ENYCxFVbB5eY48OKbbwXZ9zezuHJk87rJH1Bnm4CFyVhCursm0YhCGTCl86NmKlvJ4QVrvYd2xfPCAPZFwfgk96OIu4WACU4Odz+m3N/i2pSgOEUaRXP9vHdqSyxcvmMxKsgRBRurUs9pu2fYbrjY32EKz909wyeG7kn0Y2KWPR1qCTFgzUEpBCjmKHvnK21hUJcILVBIIq9DWcru6wRiFygxBJLSwX3mf1q8ZvECaBVkW8boGHAt/SNBTbsMli1lOlJZdUGz3jvm+oTEbolQUWeSd+wXtdo33DtcPnO9e8K9/9ed8+pNLHi6nRAL333nIoyeP8X3Ha6fH6FhwVB7DZk22MZyeZvSnkHRJkZ+RNfdZakvPYxZqwaPHz1mLHcdHU47nR8y2xzQ7y3xxxp9+9Gu+9d3/kre+/gM++eXPibKGsmRd73nr7AH33pui8mtOJh8wm0w5OFrShx373S3Xlzd8890fYieH/NN//jkfPJzy8uUVV5c1uS64eL7iZ3/1f/LGm4dcPr+iNBMun/0jfut7PyKvH3D7aU3vO1zf8w//8T/kf/j7/z1+f8Hu82MGv8LXXzCknmr6AONyikyyPLGcvfYjbi4+ZHJaMD94n8dXdzj+7VMuzv+M759N0AuBun/C6uKcrt5zWEy43PT8/Fcv+S9+/Pusth/y8lxxWj7kzux9Ui15/uSnHM0qjk5+zMXtLW1/hrE7QvsYGeY8OHqX+fIt9hdnbHZbjo9+wB//H/8Pd98SdO2SZv8+D9/5OzTtNU/On3PrhMC2tQAAIABJREFU97z2re9wvX6CDUt2tabpAv/5D/4ezcWeJ5/837zz/jd5/usn7HcFq3pJ1ygK1bF+cUUpVzw4e5/dasOzF5/z9e8uqdvAi8s93/z2+3x28ZQcWJ2/4NnTT/ngg7+Djj3PPv2CD2/OKc0clpp38xKbHVBvDDds2bcXGKfh4oA6v8vRIvH4l79kOrvDMCRu1+fstrd4IpvGQVFQbxwIjTUKQST6QAiRIBNkluA6TBAcvXkG0xXD7Bn67AFT9XV80TNNf02RSc4/XDF0ET3b4cWG5BPT4pTgPGlYQV2SaUUsd4iUodQ9EJJ9rRHqHK0e0KwLhqnE2xoheqx15FqD85SmI08JIypE5XFeMvQlQztB5mscL0AolNqQ7BXaGHzIiFGjKKmqCpcydvUO5xKu11hfYIxAy0ReClK+pZh5mn6HquYMcUEaOlLYoXULUjH0E/LsCDVxdMPVGIgUE0JU6NxRKUXfgJI5y2VJSIK69fTeU+aBvNBstw3GqpECFSNSagSCmDxJn9O0gTAoJtWSMHikTOSZRkjHvt4QQkU/wN2zr7G9XbFdb8mzjNxaokwkKTGZQRVPsGXO6qUnyzJS3BLCQGYM2micPCSGCwaViENAuog1knw6ik8757HFBqUU+7ZGCImQlhA0KVrK7KvWvv+gYTzJEm30qBT7nsF4ooyYRUm/2WPvTNFDJPqGTImvfO2d0wfUTce+Nmh7l8OjM4TNyfJT+vYcL35JmCZyX45rdD02OMX9C0qzZKoVzfVP0NWC8vT++D7NlljBXm9RtiQ2jjB1MAR8O9BuG3a3W+KuYWZydFWiqhyZZSh7SF7mVBNFVUCKA7ODgf2mQ2Q5ZbEkFiW9lVzWHpUamvU1vqspJLg6I/Sa2TRQVje0q57r65YRYtPzwbvv0HUD23VDu2tp2i3nN0949vQLHj15xrZ+zCSbMvc5q5sdhAu6/TW36y2//MnPKMo5N6trfIjs6y3O9WihwGnOL295790HvHj+MY1bMTn7Hno5Q7Y1rz2cky+OEekAM0nU+jF1WCMSBCRCZwgrqZRmmnK0nzHYRJBjsEREQYOiDhItZjx/9DO66yc0L2+pqmMGPM+2n8PQMlMfsKPn5OEpdpExpB7fe8TgQe5hUnK7a9BTg51CHG7JzBhc9c4SYkbT7TGlA20YgifPMoySKClBZEQliEpg5gXGRZwUSFMiIhAC2gfa4EjOoSPY/gIvFa4PiFaRhxxtHKns8duEe/ScdS9xXYNBo7xlv+qxOqAGw5vV25SqYZAWtEDoQPKONCTq/QarpvjGQJC4tKJ+xUSHnCgdyd2SqyndfoPN9RjeCwmZPD6W9A0E0RBcwsqKtJUkHTBFTZ7v0Fi2L48p8/eI5gKv9ii9YJAZjj2DaQFLP0SqvCD2Ei9KQnQk6dA6UrfXZHlOCpHkBiSeIp+RsLStQasDpA2vNiFjeEa6QN81xBjI7R2IFozElB0yOsq8R4gBRUAJz9B4tC1AO6RdMnQQhogyBmM6jN2ihKQoK1ZXEZUWCBUQeoc0CuUzUlJIFZlOFD5G2l6hygyhA0JGlBjLnLKkaGPLIYaOSBgSYRhtIHa2oF+vEVZSVBlS+ZHqEgaUVRzctex310iZEHpD4Zd0/R6sRhUlUWjaXmDLQ0ILsve4bEuROnolSLkmFxnN5TUhzzlIFW7bk5UFwShUEEgksRiYHPUMF2tcI0luj7xTQhDIbSDzBiktFJY+X4FRqKstOkjcPCOclujDCt0MMHi8kqMVsN1i2myUev7W4/Z7fILgIrV3DCJj5yU3+yt0GTC2Zb/TaLsc8yeyRpJh3QNUGtDKsVs7posjnNwTZQe5J6IZGoGSgczMaJtLCh5yUj2g88+Jfo1UU3Bf1Ximh4HtNjD0CbwiCdAi0ukWWxiyXcawz6iyA6TSpGFN3Xti+w3oS77+wRm27Pmse8LF6pqr6wuePfuE+qZDdbfcO/ldbtbP2Jw/5cF8xtHRO+SZ5ebmBZOyhIM5nz7+NfffeAu/DfTpnCF7zFpqUm3ZXK+Ymwn57CGVSjz/9adcmU+YV0csZ9/ll//6l8zPltx/5w6ryxdstis22xWTy5Z7s/t85+FbFHni+t4POXnnIUfZPXR2QF97bq52HJ69xXd+8Pv8/K8+5z/7re9TxMQn559xUBWYUrAdzqlOLJ+83JBPMj7b/opjKfj4oz/l6sVHHB28z7x8iz/643/E9945QNz27LbP+Uh+iLFyFI6KBWZ+QkqeoD7n7M17tPqY5vk98sGRZOJcPMK2BQ/k2/xs8xs++Nbb/OUf/RP8UHD/4TssF5bs5TWyCKyut5xN3uXU/gZpPuNl/ZL+VrNdw9ndOV9+9ik/+MGPefrsmqEx5LNINQ1kIZC3JX/xz/8x/93/9D/zbz6qmSweoUODVBUhv+LFxc/priXt5mPev7+kC4HZ8jvc3m5Zrz9jttySFzNetitymxh2EV2c8PTZE5xvmRmLb0piOKBenPNnXz7i4Z3XeTO/z7Nn5+gy4+zBA2KjEapievoNfPiMk+qEXFQ0K8H6xUBTD7jpgudffMzCPuTsWLM80ujybT75pOTp42cczNZUwC/+esOkmnF5ueN2c0037Ol8y76pGRwMDozyuJRw0SMi6KTIhEUAyih665gFi7t+SfbuAxbHDyjuHOFig11qjt/+Bl/89AUb2bDUa6pBotQhMQ2E3QVDViIWD3DXNZmYYbOGlBzRA94zywLEU+g3LA52uM2KKp+BmeC9xvWKYeeYlYf4uMaV53Qd2Cyhi2tCb4hREcUaaXJqN2cMNRl8igg9UEwFQ/Bs6k8pJx1uyMnyRGZrkI4+9NRd4nBxgJYFu92OIuvw4hKQGJWhjaQPj5kU71LvArbcYdMcoXuivMYLj3cGo6eIbIQcbDs34oznZgx1Nj1901CWmvV6PZaP6ZK+Dwy9J0mHyhpEoZkdVfTNFeVkLFPsgd5HBh2Z2oEiO+L6/ApkQ1ZJQhSEKFBSklJHyHbINKPerKlygYwVTa8YkiUaxb4XpE5hrKZtHMFBlimCl6Ro0cqQTyJKZ9T1Dm01AtCZQiSJawIxxn97ofj/fxhXWo8J1uRxY7wUrcdmNqx+VR/tCH481P/247sSqxRWe4LRSCOQWSCICwrdUbIkbW7oS0kqBxQtkpyiyunrp1y/9Ezf+zoHaobDU+QaOytGmwQTXN8yP8zo3Z7bvmfwnqgkYVJhpIFuIAqwxlBWBbbIKaqSstRYmwhO4obEdGGYHWb4EMabV3QkF0lRYJgShaSNnpSBLiUqGxXN3b6lcx2L5Qnz+WukFGnbmizfUpdr9K1g22ZcnP+cdl/TbhIqF9z4Gzb6BTE0tHXHl18+JS9Kin5gvd2NK3/Ah0jdNhiVc3b4GoWd8eFnN1RFwctnW5aTlgdHB8xOD8AmcIo704aFm7DbOYIIaGERyuKTwsoJPtdE2yLF6HkTqiLKEceX/EDjbumD4mao0Ieevrtiv76h6x0Hy1P2+S1HBIQ4JHQLlLIoxgCflgXWVFgjuacHZiFjNyicVKANamIockMWA1IktNAoJRAikRiJPUlKRJIgJFopZBaYptEz3IdAGwJJeKYp4YVnm3pcstiY0HgwgmhykquwQ0vvNtRp4PK8JfYeFTwy+ZEaYXJ2mw0zuaAfDHY+hnGiM2TmgLw4IoWRwJFlHVG0TMwCpYuRzJIEYcjAz8YLmUtYO0MINQY9/DGT0iBMw3p/QVbeoJVF+glJGKKQuPaIGHJsnsBeE2KNjz3a1kgZEU6RZyVSr5nMO9omYlTGEHekVGLEBC0jSke8d2SmoKlbpCrwTr8KjEqGQSKiZDo3uHgNJGQqkXJCiq+S6FmN0AbfD0TGJP4wOLrOgVBkecXGdSyqJX2zRbFCCE+uFyg9ZwiRPjr0HpTyo+KfclIAIQd0XiOTIzhBHOyrPIrA5gVSJYYegtdMyoq2cRSLgWG4wosM7z1CS7K8IEn/Kvw0MtSlzJFyQkwD3nc4v0eIRFUu6JrEbgtFNSXEZsQhao/SJdZUhCHQNZJiskRHhRCKtvdsdjU2KYppSb9rQSSSrpHR4H0iiIY8V4Reg8qh3xHFhFxUI1K1g8XBEUlqrl5ecHwwBfbEqieJGdl0AiYjDI6gJCrTiN2ocvlUo1UYTfJ/exh3PQJJ3fRj2FwMtG5H4JpuPyA5wGb9iH8TE2r3kiHcAhXRTcnNIc5cItOO5fSQrneE4CkUTMtI1APDkJPPTmnFCi0LyqIYQ89djbFfTSNlwzGld4h+/P0UxSFaRFbNNboQ2NKMjXtyRe81sauYxPuE5Hnvg/uc3M3Y7RxG5WzWNzx78im3N5d0u8DXv/81smnLw8UdLm4SbeiRC4GZG1xvCdkhOiWqScf19WekaNjVO3rfEVPi9uaa2SzxxAseZPD8+TXDoKhmOQdHe8r1Dbe3G/7g4X9Nc36Jyg64uv2Cbn3LZH5CtIatlTiXk8mC6SyyPCx58XwgPzzmO6d3OTg5ophN+Nr7D7Gza6ryBL+YcP7iKVeXz2mbhm998A73nGa7vuHi8efEdEThK7YXNb/p/hyd/TmTRc3pg2N++eifkGWaojwl7CJVPmWZJx49/d9ppGNZ/YDk7vL88Y7J7Gso2TP4LXNbkLuCAUF5vOTx+XOeX3/J17/+AWfvvMZuY2njjuG65XghmJ4N9Ou32bc33Dzf0NcOWygu95dUy1Mutiv+8qd/xvtvf4OTw9egkjy6Pufm9obT3/4Wotxys/o3ZEXBpFiSD0vCqmU9/QKtXoNygueCTC7YrAba/SVVZpnOXqe5vGBhKp5saorZlKbZ0Pbt6BdOgSGCzBzrTcFcBd5aOqZZA61kimGWR7bDNd+/e8z5Rz8lzfdUJzPSAp6tXnDDmtM3Tzg/X/H45ikf1Hf52r0JNhQcF8ds5prbssbJLc93F3S95MX5l0wnCwLQdoF929E5j3NQlnP6tkNHR8Lzing9WvyQZD6Os0YwfOe9b/CD7/wOD47uUCLRWY4SYwhweqSZff+I8PQZ3fqaod+TgkKlCW3bI3nG2eGceveUYfAIIlIOaGlAFAg7EKKk3U3IVIdPLeP2tSR4QzFTuHA1Xg66CVoqSIkwvKKs5AmRLulaRXJT8rIjRI9Uoz22WR8ydDlZ0RL9FC0sutgRYwJfYuQZMk1pN4Y21CxmU7wbSEiUVQgl6F1E6WOi3qGKiHcWazRCMooXbrS/pWQpigwpFX3f4X2LD+McIHQieAO9JCsPianDGod0Hq0UWk9A5DhvSb1CpIbgPMSCGA0CyE2gyizb7YbMmHFrLRI2K0BofBzDl0cHcy5ebimyY4QOBGfxvsYnh/aa0CuUuqYqBOtVi9F2fBcF0WVEV5KiwVsgaKJISCVxfSBFT4oBhOer5u3/gGFcCgGIMQ0bEllmkXlGrBu0kiPv2CdiZKRY/K2naVsWiwmF9Uj6UTW0gvWmQ/oNub1E67s8byRRRYxx+G5g1w/EXLOcG/wEotFElRjSQBjGWmSJIoaOwQ1j+5JvEc7hfCTF9Cq0NELhk5gRYklKkeBr+lYSnEAgcG70hk9mFW1b0/bt+MdCQJJYWyGBYWjQVpJZi5DgQ8JOSo5mc6pJxWRu2O93aCEpZYkQPT4oslVB9IF6s6bfemwyPN9conVASknbOqTN8QK2zZ4kIcss9X4sMTFZQZFnGOFodzcYW5KEGWvVpaLIC5bHB5BqkqsQSRPDgJYeo0ZWZwyOFLa4cIBXYNQYHFOkEY8kFToKihAZgINqQioGej1w1TlkEhRqSc4BJq7I8gVa5iQi1liEHssLjI1klWeierLpIUHPGfTAgEcbgS7BZKOfWDg1DuNy/MyEFEGMDLWxYkqPthBvGOKI/AshIYNFJI2QkaQEyo9YJK9HL5hKERE0RI0XkExFVc4xesfmthnLhHSiG3qUrZjNZvTrGxaz1wgJxKubM4yBSiFHxc+liAQQkRgbXHBIMog5Rs4RqUFJhzWRGBRSgdKOKNYIIlocjNzp1COFJSLAS0g5IUqErRlii1R6ZKqzRzCuvQhjEFOIgkIX6AyGsCXGLVIItFiCbgi+QeuCFCxaT0lJEulBDGP5UEoIMSf6nDTyRdE6kqKjG3o0EwbnEUohZcTFDp8CKEa8VFRkbkqhp+wGR58ysrwCk4EIqBiJg0NNPcZEXBCkGEhhJNinJAlBEJPEykg/rCkriZD1WBzkPeJvji45IO3ITJcmYqVEBIHQI4ZqIFAWM9rdGvTImPVx/Odg1AFJgCRHqg6vOtAZvhMQFVaVQA5RENNAokeE8XIEAeF7wrAnFRmZzVjvXlAcTklBI7rxEiG0R4mI6xy6FAjZEa1lt24Q0ZBXClRH3zcY9lh1zKb2pOkJpixRmSbFROw9TAv6oSOLirCtiVnCI1Hhq5pKVztiSPSuwcceLwecaJAmEfqBgKZzkV3f43CEJIjRQspQyJGIklVUhcL1GwpTEJNBYVGmou8usCJjkiu23Z4UAj5lJF1B4Wj96ivvU/tbBgJedUglwAqGlEgiYbzlSFVs0wYXB5IVmEVFuVxy//Uls1IzhDX73Q3Xl8/omzVFJjhazDEHpzx874R6U3NY3aEbBPO0Z1FKCpvIjo8R6ZDiUCPijuAjfqgxGoTMqVuPzUuivmF2fMrj55/QrUCgCdmcm5uOj37zc944u8fVl/+Kev1tsoNEe7tF+5bY3XJ7NSBnFZ9f7JhXDyiEZr/fIgvDg3ffxJqMm6srFodHIArqeMk7b30bYS3bZk33MjJbnPI7P/g9/ukf/RG50TR15OydnFoOrC8Huq7h9K5iOV0y7OfE7pKDwwpmGq8CBhjqlvP1FWKieHlzyWvZPaZZ5I0HR3TNJdvGcfeN1+lT4mZ/xfHxMb/69CPe+dY3OTw6YbW55OXFLS+2H3L45ilv3H8dHw0qWVSyuKZlqLfYwrBrtsyP3uJXn/w1h3cOuHt2igwFt4+vaW9vOTy8w53ldyj6K8JwzpBnxMP7iMkh5AqqnMP5IfuXt1ytNty7P6Vni9Q9Q7enHgIP7r3FoycvKTLBfncxUqDEHu8d1mYs5jN6d42+OEBOApzMWPUDB2Y2ZkJCIHbXXDYXrDZf8He/+23axhPXW+x+TxUh1gOrp08p5YztKvLs6iV37z0gL6Zk85L5wRLf5WNZkhhFlV3dYPIMFyTeS6SwWCNe9XFkSJEghDGnJiCSkCQIkYnOeO/dAz74rdc4ur+EaU6bq7HfIXkILffeWbCj4+W5oo0CkieTkSLOkF4Q6j2OHeQNQhqUEmihSKFiGHK0AKUzUtoSibigSUOFlDNSVAThiXHELTrfoawmeYsfFDGMeS0hpmi7A3VNDEtSCCNqNyWIHmU3mDwS+iO01TgPKhq0yFFKkeTAMOworcD5Bm0EkZFMkqTEuYAMR0S9HzsbmBKVG1GB5Fjs6KMexvyQUgqSgGgQQpME9LFDm9E33tYDQydHFPOrkrORKZ5IXuKTQKmx84WQiCkgjUdrR987oHuVjzKAHAvffDPmYPTYHkyCwSWUDvhYo/MexUhuqbIp0iicq8lNgVEFvm0RIqKVRNJDbBAUSOHxLqFk/opQ9jc9Iv/uGfvf3zMO/A11XSRGPqNQ+L4nUxYSRACl0farnkJpMpKU2MyitEIbcL4hhZYqUzS9IU3miKbBxoIUE43f4KNDT48RB/dIIuIZqHuPRKO9wmeOaaWI0dHUkRA1ykuiSyNM3oNCYpVASI2OidQORJMYRMT3YlT3dfb/svZmTXZm15nes8dvOmOOSCAB1IAaSIqiKIpuqYeQo9tud9vtcIT7zv/A/8uXDjvCYUc7wmpfWApRUlBiF1lkkawBKBSATCDnc8437dEXHySrbF84wjo/AMjMc7591l7rXc9DcHnCDAkBCgKJQEZJhSBj5FQ0CjRWG7TU+BzIEqypqeslZa0pqsC27UEorG3Qy2mbubm+5v7pPl17zfZqYOh6xrgFH99GN9R0Y5MZ7x1VVUxw+xjRylA3DbNZyf3DGcntOD6eMWsWnBzNWc8slS0wZoZQgaAt1BlmgdgJVJ5h9IysIr27JeQlkun3yWLirSfG6fabFDqX1NUp6zkUY6LrI8FtSEETRkORPAsFypQUZSJrqGrLJKRJGGMpizlCCUS1mhjHIqJTwKSACRFFROcSnc2EK4yJjCBJAUJMWvWcwAeSgJw0Y4zEGFERdJaISUCLCwEx1YpEqUiUSDG9/ylEgkrIqmFvcZ/X6isUHpksySmSMyRhUFaRhCfJARFLrNRYDTASk8cUFVIZos8gzCSeSRNKSkmFkhKda9wYkDJNeKXcI1RGKfBuJIVJnqW0xfcCbeV0oESPkB1Z/q0CXmIwKBEQ0UHKqDRhHSUFOQaMFZAVpBrwIAMpd+QYIFuCT2ibkLojC0lI06hMa0VixPmeHA3eB2SZ4S0jNaWEkoa+9xRlASITp3MPrRVCJGLcUc9KUDek3JNDgSpm0+c1OSQZJQVKS6JjYnanQKFLlJw6EkImtJVIoYmhoyw1ITi8B7LCGDNp6K0mxQoXHQozsWEV0wEe07TkKiZ7m5CClAIhTiNDU80Ydz3DGMgZTF1OnyUh0VKjxYRlDSlOB6tRyAhBZQiJNHgIEVNaXN+ixSTmMZTk4BFKYWyFiFMcKGWJ1AWqVKQYKaxFI3D9jiwiTbOY+OvlAuYHyLki+YE0elSpiRmS9wgfSKNDVPYt+vLbsb9xaAmpY8wbhrgl5QRyuoy61NO7kd2gGaMnqpGJVz+Ng5GemAbm1RKVJaNzCJGwqkAKgw+eGCRVPX2pEWZIXUzdMx0xxjDuvi129uEOIS3WFkgxcemzCJTlHJkNcewQMhC1hKpifnzIux+9w73TGeNm4Or8nMuLV1xdfEVTCg7efYehX0CC/fkjzl79jNms4OD4PebFQFm0CBlZzBd0wbC/Nrx+5SjsmsoKMBEXPcgRWxQUVYGjZOhfQtLMmiUqOS7PtlycPefHHz/h15/8hOMPZ+gLib97AaKnFXd4W5F7y5AlVTFnvFqzA2bzGmEUY+cxpsD3I8EJmvkJjx68z4uvnyKk5MHpY77/3R9iyxnVskaSef873+fR4wVfPz3jze01Rml0ueTypiX4ntX6AeuDB1yNPdokSmWIcaS9yzSlBXlL115wcFjR+Tt6MV0YnBOMW8ditcb3AlzFvQ/fpcDy4uk3nL34isXxitOPPqaq9rl5eo7RAcmUs81B0bcZJ2fcXie2uy0fvH+EiwOv31yTQuD44Ij6/nsMg6e7fM319gWLhx8j9+7RZ4XMnlIv2bYDZ5dvWM0OUVoiZc9ut8H7HWal6WLg2avnCAKJTNduIDkqrWmsQsnEkASL+YKd2PHV11s2i8j8/X3K2ZokDNfdGZ++esbevRlHR6d8/eUZcXeHDpnk4fxiy2a3Ybk44uau5+mL5zx6/2OULqjqmv2DQ25eWzI3ZJUIgBsmDHBMAqkKpEiM4zBNo4xG5TzZnt/KaDIZpMAqOFnM+P0fHfLkg32Wy4qqKCi0RSiJUoKcBqpKsLtawsEO7QfkxqGGHiJo4VESuk6h7BwpJVJ1JALR94whkKTBygKhIinriRyVmgnlqxKjH1C5YpJE90jpIMlpMioiMRhiPEIoBWrL2HuMmCMpiNFBTtgCxrFFcwwUuFBQiIzUEVRP9BFlJMbO8b2f/m2Z3ppKQYhITprgEoiMkBmpp651DhW85aunlAg+EGNA6wkTLICUJMFP00kpCsZhQ4qZnCLa5LeemIhiTopMwjoV337nRsgCiUBmxdBHispME808AUhc6HBxnJwnpiaMnsLWDK6bHCBEjFFAJHqPlgkXBMMQMEqB9NPUOAVkkWmagmFsybFGMqVFtLD4HEgpojXTJe4frhjPpJjIISLFJMUQLhK8x5oSApM9Saj/RzFezVdk3WNrTY6WFB3O7xBqQ1PNaPt3uStn1NWAT4ldBpcF5brCnu7TFhV6jLTDhjhkimbOQlYk3aFVwjvP2Api0oigCV7j48SYNlqh9fRGGjp0lsg48Y4jkhQh9eBDprKCtutxYRK+GGHQb6M5Sk1LoRPDRTEGiFmBUkhp0NpQFRYlQWMm3ays0GUDNrN3fMd3f/AOOd/y6psO5zxJTcjImBJKFMSYsVqDzpTWsrnbUBpLOSuZzeYcHu3x4eMj2u05RaN4/PB9Hh4tWFQaKxUpa0RRk41ALyRmJkm9JYUSqWtkGQhySw4R6xToiqwsSXQT8zR5SIosK0xRYebX1NKjWskBEanOGYctOnuqYoFQJWVZIE1D1VRE4QjRY3VBYfYQokJqRRo9JgdkiKg0MXOjjkgbkUUke8nkdJ00tCARgulBiyMxJpIQ9ONIDAkjJIWcPrp9GHDRoYVEiAhJIdJUKOccSHkSqhS6IDeHWK2oK0HqBXkEkQ05jbhRAgVdPzIvLFr97QMUEWriy2bEpIVHv33wFEqMSDGNEiUFwWdsXZNSJMQw5QmFIvh62uKu7shyJGPIQpLJZEYSW4TUZLFAKjUZ0zIQasBMCE0dIStiVvgwgLB4VyDUFNkI6ZboDEpUeOexZQQxkpkmBDkrlCrQQuK9R0kBMkydwigIXiDQGJ3p0rRlLtBARmQx6Yjz9DfRi5bBTYdkIeboIIgZYgZlFbKcOtvO7ybEXxSUswqpAyEOZJmQlCSvpqmAN8ScyYDWBqk1fvRUpsSPFcOwo1EFMY5oLVAY/OAAMTUEykkQFOM0wZPKwNsuB1GhdUHZNPihRRuFlpmUO0LMgMaaAm1qpBeMKSPiFD5UWIpyzu3FaxbNGo+iMJYQeoQ0aFVPxCTpabcDxiwxWiNrj4oQd4HQgZkt0FVDCJ5mNSfOJapQxASRhFJq+j/99AWg9NQNT4Sp2P77xa/vCGkgCEeQjpAywcPoe3rfsxs3DMmSpSSTQE44MDL1ystcAAAgAElEQVRokyA5lAlEV6BZkJ1ElyVaJQZ3iVKapDu2DhIrCqnQXCPZorOm1N8uxm0ukLJByAU5SVJo0TphioY+Bfq0Jc0M3pawWHNwep8PPnqInMHd+cDN5TVvzp7ix0senDzi8GDN3a1g6FtsLiDCGDzvv/chs8JD6nBJMqp62pXY3JCDZ76co82SIbREd0sjQaUamUpeXFxT1YrOOZp1Td9mdrd3HOzVrNZLfvGzX+LWv0L3PSr1bEOLGw3r5Zp+O3Jw/zGXl79l3yr6XLH/zgltH9jcDBzMVrz48iu6QbI+mTH0gbYdqKo5T977mD/88T/hJ3/+p3z/977L2auX/PD7f8T161u+/OKCopHsrffIsuHZy684OS55+OQfEeSKm4tnrOoS0zRE11FUkkU1o1SRrnvOUjzi2avXzPYWHC2PufumRwzw6I/e5dNPf81ytkTLBUPbsrnbIUTFD77/x5TLhs31BboU+DBgS8HqYIEyjm9e7mg7jesv0WWLko7X188o5Ip7J484fHTKJmrOL79kd/6ccTQ8OH6Ma2EcdixXBh00n3zyGd14wXe/8zFh7Gjbgdevb2mWhnK94OnFOZ+ffc3Bao0xmrZvUVIwbxoKLbm5vuZuyKyPS3Zn51x/sqP86B7FRwV1sWCz8Vxc3eDagQ8fnRC95m7nsVmSlOTOB970I2reIJvEXb9Db6E2c2QumZczOIR265GzAnEXGL1j9IFAmljecvoe8t6hFIQ0QErIJN7al6cnVKrEohY8ebjmo/fucX9vxV41Y64LrFCILNDKkHViGFvC/JTFB5FRJdyzRGxvcGlL4A1S1wzmkDpIjIQkPDG3xLRFyBmZekLo5Wqa+imJlB5t2um8HTxKWJSYcstTkZERakSKSKYi+T2yb5DlK7L4BiEbNOUka4sRUkXfXzNvRkZnEaaYpqpMTaaUMoWpIBuMnhFcQGqJSApknArWGHBDoplbfOzRUpGifRtDGSmsQWdDRBCTRwim6UQcSEmikiUNkjElklMI5VEmonQmukzKCiMXCN2DiYQ0TdEREz1LSg3ZkrLHWIkPiSjklCmPEaE1RTlHqxmhcwj0tBelFUKU5DzVQkI6iIE+OHK0BCQ5O6ZxfSLmEaHUZNsMAoFCSTVN9Ekk8fZCor99hv+/vf4/F+MxhrdvVMaYYuI1uoScNEyImJBGI7UB8+2xqqgkprDoUuG6ROwTRb0AJXEe5ov77FJJ2fQEf4fzI9Ek6uOG8oHjjTiHsMTfdaQsOChqZrWinjmGbkP2iu0uMPp+GhmICbuorUEZBSlOt6pCMqsrxjh1CQWC6DO3txvQBaaE3XBHxrEsC2priDEx5ogUimSmD44HxhzRSVNrS1kJpN4iZU3ymbpYEMcOKR1CWYyac3RySjm74/WbZ6wPz7i8aOm6DiEthTbkFFFm6qgZKSEmCq3Y21/RVA3z+ZzvfO9D7jUZuVey3jk+evIRtZDgMnEMiCwR1SGNEVhtUIOgCgmXW3weSbIgVgvYSRgCEY+faYQu0EmjwtQRGGXG53O6RuCrkmAEZTzkSEMKJQnD9U3DXBYY+R62iBSFxCUDylJUFl2NhI1G5xYvAkJFYpD4qPHSYJUmFIFct5SbxaQfz0xSFyEQaSrPgw8EF+hyRPQBGTOjVoxmKtvF6FEpMpagFOgQET4iksDLTNaSwilS9AQNy9UJbvec8Fb80g0tXm7R9QFdX6KKBVpLYugZQ6SyBltY2s4jnUS9zXjHKKciXQ3k1BOzA50Qdks1WxByJHQ1RIsqAikNNE2DS5J+l2iqBilHYhxAuKmbi0Vriy0T/e5uOlxoEEIh1A6pA0NnsOKUrrujnAGiRwiNYkJBZhUorGccA1o2UyRFSZRKhBTI2aNlTYoBqcN0qUlveebZYWxES9AqklNLFgKjC4IH1wsElrJc49odrpfk4GkWlhhbiGYSCHmBVgIIILdY29DtSnKuyWnAu0SICukbjOzQomDoA1VTIVT8Ox45MRP8SPRyWhzPTOO+kKZYyeinv00Sb82cjhjjVGwrSRoHEBFtJEWRQWc8Uwc8x4Bzw7QcJ99aR2WarK9CIXNGG4EtazIClTWqbNiOHfNSoEzxFsUYkaVBeEl3ccv8dAVkxgiqz+hRY0UFVPRI7LJANAGpt+TcIIxGlubtz13gui1YiTElzrUIwLlv06mcU7hUkCUgDN1wS9tfk1TLGDIxNaB2hKwQspjU0tkhqKnKfXIaGcYN86pkbAu0KtBagBoQZtJrj65DUlJbCdlhlSUnT/IjM/vtYryw+6SsCUkQhSPSTwvC9ISYWC+P6eqKO5moTo44/OiEYp1wHm4uLkjjyMXZKypT0FSCGO8YxmuaWUPOPd//+DFjF7l/VBAxZHFILda8udpwPHN8/ekv2DuAeuXo/UDrOrzoma8kS13zxSfPWC4bsp2zHQLUC6IbaJY1P/j9D+iiYKwPePXiNUsl2asbhm3P7rYlDpnsHUVpObt5xT0teHk1cLs7xaUC11nssefLX/6MqplzcPCQn/7sJ2zaDU8+eMLpySkhOHaba378Bx9zOF/wz/6jP+J/+ve/pDw64Yfff8zJ/mM++9kZWl3TNI51tcdXv/qC2+4Vi0fvkmRNtvD4gxW1WvDyV1vWDzJPn3dYGpZyj0KUDDLiZMvZ7jmR1zSqQI8VT5//JUO+47s/+sc8evAer377JfmuY3XwgOe71+wfLwj+mj5EQtry7Iun3D9ZkNUr3n+3wlQVe4cL5nvHDG3N1eszdN+Thprv3v+v+aD+kP/1T/9n1geCD975PpftHZ///BP+5R9/SGkiZ9sZvzlztMmwLPZw3YyXL855c3VL0zS8uXpJs5bk3iKVpe3g4qpDFEta77m8e8mj9QHvHzWcrBpE8OzOrikuA3948i63r5+xszds2w2H+zVyFAgRmOmC/WXNXb/BuZHZ6oDb3TW1XdA0BVW9ZrsZUKXjq+E5tihphxuC8/ztLEqIjFJTbI2/bcVlS06GlEEIhxWZvaXhux8dcGLvMVP7lNUKryWBHiUScoS5meF3GTlzLB42XJ1XjM6AE2jrGHc9IVakMlPECywLsrdTBloE6nqOVJoxvIb4MVmMoO7Q9gYtS4KboUUxae51II0DbndEkregria5jrSYckNw+xT5I6Q1U21HmPjf3JBiRMkCoa/o2x2zao7KNclbRC4ptMGNW2x9x3LRsLnLkMopesmIlhUheLIvKdUcn84hagQDUjuE6smqIqNRooRgEEJBHogxIbKn1g4fBL4XNFVBP0pytLgkiMmitULbhLYtyhja2xKrS5AtUvegBUkYTGEYQ4dAoGVBCAlpoagM2sA4DGhR0Q8bTBUpCoOkpm97MpGy0ey2O5Tt0foI0oKhGygKgSlHYtzy+qLFyIZm1hJ8JieNdwEhDYUpkVIR4z9kMR6mEbYUEmktIkdSzmhVIVCkFBBGIszbeMHfe5mat1Y8iwqJNCSEXFNWhwR5h9HnLPprLrXnOkV6LZHVAtfcZ1Eccb8ueC32kemavVXD8b0V80Uipy0vzt6g4xHPXpyhKsc8CRaz2aQ1ThHfjchCM1svqGcV1hqkdyjnCD4R8sQSL6sKay19l5kt5jQzhcgR10JWFmSF0hkbpxGsLTJGCmqjaOqSGCOkyUJVFJq7uGPsJbVZsHe4ZLmo+M2vr7l38hH3H73i6vbF1M1zBWOXqE3i4PCAy6s3YDXReypjmM8qjg7WHB7sc/9gzQenJ7x89pSH1rJf36e2ljgOeOcYt1ecHNyn61pkUYC2OJcQcUWpF9N5kjZEYcljz5A7kp1uhzIbRI6I7IiyR+X77N5ckPItMiVWi4eo6pjd5pxde81yXmPsBlN3f0dESa5GqiVFNZ/MYbmn8gYjMroArSUpFlhVM68aRNgiN1uEtUTJ2+4zvJ1zk7NAiEmxG9qAkha0IgtBDhkpMsbWiBxRIVIazZi3hNwiYkIFS44lKRe4OJB8S9lMHYpudMRdwvcZiaPrOqxZUhWaYdihcqQwioScHrA8RZ1EmqyQ1lq0jkShSGFJ9qfEqMj5msG9YbNLSKUoy4osi+nBVQO1PaLtOnwYEKKZttuzRMkCiSDHO5QxyGyQUpHEFqxHKoHrD8iMRPMZpZlj1SFYQPZk4aZFTSzBaaIXbJxDKo0yAm1LlJC40U3qYekJfkRry+haRDYURY0xira9wLvIbHlMinpyCmSPViOIlswImwMUA3auiJUjxg5iREWBipCGxM7dI8Y1xWxOSjty3CBkRCqBsQpd9hRo7rYtqtDoIuPCJNkx0oCIhDFgbI+t7BRzsgrnA8MY0FmjioJCF2w7P0nE/O5thK5GyoLZ3NINN0ibCSFM05KocU4Qs2ExW+CjY7udbH5ODNi6RnuBKjRRSO6uXjMrSwadyD7T7nrq1ckkHRrvsFVm3AZMTlQHCffGExNYW1IKRQqZMAOzV2JrS7/rKM0CkSUuO5JWFErjL6+xSGShySIS7raMccT/31CxI5f0cSDJxBB6WnfNkAaKosS5jLQFwhu6/oaqHlHSQTIoSkqz4PL8kv31fZQMlE1Pjg4hSoSaIeWC3c0b9mdzKmGBc3xKkI9JeUXIO/owfOvnEZWga7cMoUVaSVk2uJgIYUttltzdaIY4Y/Fkwf7H91m8Oycv4Oznlwy7Gy7PXrK77JjNFS+ef0nReFarOYvlIamcs/3skpuvnpIe3aO5d4ITljgm3l83zBkZHljuP/yQbQ8596CuaSo4XN7DXXp8N/Dxhw95ehZhldjdbpAOPjr9gEfLD/ns2RcIrrG55+jxKZcvnhHGSBwDZ901x+884nrT8uHBPV6fPee3XzzFPP8PKLtAiSXXLxtevfwV//m/+rf87//L/8DeY8v+/gHWLOg2js1lwf2TUy7eCP7Nv/5v+cmffUrunvJPfvCQo+MV7S7xtBz443/xY773ux/x5lXBn//mT/jekxW7VhNC4ODkHqcPfpevf3HNXGk2Fy/RJ5p59QC3a3l595Kbl9fcm89Y7/ZIfk6qCr6+7IjhiPdPTnl0tOTzX33K82cv+Pi97+F2nof3LVr33N1WxLTPtvuUcbwi9gU/+OEfY8MBM7XCb+9xtgXnvsHttpzeP+Xr+CU//oP3+bO/+u+5tp9z+vE/p1MHfPnTn/GD33+fxcm7nN885/xFz8P1e/TrEjPL3LiR67OvWZYlr7665ujkEW+2LylmCwYfON9d4HTLv3jyhD//6y/ZO6hYPko8eP+QTkfO3Cv6PcfDg3d57e74/PU1s90ZG244WlSYmDh5sGC9eMyrb77AxEMuhjfM1wt++puf8J0PvseTwyeUzLHvzbDF9wjuzwDNZvs3uDiS0oQuVFKxmDfc3t4hLEgpEFmS02S+tTKz0pn9heT+/YbydE61v5oaXAiMACWnhfadGtGnNffzLZvnmjFD0oZqVWHVnMKVzM0aDrd0588xsib7NcGVSGqyXOBcZkwRY8+JvkSnmhA9SPU2iqYpCotL5/j8krJ5u2iYDMHVBLfElBJTXRMzbLYjUk26e6ULqnlPGGqyO0aLOworUbFBiQIhEpkBabZEd4EpZ4xhwNiKGN9q7dOM7Bv64ZzlumD0HUpBv5tMnmVVIlVF20/FtikUWU4dZqkdVjpyiOQRCp3AJnwMyGzpe4XSGm0FUgq8A0yLaQRyAKPn5DjFekIwRG8xqiA6RdM0xCAmVLCdiuNd70gpsqgC64MCF1uUziRvgETKiX7s2fYbgu5pFvtcX3+JbdS0g4hEak1tDshhDvEWkSPA290H0BoyfooA/UMV40pIpnF1Bu+nhc2csKrGZ4hpIiIImUmj/3YxLg8R5po4eHZbx27TUy9GdNmTfEWp/inX1/+ObE9AH5NNprq3Zv3xe5glyKLFzgQ2HbBczagazXa35fzVOe0mcPHml2z7DtNorvyKw1hwoGqKyTbLel6zX5YQenx3SSxqQghTUeQzUmlKCz60SJEoC41X4CMEM30AEBJFZlZVkDNGa0ypSAg2Gxhawb17a4y6Y7O95s15C3mJLmpElES/RQvF0Cq+/zs/JowFv/3VU3xyrPbnU/6xc9RNAznjfc92c8vh4YLlqmS1qhAkvnjxindOH1ELkHiS0JhZjYkaXMt4/g3V+mO0OuDWPWUrLrFiQPhI6SoOFyW7JHGFJMREjglcAgVCSowQzHLGBc+B8iTnubvbIeYlRXmPHA8Ydy8xYstsz1LuBUrxDi4WRPECWTxDVcfkuEZW51yW7+OCIOdIWVmM0GgkmMy4kwhWGCMRQqLEBI5IaZJokgVCSorKUBDwpSIIQfYBnJ+41yqDd5h+QORjhpxwREyMlKPAB0UrIapMoSyBQMjm7bisYDabMa/WSEbqecL7LT7smNcNhZ1BsIyDwuqa5aIgulsq44jha3a+Q8hMqe9N+XQxUMx6stpi6pLSHCJiQ3SS9XKfi+vXlPsFs1nBy2++5mC5BCGIOVEWC4K7I8UbwjDHiDVZBKK4ImWLTodks2O11HR3S0Su2fafo0xEpzWkxbTbYDyIHs1ErdCqASIZj9AOZXeTkjk34O/hncD7C2zZoWwgUzD2S2LosWVFiB3D0KELOS3JJMHoPXrfUylP7gPuTFKYg0noYyKibBiyoJx3xLZBCYspe5IYyaEi+hnCG5T1kGcIAkVtiSnhnUGJEiFLYr9FEKjncNu34OTUtbYFtiwIvaNYWHZXVwgjMPNTimCIfiQhsEUi+I6uHZDsQ7bIHMgqIK17K29wpNaTY0Ua92gWEpRAxsTQD2zaFhUL2gFWp6eo6w13t19Q5IKoMl71yJCJu8Dq4BEmr/Apsdof8ds7rq4HnKhZP7iPqmr6tkUKQ3qruBc5T8irt80O5x2LvWMuv/g1ppuiElE0QPt352nvHd04IrOg3XWTsbXRDE6y7bdI0yH1PmURkGpHThojLIaO7c0168UeaZQYsUTojrYfyLmklobSv0IpTzNbcrOBwXtWc40OPTb2lHKA9G0JUe0kjDOatKKQc4yruLx5gZkb5Nwiiswwu+Xkdx7wwQ8/YG91wtnPX/M3f/UTrl+eY+nww8D53Zb5WnH8cIE2JW3riTcDT979EfPZHurggPLwiHbbct0+5/HxIVLv88HqnzHelrx//wGf/fYnmP6WuZ4ju3tcvLxC6FN2Nw3LoqPffkklapZ7J1hV8elf/xyXb3lU7bNqjsh3I41saBlIsqecCcZY8uuf/wb7nUe83EVC1vTXFwzDS8rqgOVHT1gelPzsb/6GT/78V/zHzY/49WdfY4s5urCMaWD/+JC90/f4k//jv+Mv/uqn/Ms//m+oypqLN9/gxgv+i3/9j5Fi5Mn6D7n+9Lf8q9/7t5h1x/XFBdp27DWZzz89ozYLVg97zt9ohpuOy6tf8s3u5whKDg6X/OblHerRv0EtSvZV5OyTZ8zUPkVquP3mnDHMePDd79GrzIHoQFxzt1O8vjjn8vpTmtUF/+l/+T3G/pZRvOT6JrJa16i4YXSWwmqOH1S8+uYvMX5H90LRPV/xBx//Z9R5yeXZJQcPH6LiFj2WDLeaBx+e8Pr6hnTT0N1dcv78DV/85g1764p33jnhF7/6jHKdiW3i8rJnt/GUs4Z/v/2cF4s3/NN3P+JhlfHbAcqBk6pErRvk8pDzT674+Mnv8c1n18ycI+9GZqZgdbhkMT/k8uoNr9rn6EUgd5Z4O7D/7oJjfYiwluUemPUe3zn7Ef22p7Q1fhzJOSGURCDY7jq0lgSXiCqjdKAUkvW85t7ejIOl5PSkZLE3Yy849k05ARGEIoqp07sua8ahg/GGnbnPXTFS/+6S9cND1F3g/Osv2abPqPxTQtdjuYewLdJOWfUcFV5dTNZlHlDOOsbtHBk1OXZEOopZjzIOVdxn3C4RMhDokXFJigIvLonmS6rid0DUBN6Qty22WpPFjuB7hnYPlVc4/5zCz2nsnKxfkhGAxSfob+Fw/RF+a4lZkOmQ2qHNZNN0vkMZhTFzrq9vWaxXuNAj9Y6kCmKsGUaPslOMNWc5mbGFIfqS4Dw5ZLI3CCEYwiWLdSSJW7S2SFkQBs3QKURZkseaghrpZqTYkVNLio5MRpk7Cjsjh46h32CsBVERYiYSqaqCTR9Zze7RXnUIr0heYe0Kyhltd4cyMxp7QWwDi3JGBvqdBDRlJabYqchs+lfs7e1R2JKxS4QwyYxikEj57Wni/69iHJGRUkzK2zhxNYWYOnhRBKRUSKOmBcTw7VtA9CNj21FIy6yYIWsNeUSlNYWNvLn5BbfMWM4CWQxEU8Jew/y+om1uUcWK++OMttzQ+Vtef9Nze93Rbj03168ZwiWqrBmHOcsq4UTH3ZgpsmGxbMjzFRckfE6U6yWp3zC6ntH1DIMjZ41sJSpaIp7rG0dpGowqKY2krCQ+tIQc0LZk9JohF4h+RDKgrKDWgsSW6+s7zl5d8er1a6q6Rd9taZ3j6uKWpnzI3H7ID/4RLBvD0WLN7q6nairqZcPQB87PL7l4c8nd9pbj+yecPLrPYn9OkoHLqyuOTx8gKk8cXlPVc2R9hNIlYpQkGUirGb68xSiJ3wX8TmBLyEWmK6CXmkrfMeiKOM7IA7hxS7Sb6QEShipoSn1FO7/gqo1UsyU5XnG7e4YPivLhHtdD4Gh2QG0fUZWQxx35riEMe6SwADFQy4fcyh3drUMPNfPZksIqghi4K3fsRE9ztKa88yil0G+B/uT8dsw9XRCQCsoFNmQECScNvi5J0VP0HoIgGMllvCH6hKFGacVQBIY8gBtQPk0YtOIYpSJKb8HuCP6GJBqsyWg846akad4n+cR2bFHyFmMFLl6T8jESi+8lQkdgor7YUpH9C0Z3R6UhxD0W1cMJ0ShajArs2pH5fEnkhm++vuT+4WOMTgzhFqEiOdf4HsqyRhHweYdzAlnMIJX0XhC9JYcKrRyJawq9JEVJpAP5HKUkPtYYvYScqGY90ow4n/FeTygpuyCMmRAd871bdu2OUlu0XhCDIOaRZi8xuswQW8Y+YO0cIcVky0yRorL43XOK/VPedLeYxhBMhmghVPhdIrsetVgx+A4pInU1w9RyyoXnkeAHlK44f/WC/eMCl2+mnYlyjs4l3oUpHxi2pHCCUAXj2FPN5wijCGMPKhPUSC5GRF4Tuw1lAUOOBC8YkqVrJfPZEVWt2VzdUjcLdDEnioRPjr5LaFWyXGbG2y1KNYiU6XYbhtGhZyV75RzX7WAWaV9eUs1OMG5aLJblGpUEVXGLXqzYnW8p5hp3JvHjgmrviPWDJaF2mCJgkgdKBp9JyWOMRmWJ61qkMZRFwXB1zbDZoUWmqiI+f1v6M+aOmDJ+kKRY4nOgdRsGd0USMPQDtn6BMTOiX1JXJTpB7CMzs0aljDGRfndLWS2pC4PQG7ISGA5ZUXB79ilNccRCf8TY7tjmAV1A1dTTZe7vvTbuhqKumRUWuGXbf05uSkxxzEyv8OEMvbC8/+4jFvsHXLUtrzevub54yic//ZLjVYWxCV1LxjFy+WZEmh7JG06bd9CLOS6uUMt7hCvFfmu4lxeoy0yzfJcNNRfD/8briz9hXhyyLk7onefy7nN60WL3NS/zlvMvNtw/PqKsHK/v/gPnl7eU4gnHqwNeff4Ucb9gr84c1UvexIzQinJpefrZN5Ryny9fdoj9Gc3ykJvXjlkx42D/fbpW8cmnf0WjNzx6eMqnz39BYfcovaKWAa0cz3/7KeGq51effsUHT97ls5/+jwRuCKFHa83Qrnn84Anb9nNS9Zd8ePqYv/j5GTrXzGzJ3YuOm4tb2tVrlo8fUHWOw/mKbz4/J7Saeq8m6B31ErgJCB3462/+lIvLHfeOHyLcESIXnD7U9K9fcbfZMPvOkm33iC+ffUHcjnx4+rvsHfxX+NBwuf1L7u5ecbJ+zObmCiPeYJo9vDzk82+2fPX5M568e8SXZ/+Ogw8zarHAeQ3CUc43WB7z7OqX3Hv0GDdYvv78Lxj6lvYucnVt+PBHv0OpA2dfbajLI3RsuXuzgTZwZBtqU/LlL1r+kw/nfLi3ZhCCqlD49ppq+Q4HJx9xdiF5b/0Bv75+zkV/yQff+R5fvj5DCsdRUTG+uMbfQPui56MfntI5z/KkITeegY65rpg3c7JbUZsV/+SP/jlfvfgt8XykHweSFEih0Qi8GzBCYKykmWvWM8tHj+/zgw/e5WR/RtMIHj46xS6f0HJIWaxQ2pFlTxaCrU/Y+oTtOLJyif11Q6wFcpsYziRqs08zf4j6+hYlSrzasWsbVDYoYVCqJIoNlK/IcUkfHVS/JrgBnSbEc9euKBcH3HQbtCyQ8R2y35CFngyWekmhS4QJ3G2+IiOo7HsEVyFMT85btjvPcvUSVV4h8wmb6zDthtmaFCyD08yXhww7qMoBIW4JfoO2Bq3u4caSIb3m/uk+Nzct0k5QinqlybkkpRUi7qPkhrIwxNzTDzuSTxTKEl2Y6GxrQQh3DN2G2X5Digbfa8YgKYqS0pYI60FXE9tWbOiHFhnN24m6mYhmrmccAzlnmqYkkkhjwtqaulQksWPvWLG7usRYhZEw+paYeoSajKIhQRgiKtd41xHFDVUpkDaA7JHSMLQrkBaBwY2OEDxSGEwhSVbj3D9gTCXnhNQSZeSEQxMTko+UGLuOsq7JblrwnJBh/9druDsjVg22LqbNV5+nZbURGBac+d9QVjOc8GwKgdtfMLt/hBJr5qLG4emC45s3O8bo8GGk6zs22x2Xt1vm8yOuz29Y72f00iNUhzWG1WJGWQpGd4dOmXmpSbfXbNqe3a4jDj06ZcZtx7DRbIaEqEvm+wW5Lsi1ROiBzke6nUKxojCCbnNN9jeYEnQRGdNIU1ku3lxy8WaLEiUnJ8f4ONJ1HX0PYTTs/IZ3nvwIuXjF8lTyJO+zuzqntJL94yOuXpxxf/iQreEAACAASURBVN7y83HLuvwei/Up9/b3OVrBrMgszSHzRUnpIceHyHiIGDN1rdFNYNuCqi11s0d/FwldoKxqhNYkIjI5QjdypQ1zU1DGFltLhphpkyF7hdEKaRy5gNGfMFuORLfFlscIscTfXuG7G/bkiqL5Lmnp2OVzRr/FWonRFYWcofWMlFty2HJ58xItamgCczMDkfH9SI4ZLhOdB2MChUlIKf4OagiSnOO02Z3nSCGnjWkfIAVk1mQkEXAhIoRF9w6dgZRIDmwsWIiaF6+fE4KgkhXrSlEsBGGn2Q0KGSw5FQxJTd17OaJUIIYRgqAwB6AgphEXHfPmABX3YNyRQ0vcWEyhKOoG50Zs0TF2t29Z4yXOb8gxYfwckQrWc0+WLe2QSVGihMDRTV0GWbNxF9TVAh1LerdFxh11kRC6YWw9Wcup+AyZsgJpEzFLcpxj7YJ+zKTsKRXTnkcQqKARXpCzoyxKdt7hlcLM5m+RUA6RBIVUyGRQDKjcIGRLjCCSQcoEqmMYQOXH3J6PSL/HbD7hS4UeUcU0jShqRRw36CKQtSXKitQXaF1QWE/ozxAigR3QzSE3ZwNlUU+xIDViFwofHDlJxujQRSQbySBAq0xhIYeCG79g3SfGSqDqGf3d/8nam/xYmqX3ec8Zv+lOMeZcmZXd1VVs9sBZMARTNiCDsAADtjaG4YUNrwz/AV77HzJg2CtLMmAakmiqKUpssufqyqrKMeY7fsMZvThBUmUYsADp28QqAnFvZpz7nvf9vc+zZuj3aCOo6uZ+MXaFcxopW4SReHUg9iPCJaquED/8+wv8SjHTNcN2gzCKtmmQUiJMIEVB+HCHVIrGVAz7Qp+plaayFYNdgDO0bcXoPV5GeL5EzzvwmdRLorBEBCImqlkNW0vajsTkEMCh3zPvGq4v3mCMRqqa3m3YjLfA356pPt2ATowjjGnkEPaFu58qpHR0i5HKzAhjR1u3JDYI6ZnNGlL0WK3p+zXLkzP6/VRU0NniY0TJiawnVkePkdJQ2URce2bK0lQtVhpiHL5xvrcs8bLiLmRSyOCX2LzAZZj0V0BmPn9BtThCGBC7keZ2oroc+e5nFtVlrt5KbrbX7NyGhVvQ6hY7TJjfzuStxa4ztq/Y7nrSMFDRE/a/YLX/S5Joyf4C1RgOhwPBb5myY1AROQfTb7j84h3Pzy0vv/37vLldM9yMtKbh8XKO4Irm6ZZx8tyMD5k3AZc3VClwKk4Z2oqHn32Hf/njz/nIZEAxmz+knyberV+RdqCqc85ffMJ6f8Xj9jcYR7i63bLWB06OBLvdWy7iRM4j692XXLzf4/wepsiimhOeBS7evOefxb9gdXqGPXqFsVtOjz5CVg1vLi6R5piGOeO4x+tAqCMPXj4mTBLnI1MfmB9P/PIX/zPf++wf8uXne04edFTCY4LC2Gdcvx/YXH/JJ9/5jPV2z8XlrzntKton32N+csRM13zx4ws4fIvKeH7+9Z+SJk0rlsyqgJJXbNYbaq+Ig+aLiw+8+OQc7T6Qx2vq2THz0+d8+cvXXL7/ES8e/havfvULzpvHXI+vUbMD56dn5FDxz//0n9DO5/Rpw+ZyQxQTqlb4LLi53VF1HrU8IeYWmysEifPnltX5REg/I8Y1r3zm6uo1xyeZr99+zVef/5KPHz+hfXLKVbrkMr1DPwg80AvmDxtu3l7Qf/kG385g1RHqB0S74fvf1aTpKT/45D9h3f9v+LtXcO87yHbPqgkoLGerlo/OVnz72WNevFjx8IlleVqj6+foVc2iShizReWIjDUit/eL+iVW297HFnKExAFqjT45YflowS/++V/y2C64M+/J0xKVKQAKRmK6hOjIaYGRlnhwKLeg1k8QUhFJxKwZNqCFRKk9EYW0Dh/2kDU6L0mTIDJhjccHTUh7lLlgGnu8i9haQZ4j5An78IFu8TExzpDVDiV2SKeRMqDkghgkfTJkeYKxK7wQICZWsxPGKUEM1BZkEoRQOtVZbBF5ROuIVR3D0CODxxpFigPaChASPyZySshkaFXD7d1EZRagIzkHfB7RCwV5hp9AkhDqgKkCSmlilPhpwhBQ0hPkyGFYou0MocEnhR8V2jYMdwlranyMZKCqJNO0J0aYtzO0zIy7M0QjcUOC3OKkQHrIaUZGEGKmC3PktMRlGJzDVIraaPCOaVjz/9cb/7fnjMuCYUsx3TcEM2Ga0KJslZITOcb7n/pNvLmSAqENoskls2kkiJqYNgzilkOsWDwQTLlC6o6uO+H06JjVMnEXP3B5t2G8hRwFWST6w4btbo2PkaoCKT2LecXJqkWkOUq0VHVL1UisFdS2wVqFYI9z14jRYLwihMzdfsPlxS0p3xT8lGsQ6YA5dlRiRggCH0dCcCRRWLm79S1WC6ahQlhNVSXG/S3jITKrH+EngzIBJSQxRYQQ6CYxDnfUdUOMmsVcc6fg0fm3OF6s8P6W1HQsj5+zvnlNljXnD0/KoqrwLGzFrLXMOoHvI+PkqGtHqxY01RLTJJCSRjQkccPEjmhrRF7ifMD3HjlkhLDQJMZ6h7EVOVeQMxpHoieLlihn5M2EjALqCScFU6zwQRHDhI4H5nVNriMWSMniRYNUYFF0PmEQTAoIAqNrpGyICKbgAIcPY8FJxrJARxJooZFWo4QsExgkWWSSlCA9CIlMGSUi2YeCXsOTcUg5EfYShMKR0SRqmZmmgatpzcSGNoHLA9YWO1cgUtkKQYlGuMHTzipiciiVqGyD1A0idQgg+h3WKIZpjQg7rMgYLch5IMRMDhohFohs0bonxj2ZCDIVaQOG/cEhtMaH0jGRStwfJAOVrHHOYMy8UDAEaDlDyYBWAq2BNOD8Giktup6B1HgPKWmM1CgpqGtBzhV+mpAJtMwo4xE54F1Flvdc2VAhaFFYykKBK79vNggU49gjTShYQmsLytRx38EeSF4w7zTeCZQymKqM8CbXo/SMFCIpZtquYfAT2mRScrhxIgXJ1FvqKpFdptJNQRoqg9KSHAvlRamGKizohx4Vy4VLkcg+EdxEWx0R3YhoF6TJkyJobTFKIqVmsViSUUghsVVNSrGQjILDZIkyGtdPxOipmpZxfYdWEpcLZcVUDf1+Dxmi89RNQ9z2EAK60kglmXIg1AbMvVzJJ6rjGWrZoqxGEjBC4qTAHEbksiP4kTRsUAGkUIQwQrxl3EtwAYlkdOt7Tfo3F+JjqBnDhjGO+GSAGq0yUrdFOhU0wiiMmWjqGh9qslcgJVUlkFnT2KfIMMOYHQiHNgYtGwhgK4lWME09k9tQdwltJHDAOYkSq2/8PsvlMXfTgOu3pOSZtYbKHJA8Ytjv6OPEyfkxs9WMylZsvebizR7nBx48qkCd8+v1z+l7yWLxjNbU3F6veXHyhA9fWrx6hew0v/7igpj25JCxuaMVDfSZPuwYhiUni2e8/fAebQLdrEa5xNgHDnvHk6fPefL827TLH6C2n9M0e+azmtXJKcO+YSmXxLsTnr5UvPnwl9gWnjx4zKxZsd5FVLfAnFWMIfE7v/d3+PVXX2L312jhuPzqA7Mp04wDMdcsHjxh9/qSnAJMns0HycXrjke/8x2+/T3FMCV2X/8cazoenj3CyAU/+dk7xniD0lv+4PcecvH1JR0NKt6i5DEPHj5ndJ7t5lfMwhzfj6j2jLapWY9rDv0tqpEcfI2cn/CrN7+iUjVLUROzYJQDRmyJSfL0h8/ok+JwVbNcNZyen6Nsy9h7Li5usTazDpfcbC7Y9Rvev76gkUuWxzP0bELoge9/77f4+osbUlzgDjW9z1Q0dPoR3XDG+qsf8+TBE0RQzI8yX3x4zeXuitPHS47OF/zsT17TjyNJCa5vr/ExYmpB9IFxckyj5OjomCn31NWGJ0fPePL4nOOjxwh1xK5XxLyg4R3d4gk/+rN/gXATs7qhqS3bcc/F1TXTtaNbnIBomPD00SG7E0S1Yhi2GPUGVS9ZPjMMd/AHf+/v8NOrf8U4rZE6k6LC1JEjk5ipY549mfHxR5aXTzsePlhydLxivjxD2KfUNmPSGTre43p1REmHkObel6FJzhLkAcSI0gIpJcmOBBloHz0i9wfEvsNmj5EtKR8YZA9WkeIRRtalKRieoCtHEiMpR4SgWIvDO7SyWNNw8GuMWiJyKgQrQMoZY29wfoG/dy0okQubP4PMFVJVaAz9waHmE3GSxCDR0mJMQMs7Yjwg8pzG1mQlECmUKbaQOBfx40hri59hciOgUEajtCqQhhAYxwMpRazRSCnxKRaemgBSpt8pnj495fZ6jRRQdQfIkixAaUkIHTmHe2SjL0xvXSOlIMYBH0fuDoLjE6jqGaPr0baIA0UUyCjwvcOsjpEmIjmULnssdUROsujscQgxFqumLHWWkRmRAikkci7kPtt6BneDabqCJBaKEAUpebrFN63F/07FeDELemSMmKoq/NsIwojyQZ3zPQ5I3BdJf/sYXZGsQsqANBkqwTglXB45ZEe3OiXqHQGNairEDJK65a7f8/XNa65HReo7ZjoT00QcJ1QWaFORfGFUHy1XrBYLhG5ZLWcsli1NqzFGoY0m5sy497hR4cPE6A5strfc3d7QHwb2hzuUaTFVxbE7JsvEoe+JThX+pRqZtZbteo93kZwmMCPNrGUxr9nvXVl0mw3E2N9brYBkii48DuQYuHr7JYvjl6yvP3DYXXFyek5Tt7y//nNm7QLTPub40QucHDl9GgkHSKFB5Bkh77DmOcnsMM0B20iadolWC3KeyFgmJnIYIQ0FSSYaXLBMIRGkQBqBGvcMwSKWK0IAlT0QCycaBwRi2JNijRwEyitEcgjvkSKSpCaZmrmY0MKQ5IxGGLSMKKGYpCOKXGyOuaVtFkhl0Pqey0pB7GXtiBwwcs5fgzIEZTmDe8mUkAatoc+OmCnZtVggiDkGcpggOaTwmKoYGnOMRCjCJwkpJPzBcegjsc9I0SKZyMmhyvmBlJEi0u0BTcqCXFzxwIGcEoKBqrKMQ8SFNdo0aL0ghYkQEiEZ6joSY0AwEXNGYNC6Q0nFOL5lDIFld0pMqmSokyAJhVYRKSkdDJ1RKuH9gJQarXTpEE+OiEMYh9UakSEGgaSlkPAyMe4QMqK0Yew9IluEMQXDlBLZlqiIki0iKWIaUMIXVJNIJCHJHhCSkHqsLCSlLGpAEFM5qIRosLUhyw0xgrYOqRQxWZSsyLEBsUUJA6kiTA4lI1kGwKOkIniJNR0pZJTUf/PvLzIEn/AR6rrB55EkNCk7BB4hDMgKLwJSSoJqMVrixhEpNEY3QMI7sMYyTA4hoFI1LjrSPfpKl80mprFHKtBSEv2BFMt/CiU1Iiu8yxhVZDm1tYQY0FKCViQBPkbQmiglCIrM52SONJrsPJEARpGiQzmP0DCsD+B65P0CeZxGTBRkFyD0JKGYhokp7QlxAv42pz15weQNo5+IQhdxlHBIPaCEhmmOyRVJ7FAyEpIkek1UEmt1EURpj5QjOkcQUBmJkhIXAjmVXHpKgbq2CKkJMQAZoRRT+GZnfNf3aGFYVat74VIgiUx2B1Q1I9QKe6awXUKkRHQ9U34DVWbezLm5u0KKntXScHJWo4TgsJ4wq8y4P/Dq8/c8fL4EKZjCQE4aq0b2GIJc4XpLOgT27gohe2yrkFIT+4jwisXZI46Wp5jlDGFh1c1Jq1MiCdMkmq7DZE1zlNB1oGpPefz4Ozw4fcb11SU7f0MrHYfDns9+4zdYnC843p8za+aE8cAbf0HbzNhc3fHs2REyZ5YLRb+FzW0oHcjGcvT8BJ0T8fIOwsjZg8csVjM2+zt6bkha8Oz5McNwibjQrI7rguhMoLPHBocNmXlV83YTGcaeYfcWHwfszDCfL2n1x1TZst+85sH5OTFHtIrUjadrApkj2nrF1c0FMgdW7QolFYfdmsPdhPYt1kSqZk/nOjabmpQ0Y3Swn1jUC15+/F0Og+H91QVV1XCz6Zlqx6xK2OFr8t0OYxxnJ085HA7YqmXyjuXqmLOzZwih2PY/QzcNX715yxQiMWdcHxCycKbJmanfMK9P+OjZU45nK2aLJTHWTFvJvk/4IXFUnfLz9a/4cHHJ46MVp0dnCBRXV5es765Yti3tomVSjjzOWXZnNJ1B6ozwmrgL2Bqi6jCt5unzhrPTGeNmhomJ5CNK1Tw/OuOoXfH0yRFPn0YePVhyvFoxmx3RdQXza7UC6gIzEJCFIIlCz5YCogiFzOY0+AOZiJYCpKdaGI4++Zj+q1u0M+T9FaipCOZyRYoSQZk4TuMHkjotRaBIZFH42ZlApkgCozbYaiSjkTKhRQD291I0ha06CANZXBBSA1RoA0Y3DNOamD2mWjCGA85XaCNANcX1kCUpTyQRUVIWRLQP5eyOAlJGq6pYLkOhlsUUEIL7JdCIUgCxRJ9lkRTle/BHjJEYHbOFwk0W72G+4L7wNoAmBkhpvLddWwITyLEkNzKE5EgopO7ICoZRoo0iJVeMmgi0FlhpSXpDpEHIhhQjgggqkEUk5oFMxqrq3qY5FPGgkEWMnDJSgtICUUVyiAipaGqBEJGUCw5S2W/u2fx/Pf/2MZWUiCGQlcYiIRXeuKB8UPlQ4O9SFPHGv/mUPHnpfoosEcbj3MgQIklajlYtV4c7vFakGiY90vc7xvWW9xc9xp5RiZoUB1LKNKZj3i1JCETeYrTl9OSUo9Uc3VTM5x1dU2ONQBtIYsJ7zzA5JDNcXjMGxziO9NsD7jDQbwZ049hNAq9Gdm57j92pqLShrRU7W3N1uS+TATlSt5rOJ/bbLf2wo21aDvsLqqpimnpSjuRsSUGSwy1WBa6373Cu4tUXv2bZzqmblmHcs9tdkq2gqc9ZHn+LQ/6aLCJKdlhWyFwT4hpjNSEURbmpLLoSJDzBRbzXRHXAqBlGaKQIaOlIRuOzKJxNnfBDTxg1VpWOc9SeTCJGSN6hwp7gPURFcqmwx1NGpFzENxiiqpE2EmSFEE2B9ltHFgkvHSEnZIikcJ+DVgZtSidRSdDKklJFDB4rLCkHYs6ElBD3IhchigVTodCx2E5jgByAKEix8KsTkGVhJYveF/uogCmVosBEi187+t4jfSRHRc6lwBX33eSS3wUhPMbMkeT7bGxE67INbU0mh1SEAiiUbNGqJuQ1KUtiMkgzkn0iRYGQFik1OUPMDh8HjLWl4+IVUtSke5kPSQESYxQp9yhZE8OE0g4hK1KqiZFyuOoWpVpSMOU1aFksaKkwvMkRI8qlRqHKYRc8PjmqxpBTwkiJyL50la1FyGLHFEjyGJBGINX9FIxU0H/iftFWlwiFUIL9PlLXsjD4Y+F+W2vKGSA8UtT4KUPU5HvVsVYaoTMpZtS9MCwXhxs5R2KAECIxFsnR6Pbo5hiXD6gcENmAsIWV7SeUqQuxwDsq25GFInhHCAmlchEZqVSY/rHE7YzVyCyYhgPeTzRNUSgrJZicw9QdWhrSlDDSkkIgxEDdgajLYhFKElMZw0ptQEqi0dTzJSxq6EfSMBJkQiwXqO2+sIt9KMV3EuQUcGEiTkVEpVAkH8gyMUyeKfcEDsDp35yng9/ic2KKqYxtpSzvnewxyiDTKbWeM/o9Io9FwiQqJB0EjVAO5A6hAiqpMmURBsjkHMlZ4JxHSomt5mWxdBqQUqJMxX7af7MYPxw47k5odcUQoc+50B3iiBAV5uQMez5HVorkPH48kPUdok0cNht2N5ecnczQrWGxaCFCpSrswtLvr0mMtPohckwIF8hZ4pTHxR3NXGDyOZv1JX1/yeLxCfXK4iePMyOz4xX2fMaReMpWbogMzBYWmc9wwWIaQ2aHrta0x45pOmLefczp8WfU9RGb3R1364HZaYmanR4/wU2SrjtG5D3jONItj0qnTQm2YUe8y7SVwkqFVRWz5ZJg9zi7oRYtu/U1D84f8fDRQ3TtGJg4e9ISUsPJgzkXX33B0+OPWe8+sB8rmmpDbSrcoYjFDBIp4Yuvfs5mt2O5XPB48QArO+b6hGHc0bQDWlmcU1SyQvqEk7d0syXuWjHeXRfkZfg2093E0O/IXtE1NX7aUlUCLTu0OOXRwznBlxgEack0HPHh5j2T1wyTY9/vefxoRtPCkC6Jw8Ti+IQsO8Cz22+xJnFyfkIjGj683yNrjbQVu9HhUi7sbJExUhZsnYBO73n55Ld4/PBbpJRR9YzeDez7PSFkagPJPGZz+SMWs5bZ0ZJqdsTY92yvB2SE1WmLNw69DBiteXh+znJWo6RB5RYZDaJqiINGx0CF59FyRfvsGSb1HHZXVLbj07PHHJ9LjpcPODoJrFZzZvNjmmaBNgaBxOQF0mSUKbbIBPcinIQQDinAxUgaDH7YYGpP01QYJeiOKuLLBfvpMeLuPU6ukXJApQheQpaYOpJwTICTe+poMFKTyaQ4gUylY+wPjG7AWoH3a0ilgEUmkHtQGlPNiexx+V1ZbqdGKoUygjCOJJHRJjCMAe4Z3iErYtQYakRWkBMpFykiqUT5yqRboZVBaUMKjhgzORf5GyIhZMAYjfeFnaZk2RMTcN8QTEiZaFvD7m6iruYgekIoZ1VOihjLIm2KGUGZhEIREwVf3C0gmLdQmci2LwI552IxfSpBkql06nNPCBotWnIqMWwhBUrEwhFHYVTFlCaIGnIon1YxF3CgLq8XfS8iHCessWhjSFmSRGZy/PuLqXDP5VZSgZDE4IrNz3uEkoRpLLIfVT5Qv/GtGbQUhKCJkyMnjzQTKVuaakUyW2IemIRikILNFNncjvRjJPQzHtUdjfaEkOi6jsXRjKqt2fcDVdMyny/oupZuXqNsQ1VVGC0Q0pNFwIUeZMI0YKVh8hVadRg9ksWGcdoTk6erMwnH3fod7z54tDIsuxmKzNHsmPXdxKGPCB2ZLTUz5mwPkt32Cm0zy8UJhJquXbLb33I43CF1WRywQA5bItf86tX/yfu3N/zmf/T7dM2M169eM90mbnZvOZt/l3n9mEpkhlvHynQsm65YwTgvxIshQlwRE6UQDIaYFCIZTKqp6zOEjQzphignog6QJDJpZNSMSZBdYtpsqeaWoCVRGEKOCBfQ7kAaa7JwRBVAKlJWZBTICkUsudOmTA0MqjTudEClgM6RHMFlSUwHKlujdYc2GqXBGKgqhUDjXcL7wDRFXAwllqJKp1TJsoOQM1RJgYsEl0mBeyQgeGLpwkmBGDs0FHRRjoR4IOYeP/XEaSIMI5KR6Ae8H8k5YZRGSos7TMyqDi0sRltEkoRoihQqG5LL6MbS73YoLTB6UUaAUqBMwLAgxDlKDUUOEGZIq8iiJ4QNMmm0OKZplkzT7X1ROkdpXbChEaSQoDzRj2Q9L6Qb5ciUTqS1DT40kCQxVkXKIz1Z7MvFVHfkaEpEJViq2iBzRspIxEFy6CbixkLmSEERvcKoDiEMWUTKDGwsf+uqXMKkVPfb9CC1RIqErkemcWIYFbN5i3flb0frYt/M7Am+HE5ZTBhdYkgi/XWcLZWLhyiGUmTpjGQhSBliThhTIaRFOImp2rIMi0CkWLoVteTgbpGqvVclx3K4xgSxXOZiTlirMcbie1/EN0KjlCYET78/kFPELpYkIZBaopMu6uQkCFOgrjrubq+JKpYLSdeWLk7O6ARWS1AaWdXEWpNXHcmC3ATyMBFrjagt9UUCbQj7ARnL+xqmjBsSIkpCHKmtJQZDEIE+9PgYiFLwN+BjYAg3YBQBWWQeqsbkonqW91Kixip8iEjhsSaD6DBihcgBkRNGFqKLEhVa2kIxyhmRLVJo6koSfEBiEX89xhaQkyT8v4yg1mi0SCS3I8QDqlNUTUPuI7txpHvwbZrzFwizwO0d084zDhW9c+wvvka4OU9ffkS2EkWFFg3Hx4Z6WfPmq7d88r2P+ej0BTfXHxAiEXLAuVRibXJE154P2/fMj5actB8hrcHHHaz2HD8/J6s5YZgR44CUIK2mnq+o4wKlOt5f/YTNdGBcP+Zk/gzFjmF7SRhuGHcX+D5wWPecnXYMHwIcIsFk1tMlW/eWh89W7NYDj14+53/53/8Rn37yjDh1mKj51qMjnrx8xof9LbvtgflRxxQUv/mbf4jtNiRuMdVTNBNj8Lz5+oocDEHtuHz1mu1+z/J4zoPH5+zXitPFc3Y7ydHC8ItfvuL4/DlHx8dUVqFjwrtrvFpDfWC32XI2e4FyHdvrgd3sClmf0H8I7IdL7Kpmuw+Y1FNri50vsDqy3e6IqWaz3bM6/ohuPmd/OLDZ9eyHHf/qJ/+CRWepqlO+evWeuh54ej6jNR2aBjfWzGcP2O0yTx5IPlz9mqNjaGrH9cVb3r8pr+nNhaRdLtl8uEQIRVfXWKNLZ9VGvv10ziffOseoYlVuqgVDeAd6S9vNaOtHvLlUzEzHZ9/6DqOCQxIMG0ccFMv2FFV3uP4d5w+e4KcdD08e0s7mZNGQEGgbkWaFGEfCeksaPC9PXiCWxxA+cHk9cLQyPO9ajl84jGgwdaJqlpj6CHm/A1WaRC3SbFEoclalAM2QipucRCS4yGF/i9tuWZ3lgmBVinph6JWkPTxh9+qCXCVStsRwIHqHFC1WVux3DimekoUniiLySWkg5h6FwsiOLPe46EnDY2QeSEEADdoIpPUgE94lYtRIpTFmT86+wACSoKlbhLDsDxtgSV3H0iRwDpFH0BUy18hQoUxC61DMzKJMB7Uq8VwrLUKWCbM2uny+ZY8go6TEJ/83tkxE+RpTQspMVTW43oLYUbcr+j5hrYCsSUmQc0YkjWAi5wljDcIvIFalZkgjIk/U5horaiotIBq8l9jKII3AM+EZMb4liYiwA4Kim9bCkDCkGBDy3l4aDUosESoicSThSCETsybHungwKMv/yUb0vEErjU+eYcr//opxBShr0bYiCVEMfkaTEyWcH+/tfLnoYf/NZ3SRVgiyAz8Ekg/UVY3ToCrBqw/vpmvCRAAAIABJREFU2ZnIXgqGrJmCwGeJUJrFUrGYBTIbajPjwcNTZouO0Tsmeh6fn7JYLAlhQpuElhatM0L3CDmSRRnlt7NTGuvw44ZFk3H7CRcORCtYfvSYuRAM2wN5s0cMGR0mYrrmdv0akSJ7u+Ty4grbwmzVMPSJzz9XDFNN08xZLpZcXHzN0+cnvHv9U6ZpYt6t6OwSXyL19Gt4cP4H/Ouf/iNOzz5CVwLPWy6uf86f/ennzOeP+L3fPcEnh+kMm9tr9lFhmaBtmdePSNNT/PAFSd4QgsIHjRA9WSSk6sAfkckIlcHNSMIg6BHSkWIiugqZVqB79sM76uW3UMxAOIQ6kGUgecXm8AFlMspqdFWIDQlQSmOswcwzy8mic8mqIR2ogNDFVBlzRUwVjTTYCrTNaKXQanbfUTZI6XBmw/YQwGVciEQyUVDY5Dkhsix5bA1Ddow+EN29kjiXG7nKvozrponJaPrg0DExE4aka97ES2RToa62CJMZR880FkJFU7VEH/E+YGcGlSWH/RopSwZbK0nKA9ommqZlHANKFaNaYs80CbScofVTcraE0WLyCiVGxmGH0NA0S6QQxCTwfiJ6SrESBVJGlJ6YpgO2mRXBS9RMvcDIJYIRkXuU6hFKEaZYurpa4qND2xEhNgSRyRiUtYBkHA/M6xY3JWLqEHmFlpLsJ8KUiTGgskZmg5I1QioQHnBI65HKlokD3f2EQhUDJwGpPcLcMR0G2vasaJmzRusaKSLBJZRpiE4j1EDXhXu+eGYcEv3Bo6WhmjUcwg5ZVehG4ZxDWFFsn0EwWyyIIZJbyZ4BOzfQJFz2BJloG0UMiV44VlEUhXEK5QIhQBRmIJmMVJbgHcpoBIoQij24JEsEqqswKA79jrqdlcVg71FKl07xOKFnpixDh1C0z0qhKlNGkAlYzdFkQgoEn9DjhAwZpQ0hJJgKt3M/bKjqihTBuUgMGYWgHycGP+DkxH5cc0g7SC1QlQP4/gl+DqlBqUiSPdLs0AKSr8h+jpCQw4iMFhVaNAZd1VSVI4Q13k3MmnOur65YrAaU3pPIiDSjMqd4XwRVwQwEPxDiUMbUOTK4gBLfzLC3TUuOhctrrEZZTUyGfpiYbEPVPEO2ZySdGcYd69uezbXli18oXhw/Q3DA1A7ZJnJIWDVnfvwUNTe0p47vfu8H3F284fiBYnNlcKOhqgQu7+k45qY/sLOZ1bFGqANxkPidZ3SG3YeKl+ff5/OLH2HNBbYdSNki4oFpf8P66gYpIrdvI4s2EWe/IGvB5t1bhmngsNvRNopj0VL5z7m6+ylq83PCmAg5kUTPWnv+4D/+B6yvBJt3V/wH/+V/wS///C+ZrSSfvFxx8qhB3hzz6Nkf8qP/60f8Z3/0DxmVYHAjm2u4fXvg619fcfa04v3rt/wP//3/xD/7k/+Dw/qYoX9FiHumfmA4bKk/hs3ND9gPcz5+8kd8/7MXHPwtv/zwBVfjQFVf8O2Hj1m/KSIV2dWsh/fUixVPHv1ddtuGLy//Cbre8XLxnxP8ASc+cFw9pLUNd7tXfPXmFcv5I04fPODjl9/m6/eXfNhcsu3foULPiwePOGw8b9+/4zC+YnaqyFVHHxruLrYMh2t++3e/j08f8cufvyYz5/mLT7m4umF9eIeZZVanR9hXDYfDyOpoSYwZN04FG6wk2mYevniE7XqC+4Knxz9EZli1HavTFaZ7yma75Obwx/zg91/yr3/ya1T2vPn6l4ybK2baYJozhILvnLWcVA1fXO9wZ4l3u69oxJ6Hq0dMztJGhTItV5vXaAWfffwxw+GaYfDMT14ybw2rOOdoMUNwDNUa1ehiplRt2cGRA168JaiIIhNzR04tWeh7y7InhZF+2nG4OXDSWmZVhUKTItSNQiWNXc0xp+eo/gPjWpFZkpsAakBXK3KKjP2/5Kg9xcVIdEu0nGN1QRmOh4gLJ3SdQWsLMYDKKB1RBgYfiFkSQo/VLVZ/TM49PjgkHslIlhElW6SIEGUp8E1HVhGhdqAdU6+ZYibrhBaG7OclOixLnE0pxe3tBVpLzo5PSSngvMeHsoNkTYW1FSFEnCspBQBjDMZYUtREb5jNHeN0iVIPUSqQxRZTgRZzwiTR2RBcxtqmNOCcJAWLogJGRA7024qm04xTjZa2gCCSIGeFUD1KjIBEpUDOgpwUSlSkrAg+FkQlIz7ekOSIVIKcDSLNCspbeJLumcaOWlesVjXJO0gSFzz9MNB039yz+XcqxlMsLf2cM/hQCm4pkdbg9o66qhBS3eus7Te/V2kQmmnYkp1Hi5r1XhBkz830iss+cnhUMyw9eXZLZ6ESkFRFo2oWc03oOhpOMNWMfe85DAPaNFjdsd+NtJ1FSYGpD5A9KZUFSq0rrBXEIHCj4LCByUmG2GKaBzzpHjBfdGgbefvmFbuFpN/17HaOw0Hjp4Krudk6Hr54xO3+Ky7XI+9eDxzGiXqmOD5Z4HODd4IvXn3O9dWGp08e8fx5C2JNFj1WJg7TLY1r8eIDi6NP2W32uP6K3cZDdcLy6Yx3058Q2HL5+TX9reB00dCHkXmq+O7JJ7hwh6CmUR228gWfdH9bjPKAq2aM/R1KBkzWaFpSnpWFPQaCDqxocEZyGwe8cVRZYoMip4aBxCBHdgHyGGnFjFnToWVPVh5hDdksmewxxkrG5NHZ03pPkzJSS4LUSCqM1/QnNcbOyVgKzLwUSCk5QhCEoULknpxLhMD7gPMOYySVMSWrlTVTHvB4oigUixwSxEyOgZQ9MifGfCAFsFKXaAGSEB1xt4O+p6os282ePJX3JQtPzpK+39G0ClvBtFtTy2cYMaMyksoEnL+jVorDPuHHGVY1gCTmUMyVnGDqDpfeEncdraqR5rJETJgTxw6fNrTLG4bdSJyekVhguwEyBC9RckIKRVct6fsebQIhZhIBsGhpGEfBOA5UXYsxBj9lBA3iPlLjETRygZ8qhr2hMpop3iGZMHqPki2un6HSyX1mzhPUBtSH+xGnQKCZxkBlFwU/Khq8C0SZQSZSzBgrGLeaRj0Em5imQNOEsuAZElE4RKxRNlA3FsREDIJpSIhc0TYNPvSgJsI0opQlhIAxihzL0qfWgiwih35LzR4lEpWpyP2ElJLGNggnaPoOK1uCW2OMYRgPCCGRSpIpOfzDvi/s+uSpjIUsGH0gKcnq5IRxfccgErUHYxqGcSxjYV3dCys2mNpwdHJCDB7lBVNMxFqQG4NatMQEyghkyIgxMimHGj1KGWgauB1wOZK3B4Y8ljiADwS/x8V9Mfwqya7f4sQFV/07bD1D2J4Qgfy3MRVpDL3f0swafDoiTyVtb+lQWaKJJJ8xrFBoQjqUjCUrYmiwsiEHEFkTpxolNZJMDJEUr1ksWqoqcnl5W7L0BipT433EDzsE3yzGtbBkqVCmQdliOd0NNecfwa7f8vCjI47OG0Z5BZVjdQrSfoVsfswhL1jOA4ujp0w5US0aHjx4wvHZt3h3+zOef/T3ePj0U3a3Kw7rntkqsZo3+NHxi1/8BWkaWSbDigf428ykBqzq8FvLzWZDv/4r6nDJdRDMosT5kV14zRjeEw49+2tNFnP+7PPX/N0/nNMPG66/+MBHDz5iUVkur75gCj1HP3zCl18vObWfs0sLjh8/ZHXcEgfFeBX5RLb8rz/+x/x3/9V/y3/42R9wHDRt27E6W+DVge+/yPz5n/wVP3z5Q54fH/Pa7bm6cdxcbFjMFP/gP/0Bv373Y/7H//q/oR9v2bpr8onn6cdPuLu44vOfvuY3X37G5u3A//3VP+blb3/K8+9/n0NS7DZgRslhvYGV4EKc4aZP+fazU/TkODkSrI7OsVvD25/+mNnjJbPuGe9++ccIseXJi09wA3z++q/o3Ws+/fQ7EE8wVY+djby5+At2fs35qcRuI3/1Zz/h7bsDy4cNL79zTpSeIc253Gm2VxPxIJDGcNh+zT4c+N3f+fvc3Nzhdhc8ODpitpzx9voNf/zH/5S//0d/xPvL1/zsp7/k7PgMkSLTuMNIwbje8uzsU7a3X+DtDdYsOJp9l6Q79lMiTSOPT57zT//qJ/zsy18zbXp2t3dILZk9PqU9ecD63QW3dcMP1IJlN3H94UsePj1lVh2TMMS2I5+8Ity94G488K1PH3H1+Ss2/g5VC+bzpxzNHzMfG0T1OZW2ZLUkJcngtoQ8UusGwUNyPKadFFkkSBNC7FBaIoTGjYphVzPdGlp7C/aKkM7QcgHmwC6MSH3O8aNI/7HiEGu6B4/x+w1xusWgyf4WESM2PucwfcBWHVJPOO8YR4+1A2YRUe6cHI5JciKFCqEGkIEYFuxuziE11N0a1C2D64vkJme0qZDynLu7G5RWtM1zxniBixNW7tC+htBgqzm18mTR0/g5Ri7KnpCYiHkihMhumFgsl2gj2ezusEahlKL+f1h7kx9dsvw87zlzDN+Qc+YdaurqmaMIEmiBBCFKhmBQS20MGBag/8mAvfHOsOCFvZFlw7Rg0IQMWQBJkWx2dzWrqmu4VffmzfGbYjqjF5GkWdq2c5WLXETmFxnxO+e87/NYQyqKYZh7VqDQSqO1JeeZ0JdTYRg2FHNLEZcsjpZsNl/hh8XMvNcj43iDtA6oyZMhxYmYtk/PfDcP59IQ7YrDNLGQe6TzpJDnYnXWONXQNprdrkaINUmtII9Qtki7R4iATB6KQjpF8YGc1BzZpEMQwch5tikNhYmuH7Byju7kqVBIGF0Q4ps9m19qGJ9jQYkUB4RWmNpS/lZXnhJW2Llzx7w5/ve/3MIS0p6+P2CKAiPZdHvGOvDVeI2/OsOcG8IyknREiZpWn2KaM1a1QuQbDrqwuR+5vxvJJWIrx+nZMdkrSirU6znnOxy2s2UwKbRWOJfAeCZ/hygSZQyqzixWllVqcKKitQ4hI+vaMWXYHno+++wvefOmR0wKqRzFd/z5p/9xPh4pa5Jes15HFk2h+Iovr7doo/BhT9Moon/g9g3sNpoiC6U/4/13fpv/+Jf/N1/fdvzWr7yDiprt7ef0ux9zflQjJsmf/vFHNAvF2eoD+tc77u8jY2vxxzW7i48R5Vs4a7HNDkoFocVYizEFpTMLFbg7QJCabDLECfyCFBwmBIzYk6uCUscsGk1JIz4eqOQSIWrIllICJ3HB/fgZe70lVMdYbTGywhZLlSKNv0aIS1Y+oMmMQtLpWXOviyBbeKgnmnyCKjBMG8YpEqMmP7XNpfaE9IDAImNGZUGOGe89fkwkayi2IIvlzDtSNgQZGaynE54uBA4SkjBzl6Es4H5HCZGBgX3y1DlzpCOH/ppNv2f3+IAVBvF0jDgOMz1EySUir/CTwDX3FLEnhIoSFdbMhb5SEqsTiWsOlOFbM7rK7Cmph+oTRHqgcu9BvJ+LmAqUKigRid4xPp4SppHjoxptRsb0QBg0AkfVzLpx1yhGH1BOE6YJCAjpoCxw1qK0JcWJTT9gxAqSYegVPo3URwu0lkzjPbaakKKhMav5mDJrpFBovUO6iRg7tFshvCOFBkJEmQl0wic7o8R0fCoFRUIIc9seg0iGNCWUdXMxJ1dAJEZPTANSjSB6bKVRpqE7CEiO4KFaVlStIe0OZDHOD6BQ8F2gqReM40hOicVige96pv5Aro4xjWP0hXEasQ3Ui8LUD4QcqS5awhs55zFLxjiF0gKQuNqRwkz0yfIRqQTJ59lMaiUiZ5w1dBL6bqSuHeOhx1hDZQQpTnTjlsVigTpas7u/ZaEW85GrMwhXEZRC14bxMCAQuMpg/VNJyc4dCTHOeXrvBE1xyBTI4z15HIleEUqimANBdfS9w/sGWyemKOnGBH+vjK+MwiSDUCNC7JHFYeUCp0dkySyqluwdUdRIUchCQJnI8YDKCmcgpDes1ooU6/nzkwGlApUtOJ3ZPN5hreXo6ITdZsu0B2dXXB2f4aMBPvm766lUzT4PxOLJvifmnubkiihrFlePVMcfM/YfIsy7xJLZHn5G9o4j+6tc3/2c9z/4RwCcHCuOr77P+vxDlBacl2cseM7rV4XTdy85+WCDNZEUDhyuP0VdfIw7PSG9dRxLy/OLS3x+y+evP+P6bgu64uqd3+BPf7LhFx9/zu/+/kt0XfCPPdNBsmguee877/In/+Hf8fu/9et8ePE+t7dbnv/6hwgn+eSLr7lNa/6rf/Ffcvf5R/zaD7/D8XfPuXmz49vv/gaiaL788mOm5i2jSbz34Ql/8AcX3Nzdsz76AcOuY/P1wHLhGCfPb77/PpPIbPWKu88/RfhbvvudY9bL5/jQ8oOjd3n/8p/z3/+r/4Ff+5Vz3n/2bf7moxukKLz3vXOOFs/5xc++pLV7RBr4f/7tH7FcrDk5OeXo+IirZ5fUTrK5PXCx6nnz9mf0TFylc/QgEOkXXJ5/Sq4Dt18nVkbz7Ow70Gm2+08IYcvp8Tkia4Z+x9HyhE8++imExGqxYL933L7pkZe3fPBM8tu/+Z/x0x9/zemxoh4LN19/ynaz4eWHZxy6gc2mcPX8XUS85OHmK05OLEJEfvyTP+d/+jf/C7/9G7/OsD/wV3/xU37jN37A0AVurt8SpoF3Ltb8zve/Q5VP2YuOqCpU3dJnw7jvOexveHy846ef3PHzj/6cEG8wMlHCnqOjK45WDV3/NcXd89v/+b+kvz+wufsZv/bBt3jpXkDIjPpT1OJd9OFDrLpjfX7KOAn6TrO5lzRtzdnlmkV9xrHNhPQjjN6T5FeQJWW0RO8IqUGbCdq/YDDfn7F6KSOQyCRJKTAOe8Yp0KWeq0YhbEU3GXxxmMahnUEHR/KFxXefoU4tetgh7k+Ib95nvH5kmm6p9Ype3VP0CSo6mkWiuMKwWxK7Z6gcGMLXeD+xbL5DZVb4+JY+PqL0QH3aIUShlAdCCmi5Istmxg2Xia67xa3mSNrt4z3HJ4t5s097YE8oHqU9rgrEwRBGiTIPmOoGXWp0PsVZw3K1IOY5nlPXFUPfI0X4e5FHRV01jOPIOHqUUk8FT0EpE5ktWgvGuEVMH1J4pFll+oMBBK5J5KAQckI3IzErpilhjUPpAmYLMnHYLaicQ4sKRMGHAVsv0coQU2K3jUzeYOt7vHqFsCCio7BGxObvTuxb02NEh3FhPnVNDaJIUoEhTHi2NLqidfWcay+FGCcoEms0yX/TzfBLDePKOXKKxGlCKYE1ir7vcLalokEqjdCSXDJ++qYuWbrMpr+nYAlREMQefRKIsiHZc3b6FrP5FsW06JVFu9luWdpHpB6Yrju625qb7StsbWnaGiEKw/BAU7ccHR3Rd3f0w44xBbQSWAnTWLi5SRh3hMCxXDiahcFqMf/myoHUCKtQKnJ+rPH7gbDbcFW/wK5XPO53ZDUyusT7z18SBsewD0xNzzju2G8GpK45Wa/ougnfZcogGR4eeZu3nJ5d8u4H79GeFj769I+5fvicHN/h/v6nHG57xocBwztUJxGhVsRxy6ubRz7+6EuMaDD1BjYbjnaO1cLy8uWG915+m9Y8Jz6hgIQsKLVAYBn1lqQ8miV5MMSxR6h7lM5krQilZRSBlp5T6/BdxOMR7QFjAypr2nDGvXtETA1VXtBMS3SeKHIkKUGoa7yseMxbss3U0qGTwcmKqAxeJ5QNqDIRu4RAsd8HDvsOHyJSKazVNErNXdiYaJxjUVtiTkyhI4RuJoCEuR1+XTmMdghdiExkLyhjwkwKKwxKOrq0wzUOoqbse+QuM/ae+4cA5oKyz0yHR8Y4oYvCMGfH1uslh82O0YBxiZIV2tSQBZPfY2yiHzyrxUuca9g8XGPUF7T1AlkEo++x0aHiD1ke13TDX5OGE4xck4MipsCiNaTUU9Vm5p6mSAoZxB6tZ0Z7SoV99yVKO6ZhgZQLtJtAHBjG18SkqRcrtCiMY4TiEanM/4/KzKVQVxBElnVL8QqtDZGRzAGpBLVr8cGw2wgWK0PlmhkFFRJxsBQKWltiMmgH43CgqhoKkhwlMjvSlKhUxf3Da45PT9GLG8bpKU+NI44XLBdrgvqKzeMBq1cIVVisBMr0+D4y9gmtT2jM44yXQkPIiABKzIjDIjNOSOoGkuzxPuMw6CyJfSQPlioeoVKNtJl+HKnqGqkh5VlQ5IdIyWo+elQCISDFiLCanDNv315zeX5KtVwy3T2w2RxYn56TcySnOMdYZMZHT1siUit8AV03qHULtSFOA8K4GX3lDFFmVPDIEkghEveRHBL1oWdaSew+8vDwQNpOMxoL8DHS7Qu6OQHxSFOvCUPkEB7p8uM3hnGAypwSB0suI7YasGYuWqUAdiGY0pZUbsliNggbYamVwRiBnwSV/B4CDU1iivu5ECWWqNQggsXvC25hmHoFUaP1XDQuOdK6b5IBVK6o6ob74ZEYE+v2CD+sSRwhaokT73DYdTTtkpRW+HDEcnFCf/g5WRyzOHqGTJbiLdfXittuz/F6zeH+NYfNDRfPvk9z/JKkWqSEYbMhSs3V82dkuWN/VFjEHWIpuL2DLx6g+JYPL09guEY5xYv3DPq4Zoornj//gIv1CmkUr+5vufr+Mz78zjEiHfNOu+bls/f48U9/wuW55Pf/8T9jv1dcvvOb5It7Uh743g/+ARHP/fYVQ71HqYbbrebq/T/kTz9KnPAJbhmY1EjIFaE5p25achj54Nkz3ty84ocfHCHFP2HfTTwOD5Q68t633mXnX/HiecNv/eo/56v7CbEY+d6vfZf3rl5y+/k9+oWk6O/wsy//io8+e80PrnouqjPq6pJpKny1vUUtO272f4IOxxQvmcTAXfMGj2TVvGD/+jU+33D03d/krz/+CcNjR2s71quGcbeisYKLkzX3X4+s7Ad8970Trnc32NTx4tdPOD76Nv/HH/1r/tX/+N9xfHFMqZ/x6m0HQXJ1tuK9xpHuvuJbJ/+EP/3Lv+CHv/mCx/KaSjiubw58/OaR3/vRjyjiiP/5X/8b/tkf/mNiTvzln/01U99xdrLg8sUl9cURt90nrBcGF9bY0fL28BE33TWbrvB4v2YUmQ/Pv0f3OnKIB45ODC8vT2h1YTN4fvW3/yFffPI5wxev+f3/4vcYdls+u/mC9fEZq+rb7K7XvPdM05czarlke/MVOkZcGcjdhrQVnB5/wO7Vpyy/fYDskP5dnF6ibQC9oagbvD9GTRbyLRRLjrNZsuSEnwbGw46SI1Z5pKkp2mHruX/XBwl4VnlDa55zv9jTqgr/EEFM2FpiT8/xd0sevvwJgg16rMnqge6wpiRHyT2yuiMrh2aJsTWxHBjKK3KxkC5JaUEQgRjvWFRnTwOiJKlbsgyz2kMn+qmeYxhOMEVLYiBsNSpLlJ5AS8KuJqaRdvF65p73J6Sin2R4ME4eaRR1XTOFiRAipSS0MmjtZi29suzGPaUUVssVMXrGcUCIwnrxnP1eM4YJc3JA5nOMsmT7gBIVTr3kMB4QpWJRHdOPHcnfI+1cxC/RYUri2G7opg2FdwhkjGvpJ0GRAeU8KUIlFiCX5LLCEEF2ZLmfN+RUwvvCqhxTJktGEVKAHNG6ILVBU1NEgyojWltKNtw/bLDGsmgXlFQo4Zs9yl9qGI+DRzlL1VpKyvhDxIj6afdnthSJYGbeZf7m1rjuPHpUeC0ITjIWMw8jqme0FV6dkLRHUWj1AucSSXqMULy521AofPr2E25vdizaI1brNeujhjMVcJWkHxpKVoSUiD7Q+8DQ9wz9rJ5u64wzRzSmIlUJ11Roo8lFk4pkVS2wLhGnHiMaFqcB5VqOL8/op5FuOBCnZ7xYv8+nP/+Ex7ChalpML+j2glRGKJFu6DGLET8ZBBVtWyjugbutZ7OVjIeOyp9hTMt0mBj0gcEUOhzhMXB+uWMhTnh7d+DLNx9zdvYcMSWmcWJXGS4Xe2r7Ds+OFng1IqoBYRXRFIJQiAjNtKQqa0b5SO8DkTeYolEYRC4QHLpqUHXP4+aayjynNVcoMowjOmZKiSgVZuTZCrLs2Pc9oigqZyB3eGdxbU2FodIJ9ESUPV46pGzQxeJKQrOlZEddGzwVfhiYwpzrVYNEFEsxCasnpJIzbUcYbDFYYdiEwmN9wCVPyCCKgKIoRiGbhpID0UdEiawnxzjcEckQNBRFDD2Hxx277Z438efoPFFT4URNJQyNrJFTwckZeyRUwFYVPh6QoqJenBHiTBkBx2Z7g7UZUSwpK6QUGLsm+wXkwO7xDUWIufCmxlmLnBX9tEXIjqP1CzabR6ROKLeikgHygb4XGHeFNDWP29ecnRpEzJRgSGlJigMxjmgkfig4IWiXnhh6vC9QDFrnvyPQ9MM9i3aBFPUTC9VC0Ywxzo3xpEkhk11kDBNSaIRW+CnhWklbS/quoFNByYiQmiQhSU/RhX58S7VcYJua4B05zNEapcv8MLOB4W1NW0nyypC6DqkbyhPBZPI7Tq5O6W5XVNPIKEaETTg1K5W7tKegsK5GS8O0j8Qs0I1BKgkhYQV4O1GC4XB3R7Neoq1lSp4plrkwmiDEgKst2hwzlnn4FbmQc0FmS7QtZpfoZaE+PkIIhcqFEgoxBIxoad55QXp7oDpbU2qH0gqcIpTIFAO2VthkKKJQpoEpjUjr0Bq0OuB3E0MWVKPh9u5xRmc6gScSfXzabXlEF0mMD/TR0/tEUB70N4ffIhJFJSo9UaseoyJGGBAGnyOekawClWqIEyg5DwV9nFiaM4yLbHY/oaqgVufYKNBGo50lpIredxyd1RiT6bt7rJUooWfSDppt/uZmi3IDahpoQk8sM/Gk1SOxfqAs1uS6pT7XhPKau7cfcXf9CSkrdGt4d73Axz33vebCniHzHu837KZj2vZdcC2yeJy+J3iJZM2yrBFNwUuIqWPYP1C1D/Sdwe8iV0eXXF4d8c47J7y93tOE17zzzndYmDWTTFRXDe70JXjQ2zuuLl7Snvwa4/WG9vSYsKw5/fBXWQ1mFRHWAAAgAElEQVTQWotPr0jcsfOK0+UL7jafoXRAxImVdDgHi9ThH39Ka+9pL5bockouF5jVKeujU968+ilq8UBvLzi/bKlWxwz9nsfrR5TVXL73XZyuOVxf8/K85nC4pzKe0xOQxZIGz2H8kgf5Japb8/31MYvn56zaC96+3vDzv/ljhIsUJXn+7PtI+S5DuEFrGMdIyhXYY4oovB0+41d+9dd588WO7u4tF6tzjtuXaBlJ6TN8GhjMDwknnkY19LcTtQ64RWTsOv7k339Gbj9g8QJsXdNPC/bDhDaC3jge0opGXrC9+4KRG7B7ht7j9DFX62eE9+55+8VrPv3yE370u/+A3/1H/5T/9r/+b7h7eOTiZMm7L045aRqCtzi7pK7PCKki0rH3hRxPOa4N1fHA9rawj3t23DEOAyfHF2yRHCgcvTjj4qrlr26/4Hf+8A8o9bf59KN/RyvPqcolJS44OT7j7mFLUJHr/S+Y+h2jOrDRe/rDPf1Xe4QSNBpWcYuqzijNCp8DPhlUOEHGA4kDORwjck1UE2PZzmS5STHeJXRSZHE9Gxk3gtpBLCNBWHwZSeOIrU/pxR14hZ8GDj6jXGS5FtizFYewwD17l+bcsP+iIe42ZDmSUeTSoJDE0nPUnpGjZje9RuhjIjVKWqoqEMQDcfBI9x5DP2CtR+YEEYqwGCMQYiJNE5WBUu4RokEIDybjnWLKgbVcY8oCZQNT2OCUBtEQVENEop0E2bPdvmW9WBNlQ04NJRdS6hFyIqdzYkiY+i378RGtj1G1pZSRforE3LFaWBSJttKMhx3SarKM7MYbRG5BBMa4ITJRNRrjFDFOTH4gZxBlhdCnJDGf/CnRIJRFGYepJkLqsakQ826OVxdDSqu5A5kDip7ajIzxAaUElW3Z7O/RzpKVJsTZE6JCh6gV0zhScmC9dAgRgTmqxDdrlL/cMK6toZRC8AEhZjQdCOLEk7xEI8SMfRF8cxUwGEXpJTp4hBJMFqbKclgLDskS00TXb1jbNVEkStDkUBFi4eGhRxnP7d2r2fh0SOToUeWS48UVXllUnujHO4TqOTw8sN/u2O0HxkHgqnPSUaRePOKmDH5FO1rqrHFK02rFkRA4rZloeDt0LE9fsDwaSGlgjJ5+GLm7vpkFJsdr5NKx6XfEkkhhyTjUlGxpG0vnPX6KSALTIMhipI8dlnMaV7MLn+LEwOPhGF3XPOw64tDx4nhBYwVfbzdstj1CG/bjPIDlOAGR12++4sXlmnH8NhwDIgEtkhl1IJVGyA6iIKQdwRti1BRajLJIldBF4/IS5R2KuVwmntjTSQiKzHgeUSYRRKYoR0wQczOv8EqmaRI+esaYMLJAmnNx8ilXLGVAUaHzCcJNZJ1RMmGVwUmJGEFmSSZR8gEzSvriUA6syNiiKKKdRQeiQ5WKHBKR/JRWTWRmAVSRniImfIwMwRDizOVWGeJ0YNoEtm/v8F2HPNQIvWYGwM8ZYl8eUEnQ2IaVbSmep7+3whiH1maWBehMKRNaakgVUmkogVQKUlbkKDBSMw6Sqj5FixNS3pLKFqUtysw77rtNxo81zVIisEzDSA4KbRcoJUji4SmyAinuECSKkIDB6BWi1KS8A5nmnRc0Shestmhr6MbtXDqNawQNIY1o85QPToKYBZUV1LXEGGYue1EoYzAzXRGBYJz6uagnM+VpcR1SIJFpl0ukGEnC0/XTHJ9RgpLMXARUkZwVRu8RdkkYCooG4rw4SnGiXtWIUqgXkrSfcNahlEGUmbQilCQTMe6JN581lTEz1zbFmfQhJaauOWwPTCKxWlak7El/q67WmunQzV0XWUipMAw9JjMXj5VksWyJJcEQcJVBG0Hc7EhWI2uLlII6gomS3LaIqp0RfbJAzkgKdtFAPxEl0PUgQOQaiULmRPGGOOwhOtL+mhggi46QIrF4ivTE7JF2pJ8yMSdCGZlyT8hxphjV/9/z1FnLOBVESWgKMksKEikKzjjCJDFmSfSBUgRkg1QtRSoO40RVA6YhUmZOuRBkNOSILTdP97khl4IvI1LauRBORFJoyzfLSEU4iohIVSFFQVqoc8ebvkWVl1R1g+wHeqUJaUXJhm4786V3b18hNfzot34fWQp9vyfiUcCqOWO5fEaziCAEzbIheUsOEVcJpITtbqTIASHPGOI1ymjeeXHB+bNzYtEUVfPhDx2GU3R1hAw965NTXFMzpoHF2ZqFNRydnfD59p7kDFkp2kWim3YM95Kr43M++erHRKvp9grCA1oHRPBQCu3qGCqNHwqXzSUlrOi8QauI7u/Y97eU+EitTmhNRW4SIRX2hwe06Tk/bmmqGW6wubmlPzwgTeDQOywrUtlzt3kDqubk7D221zsQDYt1i2TPkIe54OwqtDTsN19ztl5yv99x8vw5Zmloa4vUmrG/5/RozeObB9KkuLhccNS0aKnIwiLrI7yqqTpBW87o+0cIHcsg2Owjm+6By2cjQi3gF6es2oo8TrTJMG33TGGDurwgMaEqycX5t/DdBWP/MaGeS8V+v0AIwY/+4Y+QK8m//w9/xu3DlvXxmqqy7HcHbvXE29sVH75/RRKWbiq42rJavUO7qBn7geuv/oI03nF5VmNUoF5UWAqmCKywuKipxorf+cF3WZjExz/+M3YPr2hOrzBOIEzk4fA1oiQWcoXImaq+ZNcZPvnqZ9zdveLb7zY8v1ogxTm78YpWtKgEmTB35EzBl57kd7huiYwTohLIIkipEKc9Kb6l728J44qjk3cpUhNDmtF4Ms4uinxCf6hI3BIOa4a3Hfe7P+f4uEXqb0FStJcd9fEV9z9vyIsd2awp3kCwlBAIKSFUzeOwxRhJFhHvQQtQZkdiQw4JDZT8BU4fz56BLCjJU0RCqGZGDOoNaE3JAlvN70GIyDLn0JVz+CrRp4DILVI3yJwJ0/4JkFvNkRTfIFKFFpGse5TVGFNRUp7fMXrenbdOz36CIskByjjROI20ClE1xDA/U0WEPAZKjKhq5qzHsse4mVE/DDtSnLGGQhqErBByR04CTQ1yxMiCki14S8mZTCTniNOWnOeT4ZLSTIFRGik0EY12nlRGipSEkhFlQuiIlgVrJN20ZdGeQMpICSl7EPOMxX8S3f6lhnEpFSEGYgxoY5BGE/1EzgokSPWEEkuZlL+ZjxmzZ9AQpCQoOJjEXnkOObGPPYcSUNYQlWVIILKnkMljYOgj3vdoUVMvG5RWaD1HYkJQjBN00zVK9/hu4Prt12wetwx9oeSGZW6p6j3KKLq9xuoVioJuBa7WKCWRWuCTB61RzlE7h8ZSosZ4jzCaruvYPN7THK2wqcaTEdnQ6BXjtCV6z+gFZIWSiTAOjF4QckYmSaU7ipAc/Ih0meu717TLihjmSMHzizPGsdC2PcIOOKPwacKngBIzn7Pb79ntb0i5kApYtSSnJSZLjDIIHNIUSuopMZGjIHSSkArJRFyTUVZAFgSvMGaJUIokMynNwhehFNMwInKhNhaZJdFDnuY8t7YZWQo5jPSxoaoGogCVHTI7ZNEzZq5kKG62c8mIFplaa4SFWKCEgkgToUhKNEzFosXMg9ZZkIslIihKYrwlhkwmIWVGyEzJs6RIiIIQEOPEIQ2EoFE+4nJBpZF+v6Hf35IOA01uSNLNzW0RMVaCKvjRU7kG7SzeR2LQWKNREkrpEKrHOUfOmcbNVlalA1JkyJI5170DaSlFoWWDVgIfICWLMQ3QEcuGNFXIcj6j5MSBEBMl1/ODICbGUeGqhuAjFDVfgxRIrdByQcpzO19ISUxqZq8qkEqTs8RPBekUQj2ZybLAyJmskJ/QkVJYlKygCFLySC0REhDi6bojUmWsnBmpBRAlU0qZ2eVKU7QhRM8wdNStQyVJDk82smzI0VDVnk4OlKlBuoaUI3mKqCIQVU0ZC1p5xjxgnmQSKUHJYs70i5lMUmKaLa4Ioo+EHMkCUHLucPiIXNbISpEGP5NEAKvFjBWTCh8CIiRymEuVQhQg4xqHL5kQJkxbo0qcHQFVi3Bi3jGqLPiCPD0iGIURCcq8MJVSIo0hdD08FVABVJaIHMghEodEGCRKeA7dBsEZJe8peV7ohOjxoQOpGYJgP2TGmObTQ2aC0d//SsFjpEUJMLKCHKFIlKnnk5hSZpb+EwdXaInVEiEFfhCIoKhkhTMSKx1TiTOCOHty2iHFfG+FpECtQGqUnu87FQV1/Ob1xJTJpQFpQXoyGWUM4dAjph3ZaBZJ0hOpGsXJ6TGHtysedx3TNLJoB2IKkHpivEcYqGyLMwm3PmLKO4qpwdYz5z4VbLFARQxq9g+ICqmPME5i6hZfCrt9pl6fs1o/Q2UozRkpDFi3RhZFwWAXZ7RrSa0rbDnGqp7aSQ7br+m6r6lTS5muKNtCe/JA1z1w1h6hvGUYEq7SHJ+d8LDfo2vBavGC8RAJeUfJI2PXM/pptvwFS5MVQ4a3bx8Y9wGjW3Rc4Lcjt7dfsnn8nKPVmpQzY9yxXLZIseLeZ1xzwstna74UP2PajSyPHONmopErWK6YSsBpgyqCXfdAP3ScIom5ZgwKnSPRT1hl0ElSVYp2fUZtnyGyIcRMiC2urCmDJoaJnCdqJ2eKVFYcmSvas8IXb75G5IjJkFKgMQW7UCxWkrbOCAJN8y6xNEyTYt8/sF4rbDlB5obzyws+/O73+F//r/+NV287XNOipGccprkAvZAMybOftihzRBJHxDjnuEOS7HfzQtWslkSdODl/iZhme6IyCmssy2ZN4y4QTvDm9S2vv7rh+MhitSL6RH+Y2A17ztoFGTufBh4CjzdfcXf9JYd+zzCt+Op2z63cYpaSSMC5iNZghIOkKKmbBWxANFuKVOS0YJoKU9/R91seb97i0CxbxeQOxMGi9TSjQ4sljoLucMt2/4r9Y0X4+i2T/oTm5AXBvUPUAuk0KmjSbU1lFSl/h+l+hG2HEhM5RpIyJDnRh5FGnhGmniLiEwJ3ooTFbAKNHQJJTIFAJBSPyGAihOKJJiMMpDEiYiQWhyoWS8FliUgjSQeiH6llS04JUkY8iXtyKkCF1m5GEYpIFhNCKAoNKUvGsMe4PL+jtMZHT04KUSRSWaSShBBRjjkiV+Y5RQpBVRuw85w5DhO2qsglknOilIhQIESiyEKMIyVKpLCUrDG2UOhJUVJiTTEzWU0gSTFgtKTIRJIZUTRS1nOEh8DYjxQ5i9YECSVnl0mmojCfMPo0L7YRGqUUUlmm6f/HzHiKkVwyUqt5p4k8kwWsoJBmyUeCGAMpfXMZEA8TkxEcakOvMz2eQ+iYHnti2pEM2OUpsRjiOAHT/FDPhZxhHASnJ+9TLWqaRqOUQIoaoTIhjjzurrm4aHl42HL98Mh+PyFKRVMJpOuQWqLyEfkAwkpEVRASkhYMoqC1pJ8mXAXVwuGnhEkFoTRZJSYhWS5aboxhuVzNmnEkoZbkNJHI7B4P7LaBuvaU0pPGSM4gvQIMyXYcUkRxTKVP2T1eQxK8uPqAdy9fcNQU9sVy9WLLyb1hiIZ9F1BINILKzjzgGAqxTMTiMKKeAfZFMPsLA8hTUKCiRWRPHEfCOBGsBKWobUWMPblMqNoilCKjSJRZRYkhRocIe1ZtQywBUTJhOswrPtOiRSF5z+RrYhWIJUISSBwCRYoJX0YC4CqeGNoaU8zMvDbzDZyCpqSWrPW8Qk0QCk/fZ4gGUeahMWdDyR6hM5JMKWLmIiORQs753jKSfYcfJ0qBOiYmv2GY9vhuYFlryrQn9yNog9ZLlLQk4cnK0qeRqXQ4odFaIkQgxZkWUds1U98/ZWeneRDnSTQgI8Ymchxm4YMYyUzzMRkroCX4iZB7qiohgiWnkSw2CG3mnXVG8mQJhyW1KYTkMWZBTHnO2mmFVHI2IUqLkk8M21xm7W6UxBwoxTK7cA8UMVPgC3beIRUJbQW5CHLSMz/VzIN3zoEQ59hQjJHGzkVRmBfZ5WkolFrOQp6oCcO80FLGIP30VPiUpKTIOaJtzRQCjYjzbnlMCKnRpZoHvVEQ1Wx0TSHODzaYh/4kkNoSQqEoQY1EhET0niQzstEoZ4l9wEmBbBtynhdnkgQxkMfZSzcrmj0qZqycF/MF5p+3Bq0EIwUjBfgIWs5M/FJIKRGOWoxS6NqRZSHHgJg/XIoAOUVG72mjJsu5dS/yRImROPVM/UjyFmUPM7LSzpa4HGfqUwiZw5CRVrAfA4fJE0uhFIPWGmu+GRjPKVJXCi0EThtyGikZrG7nFwzTzGoWjiQyWguMCsgEUjh0lkgkjZrja3n+1BDkpzK0IWRHzBana6SQVNIgKRQGCt+U/hQRKaXGmrms6kMkV0dY8QYrHxiV52W7JMg9XZuJJydsjj+kG/8tWlQ4c8xnn3/OcjFi3MDCLmgWFltZbJt4vO84csckKRDmqRcRDEI2xGlBmV5DGRGhplKKOEV22w0hOZ5dfIscGpqjLbFqsNEypYLMAaQmywVVvYa+p2VJY+5QZWDo7pnCPYsq8vjQsdJnLMzEjv1she0KxhqWx0vO1udsHu85O16jlaUtA0p1DGFgN3SMMXAmX0I0TPuOguTx9g0qSYSs6KdC1juuv/oZKj9ycfEu1/ea5sjPx93xiHGq8Y3g6vkFY9yzO95Qq8T9daSd1vgx8/r1pywqh5YtN7dfgorErudhUhQpaSvN0dJQ4sTFs+f004iRFUYeI5Uihz1+2+N0xSQ2TD6yblq0bUipZ5WXHIcTxuzptl/jw0A/KppaoFvFqjnjeLXA6IBzoGRLyoZiBnzeIfQZrbOcnjUId8HNzT3/+x/9n/zeH/whm4cdD7ev0DFQLep5AZoKkx+Y/ISz9SxWIzDGgYO/R1QZI0+5fbzl6Owlh4d7lJw7VM3CcPXsClUv+PJuz5u7gTFJLpsGYWr2fWRKA6ZacLQ4R9mXbN4+cnv9GW+/+itUvmXdOKax4qNfbJD2hrOTRDaXNBpqoZBlgRYtBkkxFdk4fHV4EiAu6bNmd7Bs72rub+DZ+QNF3tHFDheuSMOIijUpZrab1xz2n/P539xyc7ulTQcuPxBgFJMeQXtcs2YMexY/yJT9MUxX9M1bvLlGHQIKS+d7bC3o7ieca/Bhy5Q8OUo0C4RYkmIhhYQgMuUDo8oUqbFJIFKgyAmpFySlmHKkDPPusREaJSqUjPi8owyGKicWtSdFQZbzJil5ZqojA6oueDm7QFKSpFBIcZhPdYWY35cpk1Ig+dnqjtBgDSEHUphA9RihGMNEkWAag60NJUOYoGQDqUaQcUYR5Tzf5BLwMROnJ4FPjpRsUToi5VyoN+oMREYyU1y8n1CKp82aNIvwRAVlICVFSgopZypcLoIY5/xJShNaOkoWsym8KIw2aONAKHL5ZrTvlxrGvffzitO5WfozjZSU0GYexL2PpKDIGZT6TzKOo8PIQE0kEuhzoCSJ7zOtFFQqcNd1GBkZfc84JayuqeoKV3maxRpn15ysK45WLRTJNBZSUHSHngaDDJHUPyJEhWsWNFXD8bpl0QpaZ6lUg5WWptK0a7CLRFGBKQu0z4yTQMpI7TJZdOhU0FkhpCXrRNQ1R4s1OgmEy9Rnz+imxGHaAlDpjuxHNuOnfPb5HU1dk71AZrDRoKhRKtO0hcZAKpZja/nhuy95+eKcu/tPuXr+IYdXn/Hs/DnKPuP67Zf4akJlQW00Z0cr2npF59+g3BFTGGhbnriXHqkkXjRIm3EoJjMicjeLctKsbleqoZUjqu6QokXKE7J0FF1mbGASZL0iqZ52VTMNe2KaCGY334DWQCWIpeCnHWGs8cwdAKkOZNMxlcgUM0I0rJKBMnO5rdJzdkrNLPqiJEU5ctHo6QGBZEjg4wRposlLhFji9UCUAzn2lJRRfyutLHmOcAgJRXMs1+iUGP0BEQemMRK8YD/MBbnoO+xw4HS5ZmnXiGiZDpnF4oymMuy2N2gRsW3COYFIDXGsUFTIbNF6IOU9MY2IcITWAmUGlJTU1SXdocc1HSk/4oeKIiu0DRS5I6WE5JKmumBiIpUDJT8JBQhMo6KpJ5r1brZLaoMyksPgoQjs0hLzQEgBZ9ao/5e1N+nRJU3P8653jPEbczjzqbm6q9lNNimLhKmFZMmwBG8M/QDDP85bL2zIlm0YEmQBtiySommy2QNrrlNnyJPTN8X0jl7EgcHihgTkXGUuMhHITEQ88bz3fV1iHozmuEpFDODTgDSJqlkydOs5jy9GtA3kCNEnirKkP+2RJmPLhpDr2dA2T/bz9lNJlBC4nGd1utLzYJ/nLbmbHHksiVNmcTbb5kL0KDlr4sM7qQ/yESpdIeyEkGk+NjQWhCGPEQxMvaFYXBD3e3SVUVqSkkBJTbYl02mWNAx3R0oxD8hJgtBitoTqeWuvUkHoJlKYMNYitGToB5yLbJsVwXsygdLM9syUIkLMdk6JQZpZmuOngK5qtLLkkPFaos+WRAQyT7M+OWfUjLonh3kjlEOcrcRWQ0hkH4huwE/3hHAANsSQSLEgpo7EkX66niNTqsRnGKcjV7uXrM8WEBM6FShdzDf/v/Zxvt3gpoyRCpnFu7x/RguHNiXHY2C5bJlST1lKjJHkZJmcIIsebUCx4dhJrDWYyhBiT4gZY1YzEjSAFpLCSLKPmCBRiRnn2e5/cD1V3SCyo6jmbfP13cAoR2pzwfrxx6jCUa0kZzxgfyx5nQJBZFYLyzgGlmvNyzdfsdlIzi9XtGZDNhuEXdBPO4y12GJBFoIYImOaB7TZWluxsAOGklfX33H+4Jym2JJNJFeBxlqMjqiFQMjIFD3duCcXFlPUEBKkgMsHzMO3yOKc3VuPGDdsSklTVIwhsHx6ganf55N6z+3dAdfsOdsueHR2jhgLnrefcHG+5Oqqp1GCJhoQA/ei4+SPPBF7Gv0JL65/QRU9Shxx0wAU5NQy5oAbd7z3aEWIjsEFHr/3MSYW7PYjIU7U2yOKexb1e2wefASHK0q7x/Wa3ZsTd+o1bWm4u92zPauZTj3d3ZEh3iOtRW4uWbaSs7OaSE/fd0gJuLe45PBuwApNP3zLIO5Z1z9mXT5imBzLqsaKkcPdHdPxxLP1hutXL3F4Lh8tMaJCpxUmady0o2gKevctxeoh9fqSanFJWZ7TLlr60z0vX3f86Z//KWR49vQ9/vSP/gN9N7CuCrKE03HP9NayMb9Hrbaz+bFqmCZNPwlGUXM/DeRTT+0d4f4Wf7im3bYsFyUPzhseLCvevviGXtcILRnDyKv7O8xTTTIw6cgnH36EXjdsdMGv/mTgy6/2HJ2iXF/g/cTVzUtkFKzKc7563bFcuPn+kQ2pWiLXZ6jazUuSqYBujZ8OxPyaw67g9lqy37Xs45FNdWKszpFjQykU0WfGk+Nwv+PN1ef0w7d8/2Xm5u5L3vuR5uLxb7EwDWLXo9ORul0hy4LVjwr2e021b2mWE/0mkvcPKOWKfPsVyd/xoNliEzj1lMkFfJrRwMYEDuMNIo007Y7e9US5wOYWEwQmj0gr8cbS+4mQPTpGRNmTlWRwijFGCqngaNCTIkdDLGqSSkgZZgN2lDgdMNYxiYTIDeQakQQZTxYjVbUkxoyxM2M+uHK2eoqekCOVVWgNIr1D6iqLMAoQBK/RYkl33FFXS0JM1HVDVBYmi3fT/MxLlsj3FHZBRpL19ayyzy1GNVg7cTyBtSAYgIGcNeRZ+JdTxBhBHCyEhkonPEdcPjFNI8F7KiswYkDkgmk4ILVBKjtLikTCTX5e4v3/NYwr9U6rHSMpelIISATJCzKSMEWCTxhjKOwPh/HpQhC9mctoU2TUnq4dua1PxLIm5Q3qcEOcEeFoPEUTWW9L4DFKW2wTWCzWjC7OG9Em4qY9WQVqdU4/HinPtnxQzhGBptU07QIhFyhVYmvQZaLdSpqtQYqIcI4Sgz12XFQVRM/+5prlpkKbmjAJkg9UleTV1Q2XDx+xWqxpi4o4OXanEXvaMHZnxMV3xCffYe4/Yf/2Edfda5arDi0D7qQoyzXbx5bb7lfUy4rQLfi9n/0hzx4+xY8eyU+oyoeU5hs+eb4CYWmLN8joMChkrJHinLJoyMkQowalSbkiw/yPhsfzEqES1ljqyuDaWcQSY0EKNd3J0C87aiMgJZqcUNlTZY+MI2EIFKHElwvwc5wFLyjLFcknCjQbUzLFgPAeXEmSkFNPFI7oNVMWdGEiqRPL6wdI3WNL5lywrEhUJKkJ0qHNyA5HZiJFwTB5ejeSQyRIg1YVSEESGhfnlwCNQAhJyMwM5jgP93G4YmlapBCMbsfYnbh6c0AVGTe8xcT3qKoFqmnJQPAnQnJYaSmcZDHWnG/O6d0RZIWSmiCPhHxF5xLrdkWcWghnlLbGFoGExvuJ3dgz9Zmm3VKXNTFrkppb2yn3GJOp6wVD/wqEQlKT4jlZ35D018h8TlE8RIiWw/EOrWuCayFcokxCqB43jrONtNRM0wA5ziQdATElUva0TYW1ksN+pK0LhnFiEgElZjFPt9cc9pnL8zVKavqhJ6URaxVGAxnaYsup21FXM6JJaokQknGacMFRNy3GtES5Q5sznL/D+RNaWtASqRw51mQK6lgzyJ46SkQCTyJLwUJavHN094HV0xVTfwc6zXlLISBFxmmA7OYTJjkbNpEzuhAtmKaOShX4OKHuA9IKslFEJXApEIRgtb0ApQnHEWsryOC9m3sv1pKEIgwOUzfkLDlNmbYuUcniSkU+L2iaBVPouB+PbIsVUgnerYARMSJKw+IEHQ67G9GFBj8SuoAfC2IoSOmacWwQ1ZcM3oKc8/CDDwyuI8jIzd011aIECYUucGOcXQl/Q6JmtUIBfhiRskDLCqQHeQvRouIZhhZRXaF0RuTtfLyrxlkYlQu0KolyT+REqUtilOSpQoeGkD1KTNgiofVchnJBzw/SbLHhx8C///+u5zQ45gVQhXceaQO26knFgn6r+Wl7ZE8AACAASURBVJ3z9yllxdE7koVURcbdPdv6Zzz8cc3X3/0Ji6Vlc/lbPH3/M5Znl5iFpXzoYfcQowNhUPg4MU1HiBNVNTeTnjy/5Devf5v7068YLq6YzlasHzzBI7nvv+fiLCGrmu6oqVJJPiWK5RpdCWSGZWlwpwND2rOh4fb7PaUOPK4uEeEZJCirIw8+cCBBpzVv33ZcnD/hwcMNhSg4nTyr9YKUR6RwnEQmxXuCk8hhSTUpmviQyf8Zb/tfUcoaIy+Zuh31QtE2cHezQ2uLLVtudi+RRcvd/hzlBqzJbC/g7f4NcvWQy8X7OHNi17/lsviQQ9xzqt/y8IOW403HkjP+3kd/yP/8v/337KbXLBYFTZmJ8SW7wxKRf5ehC1w8uGUc3hLDY2qxoRYFp3Dkdn/DpoWy3HPIHb68pD/15HFHU/eEYuL//He/5NC95qeXKxZ3HiWXDOmaqQxcnG1J43Oy0Dj7JUlfcDgE7puRaXjFF1/8gu+/veb16yukEOSUIAfKUpCFZ3ABUTRcfvScSa54dPExw9jjQ49JLbtvbvjm61/QnJ1Ybx/zF3/2iusvv2V1vuHT93+L7WrD2Hk+//Nr7nY9D/5Q8M1ffs6wG3j23iPK2iPEDq0iOZxY2Ev+5I/f8ub4b/D2exKe29sj/XCDNZJ1tWW11vzrf/1v2aj/iur5BbKAWDpiFgTf0k97Cn1EHgVlLNgdbti/vuFwO+KmEekj7m6FWJyTy8gUXpCGyN214+p1z+nUIVXm088WfCbfZ/Ne4vy8QaExwrCsS8pK0U0Vh0NmfbmhKAzDwtF8uEHklrvXPfqtY/8ycnn+FB1B92umcCSlPXkKDFcJDoK2eMPQ3VOVZ+AVOu+RTBxCZFKSt8PXvL4+sRQXnFU9pYhUOiF1CWGFrloG/wr0kkkrJrOjUIZWtCgE2QtCmvuEISdknpAxo02JsZphzLg84b2nqUtyinNBPAtkTBSMGFnQ55Fm23D39oZluUSTyX4ie3C2JssTIZdcXF7Qd3cEHFPsiUTKpiL4Cd+tUUbgw5HkF0SnscYj6luikHTHBcVFRBUDFWK2b4Z67oSlE4WeqBtPfxhJOUMayDEgokDnApMlVs5Om8k7aqsRUiPRRJ/xQ6Qofuje+Y8axo3UxJxww0jOc2HMe084aZQtIUSUECit+RuLHMqp5l4d2RdH9qLDiUBJxTac461kJ3ve3zzidLifqSzqDFOsWC3WeHHPsX9NIc8IdxnfR6TyqGLA5DuWdYMfJNv2Gb7cwmWLLiRFGbGlQGqD1UuMMUgVKEqJEBaYm8rKZEQORDFBEpR2hfSGUSsOyTFOs2REty3KWprzC6wQXL9+Q6Vrmu2S3U3B0A88e7JiCr/hJz9/TlX8lJvbr7i5+RapBI+fPeTQ31Pk3+bbr/b8k3/4D3j28cccbiO3tx3tMuLE9zx70iIouHlzx8PNp7P0xhVzvs29oGw71suf0I8v2F5c4uO7RbMWeG/ILoDQCBaUpWS7XeCXHZMP9NOBwV2zyKCmlugSQc3UCoQmp3I+0lKRoDUIw+E0IxetURRKUFWKtNBM/Ym1WmKVRRfzg0pKi5EthhLLEafe0N8PGAXSSLIRSBXJwhFlnrfrUWDyPSepidnh44k8RmKsuJUDSo404wZtLohU5DDOOlMBInmIjhR6yBGfavqjpL/f0N0kut1bbPKIXrIVP6Jyj1i0R4bbO6YYWFYl55sFKY3sjp6mWKFUDaHHx7morIxE5YbgIjEuSDnTLCTRH5mmCq0fURaO3n/F+uEGhnOMLpnS50QxR02MqBmPkG1NP9zRNmd4n1HmhErniPwYU98zhgNhPMNNeo5RcaLe3GFLPRcCZYOSEqEG3HSHoIKkUTZidCJmw/E+El3Hg4eKFy9+iRFbquIBUkim1JOS5+L8OVYVDP097aIk5p4UPUoWGFnTDR1aSqQEH+fjPYRCKDkrjkVA2QNFhsG9xVqJsTXZQ44GrRb4IHHiiu7+QPX4+UwJST2oEVVkVPCcRjeXVSuobAPREqNCaIEgEcKetpFcvb7l8fOPOF5dY+0cMwkpg4+E5BBSUiA5DRNCWkRRoI1B2RqpLG+v3rBdn+HT/BInbUFOYbZGmjk/Wq5LTvsjNRWpaYl1iao1plLQO2yKLLLAuxP4uaOhpCDFTB6mOQp3CmjAHzvCdE13zExTJHPC+Y7JH1FVYgo9iJokG3p/4O50wxgHmmWJEBUql3T7HWUxD4wiph/cqV0ficlRVzUiKkgZkSEFiZscbSsIfke5sDg/kuKIzoLSaIoCuuEVSmq29Tljb8idQ4o9yhjGtCZkjzGaulIo8U4GFTMIgcglcrr8wf39cNez3Gxx0dAFoDqjWAbGKXPfv0FXjvt0YPIRnQYa61hfFJzdOV6+/Jbbuzf84//8n/Pe858S44bMGavNY3yeCNM92+2WV29eslwuWb875YjOU1Sa31z9mo1SbMo/YMslm7bg/s13HI4VZ9vfZelbptM9UTrG/vtZIteck2xkGk+UqiA7CKmjGwdS+ZbYZJR9j3EU7I6vqQtBrhc04n3evPwLnm4e8mj1PqFLHNwtdpO4GT+H44DONd39NUHML/xVE1leGA6rP+L11xIx1BQXP2V3/wWSAZ881/uRrpe0i5/g3ZLj4Ybt08ckqWlXBYXqGaZbVmpLdpa74//Bo4efYDdPOPQHIq/ZLDrWdsubY+ThRyM9fwa65/GZoCwEfiq4/i5zc/yaj36k8WPmfP0Uk1sKJRhNx2gSUkzo6RF39/ck+xfow0tq/QkXpcW3I2/7Iy/+6jW1H/npZ+e8ve140UlWpWJRB5ZaMxwXWNsz+jVfXgn+4X+xAf2azgdSeEB3KLl9+4rXr1/xo88+gncds5gSuqxYb5astxu6saFLJwbuORwli6rgeHqJzN/z/ImkPbvkV287/sUf/a88++AZi0/OcZeSz+++4+vPv+a4P/HZb/+cb759w3HneL75gIfNAy6KxZyd9Bb1RnF1f4OzBVPYcn31G0LnObyeGCbDw6cL+hD4t//Xt/zBx/81X33ZIeTA80cXZNUS04BubpB1JOgz7FqQ+wIOPyKkwH74Y+7vX6LjOY/XoNSfE/kpoWuJ054iJy5XNatqgakmbKEo5HNavWNTfYpoWgY98UbcEKeElUvk4ClvS/LyLepyhTML9r3kOmpGFry+P/H8p+fsj0cKs2dtFsjQMNzs8FKwOAU4HYmH2a/icuAkMrsc+NJd88XpjpfhnhjgQeFY9obqcM+lNby/fI/zwhL8FScxUV7WqPEa5e6Q+QHJbtEiImRHTuBOGiEKos8oHLn0uKwIU0FKPUImpvESSSRzfOf8OEOoiqHrCaEnFi2im3DRQCHmzo8EEQyFKNCp4XBjSalgf7hDW0NZKUKKpAghHTiMPSHeoHJLdmvMNEeoQpiwVQ8s8F1LSBFhptkynSLRB6appCm3nOJ3DO5EQpMI2GpC6xFCTwiaQv4MkU6QSnzMpDgP5Fpa9N8Qpf1HDeNhmkiSd6U5OevIE2AkkjyrqJk/d+6HtqGX6YbBSHpbMjUF3o4c4oGYImXdciFWQGa5XTL5I1O8J6o7DoMhhAbyki/+8gW2fMN6tSV5QRoEq/UHDF2kaVuKbYnOAlMtMbpGyYxSI2XpKE0gjxXEEqaRGAIUkmQUU4pEKeh2RxZmydK23N/tOeYJLzOFNLS24MH5Q273M0e3GwYykmnSjFPHlL8gmR37w5ZHjz9B6IIUBaJec/4MrC64vh559vwzjgfH4z8454MPP+Z6f4U2gu1Txdjd0i6XXH9bcLm+oHxYUZQWISNddwDrqfNz1qsSEZeU2jIOEV0afBbkoNAs0emOKCciGrTH1AsMFSYk5BjBHVBnmWGYTX7GaLTWKKnRqJnG4CN92lOUDYPUFKZAZ6gKRV1LyB7HRGDPgAYqNA2IgJYjRgcMChceIyuP1gVGW6QAskfkHoNBxwqGmkEfiJMkOEEaNARFToZh6Eiho7QSmoxIIzk4vJ/b0jnPFrYwHEhTR2kqev89r1/fM1wFdPIE9xKtesJti6lvUMPEWVmjpUGiybnAVBVee3p/4soNLGpLqZfI3CClxmjHNL2in16h0gWaR0CPUAGhTyTp8GFmk4/ujmw1Mo9EV0PUoI9M8UQ+LinLEiE1IQgyFVruMWKPyFu64QZVv2axuiRO+t1Gxc5bdtJM5xCaMI1zrrvUuCmRAnORUCXqVjAcB9L4MSZrmiah9YDIktLCmHZUy8Du7oZpENTLTxFpQzfMg0FdSqJztOuanD0huLmsIjLWWpQWDMMRcgd6Q5ZHlD7DRAXKIZAkryEPhPHAmDu2Fvw4gvRoPWfxhuiJ3tGsDYPuKbUDDdkU5Bzxwxy5UQhMkuTekaVCVvXMou87SltQFhWH7sShu+P82ZN5YJQC7zyn04Fh2rNsW5BzmbUwBqET0SVSDESZMEoS35Uxi03DtK1JhUXmTJ48PYm6T9i6pt8fSXKOx2irkVKSdyd6GZHHEbltGW7v8ZNlHHsiV2R9Qz+1xKgR8X182uO5583+BUPoMUWiaeffq6TGTXIWQ2kYTgGyhr922Hg6RM4vl+TgCS6+6zdo0ril1HbmEBeK8VSg9IKYB6KSOLnk/vQd1pYk+YR950HfoSxEvwZhKFZ7shvRtsQYxXga32XFI5mAsHeI+oeZ8aeb9whiAuspG8MULhj2gqPreFg/47ubAdsEVnWN6Xacvr1mDIb7wzVXr3r+2T/9b3j+8DkpBHy4oyo0cWrpTj1tIxnTgWYhmcYj0UUE78qbUZBsS119h79/SGkFx1MkRkO7mag3XxLCXCw+q9ec8ommKAl78EKQZIVTBY3dcJHOOKYbtupj8vgdVTyihOPCPgK1YIFknO5Y14+4XGuy/4KcAstKM2bJUj5inE7cfv9XCHEiL+5ptmvAcruvGF9fzjG+QSIHR8EDfv3lr2nWno9+6ye89/jHBPeEVdmQyoA3L7nYPMePkaFXlOkjSvWUX/7F93z2+484nV7Qjw3V6j1GN/H21XcM11csV2dgMqLZ8If/2R+Sxq+ZYuSbFx3+9o6f/eySw/6XaFHy5vUtD88+BFFAdJTJUPotQhi+no7I42/z7KJGKQn1Q5gK5P01i7rm7FnBse/Z1ksGdcWD9xN9iBwnyePC48OvWS9/zO9f/ITpDp6v/wHr5TnBnVhvvuP99874/Ouv+Oln7/M7P/uU/+Vfaopiw3axIsbAV7/+jrNj4Pd/fM7+zbc8uPhH9FNk5zv88in14ickW6LffMHvffaPePDkDL1oePtNx/H6iNxLijHzyz/+d1gv+fkHP+HlN1+hf9JQ2C3JLgkUDFXJ9skZb/6n/5ZSNvzkp3+ff/mv/hXfTVdsNhtSteT7z3/F0/PMn57+B8zLI+vV7/DJ899BLyo6KTCqZYNkEyMT95yGA1UhaSuLFB9ziolieaR877eRjxSmz4R9ZDzuEGmirQqqNrG8EJDWtPYclR+STuB2e2LOWA1JvySwQ5aXnMw9bbXCmAWTCwzjnmgmpkVB9ekz/v2ra5T3tGVLbbbvctkD7ftgdMtX/6GgevopL4a/4Pv+La/6jtfDke+m13zTXRFjjV1YyuEL5KR5YDOPyjVfxJ6HzQ3N4QrGDefDxDI4HttHqMoSxTWtUBQyo6ImAMt6AYNDKY02mSQCZdEgrEfKzHgEIRIhDAg8TnqcOFJaRaUk492BMtt3XZeKMSR8iKxtS20j3XRLMnAaOnRVUZYrlKwJkydzj1QB7zVSPJ2jrSrPzyqtyTqjsyPnFnJNmDqkDDM+ViaknZGxvbtjSifaZU0/wjRFovPz8ijVFNRc766pGk3Qc5cr49FCY0tJWSj+tgrn33kY994xGzDmHE1InsJW0DhS6EAoyBYEhOB+8L0lFgsYN1LrRJ8iXe+YKskpeUblkWHAjQNCSrSuEKlm6mYixG7/FcNwILnH3LsdgohUJTq3rNZrSqsoTUGiZtNmjEmEAD6UyLghSE+X7xDaInKJIaB9BifJHqZTxPeauDV83b1C2VlzqrVBZ0nuAt3xRF0UTNPItO+I40RKBu9hf1dzOnRUVcmjRx/y//ziz1ltSt7/8Ke4045XX71ibc/59On7/Iv/8b/jv/xn/xwdT1yuK9zkmEZPU52x291xefaMxw8UL16/wFTPScJQWotZNCgPtV5iJUSXEUVEmB3YkqwbRI7Y/oJJXBFET1T7dyVIjZAFtpC0xlKJFf34LVrPeUWfE1n2ZOtRRjMFgTQWz0S1SVg1UGoFMTAkjzUFWhqiszh5QJmelCtMtMik0QiMhBwzcXFOVCOjcJAiOUpkLrG5mgvKdEyhRvUHYg9hqggiI2RCdZ48Ctz5CX/0iJhIPpE8pKQR2RB9yXQa8cMEekd3fTPLQm46ZBZYq2eBTe0RJjLqkoBExUghoBUWmSasgOWiRPhIDBCIGOlJORFiQsolSkJdLcl+JMUTiIjIao7JiHLmgXtFd8g436LY4KeKKQ1YuQRxwBSS/pAwpSHqz+dSY94CIyG0qPAUWSvGeI2QmhwFo4+EkJByIiaFHxWaFU1TkONpvoZUIHNA54aymLi9/4a6tTNVI5SEmHDeUS/P6Y8RN7Qs2pLJ35MJKBsRGbIsWCxaJjdS15Zhmk8ipNLE6PE+zuYxb1AmU9oHIOYitTUWKQTT+BatKmKvWT9eIacXTH7C1AtE1PgxIYoKy1xMTdIT8oHCVMgqMfUTw+lIfXFJmASrQjONE0Xdcup7jJK0xQI/OgbnsdWC3ARO7ohCU0iL9AkbBChDUWpc9qAUKTumMD8ErFZkBcZKuvHIYrMhlxYjMiK4GdCqJFXbknf3eCGoDoq01WQJ0U2oONNW3Os3eB/QB4mbJnKY0Y2Sh+RwRk73ZHli4teE+ITT6Gchj63JwNQHClsghSfKCEnhh7lAaf9GTKUulu/Qlw6tS6wxCBRZGoiRullw6vYoVZPC3HvRWWKipzUWWySm4Zra1mizwIUBqzNaJVLvSZNAuRKnGvZHjSlLspFEm0k5Efc/RNfafJzFb0kTk2fIO4JXnGyBunMsg+ZB2XI3HtiP95Rqj07fcL+/5cHDB7x48SWIPevFksXyEaUS+MNEWSlcqBmHI34cMNIQ00S7rGmXSw79PXoZUeEBY3FkWT5ht39LJTbY0oLqGf2OnCr6q0TUghQV4RSQRlCsFc44uumWRRJIdU0/HSn1I1T1DCkCWZ6oSk8RH+H735BpSFUiFpLsS5RXFMcRdh3Hq5dYvkM8PsefatxBMrjAeMhsl4Jv39zTbN/nMO34/PMv6E6CJ09/zmb5nzCIFe99/BHD4Zrz4mPai3Os17w4fEHf30Lecbr/ErNa8823A677ksfv/wFluSOnDmm3XLy34fb6e+rxgqrKVJuCGH/OabzlgyLw/jOLSFccVIGIihg7pikyhZ7GwKbJlGcdMWc+rpbc70/01lG1CgiMSUE1sTWO8VVFqRtcvEPEntWwZiNbpniiP17xcLnAiJ4cDqipZVNtSPEWbTsuH1gO1xOf/egRv/vzz/j+xbeEGAjjxKvTW5KLtJXnO/mKV9ny3vohY3HN2B8wKbJhhUmC0/ACN9zw7GLBpx8+5qZ3xHtPHApUX2Knieg7zn/0nJvxDtkEogncnI5cPHnIZvOE3/zmBa9uvqUtP6BuLVf3LzDpmg+eblF2xYuXb6jWDzimQAgHlttzpmLD1bEFe8Z6dc7KREL/gj5llF1jhEdpz7oaeXLhqOoWZSNPFoln8R/z4nhFzr9kUZdoClQRwUpy3qDLmQIShKPrD2hdY4sNQrXoyqIKTdYFYrEkyYpKGWRIxMnQ1jWHOvNKaP70L39FGr/juLvhxcsrFqstf//3/h6PFmewjdw+LfnlV/87397+FQcCV4c7rg/XROb6kGGPHSwn77A13MkF3grutxNXtWF8+TVmHDi3H1LEki2Zp3XDo/KcMT+kcY8RocSlgWwCye+JStEIjfR57ktlORPH3IEZ5qXmsrkOs1JeZA7jgabdzM994WDwM5LWaFK+p+t62kVNEpm6qZHSzLAA0SGNIg8LjLbE6YSpC9x0JMkDyUA2S8hLDrvEatOzPVNw8AjREidFzoGiCBRVz9Qv8S5gVudMx5f4LEi5mGlpMhCkxxYX2Eoz+Q4hweoSYwuMFITQ/60z9t89M+48UVhQBaJIiNoRZIVwIz54pNBIMsFPTH/DwImwTCGQy4b9dOJtP+LrkqwzMmZqKXBeIFJFTrOVShrHEO5RpeBw6lCscTkgoqRpGkzRMOVAUAJT1UBkUcEQDRNqRqOhkKJkGDuE9hRKEHpJ5wZSFMSQ6Y57TofA2dklX33za/pBcH6xwRhBMp5c9exTYnBrSq0Y+huGQyT1gtv9if10xFiP94q6Mfzqi3+DLiwPzj+ANHJ9s+PmeMP6bMMvPv8l5fIRyq5JcWQ6jYyngJEFZ9sNL2+OVI8aBn+iqD5FmwIrI8QjSU3I9n2UaxBGEoqIkRbZeWwSqLYgmsRQQwwRnXt8D1IIfIKYHVnM+eWxM2zMmuHY4caRcmEpMJQUSGGIFQR1QqWCRp+TQ0QqSMojiSipKXKGIpNDR5ocSklM1mgiCE8yzFbQ8RZhNLqQhFQSgyEEwRQG6qalVwNxMAyjousmgoCgAy72xMphjaA7HoneY8oFWWfGPOBcQlIyTgf60x2Hq8SHjzRvD3u6aSAlRxxHgh+pREkcIrIpKEVJGCdMziyLglpqjlOgbBaYXJBFROmMEu9a3xFsXc4sfQn9tKMql+hQEWOP9yckgtos8f2ewjqU0FjRMLqAYKC1Cil6umkgDk+IoUD6hAxPiEBnJcYmTGtJnUPTY90O2WwY0HN5SWd8PrHZrjnedjRFSXd3AiRlk7FlIvqCGG6IQ6ZpSiYPZdWSREfMJ4TVhNAQg2a1foAPp5kxm0tSjkiVEIUgZs8wCIq2oqo1edKkyYMYkSqQMZhqSVAD0vSQBTIpxKgJMTCOE8utIfsC7Q1DcHOcJlQzBYe5+a9Xa3JycHXAqRoRF9hQQToQ5D22FByHCWMMro7ocU+BQitLTDPhxxYFOSRiN1GvVwQxl4LjNOHGyLKp8S6TK0sVHNHFmcdvS6IyEObOfL1Z0i0KKmVR/USIjmwzRhtSPyBWhnS6w18USDciScgMBEnqIUwKGDmcrkjZkXNHpicER4hixm2ZxNBnRv+WKR9J6UBKASEMWlcY0eBTjxTjjCMTGimnGXL014fxVhPCMPd35MjkTyATui5nfKWx6FrPjKQU8c7N5ypVjWJFCHu0tNSLxPG4w4gLlDJI6xC1QZxqxjFg1Vs2GwOxISSDyB6pMlkvfnA9kxLIbBGuQEVLVShCMZ/UVJclz1aGqCfGKMnlGlOc047fo+yS/fU18jhQp57T8jGPPmlYrUbsWuHGitBNVEVL2zSM/RGpBU0JhQ4QPGeLC7JfYnWYX+bsjnE8oJSnLDdkp5CY+XnlDIMIeH0CFLprCaFA5UBQd0zjAqM1STpiTAgNQg9z0dwOZL2myScIa8KoETGidSY1ijDC7eGG9dOHuKLBuxo3BabQ4XXPzXiHtR/S1mfsT3+OJVAsDYrIuOuoNw1F3vPq5oof//gzXNDk4kC9iowu0x9HROlp8p7jvsPJhK0UNy/vSQ6effAElRPd/cTu+8DFtqXrd0jvWBrNejNv/k6dplqP+OHEtH+EUgKEQ2ZDygovFT5WHPeOpgjI4UCpN4Q+opxhqWuGpCnljqxuOblrbGFpV2tGPxH8iNGC4BrqhcXWK2La07YHSi2JfUO3LxDe89GPF5w/+Ijf/PI12ReM04GsFGhJrTUPVw1K3zCJ39CfntHdG3yQoCNuGLjfv6FenHj2449ZXD7n5s1bVDuxeVZxak68euU5a56zUud8v/sFj54/Y5AL3nv+mNIIrr79kuRuMaVlJ0u0XaDqR2y2nzBOE8Mw4I73FLUhacny7AkiTnz79Q0l37NqH1A0glM6otqG/UFx1izp00j0d0iTeLSyPF6cU7ZbFkXLfX+HqL6lFBYxbUg+Ek2HbTIxaZASzx2xVxhdoMsGjCHLgCkFhZIYa9EItIn0fSQmg24MTnTUekWMA6snlxyOBX/2f3/Jl19/x7OPEk/CyNgPaCd4o3q+GP6K4mmF7DvoIzoKpExkExAuMbhMNLBoWtqyYvvgEWePfsTu9Rte37+lkY84qwTbS4tTieOiopWa8c0N72VNPUYWCmxnZ5iCWeC0RqV59tIiMYwDtjAkkSA5rDFIYRhHRVlaFlXLcOxpW8k4nZCiJiVNiJF6IzC2YXASISVCW0KcPTfKSJTJGDEy+omymFGdMgtEKCmlpo2W7Dpm2EBidxixpmVyPQiN0RVaVuQ4IYSjqhV9vyPlkaqUxJRnUpYPrNctQVyjWM0jb84UIiLiwDDO9L2/LTX+d4+pOEeSASkC1hoiE0IeSZOZZR8yI0QiJSD98MfKpSIMPTEJiB6bwOqKE56RTJYKo6BSJTGIGc1nBTlaCJF1sSDllqPbY4zFaItRBbYsKeuMUBNKaaLzBCuQIsxvWszK65RGVPbEUdHdRXbHiI8O50Z2d/f0vePm2nE8djx//yHH45FSaaT0TBzow4hUPY2v8cORu/s3MFgOJ8kQPTkn7u87uv4VqdizXj3h+uqW/f41V2+/Zre/4Xp3zekU+U//4J8iVcnQ77i/ek0YPA/OVlTGgpAUizURR6FaaiXQAoTMZN2QyyVyvIEUCKzxwZKcRoaKUlToVqKtZ0LjQiLLiBIDWjSEnBnzSJBH9KkkFprJeayXaGVIUuKUwhrJooJJakwqMDR4F0kivjN9JVRWKARCRZLskXGBTC1CRJAdJIWIC7IA5SsyDqSBlIhxxE2ZYQoEOdG5iUEMHNyJvnfz31YYNHYeiDJMvSO48dKPLgAAIABJREFUyDBUmMaSdSKmI8fTNaf7a0QY8Elwe2+IY8aNIzENFEYg3czFNk2Lcg0UA6VINNJilCUEQZlK4pTo1MBCSFIsyZSIPKt1/RTeCXJmJJOPFpEMOWlyask5oFVi7CPL5nzOy6kbVCFI0TIxC2sqdU7XB4weEMKT0lx4VEag5bxBN/WBozsixZIUFiQ0koiWASEaUhKzIdRlUDOuMEmLTxI3dTNDfsrUixKlDSFZfBiQSmCtIkwGpQeyHDj1RzbrB/MLWAqgPDlD7DNZwagcRiV0DPixn290dYlZLImDJCCR79CLOTli8sSQZ4ylaYjygEQxRYXVDcllItPcuMcjdcnpcKQoITcWjcUPiTBmlC4ZuuOcU18u8OOECAJUAOnmMqGHvCiQ/fju64ypCqIPOO+Q1hCVmBFaypC9JKmEICNjRAqJ1JrYFOhli1GG4CIyp/k0IClEkrjhRKErcAJ5JohHAWRSjkQHoRdELzHa4NzAOAp8uIUcCCnhgieJTAiZcYo4DvgUZ3urUO9u/IoYB6Q0SEq0FEzhhEwlWdQ/uJ9m0ZGTQcsFRkti8jPnV2pSloRQkULE6Ho2x4qEUQZjZ0xo6ObcffITxIbEHHPBVyRnSGGcj5OTngvUakIxgpwFISH+8O1AFZIYRozQaGXIOaGoUfmWZltSFyWHeEImT2UgliWnVP2/rL1Xj2xZmp73LLttRGSkO67MqerqaVPTM02CFCGBAwoEJUCEAF0Ign6XLvQPeCFBtwIIEARmhqTYlHp813R1+apTx6SNDLfdsrrYhxR7bigJs39AIpHIiPXtb73v81AsG/r9kWJRcBgccuGxpaZuC7QVHLYT43hksbjATyNVu6CqNdpKXJqwVUGSkvqkwjsLOSMKSeMrlIjkPHH0D+RsqFTJMO1QMROzInjBNCVSGNiPV6xOPcFf4seJVIzUFZArcjBE6YnxHqUybWgJhxHX3VMYjW1PGFPFFDxOaY4xog+euId+73ChQ9ppZq0vWnbHV5iFoFgumabEGEfGaWCRFP1ui9AOrxKDmygsFEVNVZ3iQkIUPcPxe6TsaauWNA30456yLliet+zu7nHZEVLgbj8wjSM29yzLClMIXJxQFSi5xuqKQhaAw3sIZLyMNEIyjjuSGcB6TNbEQRNShTCG2XUWULrCjS8Yhlkgdugdoz8SM5TFU4w+pSgWCFGQtaNuDMtiwZgcAoMoTjl75wJlz9huf4URI4qAQqGloJaKZfsUM1TkuxG9EiANpgIXH3DTDesq8fjpj5l8TYyG0O9ADOQCkjbkrBFSMe56lvkpF3VNkQWus3Ri4mG8o2wleMXzD94lZ8E3331LyprDfsNutyGniFIFx75jUUXGY+C77Uuenrdo21FWnoObzadJVRynB4SUKLOkqCKlClipKaqWpBdM8jVWbKnjD5ncSNZbtNaYvEIIMBKi9yir0bpEqUTmQMAQ0zlJldTKUNEw+C0+eYRWCDFHOLUUrE4sT3jE8auCMcAQJ/rQs586mvKUsmkZRGRx8QjTLsn5Gr/21LYlB8vD4cA2X/P03Us+/uhjnlw+ompPoHzC/UHw6Z//FUMMRLHn8tnPef5sDeUpCcv2fk8crzjVikpltC457LZIWRGkZswCEQUpDrTFCqkNWU3EmMkBJIGgPFMGk08I3pOwZLFC6JGQMylFJAoXElqWb10aFiUUQgZiirgxk1Oi1mJmnyuYIqQsEcwF+OgdbnQYs8QW4HzCTRLnM8ZGhIrEKAlegYjzMN55crCzaZkjyA5roCha/BjRZkTJ4i2mMQIKJcoZbvC3NYxPYUIZiZYJYiJMAdN4nC/IwpLCNBsRk0Tw2zQVoyPGRJCZQgkaafB6xqcVxiCLAqHHGaGW5Iyrk5mcT/He0S48IQii0CybgrrSaCtolsWMj0kRiSXGjBIJiSfHQIyS5CcikRQzYz9xf39k8+Bxvsf5A4f9kXE60B2/53T9DjEd2NzuMNmQY6Ibj2QNJ+cjcWgYu4H7zWviYAi5ICnYbo+8evkNq5NzdO057l+wf/g107Cl6zfs9juGIdE2z3hy+QHfvfiW5cLzzcsvsJScrBoOxw6fJUk3pLCg0AIje0CCqlHVklwodB6J/YBOM4M6eI1IEqUktZYYFYgUuFQjtUaQ0WIm34SoUKlmxCNzIgsISTBOgqwESoJSGWMyRi5Rb0H/WkVi9sScSGn+MEkkSlqSUcjYQCqI8gEhOgQrZKxJ8g6dT/B+IspAyBPOR0avmFzGdT2T0wx5YDiOs/ChAisMSip8SOQoSEnj0xY3ZGxcYqt5SArDkf7wBsJAiifs7h30AXwk5oQyDWWoyNlRrjLiISNsxCiJlRohJDEmrFD4aUQWAmUtMehZdCIVQiS8D0ihiEmjtJpZ+sEhskGJYt4uqYRQgpgLfBgJDOi3MYg+RLKqsdoSD9e0lcSniJcBpcCKAhMq+nGkOIkcUomWC6ww6KCQOSJUxqgFwzBRFJbdfqBtKlKexUnOCcYxURUtpu5IwpCFYXQDOWkKtZoFSXmisIFx3JMjyKxm4oZMxAzRa+Ko0KtZrkOOCDGSRCBli8gNUjcM0xFRKFKI84Y2ZUSKIBLWgtKRhCfECfG22O3CRMweZRRaQo6OaRxpl0vQluQzvu/JcaKwhrEfaNszssgolzFKE5Qn4xFBIlFkbdB5IitNjhEVIm6ci6pmUTLlSGELRJYknxGFJZHmmw5TIBcVuTFkmSjGkTHMZCKZNdkLYmLObA8RKRXSZYJPhDCR4khwgThJUhjJIhJ8ZBpmkQYCYoIpTbg44JMlpIBnJERNaWvEW6mSlJmYA1oUSBoUEcEeqWab23/8+LBD8gglG7RM8+cwCcgZmQNETZwCQipk1nPTX2lg3kgZ1RDTXDpSYjH7I4RC5wVhlBDvaU8UblpCqgniOL8ECUhJkvNvxxCtAU+PAIQsyf9eiOQnikKRUka5SIlg0ApRGerTEy5uC0ZbUC5q7jcHTp556rpAUzBOA45Mkj2BnigD5WJFWRW44BhGR5YWaQ1lq6gwHA57CmkpVI0EusMDU3ig0IkxOJSVMwnHK+Ik8S7O50A8YseJMNVEf4cxnphGYjhB+CXGJlRM6BSQdoUbXzO5h/mFvS8ZOsF2s0NXK/r9iC0Vx52n2w5IMVCv5qGhjPcc9tectme4RcVDyvismXLCCcXY98gyM4yejCMnhZINhZHIEnJQbP0RJRSPTz4idjus6amaYqYdjTMa2JbQ+x3d2JN6h1AJ43sOw4DSDdHDSX3CagU5KcZRM+URZSWFaNBhT93s0WZFYd9lGAWirNFFIMYtosgU9ZJwiPhoaC0cj3uQnrKskKpCm0gIE0a+PZuKNca0DOoerKdpG06Wj7HaMA53tFXB5GdOs82CWpWY6gwxniCHhrAoSNag8IhxRtAtTi84X37IX1+/Yvdwx/iwYew7RufYb3v84Im6w6mJtjzHPUyE1S37zRnYhkIvWC/OceOR9995zCef/Jrr1y84Hh/YHR44DkeEkvQ+M0ZJMe7ILoIVlLZCCUEMicY8IkSBCD1khxYGISq0FQhToY0nG0GQgmQSxl8gxRlRfAfmiCrs3MtRHpSDUFAWFiESQjmykGQMIgqyFGSVyMUADkxOpDwR84hGIgmcrSxKKx5uPB9+8C6de4mUE13/QP3Ocx6fLPn0r0vOzn+K1x1ihPrJCtNYSllyff1Apzr+4D//GX/vw5/SNKfI9pTbzvKLX37Ksd9iCstuuuFh7PHplIvqkoc+cAx72nXFzh+pbUkWmvuHjlVpUe44i4eQ5NhTiwJlLSGNeA8EAWn2dkQBIQ0M01xUd8EjpCCHMEvvlEbiEQiUUiipkDmhjcYHiJOfu4FaoLPBRQ/MixmMwSvYp8AUPK0FqScU0G0HMhlbZJAj4d+f8xoMCnJASfXWrTPbqrWShDAiRMXs5UgIISDN8WAp1Yzs/dsaxn2aUJSIrJkOgZggy4ppmNv2Ic/UEXJJ/hs/VnWeysx8amUlSWZ6OX9JnLYFhS3paAgqI61FZIkfPJqWVELwG6TwnMgzTtoFdVtiSoMq5jd6JUpSElSlJslM8Bk3JtwUCDGSxSw6ceOO24dXHPaZcRxx7oDzPT7u6f2BDy+XfPXNC3Y7T/aB5CMIzaMnj2CpuL19Q3+MdL3GDQ5herIc2Nzdcnf/Je3C8NVvvmW7uyKlgcoUDP3E5mFPXZ/xo4/eZXN/z7/5N/+KP/hHH/Pi1QtWzTnvuA94dTsxjpKbNzvOV0u0GfD5HqkUUq5JqcIgkOIxLm8wWqJEJsiOGHum0aPNOUEkFJI6r3ExEM1E0vNAZEUFfs0ru+VSGbCOBzcxOlhnyQqNVYKgEjXLt1u1jDWKQEBlSY4gwlx6E8KQjCWrSAwdIc9UE5ElAkcS9wipiB6S6nEx4ZzCBUEi47qCIAThWkAnSS4SS49XI15Ggs2EY8LKEvSEn17ghxkJaHRNgSHHBza3d4ipZOkPTJs92YMRNcQWbUt8eIEStwgZsNSzGl0IShJKJrxwSCFpRE0SFqU0QgaQR1KakEoRY4tgTc4OIQOJOOfetMPaEmUKysWED18TvCb6c4ggdEYYgxOSbrjB2D1aXzL1EmET4ElTIOYBlSXT1CCKFWPssKbHJIvwmUwmyUgUgSAFUWVcVEhdEcVM10iyxTYFxh4JPjL0A1GO1OUpRi2IvkfoLVrOnYxFXZCSn9W/Yq6IgiBKiY4JNVakmOm9Q+oaoRskJaEfiNlRqAw5EF1CpBLQSBVQpifEDVIVc9bbGmLekwmQZuOq0opxOmBNRimLczPjO+eAtYmiFOShwKgTtlc3VK3BKPHWJMpbqVAiZ0+mJHJEK03sjhActtDoUuFdRFtLGD3aTciqYLQloSgRixbbVBhGwnGLHAZUsUCICpElIU6ElCn1Gvb3qNIRDgoZO2I4zGhM50lBEcPEmAKTGwkpoaqC0U245HDJs9lv0UUNRhDG2aCqVIHAE/IsV7J68fYy0yHI1GaFthGR3az3e/vkNKD0PHgnepQyKG2J0aF0RuuAFB0SicgKITQia7yDaXQsF4ZDd6AuVggEKc+yDKskkRGcpyo1WilCtPih5i1wCZET1v72sSIzSBEI7kAS02w1NZliFGipZuJEcJSmJmjFru1Rz5/y3tcNnSxxx5799khhAoUSTH3Eu4Fi0VAO4Kcd69UZSsxSDudnr0XKkrY9IZIpKoffzzQdU5aIGAm+YBwrVOO4z3esThtGEpMAL2DwE/v9lvNHC3ZdR+7uKaseJQ1uGsjCUOgVTWGxsiLFgX7p6IYRLw2Tg0O/YTp0HI+3mOoM1Z8zqZ5BHMFk2qLirE2oIMjTDc+rR8hdS1tn6mg55IgLmUFkJuewwiMmQWsjk8/kKFBKEOSEi45jN7IsnvCo/TEvr/6QVmcqGcnjiA6CAkNlI00V2NzvuXu5I3QTWms2u56y3pNjpvngKUVRYPSStnU4aci6JnNGaecr9rr5EFF+wBQ21CYj1ZEQI1VVs1yW6HuDNCN108xl7KJhuTBEcUvC0h0t6+WPUEpRmAVgGENPFhuerQJL7anzhM2Z89P32E+C3fFAUgKKBmkESQdyU3FAMuaAjgNkgbCn9OqS2/sNV99/xs1xx3GIPLw6susf6P0DKR848xGzWDDKa+6vLMXlxBkNa/MTFD9ATGtOLl8RxpE//9P/i9ubVxyPWxIRUxhCSmz2HYvFiqIILFrFZfuMVfse3pUMHVycPce7mtvul5ydnTINE35yGLlA2wuEzkR9Q1I7pDwnxwWT6PDWo6QhGcHkNxir8GmHsY+xOROUB10h1AKTCvRbkVyWBX1xpJguELFgcAdijBSNIueBWipElfnxhyUy/kPQE9++/oz9bsPiRHL57hL0imXzhMl8jvJrVu2adz845eJCErLj4tkP+bsf/xjR7UijIlc1i3vHy28KfvjuO9xtPLeHjj/+8z/B+y3vX4wkqalrw3vP32V6+YajaxiHhoONmCDQbiSagWwlKSYGvyNjcKMhJlDMRmuZQJDIxf0sPSsMw3CNNhUiF4iUkXi0npeKQuu5+OkDjW2RVkKOOJmYAC8MvYsIHYkCpC5IShLiyKRGFmqYlytJMU0dptCzKTRBzmBNQhhF8JqUPbZ0IAPZQXIVySk672lOE9FpRJ7jjVrVkDUxjkj1nxrF/79sxkePG6EcS2wFwnhcr/CuJ+W32mzBf9CV/8dP0M0slYnjfMVlQImIMBmKSJceMOWKKr/NdcvELid0lLShYBoCxzywKJ+RfI0fCshqvuotPaqEKBVRVEzjjuPeMxwlfoLBHQkyMo3zJnx7vyGngTBFDrsD++M9bXOKEi1ffvkpn//m7i3Uf4e1kcvLx0hteLgPfPH1r2nbJTJfEuSO6CfGDo4PFRfnl3z93R/x2ZdvaKtHLNsT9veR4z5izQU/eP6Ep88y/8v/+j/RlJd8+skbbm5H+v6G882XPP/wDOEVf/Zv/yX/w3//3zKEgcFXLO05hlNSZ1FJkIs9oTpQ2xVFKonmDWN4YPAHQgeViBhqmqplTPdIkwgkJBarM1IPXE4tcR3IJrN4GIjOMyjBlVQsUKydIpgOISDlmaIBGZENEoWIYHRBlh2CS6LuEHJPChBSDQmy2ZHeDhheDozZ4CbLOE2EdCQJGCeLVy/ZCEcUjsmPmFEg+5pSl1TVCTd3b/A+YswTDsdPKGzGihXSC3Ca6RggWu7eHNBu4u7hlkJklnKFxpKaGhlrytFgyg+RakdkNnPpECmtJIlIU1Yor/FZURWCFD0+OASRqjIoEebYDB6pJY1eEN2sfQ9Djds7bBlwaUddnVCX9Tyo0aGNI+XE/jhxeqLp5ZFgK5QpITUMg4QIi9Ul94c9dikRXtP1E9MUKHWJaQReXCFUgfNnlK2C0GNMASS8H8l6QNpLYhZM6ZYxDpRmRVUaZAq44CiKcw7HnsWyxoUtCMvQa5RpsKUh01Goa7rdyJn6ET62HA4TzdJSVJkQrhj7DeViTQgeK2qyTPjkELKitCuEvOD+9YZHT4/0MpBchRYnyDiQ05bEPd1B4IaaxfKcjGS7vaK0SwpToqRFkqhKQQyOcAjIxwtidyBHQTYWKoNWmTg6Dk5RWIs2hm7sMJWhrCuygCzU/JITM8q0CFOiWkM4KcmthujhfiB1idGUlFmQ1QRh3kRiNEJPpKknaU1wO5SLJO/mLZkXCK8Jw4TPIz57lC7xCPq4ZfQdIUa6KbJcjAhRUpUXKJuQKRKDQIuKoljgXaZZFOx3L2maMzRLfO7wwc2yrLdPaVuaWuPdEcEeksX7kpQ8dVOhhaAsCowykDUyG2AiiAPaGHIqqasF0Vu0qnHpBTEHnM/4yUNaMHZq5oXbkZAUxpZoC8GPxMNvFzhzVMhUouTbjr8SYFesq0tUfc7YFCxqyUMXiIWmerqm628o05p3nmr+4qtfc3lZ8zvPz1jrhNgMNMunnJyecbUFbQtKscRPAzENJCasSmgbaWrDkBNDn7CFo+92eH+K6+Hm5hpkR9d5nq3PCINj/xCoq0fUVULIr+j1F6iTZ8iH50j9DZVuiIcnjPslqi2oHkFWG4boUKXH3VrE/Ux2Ena+tSil4/3na+78SHtq6Hc7zi8T1flTSpYUNlG2FtEGdPkjvn79NRdxQalfc3t8IE+Zui/IqacpNc5vsXpF8IJxeADxQFllrl4O7LeWpx9J9vffM9472lVFfbJEmpqh2vH4iUbrmoeNYbtxDO4V14eOkFbc3h15OL7k6aMzzp4sePPZDY9Pf8T5+YqmUkil8CFT1ueE4ZLl8j028Zpq0SEHiHuF5DHtqiXIW+TUYkTADQv8FKh1ic4lMiZqtSalwOHhikfvrBEpYIwA0RFjx4fnj3HhPbavPNZMXL5zwqvhiEwBoQ6k4pYUnuLVHX1acNGumPobYuhBlGh5ztDXfPPy3yGyoKlrtnrD3f4buuMRWytWa0OhRwKP6XtL1aw4vxC0ZcG6WROGBX/16Sf8/NFjPv/yO25uH/j62xes1ksKO+ePrTI0Z0usKVm1Je88WWNiQNcjtvXYRSKaHRAAwaEdGJwiUdAYjzC35DCixpalfUxZv6FXBj9dUcsWky5IfcC5B0q5oOsz7YmhzyPat9SiRUuLk5kJiRcCGQrE9jGH3UvqxpGtgyjJ1IzO4eWWIfYszx7xO/weV9eR+1vPbnOL84FhWHH27JQf/Picz79yvPGf8ehZyU9+9BHL9Zp3PnjMD55e8vWLDa82I89OW2pTcKJ6fvb4HRb/5H/kf//Df8a+W3DXfcUvvvhL/vSLX/Dzv/Mz/suf/2NOV48R+h3ibWDMO5qnid2bGyKKKkvS4BFek8SRFDPBz10NrQJaqPmWzihkdYYuHHu/xVRLsjQEkUhRQiw4bgRKWoyqUFIxdB0yKqSchT1aCYpqok8bvBiweUkSkNKRJN5u1XVJURSESUNaoefKAm4QuCzQCrLOTF1NDANWzzHV0Tmc78hyQukKq2uUDKAnRDrFqPYtxnlAktCqIfxtDePaRkgVPmiEs2zvJ55cPkHkT2cjnbEoo5Eqk/jta0zvI13wbMSRsQ64QuC1mmMtSEBTjC1iBb3cIuLIiRIMJnNQAXnaYK4PePr/IASJXqO0wWTLZhNpyppN7+mm7zgcNoydIrqC3gX6uGV3uCGOLf6wnk11ys/b4mI29UmWfPX5C6SsOE53aFmSfcluYzheWL756gXrizNcmhjGLcpGlExIPaJsx/Zmy90bw0n5M5rlxDhe0XUZKWuatmS33fOv/+gXXL2+5t33I5998YbDIaDFcyr7E37no9/lf/tn/zO1T9zdjogSknZgHlBSo1gAHl1kinyK0YJCbgmyxnUVfprw4Yo6nXJQO8ZyICnHSqwooyEBTnoOqmd3skaNR0qVMesWOQnkGCl2R8qQkGcLvFsgRAAxzPpzEcgiIUVGqESUmiwUaXqHrCeEukJkR06SyJy5Jb6PVwEhLYQCl3ZMaYRsUUITxDcc9wbn9uA9hZmzXFM/kmSgLBuGbqC1BarsKNsBP91zdBt0XuJHKNQlN/c3bO6uWEqoq4E0OlIw2OqEYXxFGt5A+ZQpXYF1rFVLzpbOgQ8FF6Ul58BN2nOeajIKHwZy8pSlRSpBWy24vX3AFAXeJ7puQMuOqpqZ+2lsUZxTqFOIjnEKKK0hF/j9RFFVnJ0bduIzQpKc1L9HHM6Y3A3ZvKFeFuzCyGJ5jowjtZKIYslUj0x5S5CJkNaErqWqIjltWNg1OjVM45GURnQTyFLycCUoy5ZVfYYUFjc+QD6glAJTMPqM7Asya6SUmNK8LeYNaBmxmzOuHt5w+rRD53vkfoPxK7Qs8VET8ztIIbEa4phwYzfjz6TDxR0iHknpSH9YMI4OJTuQG8q6JYcFU38CObFcOHIWdLueulwQvZxvEfzE8f6ey6dPub8/0K41IVuCL0j5iGkyylRMnaFpV/hwR1uesB+PqLZEGUVOkTwEhJszh9Ia3KMWUVqsNRRCkQ+O1I2kbkKvVvhVwXR9hZVvA4ZZY2pNf7jFxo7+CIVO9N0tMXTkGElBEz1MzpF0IMkJdGR7dPjsCTkxeMdifYK2nt225+TklMyEc0cUBUYvIIA1PYfDHY1Zk0ZLVBMZjfwbjNpCXmJZ4ccKyTnIjIwessOIghQHygLIR1CJnAVgkeEUky8Q8iVWtIyjIstbhL8gThURAbJkfVHSdR2ul5jCY81uzrRPBaHXWGt+6/dJk6CoWmJShLd/ExFWeLnjLvUslj/g/uoVzjmKlFhsA/51IhnP1199ST+VvH9ywcODQsYjJ6uRdi3Z7l6QhQE5S5Zylkij0UrOmU0h8DGSphY/9Vi7pqRCTC1xSBhxTrs65bDfcrCWZnXONL1kdd4T/YHxeOCseo8mLJDyyOLsHaS65mHzC6yqKewpgyrwccU0ZrKXHPoNhAFVQ7UuKaol1p9TLT4g+T1qumY0Bp0H1vVjzsvHVDJRKDCVw7kV7Xu/x+aLX5OPRx6vntE+/gGDHhEqc7L+KXXbUJaKl59+Tn/oaMoKKx3RdRjjEfqBh/2vif5AkCXb0ZMnT7JLzp+9x5vrb3i1f81muuf00SlFrLh6uWPz+g3VIlMmw6/+z79gYRVib3DbluXFivX5glWlOTjL6Ucf83r3CYV/ycIrdvcB3zcs6wvq2uE4sCo01cWHvLm+wxQOIe+x+ozz5Q9Z6QvebD7h4rFHpT3JgXMKHR6zrP8z/LLmbttwKku6uGGKI2fLRJUtNQUfnhV89OQxH1y8g/XvwYsRNd2Tak1Vr2koCd094uwfMAlFcXfHl/srprJhGgK2szT6krxekdwL1uWCD94/0qbfp+uf8o24I+jv0O93vL4R/OUnL7jf9nzw0U84dA/cv3zB2PesT89YNyWH3ZEnP/kBym55fHHBk/ef054+QRYVFJ6u21DVDepmZJEc3bBlGh2pyqhCYNvIMSf6qaY++Wvk+AO0kii9J+YdRgSk9Fh1gtQjsCcFTxCSGART1AQtyDbi8i3jeEc39jgrqIsGXZwxuDVXm3tkqTlMnqbtEPZrPv7JM3L8r/j821/yzbd/jTE91Hc8/+HH3G6umOL7SLNitw1IJsbTiXv5wDffv+bbzR1y9S5mM9HfHNFp4L3zgn/8937O45PAv/ilZHt3IATJD14X2E3FyZMnnPz+Y67ebGl8YPj2BWN3j79/IE2JKBWLWuCZIQNSPyBtBRiEilghqHxD92qiaVaYYFHCUBSKWmdGd2ByDtGekLInA1pZlBrgrenZaIO2BX3OjMMpyQdU6dESxqEkxxpjNboIhHSY45MYbFmBCDNWWAjKsgLhmLyjVBVFvWK77XGdQ8iGorJkOeHCDjnNnRklEkJlEBGISDGjgf+TM/b/22F8OEZcuKNpHXW5RowPqZghAAAgAElEQVQDh/ArcgxILTCyREhBSI4p/PY7wPX0hmJZ0VQKW0h6FfHJ4JJE6lN0WXJwmTo4tNR4ZdnbTDSSU9GQkyeWlxRpiRKZphFYKxgnjxssKWnG3XxtvOsCD/s39MMVzmmG/jHHLtGHK4wS1OIdQixRWrE8XbFcXrDZfI1SR6qTczbb1/g3BzYP39L3B87cOT/8+JTvbv8tL+/PWK/PMPWI6taslrA+s9TmGV998SnVYsD7TAiW7aZH5ISRgq6TCNWDcJA6vvnNpyzWaxRLivOKZWWJx3v++I//hL/z93/KrX8JuwfeO/8hYSvYmx5TeZTS1CJR4hATTEVJqCEbT3EwhGPmze4aaQvKcErdPmECpO3nPKur0H5FPbwkuEhRLrG6wtmIV45JeJztGUkspZhzqzKRogVpEKKErMgZfMxkGYnskTg0AvX24MwkEhDx9NGT5QlO9QS5JWvQYoFMGZmWuJ2mOQRC6FicFiSbOMYtnQvQKyITdVWxv3mPWmSO8RXjMKEFNIWFuqTf3SLDAzfHhlNrEaFmZI2NNUUeSCyx52vkdk/MBSFLlDGUSs0fACvwbqLRCwKGaUwIYI7ZBrzT3HeB6M6QspiFAPIOISQ5FIx+xOgH3Jhoqg/w4iXF+nNCMoThhBzXZHFOsSjZ3DmEbVCiwMdvSFiq4n1yc2A43GLUln64JqQFWT+jjyAENEWNtTWqgmmUxO4x5SKR1BEvDNK8S9VERv+Ac4ayOJldADpDjhAsfmrph0xRNvTDRF0VxLylXRr63jHtLW3xiMP4kkKtsGHBoQ8oHiFNQ8CTfE+lS7L24Bw5JlTSSLEgREmIAWM9i5OIthM6Bdr6GYdtIpY1gXuO43cYVWDsE1DjTCVhgTYGNxxwboO2E8F1yGyRlUQME1GCLJeklAj7uayUWxD3nqAdgUgWCi0kOXhcP5ATc9yhKYjLOY4TI8hjRnjIqsYtLWUJxcM9WXrkaHDDQJJH9DTgukiOIyJ0DP2CccizLS5mgsv4KeAi6KLAEzh2I2PqQRhikiQcRVnipwqjFW64R4qayjxCyoyQHqECIXhOl08JvUAZgRKRoHcIFaB//v98ofaPGJ0j+D3KZgp1MQ8eOSJSxoUjQkVymiCH+R+IiKCbqQNpRUwCawt8qKgrQU4jU/BkHRF6QcwOIRZYpZDKIYIhjUtKatrlb9OyrJLk6Bn7BKLm9OQMbObzL7/n8tVjbn71GRdnSwq7Zn9wMMBy+Zj6yTm3v9xQNO/x+XffEJTk53/3lJNHhr05EMSAant0q3i9f8FydUpVLRlHR9dPGF3TbxynbYeS90y9oCpO5ohg63ivXhG8RJc999c7yqcDy3NQS81+J7hNE/iJRpesVj/kTF5yf/cb+u13qKUmTCsermqaxZqkP2e33aLkUxaLJ1xePqJqFEo4KlEQBs9F+Yi/+uQLqkXFk8uPuFiuUckx9UdMcUofA+Xacf/ljuuXOwZ2nJ+cs3y2IoqCIe6pHzVcrpZcfev59vMblHjD1OyJzlHkpzTFM+42v+bx8oyT/C61es7xcGDIX7M+0dRmye245rIRpPGeR6cVL65uuE8dYtmwD446d/i45frOce8OXCTJM9ak9AE8/inLy9+lLErG+xuUqOgGhZ829OMX9OOvCGKFke9zsV7Sc8Gvvv7nXFYLbHGKlI6ULMasefxoRRcOFFLOm0oh0CiMKbBnDatF5PuXv+HqTc/N/Rv2neesWfDhO+/z8bMlMt5ji3/A8uRHfP/FX1M3mqjWuMFwGF7jx19x/uF/x9ef/Ypvvv6Sz777kqv715w1grMnGqn3/OarF/zO++9R1Ctux3tMvObJwrFc/hgt/gtYtNhypGrvePf5+3zyyV9we/MaCFxcXvDhe+9xslzwR3/4h6zWH/Ozn32AjGecn/2EpnlCFpFjl/ETaJuJLsG04u76CvQ164uG08X7KLHE9Q+0+pzB12j7U8ZhA6JHlaDrBWMqKOuKfV9Sh5ZUHBhVmg3XMlJah+KUsW/ZjK+4KI7YKCmcRemR4/Yb9q9fslheUEoQfEHO73J2OfGT33Vo8y4P+z3/xy/+Jf/0n/7XnJ884tHZI25e3fPN7RdcX/0VH5xbnp3+E3518y5//lffUi0Uf/Znt7hxwgyOtUycLDzWWn7ybGDV/EP+1a/+NTc393z38nt+8esv+eGPf5/a37GoBmSpMY+XlPGn7L+7Zvv9C/zhDlW0qHhgciNxCtgwxxCrYi6/Gttiq4EJQzYtojzisLgpgYnYWiNiTQyBMWaEiAhlSGmO3YkUCXge4oGRPckIpFwhdWBQ9wQmrFxg8ynjXYVpprc45hU5eUJMGJuQNKShpanvyL5GZDDWUVSRRI3IlrE7QjpQ1gajViA7pPbk2JLjgkAg0PE3qj///4fx3f4wo7aEw/sHyrJmYWvuHu4xsiAWc6N/9IF+/O3N+PNqRaoND3XiaCd2OjAqPfOKdz35tqMoJwYVKOqSQlfoLpKVpFhYCqN4Vy84xoZpyLjekJxg8jtUec3qxHDYHUkuzoeGa3G9Zhw9fpiIQ0nbPmW1cJwuDUV5QmHn65/kDT/88DlCdVxdv2Rw15yftxhq2qeXPH76nJff7rm9veP0THNx+SG3m1e0y8hycUGMgpvNGx5dvs/x8C59nzn0L1FKY9VcXhr8BtE37DcdSi1YLjzTuMNPB9aLv4/MiX/xz/85x8OOV1ff89kXV3xw2fLq9S3vvfuIWtfz9r4OhPERSl2TxUuQz8niEapySP2KrN9w6G4x/TvQl8j4iolAjgpkgQFUdjgRcLLAigYZNJKRqlCIt+ImNWlEXaJEpFDpbQbczJtwkUgyEMNEjA3IG6TokVFiUo2SBVkmnHCMfo+WP0bYgegjMZ0j5QGhb5k6jz+ecRz+FPVEoYeMo0UeDXqcNeookErRHW65v/6aIL+jPSkRyeL6iawiD7cvOK0suqiZwoAPjtpojPLEfI2UAiUkfRfR05JFIfFvyT+tlpQi4sWIInFm1jw4RSJhZYuMlhRBSs+u+57FqgLRIESL1mcIHD735BjIqUZryZi/JyeL8X/AGK4Z5B3y5Iqdek031HTCUFnHXfiaJD2FeUzKDeNtw6PVBbe7z5jEOWb5nG6Y0G1PZSQhJGKKNFYzjHfY8oSdnwu6lA6IjDuN61u0zPT5NXhPLc6pzSmCxBhGnO9RBhZtSX8YOVk+YdgcmKYJxICT1/Q6sDix4HvG457cFPh2RrnlySHDEa0fc/3ymifrC9QicLP9nigd7WJNVZ1zuIngNFDS9ztU4cnpgMgSay9JIVBUAsSS3fE1tvQMo0AmM2enVYEuBdpvsPo9XNihRSZT4cdAHBxtIzhu3zBsdsi6ZNHUuJTnF6aqRGDQdQmPTxBKoLeZZAVJRyaOoCPlokUOIxwU8mZCLEvSsJs3jWLmZuv8QIwO07fcd7dUJfNmO2xxaZpxcNrjReboRvZTQptMcONbRr1iHDxGVZwsKsZxS2VKYrKE0OPTlhB7ThaPGI8eozJ911MXa0R8H8Fvb6JF8SdItaC1FVYVJPGGJL9D64pxEKAaEDVFcT5njoUmM5Hp0cYyhg1tc8rD9nvqpiT7U1KQGKmwhWY6VFi5RKgBrQUxrohegVBI4xn7397yVLZke+hQsqRdLrHacn1z4Mw85+7fveb904huBQdh2UdH3/bEKtFvP+Ljf/Tf8Mmf/yGH3be0i0uM2tLdfIdJA6fLHzKsHZtDoCorQgdTHMnJw3Rku7lmfXpO3SyYumdE9ux2D5Rli7WrtxShCe0f098fsKrk3Y+estm9wO22PGvfYWlOGHc3nBVfMMrveH33Nd4VWHVJpVe4OPBw+ylNE6nDU8pyx/mTmuVqR1ktSKJk389ujS+/+TN++eIv+Nnpz3E+8u2LTwjpivV5w/mT3+Mv/+KG5anleKyoP3jC+eIRtllgQuKD04pjDjx/5302x8TBf01ZRabjHYf7a0QQLNuCFEaG42P22XLeCnb7z1CmZFktme47jNhyYg+8ev0dxRSxnWRJZqG6OQaYa5ZKsncJv6uYfEQuapyCjdgjzjrW/zdrb/Ir25Xd6X27P100t38NyWSTTFHKSqlcklUWYAGG/1wD5YHhSXliGLBgZ9kqtalMk0lmkq+9790mutPt1oPzUAJrUjagM7+BG4GIvddee/2+b114+P0rnstPeehfkG2GtiFmxxyOdNKgzBVPn3/EP31/T9YdMS+HzRwqEJF+vqdYwfWTL/GlpRKCh3dvOY2/pa4O2P4r2lLDTlNRUzWGWTTshsDr/S0/7wRPnv0JQq/47vH/oXmeEaFDBkOaZqaUSO1TXvzuV+x+/8gv/69/4OX9C24255zVWx77wDC/5+ZcMJxecx9+zefXf8b1x3/MpjmDo0GqF2yvFf/h737N2Pe8eflb7t+9RJSMs5qnN1d8+tnH/PL//CuePjvnj7/6FDVvWG8N7eYRZQ25VGidUc2edOxoreS4f0OZjphmwUbu51ekXNB0NGcPiGmgbX/DnBTJ1+j4FG0qipS4qif1kXH9OyppqZQgicwsHZP5iCSA/J51UOTJoNcFXSKhnxjvIy6tMKEiZEMYMmefXCJ0ixU3+OEV//Tv/z0fffbfkIefMvYFkTRNUQhr2ay3rO1P+NXfCHr3G55eWdJx5re//z8QqxO1kfRHyTcvjoyPA1/drJhL4dNnF0zHW0I88MOLv+F//l8sf/Fnf8kvfvE5u8MLLrYNUV2RHyy9TgQhmMcNshxAGOJsUVJhVFjgH3ENviFMlvX5Yk4/3bvlJkEJtFwjsmEWE0pqpCgYp6kaQ0qJ4DMhZUQIXBpLrj6l7wOSiehHbKlQ2VFGRZIDUoNxBcXMFPYLblecyDlxOkUohpX8jJIOhNCjhEEpgw8HspjRtWXbfkqaT5w/rYixYxqXXJMyEue2xLD9l5P+CNliZEWcDIqIrg8Me0EMCscyt1oopCgI/j972XrNGCf8ySOtp6sT1sHjtOfWe6TUqHLEuoY8nzMnQyoOJSWn/RFhJX2YCPkd9doiM5SUabTBB8F8lGzcBYfhYQkuJYuYnyPDjDURYXouzz9mU19yvj7HriXdxtE2CiFGnG7xs8coy2Z9xaF/x9S/RisDIvDQv+GTT6+pKsU//N3fsG2esrm5YDgNvHrznrmfaRvL2UXFt7/7PWk8sN6sCeOMEIrWth9m/wZSqJl7izaaWHpO/Qt+89vEX//N/42VZwyvE1//49eUr8643nzBpU9sOkFlC4lHgqop+hIZBZUaQOxIsibqNdlecJa3PE53PKbfcdqfcSF+gjKOYjKj80QxYOkIfSGlTK4DsvJIW9DWgVgh1RpjeioKtZLkCKKopdNbEoVMiAXkjMgKkR0iKxQWqxXC5EU2M3aE9StybBnnRQOuhELHK7LfI/VbZOxYz5ausmQfmEVizBOnOVBVjtomTvf35PCSpquIJ8s45IUZGhJlNLz//YHGToicmHINQXBmFG3lCKnQWYOaHyhuRVKRTnWUpPEho62jCwohE8d4RGW7ZAZyQqqA0gqpEt2q/sDkTcTQk8WIlAIrW7RaMRxGzs4NczxiqkifBmaOjCQGrxn0xMPpe1bmBuZImB+wrkbae6Q4YCXsh0iyK47ygj6/xa5GajRG1mCOHPZvOAxrVCp0zVsQmWEuFG0wqqYKDmsctgvE2VLVDYEDJz+hskGZTG0jaXKkZKDsKSUxnk6QDa5ao5OhURahIqdck9UTjMowCXJUZGBSE3J+zWqbkaqnPwVIDdacIXOD7xM5J4SF6ANaVsSgEHJJoyNnpMrM3uOqaXkfQ0CWCm0kSgYKAxQouTA9vOWBwvXqAh0hZk8kMh8KSiUunq+YtCCGSGUqShIEJZHnG8y2YyCQY0JNEadatLIEMilHxKzQt3ukEZQzxbAfMX1ZkvIuolJhOnlUAaaBMCi6+orZS8bxRAgjKIg5MQ6R46yIeYOUR6SeqKxGipZ+9FSNZBpGKnP2QVw2LIf2co0PA0IUlO1xZoWIHU5bZJXIpcD4z3hDLWpUeoLTZ5A8MT0gjMHYLSc/UlVbcpIIs5AKEhGRJTk7Yu6RPMdPGSUdhAskFbmASAbhJdMpsD3vOPodIrqFrGQtECk5EKYf07KGfqKyZ6AqCokx3HM/jDRPt7jnFVI5DllxEDNZJRrVkLPiX/3sRHq34bGukO6P0UPLq9/esmsfub54wAWDkFc0rsF4QVNplC/M0wynAeMjTShARLnEsBs4HA5sREDXE4hCDJLuvGa7mTnf3qDVGtc85cxtEAlO70/4oFDmnO+/f8tpuuXJ5RZT7QhxQguNP96yEZ+Rw8iTJ39Gt93QNjUq1wy9pH/Y8/53v+H7v/8PdKqg8kve3b6kZM/Z2SVn9c/o7wrHdxVOSJ6cwbhbIUXESEWMPW9eBT756Q1h/xLxuOYndsXj6oLb0XDaJZganp5v2JlbjlOk6Gs8M14lMgdUOqAEBNlimhVuFdGNoW2vUPuKWnZcnA887iJhdvhJUbeCz798QmXWHPsRXVs+c2d885v/jedXK/xxZq1gsplTU5jUGnpFqAWH8jXPLv5rHn99YrP6BVIuiODRedg6xrjHtS1eGHw2GH3O0PfsHpZA3Hm14fKp5ru8Q+flFkh+kKwpec759g84O/8LunHF2zf/OzxfEdINp9MdflqC0+/eCea7E7+5+xaperYFypx5PTzgw8ymVXTXN6ybmZunn/PZp5+xrmemMGGbNbI64/XbhE6XWHXP7v4FzhT6fmJ9cYPSkh9e/J7Lm0ukiJxtZpysuTx/zqq+RIo1IVYEr6jNOVO4Iz7peHh3pBeGjZaQK+KxxtqOda0ZbmdS11HJJ9B4shqYgaQcpi70eNJmhwstSE1QCp8TU/bI+JIcNUZdUHdrYr7EV4opJQY/Mq8nzp5WvLs9MfvA888L7WrBAk9zoGkCX3zxCcVkfvnX/yNN+xdcnG/YnxdSbzg7q2nOj2B7njTP2N8PPIyv+IOzzL0f6Q+J7DcMfsPt8Ab9YsfD/gF0zdXTnzDGwqwNP9z9wOf7X/FVPqdzV8z7Qr0KdM9P7O53HHcHTuEBXaCrV4iyA7Pcvod8YigzsgSM1kR1zdBLigJpJEoXspxAnJZ5cbPsMXOIWAwxZorQaG0pRTKHCVdn/DCRSmBII8plqARxzpRY2EgFuQFRQZnQJqNUBUmQAlQ1IN+gccx9QVlLbVcUaZjjRM6RQ//AysE8WGafP1BeDEJIQlzIVf+l5/97MS5GIgNCAbmif6852yqMG0hFUQaBFAWVIq3+cefE25mdP3GSM15mopLMQnAce4TKTHnCDgoRJWkaQEdUXWGwxOBxVlNStVyZSoUUH5JCCCpVYbUmTKeFflAC0hqabk2dBM4pTK24efqUqu1YrVYgDHVt2KwltdtQZuhPJ6rqY6a5cPf4nDB9DGVi9IGZkXZt2D8ceDl8x9lHXzAMFXcPt0zjwEfPf4rTDbv9e84uNnQbw/5xKVJyLIuAZgZZZ0JeNPR+7NluntAPI19/82se3z8Sy4r9cEffv+Xl64AqiuPRcNbeUNUKuISgKDoQTMBag8gLB5qcsVLhiqXoNbthoZuchhe4tiIjGcfCNAtWSqJpFvsoMypPZApZgHY12kJGMaOIRVBkROKhJEoslBQQPjIKD1GCKQuyyCaybUE7ZiOJpcdxxTid2N33ZJGWIG/uifmIaTxSSYqGYgUxBWQdsHnE+J5WrZfCdTjgbIVQR0ysqMKKMDuMvkOVRTGdZE0WiUpJOgptARsyWjoqsyWEiKFGqEgIHxBKQAqJQGCzaXk8HoCC66pFHxxGVARdLDJtKKpwjD1ZOax0mMKykdjAauUJeU9uVxQl2Pt7HnLPY0ocC4ymMHhBzANrAaZYZBZIkShachCKZDSzmrkfX2LkYmKTIjPEgdFXCC0RYWTlLGOciX7CR4GtOro6o8yBUg7EOFGJj4hhS8FBWDrOSiqKfqDoGV8SbWvpwz1CF5S0CF0IoieXBFFj65HVNnPcHxFmocxII9HqkjQc0VKSFUzphK4kxmVynJlnKFRU1hHjAzkIki8UHbGuoGrBeFL0J482npIkKQZMJSjSEwrIssL3lhKAElk1Ncp7IplMQihJFAV10ZFKxCSNzIt+Wa5q9KqhKMgpYZPBe/Bpj5MtQkS0CAgy+AzCUFKkv5spOTGm04LBEw4/COK4iDj2/Z7WPSWe7iH36JKIsjClxP0QMF1HkidsdSLFmZwUqlRoXVE3EqkzSqmFyCMmwJGjhiKWg6xSxCwW0oqbSPKAwqGLAbb/aT216ucUfUsStwSvkNqgtcP7DESaOhO8ZOoDUhqMlSADIkW0kZRyJMW4sKZthfeL6ViiUdmyWkkm32P1CqJAqoJW04KnRXAIP75wTdHgnMTVkkxhnArbqzVqZdj7gXF2ZDHS+yNMiY1eo7RFn2853yh+8uyGfrfn+O4Nu9uWdnWF9JHm8xeIY6HvBTdPrxE60J8Eu4cdKY9c3TwBaRlTJo4ekRNdVWOEWQ4jH4hTVVM4e/aEarN4EbQQiGLw88A83uPaTNKO6fCOcS4EJEI7EoZxLGQviMN7NlfPqTbrD8i5xDxHjo+CvPOU6YGrK4cwBdMckMKhjaM7W6Gq1ZIp4AXFJ/wOijfsx5FKnaNVyzwHVu2KNM5oVVCVR6uKunpO73qGcEStWspuS06vKHIgqXOEykT/iPcjipqJt5ytN2h1zvWN4f7tkawz2/UZtm/R8gi2JinL9ZnnD3/2EcdDQakbLi+eEe8Sd7c/8OTqKc3NBQw1c5yxVnG26sBbhrsjZ5cCg8bKHzivBFPfAwWCxY8ClyaUG5nmr4lWUdQZaI1KDplrcAn0hsfjnpJGKmqc8Ag7ULuA1ZLK1tzff4+2GhEumYeWaZYMYeT+eMu3b3/g9GbgxcMrdsOR05wo8w6lBI0VnNcNTy8adHPJH/70T7h89uTD+lFhTY00DtEU2suP6L/5WzbWUExLrjRTnIhx4vLyC46Hke4mcP3xXyJKTUAwKYtToHNAlUKMkVHDTd3wze7EpmvYrBbc6+Q9mxbgFXkoyMbS9yeclijryEVSPtiBp36iMYpKfkwpGe8nUhohs9xOZ8GUZuymIqdM1o5SBNJqnGnJotCuFfQZrdaIVChpRpO47Gp+8cVn/O03X3P/5kjaZ86vHZ1YE9SRun6gci2mNqzqmWwrwjoz9SfkHKgl6GrGFYlpV9y9+ZooPdvtBRdP1uyOgfv7kRQzjhNq/B34j5m95HxTM3cXKF6RfY8xGuEDTdNhjEbrxepdciIJSawF6Mx+eqCutqisUCUgy4JrFQhygpSXvUrpmrEPi9BNLHk2IfSC4Z0iJe0xekZH0KIC7UHPFBqOp4aiZ9YrSxz3aKMo0uKjIkSJEoaSHLUp2C4CCTFHRPLoEtCqUGJElqVhobQhy0T54G8oQpI5/cuNqeQykElQMj5Gclox5p5lrDYT57RY4BzY+seBozFLfCokawm6MOGJqV8YzqlGFkXJmRmN0AWnMkYUSpxJJaFMTZWgpHpxtcpEEZFUAlpUFByDPzL4QMoC5ypqa7G6oa4amlXF2U2HaQy2tciscMbSNBZnJdFOVCripEP3PaLqwLfkmOinAWVWnG8f+Kfhb/n4o4+5vrni9dv3nPqJs80Fl5dXiCI5DTt++sUfEtPA7e0t4zgzDROHhz3zOKKpWZmGyS/Cj+3NBh969o93i/6dwBh7HqZ74svEeWsYw3MChUoYkBHBHinUYk1Mm0V1D6iikWULIi4A/GLIsifmPaZESrCkPjP3kVkPnK+vMEosQcuoYBYgJEJGpB4IsSJpv6hlC4gsEDkgcqREDyku7M6kF3pKBQhNLgJJTdEVup7QQ4eI9+SxRwhFLIkQB7RKaBkwYsKYa5QVhAAySazR1FZTmYKPCa0aTP0MVz3gR41fqmhyP1PmjJCSMgca42iNxslCSZmUC0YljCwENAKDzMvIh1YCpSTBzyQnQH/4342mIDBKQijEMaCcQdXg5cg0BlZqiy0RWXqymEklk0qkcpZJPHAgs9OBt3HmWAJZL1pskR1+tmTXkXQhV5JRSHLW4Az7+YhnYlQTKi50INJy6o9loJYG6yL99Ej0kTxHNq7BESEHJiD2E43IuHomFM9p+MDSsRlrFGV0ZOVZrZpl1s4rWucoSTCEEWRBhIIxCiki0ziQUyFLiWD5jkgp8X1CWUXRy/iCUgolIKWIKAJjLbmMSBEICazRKFkWM260kAsFT/RiyS84g1KClAo5SUox5KBQpUVWi2isTH4Ryuhl9jSlhNCWNAmcbpbgppaI1izaaBSlJHQshGHCGIcQkegTafaIlEFDlgVVNHkciDkgVEGWQpgnpj7/J5TiMR7YVi0+sZgVc2RMmcM0g7LEELGi4MTEJPViGy2ZnBPW1pTkEXJBPJaiEVkvgrSy4OvMspoi0vJZSZkhLfzwHz1CopRZ+P0swjOpWkg1ztjFwKvk0uQwDmM8EJeRFW1JeUEnKmVxThJCQKi0ZCTkjBASg8BpRfYBJQaUskihCQn4z7gA2+2aXIAioSwH3bN1x11/WvjpDz3j+/cIM6OChOiQ7ZpStrTdBVdPn0Oc6U8n5qmQguCtGmnPTogeTtOJi5sOnxPjpBjHRXCErIhywPGULB6ResbUGlfXKF2RETROIHPAdiswJ+KH965ZNnKRZrLyCOXIYUaqhhRbctJE4ZlCobJX5HSLrTXCZGAmhMI8B2IEUxKtPePmc0kIR2T2WH2OqxvqZkWMI8Npj7U7gpeUNFPUBY/Dia5dcXbWotsTutIMp4xeSfZ9JmRFLApZORotyaLm9s2ebq0Q0TH3mel0TwwPIEBSqFpPERNNZbHSstu9xzY1xhlEgatnW5K9oD898OyjyM2TjvW2sOq+oLCh8HcAACAASURBVFbP+OG331CmgeGwo7l4TkmXkCdaLVBqYjQjj+8TT5+suHv/hvO1xJ8SRRqscgs2tWSMShz3gdV6g203C0axmrF1j1MBUWn8JBhPA8f+kXrboesaPxbWK4GrIc4zr++/5enzS1IsJD9BzviYGeaZKAYOfs/hcGSYEz5DiBOtEzRNxfmF5ezScv70K55/9DlUSwPKCYXImmkeiTpyu39JmGHdben796xWHe2m42xzQ9dWHA7v+MUf/wkX13/E7d0dVmtSMmQMxhiEEZx2B1prICaUrlittmgzMs13xDIwxlckFH2M1POASAqRHNoIhEyknPHHQvE1OfVQRZSWiCBQxSJETYoGrS39dCJGlrCiACk1zllKUfgY0WpcRul8TV8KsiisccitJqmG67tHpmFkSjXDEMgEhBkQIiCmFVpcMRJBLS6Hed4T8x6URMvChT4j944HJBfnVzSbjnq95t3dhI57WpswqjD3bxCpIZQN1CuKuyDKC5JYGkukESVnBBpdNDovAkmpFu+ClhbyAgqQJZHjRCqGlCxg0SqTYsLqpW4pzJRiKIUPhbBEGuj7E4KIKZpKJpTKpKJIyVJEwjNRhGbyEyGNGOziwVCCJAVJGEoqaAHOVgSfECi0XCRqSkS0A6MsgkQuiZwNyqjFa1CA/6J/8/9HMZ7E0j1NqYAY6VYNw/RIJS5ABpIIaGeQtaPoH7/s6CNSOIy2zCRSiCQitauJo8NQU+REVhJTaVxbUTeOkGZykZhaQsoUr0EIUgrEPJMIpBIZ44z3mXlW1Magq4qqWlG3a7SpqNcO1ylMbdBO43TGWYeUFTEnZGeR0hFjovhCd57RsaJ4h5s2wJquueLNi1ueXP4B2ra8vn3D2faCj55+RNM4Yjpx8+SMTz76A4Z+4PrikdPwnsf7d7zWkpBAly3rleLd3QMXTy5oupG7VztimLGNYp4CScC7/SNFK4Z+xudCQlJKRnBCihHNGSUsvFKhR9CBUhylVAQ5MIsZ4RySgBRQglu+vDmi0sTDcE9lFK21GGUWKP1yxqH4QCg9MklwE8IsPN+SJSUnyB5RIkIUMomcBWFKCF2BVGShsEqjjcLJFlQkxglVEtln5tETQ8C0hilPVCZTywYnIUtPjAEpFU1rEAKEFdTrc6Q9Y23P2ad7onzH4O8Qpx68RpoR7RMbWVHphlRgLhFURCqPEj0IjZYVKhckAqs1Sko8iaIr5pQQpkbomuL1YoksiSggWY04h4fHPUqsaFKhkPAykkioKDhFjaktu+NLXoqAN2c8kAgyUAlgHti6S2SsmE1DWklSl+knmCaJNYXHaSCWjLYVPk6MSuB9hcqRRs8c/T2t09ydHvHJUMualYXEQD/NBLkijg26tngd8eGRh1lTtKXSmdqAGxx+0pxfrHi8fcva1hQsc5yZvEcbh0VSVYp5zDzcRdbbNQJFjiB1IcZHUjpR8ooSHZoOXSSEDDmiZcGqgA9HpC4UH3FVg5QCP0GY1WKbq3pKakjxyGpdE6NYOrEIJImSlwCNqBwxeZQRiJwwSiyFYVboEcg1sqvJtcLUjpwLefRIaVHOkYY9YppwmwvIM2GYiVNCkclmIgdPLhVSj8z7gabeLPmX6cA8TyhZE4KiCMMQZ5IWnNK08K4jTCHTrCX9cMJJiQwaIxxSJ3KJlCwosUZIQ84z1mlEdCihQUYQBS0NIoGmQJAYuUWxHChz+TEqNuVbdLym+B4lj0ixfB5StRSlCdNAVUNde4yZlnATGilrShKIUmGkRAhQQiHlByudVmQxkWLhbHNBHE4oGTCmQSjHnBzTHFD6xwHOpq3ox0BMi8BIKYkTkuHhSGXXxPeR9LKnujBY55BaESXI1LBZf8K0ecd42NH3mUjP4G8Z3wXs+nMQkbmcePzsZ+S8ZTzBPHukMZz6wKrxtHJFkScGHRCVQHUKiiH2iVpaik9IWZPLhJJyuXFSi25cyYqSE844hDKIkpHCEacA9EgcVm9J4R6lIEWPzuCHRAoBYxKyFqy6S842K4bTHpUnKnONtcvmPPc7To9vUQnG+YR2R7Jb1nWkw1Yd1kZC8gQcrhbsjoowZfI80lpHs75mPnn2h1dc33zMaQ8pv2I83VIZReVafA6szYZpmmk7yfEwQ5YYa4BEtwl8+YdPiPIpty9fcvPE4DrD9uaMtvuYMHSINqCHQn8fqF1Ey4xWhrosBJtQ19SrLTHV3D3+QNedY6uEElc4s3hEKlNwneHh0XJuvsKp57SuQqkBvZpYbWusWzE9nHC5MMWR880VSgi8mjnfrllvt9y/2zFPI20Lb9++JucOURT4Aelha6+4Y0IUQ07LXmetQjuBbizN5ZruassXP/2cpl1xCKCqBqbCOEwc555D7PmHf/wl8TSSpMJ1jnW95vnzz7m62lLEPesngT/9N/8GKRLTPLHunsLEUtPYhj4OxJK4rmv608jZ82sq1zBP94zzER96wuMLVu0fcUwQjgfWrSWHtAiFNeSs8IOhEisGHynyJU61CFWhhSNlQ4gFWSQlZfwcQJkP6FWLlJIiFFZa9scTVV0TYmTMiVpZamMRlaUxjq+++pJiBUOI2MNArmdEKqRoyLkhlSu8uMOXI3FocGHDkO5JmuU2IXX4/IamrjlfnXF13eLsFS6MdBSaFqRo2T1YrBwpRhLlimgs0dRE2RBVQFtBUhGSoUS53PBJUCJjM1QYtK4oCZCCJApISCkvxbFWCJVRLpPFCeUiOfnFdZMEqYAQGR8eWHcNpBql71EmkEJFDhbMCVPvMPoZfvQLWzxJikxI6VGmkIvFCE8OFUqvmMIRpQzW1mQfiOWEqwVOW7zPpOJRxiFZMl1FgLXdvxzaELMnxUSIEldv0AZ2j5lt7Xk37qjOW87WHVJVHOYfbx5zfAVnTyg2I0tEJMeUr1B65LI7MqpIFGs6U+GMQNcKtXZYZeiGgRJnTsrTrgZyMvhBEucKcPj4juPxNVpuseWC9cZQNY66XeO6FQkwnULZQl0LtCo4twQGcvSEMNJUhuM44IPC2QuK2KLkCWTBFoOyAuEbnt38OZuN4e3d7/j8s1/QNiu2mxqpJvpB8/GzJzh9xbaxtJ3i7fvveGH/HlkFrtbXGNnR6wPrmwv+9Oc/4+3rX+F3PX0LIZ54zB5lJNNuIj237IaJaeiZ5yMnaVkrjYgXKH9FyYaSB7KICJXJMpNUJKZI4B2i7imzIYQPZlKVkaqisgZ9fwc6L2MPLRTZE6UnSk3JNWm0XFZHiFtKrkH1CDkjJBQMJEchoRUMY2CePLFkuk5Rq4AoMwunJBHakbs3B4ZJQZT4OZDjhK0tp3HCtpeIMlBCh6IjyyO2SsimZh6AZLCrA8gdk7QIFyCPHHcn5kPg6VrQiVu0/Ql1ypiciEKRjKJoQdaKYg2599QqorNEG7dwm0WkXtULB3qIWNMxhcJargnDLZie5noDbcssDXfvDnx5fsU8fU1WgrmsIa5ptcVezbwUR17HNd/kSJwz0llS8Ox2jzQUnj2xBOG5879nc9EypQNHqTllyfj+Aas0ftC42mGbTLA7onLL7OwMu+GICQGUxlCxaq+YSubVaUcqE6ZrqdqOxyrjTeR+N2HMc4xU+HFknE5cWINwE8ep0M9H1ivLyWfIDmUUqB7nHHVX8cN3A+QKZwtZ9AtaTkh8OCGVAiGIMaOEQRaIIS7GMrmwO9Bbmm5mHE7kbElR4P1MERNVA9JMMFYYE4CBHJeOlbEaawXBL1ekxBVyTohOkOZIDhntJKptMKoBt4KVxyuLpKLMHsKEsoEiB7yfqM2amD4Y3eeETBktCmlY3AeDn5nnIzkOpGDIaaLEA1ou9t5+7MmiZfIX+OkF0zQTY0FoS7e2nMIeWRV8yiAsJc/IrBHFkbOgpBPWaZJvaVxHVAGZA3CkiAnFFpHXKDFSckSVeuncF/VBxvTPT8ll2VjkCSVWWLlCoJnDntkntt0zKJ5uJUihUMIZomgKgRjlghZ1BsG0BJRxSGXRWRH9gOsM2iruHjxW1Fx2T0gByrSInuqzH8+M390NNGuNdp6YMkpYhJ9QIjLPI8Ohpj5dgFO4ylJtLafqkWeiQTxeM9yuSNcbQilMyvB4nxnmHnuXmXa/4uqjhl//42+5ufmcU38klANnVyu2nFG3T4mcOJ56UqwwlSP5QkonxnHGHzSrao01LdgJpQWD9+QEJWlEqrm+2lI7gaoEh9s3PD1fE6cacotrHLvdHZXQS4HjD4thWGbICaU82AHXzYT5En+ydN0bqgpKnMjeI6LH9yPjPjDN4HNAtS85v/kjrlaXbFyFW3dM+xPb9opp7AlHUMOec7Gibs/BFF7dfc2XP7+kqlf8+ptvwb5lI25oqwt0Y4jziYfTiaZpEeaaMb5jc33O4eiJIfH0astnn95wuzdsN2usswi1pjv7Elm1xHrg6R+d8+Z/dZTxgjj16O1rTNBU/YooNa694ovPP+e7336HqRQxZM4vtvjZkdIDRY1Y/QTjWtZPMnadlgIpQfAT2jzj/OJLMoa792+5bB3bdcdmu+Hu9Tt0VNycfcz59mP+7q9+zydf3pBC5uHuHcZCxhHGmfEQGA+Rh8P7RVueR3JMrLcb6sZRNS2uvWR9/gm1WzOME8kauo3jMO8ZQs8UA+/vHvj+65fM0wuq9pynzz5h06x48qSlPUsUW/OvPvrvub74Ge/fveRs1VFkIFcC3TRYlTje3XFWG2JdyLvMs086Ru+J+0J6rDnctSg5ks/fo83POe3/Iyl+S11JTKwRYmn4kSK9j5jSMqRvqf1M214jpVncHATGcQAZieGInyqMFVhVSEWQ0iI3LDLQrjt2+0cYA8HMGFXoKsWmqtl2N7y9+x5x2NM8uSSvLukPi+ejrhVR3NN0e/yup3OfIdI1w8GQ9cS6/Zx3r+7pxwNCBqJ/5Ly5Yu0uWIs9p02PqjrkfM3p1RWVesRdfIv2GpUaStiTxhG0wCqHFB2JhkCFNhpbZ7RQiNAghEAqzzwtN03g0NagZCSKsBDelF3MlmVpWhTEAjUQSxOEbDH1QFWfMQ2RHDNhcKSkESKjVFmajFHSVGtEUcjS4oeRRMA5SfYe5QzOJpQ+UuQOoSuEqpYb+FTwSWNrzf3jyGqzpukssy/MA2gj6baF/b9UMT6Ot5TUIfI5Ccs+HUhRcyoRQUSUhl2YiUKSm+rHf9x8St3CxANTPhCFpyqZiCNXF5joaRtLu20xbrmWsKqQS2FHIKVEi6TuW3wYCdNAmDU+dxymNQ/DI3YlWa06EoYYHXOoScFQdEaiaayj1gvhpB4FJXmGMhMLvN8p3t4pOltYSYEODUOZ6csDc5wQ2pIp/OQLS7MKqM4SS6HSVyiumOeZtv2UVeugzFzfnHHYP2JdxeX2C7btp/DsmvV6x6/+/pf84s//W7qLQBIP7O8nxsfA7x7eIK3GSEMlHYd+Yn8MzGNG65pm1VJ4T5o3BGlQ7pGYZnLoEGVF0oqgj0ybAw/jnjA9IHymlRc0+YpWrrBKMpoH5o8tQpyY9B4jztHlHJMEOmXA49OJIjoy7yilIGONFA4pl69LzPkDyukWrTNjifT98qPIsibrmimBrdZ4M5G05eFwpBISIwNFzOwPPa5bczwJkIEp3KG1JkuBlg1aQc87hAJVKmo+Y8jvUfoR8oHpdGDq10TTwFTRB/VB73yk0QahNFEasGtGUZPiPZcVVKZiCgE/j1RNxfnZBf3+yHAY0KsaKyw+viHJFcL+lBMtu/uvSf47nq635HIgyEi1vqE1G/wQuT/es3OJ16uZf5h+QJ1tWSlLf0qkSVPZjwnScOw+Yp8OlLbi/vZEOmn6ecDLGa0S7/f3nK2uMFoyF3h2+YzdfuLN+3cM+x2VzYhh5tysuWxbCpnvbt+QdeS86zibDKHyvPEjj3sPooHwhlY4zm3HRjse5zvaNjM+3PH88nNSeY9WjpQcOS2/uzituJsXy2Ozqhl6j5AGIUHIgLYanx1zhCkPOLUU6UUsciORDHFWSO0IfmIYPKpEpASlA9omjJUUaXnc37M960g+LiOnwZOSRKkGrTWlzORdQs6eoCpC/MCXrvXCyI+Wsq0wokLmGT8fkDljtAZh8YcBWTKsCuP+gdZs0EUhVUZk8IdF192Pt8yjpFsXpv6WaZgAiTUbSnYIs6Oogbv3gswJazXKKUIKTONEsYpcIlJJmnZFCSOnw4g1lm6z5v7hLbJq6ZqO/jRTOYPON5SkyZwQ6rDonsMNyt6R+YHin6AbgZYSTv+8nKY8EXNk1Z6hdSLLxBD2jP6O7bajbU/ESTOeAlZrtJkpZUdIJ5ANWq5wzoHu8fGEcwZrWmRakfMlQgiGUySXDa45I2XNOD2g9Uy3WZPE1Y+W99W5pWkuOJ088zRhncCPO7JUPATDIQrkccfFpkHFZbxKna2IWuFrSXvzhPNnivbyB9wK2i5yOEhOh9dcXFn6feI377/j22+/4373mqsnG/7t5V/SrTekYhjUntPUE3tY2y0yLXjHFCeO40yzqfDht5ytb9jdwThEjNxR9I6i3tCtv0LREYc/QnOiP0S0npEqchzfEPOeyjWE8hqdPmY4jVRWkWPFPFhEqTF25rB/R0qJlGqkEAzTgewTVtWkKVE5we39e4bRUGLP+nkDTuLlgNYGYSroNH//N284Zo97ArZ8TMmG0/gC3Wj+4PK/49/9D/8TP//Fc4ahwmVHPOxIWfL85im///43XLdfEULDk03DD7//nu+//45u0/KLn/9rtKxZV2dMY2a/H1GVJhuJnAyr2NKsWq7P35P8m6XR1H7G63cz+/5I1YFdbzFCM813HIaXXN2cMaWGypwx5ULKBWkucPYjSv96KQzrmv1xB8pg3RnzqPH5nlgOWJNgnvjs2Wd88+vf8/nTj/nikz+lfycgPDIeVhh9xdxf8fpVot0ojmPmxeuXfPO7b4kGXry7o200bVfTH0+UFLm+PKOt1gyniOUpWkaKztRNx0E9kDhx2L/j7/7jX3H39p/483/7X9GzjHYWuePioubZJ19CfcUXP/3XHB8zXXNBu2rZzQfMyuLzA+/vTohh5urqJ/zm3Rs+79YIOlQeMcoy5cCrx99RmcCk/wlbLhjZk4JHbkG3A0pnSOeE6YKh/wZV/zXat4sILwas69B2aYCt2ob9Y2QeGmazow6nxTgpHVIb5jng6hopzWIqjRWhKOha1u0FJUne9ztat+K8uSbFTP/uB07hN9RbKM2XDH5gXSQb/l/W3uRXtuw+s1u7PV10t7/3vZcd26TIokippILKVajSwIAFwyMD/rc89NCe2wONDBVsl0q2SoJUlCgyRTGZmcxkvu620cfpdutBJGAlPDCM0p0HcAOIs89v7/19a32Im97zMKzQ9RETu3q859A/EbKlnMz59ndPkMKjzS22mhLDN2gHxXQaCO6BMH5G7Txm//sc7m5pN5+h9A6pCpSW2KKgjwEpRqLq8SIhdEFSFVJZcioJwWHwlFZhhYZscSjG6DGyZL+PlHbKMLQUVh7rhDmidEKVHmWvWa8T2o4gLcFFhO6xWtO1UyaVBHE40mwqxWa1JsZM3RiskWA8+9ZQNY4hdgitEFIixVH0VwhNHKE9ZJQZsOaa6DXBd3gfCL7A6v+vxPj/j2HcMsO5M7rDlKI2XF8G7uLH9P63yHLKtjWEnFGLSDn7OtpQX3QsDyNtrhnEhGgck1lAlJnNEKibGYupJssBrRWFURAC7W5HjB4lLX3bcd+uCbFHCEcSjsE5YtRcTedINaUSmfYQ6UyiJFEXmaYpKQrNtLJkN+K6nvVhxjBKBB4pBrarLzAyo1TJ6+UDZXnFbtez2ThC1MymE2bzyOX5CcvljqqoqBeKLEdiXDI3C1IwGAXX1wtWqyXrw5r54oarqxty3lNXlxz6n5LSOd/59hWP29/w/LphWBr2a40T36BiwpdPd6zDnpshUEpBtI4xbomtgHqGp8cHRaEsIXliXpPZg2yQFNTrgllXE9JAFw+0Y0uvDGMB03mFMppr933GsUfJRC4OoAuysmRpEdSIXNC6FkFGkJB5RIlwvHKJEe8izoGVFWVZkXSgHfMReWZaojki3m6ev0fhL/Dbz3h+VrK5f0UYOqyaMLqSGCP9boOq5nSHlqY+YtFignEcGftMbUrIhn0rmDJnsyvpOgkiUbqOYW/J83PM5g5dX6OCQmWBEccHN0bYb3fMygKnIY0jLgTqpqSuCnarFSYZFkUNzlOUmru4ZX5xBUqw3f+aq/PA9lZTFxdstpE+3VCqhrJ2bOM9n8VHnj37fX7z9JqXcuQ95VgdRkZ/wJSKenHN4vySren54vEW5QRPrx45YY6uW6Ld4FNDqGb4ac309ByD5OXdG9r9HdvY0lnJIlmuyylhdHyy+YykBJ5ImQsQgu20Zbn+AkTCckVDRZM6rKqw45w0zBhsgzzUMGba/oChIIaeaQ3TqiQ4gxviMZcrDpjKU1ZzvA8oDcZq9vuAsoLM8crQKE0kEb+6kss5kKRAqD27bYJoMYVD6fF4itCXHHaKyaKEHEnulBgjWTgkEUkBfkYUgizW1DNB3Gty1VDV16iiIteW2BjcvkXOBdtXG2ZGYxG4DFlmEAnpjrdfHT0yZkYviP2ACA58oN/544lxykgM3fKGlLYYM5LVhs49sdlJhuyJuieXBzYB/NhSGklVaBSKQhiyC0wKQ/94D6WhKguU1AQ/MqlrpMi40VGYghQTUW5RYoZKp4h0jjEVbshIUxLFZ1C8RegpghqY/z9rsbZotUTLd0lpy9CXJH/CtJxRl+Gr8uh4HNyDQaYJKX+Ve1QnWHV6zKuHhnaTWSzOUWmOTx5X7hDJokVD5Vum8kDXv4Qik6qSvTwg3NdjKvPTZ6yXS9phTTmJTKY1m9UVWS6pm8hTvKdQU/adoRguqPU5o1uwe7K0ccWLD34EgyPyDyjzKZeXS3ZPA5/8w0vWT49gDJvDL2Hco9UJWl8RYsZYjnl3X1PZioeH18SzKUpOkKLBaoU96XF5SXbPWa/WbHZLLk6nSH/G+rZiam8oZc1h+JzpzeeE6RP7N4pqtmAyN7R9Sdhf8M6JoNsNaJkIYUO2U2Aky8TkZIYRZ4yHLwmHgpAzq90KlRPj2PN2dYcPDlUWJCOJruTzz97gxcdEWfJB/VucXDxne9gxbTRffvGaZx/MuVsGnl+eEKMjxsQf/sv/jv/hv/+f+e0ffQsfPyP1F9x2n6ObgVN1iRhb7OUZW7Xm5pszPv9sy9+/+jVRad7/4EOe3/wzdkvF28eeb773A15++ZcMXYFYlywmBcWJYjXAkxMUuwV6P0GlHacmkcuArScIM2P/2KLlGq0FUt9xPv9t+i4zK59hC0GX90wYseGE3DZMLhf84pN79vsrFoUlD4nNcsfrx0fWyyfeOXkHMShCMDx77zs0zRU/+8u/5ZvvfkihPV3bkk1PeSbZjo989vYNv3q1YXWYMLIDM6H3AcYeIwWFyeC3DPvXnM+uWT39hFl1zsXN97i93aP9nGG15Fc/+4L9/YZvPX+OUoFF9QGv7/6WD394Q91MaCY3fPD9HxFTQIULpjPFuttT2RPKEfr9HhcskxdXfH6/5mwsmX2g+eznD5xMLXVR4k5n3J9N+eLTLeYW6vp/Ynbxz5H527gY0WGJWNzjwj1Pqyk6N+BKrJ0wdiW6MFSNpc4NQkiSqwjDAKlE25GxO76Xq2mNLY7xurHvWD9lhnbCcljRFBo5jHzRbRhDRPjI7OaCIASrz1+SYocNzxFtjat6mmlBjM+oThVEy0X1Y9rHNxzWrzjEHlAMfcnluy+YTF7w8OWab7zzXZ78ji/vPmG5l/yX3/uv6MbAY/crVLHh0T3wm6c77g4jRbHAyRIVE0kYjBporEX5AtvWqMKS64TCIrKhrio0YMwRNRyDJ5KQluP6muKxsyIkWQiEBCUFSmWi2PPwtuLiBtq9xzvLZK7xYWC77bH6lDQWuLgneHE0FotMUZZYVRMH0MYRFLRBoOOMyl7ggybFkUJ0KOmIOiCUxKQzlA44J8jBoHUm4+m66h9LlP/zhnHfzYjJUc03lBPFth3Qdsp6+ZrZex+yGx2MmamXx4zPP/qLoaWVEi87aguqsaRmRghbTusAiwZpA8YnZPDEODKKRJAJ2UZ22zVv91t0m+gPA0M84PKWIbSgX1DX3yYqh579htPqmsYadBGwZWQ6kRRFADKH3SOuHfG8pPeCXSvYHMYjmcI73KdvEXGLH/8D273AFjdcXDwndXvqWcPrly0xRl68/5zHpUNZy/n5BCUkh/2G5zfntO2Sw6Hl6mZBXVl0YSjsnIUs+fUnV7z/3TMC51wWCworGS8T8vsnvHvYM/SJyb3li9efoVNis1yzvV8zXjtSodByRNrEmECEa3JUJPbk5BBiRBqLKyY4HTjsO2JfYMSUSpWUQaA2GXJBOfFoGrSYo7IG4fCyZxR7Mhm0QAew+TmlrEE+kfKSEFtiyISgSGRCnuC7A8bMSGNEFVOEm7BfS4Zc8Xg3pzBrTDmjXx8wk4qtX/O4W1MUN4QuI4sJ2/2e1WNiNlVMaokSA2Ec8G0JtobYI/InUGkKm5jIE5Z+x+P2NXFcM+6XTMsJuUtEWdMmQ2kLplYTxw3usGb63vssD446aG7OL2iqgjD0jINDCagmNUNwiMphb55zt19SukfO55ZuNeDGG+7wbOOaq5vvMYQNL9d3LG1g+PAdPrn/iNvbFmO/QdhaVukBWz1ncX6FbSyfP709opmwfPyrT5jXNX3Zo9QC9At0WVIXjlBu+OXD3zOsC+JBYnKNkhJEzy5xPJXWkYfVE89urpnMZvh94IunJYfHHdI7TIRFdWDdr7hanOBl4lW/RIwP3NQV715eUqqaajJjaFdIA0kKut7THbZoXWDMOTfP3+Vp/ZLOe6TMR9nOUFJXF3ixLtBzHAAAIABJREFUOfLUbYWQlhA8MSWyDIADHRGpQoiRk/mMQmpi7BF5BAIhmGPEZ2LZbrdMJhNSCphCY21JyoKuH8gW2kZgp3Ps9BRZzMgoUo6EPkBO2GFk8BvCUKHLr6xseUTLAZl3uP0BxIJ5PWPcPpFDxA2J7COmDBy2LUpVKO0I9hNc1zDua3qnGPMDotzgAmw2AycXhkZZVKkZhz3d7kBVNgw5UpY1u+7AbD4h5IxUFhKk6JjUlq4/0FQVMYKxBS6MRHmHsfpIPWlGOvUpMn8fhu+gyifEVx2Hry/aL6gm94SwZOwUPt1jm57pdMqw18h0iVSZZrKh7x9BO7TQEDJFESiMI8YeF3oyHqUziBHvRxKam2cXdMOeMQai1dTlBVJXhKwIocDqq6/9P6s3a7b7Jc20ZFaeEn3Bw3bHtn1kVmluKsnqoceaCcZbxv2ejpb+UXA2h3k14YvbW6Q5oz5RjGxRzvGjf/Vjvvz1X7He3ePFgfOrG+7een71Dx+x3LwhScnJ6Y/43W+9w+e/eaD1I2KiMQvJfn3g8faBUli++953+fj2F1xcnnA6fY/aGlLuaRoJxtANHWV9xjsXv8t69cR85pC6x8UeYRW78TXBnyLdAl//EiOfEboKsqSYSZrJKcEJhCo4uE+R4xkEgRYl7X7P4/YlpijZ31pitAgdqfIZP/vL/5Pc97xYvIcvWi5OT2hvO6Z6x019wem7H4IQjMEhzp7x+NRz/V5Dc7Hnr/76V7x7VdLEgnlxxYk9od09UporLmYv2L95gOUF87xAnwYmM0/vlhy6iKh63q5/zmr9a7z/AVW6wnhLMyzwh4a8e+Iw/g3r9tvMzB/gzZTiskbIxLBeM3aS2eQaPypqu6bfaRR7jPJU+hprfkD7NGf59Cl2sSbGwHJ9R7d/ohA1YdB89LNXvLl9SWrX/Kvf/7f88Z/9KX/wr/8l5czyH//q36NWW9rrgf1GE82Cd9//A/74T/4dt5vXPGxf89S9ASPpdyC0JAQHCRZNzaysMAnSfmAiLMnPeO87P+B2uef69JxP//4jvvzsI/rdG64uNO9df4Pn3/wRf/7XP+XZ2XOuLv85H3zr+1zcXJLTBjdGLhfXvLz/BfPTK4wpCAMISoos8Ostu80bnn33fT55c4eaJcqTGf1wSygSs8sf0n924IvXv+Lm7BEXdoyLv+LsdEo9fgM2P0LEEpM+x6XfMKkm7HZLjO2YmktyqhnHjDEThkNEYLAF+JyOsRVVooqRwe3IHEuFsY+kIWFiJowdm5XDDjtsXVOYikon4qHFxAPLvsVguSgXnFWWkM8Qkyn2MqL3v0sad1hzTtn0jOIlcoB3vtVwc23YH3rOX8yJJvD06onXH3/G065F/N6/5Ox0xUl5xrT4A7R4l+juwHWUGSoxZSIbVGwIIZOtRdmGQi0odYmII0LGI5BCFcRUEkWNkz1et0iZKWWNVpGydAjtaKpjoVMIgxQFKSoGZ5jME+MYMEVJyplxyAhZ0Ew03m0Z3Iq6UWhxyjCuOLmWKNXj+h1jb0AqiskJfR+YVSVF7clDRxKCHA1+HGgaiFERY0OKR4xwyBqZDNpGhBr/6TjjLnkCK6R2SD1jt62J+ZTRLFG7R8pyRihq9vG4K/vaMC6nXDQ79nhiU6MrRRhXtOOIm02o3T2+rwlWH8v4LpD6Aec9y65jtd8jHWz1F6yTY7cWuDEhJdjyjmF0GDOljgW2KqhUQaVKKlUhoyb7xMEl2q7AO81gMm0aWO8PPL55JPmeV1+85PZujSkly+0b5s23ubk+J3NHVUzp1hVXl4KLqzm/+uVrqskp1yfnaKnYbh6ZTUtySuyXnufnH2K0IPoRBRRKsQsDzek7mN0dsybQig4xep5fNzw/VRyC4hcvX+FTZFqc8uoxMS/OqeIM484w8h2k21JYyxh6hriDFJA5kPOA8jtysSR3iikVUi7o9I7gdwxOk6nxSWLKTEoF5SShyocjbJ8amStErL8S2DhCrimqA2UxIrIhxjOctIzmqNgmlsR4xn77iJUjyUu09oR+Q59GRHXC08NrmtMDb+4fuZy/4GF9y9NuS98dODztOLu6odQVw+2Kx6clh92a6eQcrRTe7ZC5pVUlOs6h9+wXT4hhydgu8YcO52uE0swdzBffQvS3hBgQUiO0JGnJYT9Q1RWFqvH9hklzQlVVdP2BsW05Pz3DdSP70BGsw5cjb99Mjnz4qWUYM2/fdlxen/HgvoCrjjv9N7zZQTo7YTyb8av9W7btmrIWTNUDubEoNTKZnBHEyJvVE1kExl3L4/0Tz5+/oPORnRRUlcDojnZc4zc9o9vQrrcUpkEUiqftFoLiZHJFs2h463qGoQVZ87ge+U2/xoWAF4msElezS/LoeLW+5dnZjKfta/ZJcj6dcnF5DkPBpr3nuxe/w93tjrLsqOwM19fIqDFSoeWU6axhud7ghhJBjTUVgohPI17tUGokpYjRikQkRoc2HLsYMaKUIo4V5AM5D3SHEiktphDoKoJySN3SHw4IBbrUZB8JORHCnkRHLgTNbEKaN6i6RMiKnBOkBCEhB4+tK0QPEzED5UBtkSmSkyI7ixsNWhpqMeIeR9rDE84lvBOIDEWZGMKe2O5RugWrcXlDL57o1MiYOlS2DN0luMxsMpBWLUQwwiKbClUYhjgSRI+dVbQhY2RFVQmC3zPuRwr7AdFLnL+jbmb4oUDlBoE5korESIwDJl8fYynFHiEkpbQYMf3aehp8IIdrMhFTGlSyKEAMlxSywKU9tijZrWsKe4lVBqkGtBEUVlJWjm7oia5jflLSTCQxjSgXkENFcI6nwyO61myDphANcpCInLGFx0zvv/4S0Y5pM0drwdgvacOGoEuqqkYNU2LnsReKkCIxDEin2b/dcBCembli2b1lH2+pv3pOm2LELBLXFzPcOMe9jjwrTimblm66JMaGwzbwx//L/8aHP7glPL3AR8vs4oahT3TxiTEcmJ3W5Lak3SlQXyBVQa2uITlGtyGkDYWtMUXG+YhhQmOfYc0SXKDvFQOZcnJgu3/FvBso629QqlNGHuj9jrGdYLYVkgV9d05RviSPktKWDH1iGCNJCZbbR8axYd8vkbKmOj+hZsJHn/6Sg/9f+aP/5r/lWyeXfPnwGc8/mNEOgWpeEPPIwp5xynv8/d/9gu9/79v82f/+c745/ze0DytMuUAUc/bBE7Tn4vqah5XADRbKKXLSoMotg2u5vV2xWSk6Ol48/zHhqWDYjxjzJQ+yxZfvIuOM3R1cnP2A08l7HDavOTn9Dqm/ofNrQn7D/PSccrhiu7HEccH6qUdkiZaCg1pT1J9SV9/hbvMlv/vsv+bNLz2/+dkdk8WBPC+5Xe7407/4j1zNYSoj3RiZnl3w4fc+5Od/9xP+4Sd/zY/f/yavbjdkI/mDP/wvePW052m15O3dG4awo9YlzglE3iPiV7pxKUFqlC6pi4pJ0TDsW66+MeWLLz9GTSe8ffPIpx//FO9aXty8w8uH11TlM5ZvJYV85Ic/+hHf++H3WJzdIE2NijUmDnz25s8RpsQoR9utiF4yHA6MD09o3/PsW5dsyw6GGarIbHqDMjWLy4oUNU2zQ9g3KH6bt69usU8r1DffpTHPsSJRVRZbn/Hm7ZIiPcOmJ4zMR+yoXNOoDDExPZuy296hq0BKzbGkLuWRtR0jSkYKbRiEI8WeyViwHyKtTOiJIOnA591bTnRFsWvZv9kwn18zWQxMphvMNKCrDfXJv2C/niDFF2RVIOuCqniOnp4iZM847khBUdiC88uCs8tzHp46TFD49WuelyV5mKLKbxAGxU//8k+4+8kDdes5Pz0wKzSzwpJCi9KCKDypGIh2Q5IlVSzIsUbJCSFEknAkcUDIjBYlEkEOniQsKSSkFIDCe4ePCUVGSI2pFWPYk/t3iGmHLnYoq5FCgYPRG4zRTKor1psRaxqGLmDskb6mpMSommH0iBTJaYcLgBYYVZNjRRYVRal4uIucXY4c2iNFRdsAEoZRIE38p0MbRrVFGUUSNau1wfkGXQlKdYUspthpTYyeOHjK2fxrn7VypPOGlAukKskoXDRMKn3UOssJKWnGTUfwPT4MOD8SgkcIRVVUdAQq8QHybEdZ7Bn7hJQX2KJEF9BMr9DyirMTy2QC9VTQTAQYh5CZthsYCGSp2DxoNpvAftNxeOx4vL3nyy9eEeKBfbdDG8Oy/xhhtmDeod0PXJ9dIMUNw+BJSlM3DV17YLs55pQmTc1hu+L8tEHJEVKkqQ3KaFwG4Q2TMuG4QBmHcj1z+wJmz0nxgOpecq4dVz/4Hg/rzymLY+ZbVmuSfANhQtYGrTyZDYN3CG/QqQJfkrI+guxtQFhBHjJSaXT0WLXHyoBKJTpWmFFT1zUqGVLyCO1RBkSG6D3Bjai8Q/g5GYNUxwKoUhqZpuQgCUkTVM8oWnbbJ04n14TR0R86khEoFMMoSH6NzRJ3OLBfbVjeb9is9+z2UDcN+/0Kdht2qwOHTct+skFbQco9hVUUsqYpElm9ZTrUtMuB+9WWbtwx1woZOsppIh/eUs0K3DBgzUhZaHzyPPWO95+/TwgVlesoTgqGcaTvenIIeB8YfMDOCsQsc9ffIsLAixfvIpTk1ctbRJXp0q8xZmC053y53bNrFPJc0enEbh8YouX8ZMZFUbKRiUU5RY4d7f4tfQTbNASVmZ0Zktzh0Ah7ghOK9rBh83hPKSQVE85Mw657ovdbbFWTdM29b+HuljKPEBLV5JTbfk1SkWw8BIcZBZtNRHiBVIb7LtPkBkRJN07Y5wqtagp9QXsIlEogRUVMIGKHSQatJKb2RLHDe0OOFSEPCNmjpEJIgTIZmye4eLR2xhiIacTo47WiHxPBJWanI+t1hxs8KjeUZXXUA4d0NNCGe7S4YH4qySkfh22hkVpRVhppLbpYkKcTXOhIbUuWGVUdhWCxHaEqiNsRM7aIpsCFTPLpSErBcejXTG2J3AYO2zUxS1LKCOGRSpCFoZkadukBMsQIY+zoRkk7ljgUhe4oZxFjGsZ+z0CLNRVWNsisSdFRFZKYHaVuGAcIquXQSZKX5KwZ/RJbAm6GoiEbjxENIitScpAKaM8ossCYlqx6oq/I44IkFP8YJ1g3Bskcnw6kLKj0FYXUhHBEu9V1wTg6jLHYSjDENdmDVSc4MsZo/DjQdZnz8zOErMnRoYqIaiIuDyzqM3LOdN0eXUvK2QSfEv3YI9zka+u7G8ORtuMDOWWMmTOpTxjzE5SR17s7unbK4vQEdj2b3ZpgIrPTF6S1YLNfQZjT7megPfXFhLNK4lvB+cUGWf+anAo26xXRzTmZKQ694xeffclHv/i/iMMLri/epfcd5+czVGkRucFUFbHI7MWeQt8wrS95enBH6genlHqBSg1Df09WA7XxNJVhdTdQF4F62hBdzW61oHctfl+RyoSwK/JXlBznAv0QmNQlw7hnXr8P/S0xrzBlSdq3PD6uyEkzOs9hPxJcg1OvqLWl71s+/fnPmdprRGw4f5GJsmbYzii9xNaZLAJ93/P86hmffvFnmMlIMorH+7dcN3OkDKR4tBCmuAUBs7km9ANWJ4yuKc2CophQNVBNBI054de+5PblE0JIZs+eY+c1y998yeHhI37rW99muT1QVzNi8KQUyX5G8gFvFMYatsMr0pB5efclofU0pqaxCalfIyY7VvmR04t3+OlffIHoA2ZucB5W/Y673UvKIPnub32P7dDyh3/0R/zso7/lo7/5OcO+59Xdlu0m8nv/+l/wtB54c3tPOoKlyYOAWMGgMKkjZ4lQR2yuVJJmWvLsxSkfvH9K0wR0k2nqGU6WfPnykeQN03qBmUAvdwTW3L1+4vd++3e4enbJyaWimgtULKCt2D91qPocj2K1j/jdAdGOpG4gpYiaTklmSnzK1MlQFSXUO3KWpC5TiY4fvv9DbqoT/v3/8Z+YmJJxX/CKLf3ul5ycPbG4PKGaS6zNSEpkniJFjxA9Lh5I7UhdaUw/JYcZhONJOaoghwKfC5QucENEC9itDvRtR84JKTIC2PUHspA0tkCrzKv1a+YTi6ihqCyinODEFbP6nEKWBCKb1YL91lA2HYUWpL3FTgZUUZBj5tmzBSfTOe1G8+besU2S2eUlm/ae6+I5yzvBf/h3f8L45i0XvmE+mYCqGaMh5IQfR+bTS0ozo9Y1Osljd8hIpFYUVuN2R4a3cBItjpxvOGIdtTBEV1CXC1LwiGSIcSSTUSIRxsTQSWZTz34XkMkcaSwkUpRI5RBK0x0iMY5HGmBcEEaNNVBVkb5vkariZF4SfY/rCqRuyPLYJRQm03ooGxDMcX7FpJyilCW4gZRHqqL5pzsZTzkjsUgU5KP0IGS4OivJU8tqPDCmjK0b7LT62mdHIVHTBp0CTkRiTiRtEVISD55CGVzs6Lo9zo9EIiDRqqQuGqzJlBNB8h3MLPG0IoWMEBOMWSC0RlclSIu1Naq0qMqSDUeqRdb4Q0fbr+hHwXbZsrp/Yrm8Y7u95dBtj7un7ACHH6EsFH6z5k3nKJsad17zq5dveO/5jPnCsHx6gx8FhZ7yzrtnjHtJ8B5pF3Rty2wuMYWhHxLdELmYn+PGt0fZhzBQliTXYWRGBosYK04m1zx754q6TMzMJZvNgJ2e4LTCyZ7aTAhxh5UdvVPEqOndIyINFNSk4Qxve1RIWFGRTMSzxqiRUhmUPLJ3tVZH7WtWmHJ65PUCiIgwAiSE/ij6yXFFaRVCRVLwBA/E8qhGDx19fyDTQFnQtQcO3qNFxf7tLSl6mtOCSiR2T79mu37D8mHJ6mkPaO5evWLrAyUdm3ZEqJ5G9tTZHkUKo8DRM+gtE+0YXKS7P3B42NMedtS5QBuDViDoSdGSpMBWFikF+8OAKCdkW7Pb7dA1qMJz6AdiDFQ648MGygIqw2a/57bLfHBzSbCB9fKeQ/vErJ6zE5muqXjZr+lFJDYLhrBju1sTnOP85Dmy0MjFc0RI9GlDyCOj8AQhkDIRhQBT46UiyIQicth37FZL2v2OSVky5sBiPuGwaY8LafC4uKcdRxgHkJnSlGy7PWMKpHzEOcmUQRqGfodGY3VzpI4YxaxocFmwd3uupjVVOcE5h8ZS5gk5BFL2JDQ5VzCOBKcQHqRIKDWgNShlAEVOmRAHjC6I2ZMICA1ZSUIW+K847amPRKfxLiGqiC+OuXA6j+wDqp5jkiFnQRACowsoK0RlUYUi1xWCCrxGDAMyjEfij6kRtkCXAcYOF3osBUSHypE4JrzLSI4oT98H+q0kx0jwPVJHMiPeJVKsgUTI4HMk5EgfwacM0qOEJ/pMWTtUFY4DstsjywYhKnz0hDgya45yHtd7jNGQFEYdhVmBRAwSrSfk6PCjRojy+B1DIvgjm7bQCmsFQrSIr57TFAJZfT2momQmeQ+5QhuHVhqRNSl2CBlISaKkoGqOEbQYHGR9xJfmI4NfZs2sOsWKAtcfUbNKK4xW5JAx6cgstlWDbkqSEkcrqVCkr8OyGJynbMTx9yMUyoJrR2YV3LX3HNq3mPaSdidZHSI57Hl2osnR0j9ZdGUQMZByS1labFMRdSAIQ3F+zc35jIe3T0iVuL5ZIGVmvV2z2lne3N3xnz468OziiXdu1kzKGS/e/SbFvIExoEePVAUzc8FhO4KKDNmhOK51fujxww5kZqw2KCXRKhDl6ihKEjXazGjjW5Z9y2y7IxlPzgFBjRGnxIMhm56icdjqnDF6dGnpxj2j7DFFCV5BjJSm5GHTI4xFTBVYz2a75qc/+xPOngf+7bf+CO85DtGFwFp7HECJTKShWzm+953v8eY3X/D8YkFZFozDSMyemW1IYQNZIlkg1J6sNtRmxsTU1IWluBCM4rh5n11o9mOLCx4dJWHdc/flK1AjK/cSI0YW5buE4Zw2bghxDzkx6pKJmFIPmi9u73l89YRBMMqO3tRUxZy7N285e5GZXl/yk4//R3q/4bp5zqE/8Prlp5S+ox0l+vyUyWlNFwY+/vhjDqstjVSsN09cPr+kiCW//Mnf45SiQJE9DH1ECI48Z/KRDqQ9xmcapbg+sbz3ouLZ8xmL83NO5zN0uODVp7/h7s2nJPFAUSmEKplNTvHRcf3OCj2rEPN3UfU3kWKBHyO+PyCLALqAoWGz2uEf31CHDdpkdD2jqOaMfaS+LDC2IIkJQpSM7oAb98jC8+3vfIvdYweDINvI8qnjsOt5vO05vdjz3jeeIWxEZIk41bjYU+QJ0k8I/TGHH4s72gSTaUkfBaasUWU+mktDJvYDhZEQLbHtcN0brJ5gdEkKGZczRVVRhITIiWZSHbt0OqG1xIoarSaQS1zwYDI+Dwg7YouEIBLFgKkVxllOdMVUVcQ9PD2teXr7hlo5Xrx4j+36gX4Y+Ns//ymvv/yU05jR1qKLCkV5FD+lBZJApUtmdUEOCYIAaUhJoRRHyaNSCO2ICXJUyGyOG9AcSdFSzwQuRnLmCNsIEbLHGk+KHqMsWezIosVaTUodUB7N2cFR6ZocPIW0FMKSVCYER0oGU5TEfjwO9sGQswTM0amQ0pHvL0BId8ysJ01ZKCSOOB49EVYrhPh6j/I/axjPVKSkyemorS2LgBdQLQzb6Bm9J0uFkBkfv74HSGWJLi3ZBWKOJCNRVhFCIIaICYkhDwgRMJqjtEbpI6heWUzWWGNxcYtUDVLEowgjGZSegilIMpCURyeLLoujijt39F1AxSndvmO7XbLeJ7YPS3brJbv9I9vulpAHqoWmO0h0LnFDBHd8GTnWCAlfvnqN0mfY4pFuVIRwS6XPub74kLEL3B8ci7OS7a7Dj5mLqxnDENnvHUVhmExLntyAKjN+sJAUQg8EHDEkEAWL81MuTs+JQbCYJh4fdyihSbnBZY1VnkIbki8ohDnGRlJLTiuQc0Sa4oeAdBnNDPQRbp9yRgmBUZYgC2QBURxNmsREchKEQiiFMpBwoOdklcgqEjlqY73jK2yYhxSJ44728MT52TOS0gSpSbJmHBTLh8+x8sBk/jt498Bhd8t6uWK12nI4HCh1wepO8OR66jrztN1SVhOSAeSUAkVwnv3QIcikeoY7dAyPO8LekXwimoQxBTokdKFxLiF0jcwTgkuMMWNmFiEG0nggTafklEgBkAasJBaBYDNdGrjfHmhOL1BNw/3jA5vlFl0YeisZmxkvpec3/ZqTs4aoE9vdhsNhQ1HMOT87ZQw9vpKMu579uMYFT8IiFYQsSRSMDqTRhDgyHLa02x2H7ZYsMk5GutAS3ch62FPbgjj2jMETokNLg6wnuAiH7oBUkmHoySJjlIYUiDkgzVEQFT2MKSBKT6EVdYJZNSDSSAoVQSiC8ojkiNmAthg9RYSR0R+ZzJmEVvIr0dRxaCQLwugpS0NMgpg1Whm+IneTVQIF3cYhzATEQFFYkgwMrkWMHp0UUiyQcWRUJdZWSG2QTYWojsz6YBR6P0Kp0DECGYFCJAXxmKQWrkcwIsyUft+ipCB2geDCcaBJgbHr6TuLVQ437LGlJuWMd4GgOnwO9OHIjE8i46IiiYi2CS0kKZfkGI4LMCWlnGBFBVmQUkKII8LwKPEJSKMwYsQqhcDikzkiDqNBCU2OR+EOBJDuuJDHSBIeofRRo5w1IluySUibv0ZTMcri0w7JBIOFmAlpRKhEbS0hBkpjUVoyjiMySbQ2FDYT8WQRkSoznTZEHxlCRJUGe1TvImI64hPF8UYHo3HOIXymVP9veYUwmigjIR3FWTl2RJ+Y1Yb1wwNGBs5Cxf6gWZlAlJF917LeHo7Fs3BGWc0RokPRIFyF6yPYTLKGk8l3eLyTTGaGSZOOJ4Y6cHExY7uZ8XrjuN3dMnaeiWmwRnAuLnEEzKiZmxmq0uw2G2xtyTgiCVTAiwPaJFzriWlHzhldlSRhv+KPO/JM0+7mLHtHZQ+kEUIa0TpD6hjTgVEVlHaGrCK0J0gzxw9voBg4v1G4g2OzPBAH8OUTBdeEJJFFia5bnraf8nc/l/z43/we2pZUBejqWEhTAqx2uG7PxeKCm2enhFVLLmtW7ci+35DS0bwaXEvbrqkLw+HQorSl1IZCSqyRjCGhYkUIiqub93l8+JJ+ULhdR06PbLdLzKSg9+lYpA+Jdt/Tx1tghRKGKGaIlJC94vDQMW4ckcggPL4YyKXizcNL/tlv/xiP4YvbX/De6QXFvOT+4Y7bT37FQiti1XD57D3qkzP+9Cd/wfbhAXJGac1JXXN6OuOXv/iIza5lcn5CHkeyP/42pY4oHUk+kWVCZMe0LHh2tuDZyZzTuqG2c5ryGwjXsFltWb19id/focseVRWAotQl0+aUy3ee0eYC21xj5QWxg3Z7jHnqQrBvB4xXPL76DLN7hS5GzPkMvZijmiOjv55NOPQDanBYX+H7Dh+gqhvqZooyit/64ANebT6ha1uSs/gu4LpIIWu2hxWCgP/AIaYHpHgPmRe4URJyptcrhn7L1YsZWUYWl5bSKETKRK+OUi8EUpQYE47iHJG+KsULjJDUCLL3kBIn8zlCZ6RKaKXQuUClTBh7lCxBJLLco/UAoTjiTb2jMhOkipwtpjjn6fYd98stBYIPL2+4Wlzy8Nkjd69+zi//9ue8mFww1yVWGrRIVFpQmymVPkE3Ci0zhZGMcURoe6R7ZYnMkmGQ6KIG1ZJdAJojcz0mjIyE5Chmmc06IKVGykQW6ShC1JphcBitydkc0Yla4UYBJJCJ/5u1N+u5bU3Ps663G+3svvl1q197r91Wlau1Y2NXguxKbEwjJJsIKUL8Ag44QgoJOUFI4RfkDGFhCRkUiAiRiSCOEneVsqviqlS/m7VX+631NbOfo3tbDuaWwvZJIpIfMKamNDTHfMbz3vd1JSQpJIqiOJz+eI+UESUFIIkJimqCCA4fBEJkh+WHTIdoFIKUEkoKvEiE2JOZ8hA0L+VrAAAgAElEQVShCRYpDump4P+tDuPm8OO0jighLxNl5ehDyXa7pzY1IkX8bmBIzWeuzfOCphlobUAUhiLTJDMQY4PJPEJEZK4YqRKVQAh5EAdlhsZapsWIUmSk7PCWlCJEHw62Py3RhSDKnCQqFAotHQqL61v2TUdKgZtNy/XVQHMjuFnucLFHaI1UY4YWilofbFRBUpSC3X6LFoZ6Nma5uOHp9y/42s/+Is+f/RlPQ0eeR954ILFpycvrDcmNmM7vcr34iPnsDO81q9UeROTkbIYQLU3fUs9OaJcWsXdUCnbe0QwRIyZUJyWyOmM610x6S+kzdrslwlqCjVi/4mjyJrYVZFlPDIGyqOma9kBpyPeInQbpiConUOPjOTZYrPBk2YZC3kJIy1ifo9JAtC0pOqQuUIUkyo7Bbhhn90EIyqKk7wfsYAkpkVLEDT2RSDdsCTTUlcJ7Sy4NKMV6uyS5V8hsTSG+ys3mEwbbsm89Q4hgAsPQMxqdEoanNLHm5vWCoyNBLkuUUzihUCFxc32QbQyVp9p52LR4nyhMRakzhJeoqNFo+iQYZxNiL3DBk3KJzVpUVIyEYU9Ju5dUUhF0xJpIHCs23ZpF0xKqkncfnfLs8QtuXu5I2Zjs1hEr42gKw+PVQBPGqHqG7dcMDkxxl9HohCChGAu68IR9t8INEJwmRoWQCmsVMRms73FDg3M9u2ZL27SkmCirHLQkJcFifehThJQOdBkijohQEVloFlc3hweN6+ltT5ZnmBTxTYcpc7RRGOkRgyANAWUG5qMZd6qakdnjmiUmvoXKE47LTw2rcxKS3ARCgn27ZTSqGYZICiMUB3NjSD15Lkihph06tNZ4Jw5DMhFkQAC2j2AH8uMTnHOMdEHXNXRNT/Qwrsa4IZBpgzo5IlcFQUuSViitQRtk2xGXW9RbJSpWuK5DCIEQnjg4hvWGQit0lCTdsFu1GFURvTsMbCbiXUPwghQDrWuISTDYw9AYoiJhGeKexm1RqiBGiU8gpEaq4oD01AMx9UQ7IZoNdTlCyoR1LZpEUUwQXhK8Z1Yf0+5BlZd4n0E4QYkKKRoiW/LsDLxEqB4RA0oFdJXwXhNDgliTZSeQBrohoDOF0YlPNW4AFFkBck3wEplOCSEi6CjK4nCs6ywChXcc7o3I0KZGF9UBtSUTwkSisNikiEKT6THK5DjfHp7HMZJrDVoSnEV4dyAaCIX9c1iAsixphj0u9jg8tl8zysekkOOcp57WVJwRYs1xOeBryX7zgmG7p5oPvLy65u69L5KiJ6wsRQNKlTg2JJ2oipz5/ASRTgELtLhYUoy2nN5K1LOM/Uc/ZXNzw7OLH5FlDSerW6jxlHF2jM5qwkQQkseuImVRIYzECouuMkzytP0V8YUhqB1eleh0l1JHdGFBSZr+DoNdY52jMFOSz+htg7Wf4MseYonJxgzqOUKWDH1G8kfUFahRQ5PtuF5bNnaHnK6JOw39KaXUHE8VC1fxgz97wouPvs/77/8lyvwgDfHOfoqybHBxxbufv4d1z7n/4A1eP3mG8zfEw0qQvjVshGU/POVcnbC6dpTq4eH0VUqkENxcdhTVDCkLJuVtnm/3LK8HlrNrKr2lS0tUFTmr3mdYFFy6C+zwGiM5kDp6j1p6Ns2aphcEAiIEdps1QiWoE2JwuGHJF3/pV3j849fIwfHu3Yf43HBzeY17uUDVOfcfvsuX3/oif/TJJ3zwnT9F2IAUkJc1b7/5PvvY8Mff/iPef/Q5hpuedr/FEKm1RKhEEpJdbwiqJ3rNaJrz4O6c+eQIFcYoN0O0Z7y8WrNdf0wpN5xMj1DlLUShsHEgd4437p0TJ28xEY7jrEK2VzTtHjs0aK3p97C76hDiOTcXf8xJDYzPyW6dUd6+TVIFo+IIY0dsdwsmaiAGhfCeTBXovGa7a3n41i2OMFz83k8Y5YZpXZG8xw8tq8tLXr66xA6O0Bjy44bmNIO4gmjI8hKf9jT2BTZNCOygEhwXb5BCibOHOWu731BPLPlIUvr7DHZBiC2VySl1RrB7lFQEAklIQkgURoCShBjBQogCmSQxWYogGLqeLnliMOigKHKDqQxiotjtBvpe4EzBnVuPqPwdlq83PP7uh7x88hNqq7g1O2cWC0YJaimpq5JJVaOjps6mBNuTYo5RGq0NWmU4Cy5m9C5xNC2IzpCEReeJ3nl6a8l0IoobrDMIWQKKEByRHqMUIo3pO9AF5OkYYw62YdKMEB0htpjC0PdbRuMTnN8yuAYtR+R5hdAQQs+kOmPo9hgTSAJAoWSGlJBwxJBIIScrBpxrUWJCQiOyDkSPjwFhP5sW+Tcaxm3cAi1BaGKcc/Fyx+zOAKs3Keqa3W5Ht4einjG/dwb8y5LPajFgY4csBHkpD8OVjeQqZ3ScY4RDkZPKgt4NSCkpy+owYBYZQnuCkUjVHVi8UR7IDsGjMYcjX5kRkYccsE0MzrPf91zc7Olixs2yZXfVw8bgYnWIywRN9DVGNez3H9P1G6QoD3KOtCalAa92RCsZZYLHP/kBbz56mx98/wPOTh9iRIdUV0xnJTppthvParvk4ZsPePzsI4rccHw2JuqBPhxKklXyvNxdUpQThsZitxvUYMnKEdX4AUFFguwZlS1Ua4bdluh7kjBk6iHb3YAuFSntcM4xHpUEm9O0C7RIGHELaVowoH2NJidES+8i2nSU5RPkcHaA1Wc1shAkenxaE4JHeo9yCZF7AgKbBvo00CdHDJEYIoPrcdbStYZbs6/geoOPFq0t5DtM9oLpxDMpE4N8idc7duGSbG6ZFzVDm/BNz+k9zZMfbmgXDuEiORph42HDjCSlxKubG0iJph44GgRlF8g8GCHBRpy3lHlJ9AKRWuqjKX7X4Hd7QjI0vaDXJUfJ4IaWrTmgiw5vshn7LvDR01eokzd560tf4+n197nYvKQtIlQRVM5iWvPJ5UtmIbCnwTQlKQkmJ2eMx+e0jeGT5694+I7m+dMLpqP7rFc3ZNUhATMMPdumIRFJwtENS3bbBd62DD0kWVBITQBc9PTeIXKNlxJrLQhFlk8QSvLs4pLgeibTEftmRVXnSDnQDQfEYK0l0a/YizmT3HNeJM7VnKM0JosdQ+cwcsX46IYUHNHvKMoxUg6k9IJtH1ltjtCmog8ZSSY8iRB6hPIo5Qh4dFYRkiTPEj5tQWqSP4hSojMMnWUyDkTJYWPQWeg9IijMqGJ0ek7vEtWtGRxNaPZbTGYQrcPbAGNBtusRdY6XHVrnODsAAelborUMuz15OcEPlkhCxoAQPbkySCSu27JZLxmX00Osiyl5kdHZNZ27Iakeoyqcy7E2YzLXNINFSo1Wc1LMcX5PkUWMMKTk8W5GChLHlkhLZgRVkROjw8YWLUaoOELE24Q4EIIliUguC5ItcSTGdUXbOUKsyFSFySNZsSBhIUV83BJdQRDLgymYz2a0PQuSnWNUhjYB4gEDlpsMO/SElAghkBc1hcwPchdd4KJGlzkxtZQjyX69p57UDM6ii55kAoNvqMuS5CIhgUkKKTKUUPhuoA09Zlp95vv0Q0eW5bihpWtWRNlgTntWF4k3JlOe2yv64Sk7XzBg0CkinOHW+UNSX0D/Ea+ffh98iVEzRuOOemZwYuDkzm3KcmA0g/0+odUIZUoq4Tm+fUYxqjGZ5A9vPqHMKrargT+5+h6j6Se8//Y7mNENa3/J6e2vE9JBaS2jwLYekWvO793nxctnqNk5u6vn0DcU/QaZ1wQ9YpCCkHtGowble9bbxPz4Gm0UyUuICReesbcr3OaMdJkzubdl8PvD6Yo6SNLoLWMlOM4UrZ2ydgHfDhSlYJRVtFlieXPNB9/9E7727l8khRVpqDFS01nLvtkyP52jMhipE9xWkOdT6sk1g1DE4QgVb/H84w/5/Fe+ys0FDHvIy0hpThHhmLZxbDYLFsslp+clHosoPubyZk+tewo94vGLH3I0klRmxLOXr8lT4vz8EbLTLNYdq5uObNsx2Mgul4Bnt7lGRodMkX7bEHLNrdMR737tl/lff+f3CYsl9998wB8/+yFXjz/hKK+4oOVv/qVfZ5jf57f/27/JqdOswo5H5/d47+H7bE3i9//wn3A+P2Hfrg8Kci2ptMDbiLX2YGzkCK03h1OJtMf6F5S14tb5EcczRbP7iKsXT7nz9tuE/BZ1Jym0IYSWzi1Ro8Ts/hHN9SXzyRfYrwI3N0/RtWMynVAyYv/0ijPrefzJd5janup0zt133+LWg/eRasa+g0yN6JYtWTcnZj2rfkuhMwrjce0T+v0NJ7dvc/HEMMolo1u3EVYwBIdLkbAVlLJEG3j68Q9Rz2+xngf64QKTW07Px6x3lyTpaFdHoBO+/4jy87eZVLcOSylvyXCInaIIGf2w5erVhyAtdjqhqyqatkegmeRTTFKoZBAnY4QwKKnIlaDrdry6ekHyiVvHcyopWDSRGCN13mHSDSl6hHpAPRkxyQrKWHD9bM8PfvpjfvCdb5O2HSfFhHGRUxjPrMwoU0alC0ZZhQygREsIUJUTopMYXZKCpHNgo4DeczY19O2SkI3pEOQioWVPpTuQHhc8dg9JWJIwDJ3Au0AyHqM7pKoJaUvjL4lxgwiJ0swIoaCzntyMDwkKv8WojFIVCCEOHTphwCd8v0NLjRA9RTaibSKZPth1fehQyhBCSZYJ9m6NNkfEoJDGkYA0SIwo/+1lxvNRTtckQozkdWRW1eTmFG9fsk1bzPGcyYM75NNzivvH8Mf/8tq2H8hGknKsUAUEedAPjyc1WQVNe8NIjOmTRydNBLQUVLqkbVuSSgwM6FijBEjhkSqgYoaWU3SaEUMkpYGVf3U4+lkObK7WLBYtQwi0YsfSXRBLg45bbLeg6Xa0radtLF27YpSPMTLj5cWHhJRT13Octbx+9RolMr7+F9/nuz/8R/RDT9NGInfobcWLn3yft978PD/6cMUXP/9F/uCffsAbD+8ym80AzW4HWq0h9gzLgB0s0/OMl8826LXmZDJHTxV5EQipwbUlsqpIZovOxyhxRpZuHeyGmUVpiZAnhF5ys2hJcUyW7ejDBb1e4YdblHZMRUUubrAiEvycfX9OqjxVfkyTfwcvazL1iIghOo32GYVSZNUVQ58IyrIdVggDTgUGa3FdInlNs3fgCmR+StPumM4nqCzDuh1albz76Bs8+fgZdS44kpqQMrK8IuQg5g4Gyb5TnI/OuWwHjkYTyqxAeE8k4lKi6Vp2+/0hi28TI11RRYUCtBAoqShMQV2P2FvLvDDsXUMAVD6lSIL14pLLqeTh8Slpe0GoH7BxgTor8AqeXV/RZRN+8Zf+Mot2wx/+2fcoC8vx7VPSUca1ciz7FUr0XHXPuTU+5vi4pg1z9rZht3qBpGZ0MubJiwtwxywuBjKtIXQMvcfHRNdbfAxIkViurmjWV1Sl4eT4HJPP6IeObr+js91hwOl7jC4+zcx5ImuGwdG5lvnsGBc8RTZBi5yh7QnWkRcFSyKlMLxZBSa2xsiKYPYYYxhzl3Z/TMq2bLstwhbI7h3IFCZr0LqFmDEETT6eYEOPMQ4fd5AkKtSkcIz3Aj36EEnFYDOc8xA0oEkBnGuI7MnzKVdX14gkWYaWelQzH51hxmPMeIryCXF/zvb5BfnZHK63SAupzBicRQaHuj0nui2kY6KVCOFIukdET5lpkvN0+4bKjMiUp+sWtE7hB43te4QoSJkgppYkbtHHV6R8ic4GrJOsmobO9ozmc1Q2JRM3DJ3AWlDSk+UJI0d07Y4YXjPKPsd2f4VUkOdnGEaEvsToRJLXbHbXVHWPjxohO3SxwyjDuDzY2obhOUKf4pqcqtRkeYPUA4oaySlRKHzYE+USGXOEm4IS8P95lLtWklyBLiLaJCT6U/xhBHlQZudFTVbUWB9w3hP9DpFFlCqo8gnd3pNlBUoWlEUAlbAuEfoKh0EKTVkqnO9o9ktE8mgFWmmC/SwXwNkBZQySiBQeETPk6gQb9mSzB5hV5ObiA5I+Qpa3sWpCffcBR0czlhc7CrlBdA27RcZevOZmtIO95u7DXyG7uiZ2OdJUTI4ODPbFouPVpSHPHnH/i4rh9WPu37nHk2cXbO2Oxjcs+p6AYVvk3FInHF38LM9ePeb9L36epEG2jkxqUmNp25xYV8xGK1Zdjc1bYumJwcGqZKYVvljSJIGQKzAFSh2jmOKtIgxbiFtulq+AmthNmU7GKGkIXhJcxKQKrUf4ocK2AkyDyp/ircH1BT5Fzm+P+OE3nzH8lYHqdEzy4L0nRXMAJegTijzj5asVmT4lz1qCf0XXLui6pwjxlHZo2C7eJsWGo1PPbrfj/O4puQl8/3tXPHvxkk33ET8/+Qu88eBdPvrxU16/EHQ3L6hry9CvmZ69zWbTkFWOQk9ZX0LGQNeuuXx5yfDsitHxKU93G+b1jKqY0rc9og/E2NHohq988cvUs/v82bf/jF/++i+yVgPXP/2A1QcfUZmSX/mlb/Cr/8lf5Z3//D/inq247p/yC48+z9vvvser/Y5/8o//ALQlecvg06EkrBVaJUZ5QecFrW0p64713lMVO7zTRFdyPL3H+dEX8M0pw27F59+9Q12O6HqJnI7Yup51a6mqYx7df4/l5Z4uNKxWkZdPnvDmG0dUfsT6w4EXN5ecn50yPfHc4Yt0+zWzd+5x9M6XqCZnDFuPTc0htmh3nFWBzveEFNDFCEKi315zMjklpYq9jDw8+xqLVxd0ww1FcpRZIglHfVQTYslmY2jjBa6zBHvwIex0SYqB16+XjLMzNs1TNs2Cehy4desBmbpHEe/icAzW03U9l1fPWN4Imp0juZeMS8WtWzOGbss2PQENb7z5FqE36KhRKjK0G4auIw093kWGT2NwKgWE9og40HctuRlR1SdsbzqeP/kuH/7wW3z84WMuX10jux0PZifcNjXH+ZzTomCsDJWcUOb1AfksDfico9F9+k6hcwWqB9lj4oBsI1ZPaNEsd3tuHY8xRuHinsFHAhmVFOAD3ipM3QEJKSqMyg5mXDEwO47YqHBpSbcXZHL06fJEoJTAlA2DqClqw349oCg4PqlJITF0/rCIkGCdoy5Kht5R5DnONSRxeN4OrmdUVQyDxKWEVns8CRci0SnCkFD5n+N9/5sM48MAJptRVDUBjckFFBZv4PyNrzJ6eIaaR8QoQv3ZfMzpLYGpJ5i6JqqESw0pdQjVAjV5eQcverSNjMgRCbow0CXHoA45nkpk9Di8FgjliDiQEKVniFvaoWGwe4ZNYL0WXCwaLhZLnI+oZKlqSddYbGyIm0CyOSFZgm8JQ89J9Tns0NKnZ8AWdM52aHBdy2Rc8+a9d/j2P/sWQifsXlHfvkf0khfPn3BxcUmZF/zmb/w1/t7f/cf8ws99lfnxnP2+RwjF+dmEy5cf0vaB7718wdu37vDiT3+MWzVUp+eI4zmD3ZLiFQwHssE29exNwE22qGRAnSJijTIBj8XTo03J0AiSO8KYAsQcSc6+U3ROMh4/p5p06AI6/5reP8dtjsjGFTlfJJMvkPYV0r2JUCWy2uPyJeumpuhzkjR4DIRE23W0e4G3kMmcGA3jaoepnnC9u+Z8+hY+BRgC49NjWvGS8nZLfXLO7vUR42NL6RIpaQQKRMZUFPy4veLLd3I2V0uG/WHj7pxnPwzsmsO9SdaRq5oSQY0klwKlJEYpZGYYiCzbDaPqPVaba0RqKYTGxpoqe4Ohz1mXmunZEWHI6Si42OxYdpeEseZLv/7v8fH1U777e3+fXHWU01MWbkTfjAmTMcP2Oa5puOpyzt9+iy4DN3isB6E0k1PHJ5/8c27PvsTOL7DmKcYo+iESokJnOUplLJYrtusNyUWq/Jyj6ZSsODSyMykZUiDagRgjSkiMMUh5yAKmAYyASVGSKcNifYUSEREERiYwmr3LeUOPuFvWh6iWc9wpDeda4Wm5cK8Yi0BhFPu2R/oenQLWWYzoMRGMypncu2TYZ2TinBAq/NCR5wGfLgmxox4fsVu9wXiyZfDXpE+14CLrD7lqqaj1Mbv9HhpPfX4OsxH58ZyyqEkRBu9IRYa/XhG1Ah8RLkCWobVEuYg7nxL7nhj20BpS25KCO1BcoiMThu1+jU0tJjyn2VsmkzEp9TT7hiQ14+oWzf4askv28eYgtxkyXHAIY6nGmmGb4XxiiDc4u6Ewx8hyR4wQ+il9P6eqJvTW08U/gSqjLM/JtYI44P0aqQ5bQnSHqQNV+hx9P8XFa0Tas16/xnBCnf8MoXWcniWqWpCSYegVth/APKUoc3L5AG9PDp0HYTBq95lh3JgTHA4lB0QYE4XEJ0vCUZcFbdNTVgUhgjaaznZIEaiyHOsjIupDNlIo7NAdzKpGIFOkNpaUWmwIKF+RIihZoYRBSk0InqH/rNhZiIQbOqJ3GKmQUmGdJeYNy+0lq5tnmNOKzbLAmwpdTtm5gZKcLhu4c/8/IPOX/GDz/7C6vkYPp0z0A15+/FNO3/kFuu4KJQWGGfumpx9ajo4NZ6dfRCL4YPGUr7z1M2TjUz558RHDzRXSazY7z/pqyT5sKXZ/yKO/cJukBpbtHoPAmBHL1ZpkoZjAqBzR334X4b+Mb1fE4TGqeEo1O6Ndv81Rp9n551zfOCZjjxKXB4pJPKNrZqyWH6KzDhUig1tj9CGrL1A0XctqvyAvw8FU6s3hOZo03uVUpULqwPXjl/zkJ/8XX55/HY0hpIiUgTwzSCNZbzZIdUNPxJorul6Rwh3ssODq+kfcu6dwaYuOD7m5fMnte3MGa1neLNmuA64rGOV3uHP6iNViSVVHxjNH2yRSU3D7+C4ytJx/TvLjD5/hr8+5f/I1Vps9r58u2b8W5PKUi4stJoOuvUYVCW82jLQmhcA+z/m5X/uPaS8T//D//t/5r37vf+Z/+p3fZvf4E3Ry3Hrnff7Gf/HX+bW//V9y+8kFTVnxmz//q5y99Yg//dH3+Mn3/wUPqjG9LhA24Z0l+UjKBXlREUJPGDoyU7HvHJUqYMjorWVUzcnzgl1zSbO95Pz+GKfeYCNXMM3pfMFOaPxkgqo1L4eeF9eRcblkdC/nYXmO20VePP6EMDzl9Dzx1ue/xNWmIt15C/nqJzw4u8eRuMXyued6dUN9W7NvLjkqzvG6Y9jvmWWa1K65XDYs146YnXL55BPs8IJ1s8CHjvfee5fUtdxcvkAbiSfw4sULKiEp9MkhHicyFOeU9uQQy3EfkPUt/qoCL/nJN1/wsVkxrq+4fXvBy1dPuH3+s7SN42L1HRjmNNuBzeoKGTt2b9xls72htx0yV+xfOUz5ISCQqUCpCu8VP/3kE7JKcO/uHGcbXF8h5AiZw+AbRiajTh/z7EfPuHm1YLnZ4aVjNrnFG/d+niNRUNqOO8fvcD55C7tPKAFGa4yXCCzKHE4yBRFEjR0AkR009brjdDbj9eKS0bigbTuEjEQpsT7iB0khZoT4guA71FAihSbTEVkcqDp+MKyXDaPxBJXlCNcjlKNvFwiR0ApIAzob4YcJUnuUsiQyQKJMj9EeJSdo3RF9geCwAEnB4SOEdIi/eblBaE0p50gT0CbiekEiIysSUvX8ud77//9hHClwoaD3HlkNCF3i4ilv/swjstP7xEqRRIdrG5r9/jOXVmWBrhQyT7jkiPbT1vAgSVoic4MKPUmpA74oRSQCMThmZcV6vSFohZQW4gGPJpJACYfA473FtZq+m9PeXLHfBXorEVVOlSfEYBjnU6bNQwavsOPvIMLu0JYdSo6Px+xWDUN/iXctDx98BUtktV1jVcd8esTl9SVZrghJMZ6V5Lnn5fMPuFmsGdd3+ZWv/zq/+3/+LpPRlC//3D1+/JMfk5kxQo8Znl+wutqRBk3JhKEP/ODDF5wfnTKVFu9vUHlB7GvsJiHklP2uIsgpWjp0GmH0iNFkybbL0flt8mLP0L6iGg8MXYeL11h/xfDsBDG7ZHRUkKo5fVL4IBFUHBeGscnoVq8x9QlSvkGQA8Jco02OYoRrjnGbBUHsCUGSFRN2m57VKuJcJDOCmFlMITgef5V//qP/gzff+DoKwb6/xPmM3ExJoqNQ71HHLYSCZvhU+yumRF8iBaip5EhOeHB3zuPdnlIqmrZnv9iz3a4QaGql8M5ReUWlJZXSaMDHSB8PpbKQR8rRmM34GXG5wQRJKxILXhHHmoyKTbyF98est68IxTGxzqiOzzl/cEo5G/HPfvd3KQtFXxxhzh5wKQR778nbHashsG8Cj954B1vlpK3FxT1lWSJExuvnrwg97HdrtrslSiiuXm2YTEuqsaJpVry+vCYmCbFFG8m9h/chBva7LV3fIUSib1q0lLgYqesaIRQhJoSwSGFJRKzt2e8dShhEysAbyrxinh3+uBgsygju+zuHIU633HhFNlgKbkCtkPEI2yuUjBTFHkWFlxMGoRHBw/U5mXFgHEJs8bFHDTla1OSqJpcFW/0KlWUkn6GyA6knRcXgBjrbIvIVmZ7x8GgO8yO4fUSSAm/DIe4hoagy5ItrsuMpWzdQFYfhw7keHRPCBmgtpIRvNgjXk1JiGCzRW0IaaHcr9CQjOMXQZXRihPeGtk94H7FDS4wlMruHUAOb9hKEQ2qNJMc6icoi9chw8WpgnL+Bs0uSW6OMOAge4oqUavATZrOMJiRyM0MgiTSYojuop9OMo/o+Q9PhzccIaTBxgggz8qJFG0umLtkODuUrvK1JUeFtBDQ572KEJ/KMmMZoYzC5RqbPhrSL2hH3iZRqhNGkA8gLrTRJKYTJWG92jKdzYkqUdY0UGhGyw99M0uRZzzCsqaqckBI+ShQFpZxgo8XFhsFGCi0YjTQ+evbdlsFaZtXkM98nRIcuBSkmkjeoTNHGNXV9i/3Lp7w1f8jrVHHTSHyrGJFT1aesmiX3P5dRxJL1yzGTh2fs4gsWFz9m/eoS6yKPv1gCsnUAACAASURBVP8xJ3cVP/sLX6VwLbvW4b1jdjTn6EjyJ9/8gNHd++QTzdVHitNbxzSrJU+fPOXlixeclwXtyvKn+9/n+O1fov9pT1IzinqErw5F5M2q4eEs58pXmLynTAv2YXmwsmZndO0RwSUms2suG8t2uWVIilwHRFDUWcZid8XGXuH7xGWYU+YFrtkR+oEyzzmeTRhShnUwLs9Ytj+idQFFiSr8oSQda8qq5cnTJ7zz/s8zG52iYiLpgRQT/aZj2HakZFgvHS8vDgbemF3i1RV5McLbM2yEi+tvo1SGrscMTrDarWjiE8xYHLosaU1ZZDx6430K85yX168IfkdeHHF+fszVDXS7+8ynE5r9E25WK5y9YTxyoBQ3H7ziC8dvs7lesul6yvoIomDrduTnt/h3vvFX+a3/7n/gP/uN/5APN2tWP/qEVy8u+NzPfYV//z/9a3zrox9z/Xt/wAmSX/3Se7z1l7/BP/z7/xsXHzzmxIwQyZIaS1WO0doga8Niv6VvO4QWFCqjaRtGwjM+GbPfK4LsGJU5zQr8ZkFWDGj5gCIExmefY7mPbNZrJjnMZxPycc7OgnrriDu64NXwgsn5CY/XVzS25dbsDg/uzeibjvlRwaJfcPvdh7zx5pssFmv8tuPYKDJbcDQ6wgvB5dOA0nNSrem7PSIbmM0Krq6esew2vO72DPIxP//v/hxyp7h+3CB8TXKC7fqahyf3Wdy8Ito5Smzw3mH0QG1W7JqBu5MRqu2YiTHaRuJlj/Uta93gni9ZrVbo+1cgAmrb4twFOZGxcnTBcnHZ03WW5CRZzPnx6w9IpSXJgB0i211HHxJb31PUOd/7FxGBZ17MyPOanQsstj05NffqU7QbULng9F7NLAXOk+E4tZxozcM79ziux9Ta4UsQEXQuEYXB25Jcj/G9oCwKnO8RciAxfFqkL+jbG46ygag0V02Ll5LCZIgQUKHH+xw7ZHiXgI7EAembSYkQEIJD+NGhjBmnGDMgGQguQ6mcTGVEm4Fs6Lsd8+MjlDJ0XU9mcoqqIvpAxJPXFX0DdT3CxR15qZFR0vWRPKvY92t0EiR3Quw9OotEHw4vFibSW/uvHLb/9Tfjbo1PDVJPyPQJpj7mzv27JNXS2cdoNYbhELQX4rMfq2yGbwdiaPHJkQJUpsKogphgs7/mKM+xcFB8h4AfBkYyJ7aekSnZOktiAeQkClJSoBIyHdBg/aAItmCpdrRZYiQz5qqkyByuTzjlGe6M6KUhH75EFsA7zW7XoI1D66ec3R0djrZjxWJ1RVU4qqymafY0/YaER6ocFQXWLej6HblRvPv2nB98/4/49re+yX/9N/4Wf/KtP+bVq5aHD9+jzCNDt2S3vWR70XN78ib/9LvfZCc2zCcztBYYZ+gD2H7Jpn1J6h4gjKQYX6FEQIgOHyx+0BhdYJOnmkjabgVmiw4CEQIhKY6OjlikDbsdFG7OaNSTZT34At8U7NyK6TRA72j1Cq80KeVkcUYmZ4goMa5jy5pmb8nbhv1uYLvZkURAjDMybRCF4oMX36Lxe0QusC7g7YGykqxnvYpMs2OGzKFKC/2cLpWYckJd12TkvHy14uGjM6QI1GVFH9rD5s0eCqOZFEx1iTCa3GtM1Afig0ik6A6cUZVRFSNmJ6d8sPXQLQ8Gz8ziomS/6Dg+mmKnUy5Wr6mOFMt2TfAVd+d3qU/n/N3/5X9k3wzcpMibX/gCj2OPFxYvWy63O4a1ZTad40ooNxvG5TFeGza7DetVg0Dy1r0vsFws6Lv+gD/SRyQZ2GyWLBcL8szQ7DYcHY25e/cON4vFgXetFSrTbLcb9s2eybhGaUXb7klJobOD0MV1id71VHVFP2wZVSW1yRl2DTH0CAWZEMxURiHGXPoLZKiomhyjFggR0SpnLHY8uVmgQsnxZMzICTKvKWWkKhR5FmnbK/KqIunA4AUxKfpBkesKpXLazqPUDm8FSkKkJQZBDFO8GyMk6CxjcjrDlCekLEPokn63I1qLyjVZmaOEgOBpFwvqt+8S/A41BERKDH2PW/VMqhEBRUodRjp6B8Efugs+DejUYQj4tEdnns71JCHRpUCKSNdfkERi1+7w3MZkR0jd4OMOFzsUI4Ir6VuYTTUyXhHZQZogwoTgI0JYTJGRT/YHxCMtKUZIOTJJTBqTQgQCmelp2hWlmpJnFUkqnIM6u0P8tFFfFgNGF/S9JIaAkJI8KynqhpgstpkDCaPrQ4bc//kjzgKp90h5uB9CSpSWlIWB6PBe0gePzgu2mxXaKDITibEhCY2q5vjOkeU5kKFMSQwHWVMULUPs0GVGmRtcO9DueqwNBBSmmKDLzxJVRC7pY0tUBnSF7TumpuQ7T1/S9htOq8DxVND6PV1ckJsBV84YCUOyRyy3G8YzhetvMxm9xyq94PXFGoShCx/z7GWNSnd5671IPcqp1Ahtp7iNRPiGUXcbn3bcP53g1jd0RY2sz5F1T7pq2WcTjkvF7//BP+Wd977Ko0dfYZrnSKBvugNtQXryaoVOBZ3OoKwwKlGmFt29ZDQf0Y1vkfcOZQN7Fxmix8gGHz5iH7ekoiB5yX69YNOVuDYSwp687hnkiOA1Aw0yW1PHgi7muOgJvkfZRJFLJvNE214jhkt8NiLJA8nHdRbXB7rtniHtePzsFc+uXtHaxaFIFo/Z7/c416AKz2YjOZndYbnqkGHADTnj6jaD3nPn/hRtBkr9iFxmLLI1ghu8j/QpUc3HpJ3m9q1jtOzZLl+z264wQpHVUz56+ZyyGLHb7kHAWAkElpt+g75zwi//xm/S38Dv/6N/wN/+7b/O3/k7v0Pz9JoH73+Bn/3Gr1GVI/77v/XfcO4qfvXrX+XzP/9L/Nbf+y3652tu5RUqM3ShxOSWZtsyn9a0Q0+R59hoCc5TJIHWxcFK2XhE13PnZM5U38GuprgwMD3RbBeJ+efH+DhF2Y47ZyWMOtQIoilRsqCIiW21Zja5Q7PZUcUls9OO2ViwaTuWfeTR2V3uHF1Sn73F955f07ZbcJ7SjDiKE5zVPOufclp7lv2GIn9IZu6z36548dH3uXz9E7L5iH/wB9/kG48m9DhEaJG5YzxRhNYzLUv81jEvzinKksEqkg5IJRABlK7ofEI5j84jW79D6RFazXA2smwWCBFYvGwpijEpGAKeyECeFLkskH0kj5Kd39OzpY+etDaHqJsUZAaCtAjf0HctEYESktCuKEyLzKAUA/glbddwbKaMZEUhc+Ziyu1szu3plFEsqc1djJiQhEeXEhH0gXQiAnVdM7SWrMhomktQEDxIVVNqRfQty+2GYjJj6Drq3BGCJ3p9QM+KRCYagjdo7VHa41yEeOguxZQQak85s2Bymn2FFsfEYFGf5uNBHkR0MjKaRqTQ9F0CEZEq4SM4L5gdZbioUXnCB4vUGdZGIgKT5fgUib5A5oIYDmhdoxSZTAdHi1F4Z/6VM/a/9jC+3w2YKqcoRihTUc9qVu3/y9qb9NqSped5z+qi3e3pbpd5M2/2VcVisYoskaKqRIsuG4YsCgYMeCZ4YHtEAwYMQwNP/Af8BzQ2DMiwRwJpGAQlUhLJIkWqSFbHyv5m3vb0u4kdEav3INK0cmQY4hmfAHYc7BNrxbfe93me0p9bHv7cI1zcotWIVgWF/PIkJw49LoLCoHWJICL8SIwjWZVEn9imnvKLYy6sI1vPPjpiyqA0qXckWZKEIKRxKmwpiQySEDPeO2J2zGtDnSs0c+pGQzkwxMyYFA9zhUgCnV5BkIgM+OgIwfPo7dfoDweCH9juniOLkWanOOxHXjz/nLKMFKZG0nJIPTc3L0gBTlb3MNLyB//qtzlaPWQYrvnjP/kj6vIVjo7X1FVPv9nz7OkzSjHjo/P3Ob/9mLunZ9RCc/AOlyxaCQ7+nC4eGPefc2d1ShUFpkwo1SN0QU5HZL0ji0y3Laj0Kyzbjt1wwPYFiIKbeMXt6GlEC3mD0mniQxtAjDBmDnZBafJUyMsT7zfJyKhu8MKzSxusT+y7PbfjDTkLfLAICSm36LJGGsXTq5+xWJyiyhFrNe5Q48ce5IZaSJT4GBNXdMMVLidSeUIoW5zUGATztmA+WkLUVFXNxfMLbq5vGYYRgcQNlrWesWobTG4p1FTUjTmSmSREVTGJV0SQnF+/4H5j8GlkH/ekDI1oCabhReqQeiT4GTkJ7jx6g+Wjh/zbz/+S6/4pQpfk+R02bkNCUJDIhwG137E6W2HaitBrzGyJKQqub67oOksha4z2XJ5/jLcK529xaU/dnNH1CYJiMTsjRUc0kZPVEUaXCGlIKeK9x9qRJKD4osBclCVZgFACFzzZe2QIaKORUrI+Pib7yDhaqqKhVAVaCooi4HFcxx3dYaQqFSp4lI+UhaRUgqeDJ/aBO3ONIBDHkhOTMOqAtIE0GqqZYLM/0FZz/OCojEGaTJaOgEAJhRYzxrGnMIocS4RokbKmms1oV3PakwWqioQkEYVBDB61d9OkoNVkI4m7Pak/4O8uqHc9MXjwgdxb/DiiZzUSgbWRMlsyjrFPjA4UCcWIzCPucMA5Q87thE4VjpAj1glirHHsyOWOHI5AakIo8H7ii5uyoqklPnTTBMQYgl+glEFqR04CkUtynorl0ZeorMg5I1FT8dwayAGtR5y9QeWAyifkoMk5UBrQOtOPkXm9wNmE1hXefiE1qzWmgBQEIVQYVaG1QkpB8JYUvpzRFqJF6oAQ5cS7VlOmGimRUrPd33B0dDKhIqVCKo0pBDl5nM/YIWKKJeMw8bVzGhFFgcqSMAiSUphiyu2P/YE0RnIUSKURKU/M+3/nx4tEN2wozAlJGHb7a9rFMV33AZUZOapX7GJgd2nxsmU5nqBpKNWcNpwwdB9B9ORe0DRr7r8VMUeGi9uRbnfBZnfLX/45RP9VmrZAqExRf0jTnoBo8FVm+/lz1qcrxqwo+o4UI+70mo3bYeMOEe/z4uJDRP0xWs8w0bJuZxRjzZgqRl1OQhs0Ak8lFD5IDr3DixvuL1dsLwtk0WLmI8PGkeMKVazphkuCVIhSg7b4vsfHPc5l7CHR7SCHSAg3ZNvx8PQ+vYjkJpN6RxwyjS6YlRGvK7q9xR+2jOYCUc5JWRBiIvuKOMJNd8WzF5+wGTfUdYESNXa7Z9/vOL1zH+8dh2HHKw9mdJ1nUbWsZjN85fBxQ1tKSnVGiiMh3nB0UrPrj3n28oKt76FoePeNd7i4+IS9TVgruH9/jt04rl72hGw5Wi8ZtwNGS4peIDwkKTh+6zW++Z1f5V/8H7/L3/nVb/Kj5z8mfXhNbRp++e//BvXqjN/63/4ZxeUlf+dX/i4nX3uPf/2H/5rF+Z7GZKQWxCQRQZA1FKUh5ojSmpQDhZJkMiJnklRkL0EuyOWWZV3Q3x642d3SVorTkwVGaoyE+TwiRcB7wXgw5FAhqoIULRjLaCuwFWIUnK7fJaWOoAK5KFnUmjhajor7PH/a8cEHn3L33imqLrkae4wfqHJC+cztoWC2XqCVY3d7zfPn1zx+fsWLiyfsPrvm5uac8VHF1W7LKs9o2zWVd/R+h6wCSXuM9szqMw4ikEWPUiU5zLExU9Y7BqdpigpCg5ZA1kSlyLIi5EtiGCntDKEcxJKYDUJIEnAYRnzyKLNCZUtJwOJI2U+IVqGIQdBWC2wasL5HaYXPiRxhFhoWYoExkVkZOa7gVM84Kc5o9IJ5teKoPaGOBZWZIYsKJBSVJnhLzgOqSAhR0duRmBLaSGIOaFNA1gSvyammKAbi2FNIjalgt3WEGKZnrbQ4nwhuxMw9Wi4JOZIJpBQAA7JAmkiINaM7sF4uGPs9xliEKohUlAWIECCUoCKmUBizICMnm7dO2DCRe7IcSSiS11gLqISpQMiCHBdoqYl6D9ZBMkgFIguiU8Qo/uYm45FAoSWmadFNjfcd1xfPWbYPwUJOkKuJM57dl9GGw2ZDLBoKQFXTP5PLCdQ4tWBDIPkaX4D3jmAtyUd6F/BSQHaoEBhkQUqZnCb2dRAgRkGpBMlHdKlpxRFRFhhZU80MwZQgSiohmBmPcgkhWpKMZF0xOYwyhRR0tx3ddkdTZgqVuCoucNayXCyYLxtCyLghk9Mw0Qr0FO5/+eIlnz9+yq9999t8/49+n4sX5yyXietrze4Wbl9c0rYVps18+vwjmkpPlauksE7iZaStEyE5mqqic49RWVKJYzQFCInMFTEZhEqEEfKoaOo1sS6RTQFBI6LAuRckfyCSsLYkVHNEmKavopqwbcP+mmq5IGEIoUSokiwyIfbY4PC+wG08u6ueyJ6qnu6zNFMTuhIL3OgRqWI5vwMCbm863CDIscDmA4u2RZmRMRwYgiHkiEKCN8SsEXVEl3uMjIiDRnuB7yy+s2gnWIqKHD1H1Yx5KpgbTUlCy0QWX3zfYiBp0JXiRfcS5Qd0U7GzkS5ZZGHIyTNKS1Y1DkkpWpb3TlneOWLvLvno8Y9QpcHHjJlJeuepq1Nsv8P3kUJVVOWMppgjxoJ2dcLLl0/Y7h1CGoSC3WHPOBxIo0ELzcFZVis5xTLGADmSJSyPziiLKSJSiAbrdtjR4oNHCkFVVgxDzzhYlJCkEMkpIcjoQqO0ISMoTcVoO7xzNNU04fPBk4XHSsnGjjihIO4wWiEilKOgCgoZNTNZkPN01CuDQCuJkGEyk8VEFA0+ZXrbIcVElBESYh5JaUSLmiJoLJqSiigrZrM1dTOnbEuqeUnZKrxoyDmS7QGlNEqISf+eC9AGug2piEgVYRwQKeLdSLIjWkJZCny/R9qMtyOhj8QRZI4oZclMRBI7OlyokQp8UoQscSFiXZ4eqiJAFmihSOmAjx2JhBTlhPaqBNb1CAGCjFElpvjCmeADGQ8y40ONZkVhJtGGIECE7MVEUREZH3cYXSFknux8UmC0InhLWRfElKnrFiVBy2nDPRWyMzEYUk6YYhIqSRTJQ/53sIYAPifqdo3tPUIkjBQorchG4WxASYM5mjNuO3StMcXEP08OkjGIVpL2QLZINSNKj5AJksGnhNYKnQUXl1uy8zRVMd0PiRwDh+7LnaAULEY6gv8CM6YdTmV0TJhakEuBHyxVSuTO485Hmvt3Wb+yIMqEiIr+dkeSBWZ5zPF6zuLuHfjoAhc78rGi21/ysx//BKM19UwxWzfMlmsePvoaKkWkbqiXJ8RU0w0BmQqO58f4+YF82CGzw6gZV5d7PpWPwQ88ODuhbe4BCZ1beq/IDpQoASbHgtKMoyCOGdddk5cNuk2I8RoXMlkqYmwY7Uil1jh7zWj1hF8LFpcg+pLdE4eQA4syc3UrUC1EKYmiJVDhiGQ9ISYR8PL2M+41mspIcmpwPtLbG4KJPD3fsdsPLFdLTk/P2G12nPtL6kaQBTx70bFcLNn1t2ghJ/13CUZpVvM71KWg0Kfsug2miizMgvq8Q3mNcJEYAvPTEh8fYHbHNADZc/70BRcvH3Nc18RkKFWJ85dUhebWJdqHd3j4c+9h/JLPPvgTvv2ff4vf+YPfQt5a3vu1b7FYHfGzH7zPx3/xU77z1W/zzltf4YNPL7n89CVrtWAr9vQpEOPEb5YClqsFdnSkGNFKYdQkwgrRoYTGpUBdAElSUXF1fsle7Ll/d01ZHKEFlBlS8qgyEqwm3DhgpFgYqCSu6EjeE7JBUSLKmqgjspBU9RE61wg7ENycj3/4L9AMrFVLztMLnE4e13tMTIi6RFIy7Dy7247tvuNm7HjZn/P8+WMqpXhyuGE9O2J9vKZuJ6SryI5O9BRmBV1CpAKVDVIUCAxBGLQSlKJG+IigZi4rJB71hdchpcww1qhSEWKPVhGVa2IS+BwmGZWQRKEpdIWJFSF5NMMkWswQU0Amy6xqMaGhyJMEK6SMkdBIQxUNy7JkVVTcKY44M0ecNSuMmlOaBTMzR0uoa4UQfiLdZY0PGSlrZJ4GUMYIhEoIJYh2UtqnOK15WidUVMQwIFUkZ0VMlgwoKUhBYOOU1c5SYX1GFw1ZBFIGyGhlEEIwdo6yECgNCYlHk0WJEHo67WdOwiNFjdHlNPALnhgCkoz0BTZ7tFaEaNFSoI0kiQD0GF1Rqoa4z2TtMYYvPjOEcaK7SP03yBmvZhJdgJQJozw3Vy/xfeTkjVc47DdQFgggqsQ49F+6dne5p5iBVpEcFVEIEtObbxoPEzatMlMLOIxE7xExM7qIE2DtwExrejIxMolbMsSsJmtmnSFoikZjZYNoFVIrZCUwGIxuKWpN00qSS4g8II2ahCRaUBhF2A80KlPiqeSrNJUBEm70HK9PQWoeP3lC112DiFRFhSkE3bjh5vZA8IpuP/LRZ3/BcnGX/e45n30cGbqR/rDju9/5NS7OX4J31IsFyhQMbiRFQ1UUiDpTixOUdpyn9wnJgazIOSCjRqgZNmgqCuIwIpMjpkiUiWJhqI3m0FmKDMXBoAjshoSpC+ZJIWNFziUu7lDhBZmSIDJjWCKyIrqREBw5Feho8LfnhPGWeimYzxIyaZpixqJagouE4cB6Oac0meurKy4vNyhVoITEu5GiLpHM2Rz2+LAmE1Beo5OgkCVCOHp3oChm5N6Su0AeM8pJGl9QS4NWgTPTwOg5VhVCCiQCr6cjLXcYUHXB0WzB46cvWbUrAmClIeiGrDKxjOR4oKJkqyqOj49Zvv6QPm14/Mmf4/tzUm4QpiTnDGaBVDM6e8uApJkdk8aSxbyhPjVYv+PF1YbFskXJwGZzzvb2mvXihJf7WxaLOaW+h5FzdDOyj1v2XUfTzGkXS5zXBBdxY8R2B1K0KCnIGRACoyv6fk/d1AxDjxaSojCTuj1JhNCMvSXHhNESH0YQHjIkAkpPnGldV3TjgUoUU6EsCWIoORY1y7qidpm1KhAiIJIgSEnSCVM4QmxQWuLCFavFDJUhxWlByzhiDBSupVquKFVNPZ+xPj6haVqEFgQZIHtUsYSxx9oedbwGr8lDhDEQSo3wgtzMMIcIM0myA86NCD0xrt1+i+8HqtzS9wOuzxCgMAGlHS5IfG4JYopf2NQz+oCPmoghCk/MeyQJNzSUVUkUtwjRoY1CfMFx9iEg0pT9IzqMyWg9cXdjmrL6RrbEIBESjFZIOUWlUg5IrTGyJiuPlh6RF2QCRioKXSKR9NayPl7T9R3zusENPaUxCClJKZK8ADlp74WKMIG8UFIgC/Xlza+MFPUR1t0iTYmREoknKHDeslouiLMC+/QlxZ0VUivi3pEc6GVNsRZsbvZUpUeKhCwFwTvc4EgU1Bpcv2N72XF0tALlQQVylDgH1n95Mi7DgUoqduOOGASz+THe2MmKKhV7IfA+cndWcit6ds8fUz88pXx3xeVwTUoB11v0siHrBWRoR8+6kPSza5btmpfnz7i9egYRZv0cH9YkFLrw5H2inp0iixlWdezySC4M69lDbm4tjZ5RRMucY7b7nst4RbaWYei4d9/TzE+p/H1euo7UFdTFHMqSVE/rlelL+osdIu+R4VUKNadeWnp7oPcRUsMhHtBixb7rOOwqYm4Y2NHLDptH9pvMopU4DVeXN5xJQ6bGWUP0gjF5TNKsdY00By76C+6oY8gnBL/A+szGPqWLlhc3t7SzOa+9cp92XuH7A4XWzGYzLq9uefbyhjv3T9nsn/Hg5AFCjQxpj1KSxfoBtWmRqsS5xOp4yeh2SCVIVhBuI3Ho6LlFtq+yzho9d0QytpfMm0uKUHK5EYgckX6gPDrhsBl49Svv8ODhIz750494891XuVSO6x/csDoyvPKdb/KT7/+Uj/7oT3nzdM3Pf+PbXN90PPvB+5y0Zwx2g8wRmUZSTpRGoUXBzNSk0WO9oy4aEJIxB9IX5eSpu95je0m2hpv+Bgk0bcKHu5MMJ0h2m4guJARFGvaEsAV5QKgTfAoYdQ0oEGDTlnYB8/UKGY/pbyTjYUc3XLPffMJXvvqApu6ASKUbDImr0RKV4+i0YLjMpDERDo7g9riwY/TDlG3O8Ml1z4N1z1uzL+6BAp0bsp7s1bGL2DhOSYKkJ8soI4URaK8xdcE+BUpRoCjQyoPoGMcDlZhRVgX74SWKikpKkpimvzFZFpXBRj25L1JCJoFMFTFHIo4gE22hEBmkqGiqanIsZEshJa2CSihWesmpWnO3PKGVhqYoqXVJqQsaI0k5YAzk5NBG4rzAR4mO88mb4XbUjSSLiPeJlCBFR84O+UW8I/gwbYBTT+ol0VuUFkBBTAqfAqKIuCggetqiIYuCGKd70XLydji74+TkBJIA5sRUo0WB1nF63so5utgipEBkgYh5EqXlSehjUsYGN23ag0c1AlPIKZ4iepTylEYxbh1qPp16Rjw55EmS6DyGL/co/70247NqgRIV7PdYd4m1tzSr19n2t1xtLmjmmuV6i9KSsftyxrG7jcyLDYW7g5QlTlhs6AihmCgAIuDbz1GiJCdNQpJI2HEgjpZxCHgzI0tLHyVjiEgkczMjZdhlT1nWyP0OXwRUMyebijGVFCKzMIFSgaDFVgkdNZUBVSeishhlGA6T1HO+XLM+XmGuJAnB6foBdVnx+PGnPH78ATHsqWYZgmN3GBl6IDcoHfnRz/4t915ZIKSgHxw/++knmKLhtUcP8cLwl3/2I/6TX/9VLnfPOTm+x9XFC3Sx5+7JMYWTHFdv8vTiMUM+ZVSv0kdFpQ5UBiigz57CJbTYss8JZ2sqDDORQI8MhUXYBYgKpTWb7gmiG6ma1ylVMyle/YhS77A9KNTJc4Q8xltL3z8nJ0tlznDhBl98xL1XR5bNW7RzRYgKkRrIjm58HxA0J+d0uxsef3aDaOegBHEc0QFK/Rpdu2S/2ZBCQ1uvUUVG15aqkvR7wXh7TFX2bP1HWG+xgycMfGFcNRgJIg8oY0nuPdargsFv8b7HhcgYIR/29PkutztB+/rAVXeNMTNMari46ljee8CN65G7S+7fO+Ps7HsvhAAAIABJREFU1TVOdjx78Zjz62vK+RFXFx1te0IUDaWp2I+fsQ0bsixZFQtKndBHgsVS8of//A85fu0XOF7D5dNP6K6f0mhBXe2w8oIuV9y5/xrJdVxcbrEuUNdLZvMlNniG4cB4GNhvr4lpoDAFUiistQgx6a+XyzVNVSOEhAwiO6I7gCjQWtF10+JrqppxGIlCU9UlELDe4wElJoOZHxwyS+qyZlXNmXmDDgGjJJOKVGEDKCkpjUYbSakCfTegRUEl56SQSdGR4sReFUojpebeyV1ClqwfPJyO6pIgRklSX6js6wPi42vGBwuK1QKxPQe7J+aOvhdIaRCHJaYUpKDoNudomajKgvEwcPniirqoEdU14zggpSdKS4olMc8ZXEZWByJPEXJFv82MaY/QYvouxpGUHIW8gygPCOXQqkbmEkExiRnUwDBeUeo5Kt1FEVFEYuymjozKqHyECGuqYiCrx2Tq6fNnRWGqL45XHUJ5mmqB64/w4YCpJYWWk9xIVPjBUZdg+xuihbqVCJlwweNToqxmZFdjWJD8QKIHDFXVAru/fp7OZ2ucjSyXR0gZIfTEuCc4gxKJ0kwbrdK0GBrsGABNtZwMp8F2WN8zX1XsDwPtosH1HYedo53dRUjL5dVzjG45u3OXF+c/QReRmDRdF8F8+eVAmB2bq5qYTqiaGYKaQz4gK0shNCbNwHfU1ZxBOC73e67P/4rl/ojNZk8RLzHZQa5BTYucS55kNohSUxnNOi+oZoKh6xkOAy8uRraD5Z2vCfbhhsIMFDvFzdVTsh5ZHJ1QmQZ98Zz75et4+4xN94xKgL285XYzojYOe7Pl/rtvMj74eW4vL9C0mKqYTKaDoz9sKUvD8+stQi953W7ZlgI5W5H1MYebSIoWuQj0Zcd+6PBBsFisSTKzGTZsxi2iqsit4eOXL5lXr2LPA7oMjGNHdJbj+QmzYLmz9Pg+cby6T1FLrPPsO+iDwQbLx4//GGksb737Doul5Pb2I8oicXJ0nw8eP+Hl7SW6nXF+dcGDY1gvRrIAnxJFrclC4qxEqR2IAahQuqecZ5zMvHzynL89vonvA1GBPqnROVNHx4P1kt3xIz6WN5yi+bOL3+WN+YJRFhzdL3n08E3kKPjwp7/Hb/7m/8Bv/k//M3duFrzzjx7wk09v+cFP/4zXVnt+/Wu/yIXf8m/++A+5f/oKezsQU+a0PiI6T2ctUSmG4QtCT5LMdEmOAZcdKTuEAVVIZG4g9UgZGIctKRbkCBcXVzx58oz18dvsdwJBQlYSPwRMmchmj+MaFaGmoWhbYg/OBXTTcLQ8ZrZYcXMZOb94xs3Fjzg+Erz9tXepV2fsyTSrOfVsyeXlwCFGiiITpKRsdmg0N/YFh9u/InRPaf0MHVuudpcc60dsui274ZaVWlEWK+S8Z9Wu2D67IJV7vOyY12uknQhGjbL40KOUwTQFLgwIp9CiJieN9SMpZJZLjYt7ClUR7RqfbhAqooSgUCVS1UhgCAM5TBvJLCQxjGQsRhcU6gG7ziKL6W8VfDFF8mJGusR6sWae1zSq5mw1w28dOrTUVUtbG0qj8FFi/XT6p0sxpSCwhLHG2TVVo/DxFucOFKal0JoQp98RUmD9FKAxusWNlu6wxdtEUbYoLUk4pJAoscAOO47WCjsMFCWTCyNnnKuRupr6QzqTQ4mRmrLQ1CUYqZHZIMQOJVpG9wRdVEhzD2n0NITKkSFcoNUCNwqMPiM5j+MAKqKNIfqICy8oVgpdz+iHOX3fQeqpdKYsBPt9z+pvajOOHxhkgUWhRUR6x2l/xeOfPuEQZ3zle9/DFyNPzx9z6AZg/v8uHtYTbeCm3yJzpJAZNXj8weELi7rbIvuIsYnoPZ7IqB3e72HYk13Atwf6MnNx6Aippio1XfgpMQnm/F2u9h1lKtFiQ70cqVcKWSwZvETXjlnVsN/1NIs08ayFwo8QRIGsDUJamoVC5jlDb9F1wf2HZ9TKsLu65oNhy8l6QaEFV9dXnF9vyHiq1qD1gCk0F+cf853v/TpPPjnHjgNlVTJrA/7wjJ/88VPmdw37pueknvGzj39CCIpHZy1HKJo0IutnxPaHKPGUtn6FTjQE1UwNYXZQFLjQ0B1gN1rm9RKBIjlDzqfM1SlePqFTz9j3B4q2R80EfbwgW49RLVIcsw0dwmfulPe4vfW4oSPGAYFjtLe4seC1d/8Bs/Y5S73m+nxS1Xp9zZg+xabIq+v/ELc5519++H1cLql85PL8mpt9T7k44mbY8+7dIx6/+JiT0yNMFNhOYr3nMESSzQRfEdzIze4lw3igkAOrOmFipkygU0mrTmiqGuO32EOB1YFsRpK4ptNbTpdvc+1G9MrycjciEORhPx2JVXAIHV4K3njr69xuNszrNZuXTzlsHEVYcLm/JixLPgs3vH18Qi33vLi+pOscRkM0mde/+gYn7RG/+/v/nPrOGa+9fsQP/83POL+wmNkDRB14snmG8Xt+8fUV2+GCp91nWFdR6BVFUdANHh8s/W7P9dU1hREslu1kDu0swXtW6zX9OEwl3KuLqT+RIPkB0kBVSTY31yzXR2QEg7Msj08hCZy3CK3IAkLwXG83aATLomEmDSYJ0jiia0NlZoQhsdtb7iyXVEogU4SgyNkwxgMieWbtCTkIuv0lioKmOmHWnNK2c+7eO6PQJaJtoGzYnV+Ts8TUM3QsgIL+8iWtdFRnBSIO+O4AUSCrCjPsiO4WFzpmr7zB9skz0ugwzRzfW3ZXt8zKguGwpxslzvcUpobYEpIgiIExbZFB0/dHlHUgK0thDKqU+AhDXxDcjHalqRpHcB0kM5UVU0SpQFkYUljTlFOGWuk8TWucJYYSpeboUiPFFaWpCe4hUjp0jijJhNcUCXKaqCbSEfItbVOSg+LQg9GGo6OCzf6GgjWF1AS9QWtLokLkhkIqyiKi5GHKGzInx8XkHUjjlx7FZSuI+4k+lUXA2ZGcFfV8wTAeJmlRmtwAxBEpIqnQBDVD2pLt5paCJd2+R5gaRgX9iPCBGDsOe02ODad3Kwb7HK01oOiHW3q/4+jotS8vDUEgq3OCLRHqHrNly8XGc3TaMjOaICxJXOJjz2x2zJFseP8vf0I6fsiD995Bzxyb8yuG7sA+96imom2WXI2OYlaitcbvapr5AiFGpHSE3YEPP3rGy//ln/L2N1/hnftv4y+ukKLi57/2bWSt+eGPf8DZ6i6LUuLr+1x0t7Snaz775Gfs7Sdk5qTxEeGzHe3q+7z/0+/z1tcfIueBkBZEm6j0Pcqy5vFnP6MfPqR57+vURw/ITmF3Fwh7y53Fit14Qmos/qybJCt9wfm1wnlBu5ZEIk9fevqhYUw3VLM11gq6UeNcBAl3ztYM1rGsK95+4116n+mHkquba56eXxHlwOUTxTs/f4fVcWR3nSjjWyzKRDruCVrywb96n8WipS7OKMmIMWHlQC4KlJpx6CD5DehEWUmkXxMPK0RfMGs35NfucJMjl7cbXnugkSqTcgAixVHF2SuvIk/u8Se/92e89eojHpyu+MEPPuY//u/+S25F5pOffMB3f/Xb/M5f/TnNJ45f+Qen3P973+N//2//Md+dvcLf/uZ3uRh3fPgHP+bR+lUa06Cl4XjeMOy3iFLRmIKb4QClwwaPKQ2tbvDe45wgJYMQkAbYhAGtC07mD6eYQ3L0/Z7bm0s++bDh9VffY/3ayOYicDHcYMyB9WnBom3w+ZjMMY3SoGFUAoxitVxRiJZhl7i93PLhBz9iPr/h4Suv0Y+PuBluOX7lGFPd5XZbMvpbTHnBvLzLSTtjaA1/9v2nPHmx4SZabBvYdPB8f85rJxUnpydcbz/hkxc/4OxdzxvvfZvCvs3TP/8AOs+sOmG4KpCFRZcjqTB0tsaOhrNGYdyBM1nQVzdTrC/VNKZl2bb4NOKGjpOjJf0hkm2LlJmQPWMeyHlgTIlsHaVU1EVLSpEhT2bLaAW6UqhokFnBGPEuYoyiKAtqWTKXijsLyVIsqP2rnMwKtOwwMSG9JopIUWhCcng8fR+IPkFWCOHI6gqp1zAsyFHjsWg1nSR6b/BekITGRgt2yXBYMbprysZPUc1UIERB01RYa9GmQ6odTXUfpQyqcDg/UcfaZgWpwVlPpQWFlNSFptACGSMGjbMVMTna9hjr7uCEwDQ7kI5g5yjTgMv40NHMBC5s8H7AMEPJE+zosO451bpGmoo0KJzPCKAsFKbMmPT/BTb8/7EZT/sjVHRU+YBqWm7jnD+9usDT8Pd/49c5//wZn37yOWMvWa/vAOGvrz3ff8Tp/B3qsiOlPVFWCFVTH1uICbe9QYglAU8sRtAJVRpyXjOUks6eY/UL6N9kngPeJdxgGMtXCSlRpWu02XKxWZFmS147OWYtDap/SV2WJCt4ce6ZL06IIeCDJaWIKCqa2YrkB/q+o60LjKo5DJHV0TFaeQ43t1xdX/DNr/8ci/mc//N3fof9biDnArJBZkNVKc5fdPytX/yPePbpC5SsWdRztttzDt0BVR9xUJm2aXj9+BHvn3+CCzUnrGjiMUGewLqg9Jr5cMurd98gi5qz+YycZoxZ4U1kieBiE/ChoPCJw35gbxTSgKZGe8VCW+Tpnpsbg1ZvICjpg8eLa3TakMYTjpY1qnjAuA/02wEpFSl5yAOzxZz3vn5C5JbGnqD2Izfv3xKrkvJUM6uOWZo18xz4LG1ZGM/1/pqtgG068PL2kvHpp6S3HvHH//a3MErylfd+mXm5+WLjMlAXgrPVXWpjePLkR+w2miefXBP3jrkuqI1B2kRTFpzN52xudswWiSJ2dCkgVY1OdzlESTtbcZ17bDToVOOUJ1YBWWQKJWlKw+uvf4PH28jZV75LXTk+H55yEDvMqkWkyPbmOQ8ffQXiiic3T9h0gaPVitOj11mdvMN8fo8f/Nn/yu3lDd/7h/81v/3P/glhD4u6pbAjdjsQw5yvffOXeemv+fTJE7SoWSzukqNkt9ugdeTi4hluf8vpK69QlgZnLTEEykKjdI3Ugrou2fd7rB8J3lMoTdu2GDXn0Fvu3rtPTJkxDLSLJf04EtyUoXT+gBISJSU5T8XdkANCTnZGmTRbK6mMZb4AIUdub2Gu5izrClM4ZNpRzhz2IDjsXsVzB1Mcc+fOipOzU2bzlqIFP39Ad3nN/GRBPL9Exh2mrihLBcESuh3dkyvan3tIMzr2z14iVYleNqQcid4y8wOxXtM/ucZuI3U5x24tduyojWDWKg67S0R+HaMtKZcIowjxhiFsQa5w4xGBcxS7SSgWFgSfSTjKSlJXAqF37LtAdAeqxmMqRQglwZYTwz0fQGWKQqD1pI8XacqsFjpTKA1xjUgarUdSsLTlCkk1ZRwZUcXEF09kympFjAVa/z/RPDgcBMYco0xGoxHpeLJ/BiBHhFDsNyNluSaEyHLdIeSO/iBx4ctN/Bg9MTt8FKToEChMOSOKgq6/prmzQheajR/IQ6JatkStsbaH/R7tPbO2wmaN8yPukFEpUJeamBODvWY2V8zmR3z6+ENWR/VEc0oSpU5w7vjLi4h6ADmzOjKUleL68powwr3120gST64/px/hzt019fyM1EVuu8T1T37AO9/6Kk87ja8ln73/I+7cnXNUnfHs+lNsKbl6/Dn1oub0lTmXFy85eTCnqZbc3LQ4OdAdEs8+fMYxpwzlS37h53+Jy6cf8NnLJ2z3W2p9zPzeMcfmIe88aAjxllZF9jdHqJiogqAeR376u084u/8I8oKXl88w6QlFNAhZcTtanHJU5RGf+8TqxQeUUaH7PZEDg+ggJUoBWra89vYJnz3ecCcaTu9/HbTi4uolty9/zPF6xtnRQ77x5ptcbc+53u/ZH3q2u2c8ubZcvRT8j//9f8Ns+R7dZseBp3T6rxjNxxy2R5zMvsX+akNVW5bzR2hxiks35M1HXOwD3/zaN7je/YCjM0Puj/ns8z3LO8ccLV5B5Zbd7obZbMCYJc2sQqUDMi+5erbh+fOnHL1V8mT3IaddpFJvgnlI4iGlbGnekczu72n+4gmf3/2Mrxx/m//rX/5TvvIr3+DuL/wSH/3p7+N1x1vf/Q7/5B/9Y/7em0e8/Q+/x3/1n/4mv1E84j/4jf+ClxvJn/zub3Ovsbz29iMuzjdUNxZVltx6yd4mBIalWlHqHU6VZCnIUjNqjVY1EYFPCW8Dx/Wa3fCccX+FEIq2PmZuZjg3cvlyzwfvf8D6zqvYzUC/t5ycPaRRD6hmGqc3uHjJbKY5uDPqheQwJpROONfTj57x0PHG66+yOJqzvXXo+nO+9u5b7HrD88+fERK8+c59yPfIqUAer/n89645fFghN0fk/XPs+Y7jg2UxJF77pa8SL56TZMX6+BHt+j6+rImc0BzNpuGkchQnA8pXVKqmJKHSjth61nVLP0qyTjAoajljzCNu2KGloZANi+I+vgMTVjjTE5UjCYEkk1VG2ICUhoRgzGB0Sakqsp9zcHucvMIsDSm2jINAaU2hBHOtmRc1c7WgjCuO52u215/y8J1fwO4qamWYNxURqGbNFCWO4IZEspl5tSLJQDfeENKAyxvyF6Iebwu0kuQw9fGiKAlujvc9Y7xBFYK6uk+MDs8lQdzQ70uqsgZapGi53Z9jCoO0JSnMkWlObTx9307du2hpG03KGTcKSqMQBtx2SVE4irIBMZvQruMRGUVOCtUcCPEZutJIcZdoBSCQEoT0TLMYDWry2GRVU1QWEQXRCQavOD56gy+PVP49NuPD/FNSNIjQQogQNzR8ynt/6z/j+bMf8uLiGTE46nKOyhpY/vW11bUjtpZOOnKdaQwspKbOkWgShyJyT9dEVRJVDUIghSFRsJHHLIsTFJZztSX7llFvSPYlXt5BysSYfozf38WLC9ayQB0Ch5RBOQYNoZ+hJYTDZ+ghUM/nmNZQLqZi1GAHJDOMXJIYma00St/FDYFYlPzC19fsbi/5wV/+kDt3T5EmI7WnLWfM6jnWBX7lW9/i7tk9QjjB+S3R9cisODiIZcU37j3kq9/6CstW0jx/yqIpSfWAueNYnjq06bmNa/yJ+79Ze5NYW9f0vuv3tl+32t2f7rZ1q+yqclPGiRNbsY1ANAJZookERBaCEQIJCQllAAMGaaRICISYBCFQlCGQgBBMEMSJlWAbu8rVuKpu1W3PPeeeZner/bq3ZfDdRClPEkTWcEtr7y2tpfd9vud5/r8f9ablbP6AVhzJ5YCixHQVQ6hoSsUmfMZm+zmkE4KReLFH0FNgCU7R9jWVfUySLVkIanuKJJBjT1NbwpDYH54y54x57bi/25LjgvXpG5xd1oxpwNsZ97c3fPCd38baNcuzLxGqE7Jc0iw1ez5Alz+imrfM85LN6y1uzEgJbbfnRz/+kCAsDx8/Ztc6bu7+CD96CJJlNcc/GZg3jq498OL5R+gkIRSEzlBUa87mS8Z2T7u9Y94YchwR2lCqgv0wcntoCQrsYsaLjz/jOA7YJiKqCi8rfIAiV5xdvkOXS6LpsCeKb/34+xzurzkVJSUKnOTBe1+BxQoGxTIptmOHPX2Pq8c/xelC8Mn3/0+2x0v+zK/8Mn/zr/0lmotHXLypkHFg6EZUNjy6eofjUfHs5Y5Cn+H7xHjosFZgcuD6xeeQA2+8+SZSTgKq46HHSIE1gtE7Dv0e1ETO0IVGaYWRmqwLkqpo1pZj76gqO+G+2i1Eh8gJUiCHkSwE0hZEEchKEnNijAKVPTlpZlKwrh9BGxhERtsRbyL7aHBDxaKokb0jpQIj5zy4+hLnlxXLk3rS1ctMKjzHwbNcLBlGx9D3NKs1xihwk/hJasvqxBI3PWqfQc8YbcC1N8hDS1KCMVXE0OF8C/nI4dAiRaKsC6TQPH92i5IWaTtCPuL9SMqSLm7pwyRVSUKS1Y5uf05ZlcR0i/MRhMUYhVA7/LDC95bV5R2uKxm74ovO+JGqqinMFc4NuHDL3H6VnCXSjEBAG4FWZgpR5iPKtBRqjRaQ8oZEj5Alvj8BtSbLDbaQkA3RB3xI06jWlkhtOHQ7DJOGuhumgDTGYasSnUrmzQlDH4mxpN3OMFbTzDSw/QfnabuXhFBQN2u865Blhy4HgkgUM4mPA8NdpDl9QJE0o0uM44gkUgtN22XUSY3aB9zhQEyZ5EaEEZRlSdcnusFj9J6yqDnuHUhBWa7QJnHonv3E3XA4vmJZv4UQksPujpQP/My7b3J47cgy4VKgri6nUFrsaESL7e/5p770p3n4aMlQfoW2KHhnJmg3t3z48VNe3L7iZggs5wap5uzuFpyv3iGMA7vNEYHmjTcf89nnn7C79fz++7+DtUtuY0ASqIs5Dx+9yfXuOeHkLZ7uP+D0wRwb54h+RjUMyBBABj599Ycke8q7Vw/ZdzNCV7CsCjKSvh+gOTA72SN2V3DUBEpOT95BysRxf82xTVQ+k1694qsX77Adf4jWUBTQHgLD1lNlxZeerCn0jCdXb1KqF/zc1wu2/QnPny8Z2rcwIvAnvnHGo5+eceQOpyTtsMb3X6MpLmD2HPSnKFuizWNMfU7nJe3gCVmzLC7wyiD1JfSZDz/+kMePTijqjFJ7krjHpZcs1m9Q2jMUBc7vkPaAXN4Ri4FwFFzkn+Ikf53D7gR7VZLchiK9hGJBr+d0Ab50+oBnz55yvd/zH/2FP89/89//j8xKwy/8wq/yP/x3f533Zht+8z/8D/iNP/+f8efOF/wr//a/xzc//hYff/xNfvGnz3n45M/yu9/5A6KH5BOxvWVeS1RyRNfRyAofTtE5MowdY5r2mZOMX+D6IsYkJC1zKxAsCYzkcEvMDkQm+oaXz+64+fEemVvc2HOXRkTdsyzOMasSac6JaUatZ+yHV2SVuNnckbeBsqg5OVnR2owtBfXqlIePrtheC55/eENRW9798pKiVjx/WVDVVxx+8BkHv2BvXvKDj/4u7e3HnJ6VXNuO87e/wqV6gjhpUQuBCwNtSOhzi9L3U3B8eML27tuUG4vsE117h4sH0A5dCrZdi1EztrsDhU6UhcIaGByEeCDEnqo0jN6R6WkYpjxIyEhKctbE4ClEQpeBY3vDGCqyqjCqoqklQ0okEWm7FqMK6tJSZcFcV5zUC+ZqxjsP3+bmk1e88/AJQz9SlnPqWqHUiB8yri9wwUJWExQgHgl5R/AW1000t6EfcWHPg8tHbO8H+lEgUSAhcIcqJDFkcjIoLRnTMwa3h9Sg5duMDKjiQGENIQiqcolUM1KyCK0pCoHyGeXh/OKEzfY1s9WM7WG6R6pyRlIZuXBUi5LN8Y5m0WPinK4NZHGkniXGvUbkNymbW2J+iQ8SYyxKKLIYUXVPXe0R8R38sAdnsNKhVEcYWwbnqMOcf9TrH39nfH+JMIZYwo6OLBseXfwZbGj58Y+uidriZaLPN/THLaif/wfvTeKEsHuNOBqq1Zr6vMRVntYZtDF8eXnOceGJVpOkRYQIrkPJA2XqaTAs0hoxSO4OBaNZYNwd0o8MMbKLV2x3a9Zzj3eRV9dbZvOC9Unm+OIp3WZkuVhxHTInFz+LlAItMzFmunYkxcSDiwskmdvNnqKantICESEFVTXns+dPefj4XWyz4Ec/fp/HD96iLhR1UTGfP+LkbMGzF+/z5vmvMFt0fPr093ks36Gw50h1xuWDB7z14DHC7zGLK4y1nMzOmRUP2A+Kvt9ysW54+uKW4vScm2wx/Qmm9Wgj0bUmlZG435KGlpae6/v3yc5jdEaYTJQlVr8H2SCio7B3SOHJYY1IFSpprBRU8znd9n20eMLt4ccM7sjD82/w6NG7qPJI35fodsmPv/O7zOuEiHNO6yt0k+jHG6q0YiavuN98SDlv+HzzlNMzePh4xt1B8oc/OPLJRy+4qC55/vTIodsxX420fY+JK2aFZHfYc9zukcMl2gd8H2hMxayoqKQiDCMqGebVEqng2AeCLwiNZTs842b4nOXlObvQ8uzFS06erBlriTFTSCdHBeWC6vIRd/0BuyjoNq+4+/AlZ6dXFHXFbt/ileSqmHF/c8t2dGx3LyjrK/7EL36N+RL+6DvfolAFhT7yw+/9EdqsuLgUKBHY7xO9amguTtEVvPjgezQxE0SHsiNSlux3jsPuwHI+YzYrGYaOYRxoWz/tX9vpsBJIjFEEYD6fI4XCSDUFM7MkZUtOGWEsIBiGjn7ocH2L9x4hmTS/IZCjJwUPxiDFBPF0PlJnxeP5JewPEDvm63NEKomixklBSB7X9zyx7/Lk4QNOV484P5tTlICI+ChJwaKyZWUyUihkBFGsUKqc9MldT/SZ+XyF6LeMhw16WWMKy/hiR7zfo4RALkqE0bT3WwRAbpCxJMVE2wlylhR6Tt+PSHPPEDpSrgmxIcYLZJ7h4x6hrgmjR+kRXR6J8Q4tBKQZAsvoDiQ21CuLyhdIMaCtQssGJQpk1pAyJMHJ8jEijeQoJqmSaFBColUHekNyFuPfppnlqWAOgqKsKCvLTdszjoKiEYhsGccWLSua8gQlIdKzPW5YLR9jMFxfP2U219TViowixRIRKw7HAVNtyQKqZYUt1og/hoodhpZmPgcSQipiVKSQUKVldjFn8/KaMAbO336L+HqDy4EoJCoqEBLvDP3uyPZ2oNYFbnSMUaGLTMg9+62n0AX9sEHqRPQWgUUwknKL0T+ZCVoXX2Vez9jsDgyHAdNYDi81p4tLvv3R32N+OsPoKxbNmiRHUr7m7FHDl77xS1w+esDndx2dLrj68s+jsFx/9gmH3/0/+PD9P0ReaXQh2LbXHJevmDcFUnpCcCidMNrw02+v+faPf4hpJD/8wac8ubziyVcuuDw5YUw7vvmtv82jR5fMZwteXyeSekh9dYY7bnj6yTOGccZ8vuHp0yV6/oLF6oLD/sB2PFBVgqW5YGG/TCchtT+guHobN0v4tqMUe5oMMYOTCVtbAIdpAAAgAElEQVRtacJjHj24ILgXjN2O0zOFsYr4FFZ1jc63PLq8ZL44QeuOfn3HwUgeXDzk3/x3/nVEkPTO8+xl4LjVCGEprCSy5b59zqPzfxb0A8RyZGnOqY5zbJoz3v+QV+OPefP857nd3PP2W6ecXVlEdITulvnSgK0oxJIQWpSsEeEKP7R0+4bjdkahIq9f3/BH47f4+SZz3nyZsU3UdUltGmpm1LNTbviIb37vb/Ln/uJ/yifbI1UY+PqDr3HZv8X7f+f7/Pv/8V/kr/yN3+adpx2/+V/+Vf7wt7/L/UcveHx1wmxZ8Tt/97fwxyPrkzn9vOC498SjpxQNFDVeJLxICAFKGRppEFIQg8d7RyZjrKEfG5LsiHlAmyVSGmKW+BgYfc/zT15w8+R3MPKM/U6x/+gD3kt7vrz4BRbrB6imoR0y68qQzYyb/YammZPogYgUjqqqCCJjLpZ8etNy//qO1ZOS84sG2wgOzhONYJQHtgfP3csbfvDR32G/uMecXLAfM2q8580rhV5/yhv2PXRjWJ2sWF49xtsKaWuaRwvSK6h8hb5/yhieIfRA0gknSoyoMAzMpOGiPiWoLW6MKLWisaeMrqUbe4Z4oKhKjF3SZXAu4Qj4FAkxETVYozFNiUoDpZcEPxJyoi4rVLrEhQOwYV4ZRE7UsmKpZ5wWJzw8vaSUgYdnD2jMQ7QUmHIkS4NPBarIKJMQ6UAMUJYaIUayckBGlQkXS8gzjKhwoyWmnpgTIU1hVVG0qNSQxBZhb9D6gjSswFuUFmgN0lv6wVCIh2xuPVePDCm3DKMjxZoYLNIUNNVADj1GNeRUUDZ5CpHmQNcrmpkh2VsYLDEWE+5SHBGiIwcL/pJcBJQpcf1AIiKNJsuITxGjF2j5HjGMxLAnBNDSY7RAq5pMwXaT+EeV4//4aMNqgr+rlCgCaCWxFXzw+Qv6uJtwL8khvCOFgn94W729u0aSwc4RRY10nqwFRbn4glNsUH5GhQUtITuQk7FORQ3RkINmIVaIJiF8RnSnKCJiPNAOHevF5xQZ1qXCxUh73HPsEzInalNCzpytF8ybyY6kigJT1EipMSpSVpr+uMVIQSErumFHyB22ydzc3qCKknd/6quoTz9ltThnVldIEmRBUc7xceDhW3+Kk+YbDO4FRWmoi4qiLsgyUihDfSb5/PkGWUTKpqDNEdkOEAwITzvzxPRl6FeIomBkBJ0xciJYjEaTdWJwhpBqYt7R7vYQBMrUZBMI6XtcnF3QjSNpzMjCUM4juspIIelCy35XchwaON7SD5arq8ecnkV690Nur3dU9WM+fvq/oBawGWvO14/Y+0wxOuqqwgjN3WZDSG9wYvfcV9folSFry9F7ZsLQiAJKxXA4ULdLUlHRHzpc3LBPirS1zFWJcAf0eIqIA8k7snVkCShJYS1ZtJAVUa5QjaKLRw4xE+0aadf80WcfToGvPKcfA0XOjGMPyrBaF9il4uXnn7NarRi7A0PcInXN6DvaYYudaVxSjA6k0Lje8nO/+DWCH/jkg1cMvsSUMz774Hc5f3DG219/h9C1CD1SSoERhiokXnz6Pkexp2pqhs4jR090HcEljJm41F3bczzuCCmgtEVKhZIKoyeD5ZgmGYKPAW0LvA+QMjkFfBzwzlOYktEl/HhAfHEoKCaMXkwJ5z0CQVFUWKVJY0DITFM2rM2MHI9IKbFUCK/RQiODoNQN83LB6WzNu6ePeXD1CCmmUV5wAoRAFaBMmFTqnSSo6f+0VTM9NAye4AMpZ9LQcnh1ZPVowaBbwv0taj8gosQbTe49zUIyDh2FqdGqYAwjwUciHsTUtSwWiTFEQizJ0pC1QKkSEefEtIZ8Q1F+htEzkIE8nCKTRimFlJBSQ1L3FKaYdqnlgpxAAlolFBItlwhToOSREHqkqMkkMj1KCZSA5M+wokagcE4y9hEhNUqBlFCYSY5UWkWWnrHV2FJhVSCEgBSGWaXRpsMNjqapUNIipEabTIwBIUe8B9ICn0eKcsIExvSTWCxTZMqFIYwtMSdIXyBDB4WZWbQuKLPCuQPt/SvMqqYsS/KxJwDCwuvtNSrVWCuJKZBNxKlM2CeGseV0vSSEnmEMk/5ZjDjf44LD6D9mBLUWKRzNoifZwOg00lR4OlYnJaqCUgUqE9lnCE3D6smKhz97gVor7ndPMVph6ykfs7hY8vZ7b5PigZvrz3n29CXN6hKVLMFBWZVYY9nvdlyev0Pabnly9jaOPV2/4eYmcHM64/xizvb5CHuQtuPgbwnJkQSMQyL6zNVlTXY9Ny8HPrjpWF+25CjJuaSuatbrBWnQuMOI00+ZtZpaCFS8Z1Eo1uen5NSxC/c0s0s+6ySlk2x3L2jmMFtcTpezqbjfvubu7pq333sTO5vhwwKRZ8TQcXPzlN/4l/8FLs6/wne//SOy3jLKPaNuSeNACnuGuOf07Am6qtHzBdXaUGrFwQ0cjx0vXz8jiGv0TLGQI6frBa6P4DVGVBRxiRYW/BxZ9AjVY8s5u71nd2gZ3D2mmHGze03bbjm/OKEWp8S0oBMGWSlUFsxszV1/4Gd/+ef51X/tN/jLf/m/5te+8Q1UaHj28Uf8c//8L/DNFx/xe//7f8t/9Vf+c/7w/U/oPnnGm6snXI97vvfN51yWp1T1KYf2nuv9PSgNZIQEoQWCSNF3EwkEAEVGE5lWVlIGn6Aw9wg0MSqQkZh7cnII0pT5cYFPPxg5e3Bkd8jc7V7zcLuCYYNJt0iZUeaClHYc2iNltSYCxljIk3wuY6iaFXk8oe+fsTpfUlYGUZRoO0e7iuunzwm8z/Mf3PL9D3+Adxt0FwitJ/SBlEaqE0dZ3PHe134eI09RZUMxn5N1RVVeoCKoUxg+GgjqDh8FNj1Ai8gQW3LyVHKOTwazLMl9JAiBDy2DvyfkjmpWM4yRoR8xdST1EZ2mgH6pIlEnpLYEn1AuUcaCUQdGIi4ERNSErPFZUDQlRVVCsDSiZl3OWZdzqrjExBWVESh5RCkFqcT7CqEMtogg/BcK+YiScxCCECQQUGaYJG5GoeScw06g9Cmy6BnchpAPqAQ+HMgpIlOJkp4sxwkrS0UaFSlCqReIHJhXBbi/j4GOCOkoS4sqLFJnBjeiTT2tflZqwiEOkEaBqWvG7o6mLgg+Tue1bBB5iR8CqjwQ9RS0j2JEWYEUM6KT+DQiZ2B0wB0tfrCEkBE6kYUE5PS9FP+oJZX/D8X4vCwIaaR3LUpOHe3g7znuBlLqSamAbIlJkLL/ife68BJ3mIFuMcZjZhknGqQ9YvIM6TQ2gqQnhpEh9wyMWFWSsyVEySGOCAwSTyEVoyoZgqMPUClDWWXGUTBmh1SOgowUJfP5OYvl9CGsVmtmMwfWIJUCEYlpMlx1x4H+4KjLipwD3jlG54g+MTjPYn1K7wauHl1xvpyjSYx9ZnADQeww9oKrJwv6QyDvFI/Kn2G1aEh24OAPzHRBoRR3168otCCLwKa75xgzLi9ZS43YDRgUhg7fCayegWRir3Ya7zNaQyoL6nFJrbZ0dIQIOSZSd0dmz0CksBDNKT7VjFVJ8JYkClCS433HyD05CFarBzRNQ9dtGNw1ITrubjzt4ZZqsSCrdxlIjMeXLPyMSjT0+ZZ+bGkayaEdWcwv0XWFi5lCC5bLMx4+MByHAPmeoU9sbhr6o6BUgT7tcJ2iWT/meP+SIkFlplGTRDJttwm0UfjQUc9qgtyQy4Kh63HKEQrog+PVboMuFUEPZC/o8wilZbZeUp3UHI53HLc3vPHoko8++4QYPGW1oBs7Dr7n7PxikvCkzObwmvOHl5yeXvHy1WuGwXN+9ojvf+97FLNTzi5P6B20rsY5RfAtzo20Y0839ggZ6I+3iGQn1JbIKA0Szeg8wU0FVmVLYgYhNTM7p9IlnoQOHqEMKXucyySfISZymmQJVhlyGhiGnhCGLzBPgiTFlIjPgiw0OWdShCwEhbSUqqAUU5I8W0GMk37d+0ghDXO14tHiCY/PnnAyP2FWW5pizejuJga4MxPpughfcO4HcBXyrKHb7BGlpdCSOO7I4wFbatJxhyrEVGRuesThSBKZYAQ5BbRX3O86YnBgDM71xORJhAlhqQXd6FBIIp6kIqOTSFWR5UgWO6SGFDJlMWMMHpnKKfWvJAimEWewFOUFhZUMbou1l4hQAp6cOyI7RE4YUxG8QcYaU2hc7sh4pCyRoiREKAuNd/10aamG0s6wCmI4UljN6EBkS3QGTUQmCRFkBkRAGkHOA0olVAVJDCRhIRliEkgRsUVJiJIYzfQZpWnk/g+/mmaG0oYUEt47SAElEiJPGjurFIxhCl6hEVHiBg/jiJk17IcDVBLfTyGjmDNdDngXKEZBYefMmhU3d1uy8KQ8lUNCOYwAmxc/eb77e6RqsEVNUwmQA+VcY2xAbCqKVLMoLSmNBAH6bMXq595l8ajks3bES8nrpxuafeD8ckVZFlw8fIfZasbr99/n2dPf4v7mBWWTObs4R2vJ/d2e7pi4urrks+4TUFDIgjEmdkPPD589o82CcPTMyxnbrcQx0oY7bCnRQiBNoDAFQ5ihy4h3juGguM4vKOY11ewxSq2I/RERO5ANvuiQGMLQg9XoWQlCIVtJlRrc0OPSaxZrQ86KYZRkCaaa8emzI48evYleCW63iaaG1gXutzt2h2uWazi2Rzw9ORr2/S0+ZAoj0DaCN1j9BlFWVMsRO18RtoHt3Ybb++e0boNdzChmNTH3KCKMidIGCuMIgwc0yUOpT/EhIuTUad73gfsucnXMFIUmLSw/+OhHNMWaxewS3e9RIWKkpT/uOT9d8rV/5t/lw//7u7zTrFisL7m+PuDmCfHeGf/rX/sv+Lf+1V9F1hd88M3/jbfKgaHPuL1nwQxNYNNu2WyvqaXCqJIheAQZmyWNsgzF1OEWKeJjIMeI1RJrBSGlqbAyZtrXnVBPyKlvQBABBSQDm8M95bngejew297TbjvCLuC3nqQ3iKZAiJGyKglyRvQTa96YASkcPhikLKiCp0iSqlCTjChadveBu+sXhP0N2Wm6bUviGp87Xm3uaO975kqzaqbczs/+9C9wdv4VirgilyWhzEQi0R+p1SkuKjJ3FMphK0hjwieFUXNCHBEkyCN+HBDJUBSGkAaG4Mgh4UaFNWu82OHClhAOSDV5CGKWEDNGWsbxQHQ9SgREcqgMGo1zIykfkGmklg01C6pqxlo1nFYrFmaJSQX4CcNrhYbkESohDQgz4QqHwaFQyGiRzBFpJOZEioocBdpkEj1ZHnGxZ7U8JSSPTIk8GnyncOMepTQSQ0otIXQoUZHSgA891hQUqkGTUVZQyhoXOhAZoc1E5zORmAxKayBOa5ZBINWEYlQmQejJziKLiTolcoEyCikl3glCzkCi7zSFzZiiRyqPdwofIipkhJHE3BKCIPslOY8EMRDjkSG0VMvin1wxXknFKCNjgpwtUhuG8SVFriBXeK9BaFJWhPiTY8zR78h7UCYTZGKQBrxAqYFsBoy5RARPHDti7hjpaQn0EcglKSpaH9Emknyc2NsmgHQIm5jpU7SuMKXAqEShPaXRzKoV88UKXWq6EapZiTYBTAnSEFIkywElFbuDQwFCZ9pjhxsy3k37VVU1p5ktcNsbnrz5mNNVRXAd3SHTdgNRBM7PHlE0BjceMaVlUZ2wWE4sz9BVFKrkuHvO/d09Z5envL57ze29o6hHSD1B1syCRZstIXpcf4qeZYIf6cfMOMbpIaMMSCUxJlMqwWI+40CP7w6osCNIz3G/I800TbXGp0g/RsgBz0hWmk1/xJodSq6o5gWDdwzHlhBakhi4vt3jekUmUZglzz77MU2pYX6FSIGi2JPzEStOcD5TF6dYtaCPI43xrE8WxByRNzuOg+fY3nDcH5EYdKnpB49qB8aim/bSykAhFpRSUUmLFRaRMkQ1PcWLgqR7hhjpciDIjE+e3XCgjYFlXeJETxA1STrKqqRelEgV+OyTj7FZs5xbbm+fczI/wxQVOQ6U85LF6QJ3iIRxwCXPg8eXtIfuiwcfRX/YcPvqM372Gz+HNkeGzQuCX5JCJviEix0h9og8InxkaFvKQiHRxKzJTEW3kBljS2bzGltaXAgkJIUpMcp8IU5R9IOfBD7Zk2KYNOspIcV0qTs/WWKVlIj493UwGUGeWkhCfiGvEeiUaZRlJi1VVogoGaRERxBGMZcND+s3uVg+4Y3zh1yenGHLEiKIJHExY9SkvM9f/I0cI8EHpIhIJRmHA1pYbLQIPyBDR3aZmBPVvGQ4tKgQycGTjCfJCN2UD+hipJCKFDvGPk/MbTHRG3KQhJQJIyArXL4hZIXKk2cg5j1CtWQUhAWDO2BEjdYBIT0hTKIKbWqsmiNxyKiRWiDktAYjUAgZyXkk5wIp5mhlMGqaSAhhKHVF8AopJORJjIHOGC0ojEFLwRAUUQREIaeWu5sKdyREkdFGENOItBU5ATEhbEJKiRCSHDU55KmJYiUyKhSClKbfJ9RPGjit+WJqojUiT6xwoeNkK6YkDgE86GyR1Qw3uulnmUlU40eqlea4H3HBThbgnBFKoGRmMZshkHg/UM8M+/2IFAWmtAijYJz95Pke95S6QcoSI6ApJbaRCCIxKwo/o1Q1t67D1YbVG5dcfO0hptTsdwfWzZqX2+dc37zChTMen58xX5yxevMhMlu+vtnw7e/8PwzHaywzgoPjfk9ZLYh4nJZ0hx2lXhKjxgXPy1d37LYdj85XzIqHbEJk3EWCc5iFxTQCWQpStoymYXZZEO+PZFdy2BzwKdLUO7b2HtFllus57aYizjO9dyQfEUKTqowgYtOME7uGYiTlxHy94m4T2A0jPkZu7g68fOH4lV/7KW4PL7DDAln17MKOg9uDTgx+z3H7innluT8WeFegtKGqDEorqnxCjo8IGmTRIWRif9xzv3vJcXxF1iN1U1PbmqQc2YNRgaLOSOvxfkcULZ6KMJ4S856kN/jYERAMwXC/7zh9cILVCz755AO+/M41RRnRfaYcBLk45xDvuXz3jHd/9hf5G3/1f+KX/9Sf4nrXo7TAnpb8/vvf5vHFmn/x1/4sf+t//j2q/hZ3EhiOCesrrCzY3r9m3++IKXDazEgJhJZkmSeJFRJfViQXprxXt8NqhdYaIQQRz5SjK4g5oaRAICf8q7JEkQg5Ag4Xjgy9nnjsWdHdj9w921M3LUWSqPWRtKhYVWsODrJKFFpNYpysGJAMwTP4PYU0WO3RyuIc7HcDu/0NZRm4vw7cb1+gi0h713McRlCZaqlZzC0Prh7w1bf/JDlfUao5uShx2pNFNyGecyIjUFWmXkwrVp4ROSbwTNM6ldA5EkaPECukEmgtJ9W9qHFdgdKWshYcjvcIZRDaMI33At4PkBwufrFGoS3KR4yAJDNjGCZuOZG5qFiLOQs7Y64bZqqhyAWVrCYUrgpUpiZEgdYZoR2IhEgJ7xxSmy/W4gQxqsmOnICsSSKQhSKEqSgXuiOOAU8kZIhDJMUvSFVoxvGI8xGjBORIwrEwNUpOd7lUgSwNyBotPdIaUNM8JSaDlCUxtwghiUEgkkCZjC2neyIGixuHaSKCRuiAUBmVFa6zCHpENuRUgYz4KBh9IuaMEIphODKEgDYVKSWkdKTkcD4QAhjV/JMrxiMgZEFhG1zQxOgZYqKwERkX+K4jiWH6wvwxffPh4FD6iG0a2uOIDq9pYkRj6TiQ5hXlfk5wEdAk2ZBI9IdIVANWlpggEbMDIUUSHm0j60JQFCWkc4RcsTyTlAqk8NjSUM8apAqEFFnP5wgFPpZUxWRmCtGDSEidGF2ibgp6d2C/64lBo3VJVdcUhUIIw+XFFecXc0Z3QGqJiIFCljSzMxbzkt22pS7OiO5IswZ0h+h7ZiEyHPf86JNvMVpJbk54+v3v0N9nThcDrduwFyWXy6+xOG05bB2FrOj9Bh8ibZvo+4AUiXluMDND6/ek7FnMLOO4Z2j3FDrRK0Xrxmn8vUr47oh3A0ZqRBbs7uEYAw/1koWeM4yvGccW6QK+C9ztNtwNjq5tWbvH9OFTPvn8+zx84y1yFhwHwRuXV7jxjrGvMdmDjFihCEgqM3UBhiGSMrxuZxy3G3LwVM0CnzSjlzQJdrtbslJoJRBjYi4qiul5eio2naReXnI9DER5TjcGdq6dih8naMcelxO+KIhBMWpBUYFWgHMc7l7z9NNnfP2rf5quu6e73/Mnf/2X6EKHlCNvPLyiXi754PVTjm7k6sHbVKbg+vYFpyfnHDZ3fO+P/oCri4KL04Ifffg+zu3ILhD91FGo8SAT264lokiUJCGwdWBwkpQVQlvqUjNv5iilGX2grAzeT4eiD/1E+CEzdCNte2SxLoixJ4SEFDOymNH3B0LuKXTCCoOIkzEtZv9FsTx1kgpTMLOWJkNDps6COllsMAQXWNlzlnbBTy/f5UvnP8PJ5UOaUiGUJyhHkQsgEm1D0A1We0SO5CwniUYUKOVgd4eSHhslqY1IJxHB0o9H6nmN8S39TmHLijF6lOyn8WNSdIPHkqiqGcd+esCRxpBUpHc94xgpa0WKkRTOGOIdtg6QR3Iw5Gjx6Q5pFYNbMO13DgipAEfkCCrSzDQyDcTRMJMPGMaOLEeUUhhdUZgzwhgJ0dOsNanboNBIYTCqplANu7bH2BI39hhVIcrVpIDFTdOIrHDJU8wkqgiIPGJVw0AgaYESmmEvaJoT/LEnjB5ZVWg9R2VDToEsPbYwJCWQFqyW4ECoGmH/2DHtPUPw5EJjCRgjSFrgvCflzLjvMdbSCElnIqk7YoUkFgV3mztOa0k/TGsKQ5xxDD2CkoUusUUPOdD1W3LKVEXF/bBHSUFpaiSJLv7kmoosLOXCIuJIigN6UTEOgkiPrQIzCT4L7kIiNyUP3jpl8VZNclBpeFgUuLOS33v+Mc8/v6eIPU8u3yLoOf3pFf/Sb/4b7Idrdi8+Z/PimsGBd/D43TW74ZrV/IrddiQEhxsHSIkcAt1hT6ck91njloZ4DydmhuosKIWYC5IOVCJTJYPpRzYefLJ0m8y1fwXDluXsLR5efIln98+Yz8+4395QKsOyXFCNgRRGrDxhfXXJXtyx9A9p2wPBKUIsePXylh9+930u12c8erTgb//ux/zSl+YMpqVLR3ShOV0ukcIwHg6UUtINmbo+pywytsjkXGHtGS5oRn+DiGtimziMN7R5Q1aBQgsWFszoWOpzAiOxviNYg1aKnCNejnTiiN7dU84DSUzc7tpm6goGcUAtl8gk8K3HGklKA3EIhN1ALnrCvKU5rdndblg9eIf56orXH3yXpjTc3t/zyR/8Dv/JX/hL/MFf/xbXf/v3+Oo//ZBnNy9Y6lOCLHj+6jXOtayrOUrNkCLjck9pE2jwOXAMjkyB0ZaqKvHjQFM15CQIISKSRkjNQEKIQFlKiF8UR1KRpSUCSpQc2o64G5jnkXp2znjv+OzDT7FlyUO+TLh1qPcazqsZWe2QavI/qCwZR4EmM7qBfogsVyWFdQiVGUaIUVLUc6JK/Pj57/Dxs++gVhVjG3i8OuVqseRsaaiawNd/5ivMy4JDcIhFRmiwuUSkEhmg7w7MlzBcXmDqwH3nUWNG5Y7cbVBGI6sZItRYBCEXONeBzBhVo7VG2UyOHiMqZDJYc0oQmcRIlj0+j5AiWUVscTLhBqUG4UhiJGqJsXNsTCyLmrOyYK4tVtSYVKCjpDIFVV0Ae2wxopNFWEmMHdl3KFWhyAg1EqPH9TCVxSOoRDbQc0DIitAViDSnOwjaMdJHT8wtUniUqomiJ4uKviuIOZNkgRQWqzONbnCpxKWILCRdTig5Q+s4ZbZMjw0lgUwIDq3rSfyTw7SaF0eEyri0xHmQg6CuPZHwxYRZTJNaoQlux2JR0fcaZE3wFW50KJMwuuKwe8UQlpw0M5z4DK073CAJ0WJUg+/hJ5lY/z+K8cqc07qBMIyU1tHHlthekuwNURzJKtP3Eikt9bz4Cd+QUwPzuUYXHaoQiOKOw/AZtn0PWT3i1e1HnHCOkgU+gTAFpq7o+gO2BFt7juOGorpA6z1l3VEIjbZL5rMCoeYUZUWzyhipcS6TCQjdMXiYzWdEDvixpmxgUc5ww4B3LVoLUis4mVck5wltQhPRZaKaKaqqIifF2AfOThqUGlBCMXSaoR3RVrM6WbLbfM447plVa0T02HyG70p2N5n9piUlx+//vWt+7dd/hW9++9vcvx4I4xGZDwxOEWVksRTY7pztTeZs3VCYE4S4IeZP2LfX7LY1y7JBbCzazvDjgmHYgFLUsxnD/o5m7rh+teOrX/l1ZNZUZUKIESknRTResHKKi9U7JL8jtS0zkfD7A+P9iA4VKh+oiw3RJV5/NnC6XCC6aV5RLE8Zdpa7F4Yw/wOa6gSlNN5tcT6jMCyLt0nNCZuX36VxI7GsGbqBOiZs26EjNHWDjoEyZRp/QQoDclnSu4SNcDU/ndBAIrLXLWH0BAP7vqXzA4HIsTuS1aSdT1mS6TB6zax+g+gNr28/QejEOz/1gN/6O/8X6/VX+H9Ze5Nf27I8v+uzut2f5t5z77vv3dfEi3gRkREZmVlZ5Upju0oYgUUjW8LCSFiAGMAM/wMIMTADS4gRSEyYIGQJEIKJBRQC7BKgKldRdlbnzIysyMx478Xrbn+63a6WwQlBBVNqz7e0B2evvc5vfb+fz4P37/GTP/onkDKa+WN2l3v2NyPFUcP50Qnr3Z6Ts2O6Tc+rlxcoFfjk0494+fJLdpsdu42nMFtsuiI3GsERw64g2Pt0focpI6YwBDfSzCtMVpBiIoZAUSuyzNBd77CWQzbNC7CJYYoEMWDDNXkFma5JrjzEGkRAK48goaNAorEhYkPARw8iHLToUVBhWPiMUitUFsiKEmVr0tRQpYqPT3O+c/YJR7Pv8Ev3PqQuWmTpCNfgqHoAACAASURBVBOk2GDygqF7hxKSYlmTlxXgcJv1IQ5RG7ROdO2eyrQEn4CGdn+La0dEzDD5CUYm1jf7wzGeyWi3kswcHRrowWGyiaG7xZgVU5wgv2ASa4QGwRzpT4CcKdxA/oLCQBIBO14f7HsyUumComyIeUa//QBprtHaIVNF4HCcKaImBoXWidzs6f2eLKswqsDImsI07O0NzWIgb27Z7BKFeUpKGjsKnNVkWcEY30EqOFqUjN4Sk8CKQx48OMvp8hhrPSLkRFkwTC2YnEwegTf07TVV0KQER6v77HxAKgMxElIAITF5TdSJfhzRyqCMIMT0dazo/70OslaFHSyFyhBSIojkKuB2dxTzgBAtzk4Mwx1KBqSaY0fJfnvH8b2nbG8GZkcKpCC4g1E0yInWtoxtST1zNEvNfm8p64qUAkhLIiNG/43nacpjiqwm+Y4gAsPQ8dVXis8ez9i718yeVjx/c4MRGcZkROPJ5pKhtZwFw9r33H/vmM/EKa/evOL29UuKkLP7xVvOP7vPx88+ozk5p24q3nz5hv265ehoSSMtRi8ZwgX3TxdM0XO9Huj7HqUElc7ZXe+Qu0T9/jHeSbbJcmsH5rJmkde43cj54gwzQjz5CaPJ6bcdQ+9xe8jzmpPjh6w3r5nPA7MguFMbysVDtGhQO4upRrKHkls3kNaJt23PTbymeXRKO+35h3/0e/ibNf/Wv/YvYLe3GAz3Hhdcri1myliJkuWp47NnD/nqS0nMC4YafNiR8ojKjpBxhZY1r1/+BOc094+fEDtI2yPi3RGqXbPKEqdVzvaupTk9Yucs123kTN1Qy4i3c5CJfXvJ0cwQ7IKqeIRJVxRMHJcj95ZzinDOfD7x5ENBXeYoMYdxib1bocyGijX3l6e8dCNn/8yHXPz0C5ZPz/j93/hNuu0l/8Z/8Lf4439yx3/5X/yH/Dv/6r/MnTviJK/pXl/w9u4tW205X84gRoZ9RwqB09MV+27PNDkkBuUENmYcrQpCcMyyFa5zJDEihEej0WKGFBGPP6yLShJiwIdEjOJrKYwgaYmxJZN/B5mna1vuru+4vXqFyTyJe9w7OsM8+gwhSowrET5jsp51v8ULS/KeB7MjMAFSSZk1KG9wvsduHOO4493rNcbU7C62HNeGDz855/zhKZUqeXr6AYt5gzou6d5uD98+eci0224kWE8KsFjNeWAM00+/IiOxnw6kHNWcMU+aJKHXPYW3KGNRMSP5wzTWxz02dBTFkpubQ4kzsCX66ZDdERoV5pisgHCHmw4dldaNeCVBzSmombZbHj5YcDKrKXzB0fwRpTxFxQyj7KHMToUKZ+DmRDbINEBSyFQiMYgQcFNkGiNaC4xWOH/g7nuhQQr6rmXqLziaZ7Sbkm2bwBiy2kDVYa3FB0deSERMyJijdHEwqpuEy1r6u5HFg+/S9xMPckGcNmipKFOGGiQtByqKi4JCP8ZHsHZAqkCpKwg547QhM3NmzQnDbk8QhqzK8XGg79c01ZJpHAGJtQfaXlZ4pOkI0WJdIjjFbDbipgui02jzhG23ZXQ9i2PPdn9B9We1GdcsKfQOVUucqJG2wum3BHFMiBO5kSTZY+Md3dTDn5rK58EiE/TTAu9P8FNBNJajfMm8WtD9yYbysSRknlRKgtzj2hu0EkyjYJwiq4fnhAnwDymyiCx6UAHSfZLIKeqBIi8ITjNNjoikyWbUdUXX9SSgqhvAczte4bxG5QuqhUTIwFfvMoqsYHIDZf0hJrtDGoePOdMw0Cwds6Xi9jKy3QyEaFmuKoROvHj+HIVmUT/i+u0N83rO7nbLl7/4BW/frVGq5GQlsG3J2eqU//a/+rv8yi//Gm1/w8W7LYKG+fKU2fyKrb5g/S6S5RukOUakI6b9Md3uhs225WZ3TSVnDFvN/fcfMcaE70dwApndJ42B1WykrDy56Zj6wLxekmU13SAp8wTVW5483DJsXiI44Xq7BzlSnkjyUXPKY2685OqrwHc/OibJG/bTC2bNA1bzkmH/BikjzdF92v2E3W9YLkqyXOMmT/KWSsOj02NefPEVeV0ytIFaKmbSIJIjk4cegt50eLvlZH6MlhVJJ2K07MJbjhaKWw9WzbibRkxe0uPY2xYrI8IIYgIfEm6yRF0xf3jKMLVsNzuctxTVOW/ejCQx44NPn7K+k+zXJfVsiR8Nb19/RVVa9ELzxc/+gF/59X+Wdrfh5198ydSOPH78mM3dFT/96edkZkZTZ4y9ZzF/hlKJdnfLurtA6QwbE5998pdYb3Ysmjl1XdAPLbc3t+TGsF47Xr9+zoMH50QSfe8QcY0RI0IcVMKkhiIrUbFBY5HZgQHv7BaBR3OIoKQEKQkO2QYOx9gyUYUE04b57Jh23aN9xSxlvN/c55cffY8//+j7nFT54Y+s0EgTmPxASBZdBGQTiNuCejVjosPbW9p3b9FJUyyPEOQk6yAEXJsxtmvqZsD2FttPGDWhTc+wU4y7hmx+i7U9hV7hLThuQF2ixYjMa/q0Q5Q7hlEh1Tl2lAipqJeabnxLMpYQG9T0iL4VOHdHZjZkmYMg8E4zTJ5icUFKHmKPUJJczVFxhdaCKfTo9ARGgZz2ZFmBUQIpHUKuMdpRqvuEzlApQ0oTylikscTUklQJbknTKBICEbcUZUnnJC4olvNzfBvIVU7XjxQnM2JvUDonJkE37ZgfZ8CAyQ+TFRUEAosyIEWGt5FhnPBSkFDkswbfD2gpEVn2jbVYlDmZDxQyx4+O1jqUhEIJ2n2HLCUqr2jXHf1Wo1VDFB6fbnny4DG3+zu220seP/o+f/LiK4a9Y3X8ECEku+6Spj5itC1Hp0fcXHSEFChKRZZppJA0s28aOOfVA0J/mD7t28hNf8eTx/dQcc1MLujtITo1qwxiUULTYGRDJzrG6ZLFexJrT/i4WZLSKZ//yY94/uZ/4en5nL9S/Pu8+OGGj57+ZS5ufsLdemTye3r7gp89f8nJyRNOFwX3ZMPdduKsekbbW+62W/qph1JzFzvWry8PJTxlmC8W2M2ey8uJxmQ8XZ2jasnFz+4xuh1CNuRygY4FYbBcvPsFk6/5pe/+NX7yi+e81zwj9iODbOlNjd8t4PUF73+wpMuW/PDtz/nVP/cp3u2Q7cCnH3zA5fwd8w/PuHhzx3vn73H9TrDrJnab13h7zer8MRftjn0oCeuJ7STQ9QNknVM0DdEmfvRHP+HFl/+Ev/hrHyPFl/zh72zYvHiJYkNVtjixYVfkTCuLzF4wdRuWmWJVnlHGmq3rmdIN9+9rmiInujkZmrrqWRaWI3KO1ZIPzo+IUXB7c83JyVP2txM3d28x2eesHsy4d/qXWQ9n6HnH0eQof/XP89/8R/8Zi8bzT//bf5NtW/Ef/62/yb/3r/+LpNkxl3/QcffVW6RrydXIvcIStWJ7c8eyXjANlhgEmSjRujzE1bKAFTsKmVhv9+RGILU7rH5SIlRAyh4XM1xwSA5yrRACY3DYcIiBSa0xhQGxI9MH9bx3A+12w+3rBuUqfGzx+Z4HH75HyDSZVkjhcaaD2Y4ydxwxoeQZvhJcTVBpTxon7nZrLi4ucKbn4affQwwF68uXNMeJ++8d8fjZI+4v30fsKlanK678BfvyGKXn2GiIbsQ6Swo9RSkJTSTOI/4PBatnH2FWd9jdDj1Zpm2LmCCbcjZToowJN7X/D6avqFcMa0s37SlnOft2RMoeSYZ1Ehcs5SzRj+84WpwwdImq0Fg9kdKEFI7KKE5OHlKnipV+iB8Uxt87DJkyS64KjJrIRAA/4FKPF1sK0RCDZBr2KB3RuSAmg5SBLO+ZvGVwliRykizouh1GlwhpcDbhQ4IUDySTCUqxInQbmBL5MoL1pGDIMkcuAoKC3VRy78QgxY4oElm0RGHxrqRzBo0iO5qRokQqz5g6YjjgarOsQirB5DbUC0uWPP3YkmUFVXHEzd2WYZxYHj1g7BIi1EQjcWOHJDHanpgCUig2dxMpNci+outfMZvNuFu/JWWWamYZvT1AOv6sNuO5gVzVSLOgGwQqbfH1c4Q6p7MbOhtJYY6gJKrum4Dz41PWYyKmS/LqjnlVU8wyBn5OkB9SzH+FxEhWK8bcM/gWG3oaaRiHSHFyj1EpwnSHiTUZS6SukWZACHXQrCvAZ7Q7S5ZphDRMg6KeyQO7kuODnlQt8EGicWgJxkrW6zuKBHHsydSESC3RLWmHApEGTs5Klseaze2eL378jrMHx5yeSAZ3w+1lh58Kzu9/xp/8+EuGbks8cfz0ix/xwx/+I1anKz781vv8xt//e/y1f/7f5D/9T/4OWlp261t8suz3I85HVFVzcbEluQH6nH17hck9lVmQyRW5OkNyTZCespZcv3nJH/zkSx6cnVBHRZg0QWhmRvDhB98i2oR1gnlxj0KXB6JGncgLw6z+LrfTQL34Pm33miQCi/KEpq6wosULydn1d7j3yQ2PHmm2d8e48ARTGvIGol7TtpGte0qWX6IFHC9WEAwqDgjRsb4LzGaP+ez7ji9fv6J5cAo7y9D3lFIjkmS/7bnXLMnlnFqdM673CD2g5grmx/jmnEoEwvWPGGRiO+7wmcBPMNiRoqpINpES7LuBj779PuM40O5b9m2H1BkPTk/50c8+58OPv0We5/z853/CyZMTTILLr37K6Lc8OD/h6tUlJ08/QbiCz//gJd71rFY1zjmuXlyymN0/qMvDa05Xn5CkZLJ7AhKdV1in+Of+yl/l7dUN8+WCsoK3r77g8t0FIJjP5+R5fmiFx56bq0vquqbI50gWkAUQim4wWKWZ/B122hK8B6FQSoOPyAAySUJIyBTQJHQQKF+gRE3IR6xwdFvN0/Qr/NrxD/jl++/znUePeHL2ABEbvO2I2Q3We3KeEqclURwWF1xidqogOlTK6LYTws0PohkbkflEdFsyVWNb0M6jhUN9TS9QasLaDtcmZDWg1YLtvqVuIl5MBOvBLQjxBCkMZBN2eoxM59ipJ6rbA6s2BZI8nAJoYYjpBqFamjLRlAWZOMKPBq01Ud5R6hnEmuByREgIaREiEYclvi3JqhnO3VDmGSaLKAUEjR8LmvyU4CYGf8NsViFiJNqS6EuUCuRlRYqeSM/QFwfygZDUWaAwDpF2RJXYjzBfPWQaJXm+Q2cj/XDolKzOnjIOh9znEDfo2tN3jszU1HWDzsG6QGFKYooIBN3QYUyG/v/EVDo/kcZIpUuSUIej3+ix7UQYHVZlHM1nbG6vEd5gmgqTS6TN2VxG9jJwdu+Uy8tD0ezBgwrYMUyC5eIBzcxQ6CcE61guE96CiAajFUJN7Lv1N55H4hiGiXHqiF6wKBYU0XHbej746Nd4db1loQPMJeZpTfWsJHNX7IVlKwImO2ORlYS44+l3AqYa+dlPNry+eMVv/G9/B3OyZH7yBMcpTE9Za8X+pmVqNRuvEceeUsNH337M/nbN29fXpGLi/vII5w1vL2/YhB3j7o5PP/42IkzYTU+lDU8ePaL3Heu+J+Q7ytzgRlisJIbA2HfcvZ344OGnfP7D32f18Blu2GPdiIs79jcbtneOTz/8gJQHfvt//vs8fnqK7w3tdMBjLueObrPFxBN+8//6Q04/nvFZI5DlhJcR5CnL5tf4/CctUrwg3m147+lfoK8HyvwMNwgu316zubtBhDmr5tvMipx290cU51uKasDblrgdGa4TVVYxNxKpDtIi10rGYaTf73DCo/0ptt/Tu0tk9RCF4b377yNDQBUXfPK9Lb/7O2+QRvD589/luFyR1Ym8yAgq58b9nNMHgWMa8sU5v/u//hZ/8Qe/zkff+ZSXv/iK/+5v/23+3X/pr3P8+K/y27/1e5Sbz1nKG6bcUeUZtcpZdwOr5YroPaujI4ZuwFlPWdUonTGOI/P6Hpt1T5oapAwcz5aMI4QISnF4x2OGFBqJoJAFSUEmHS4GUIqooB22uNBTmBprw8FI6UZuL9YwFVi7wxaWZy/fsnhyhqlLLBGUodH3MEbTaMW8qrnrAq/fvGEbrhDeYfcjOrZIDx+drnj+aiSvBx49Pef80YecLN5nMTujmGsm74i24Xw+oMWIa1uwiRyBJyNXFdMQiUlw+ukKHwVqvUDcTnDV8eL2Tyijw9kNvnJIv6QqPTbuGX1Lt2vQsqYd1+RNRjXXpP5DbNiBvCDR0fcFsGTf70hMhKjxUUHU5DJyXGQ8ambMzIo0wv17K2S05NpTlTWFmqOiQkpLMj1JDqR4yERLk2OHPUN/xyKbM00Z+50jSuh6hxQFCIcPzymbjn1r6aw+YG/lG6zxRCmQukSbhtFuCUnTyx2ickSXQ2ERRUIjWYYKm/ac2oF6ndNpyeL8HjIDV2uysyXqsuf6ckeZ5Qg5Io0CX7LfgveW2aImzwt0ynB2gyk0t5vX+JBRlg3TIBlbSVMuILTMF4bJtvR7gZINWZYfJHCNZH9zhSksQ9vSj55iplFa4OyhL/ZnthmfVQvGUWGHRFnsQI90V4/JqpHRwr1Zw+An9oNlcOIbm/HxakOU93BlxeAH9uOWWTHDkJHGS1bVPybXJ4RQIUJBns0QZond9Tw4PULOCl7evqVSC3T1jihucf6EMh6h6juamWJoNZv2EqMrjNb46HA2st0GILFa3mdyG8bW000eYypMlTH2gWEfKLMZIWnySqNERtcKhAqsziLNXHD9JvKjP37F40dLHpzPaLcdV68sdtKcrJb8o9/9B1jX8vLNzzlar/itf/iPmAZYnC54d/FT3rx6yRe/+Mf88Ie/z/FqRTcciprOCkJydMOatxd77KZhXgy8fWUI4zGLoysQoI3iwVnF283E9m6NlHuaWUG730CqDhli0zM7Uhyt5qw31ywWgrKxCLEhYinyBfPZe2Qm8OLtc/JmzyxfU9cWIw8Wx7YNFOWM1cPnzPKP8ZPj7HSFziI+KkKqUYUiupZhsBAqhFIMO8s4DfgQyHNDOatRZcbeXnF+V5GnjNa1JAlzUzMjJ2qP1CVje4tTlmIuyWZzUlUw4FmHrxii56rdw3zB3WbLJD3RgLeBfhzIdEVvJ+bLBSenc7788hc4bxHKMVqLNhDFwPJozs+//IKnZ8+Ygufm5pKuHanLFW7K6NqWv/D9M/7+b/xdNtuG4+Yh0Uc6e81ifg+dLbi8+zEny6c0RcbFzRtubzckV3C0+DZPnjxj342Y3DJ01zz/8iW+d1RZRV4UhxIdEo1gt17TVCWzusQFmLwlLxJRWmxqcZM5IJ04QooaIR0prYkevA9EEYhEhIhIKb7GVgkKEWC03M+P+SR/n7/+vb/BL51+wr2yJKfHt5fEwkFWIsSMYlXix4hRCS00kQzX56TkENNA1JZMOUQ+EWwkDo6+T+yuPPPjNe1wRSFr4lBhxw3eBpTICK4EDiaySXqcG9jtPVJWwIyEOQhw2g151uLJEbEikYhIYpwOPGEfyExDngYGP2K0pSxqhJwYph0uehpzjFKGaFuMOUQ7EhNR7EEMqGxLqQpm8zm226D1MUIcEV0GKWKMx5hIN1oE9del3UQKFqMlSjdM1oHpMXrFtr3AzCoyUyBdhh011kt0WZJXEVNFdtevUbNTQKBkpJ7DlK6RWUHfJ6p6jhICI1uUkEQSQSZUbjBlzbDd47qJLMsRUuLtN9GGzjlKodleXGHmc8p5QXID3boj+YC3E961TO6aOteUc8sUIt12R5VJvAUljzHZyMLMacwZk/UkNbGoSuy0YRw6pgnmsxJrO6J3RHcgVjh7/I3nWd89Z7mcU84ELh4oIv10x/Je5K79nCFW3D95xGXX8u7zntmDlk9PHyG2G/RoCHZkdloha1CDIDs74Yg/z8s3j/nhz/53ju09zK3j3vweT05OuJ9De9RycbXjyzdf8oGu8NoQymN2nSLkK1b3Gu6fn7LdXGHNNXr3jJubGza3FqsSMzMjNw1XFwPr7paL3TUfPzuiVDXTbkClFiUsuRZEV/KLL16S6cjDh8eMucOJgjQlluWeo/dHXux/nz/8Lcd3Pzri6H7Ou5vn6KrGEnn+7i2z5RE/f/GGSmecLyqy4z3bS0dl7nM0K2G3QR93fPnqR5ws3qM8rZluFkSncXFDv7nE2zuQV2zWl/TbI+pGs20l3SDIVU1dLHE2olOiFAkXEk1RcLXe0/d7mioym1Ws71p0IYl6op4dIwZD2dxy9thw/uh74J+w329ZLE/48R9f861nOcvyPbw1jNOGvH7J7ORjXsuaZvGCj3+l5mT+q/z2f/07fP73/kf+xg8e8/Qv/gr/0//w35PdXlM2x/hpxQIPvqPveoyEqqgIMjANEyFGqnmN9Y5u6DE6Y+gkw9iyaA58aCNqnNrgU0+MBilmFJknqYLgPFIkYkqIr9fGEAOTdWQ6R4cPCHrAxw25yRFC4vyO3b7FO8Hu5z3v/fAe361+gMozvASREo3WKCGRuWIz7mjXNcYJ+nagHw7K9KPzEhEr1hd3nJ01fPqDX+f47JR7Rw9Zze9RFQVTnNi+mzgtz8njnnH0hGCxWIKyCCPx8jCdLpSme5ST1iPN7Bhfjbx684bd9QWz42P8XCFtzxTvSD6i85yiSvTjDmRNpZbsdzuivkPKO0IoiWmJlsd4WqSJTD0IIXBsCExUec1JccJSNZjBUWctWVOxqBNxyNHpFOkPxfGuHw7aeSVBzAnhED1EHAqmKlcEAlJAjJG+H3H+UNDHGfAVaubY3l2gszm7Ycc4ObLsBCFKnE/Y1BKTQ6kS7xxlsSCJOYWeU7DAqJrFwvOzF7c05cSDswd0SbDurjCFplk9JKoVN68ieamo6pxur5EyYMrpkL4YJnw6JvMPaFtHkR0xjhPD2FOUoE2k27fU82OSb5nijiwvGPsJKWpCtAxDT54phNjhY4dOgmEYyfMG7zzOKYxeodT0Z7gZL9+jzALXmzdsNxuycs5R/YBu/Bmr4pysTBj3Bmfv8NM3M4VDKihnHVI7DAHjMmonmS8eIk2OryJ1WeGToMgMpqlJSKw25LM5Q/JU+ZxC1uj8kEsEi9SR6CXe5vTdxDjuMHnC7xTKGMo6ZxolUgq8H9jdRqbxBuqKKAw3mw1lMXF0mrG9GxjjDXmy5PIYrzPmdcVs1rDbdLx8fkFdzrl3eo/deuDViw3b9cF+uN895/rmFS9ffU4/tUQsr9+84OT0CZvt7sDJLR/xm//g/4RUYrKGybZMg8eNHqE00RpsH4lxTUyw287JjQWzQxeH9nhIG2ZFwXrdM7rEUbkgWkWGIZcRoQWz2SeEsMT6NdYFujZQVzVFvqTMjqnNOTc375jLh5xqBWOJLjVtbBncnlwWLING8z4hKopmSa5PkWpCiz02buinSNdndPsNU+dZLOpDSzt5RFT0PYzWk3TPvdmC1ZP3uXrxjhAO+VfhepKzLJsl67blfHnE5C09BhUyGBVRWKoM7vqJ23RMFgdidvih9+OIdR5JwuhEu9/xwUff4uLNC+zQ4fEkAdoUXF5e0MxL7ORp6gqdB95++TNuNpcUdcmiWfH2zTs++v4P+Px3f8rmZuL+2VN0KghhpGqWHJ/W/M7v/hHL42NSNOy7DftdwqgVx6slR0dz9sNLrteXxOjYb+6IziG8YgoJbx0pcUDHmRnaKGZ1xTB0uJgQ+hCv8smC2JOkRcnsULqVA9Fb3JhIEZLUBBUP09AQ8VGjg0YFw7Fc8On8e/zlR9/n+6tvcX70gNpUpCSJZoHOFFECuSANc7wzBLGGOKF0hZE5wbUEDr6AYCNl3dC3A1JofLD04wb8wUI5RUNuFMH1xBgOjGARkdJjlKaPAzLlpLBCyiVJ7nDyFVFtUPIYlT3B+4gqb7DT52gtSWlDZARRQsgx5hHGF0T1c0y2xpiM5CqSr9HKIpTA+T25WJCiJKUdiIBMJVofU5WKkPcoMpryAYGET+0h2iMMxpREf5Du5GXB1BaUBrzaEmKHEIGymTNOFcO0Z3Fcg2yYpoR0gRQmogg0D465u7vDRo1RNXl1KLomvyAJgx0TTWZQukeXBWmKZLpCqkiInik4BBI5aZLzRJXIqxIbwoEs9KeuIjfQOtpuz6wuUT7hbUcgkoA4Brq7liKv0ZnATwE7eqLTyKqmySI+WjKZyIUjL1uE8ugEVb4g+pp+2HK0PIGQEVyHyQKZyYCSrP7mZ0PgQXiyokJ6ydBOoBpmUnC5vyVfaEI1YKaeU2rmg2S8GOhCYGYMNk+8u3x3gJqmmnqpMWWDrAz9+Jivnt9SLO9o5jXJaMRiyZQLYlpTyhXrPbjJ8+LzHxEE5EWGqBJhn1Mlw5/75Adc3gz83t0t/X7NIBRutoTCUITIma55MJ8T7CN2055l0WAoCW6PUICM3FztOFouuOx2bG9GZosZy5MZpiqYxp5sd82H5yu8cHz+5R8jVYNwFZOXnD27T9nMuBuv+NWPT3k/r9GxAb9hm66QxQbVBK63ERcKVqef8fJyzfBuy+OH90hh4O7qDZmc8er6mpcv33E0bxmGPXU8ZKedb+nHlnKWI4QjFoZGrkhWElNAmZK8DAidmIY9g8tZzu+j8zmm7jl5bHhQPuPR/e/ysx/fQZjhR4nROVmZk1ceu5/o1hPH948ZMUzZhoU33Hv2l/jN//z/4N2Pf8gnv/6Q+59+xu/99mv86w3ffvqMn7x7iVMtwQeKoCikYYwaGRVd12FKgzHgvEUpKLU+FNPDQJ4rijJj7Cfs5NEyIrOMCIdemJhQRpKiJQlPShGE/xoBGPCuJ89qjK4YXCBTGiHk14x/gZssSkTevXnOl3+85Mnjh8iyQtQ5xkBJAjkiVOL5VYey75EVGjlBcAGRC9RCkYuKso6cxI8JZU1RzijLiir3CHra3nP/3lO277ZQ9PSxY9IH22VIgqqc4bynEBUhwD4OCA1KOnTjWDwpMeNjrp+/JsSDa4FswqeAcyCCwEXJfn9FVc3IcsHkciY/EnEI3kf+MgAAIABJREFUnQMlkoIYe0zuIBl0eEJmRiqVsRArTrN7NKqGVtIcnRPb+nDqSoY2HqEc0SSM0ggZgAIpNEKOjHaPDZ6ilEy+Q2mByh0+hQNFbdoT7AGxerMfUdkZea7Y7q/R4pjgmq+jxx1TtztM5I2FEMkSKJ2olECLQHQT41CxKs9ZPZtxuXuH6GdkWQ1J0F7sSNZRFJEsg77bkhc5eV7i3IiSUFczyrIB2TIME4UpEUlSZRnTOBHCwGxuSK6jt3tM0txcBarmGK0149jifYvKmkNJVS1x/lAcTfKOlCJC1kiRYadv9n7+f23GBRkhrdHZRCMa6vqUy+GWQh2zXJ2y6de4tkG7B8zywPWfunfRzAhc0U97dD6jKE8weU0IYFjQqBWODJMrlNYH1rSR6FVDO07k1YKjYk5yI8ocHaQwWqMziw8lwRlIPZKS/T6QhKbWGRHN5C3GaF6/vebqdYeSAZE7lBmpi4IiGi7Xd9zcrMlrQyaO2O8CdX2YmPWtZbvucX7gg6fPuLncs7674fb2mn27ZxwPOu+2veOrr6755Fuf8sc//PEBoaV67OBp13v8pHj79vLr6XuN3bd47ymzgizP8G4i6pwsC6QkGEfH7foKKw3NcY7JND4IkvUIo1nee0SY0oG1mefUhaYpJdmiY/CObGYZXM883UOQobVEmp5+/AV2c8Hy/hOGsGdmMhgdOYqZWmCNQmQTyUdiZolKEk2NZE7yOcm3pNAR0g1Kt5SVJMskbTsikGhZkpFTZzlOdIeXq6o4Oj4iVxm4QBYlmT9wPOvJIHJPlAXFckmqIKiDYn4/aXYE2vIlZlT45Jmcw06eFAU6y0gRyjInyzW/+NlzymIFIiMmgdQZu90t7z37mH7f8+Dkfd48f0G3HSnyGpUpdv0dx2cVuoi8fv6SKlvi7ERWTjSzmsTIT376hyA0H334q4z2K67fXVJXR4dJrLZc3z1nvbkjJYN3Hi0EPo0UZXNglXqH0uawANQN0zTSThsSnixXSJ2wk8NODiMzhASZMryfiKEnBUeKB4LFAfkcIASyaDhmzola8P7snF99+G2+f/oJ32ne4yyvaYcN2UKANhzYJQrkhM49qU+4wZBVhnE3ERVIEwl2JG9qppsNQiXSFJFpJLqIjYnoArWpmIaD5ECME4kWO4UDz0X2pDCQgobMgRSIbMRUntFNeKcJaYmXGlPviWFHpEUZQUwBYyClOX4sKYxAyCvGsCApT0QQgkSkQyEoK8rDBtZ/3QGId4QgIVZIUaKlQYuS6GZMHubLEe8SMQikNgdzrexICmQMZEVFGC1SS7SfIakQ+mDhlVKRlwNFtsDGg5/Ax4jUhqZeIIJEoxnGnnJRoPOKOCWSTwSh0LmEaNGZICpJSooUPD4FhIpoc0A2ejuQaXOIBbmJA/HwmxltviaFCMXB7jla3DiBEtjJIVLCt4ksayAJxn1AEmkqjfWJeWnYdWuwNYvZDKUTTBERJD5YhIhkuUQo6NoRnWuQE0keTuiCar/xOLP6mBgEdpIIYdBCovCImKF0TaZzSBO4lnTtmX56i80kxaeKtu/p2p62H9CFQRiByiR5USPGgu98+C3C5gv2uxv6tWFSBWJWk5+c0IQOJ3J82lKkAu8DXdsz9iM3/R39fsLUGd/7c7+ECze8/+SE65sb1vs96+3E6EaaqubevSOu3ryjJPFodQJRMLmRlDxCV/iQEMbw9vodN3ZEpgUflAVzpRCyoMzuc3pyhGTDZGvm+YIuODb7DUEXzGYzhu0N33r4HiujmBnDsT7iZrrmarpjR+SmPyJlM7brltJk/PTLH9HEmtur2eE3IDXD9JaT+yVSJYSy+NjTjWtSOGB5myLjuKzYbTdMasZsccbVzRZV76hESSYTLsFs7qnLkeOzI4TJMLPEUfYRUhVM0wof76irhnF0lLVB+AI7RtwUkaJC13M204aZ1Ohizu71O+RkefrsE2Zzwx/86AXXX/yCT77/Hl+9bTFjoioSTgucFJgkyMiY3ITJD6QX6xwifZ3zBkQSoBR1foKKGTJtiM6T5zVK5QQ8k+tIwSB1hkwKIwxJJZQIRBGJIpGiPmBQSaggUcIQ42GQI1OFdTlBb8h85PbdFa++eEnIZhT372MWM3zQBCkRo6ehQ+iAjYk6S2h5+KMyy0uMNlSrEhtOaD2YLEckzWgjJBDesJ82BNVByJEhIINAxwODq0ShVAA3EIZDhltXBT5ETJFx8ux9wul9eplIFzdcX18RgyQzGu8dbkpImWGymhBbSApChkgGkkWYCVRH309keoHvaqqyJglHmc0ohaSRkuM6I4sKaRpSOpws56bFxwzvDIYDRlKbgI8TKR2QgiEEfJQkSoLXtPsNUnWMzhE4FGnHYBndLWG6wyVPPTtm1++RKpCpyH53gcktOlcMviAzc5I5EHWSUuisROQzQsoOJyApsJzP2Y2eQWiavIKgCN2EMhM5jqAKjGhwNhCkxclAiAKdVQgVcewPpDCVkLokJnH4RkSBUTlKCfb7niQKYpKMk2d2VBHcQfiohD5I1zgMumKSSHEgSSqhUSpDadi7/s9uM47cI6SlLDOqmSDhUDJS1icIIjGAlhV5BjbuvnFrUyfGMMMGjZEFuTEo5XF+zXF9D2NmdC5QZSVZMDBxENkUhjwvqIqDzMPlAaQ60DOkIElQIuHTHVF0RN+QhELlmqgSvbWMsWezmXj78i3DzlLmFRiJMTk7o7gIA7vtDUrmnD9+xObOovKauirwFtbdjruba0wmaduO/Xag7Vq27WtuN3eMPiBS5NWbV4SQ8/arls21pSlqZBoY2jV9t8VbTUgelQukhnGayEzGspqjtGbneoyGWXFECjuk6WiHCd8q1OyUrD4jjBqVRkyRMY6WQmmqqqCez5iXDbUWkF8DCZEEmS7JywqtJSF4uv2AnSa00Dgsw+TIVCDaCUyJNDkiRYbRMy8qgh9ZbxyLpaU4CNKIMULImJUrfFAYKciUJIUZSmZoXeBCwiJxMTGJkqmZKGcLVG/JY0IhmKYJayfmkyUFRSZqolKM2tNLy+A8m3HPOrYMYcRZDi92CAghkUKTmYIQEk/ef8Rme0e7GzlaNLhomfqBlDJm1YJ5fYrtCowQ3Fy8RGpJkdV4H+it5fzJGZdv39BNIyfLU3SeM18UKBW4uLrg+uKWf+rX/xXef/Y+P/rRG7zXSAUxjezbLfvdNZMdybIKYiAGj4oCSESRQCuysqBuZgzDcKBxREeuD2ZON07EEDFKUBc1w9DjXEdwI6RwkPgc4KKICCIFCgQPsiM+bd7n4+Ypn60+4pfOP+N8vuLIFMjQoZPH/N+svdmObFl+n/etcY8x5nDyjDV2dTeLLTZFt8WmLTU1EIQ1wBZg+sKAb/wEfgT6AXzhhzBgwJB8KQggQdlSi+KkHsgmu6ur6lSdMfPkEOMe1+SLfUyyABs2IMVtxI7YkRl77bX+6//7vhyEVHgHfhyQyaHMjDDeIkxAxprUR7w6ooSCOOJ6gR86UAlHz9gdUdKQYpp6vmXGcd9Orxk9SSRIgoiY2LApI0SmivxbM94Yr5kaxkpEOoGoGP1k5NQmTVz1FNAiQ4qcJCxaB1I6MAqLVoYkKkJSyBRQMmGkwodEoWuE6cCpt8dbBAJwpGggTuqgmBKgIGm0qrDW4IYjeWEY/YhSEmE9KUakUgglEEpDnAKzNluQosGIkR5PMhKd5ZgsI3Yj0idEZhC5ZfARHRPaRESWUIUh7Ma34/bEBZdCEIIgpoSxkhQiQ9dN5tkIfhyRWT651v/aY2hbiAFT2Kn64gWSjKgSg2+oJBhpGJGkoCAktFJoq2ilIENhTE6IHh1BCAlE/OgZ3EA+E8SjwPmIFz1lpQlxgmcKEzHmq+cjKafzEGbi3YdIITVJSLL5DH/0eOUwMoMx4Z5dkVaO6uIRXjri7g3+bkc3n2FnC+qUIVWCXDN/+JizNzccP7ni5ZsrGhTleMpyvaYOFbMMDqcKKQwhgHNTELZpB47DwPremr5z3B5ueXBxjhhGCpVxdxzfUq4Mz1/fst/2LM87vGxwQU/imKgYXcCWAW96Ns017e2O+fIe68Zid3NsG8nUSDkvafd7KnOOPk8Mr18RDweUDmTs6ZsDmfiYoAJjZvDBTRIWVZOEZOhLSm04mymGwzXH/R1ZHbjZvSCkjCgEYxgpZjnvvPeQbtszNNCnHh86clFSVCv6wRGjRMic3gecHCdzLhBDAJWRlxWzeYnJ57hkkUaT6YIYFX07onRiVuVcvbhiNZ+h8IQh4rwENRLla3ScE5qH6LBkaAZMURCOiZsvr9k+fcr7J3P6Ad40t5zpkUxYgoQgp+sPmK6r8JatLRVKKCSQQoAo3powBZKAlRqSQCMwShBRuEEgpMEIAwKMsBNaOY0kpgmRFpOJV8XpNw8B5yElBQiiSIzeM1NLjruepz//FEzGBYJaKTwlAZAB6rWiFy1CSgppKBGUdk6RzzAzSNYQD4aFmvIufpRs+mlnSiTHmI6YOQzjAmEkIgaUdBAd0TnyXND3E34wl5Y0BkICOaso1hXt3Y7Ze/dpmhb1KpJUgU+CICJRxMm/Ii3RBxIBIRwpKgRyYmSHNI0l0mF0Rm4mAECdCZa24MTOKaRBJkVRZrTDRK7JrEW4QEiGGCwxdMToCF6CjMCA6yURTUTTtpGujyTR4EIkypzD8Ug77hmHPTI6dJnwsqftO+pckEKDFY5MgIqCISW0qlEKyuKU4CNaZwhmxKBJsUfEEbIZ7qDRQiKzcaLoOInEgo2I5HDDES1BCoVziSRAWYFQCu8ExOke6eKI9yNSSSRxMlqPYmr9Kmp6t8MWCR93OAchOmRKkCZ5VjSW/jBQ2oS1GZKJsx5TS+Q/YpuK0EesytGsSWJH222YlRnK5NzubjEGFrmkGT3u+NUPzsspSLVQp6gioJSb/plGkLKGNh0IgyaZHKQkeokTAWLi9P4CZRLRB4ydqAAuBcbwdgWDY4gbXAz0XqGLCqk9w9jTu45u2PDy+SVvXm4RMZDpGpUbvIf20NC1G7RRvP/hL3EII+2x40SXtMfA0HYMw5H9bsN6ueLZl69YLWaEdGSze83muCOKDN8OfP7p55wtH/Fnf/bnXFycElKiaxra44bDYYdSBUIlinzqZ/c+cbZespqtiChEzJnNW2ZmBW/bLw77iA+eGAIiZYCiqiF0nqurG+49uM+8LqnnS4psgfKBmBpUqFAR1usMazOS8LT9QNuMjH3B6WrNZvOGHEmvLUFGZNGDdvg+Eg8lsZgTxshhHxCMUDRoPdm5EgXL2WO8tlipSB7KXKE1oHp8bBijQKgF0S04jh0yBMo4bZSlGGj6luBG6DpaP0OHwPX1hmFwuNixCzds7B2bww7XZ2hGhn5icSslESKR3k6w7j98wL//wQ8oqxPyosB3HT50ZLri/v33kWKBLRSX15/hwxVZMSdETXCKvFiRZQU3r15j8pLFfEW9nvTuN7dX3G53PHrybX7t136T6+tP2NzeTDbNsMON3USPcZDnJd63SCFomoF5OS1WEoosz7FZQVnMeHN5Dclj84xAomsdcQyUpcZmCqsNjesJroEUkcKSJJMIJwpM0pyoOQ+KFd9efch3Tj/m45OPeDx/zMKsMAqoBf1uQ7VYInWBVNkkyukdKEGiJPVXyFxNchs3THY3azFRcby8JSfRti3EnObYU9cKKRIptIxxoPcDQjQgNIIMrSPE9JcT3RB7oteQCpIYafsRbTUmkyQPMRa0fcTIHtIkjkAqYjII5CQa8gJSiTICYypitIgEgohKkRAgjILcFvj4muRPMdqgrSPR4/1UvRYmkeuKGCtkkiip0TJHREUMFq3nWNW8DcWmt+mwHkFAyJwkc8AjfEmUDpUUUhtUZjGZwYfJFCpioKhXDCEQw0BKAWMkJjOgIiMChCIlh1QDSWvwEikNUktInpQ6fHJ47yBT2Fzjmq+qlMeupcoLRILgW6TKMDpn6Eec79FVwaRp6gkp/SVFgmCpKkPqInk2Yxg3JAQ+KEJSJJkQQlPkisO+nXYDrMAaiY/5JDkkUOSzr5yPj9PumNaS8HahWRY1SA2qg8ExDoF8WZNlksa3DC+vGU9P0O8G8tCz37yhc3tSiuTjEi091UJAnFGfn7LeX/DyxRv2+zuOfUPojqxNxVxU1PfO6P3IXdNgYwG9IR07umNDOI48/9NPuTre8u75BcvZkuXcYLcN7nrDMAZ++tkXLPKCrBNcXr/hJJ+Ra02gwMmAkA2eHbO64th2+Hjg+vqKY7PHmpzTVcPpeYWSlkxY5OwMc3VkJiQqeGhaYi95ebVncRI5yyruYiLYknJ+j9xKirxA+j2PHq558eoZUtUgPNvjZ4SUUVTnWH1BlWes1+c8u35FGAQ6N5hCYuSMUZZcb1+xqktCGgntJcsi0PcB1zuMcBijCINCpAXDkCOSItMZ6A7igBaRQmvAcX17zfsfLRF6YBwVTYTAHrs/8KF8j+d3I+u9JpHRNR1vPvkpan/N/drw7oPH/Ivv/5j8RCBzSDJHxohIGoUlxB6jp4mwTAYlJVqlSXzzttI47VZFkndoExCCqcqbEloqNApjBEoIhJx6u12MxBBIIkzm2uDIbYkIczJrCek45VqixqeIkg4RoDKn7Icdr19cUpQl5WxqxxJ6hVMCFdPbXnNHlufoNEMlTyamEL7IR/oEvYtUVuCjZxwlxxaO+4ZcO6p1IllNMya8ToDAaE30gcG3ZConaMvoHTM153h3h7A9zA2xKmg2PcWDFd2rC7KsQclE67rJdaATw9iiU4GMMxADQneEMAAWQgZJU1hDCC1VLchNQGGYZYp1tWCu1qQ+R6kCqzNG5yBZUpwhlSShCCnRh0mA44JFiUTCMQ4QdSRKR9sFRh8IYktMjpRmNM2e1m8ggVUFygbGt+2NMeS44KmqCikk3o8U1lHYSK4thczxQmIxyJCRokKRiKlnSGBShomJmDqE0UhRkGLGEARGHBjdhryssUXJ4EZiijjvEV6gVcnYO7R0dK0DPEorXOgZ+xGCREqJNop902EzzaE5Ep1BpIQSnpASOkGIOVF0YCNJzCEVxOhJqcHqrxYw/sMm47HAmgInxBR49JpsHrnrDpAMi4VipCU0BfO4AvdXx57YNePxjnJZkwpNi5u+gC55+XLD/GRGrheYMtK6gcF5lJGsswohBpK2HGPCxJKYPKPv6Meeth9wQdGNS1Tu6dUW1R+JhwIXRo7DJVeXz7h8dUduJfvtkV5ZEJ6728nQVlZn3H/vY/LTFS9ur3myPqO9umaXenrfE3yaOMPHA8t1RmDHixdPub7aI5Sm71v+/Ed/we3ra+g81UJTrhyXVw3HQ8t4TDAW6Cqn625Z1zU4wfniPg8uHlCXGVFoTquCvH6BCIK6eI/+6FAqkRhJQ6TdXROxFGtNGCT3VMZc9JzYJaWY2J4UINIZx8PAvfWKykoa19MT6MeeZtgT+iOZ3zDeXSLkgnH2Ib5oKFSDSB2uSVTZfQ5mgxl2GDmyvxlIuaPIM8g1sgSldixzCOMZYZyzWs/x3DCEK4y22JBRV08YO0E5dsjMkOX5VDkeHWupMWPAtS2uynnx/A16uUMe7tD9HcXoyHcjqh+Yh4CJawYv2DUbYvJIPdkoi6LCuYH93R3f+Pbf4LjZcdj2aCpWqxUX75xw199iTeTT5z8lLw1CeYbxgNULHpysGQ93KJVYLe6xfvSQJFq++OwZby4blqff5nu/8Y8wueUn//77tLvn7PvA0G2nimMqMCJDe0HXbZFGIVSFXTyaOLcaisLgfUe7u8W4jnpW0gbHYWwJYZKpaDvDj552d6TpBqzNSQR8SigShZxEJff1KX//9D/hl86+yXdOP+Ld4pT5fEGwgt4fKMo54yJHvJaYYsmQQOjJ8JlUxOYZ7nhD6hu8zJDaE4eRJCTJFrgu4a4Glg8X7HZ7Mi2JGAYHSkWsFqA9cegwNqAMxCBQwU9MdAlaZhw6TxLZlGz3I4hzrC4RsmVkQ3I91gikuSKl+0hZTvi9kAhRgzMIL7AqUuQ7RLJveeH6rVZ+4mMHlyHUOTo5YI1mRBFIsiAqhYsDWh4pyyV9tKjOoQtFCO3kCcg0g+jJhOAwjJgQ0Ou3im0nkNIQMjspj/0OO7c0e8jmS6xRRDcSDBhr0cNIyjVpHygKw+gCA4kiaXAgy4zS5gxNC8rQ0U1ISlMjRE7yDWUuOYxH0uiZLc/QwuFpvjIWhxgQeY4eerpuh8ozpKoZjgEpLbK8z5vXDYuVoHM7ooFIRMZEZTOOqcG3LYWqKJcPuL3Z0ztFMS+Z1ZbxbiCGimyeYY6e1E3yIhFBOiB91cBpaoVQHjcOeJcQRYk+j4hbwXHzJafn77N70RCDQ69OUHHJ8fNXiIvXqFNDVPdIace4+xIXtsTZQxb1ijWOpoGZfpdvvltzzzzjk6ef83z/nM3+lvmTD9i3F9xbPuRy+4p6PcPryNg6MmOQIXB3/ZqXz37GB+9/jZs3b9BFTlRQZyX3q8SXL16ybQ/0oaR93nFnFE8eRPJcsVzNOX94xosvWmbFPS5OVyhzhRCJu8sdm+1T8izjW9/6JfpDx9c+eIdj8xKZ1eS1oiwXiJTz5nbg9WdfsBt/zjdsQapOkIuPKOcdMU8UZSTLel5/fsd8/TGfXj3n4p2vkSG5vr1EmI6H997Hqkecnj3g6dNLDscXzBYDTTNOfeJG8OXr51S1xRQzrp7f8OGTNcvqHlf9liZIrJ4RjwNNt+NVL7j/5JQstaDmoBIiKGx/j1psePXmklBoklV0XnNwt+yHhvgWNTuMmv2LP6a5OMO9MbTPfgaHS1bLJSfnF/zk2TOCO3BRfkDXHCfEYN8ikse+/azR3U6SFFfQjyOeDqEEqBop5hTiSKlLtu2RZHcTAcnNkN6iJRQyQ8tEDJIk7CRYw06hduUxucR7h/Rysn/7cSI0qanqHoMixoI8B20tucjwTeLwZuDuyzusrVlKhTopECtNLldkOqK1xsc1vR+m90k9zWXLop5zHUaCm8y6AkdKDWPcYrMZ+ewebvB0B0fwWxZ1SWYszkn6ITGGSF6c0R17ApHWBZI84N2IH0DnJfZcYT5cc7gyNC9/8tZE6hjcQAiBUnqMdCAUiCVeH0lRIqJDcqAuJV3nMOoEq5aodGBhTzFhRTcarCyoqwXWKkw/kJmapoeUj8jcE8NAN24x+hQfIkEkYkyMBIhTO6VzhqZPeLkFcUAzYpUmpISnA+VwvUbQYUREphlRygncMI6kKFkvZlhpqPQZwQnm9ZyQIlEEpAEhDV4YtIhEuSHLlwz9ApMpoupJHgwVMvNTS40Eazza9AinaPaR4AOnZxnD1lHUDfvNiqpe0vSXuHFAKVDJIxXorCMEw+EoCL6eCjrKk2gR0SPSgvEAp480nlv6tiSOAiUUxkhy+f891f7/PRnPzQVOdOhspIyKYaeRzAit4+H5GSrTbPYHRHtEew/8NQLA3Z6LrGYcFcfeYZAUZUF3ACcSrvFw5qeLTUGSEVUFUi4Yipojnpv4BuN30x8/OPwYid4y9AbfJXzjAE0Xj0TR0LaOly/u+Plnzzk7W3F78xznbynl1/niyz/FC09W3+MQOx4VLT/8/u/wzQ9+lZ/++DmBIyczjYieu8MecsPiZMFNJ5D+yPd/93eZWYuyhhc3b/j5s89YLtfYOmMuFXLX4DY7BucopGSVFcQgOKB4VM+x2jJf1lws5swKTZEZqvqUGD4Ak2HmRy7VS3Z6T1Q5IZa04xxDxXGAW79HPc7YZx5jBV50lOZAOe/Z7hTn763x43MiJ6QwGRvx4FuBtQ1KnXIYjux2ZzTsqKoBwtnENDc9yIaHYseXzLi83rEwDV08grfUacm7iwuqMnB9qKZQ2/kMs5SotEJ0FpyjNJbYjriTE3K5RGhNktMqWjIQRCK3BSadk0bHIgT0rObEnzLS4lKL8wO7mx27m5Z//2c/5uVPXzNohVQLlLGs8pJ379/jkx/+kPN5jhBb7u6uCF3B/YuHvPf4AzIh+dmf/oRf/PqvsJBf49X1Daf3VtgywxqLLlZcvrlCz09Zrz9C1Wf8+N/+HqN3fONv/DLf+tbfoioFv/+v/xd+8smPSMEydHfTJLsskFIzdD19kEQKiIqT0wvKQiOMIjMKnRK7Q0fjRzYCorW0245MFCxmCxRwt3tFH3ZIo5HWMLiAiB4lE6VS3JM1X5u/wz9+9Gv8kw++x0LMECJgKk0ojgQi2ZjA9DAErJE4BXk+ww1T64mQJSpK+qZnd2hYDnOIPYPvyWYVUozcXL/GZDPe3Al0NufueE2MithMWQ5EIrFlHGE2O6M5OmIw2CwgjKBzW8buiLRz+mpB5rfIfY9JZzQ7Syolaibwes8wHDipvk4ShrZrkZKpPUEMCNORlxopRtJ4Tj8MzGYVPgyMQ4/SgjzPaNsdQQgynUA8AyRSzkEUBOFJJPCnhOEEW3gGKYg+IWREFQmTOZQa2HaOqn5AYSVjGPABlCrQeYVROfuQqOYLmnZPXkwKaucgeIPOappdhxQKEXpmpwrfSbSqUFohtYUUGLqGYegmu6wWZHaqZjWjp85XjLEF4VBjR7aeE2PP2FncUHxlLB7bklglNpsNOhnyrCR4j3N7FvMFma1w7hLncpSs0NqTmYhVjpCOSCEJXpLPKtr9LYmO+bokLxPjsUMqxdnZGcPY4iW0TUc5qzFVjhsjh83hK+fTHFtm85wYA8E78rxEDDOuXj1F5CVutNTLkaAG3HggJYOVd3TXkVl7QV0vCLHj5uoz9LFCjCUcFxwazaF/RbYuMfXH6C7nvjS4q4LPLp/z+z/4c77+QeBd/xAzeO7PV6gQGPPEVh64296xvH+GbTPu9tccmyPlfEW9WOKCoG9G1rNzMrWkOfa8fHVNrmDsBx4/vsAUlpfDnrQ8AAAgAElEQVSXL8kKyYeP72MivG8ecH19g/M9RVHRtJ4/+ZNPWC1OyLMHXF0fMOUb3ntvwkv2rWa73QFPefP6jkfL/5xHH/8yY9ywKAaqvKJ3gpcvd+j5jMvmNd/8+iPSeCTGgtnJEqk1QpXMVhX/+7/8n/it//q/4u7zHtdm3G6O1GFEqo6729f8yrf/IXdXN5RLjV2t+ez1M4QcMUvF5vqWT3/yOffOH/J6e4upJe8sH+DCFf7okKFEZpCWii83DScXj8nljLtPt6TgOPYd+9RzcXbG7XXLH/3gM97/lR1DOhCzhtnylNKuub7Z8eryc775i/dpt9ekIcMN0wJaZQ5pe4bgMOWCMWo6t5+07JTIaElBE2JPuRB03R3jIMh0SZ5ZEAUpBHw4TgFOligFLnZoMzHCeVuZFV4xy5YoHdluGqJq0Ebjh5IQFco4TBnxvsBySYgV49BzvL3my5C42R656A78zd/4LkGdYbrDlKmwCakghUgXRpIIDCZOxDJtGIYBJSVVXTMv5yyqJQjIMEghGYbXPH6SUdmKdqdo+4DWluhzdneJvNCkdEVMAe/VlBWzLXppkJlGPC65+Jv36dQnhJ3FtJLkAiEOIG/ZDnt0sWDoFVlpELEjDSBChu867q9OKcW72DSAi+Qipypqcj1HJQMicjw2pDQQ6RmDJ7kRY6bsoEr3cX2FVB1dJ0gIornkOASObc7oBa0/cOxblsscxUgfew7jMGW8jJxsq7HmZD2bRG7eIro5tTpBWovyJWVZEb2n63cs1zlj34DUaFMghCK4kSEdKO0KGUvKyhDpSdEhpUfpAVFkxGZEBcF4K1F6QaJDqhGRw6AEUjeEmGHzHM8GbUe0KSFKRr9lGDaU44A8Rs7PVjRuR1IR7zXOFcjMk6oD3BTEwwkuZnh6/NiQXD3tvBbb/3iT8WCekRUnyOyM3mfUZw2vtp/AuKLOHYMfKA3YM0tUgd9/8dcOlhbvJdoWyJhwQ4spJYu55c3uNWVd0cvXtPIlySxQ9gRdntCnAeNfkm5BHir2YoMtBDG5SewTBlw39T1FOrR0HHYa5wP79prd/kuWqwY3GpI7oTkcOLpXDGNG5xLtsCWvPE//4lPO12e8fvlH/M6/+j3+7j/4Tb687Xnx4hm+G1nXFX/4O5/yne98i5eXT3nx+jnL9YpDd+T27o55WSD7gUfn9/j8s5/RdR0iSWQ/EmY1x9MZx+0r5ArGEeazGU9+4T7FQuEFJK1Z1oIim9Ol14y0rO0Z/mbOMHj61CLiDaY7EIqBi/s1P3t64F69oBk2VEZSc4baLyj1HU37mrX6NqV1dP0fE/yIIFEWkllxQSgMvavIVzvWF0tkgrh5Q6YPnGjD4G/oiwuKoeGdi4JBSQ5hoNQZK1uTmoy9WbLQW2Zzi7Sesb+DTKFrRfIWk68p9Ix5MRDlQNvvGQNYu6DI7hGTRFvJMB7ZNC+w65zTx/cpioKYBtp+R/SO/jCyudzxzvlDHp4+5Pp44Ogc3TCQYiBb1Lze3PD1X/iIv/jhSzJbcXq2Zr40dO0tX35+w0lVcPP6E3Z3G+bVDM2WjBITcu5e7NHR8XBxn69/49v8r//sn3Mxm/HxL/0mJ4+eMLpLXn35Z/zsh3/I6DqkasmREKE9Njg/koRAqQpEwXvvfXMSVMiAiJHtYcPn25tpaRoicoDqKDgpz+h8z759Td/vCaMiMUOojJDuyGzkgSh5qJd8VH+T//T+3+bvfvgtPqxWiMFNLSFVDlXJ1CybEDpj5zyLpGGxxJ9m+DeXhKEnKzNsUZHuwPWOrJ5TOkkaOharmsH3tHd3KNES8iNhWLLI1rj9LfO5xrs3+PEAXiPiiqLuCXQ4pkHJUxCRuCSJ9ChhyNsBkeWwXtPGLzAmokRG8BbhEkV2n+hPGeMb+mHDvK7JTIb3A6NvSGpCZBVFhYsjoz9QVTnGzHF+pGv3rNYKmx0Iw4I41FR1wsWemBxWz+i5ZL6KhGODcomoB4yQkBRJzsnMHDGMJHvJfL3n5lawWK5Q0ZBSQlqDbx0SQRMi1fyMwQVk0kjliHJEiZEQjuSrBUZlkAwT1hCIiTAGlJITE915tFbEMIJTKFkjhCXtoA+GwmTQOeK8xh88QoPJvyr9KWs4tC/RdqC0JSF0HJueEBqMruibgFQOrQviWCJjy9h7em8wuaJclBhjqcsZT5++oKyXWHMCDsK4JVuvGbqBMiu43G6o6snMitKkTED31XuDMRarS/ywg+gpckVsE845FqfrSQbmI6MbEEKRCYtxjuOrnnfma/7g6Z/w+uovOJtZhIwcL/+Mq/hDZu8m/GWkyv5LirOG5alCs6Rr7rjWiX3v2W0+5/f3OQ+enNGNR6qZpQgRK2qy8JDd7Y6T+oLn1x13Nz0hibe+gAEhEh998A7GaH70ox/h+4SICdF5hpuBXdeh1STIed04nlxc8PDshncePeDqJuN2X3N5veXPf/qU65fPebn9OWVdkKcjtN/lOh9p2xuO3YH3H3zI5dUXvHn2gsPmGa39ABFrOHyJ6a65T8annzV87e99TD7vuXqx4c2LW9599z4hJf7Nv/tDxlDw8cff5U9/8px2O+K6Let7D2mbhuPmjifnp2Qug3ZGXi356ecjXs24OF0gwkBPw9k7M/Jiy9XzL3j5MrGanxHGkih68uoSme0YvOK0WFHwChOOrB99wM8+v2LbRObrOaG55OpWMuprnn3xR9DmPP7oAbFq2D1/xq7teP+D9wjHDpMURfV/t1MJksjpxoEuGDJzRt/0KCknR0GKKDkg1ECM0B+mVrD1WoHtOezeYOQSRUYKCqMrXEyUlaUPB0LoyPOKZN+2uI2CKpvRdAcWs0RKOcNYTcxnFfEIOtcz9kcqCV48BZkjBos73rFNDdEEPvjGh5izLxAPvkH0CqUSUk6pFB0CDKCFZOj3mByKSlGWNfO5QirFsVV0Q09II0YkPvjaCbk2uDbinUMkQXQVyXua5pLjYYsSiXplqWuHzBsap0DMiVmAey0X9+4h0i9z+/krNldv8E4wJIvThn2zZ+lz7DhOIW8tKEuo1ESwuVfl5Ckhmgvm84kWJVWOGz1d15FnBqMCJldIHZFZQumSNGiazuNii8oGdoeemDS2hHZ07Jtbxj6i9IxxvMGqDe1hpNAL+nbEKI/KcpQRICSFOUExY1kVdM1Ilc0pbP1WMZwwmaAPkdPTM/rOIclRsiA4hXMCq2qkHFEYYgRBS8BPO6tBI0IkdwLpc2IWicXAEHOIGhkMjJ7hMpCVGYMb6YdLDpstUloyG9HGEdIBIStiJigWM47DDlN4YhxI9NM462vk5gmr1SV+iPTNinzuqU8atDkQo2Vov1pQ+X96qN/+7d/+f32y+9n//JdPxh//FjIXmHoAsSW5SO8qavMQmyeGPhKCQimFNYIfbf+qz/Gd2hGkxqMJSJKEMbYMsaNc54ypQ2fnSLskmhwKO7E+vXgbFOkgvEbGjEIWCC/ou5G2dUQhUIUiWggmIoSHVGGzOeuzmtXpCUkopB4RYs52t6ELEhCUMrHSGh1g21zzBz/+XU7XlutnX3D55XOGpkMrQeuOvL57iRcDr14+Q/qIP/Q0XYsXiUJnzHRBCJHPX7wgKDkxroXmyf0LHp2f8uqLZ9TVnOXZiq9/4wPun69Z5JazKud0tqSoHlAv7iNUgQ8naJvoxx3RW4iS5BpS27JeXSBlQUotu80l87xiZmYoL4mDROzP0bFHZ58T/Ehhn+D7U1JcMFvVLO41dF98QSUuuDjPce6Wl1++xvc5Vf2YlM15fnhKvjwhjp5iKSDekHUNpagQxSkHpalMYFPdUa4XQI6OFXmaUYqayuRo5ZgtFIotM1tjXE4eM/IIOnQI11GrChkq0EdW8wVnJ6fM6gKlIKU4BVxnC+bVgjo/4Wtf+4hvfOND3ntywcXpjMwmfvTjH3B6/wE3uyP1zBLikWousWXi2Gw47A8024bC2EnIlBwCT2FyluWaZTW9z/qk4F/9m3/BvXc0v/adX58WiG5He9zwgz/+Ps+f/ZRZVeI7wTg0xMgUFtGG+eqUx++8z/nFA8axxw0N++0Vm+trmrstshkpPeTCslgv6BnphgP9YccwRJy0TOymhji0vFec8936l/jvvvFP+Yfn3+PvX/wd/rNHv8qD8gyfHFvdk3TC55oBgQwWmWBUDbM6Q4gpXNIkj7g5kmUlKitw+57m6pbIVDHOR8+w39OMHdvdlqFpyLXBjxKbv2HoOsZjMUmjQoHr5oRxRVEUeLGnHw5ILRjGhFCWECNJCrK8ImGotWOUt3Scc2wXqHQOLsd1LVL0nKzfox8diFvyrKfMS3JVY2WFNRWZrQi+RETLMDZUdYkUGWE0xLHAiCW5rVHCMgyBPCsIXqCUQkjP6I9U+QoVa6Q80rYdQWWUak4IiT412KKnP16Tyjkl54TCY2XEh4GoI0Ilut2G5fkKVWv8bg95jQiRpBNkIILDSAVlgVJzGgcyiqn/NYUJt8a0FS7fRkvHwZHCSJYplJZ03R6TC4LviG4ADW2zxxSeJEb+7eVfVVa+s6zBL/FjTVWsGYaBrjtS1zOUhrYZKcqSxXxG30cQAWMlSmuS0GR6jtWn3Fy35EVNMcux5RR4Db0j5Rl46PYHstUMIcEoi1AaLxSZKPg/vvkv//J8fuPpP0EkiXMDSieyXNIddlg7x5SgbeLm+ogkp8xypE+M+8TpueUYAle7EVsoCtMjhgZ8JAnFyzc3FO0p2aLhsI/kChZLz8gRnzRPHn3Ay89+zvbuBbvbayozQ8sZxzax70aCBjLPTfOKGA15aQjJc3N7Q3PskMJCUDS7EREN97/5Dk4kuui5a/YMYqRcFbRhx/XxBS07lg+eMDu/IJ/NOTk94+L8HutZxZN7JxRyIItHqvIh169btneeYdyT9EvmVYU/zAnpFffO7vO1J99E8hqp7sjKiiiXHP3A9773X/DH//ozhq3nzeYFyuZU5YIsF0jt+d7f+Q3++T/73/jowzN2d3c8Pjsn9A3DsOPxB/e53t9xtb/FZJJSJRZ2RKiMdjQQMpaLh2xuOr58+prN5jjhN11EdB22r6jlLyKlY+h/zto+hFjz0+dPeXq7g0zx6KzmfvmIoT3n+3/0x2Ryyz/42/+UzUvLq794TTi01PMZN69fkYaemSnIlcUNIyF6XHT4CEqtsAa888zzNdEnpBwQskcbQZaX+NiDcGixeCueyrCqxho52XHDQJ5l9H2DNZo8Lxg7R/JQ2JIyq2j2R6T1VKVEhjmutyidUDogxNSfLiVoKjTvUFcX0+5fHBiGPcfDDdElHsy/TbXKqLJ8or0AUkmU1ShrILPshhaToK4XFFmF95KmcfR9QKucsppTZDXGFBw2kbELZEZSFBaiQqgRIXdIAet7J/gUCCmCyJGyJsmMbBaRBTSDxdjH3N41dJsDYt8x3O7xvcdWht1wRXkaUL6kSDMKZpTihJP8G1ixYlUuEWNFlh+nhfI4kZ+0Usznc4Sa7NaDg9FHYpzyaz6MROlRZsH1XcKJHQf3gsvbW8ZOI5Om91cge4Zjycye0TZXGK0o8wsKu8JqQaYrCgt+dGQ8QqU5ZWFQKiGkw+QjWkmIljo/p2kTxtYYWzKFqAJVpZnNJ1eEkI4h7sly8RaRm0AKdGkY+oKxPbCsAq4ZiYMkBolLAofAKP82X3REaUNmFigt8anFxwEpl+y6LaNTdOGSLFfMyydoMSOFgTIT7G6hqGeMvkHaI9oYpAToIQ74oaL+7u9RfP1/+B//gyfj2ae/NQHYQ05/VJhUEKQgqT3KJqp6gdY5Ao1Qhh9s/urm8a0TQ/IKqyqqYkmVz9FkGFlzsn6MTitm5xl5vsCqBbmqyI1EcsRWntaMDIWlyjRaM4UjfCRJTTVfoWxNUa7I8yVFnViezlidzSmrmuDOEemMrHYMYUMSPSYPlJkiF4rQtTTtK+62V3in6beO4+aOPC8o32Lorq8v8X7gzeULjrd3WD0xoDUS4SM+Ss7feYdPPvucylr2dxuE1szunTI7myOSo7sJPCpP+fajM7716DGVWLCer6mXlllhOFNLtJeYmFPoM1LcMbhLRNKE0U72Pm0JMrE8szh3gJiRfAnKEnRijB1mFCwX5wy+RWuD0ZO9rCjBZILbzZG9z5FnB7aj5upux2Z/h1FztJzTNnt8aICvY9IUhFBxSaUuUGKGE4K8zqdJ7PgeWdJoOZJpyegVQyggXxHKnM4MCC5AW4bQITUIJYlCYjJLMQdh7lhXJyyr2RQGDZ4YA1priqKkyAqstdjTNarSFKVmXmUsMkuN5Mn5PfqmYb/ZEmJPXa8ZnEaIgtXJCdvtJY+frNlvd8SY0aG4ePQEWy5pBoFQOVEl/s8/+APmFw/51V//LmFMKAZ2ty/48Q/+iJev3lCXJfvra8LoicoQg6Cqljx+8hHvffAL7I4N3XDg9uYlY3+gORxoYkDkGWVVYoTiZL2g6Q8kRob+QPQdSjkkjjQ6ZjHjH7336/y37/xj/vuP/xt+ZfFtztRD1os581XguLtkLBKz0xWqH8lyTVQeZI80EW3ziTndNDjDRHdwAoxkGHqG7Q5chwsDy2VNe32LH0ZaNxBjIlMZudDI1GFixWH7Gm02xBjwHpIYkfkOmR3ZXWuScCgVCMGT5QapHUm0IDqECex0xtCM5AOsqwYlWhIliHN80BAD/diizYEyl7gO+kYgQkaezRBkuF5jiiNKD5SFwNpJrU5MSJmYzy1KDoxuwh2SBMoYpBETgUZYohdAjxQrdJlhdZi2M5XA6BrXSLLViuR7TF2QXCRJSVQSHzxWKsxqQUjQbBqKE4MPLSGB0DnKZQgKmpDIjSHaBN4jUpgwiVYRg5/oKW4KnoJGSVApkUIiKEWuFPvbO0yRYYKg6wd0VhCD5t9d3/7lePq3loaUIkUB6f9i7U2eNMvO+7znzHf4xpwqq6t6bgAECBIESZG2LFtiyGFzZS38H3jrpf8ob7z00lY4QmHalmhBhggQBMAeqquHqsrhG+54Ri9uWWZ7YSvCzIjc5Y24kZnfOe857/t7Hnr64YGSBfvtDT6eKSWjVQsk+r5HG8Nqt6Jaa+Z5ZLPb8erbb2hWjs1Vg7SJImZKCuQgUKsGpxzDuWd7e80wDMgCUluyVIQh8D//3v/4797nn/7mz+m6HqUkTe0IfmI8BerVbrmwiJ7Jw/rtSNZ0PqNEjShr5qzZPNvRlS9J/gUyHih5ZoyRPsx0wwWjfKDQcHPzAbMs5LbB7q44nwOtbPEl0p97Nus1MU34NJCkJ4mCkBqJo6lafPR470k5E2Oi6zru7h+Yp5m2bUkD5EliSs22vuCiuaQSNXkqbNs985gY3gyYYtBFkcMyd1q3LdvLLdfPr9ld76hbyRC/RlUHlM2UUKGE4s2bF7Ttmu/97prnzzLdcCKJBuX2zL5Q24ph+JzT8CUvXw2chjf88Hd+n2dP32eeTuwvC13/Ndr0jKcTV6v3eXXsEE7yzu01pY/cffmCy3XLxx98hFAHtMv08TVCdbSV5fXX90znyFdff83xcI+fD8z+ETMnttqwecdTXTvmpPnNb37D6/s7+umMsTPWdhg5sK9a/uqvvkA38F/+s3+MK5d8/lev6b/6Fh3OIBLTCS7q58QxMvt7XJ3JFKK3KNmw3SRKHKiNQSHJMS65FdzbNaKhcnrRpss1YY7sNpdvi+eEtZIYMlJmKleTI+SosarGqnqxFMeIVAllH+gPK7TY4KqMkokYZ0KY0UahxBrTFEKZmNKBmKaFDCc3yAj96RsqfaK6esbuYo+2miwySktq5zDaIBBLx9EptNIUoUgZclmITFIbYorMwdMfgTwvlBitqJzGNosUZ+yhqS31bs08WaZRQ1mkNbvtFSKt6U89SilcOKPSxHDuuD+emXThkM6MseNpe8Nm3OIwrOqZVR3YVIqb60IRdzhXoWxHlgVrNhhTgxDEmAjB0w8jCEMsmhAlXR+JaUK6mTHMvDmeGcsbuvmRUx+IuZDUyMgjp3DgcTzg1oJAh2trhLPIWmKUoi0rNvUayURdSYKXVHWDMgsqVMk1ii2qbNFyy+HY0awWjLC2E8aNKBspqbwNpqul4J73SLF+mycq5KRI8kCcFaLAdrUh+sXpEaJnCkfmcEaJmRJ3y/9aBQJFyYoQYJo9KY9cNNCoa/pzZNXu6YZMN2Z8MZzCTLIzlBU+ONb7pRuRoyHPhuQzJSRW/+hf/L8W4//eYyqmdqAV4S2hwLgVsmRWrSTMAlu1pDzig4dsvvOspIGyBCFl46h0wmGZGEEb2raibRpynZjtkeI8ym0wssVZwzhN5KyIRuNjZkwFTMV63bDdXeJDwDmDNYZZWtCZkhNqhMRyius6OLXfovUV83FmOntmNeGNpJIOHh+J04kpetb7FrVSDLFn6ntUTKhxSV1nqTGVJUqBnzxCSHbrLY9v7rHa0I1nAgkrF5/g6eHEGCIXNy22UWw//Iiw2qBkYXO9XoJr0ZMNzPOZuQwgLjHiirZ6RphPyDKhhKBYS8gTmprr1TWi78gkUjgzDJYSYUxf0Z+2bLZbNmtB9j3b9RaYeXh4w/1XmkqtOfUvmeaOyt1QWodXma+7zwg5sNmv6R8ekGtJy5Y57wiuQtJj4gl9HjiLS+o6M5eJzBkfDsRUofUWw8Ra1WgCg5goURGKo7YarfKSSLdyQVRFRyUsGk1IAVUKtbFUuqZQKCmRQ8BVnr1ylPqKuWrZyJaN2tBUL5iyJ8iJN18HmvUlx26k7ye8f2DoIxLL4fiAEJaLqw85PdzTrgP73S05ef7tz/8Nz975mH/4D/+cv/3Nr7heaYah4/Pf/JIXn/2CLCvmXqKSpqiEXd1Sm4rbm6esNntefvktD8cHLq5qmtpgkJQQMbZGu4qcM15MkHqOhzukluQSyWRcKtzIlvfrD/lHT/4j/tmP/pxLKt69fsJ4uqO+KFSVQYiM3lS4/YrkJ/I0ousGt/yWEKqiiIrh9WtEo0hTwKWCFJnJnwlhokwD8+TRbUM6dxxPB4yxKL1sHHP2CGGwrAleofNqQZV6RcwBYdLCnh4zqBmQ5GxwThPzCdSMMpkSLSI1WBMQKxDTwBQiqUiE7FEqo7XA2f9rnWiw2oCWpGxQWqGkIsZAU2lKWWGEYx4Tuq5RUuPLTJhHoCFGSUwB6kLl5FsCkaaq9oQw4GpNfzCsLwIYS5wNQtTUTmEMpFVEaYHMjmkEUyqMtSi5KJN1JQFDf55od+8gxAxKIsQyiiIMzKNHSPmWtW4pBIrIIAWFTHw7KpZSRhQwYqEoBJ9ACURT0x3OiGwo0jEfJiSWkuQi1fk7X9YUBvFAs9vyeH9gDiNWbQCFVNCuK4Yz+GFYCE51i1AVcwi4ekvJS9fg+vYZYRoQaEiKHAOyBlfVDIeO9cUOYqYyjjzHBS9mFHP8Lt1FqeVWXJqKog3DqSDymqwTua8I88B6W2FrwfDQMw5nrp82HMevqELL4AUhPpASlFCRJrF4BJLk0b8g3a2o1EvOd1uoWoStaVeRD969oqfwOj2yMpZv719TckQ6hWtbnHbc351w1Oh2RYqC7jRRuQapPKnrmOaRUx/YXtaM80hximIFolLMamQaO5qq4s040PU9/jgCGWVBOUWzWrHd79nurxAis796h+4+INWeWN5AGcErGqk5nxTv3H7EOCv+5tNHPv3iFXV1g1WKv/n5z/jpT55xe/kh53TLy/FL/sHv/Rm31x/QnQaGU2R3tcb3gT/+8Z/xs//tZzSV4jENVDvLpq04vfTcbG7YrS653L3H4fS4FKiiXYLP2VArz/a25e7xmpxX7Hd7pGxItYYnArlfo8S70PXUXOI5cnp8JMREu2uI7Y7THLi6XfMf/+F/wqtvZpqrFRudye5EGiF3mlWtmP1rVnUD+YIUBeSEq8A6qBR03tC0G87da5QqIBpQFYnM5Htsqah0gxIJZyUpjZQcEQJEcTjdoGSHSIUcBVoZlDBAIZZIyh5jBFMuSGHRyoHySDIxF2KUiLz8/DQdkcai4zVWb1AiQZ4RWVIeBK9+dYT3XnBxe0PTbpC5LLQkJDpl8IlVVhQ5czrdY2yDrVdoV4GQnPsD09QhjWLlLlAsdCqtC0oXSnKkXFDS0dRXhLkQosdUjtWqwVWO8QRpljhtkGjk7oLmHcHNWFDacP/yS+LXZxpdUaYRXWkqpWhcxdpWrO0llbiklFvmUdLWEGcQoiYXCCkQciCzHCZihhAjs8/M0SNSQIrImI68Pr9EVoJpspRcU8oS5I8pE/BUzpHDmlo3S4DTGkpq0BhqI9BERN5gxArdJKxNkCtAI1VGqZ6CRymPNBNCrlGqQmSLKBYjM6I6UlLGVoVYJlq5JstIYUZpAV6TekVVZYTSvD72TKPEKIkxkeIFeQK3XoM2lH4mBUfJAaUEWmt0rsmMjLFh6N9g6z0pVQh5wtaJkg153C57YBooKiHFBuSIJCCkIseGwHdzNv+/inFtC0kEpExULQQ/YasKU2W89xQxY5ynKoEU/x/PqjWbdU2QoCqFasGrQhwGdCuJOiOiocSKYg1RKpIsWLMIOtQIdUn0jWCOkoxdYPu7LetNzTQlrCk4s4SufErkDE1rQd1TVRC9453bDwlzoNcDeRMpKjL6kcPjkWmWtGHi8umGul2TfKE/jxCX9prPEesM29UaZw0pJqzTaOMwUtDfH8l+IovMatdilURMAyULXNPy5NZRa8m777yPQmLMSF1rcqqYyorZNQQ5M8dlJh65wdQ30A0I3eFsIZaCCC0qrmiamUfeLEayBD5A9BJVW4bJsrtpGELCMTHEgYe7V3zxxZd0Hei8pRSBqwPNlUNkyTQHEALNGj216PYrerVBK0cKd+So0FYgpMJHAeOAyD0yWUgbxlAQtka7hvB2MRS5UKYO6ewS2jASrTQUjS9NEssAACAASURBVEwCvKSWDUJYci6UXBaGuBIUIcklo7VaeM4lEKWAusZKh5IOaSsmWXgyH+nTQMuZr9+8WZCDITD0CasqHr6dGLuMazJlDGhXUGFiPN9xPPWsWsVPfvx9pvMbYvdAHx3ffPEbPv/8t+QYEToxj0caXVNvtqjtnov1JVXVMEwjucxcX+2YfY81K4wU5FaSM8iYIUYIkcNwIuilxWmS5sps+dHuE368+T6f6Gv+8Ts/5ePqCuEMSXhkG6lsQiPJscY2FVoZxscD1lkoCjGz2NWEII0H4nymubpm+voB5+yC0vOJPBTimMkl07Yt/ZevyVqCVdgiyEIwiYJPC6fYly8QVaaUHVJnCIWUNDEb5tCj3Qah78mmw8gdYyfReou2gsRE4YjuPbq+Zqpgmk7L57MkRJzQ0qHVwsfNuaakCqULUoCU+S0accZaRRYa0EsRJcRiOVMzq60m5JFEIcuAbTpIy2cKoVB6Ca2KvIJyIOOQSeFzWFjBSiGVRlQNaRToqkXMniQ1igW3hpaEFDBKoaVFtWtKFggt3tpGM8Ik8jxTm4asJaUs36LIhc2eIiGEJVxWEkpqck7M04DMBa1qcpgYxhPbVc0cBmIYEMZBGgnpuzQVSo2iEH3DPGSUdFSVo5AxxuJczTxlSBJja1xTkwXMBbbrC053J9arWwgOP004q5Elk2VGWonIGZ8T9apFpIQpilkkSs6olNDquza5IgpCs4xHRUFKhsrWFD0BEgrUrSaGmXHuKTIhXCF1I9V0ycvPO8J6DXIgpohPEwiJKYLWTPTdPb2L3BVNu7vCbBuqVmMuFI9nx5NeU5zlzcvCOKkFs1Yyrk2gAjEH9psVMUNVC6SuGWbNMM+oLJBK8+r1gav1lqbdUJRYwJDDwHg+U9qWx+6MsIbflJkv/Yhzkv12w5WX9INE5zWXmy2tM0TTs9tnhLrE6BmZzvhD5vbyezx5pnm477l7Ffny5YHJP4JMCHqe/+CfkuQFVxe3fBBWfO/jP+DLT7/g9asvudy1aFHR1FvKvEMKx7F/wc0msF8JSB1RRZ5//BFBwpmB/hxY5YZmbZjmif544uZyhas9fVqz2l6y315TvKbeWXbv37C9+ojzZ5dsxG9w5lu+fT1wf9RUTeZ607K7eUaSkpWV1HXmNAT21ztepXt8nxDeIlUmx4Kra0LOKKnIKWOdpYhCipFYFCI3lKgRzBgtFhShXNClOY9ED3UryWHB4c3TjNYGoWZinhCyoQSBtgqRl3EuYRa/QyqBmD3OtpRxT70WaBEYp4A0GaMUWdmFYqQ8Ku9AaCbhsfaMKIKSFl5/KZrhteDx558zPv+Adr1C2yXvlQRkIYhSEpWCuXB87FA6U7eKqlWgFWMfyAXquqJuC3lyVM5ibCEkyTBYUoqst45K7xkeX6GVwLoKbQ2pFFL2wAjljOAdjBXYnWT9UQWrHWXdE8xENUrmrx9YW7t0lkWFFQotII4SJ57g8xtErihBEtCkEggpgciE7ElZMMWAlAuoAkaGecB3mSAGgpwJoyZFScn3jGOPKorKGFrXoI3BFI3LEkeLSZqCxmmBUpmcIpQtJW6pmogAcgaIyLLIA4XQlFLY7hpiCmitEeLts1kh2S6CI7FYV7Vesou5ZEQ2pCg4TnDVZpxVdI8dImasqRBSMGbBHArBa3I5LLjZ1JBTQcgZRKaUQiyJYm+Zp8+x+kzIEbLHKIGkUJKgLQ2H5HH1cdmLY0RkIC0UMGXl318xXkREKIESEpk1c+ep9xuknlFaQgKFxgqHL+E7z65UiyYzloAUYgGwY9BZUsmKMQpCn0hCUUxF1pDEjCAyJ0UMGmssMiWcVFhjcKuG9aZFO4FRCkQhykzKBYFBioRQEWchjZ66ylzsP2AeI73rF2yNhnPX0bSPBCTtkw1tYwhjYHh8JGvIVpFSZLPdcHm1ZbuyDN2JGDy2rlG2Zjp7hCgYIxBZcHt1gR8GWiO53K+5ubnh6qrGisLlriKMke3mCiscYwiIrLF6RQJ0uWROJ+bUkbBEDElmhIuIUIhR4PFYF/AioIVaNvZxJs2Ky2ZPQSOE5uGxZ9Mkvn38mpdffsWrN0eSgDh3XLU7lLEMk+fkB6YcsLpi5zaILPEGUko8Tm8wJSC8Iuct2GuyqomzXyRGkeXmqUhkrpBlQUx5JGPwrKLGGZAWRIlQ7CLoiAlypl01jEkTwkTOGaUkCElKiUKhtvqturylL4EgJSiFkAmRLNuLC945P0NFwYX6imP3kt4PTHPEjxNVs+X1N18TZ4+ykv78mp1b4SOcHgcmX3j3vWdIC59+9gtsG/j682/49G8/49SdqSpL8SNWjZj2KdubDzGNwukVc/DENLK7qCipMHRQ2TUpzRSxbAYlBEQKQGYaOky74sbuuI0rfnL1Ef/h7Z/w490PuDCG26ZB0aOailmkJQkvIGVAK6SRMGfSyaOeXJIA3s4l55DIpyOoQtEgTyPsDV5CHhPxHAg+41bLTX3qJuS+JoiCCQkhIkJnEJJhCqALWitGP+MqjRIQfCEGucgShMFYsxTeSVBKgxANgkAuZ6SayFEicosoPdaqpRhPS6GkpETKDnLC6t3bWxGP1HEJvxaQIkP2SF2RcsGadukoZI80iXbdMI2RUgx1XdA2MZwSuQiME8v4hbf4WWEqQSwalwVCSwqFXDJIQ9aCcBipVhU6RIpZ1JYlL7zwrDPlbTdngQ1UFAki+SU8qxXGaqwSJFeQOS7WRGEQZQlplVIQUpDTjNCCGDx+HLDWLfOZ4yJZqlc1w7cHMIKSPSlkYviut0FLyegt86goxWKtwTlFFgGlNDEKbLUcREpqKEAWCeMMyhlSzqzXW9I0v73JV2QfSTmhtSLO07KhKIma46L9FnIxI8e0sOz/ztc4j+i340MhZIS0uCoTdCbECatmhGoZzhOZQtVW9HMhhIp0qun7DtmsmPMbpjTjGRFaY1MiaXiYRk7TCWUitg7Y+QapN6hKUa1WXO836KpCniwn4bkfTnSHjjkoKmuwSJpGMgfNZlujXYsZA8PkQcw4W/Pw+Miz1rE2K1Sl8GFCKE9RmuF4ojufUW1DlyeMl2zXNTgDp9PCUDcVrVnMisP4QLOSVNUVVilk6Jlzz8YE3OrIOBu+Or3h/nDmeOjZ7Sv+5B/9mNX1LXf3lpTgdv8ur15/yy//5q8hj3zw0ZamzsxDoes6TO05n1/x/N2n6Cx5eNNT13ueffB9fv63f0WV3jDGQC2Xcanp9IrT/YFnP/gYVSfee/+a66c3rJtbSmjRjWF9scfIS4ov7NaBYk4MGNR6y9WtZP9kTzYrulS4bDK+fMvle8+4uL5gOP+c/jyy1hIrM1OSGLVhzh2FGWHK0hFMmhQVUyxobZj9iDMWpeKyjpWAkSCNI/iydATNMuMrkWglySKRosepFTkqpFULo1zOZCLLEHhadMVSU/KeIs6gTxThUcItuRKzuA1SDjRqS8iFIgJaxrcH6uX2OpeZnDTHv37B8Xe+Yf/uE8SFRZgl/1aEACHIRlHGSJwCWXukmBcjbeXQSmOsZt02OKfxQWO0QcnMNCW8F28P0pbu8UCOI9aAMZoiM5EZoQ2UhE8DUi6ypGIF7Cqcu2BvFUo1hE+P2DvBrrpEO43MDisFWgbi5FlVDaVISANOXDCFjC8ZkGilmMPiaMhFYGxC4vFloA9n+mlizstFwfE8UTeFmA8k0aPleukIuApkQQuByQojG0QWaCsxWi54SWGRSqGVQJWGJeu+XDwZaVGyxtqGoR+xbY2I43IpxIgUBajIaUvhTEqSnAxBjgvXPAtKTKQyEmUh5IiaNeSCYgl8xqhIMWFcZp4Ck3/AOBBJgoxAJmdBzqB0QNsBq2tKHii5IHPFoq0OODehcBAEzVYjSk8JNZTmbTE/UNm/R7RhQqKVRWSB94s8xFhLocY5DUFSQiEHR56/G7ffOcvxPC0s7CBJ50DwYNlhupZQIpPrETYgfYcUmhI0MjmSS3irEJs9Jt5TG4l0Gt0Yqkox50jRFd4nvI+kkGkqgxQz43gkTIrjm5n91uGsIbrIelctyugxooRif31FfbXFp0B394rp7jUyRaSRuKlwlSX7/Y7nz58SYs/Xr16SCKzbFbJIvil3BLXGCE05HvjB7TPuHl+xv7zkg+cf8OTyGm0rtEzoasaTaHbPyWMhTG8QwrOWG0oeUKJCMHPoH5mGlhgMsSgmziSZ8TxyYkCJLd609CEgoif5jAwK6TuKemAaGh4PR+Y58vLzAw/3giKvCMWTlKG+HvCD4c1wzyG/Xt5Jb3EV9G7NebpkfZ44xzvWe4cqDlk8wc2kDUzZsLOOwZ+wKmGFIOeOMq8QdkdOliEkLt2aQiHFTCwB4wSukhSRybmAXlpbYwiUnDHLlr9oZSULhi0nbLOiMDEXj8fj5UxipjaS9588Y0XF7ZXEl45ff/aaTz//hvP9HX4OjF1HVlD8GikGmAZkaZF6x/rilqwafvnrz8k5MoSOv/31L+jOM6peIVREqIn9bofc7Ng82WNQHB87SppZtQpjIi9efYPVF4sC+XwipIkoE4GJxIyxjko6nqYNf7b/CT9tPuQ/ePdHfNQ+YaVaSltx8GfkpgI50SoNwuC9JCvQq0COknyO6KCR0jKFHmUgMiz/y8OSK/DduEgQUsDHSBhO+GlAaIN1K+7v7llryZALc+hQIROVpEiFtJngC5X+Prkc6OZvMPUOTIR0RiBx9pqH8YBmRwwbkjeL9KUel8UxzijZEhqHyDM6PrBx1bJhach62eTQM0Im2tYQi2QKESkiUi1qa6UrpvEBqzShZIL3CCVR2iGEIkZJTg4lGtabRPKCECaUEWibEULg/UxKE+0q4FNCmjWVaRcTW4YiDKl4So5gQMwJ27aAJHTDQn66acl5ACFBRaQViCjJEVKSaFNh64oSPeiMLolUyiK9kRKKRAlJzpEYA9o5YpgQWSDlIrHIc6RpW4ow+C7RXl8wHiZKEMhcw99hjUu1dGMAXD1gTIW0lhwmUJruNLPZNgglmDr577TjTd1SwsD2QpPykaTkUhBoQRgKIRREo4ljRFtNyokQ5sVKVzmkFKR5JpXvtj6ncUAbCRSiXwp33Qa8kAz9I9VuCer5ebmVatuKN2eBLGvO3Rl9FanqzKk/44sHU1AqYHXhOHkQt8xqZCAQyp5xGsmxUKWGbFu2m6esNmti9wJdPTDejZwPj4wHyXr3hJvNLUpY2kqy23ps3VC3gRBn7h8SVW3J1MjKo8yMtgrtoGm3pP2al19+hYsVj51HZs/uyZ7L1qKZ8DGirh2P4o4WjUThpzvev32XyhXSJJHlht3VQFU9cDptefd9w9fpLxH3Azf2CT/50Q/4J3/6J/z6s0/pw55zF2hXnr/4F/+cMAp++Dsfs9pJ2pXg88//mneffoirz6S8QjbPefOy5/xa8Mc//RF1uOD4xWuePV0zG8VRdmTfMY2vicmTykyOnt3mPTbmQ4S/xspr6mSQj4FH35PpYOVJ1fs8+aSmlMz11kERvHxxoKoMH/3ogqsnipv3P0Kwo+vTchPtLE4st96Lo8OS8owQmRBGhKgx2jJPPXUT6LsjF+2KGJexN3KCojCyRZhMjp62VczTiKsXC3FOGVksRtYEGRd7sZMUWfB5gqJQxuJ0TUzL5dw4zsj1jKstRrSQHVJ4svT4XlKrjJAFIW6QpSHkgZDOhBIQquDcie6x8O1nL7n44XvU7SWYBVWoZUEiqWWF14K2cW+lYAJtMsZkGmepGwMiIUqNUJGYBWOv6McEKtK2FcGPfPv6l+ya3RISZTmQIAKLcaJajKy2Z/I1o3B4KZHVhssnV6yHDW+++gzbKlbtDbksZuHGaCoJc/DIUpBFA6+pqg1jnykpow1vxW6JjAApmGPPPA50c6H3I72/o5t6lF1xmt9Qb9aUEFm1LU7vkHJFUomcl7GTVXVByiBlwVqDlAaBwboWpSKVi/izoK02FOGxUi2YR7X4OcZxJAVB22zwwS8EE5MRJILvkdoTY0XJFj9PSF2gFGBG28TGCEqGxy4Si0QpwRQhzhlCZLsOTPPEPEdWq5aYC0IvBtUcNRKBrQWq/C3Ovw9ComTB6g0xFOZ4pFpHxnnAqEwlb/DhgMwbtNpTxECWB4T6/6ap/PtLf1yNMAUxBEou6FUFZiD1jqw6ih4oNmEqjW0VvPi/n109tdjWcpgKIcM4jBxfJ9htqH3hNH+BKC3FrJhDJlWOZmPZ1BalJEkkpE54LSlGg5YUEclxeMsv3dEdz8xpwNU1c5YQVsy9pD99C/Ge29v3efXmjNIbKlkT4iOyGrjYNFT1E5Tb8HD3W1QV+f6PP+bUPePuoUdQ8fzd91AmY7RgGgZ2F09RZqaxgvF8QOWB55tnfPVNxx/9+B+w32penS642u35+Pr7bJtrXvsXbKXgyr7P5+rESZ2wOhCcILJiEA2jdqT0kpwPlCKY+w41RfSs8ZPgMHe08wp/v0eyYV1lvuw/I/QPVEVS6w2no6aSGw7HiSjhi1dfEUukaSzECak7UvUU3Z657+7ehjUeaM2efVVRAW+Od8zqkcMoeKKfMM+O0UhyHajNt+zDkcv179JsModjJts1fRcJEzgnQICPE6atOIiKVA4YMaMoy0KbHEq0KB3php4kJUiI3tB3BQpUVYWrJf0UOAeB7AdSsqQSyT5ixkiVDJ4z5XJGrVueTR/h1o7t/jOUCPjpjvPJI/QGnw/LYSwpHl/PXFxuuLxZkf3Iy7/5mquLa7btip/9y3+LVDOXF2bBOWlDXG+5ul0Oa00N3TGC9tQ6UrqZ14/3CKsozcTh9VeIwVOpCqUglqVb0wyGSz7hP3vnj/gvfvjnfLh+F5UGMDBajfQz67qmKoqu1ahcyGFGiwRJkPpCwdEfR5qbPSIMlDevYNssKuAhkmNkOs1c6Yp7c0QOML9VnKvGUZkNY1fAe871hJwVVvRMOlLiHjlakj2gUKjmq4UMk7b0Y0UqZ5RS1HVDimBcJKRMkh7dtKQcmYkobTHVipQ1fj6hqo7avMs8C5RMaC0RaHyQCLXDre4x7Zk8RVTwaLHMfWagajccp8C2EeQSUdaTskZJhxAN0+ipK4M2mczMMAnMyqF1IcRI7MCKCqUzUMHxRHpagAFNWgr6kMnnM+2qwtseBUhlGGOmFMPK7pmtW9jGplBnQSzjYqV8GzyTbulXB2nQwRFigtLhxYwUAotGFM1wfkSpHZNco/yJalMTUqI/v0HIM5Ws6e8TY0i0IaB0g9GQ0/CdtfjxYWRzeUnpA9buSStJkhFbNG6953R8TbW9oTvek6cHzOUG3bQUvxxo6kpzOvRot8baFpEqdBFQaqRvGeeBzUoy9h2+zKhW4CrLPAcOc4dCfOd92rVm6ntkThivGYYA7z8hvCnE80vKSuKnDoPA0UJYo6zncp359fgSuX9KU2XqvMVUhRQn+tMJgiPEka2biN3E3b0hzXesN4W62aDMib6b+N6TC/xpxWkliDqw1zV5pRnnSBA933Rf8E7zY4oP1LVgvck0MZOCxKkGWPNks0Xta7Z6TfEHMAVTt2ixwlpB9c1nxG8V42Fkv95xs9kulxC1Zne5JubCJAvFGnbb91DpXaY7uYSb15mDhYvr73H5/ClltPxYX/OD54bVSnN9IzmnyF/+q1/x2Rcvef78+3z+4iWHly+4vr6gco7txffxnWU4v2D/4RX/+suB3/39PyD2V8x3L3nn4ppP/uCP+W//+/+OCzx62vJ4OBPCl7jLnvXtiubqA/qYGcsDl2rH3WcZqV+xa98QVWYOhXOoqGXLcZTI9feophcwtHzx+Tf4+cDeWJ4+3fJH7/+UiOKi+pASBbEakaZD4YjFUYSmqSXz7FGxYfY9VS3ROpP8vNCGvEcUi48NMTp0paF4xrHDzw9crBzFr2BWGJVJ0UOpcGK/zPr5HmxCaE1KBiErnN0w+0DKGa0s0XvadkAFS4oWLd8WxDIg0fggCDnj64I2BZsW4+zoYQ4RUFzsnhHzmXduPd/84lN2T294Ugmq965QQiJKRGVPpWrayw9p1kvIUb3twPkwYquGplnRdR0hSzCZo5/pxkWas14rtLG8ehnxU0ZvzpRYsBh0bJn6C0JU2LVnnm+QoiDre4oIiCGhg6QWjlQs+A2GMyV9jvFXGK1QeiIjUNaQzRviPCDEntfTHSbXrN7+PiffoWVFH2qGlJjDiVzumSmcwkwfB+Sq8OrwW1bbZqkgs0QEi5AL0jfNkIKmsjXBCwyCuhLUIqMlZCxhkmz2tyjRkeQ969ZgqMj+rTVZ7sgZTBWx1YRrGsb7miITJS3MdF16UlSgBFIl4qwJPhOiR6mCqw05PqJcSw6eOM+025oUJSHDnOH8eGTVrqjXjiIrTp2naS1KacrbUSWVr2nY0PNA1QZgQ5EjMUn8vKOMF/hZcHNzpmRN9Fty8SAfl5HkuF9QxH9fxbjWCrInlYyPEecqICN0RHNDygHEgPcnpt5/51nnK4bgiTYjnWDTaN4vDXMBKwTSaJT4mNP9RHSB+sbS1paJzDgWNldXZBJKfEKKlhAiw9BzOJxpNy3d9IosJ5Q6MPgbXp8OTPFEzDNzidw+fZ8XD5nhpNi3La/e3C8fsqtbmrqhHxbVuK3WfPLJT2lNy3US/OjHFZttyzR5TgfPu8+f8OmnP+O9d6+oXc3p8Rvupeb3/+BDrt55j5///Gf86e/9IceHjt3thzx/d0+7lnTDiU28Rm233FeJZ4eGZlpzfzrRFo9QhePjN4yV4MLcMN97Xt3/DWTH6fTAEO4w9cRFqBBXW3arNa9PB/I4ce0NXa6YU2D0HZ/a1/xk9Xu0MSOmiZUeGVcTwVjyYJHhght9ybkfcM6yGjas0gXaXiDiluPrnu7xS9ofPqeavs9np47Vxcxu1SFzYoxPcfp32NQTh2miVI6AYQiS8zmgh0jUibbWKFM4dge2G0shk0pm9kvglCKxWnFxueXU35MFdGFgDB4tNeSK7uTfzuXCMSbGWC2ShZyQWRKSxNU7/KlnLVvm04ZGXPPR7QXidxtUqfhf//X/zpgOGLnn/HhEYHj+7D0Egi+++BxtHc45Spn4xS9/xeWTNcRrpnnC1JLNvmXyI44V19s1WmSm9Ao9Zw79RCaxvbpCHR7gsefQj+TK0slEnAbqZHnffsyfrD/iT5+/x3/+oz/hvatr/NQzhAUZV9eakgTZaUIIVLKFbsC6NcF3UMDomjhMeHHG+hN+OmLaiuF4JgaLM5KqOjOf3pDzh8ydAxYev63q5b2Hbxi6I7X8CMyMnweKfxddjyg3kDkwzYow3KD1BT4+olUhpGV2MBfNHAQCjyqaRl4ziV8i9QGVnyLKijRPhGlGCUsjLCvlMTySMMisKZOmZGitRDEQ/Ib51BDzG6zNSCpycBRgmjKN+R3685HN5pphPlFEeHtLJBAS5rmg1AriGufukbJQQoPBUtUe70c2zQ3H8wHbtig0uSSyBCkNVlpKvcK2jlQUc5nQKVJJS3EV5KXtHaaJul5T0hKYRQgyghATws+UUnD1CpDkMIIASaLkmVAiVlaIfIHXA8kPOL2iG98w+QklNKtVg5KGEGY2O03gW6SzYLYY476znl7sbzmcJ1IXuXj2BKUi83wEV1OK4ubyCfPhSCiQqxpTr1GiZp4DMkP0ULkVbr0iJ5inI6lMi8zEDqxkZg43ODMxhAHUHqRb/i5BYdfdd95HxArrErIEfDqT7EhWDSKuSNJjNlfMocEouejNVQddxZvDJeJi5PXpW9qYWK02+MFyON8zjK/I+hWXu2vuHk4EvsaqpwyHiEgZmSWPs6beGtqLT7h78yvO3St262uOdzvkKbLfWM7+Bd88fIXkFygueO/jD0DAqT+zbQXEE2OnWK8FUjwwnxWV3rGqBI02COUQ2ycMw4gpPS8bx7pqmabEmcBVteKd1TNevPqavK9Qx8yL3/6Wu/Vr1pd7Lq6ucK5lup9453uO9kpyGre4R8sf/N6HrJodr74+8Ntff0rfrfj1r79k4p7PvnhgPma+Hb/B/qbjnR9KtvZHVNWeYRa89/5Pubn8Q371+W+xNyuq/Y7/6X/5C37x13/Jf/Nf/1f88//hX1HRsVtt2O+eIKLj6y8mfvn4GZ883fPzr16RzVfctiOu3eDUiKs8cv+M0X/EcH7Fv/mLf0nvE++9e8EnP9ixqm5ppeXp7ZrzUDicJd/7Tz/i7v8Y8Y8zugSEznTnjhQTSjyF/5O1N2m2LL3O856v381pbpt9VgsSPQHQFmnKlOwQIzjyP/AfdNgeWQPPHHJQtkRZIYIiAKIIoAqoysrMe/N2p9nN13uwM2QW7YEjqD3PjHvP3Wfv9a213ufJzVKkG0FOa5K31DLTNpVxGjg9f8QweLSxRB+ptdDont51KHUELJSWaUiY9hTjOpIPxHygcY5c5GKbzAmJYj56lFQ41SKLZN1sOIwPONlSRcYZS4lAqQgKmkzfaPrGcTwk1qseasYKxenqBKELOd2gVYPL58zzwOtfvEKvN1wKxerlmv5kRQiSXibsdsPNzcS6a6lC4ENC1Mo0ZG7LgFIW10MRlZIColSsNrTWMM8zw+zpTy4IXUvn1gg94+OBUHeQGnxqcaZlGH7LibK00aJLQopM1Ympmxg2E3JQeNeTxZ62fYZUHeN0i9TXKLsnHTeQDdR7jvVAKRrSksmrtvAg3zKKeQnKz4k5zUzekwK4tOJJ/4i+afDDA9uzDiEDed5TwhGjG1wn2PQzfeNQuaORT7HyKVY0SDUi2hHBnuIf0TZn7OevaJsDymypWIR9AHFB155R9Z77+wwi0a96pkFxf+vZrkFqQS4zbdvi4x4hQYoZqQrWrkkPTxnuIoUd27Vbwqg5EoWguAajPubh/sjzlxdcvb3m/BJKrgRfqWTcKiLqBbtpIKuCcpur6wAAIABJREFU7RzTMSBqwmiL00szKAiQRMZDw/GYOD3VlDoxB4mWG5T8Zs7mH1WM51opcRlPtr0DtfzQUx7ozwzSQ5wNqA7TfXPH8WE6Q5TMWldKmomhIs0ahKbRjtOUeB1/wWp9SRIb/NCyu21oXvSM+Q4dBpzoOPC3C+oLRaJgnCEmDbXl9nqPUILr+BkVhc4aHSSX9pzVoeM3X/yOs2cbfvnlT8mzYd2uULvC/jgzzp4kRn7yox8TxyO6OJpOol1i9gcO8z0ffesFoo585wdPGY73jIcDyihefvgdHj39lNdfvuHbL74Npse0ig+eP6I7NaA9rtuSpopza6xyTG7gze0V221HmSPDMCLtCZuseTgcuYsTjYhUVyltYPQBlWD78TlfPvySVbFsLj4gjF9wdZs4DlukaejbI2dt4su7v6OzL3lx9hFuVNzefMmUEqLvSFYQzQMMHY085533xDKyFgElIspuWD/9LuL+lLj9LVKMjJOjbzdYZaj+geq/4O3xEc/b73MYH5jmjNKVzZNmCaisBLrPzDWgECi9Zn8YkVT6VuMaiwCmcebtNYy1JcSZeVqwb0ZDDRk/JbS0SKkYxY5pGLHOLcE8oZGrjpQGalSoJBCMbFcWIxQinxLCB/z81z9nHgJxAonm8eUTxmEkhIC1lq5rGId7huMNWgvaXpBzRjqH0g2y9qyaNY0U7N7ecHw4UKOAGimiMgnw9zva7Bn3O6pe09gN0+6O79tH/NOnP+ZPnv1TfnLyMSfR8Gj1nCx2+PaOZt1hpUXWQlYgO0vZZWQEMQuEEFQstQbS9IC/P9CfrIg3d1AForXk4YEYJ4pZkdMWI2bmYyT6iX5VSGGkBkcumRIHRHLoLpLx6AaK2RPrvGQtpAVhEbRU+RbtPJUVCIVpB6oYyElDuiRPCmEKMlwgQsa0R4SKlCCo2SCbHUGcEnXA+wI4lLSUKilC05hFS26dRIkI8QQZlx15rQTKSHJJFO6QuSEXxThmjAPXGpSWKBSgqWUJyVrOyGnAmBlBQ/QOIRI+vYNyQtCR6hPKKlALLYApLNxjFMIXqhJQKykEsk/oRqKcRvgloTiJRGstQiycYdN32L4jTYF5mlBIGtuAysxjAARu42AWPNwOmAtYi8S7u1u02dLZS0odGad7XCNpO8PDDk43L5gmyCKS/0ES//bmFe3ZOcb1VBXJ44TMIM97JIb9+IBzDiUN7rzHFEE5eqRUNG1HzZ5pLJhuWTWUolBNJZeZmI40rFB2okwVsFgrCcdAGASuFazOvvluqBmUbggJfHGY1lJrJg1XnD87g+aE/dcjJ71BdoUxjsSw4+V3V/z1z65I3walvsaKhLYJ296jQkSpP2A+3BKGiXfvHvPkwxVNI1HyyDSPlDkh5Qve7t5y8tTxYX7E8b6iokfnEREFjZZ8+vEPefOrv2J7euDtF4am69mennL+7JL9+gHbjMR5xWe/+Jxij8zhDRQH/pRQPbd5pt1uKEPl/Ikj1ciXX70lpETNivvLiXdf75ii5rc//4xV/45Pz76N6Xrud1e8+frA7330IfvrU0T5gKG+5tMf/THrC8v91R1X+4EiNUrM/It/9k/5i7/4lzzeXnCnOh6GHX/7y5mzkyv+7E//S3yZoNlx/mzL3fHIkHfYk5lxC8d3mT/5kz/lV29vaFc9H3dnNKph3Vhef/0VX736W1ot+dVn/xd9V3iy/RifJat+sSFr1bNye14+3XF1/QlXd/+a7//ohGcnay7PnxBmwdvXOw7ziD+94cOf/CHm4kP+j3/1PzJ9FThJl8xSMRw85+cSZCXGAQPEKKhlxLWRVSepSaCLAlEwVhKCJ6WyrDhZg9WGUiVzqGxXC7EkpD2IhBQKqyxWaWpzYBwHtFbEMNE7R+taFJLkA2U64uhJZaTpNSlkjLAUFDlX1o0j1AnFgC4a0rhM0oRCih6lBXe7G1x7wvBwhW4j5fqGr/71f8SSeHT5Q/wgKPocxQPFL4V4SJWKJAtJColpDgz7ifvdFYfg6XvJer1ivV7TO4lkJoY9tp/ZbHuke8nhMC5SIQypZFrt8IfAm6++ot/sydsXtGaDVZWURyID8qXlqXqB+NUp4usDjTony8gUbwg5sdHf4/prjzMTVY6IugLlyTKRZMLLSJJwP+8Y0kjIEz4cQUX0WtKh0cFjmQjHilIGZy/YDUdMyZy0FmcdKitcWtGEc5TsMaJF6YxzBzarTN/3HAZNDT1N03GcPNIZtNq8f0cMVDVS84YUFpb89lQT5p55rJhmpOkj43hAKYuPga5rOB4DwVuQkkxBPHrFu1f39I2gdaeEe4WoGVtHSonAmtkqdg/QdIqKpFSDsVAI5JJp+8TV7UTbOaSGbqWYpgktFa0pjNOezlpIPYiB09MGKdxipjZgXSHGbxKo/lHFeMkV0JScqLXg+oYwHNBSQJopuS6EDteg3DeTo7aPKLkELBMJbMUaS7YNWkHXNTT5FHcKpjlS1cysZ+ZS6ZoGo8H7PZUzqlxjrUXLyDQdkAbubm+YpyNTvKXMM7fXM9MgOH90wuX3e/7Pn/4vdPqcm59n3r75HZdPHzO1mtc3nr7b8vEnf8DJ6e9x/zDw9MkJq2ZmOEaOA9Sy5ez0hLOLFTl5/EFTQqLvGh5ffEi7PiWKjH2d6TdPeXP7wA++/yEvnz3m3k+MuUGZDf5wz/lmTYyB65sbSo7UmKlTJB93pG7PsXtJHgLyWDiULdPxGtIBLT07L9A3iR80f0TwHnHzGmN72ssL2vVEmyqldMSsGA/36FZyJ0emes9BDljTsy6PiLuG8fxL4lTx8iuKW6GVo4jK/nBHqoLuUcXfXOO9xKQGmfZMWS0HqOx5/eZv6C7+CUJ8hs+RM3PBxp3R9ac4Z0klInnPg5+PCLV0h0pOFLHs9QkERQrGyVNMZX+4RymB0JWQAz4UVJVIMof9gZJn4qA53Z5i1w0YSZGKMUSyqIT9gSDfUdOMLYaTZsWzi3P+6z/+E/7l//ZvmdI7Gt2R4gSlUkvgcBwYxh3Pnj2jlCU5fdgfefT4MSGwrEAlgZ8D1S57cLf3dzw+f8Hd7ciQH0jG40NCijVKn5GHO368fs73n/8hf7z+AT88/5Tn56esG8843jJog6iaxmwxzZqaCnGeKErSOIOvR9I44kplf3eLbRskmen+nuoTK3PGsYKqDuEloizIsDQfCT5jbGQYrpEyIKrCaktJEgIoLP0qYN3EOC9FaU2F6COiRrQWCGERoeKngGlX+BAxTpPSivp+D7TWjHY74CkinSP0blEMi4qRFhqJW93TRYMFfBDL/y9mhAYwiBJQpSKqI5YdWjpSmlEqoZxEyo4wS3KNrLcrfJqwtsXZ5j2dIRHJNK3kOOw43T5j2B2IoUAj0XZCWLDqlLu7CecGZLNBxISShvL+dxfzEhouWqO8R2gNUuHHkRgizWpDKw3CLeIS2fWQM2V51JOpeB8wWi0Tljky3d0hu4iRDlkXUkrYv0MpyGXLfAhk/HubaGUcZqYxc3FxztXtA9vNC25vHuhWK4RskKID/h9vg2TNdv2U48OAkC1CVnQFrQx1ygw5sD1/hDocqVYR9iNxHqlOYEWHsgunnCKpWVKKJsZADArKGrE9QaVrDiHTthvwER8DqoP1SiLkNzv1qRzwY8GYHtctawIyavzwS9ZPPuJ2F+gbWPWSXDPDGKFkdqHjHf+K3/v9b5HaGTEbVNzS6ZauMxzkA4c3R1zT8+nvrykqIOUifgrzxO1tZJpeka3hdFtRnSYd75H9DutnqrScr884P3/B06bw9fUvSGFPAG7mA9oWHj1ec/ao4/bVhu/94TmHKbO7aVCpZ06WXdhx67/i7OKUxx89RR1+w5uHe6a44+nZE548XvOrN5/x0//4H3i8OWEi8tF3/wukOOe3f/uKMHva7ox/8+4tq5Md3/3O7/jht/+IbbHc/fKem9t3lOlI20k++eEzqpI8fffP0Ks7yn0mvAnkoHjz5R3//i//LTlG4refI+xIewoXckURHdYYNucj8djy8JBZn2aG+3swPa8+f8P9wxs2ZwMrPGvRcXl5xuXpzMmHL3hy8iNCNoQ48rQ95bT7iP/5f/hfuRkKd8evWMmZu4d7dqOnxMzl+JjD1z/FPJ2JN/8d+998xondsbIabOHkciLnLUZpunUh+BnXCqxpkZyQvaLwhq5bM44DzrVIWdEajNIoKYnzRG12VJFBZZSb8HNY9o9Fj5YNNWpqnTH09O2aIU8oaaDoJfSOBjK2PSKzw48KowW1DCjtFzNsbpD1AuFnTro1x+GW/qQjq0xMIyUmjPJ0bmKcLjk96Zknjz/ec/s3n3P2cs3pH/0eud3T6cI0S7TQDPOAkIaSBDFkalG8u73hYb+jniyHuE4JjHMoJPM+YKrjo+ffwjYN7+4OS/i2KEo4QWZNGSK/++VfosvEZnVJaqF2Gl0MJShyqsjTTK8l+V5x/GoiqSt2+yOqtmy7lzw8zHQrGOcbWqk47maCiETS8t7NnqAyt3c3RFGWyUAJy2caNCkrVnZFtzohjAOuUezur0l5wnAGnOK0pDGVTdOy7TZAR6qQCNRqEfUM686Q44hsIdYDtnUoA4UDJfconhLzNYfDW9b9I4ScyKUw7AdKDnSriTCesL8f6VeSTGa1NsQ0k6koIM4FNfToOdD3aw63S3NLNZ4sBkIcqbVg1JqYj8vU0J8hhQQ5IahYbZF6jxaK3jXUHBeIibCAINdMraCsYZ4Hzs8+5Ob6DqVnbKOoReIncF3/n68Yl0oSE9Ral5eKn9+rnyvT3ZKQNk6g1GKW+/vX2gaO48SxgnSGRm+RBSqFsR4YThUNGi83JLuBTmKbAcRbrNwQvUY00Nqy4IuUpZbEPD4wD7A/VELOPNzfM43vCFGg3IYpzPzis9dc3ydK/R1vX/8Oawv5/pp26Fi1jznfvmAePYO74fxyRYyZz1+/w/uEc1vOTi452fZUZoKP3O8GnNuw6pcOL0ZQksc5yXTY88HHzzh7tMV1CisNcT9hj4GNPmdMlUHe4vwOxCPeHZtlL8kW/LSnTg/M4cCBK+bdO3wYSRVQjzih4URntN+jG8u6X3HnB4zpUPTYKMgpEGZP009INXH7sEOaLUa2SDK+7IC3rOcVtymQ2HNuBNM8MsaBWCvObtiUNVfbA+7mCZPf4bZrUmoJ0TElzc3NzI82u+UmW3VAJBfPNA2UnDBOLd1jQOtKisvubBVi2eUtiVIKrVuDFggi1IKSLX4OTGOEUli1DXMeGY4PxHFG+pYhCZTYoFcNhzRShEc0gA6osiHNFbJAobnYXvLBE8/zi8d8dn+N7SW73Q1SGaRU6Pcqteu31zTdCiUVxjqGB01MiWl+oHKLcy37Q2Sa9giX+PLuZ8QK1jY4WkL2VCtYqZZ//smf80/sC/705fd4aZ7TSYsSfkFebk9x3aLyFW5LbjV1nBBCvl+VqcR5xjQGUmQe75FmjUmafNAop6h398DMME90ZUNMaiEK1IiQe4JfOuoSzbDXQFmEG9Xj54xIK5S7Iia9sG3VFUUoVD2lREnhnm7riakg9QbjQFtQ741s4v24TXIBzc9QokXlF4usSXiE6FCyBxFprEKJSNFL0AkCUoEUiug9prWkPJO8wzhou+UwgBBLQFFF1v0jfDwihaFfdQihiCkRU0bKhfAipSOJShFiUV2TSSVSlMSngHSGbi0ppiWH/WIKLZIqJNYZjHMEUUizR24cIsalaDca23XvxV4LNcVaQzl6UkkIo9FKkVLCKENKAZULslQEFnIhhZk5J8Kw4P2OU8L4hu0GpEmkOiJNYL0xhDCy3mpCPqAbcH1FWrXoof/edfFkQ6x7ihpw/XvB0agRIZHHibPnl/gasKJScqbIgmkV0gpy9iit0WZBM87jkUoikwCBrC1yIwmfF7JNaKeZribcqUbbQhpmpumbHgnvZ9yqp9RAzgHXOB7eTjRG0zqF9ImTtcES2Y8zshpOzs/4qy9+xwc/fIJ2W6Z5hUoHShkQWrPaPGUYH/D5wOE4MV7dcXrZsznZEOfA4A8Iabi6vkb4C+RHDUEOYDXbZ4+RreJ4X/C7I6cvI5cnl9TyQ95cf8Vhv0NIzdlFy3rVkw5naDny6PJTnoSIfQ77ac/d4UA7NqyP3+Lq3TseNm/oywnf+/ATLpsdYSz89jcHfvP1KzQnSPEICMxTy6uHV0y7A+Mh4eMtYrFw861v/ffEdMvXd3uuru9JMdK2LSu35eRS8+vf/IZ//sf/FbfHv+YLXtHLNWEoXH39Oe9e/x3Pnn7Ek+cvOX9yxtoKfvfF15ja8PTJI1KdGUZPGuHkg8rcHdg97NH9zMvNGZv2I5pVRzpMvHj5lP5RS6MamtVjjN8gc+Ht7pZ/9+/+gr/+1f/En/2L77DtLxBhz83uHtEWticr1L6wuz8y3Wbu/v1beB0gZqQTSKHJWLTLSD2AiLh6gsBAhVrD0n3MlpIXBGjOaUGY5rzYNYExJWq2tG3DPChyXdE1y24wZaCkHaUKFBnbGEK8QxiY4xGFRim1IDdNRSlL8BO2aQk+0BiLxJHSIrLKyeMMWDswjQEte+z791KIlpV+wdqdIM8O+OiRImCY2F/d8NUv3tJ961Paj3vmKeCalvvrd4gsEUhqThgp0a1i+vqBx49P0E8uqCnRNgqjLFZLGmWxxtB2ghBHnAq4VhO8ZkoQYkEiUEbTGIuSDeiZKgdq6ZHK4fQFSRtiHKgnFvv8jPmrK7JoAMVhumE/XVPZovQl+3nPrI8UmQgZBl84+kISgTHtELZg9QqR1thaEXUJvGYRuJt2qKKw5RybtpzYl/S2pTctvdmiS4MODkyLdhJnLShLBQKFMRwRJiJkQ57SImxLguTfU2y6RPIdMb1BiadoZfHHRCkjQkZKXahrtmmpApyV+NmTUkK8/5wEcLjbsd4WTFO4exixjUMJQckLTrdxPYEBmCihQzpJjhWRW6TWSHmkpI5WFQwgquE4DAjZUKpiDoJu/RghK9bAYX9cfgaVCCGhlEMby/5w4PI/VzGeS0EgscZQcqTEQCkGUQo5RnLJGAwCSPmb+zEpTJSckbJBqoYqFT4lRhJzFQSlqZwzy5lsJ5TbIuUjqp8xJjIzYNUZSq2ISTH7zBQi0xi5fziCWBGDZ56OvH29Byb61Q0pWL76dcRHmMotUleq6BjGA7JISDN/d/9rnn8w8XH3ki9/9475GKihcnrSs+4tbSuwTeE4zNSSWZ1oOmvRwiAUJJEgyUWssT3wyaeP0c6hmhYZJnxO+KpZt5oxHZj8wGa9Yv8wUeeIqBWBpFA4ilvevb6i0Y6DD4gCprRUDImK9BqxecRqXZjkSA6WbWs41Bvu44DVa5p2y1gfyEaiZKRRGVEzsVRmkUkmU48TlS1GC6QxHO7f4MtIs+po+45xbvEkrLyh5IHjfkUiIHwilICqAi0nWvshzlpSmCnNSM6FWjqMWlHCgrJauY4wzaRcqLAE+IrAxww1EnzEaU1re8AQ57iMoZSmWEXyGSU0PkSIhnkcUTvQJRCoSJfo+gZ9IqlBs5s9kcMS0FGBy5OGj56uuH59wRgmUkrIsqTypdRY46glk2PiOE90XUXme1IKxDQidKUSGEfPFCZgYvZHXN9hhEaHhku1Ym1b/uTlj/nzsz/iB+0THq9aei2R0lOdxHaP0LpH1gcEHqHUsoIgMsoosIYwToRpol05cg4LbzfMpKCoKZE1+IeRQ5ooWcA0U4xdeKgpIYUmRYnSmRAnRN2Qa0DWsByYqkKmFdOQiDksqwjVQG2oVVGzoeQLUBFKxE8azYYcABOopCVUIx1VSHJsQe9R6kBOjlojQg3L/exfENVMMUdwAtDk3FCFpghLkhnlNHn2GN0ihEUps6AaSUi94A2VVuz3hfOzbim+40TKi2DHup4QCsaeM/oZ27QUP1BrJmdDKoZqEs1aodUWXyqpvC+WS6FWSEota1E5UWvFaI3fj5RSMa5DGQ3Bk6jYpiGHgKgVqkBqu+x1jzMlFcbjQFMl2jmKsOS6p1aPqgahNlSVlhUK3ZKloSSJ0g3aBVIM5BxxvaBMmfVqjWk0tWqiz994nird4nOibTdINFVkqszkOSzowFXP7bsrzrBLl1FJqIv0JOVIqWLhn4eZEhPCFLQpVFHBj4QAqi4HjRgjNUUEjnnKTLuJ9SP7zZdD7ShZowxIEYn+wDzA+foxxmg2fSGHxBTCe/KFpbaGuD3yyXcf8zZOlCgRVaCUxpiWlTGMQLc5cL27RtQTtDaM0zvmMC6h9H6DbU4Y7l9xOH2EV5J206NbTRMy02Fkfthzdzfy7MULLs4/pF1ZjuMD0zyBKNy9G0ijQ5h3bEXDWdux6c54J3tKkjg1sFWV/dtInDy2PeHZpkOlzKt8x8PDLXHeY/qe1/u3iBy5ewchVKTUBD0T08iL8w/Y7ydeff1rhvmGU/OM+4e3nJ5tuTz5CKELzWoDRvLi98/wv33Bp0LghxFdHRLD9e2X2K4iuzc87Geu3mWu39yxsoJNk7G2ZbzfY2XCqhd8/vorPrx4Ru80Vk/0raJfPYf1mtWZwHSCbfchMXfsru74/Ivf8pvjbxmPr/iDn3yLpx8+p8hn3B5+S8MdGsGmcZy0sF2doUvk65/976zkgSLyYmiUilIdPo7Ybo2WhTHeIYXE2c1y35X6fhK24AeFrJQaEQJKidQqUVKTQo90ZpHBSYsSlcqAEAWhKiW8n8RVRUnLpEoICVJR5RKezKVQI0gpQSSMkVQUuUhKFUuwTmaMPCWFPc50lAjaFZxZiEtKGbSuGLFhnivUgnUt8xC5/vUbnnzxBncG0rYIn6mxYLQhs9BJ2taAgrPzlssnG/JWQnYYKtYIurbBmYXpn0JcxD5twxwSoVa8CGQ3Y6XAbs/x41umGjiREifi0szCgmyxBspGwHOBoCXPEsqeeRgYxyM+ZRoxcByu0XbN6E9J+oG5HNmlmb0fKDIxlYwtipoqIQVk9XQKTNOhVIOfM43pkDWz6iW9HrAKWmvpmkqjFE5plCwIAUZJkJIiHAXNMEaaxgEZpTO15KVBkj2FcfFMFM16tWX/MOC6TC6CnBMgMdkh7JGqJwqF2UOKAj+F5bmsNKUIglix6XuGOVNZ3iEKQUkVcqE3lRhA1hNsl9HmiCirJRhaI0o58rxGlTuc1qQioY4o4SgLZRylO0Jcwss+HLGNQkqLEBUplga10d98hv+jivGSMkpZJIXoB5TrGO5GlCpIHaiAUD1VKN7Pov/TNeYMUtM3DRiFz56xzIyygC6IWijagKgY1WC0ptRCKInFztdTSgvJEabEMAWO05HDuGc4TktRXCI5T+i8SHPCuCPkzG4nofSYRiBSwdRCyZLdMOCnzwkhk3lANYmba0/fbLk82yJFizU9WhtijAyD52SzppaKUhpRHVVlSo7EMdG0K/q1w5iK0o6MYtgfmPYzlDX7eMXWQHwXCCcrdvdf44cZkS1FKWZVSI3n+uYtF5sPSEkgi8RUjawCURJ5EsRtRhu1kCwKdFUzFUUpgiorOIVKLUYtevCcZypQlYYCtRQ8BlsMMRlu5oE7n3BNT9ufYfqGm11YjIFuQKee8TCSmkSpBVnhg4vHCGcQYqKWQq4ZqFCW9HFJlRQTtjfUoPDeE3OgCoHRbnlJRUGaR6ooqJox1pJTAumRJqItVOkRKi8dggNQIJfM4XBAhRnb98haMJ3B9C2heKQxRJkQYkILOO0N3/noKa9fDfzii8/4T23GWqklkdIiMkppJufM7JcgRi2JmALFF4Kflm5sCHR9h24MVliaouir5nHziB89/RH/zbOf8F19ygcn50hpQE9UI1CuBdvhM6ickAJUkbB/T2Eykloz0/6AeH+yDzkvnZVQKCFRy0T2lVBg/xBYr04Z5xltMlV6chnRlAWDJROpTDRuRYosoRwsVRikBR8lRXQYnRBx2TOWoi5876KoVQCOnKDrFXMcqDUhqGixjHp9nCE9W+yRZlGhI+NiAyUjkRAkQoKWBUFByEX4RFZYJbFKEKp7TwC0pCRALmIxUEixwYeClA22XRHD8X0hnjF2MXXmGSx2YWybwrQfoWiEbcBKmlZDyYR5ohpDVQKp1bImVTJRlwWzmBKmMQgqKSeQBqk0NReET9ArpFakwwy1vuekKyhiYXTnjBaSkguZRMlmCabXRf6gmhahA41Y8im1SIRqEFSkFGjtOB5HTpqF/qK0QciMH0ey/2ZrPOeKcQ6DJIRKziCEotaK7lrS5Ck+UhqHlpqKIMUCBVCalFgmcjGjqOS0MP2lqFQ5EXaVthU00hHHiLCCNBfGIRJjwf0DSpcyq0WEVMrSXMiBtjXorlvY9koyBY/Kixa8atjLI5ffbXHbK8zdYt0VSqJlhxAbIpV1f+DiyYopXCzTBy3YDwemecQYh2gkKUUmf8Vx0Ay54TBFVqsCBDIPzHHH568GpNnS2o6nz18yxxXjeGAaKuNOcv/wjm4zMD1kQj9QXEfvGs7Xpxzmyj7s6duGZC1da3Cq0Pca04Kykb6T+LhnHCOXbrGVPjwcwSz8983pio8/ecTN9RUx3/HmbubqeOTN61/x/OUTQg3c3b+j6SyubQjzPd968T32m4aSjmy6Dc60fP6Voukv0E4x7zIqaV4+e4HWA8hInlt0zKzOJb/+5RuOdxL3wTlNmxFSIHqD1Jru2SlR73DKIbpTrr/Y87Of/Zxf/N3fcNcmXr6UfHryPdZbSTCCMTm2+TG1KlamZX3iISqMqvjwCu08U5FUoVFKEGOi5IkUWnIVCFiK5KIpmeXQaSzUTK4L1SjGgFaGnPN78oRCSShlQum6kFFqoWaJEj2yGlIG9IGSK03bM4e4mBfFMnUXQixEkxiRuKWxQFiQhmIxqUrZo+tyQ6dUFlMky/dBKb3IiJDUrGhMT41+MXwjqSEUiZJaAAAgAElEQVQxX428++uvePzyEv3U4OcjzhqEkviU0KpinKWowvMXFzS9ozqJFj2UhDMLX1zrFh+Py3OVDqSkyvx+rbegG8l8CLy5OmLFjtMtOL3GaU0pywSsZtBocJZ0mshZoe9OUWSGqz1+HmlWiqkceZiv0SKw94oSZgITx7LjyB4lNEI3KNktfzvpkVVhpMWKFlEszljWtkOkyGm3pbMaJQxaGaxdOtVOtaRgEEJg9CKDSkRCUqRYodGU4qlAjpIqBKUuZKyUlgNGazbcHw60vSAVsRiMWURMuQZSLUgghOXAJuVCxZFqQZc6A0a27MYBYy3GaoSoCMPCUG9mmAtOXmDda6SMKHvKlCKIjHM9uyPLc1oL6ixom4ZSNaIKhCzkFMk5QF3Y5Nvtlmnagchoo5eMg/7mNPH/6/r/XYxT6qJ7rpWSFyVtmAK2VygZF6GEgZoUVTTf/KeiQylJ0zZUHfF+AjUhpEBrmHIiKWjNCU72kCNTuUMaT5ItUm2XsGg6MoyBYZoYpyPTNJBzxU8TqcT3XTJBqR1zKhymAd0bkg+s2hVlvkfnA4cwc/swcDzMGGN4/XXmOHqmseUnP/oxq5XCOYWWjpI194fFZmic5fBQUY1FKUvMSxjVCU2WhfX5GX5MbDrNYRy4u75nuvdoXfj69td0F5eEh8Rtm7gOd8zHu+Wz0ptl6iAFY5rY+wlTVwgClYJUFYtY9nfTWw5jB9KQ88DOK3Kw9PV0GUvLxKZbNNZVFqYyU4XBqpaWjMue2khs9IwPgcN8QLme1fqCtu+oasKXQFMKUneofgP+LUJnJGCEZbXqibKhTDc4scK064UGIpd1pTAXklh4zIdxKRjnOJDe2waNWVHFoo9t+iW801oJKuBWEdUUpIyUOGN7S44VZRdBQwqFeRwRo+ScBlUlPnlatyaHiLEdKa8oFawsbBvD77/4iN9+uOc3V79iHli6mgKgULJ/v7KQUcZQxfz+Ps+k5PF+Qsn3XygUF5szYsjoSXAqLS82J3x//fv8+Sd/xsfNY2zZgczYZkVQiqorQltynYhpoFQWUkes1PuC7CSigTQN+MOBjTTEWIhZEHxFKgkpk9NMiZnU9kSfkCvNXAtdDovcoI6oKhAiUVEIqSkygVLEoqlLHYY0E2Ua0eoRUCklo6TBWI+UI0UWqtAgWqSKuG5PDXtSXBTUVrdYKwjRY8WWkmeE2qNUQAhBLg6KwrUDclToqpBVUd/Tc3Jmsdcah8qVWssie7CSaZ7QKlBlIiSJ0SfMIdE0HUhNKZKKRhuLMQ0pJZQRVBnR1kAZSb4gisQs4jta23G8PxLmO1rzCGkUSitEKaRayQqKrIiS0a3B+4C0BmUcQkrS5LE+oM56Yorv1+uWZ6HIhZIieQ6LwKpb4Y8HUghgJEobZAbqjO4LtSpMVQziiFYNSiUQCURZut0eatFQKzGBdIWchv/XmkquBescYo4knyhVLEhIp9CrluH2jq4akpSIvBySSyyEGLC9XV5cSiOrRiIJ8whWIpwE4RFHj99I2twS5oBa9YS9p8wRt1r+vn//Ms4sB/4cERm00LhtRyAQD2XhBkuF1R25wlwOzO3Ik2+fsJsTK/sEqxLFBqTuqXlNCSN9Gzh/ZJDyCbvD7zjuMqpWnLIoWuIg2O0Xkcvd7obBr6nVk84MjfPEdCArwe9eD/jha779vcrWfEhntzi7ZdVYdsIT4oGSDe+uEvFsBmdp3Zqm0QxJ4pXAnZyztQIpEhmFazvWq56+a5k7z/HdgENztjkl546UDigqrltxcX7G+ZMNbh3oVie8vZq4H7/k1e4t+3zk9e1bXr96xeXJY/7g+99Bion/9k9/zG/kSK6BTbelZtic3vD0+Q+4vnqDE4YPP7ygXTcc/Mz9zT357oHLtWWfEj/9Dz/l+598RJGC3fyAUhG9ekqSFrVR+FhIaIYY+MVnP+Pf/Owvubp9w8uPP+CT7RkubpCbQq871rdbZLNFoDEykrs9DouxDrvtOJYbapZIYxcjLfOSw8gzOVY2m3Ooy/c3p0jJhaoS2kDImZwLsGR2pDTL6krKuHam5AFl7LK+Vli+d0JDaREoqjySc2XTtSzuzuWZUkuh1oI1mlQrJbYYeUL2O6QJSLnw8q3tIFhSGVDaYAzvud4CsBijSVmSo6O1liIX4Y2PEisSeYC7n10h/lAxm0BtJrq+J+VELAkjQLcarKTdaDIJJ9UyPa6JqjJUiQ+JKQakKSghYdRINaFMWMRRtePN1YGf/9WvefnsDd/5+EOU+hYoR9VASogUUSmCiSRTqGuF/dDRmI6hOOIAJsJ4mPC5sBuuOIQZkfRymJMj0s443aFYYWuPqAGtEk50KNEujYW82FhNURi3Yu2e0Nh+sRSrRSImdY8y62UVSAq00kgZKHlZSTW6UHOlJEvygloyqEJFL7K1kNE6Me0TUg2UdMo4LCt1xkpKTYQZctIUrRBVI4XB6KUJKWSBOtG5gEgKUSfaFRirmUMBIzCNJquMrAKtJFIIRF3WpIQsKA1aC0IacHaBhqQKrrOEaWk+SLWAEayOTMFj3RnaNKThGqUz8n1uQPAPTGn/mGJcqfcnzJporMEf9zTOoY3BJ4XrVyitCCkT0zc5tCsumMpMqJYqBUq3bIUk+kwIFa8Uc9E8PmkwKnM4TsQkaS8vOJY9frplvT5nf3+LDywhrbrsHIfZk7Pl9mYkRMM7P+CaDcpskOWOrhuJ/kjNmosX/zdr7/FsTXbd2a1j09zM6579bHkUqwACIOjVzVa0YbQUHdJQY/1fGmogRUgaKELdimh2KMRQk2wRIAgCJFi+6vPPXps+j9Ega8DStJnz+268wT25z96/vdZD7u+/4n7zFS4mlMUlQ2fYbzoO1Sc8fft9zi8taWpJ0oi2A/3g2e/v+L0//JivvvqKoXfM5yXQUx8rFIonD8/59MsvycI563wNInB99YpqVzMeD3j3gu6w44uuR8kMd33g9s39FJdJRtIUbDQMncLaHN84svkjEtMyNK9ADFDMqHvFXMPVYUdqC9roeHm4IxkN57M5aWpRLpAUF9w2A04dpsLCGdI4I1M5Oi9pq89oZYm0BRdaURQrdJ7RiZq6bVioEp0skDHlaK4xa0MucxghINhUgGrQMqdAk+Y5XdcjBWjjGENClJK69oxbR5oHqmZPNziUmlEUhrIsp25+8IzRYrwgCkk+y0FY+n6gHUAnJX3XgBUoq+hcR9NViFEy1wtylXFzs+XsYs7Y5ygtsSpj6Pb4fk+pDSub8t47z/n1mznffLFl7B2CgFQCrSV+HFFGgAikaUqenlLXNSE2k6mVgBYZ69U5ZZpwqK94mJzzG+uP+NHZD/jd9Yd8VJwgRo/PLuhjS6J6tNAIn2CEJIg9SRiI+pzBB+RQ0/YNdpaQSEld7XF1Q1aesW86vIs0VY9JFFKA8xGNx6uBLImTYMkMDL3HxwFBRIjIODbIuMbqFV1/RBiLlJIgBhAdLhqk9tjM0Q0VoxdktsQmIESk82HKdooD2jgEGVqCYyIkSQpkKDGyI0uOdP0BFXN0zBDCAR0Ij9EJMc2J0uK/PWa0kUQx4HzEmJzWgzDPiX2BTTT9GNBmBsIzdBtm8xahLYyRse/wTqJViTEWiHTdnnJREMSIFwOuteTJghB60A4lZgx1YOxbrJrMv6OauvXReUJwRJWAjIg4NY77piNfnKJkxhgibhgxw8RPr+o9pSkIIRDw4EYkkkQr/BiJ1kKMmDRBZTB2EddGdAykuWd712KCxuYZWsgpv63chMYae8qVIMgjQRpiSMjIscbB/w+L5YUmekkMhuACIUZEalBlTtAS2QaycsYhemLdoaKYOpFSoK2gqXpm6Qx6QfQaPyZYm2FUyuCO5GrH1TCSGzdpwc0SxBXFDPKTJePhuy8WZcbpvuA80cdJViIFXWgIriSOlnQuEUHTVC1NMlC+o9AzRXP9hFX5gCF8jlQJKEPAoZMOFSytCxgjyM0Zg6w4WUViEFR1ZHe8QbOidgU3z5+RpD1FekazHRn0QMQymy/47NWW62++Zn1pwQbK8gmGNdFL5ivB5cOP+LtffsnV9iWDnTM7yWi941jds+t3DOkMPRfkusM1kl5BmqSs2wW77Mg26bAm4UE2Z7Ve83zzDZfrt3h8+oDZzGAKR0SzvvwIK+b88qc/4+3vGy5Pf4tXz295+ewbiJIHl+/x07/8GT/50Yf4cEfvPdU+4XCbE70i6Eu6zjPLU4SwPH1SUHVQDW9h0yeY5V9zUcD/9h8+JUsdl2cddXfDy9fPSOTIx8mMxaMPaA4zpGm5alvK/RW/+rs/5+vtM4plweO54sxJxkLSZysW48es7KcYcYd3Dd617J1nsVqQJ0t6OeP1bsMjM0MoR9f3hGAx4nTKgcuOxOQ43xJpQPrJHEmPlFOMYeynybL3U5dYKEPVNxglCNISnGAYR2yWoU3Ex2qaZmcz0mxB1TS4byMro3MYlYIIdG2D0TOUyCEZEOxQskUEgRAlSoKRGpKa+hhYFpf4WJEkETf6KZJnFYwegWCswI8jwmck6Rqleob2gNh0bD+752534Hv/5TvTJKkH9a0/Q2tBMrOMTiO0QA81KjqiEgSlGEOk7UcChjRP8KMl1ZbgNuQWxtFwuJdcf9Nx8+KGuX3OzF4wRkUIEsSIMGCFRwyB5tAgVKAoJ0Z+kq0ZnaDewu1XLwmVwEdNExv62MIQJuxootFqhpGGKEbkWCNjxEqLTjKUTklkJFNwVljaXc352SVSCUY/kOoLimQ1XXISg04cUR3AgY9zxlYzDhPyOJ25yVQ9nuC6gM32SNNOsp0hAQ8Rxc31NZdvR4Zjym53w8kFZDNJXTvqoUcLyTBORuyu7okiZYwCF3oGl5AtFvRuSTJTpKWbxJRDQAlFYjL84DDKMfpXGFcQxTAJfKzFJoa6vUdqsFlJN/T4mJAICd+KmAQOJQzWCPY7OD1N2O2uGYaRXKX4MdC3O2zy3Zr4P6sYj75DWYUk4LsRvUxQsqe+sSxPZshxYOhq2qbDjd89rK2/RWY9Li4YfEkwp3hbEcYDh6qhLFPyokO6is4rghDoxFLvHUNIyRcl3XFLigM5gpy0uX3dMjQ1dXCYlcQ3PeerS7RWzKwkS1IG39K5MP3w3EB4I0ntW6TLOXkxpxt6urpBqxk/+Ohj5qsTOqcg1YzhgAqO3/2tp7hDx7NfN/zm77zH3eYbutrw8HzFap3warvHzE9RMkGWBUO14atf/JIkV1TxwItvXnIxe4fPfn5FdmY5Zq95dvX3zMgow5KgasLJmlN9QXcfWT3USHU/xT6cJbc5M2Hwu9coTjhNluyOLX4c8Ns9tRTs0ogyK3QW2XZfc3n+iK7WhHFBliwwoQTPJGU5+Zfc3r4ke5RRGIURgqqt2FWeuk8QZsRID26PHQvSkKP1nkEfGZxmbJccjMKLZ4ziXYy4IE1ScA3O7xEqQ3BOkszxHLl9vaFve4Q06GTEsUemgaIU3N69YHb6Nnk24I4W6y0ytojGk/pLhrqbdLaLNUZGxNjSuZeMrWe9WLFtau4OO0KqyUqJawZSYKY9jhTf5GSJ4b2zx/zug0fcvmzYhQnRKcT0gw/RsJw/pKqvKQtNjG/wKhAwyDDjfLHm5MmK+/7Ai2d3/Gj+Ef/qyT/lJw8+5J31mjNj8YctuUlQNhJshhMaKT1SD4xK0IYEs63J7BazzOBQk6oBFQyhDozdDnfYMeoZopvoMSYcQW3xEmLSE3XANZ7EnhBCj44HhlBjrEQJQd0OaJMw9p4gjyQzjw8RPxhMSFEix8UKoRTkbwh0WPWIfhAMXUoQlhAGTheCOIzEHkSbE8Oc3CrCODA2I1p3SAqEHmgryWKxmNCJoSUwqdRxOePQg1MYu2VeatyY4J0gMSPCXhN1TqwS1idzqroCafFBIaVmWVySK0UbD7SDJjlb0Y8HbJ5DlLSHBjlm2OwBm1evEVKS5dDoaaydFylSw3F7z2J+ihsDnW8weYLMDciA7T3RSuKhJSmXHA6HaWHJg6cnEIgyMpYpthHkztIzkKQRZyKeAd166FsUhi71qM7TpZCPGXFoEUlApwX93R51X8FbDxlDQdh1SOkJg6H1gVYHYiopVEq6Trk71vheE4VF2O+2xo+yIhMQ5xF2O5IxJclnDOtI+7cvWYoUNxPETYe2JaGrGccRkc5IQgKuIj1JebV7gZaG1fkaJSKDqwhZxOUn6KsbxrXiqPecFQUqyfC9xIWpe/cPn7EZsElBNwZcsORJAocDNl0wSIiuJy+XXNXXHC7usR8MyA9a6jcNQ9+zz2t24RWlneFjTUCTpyvwj0mOjvXiG1yjKAvJ6ObUtaBtjxzba+ruS7x4yNXVgUeXisZtGUfNbDEnKRa0+1uGcUc/zvj3/+ElxdmGiydHTk7WnC8L3n5QMPaepXrAlagxrWT79Ss6RkYrScoTEucQQ8WMDHm6ZtN9jh4SHqZz9PkTmhGuX9zQycD2cI3tTrB94PE68PBC0Dae4WXFJgp69YJ3P4x8/53fRh5SzvuvubQgz6A3b3jnt1eYInLs52w3P8e7ltXsXXL1PmPzPmt95MX9C37/9/8rrt8cCfsDcjxQlDknH7yF23zK772refjgX0Ka8Ve/+Hs+++SeMss5NT1ld4UxW7pxwcnJQ758/n8T7l/xJIeTxznrtwzVDGaZIhcOk31DSGp0dPihJXQ1b9mStXgKYs3d188Rh1uk1iR6CSIlEDFpoOl3EAeq7oCUcgqwKY/MBGVZstsewEWsWYNfkGUDzm3BCdblOaPo6fsEm9YoVSPCCt9ORa4RGS4aoplMvpGevIDjPlJXKTGmCL1kcA/w7ob5MqPq7rEzcH7KUyuV44OZCjJfYXyk3inI1kQFwjgQEREcmcpB3nOsI8Ts26z5gEkV2Szjz/+PP+XB+w9wPzpFyDmCkiSJeNsRbI0IHbk+YV8bok0YvhWg+RjovQMVMTqlayYxjoq3MJRIzqmahq+vXnJUA/MPHjB/7ym39m3O+0AmHVo7UJMRWtlLXr+8I18OpHJPNitITYK2M/LFGcfH8Jf/9hXG5egso2+v6GaQRkMxOGw40MmKmxBI85wzb7jkgpmd4nNWpMyTJ8xtD0aSxEuErElkiTUVnhsiKVa9T1O3GJtRj/3UrZcRh0SNAtWWxOipq1eTRKyfOOcx9KAkJHN2246sFCRmzm31nPWFRVjPsXNEDKdFRj+MNN2AtpZOtpTFjBAGYtuSp5FCBV68+TWLywvwiq6pOFkuCNFybDxKLUjEHWkRqfZHsvQSY2tMViHlQGwki/QUNQaGLhJFwJRPaOIdfWjJ0hylTnh29QWPipJuu8EPLfNSkqYZrtcEPyDVd630/1nFuHMzXIxoEYlOYNWcdtxi0579YY+oJcpojF5g0u/+2UN6glZu6iR1W1LhyXOJyBTjrODVMHARP6A+bmjkgd54hlQRSk0ltrTzlMFLkjEjbEfC0NO5lk2sUesZj1jgQkp4tKBqDozdhjJPOVldMvqITjpAcPPNK955J+G3ThfYzNJ0FdvtPcJHnl68z/npQ6wYmOeK3BrSNCPVjuoIP//pX/Pk7Q/4m19+ymZzz29+/weU5+9yv7vn67/+GX/8b/6IP/mLP+OPn/wb/vSvP+N1e+ChFxzevOGzT/6OZ/lX3Nzfk7Vrxi6w20jkeUEnBly4YT46erdFJi11rVisHuPDDmEORFvjVIpJV5hFibArxvY1s7zkncs1dX9kd9xzd3fHW6fvsjhNgQ02hdn8MUPToXVFMcvp25xj53hQrsgXOT6V7HYbXD9SRINJNS+PG4o6cLu94fzyKc5LZuaEvs9ojhUiHElFz5ffeP7onx9w/JzBPWTcF8gqJU0VJttRFD0xeq43vyDKI23ryPMHnCW/gTxOy4b7+5rT80vefPMVi2KO0oquh64xKN0izUh0Z8xSQ9fcUu2u0TwmzeFq8ykxziCBerhntnmXIu2punv2Y4eymj5eoWNGWrzNe2/v+P4h5ZMvv2C32xBiwKaG2aqkqhrGMUXEc+5ub5BJxvrBAqs1rq7Z7W853u75g6e/zb947w/44ep7PM5PmQmF73rmRUnXtpgYyOY54zDi+2lcKo1EdoosNaAVrpW01QbpDNksYegk29czjJPc312hRMHhIJBJRhgUo9O07YhO7widwHcOYV8jhMOGHCUCXhi68ATCHplsQBm8OMWJBplWiGCRzqLkwDBGbPMRbh+wZsDGcYqeMaLkgOuXxC4lSxtQgZQFQQzItMbaERMUbvQYI8gKT5I52kpCWGDlAilHrAavaop5Spae0zXgQgQR0TojTaDqb8jzgratUNoilfp2vD2ZImNa0neBzJyxcYqCGUJo2tjhY8tcgbcHhuY1y8sHGCsRXZwmdF1LVd2RpSXe1wihCAG0nrj1LkSc80QXsEIw1g1a64mlL2AYBlCStJhN9sqmpe97TJpAPqPfbybzqdCMLsLCkt413GnHSV4w1hFPMvUA9yMhKtK3zwi+I2w2lO88pL9rGA8jOjGUuWFXH1CnJ9SHAyZIgogoNYP43a6KEQWuldOkIC5RuULIiLnydGGE985oXxyR9YBaOMYxEnowwYEfWRVz7l7fYIThZLki+sDxuCUqz/ysIPbTwlFdHbg8fUAYBcMRotNonRLjdxc4Z6mmGzZI5ZnlE5quamuSfYGxkJ4r7u4/xTzynL+nEStD/1owhGekhWJ7eE66KLGc4rzChxbCkegPrLORl7dHvNijVw7DHG/BDgNpM9BVKbrMOFs8oto1pHlGHnLuW8Gh2zBGxXiY06maVGhuX77kcPuM4elDzNNLDncNZ2crxPqcP7x4xLOrK643bxjbEakT6tmMg/ecz5asY87dG8+D5Y/QMSLyEVse8cuC3S5jv63YHVqypKfPA5QKzEOiT5nbBV/96lOOVct8uWKd1Nzef06Wd5yuLZ9+9TWP3v1DDq3HzAu+ev4LLuYfIM1UsI1sUIXl86vnFPIdnv1qC+OO5cWSi4eS+dk5uvsJ/+5PUv74v3nA6+0vOc9/j6++bIjjHd9sbulNSzXbooLjN793SkXOp89vGVePeLRMuFifkscTFrakyDTlfEHdvWZ+ckVXV99ymEsyK+jC33DqHlN/Pue0+W1E6tklFYiRbFxgzIJmK5jnS5STeN/i6abRvRIc9rBczjnsR87XH7LZNvRVi5KgVUtgix8FhjWiP2FRCPp+2lsi9AjbkmUHdvcFqvtXqMUd/bhhqEaEGLDpCKqhHz5hMV/hncC1KbMF1P6aEEdkWNBVK4rkbRan33Bz8OjVgj7uEb4hcRI7LiaxYLhnlQrO8qd07Bm4x8gFcbzkzesDej5yffWSZ3+24uyfFqQX0w6KCpLB53id4LuWWdbSDwXjMOI8SCPRRuKjIEZoxxptBMQTgt2zP2y52zjqg2ToNxi9gXg65bqNoe5SlDJkaYLODG+uDzi1wcxGlDxnuxuwiSG7XGPLM3T2Dv/1+W/y5//uf2Z3/QUL6SjFmqptuG8O5FmJtWvYPmNhCt46eRdd15hUkZo10i2IRLohRWcNMj8wNqegK0zIYLxgGDsa0UxISpGiAkTfo1WPSKfJVjcExt5CsCR5YH98TZ4l04VkaNnv75lla4yE5nicSDO2JIrA0PfU3YAvB7T0LIochobBHzBRMaIRdkZIFPc+IZ05TtOcqhuR+ozjkGGFZmECyvU4O6NvWk7Wjxn9gOSAlhotzpBKU3dXZMVAqd+j6jY4rjHWo9wMG2ZYLAs7J4YlUd6RlXNMGuhGxzBEdJKj0n9E6Y+wIyG6aeySBKJqibJj8HsEOcGnhGARo5xG/v/g8eKIxALDtKAlYOgFXXAki4xF+mAys+EJscMmATmbsR06Hq4uubsf0GOOEI6qE9zVlr5fUdqcEEGdJRArCtVjFYjyMYv5mnmZU7ctMZaslpZMCS5XP6H2A8d+RxZqTp485fXXt9RjwdnFxzT9lnylcD6h7QKj3POrX3xJmqz407/4X6iqFR9/8C94+Pgpr1/8mhcvnvPgex/w5YuW4VgQguX/+ff/J+88WfDs5gVfv7plSNZYCV/+/d9zcvoY0jWHeiBut8zzSSHfR8n+uGB76EG9IomKPJsTZYG0O0Te4qKli5G53CCFQ+Qp2SoimzncQ673nJwEZsljrr95xtvvP2DoA17keCcY9xYlSzK1ozIju6Zh9+KGGBxaKVRqsVLwWJ1zaD0fffg9/vazn7I6K2n6kSwtWM1PGdqerz6/w6YDp8vf4eZmQyevSNMCIQraZs7F5QX3m69p2gPD0HJzPYAseeN6Xl+94Mc/OuH65RsWM8v11c/RUrIfGu77AUlClq5o+huKvMGrGc6tMVKTJ0u8rOmbmsE7sszy7Nlr9I0mPlhRuECZzcn1krpqsAgGYCdaTn7wmPe7LfebZ3RtxIWIVANNd40bBY8efw9jMh6Ub5GUGaPu2e2vkHXNmT/jj578Lv/6w3/OR8U7zGxKQkS7aZRvywVYO+0nDhXD0KGjxDee7uhI8hKiwjct2IgipW5qRCYQJuD8a1KVU2YXHKuOtGyI1AS3BAQ2r5BqBLGhj/fIGBBRQlTENsejEHYk1Rd0ziP0jnQWaeqU6MUUh1CC6B6QZoK6jijpyNMW3zcoZkhKxuBJZEYbhonYwpRRRkWUUWgj0SElEZ6m6pByPmX6hWBwEi81aZ4RQ4ViQdu/YfQKrZeYpMf5kegz4riksI5jfWC1Pp06HE1FlpakSUoPVE1PCAaXNiwTizCKpm2I/UCWppgkxR0GRjRJuqRtGiRzJGbaug+CNFmihOGw3yHyBCE0QhiktCjlQSmsVtRtMy1ZCvDeE6JHKYXSmjD0HA87TJZg85R2c0R0AUJglIGY51ib4N7cMn/rFFGPiNxhQiR0U3cte3DGYZ4mWFIAACAASURBVOgI9xuWxSmIhLa5J4QRZRKMVCRyEgt574mdx1mD1t8u5f6DJ8+B3k85x3RCKjaHA0Km5OsS2haxO5KclNTCEcaBVAishb6uUMaSCoPQAt8NmDxDqIgfIsKVdHXNLDunH1oYHVWzR6mIzTQy7nFD8913Q9T43iJVgpYz+thxl7xiIRXF7ITn1RH95Aw+OHKVfMX99WvKdk4/5pDdk6pz5vpddndv6McjWTIni49om4H79tW0xD0ktNuANAf8vmF3dc/1JjLKkUvbIQm8qQ4s00vqtuZ+e6QfItIkMA5kRaC0OaPxXF4UPHn8GK0zXr6pWJycM8aEG+EYG0WpT3nltrzZ7gm3FbOoWT+cET9csVhVxFjRijtsGVnP16yXP2a8WvOzX/01y3WCaxs+fnBO7pYMB0WaWkZuOLR3vHi152Fy4Bd/+TWz+UNqWyKJnMkHuJtXvN68QB3e4rF+n+PZC/JFhiWl3XVcv7ziZz/9K8rlE773g/f4/u8uMLIk6Z5Q3S3pq8/5Z//6AfnyQ9TxBxxqQWZT1pcbzt8JfP+9pxhfUe1GYvs7vLzZo2XO0/OJGqY8jNVInBmitrRB4kPBwr7DUoMaJX4UHJxhvjhj+4tbPvnLP+PtE0tRKAIZbiyRKlIdr8nnAa1r/LeYUKICbTEmQQXJsb4jhoTb+0/x8g5lIkrMkaHADwKhPEFck6YPqA9LilnOwI6ARMoUN44ks2ui/b/Q6kcwfo9MbQnqDco2CNPj40iS52w2r8jKlOhSknBB8JPufJYEkvwFVdAYG0jMtBPgo2H0NcfQ8CB7wv5NR7vPyFcvCO0Jsv8AqSswn7Au9hSz3+DZq3te/ccvyN67JHtQIMOIGCPWzBilQaUOESvSmUKMjn4M9J2m7QX325q6HujdyMnJGhdfo/SKN1ctb17fcHv3il/9zU/Z3n3Bj370FklSEigwuZ/22XSJazWj+oaelupoWJQDNm8xNieaSV0//3Bk/u6KH3b/LZ/9p1/z7PNfMxMttvTskpx9O1A6y/cff0DeK5LRkxQpRlmMTsnmI0q/ZDw8gO5jWCQEFJJy2t+LHS4G3AAm04QQaJqOtnEktsAF6P3AapGDcmjj8aL99n8ocIPB9RJjA94HhqaFzDBLl/RNRxQeowzLdI6sO6J1kF2w9yNjMgnXxNBjw5HUjdgwpxFwqEaG4MlnAh8bkJJBafrWsVYPkfqWKPdTdj0qiGq6VNQRY87RieP6ZsPjJyl15al3I2kSSLOOob3FxgyRbMkLT3Albd8SGMBEnNNUVcHiH6sYN7rARwfRIRW0jUOKnHI+cH/bE5wmn+UYbXDhu4d1ITLckNAPILVBpRqBJMsrenVLoROwOeMgMWaOsANj6DDB0V/XhCZC7HALiZYtyxm4uWYUPV5KUiFI7AxjFW4QE7LoW3yRsQkPH5U4XzErLsBXlF3GTF9QVXtevHxF5hc8Xr/N7s2etJSM+4E2vuRFfaSvaxal5Pb4OX/9y894cPl93v1oxlfPPuF4d0uRL8Bk/Me/+At+8sPv8z/+T/8DfbNjqGa8ft3y/LrCC0/rBFVl+fCDx3x5+5KOlrlcEskY+ozmPieWCYe9Jc9XIFIcA3XvMcMJqZpzMdtRuT1HzuhETeolRViR2h6WlipbUvVv6OOB7330Q4xN6Lp7kqSkLBZAy93mCzJ7wiwr2VUHyqzADQNBK6KWKASPFiXzs5qrrztW5SMu8gVdM2CiwqSSyrXcDjX/5Ifvs9ls8WNOkq/p+gr0lnwW+OLZhrJcoeQJ+/uG+ghfPv+GXVWxPlkzjjWX6wtiU7Lf3/Pk0Tvsq3sQR2azFK01abKgPWrSdMbYbxmqiFYzkqxnHAdkWDKGA91woDkoHmY3SLfAOwkm4A1Ye4Kr7phnI64PfPj0MZs3dzRHx+19xeglzo+U8wXz2Smbuw6bG5weqKo7qu0dl+map8UT/ounv8f75dsUImORTFnvKastaOuObD5jCB1VeyAvc2LV4/uIkSlKHLm5PrIs50i9pd5PqMc4Dgxtj2sbstWCfrxG57f4XhDHBf0ocN7hsQhRovWE0RMiI4pppOfDJFMx8g4/vkGPJbn9iOG4R7kWowzSKUJ0qLSi7SO28IzdDmlKrIkEvyPGA6ks0cqi7J7e9czSU8auRSmJYLrUQUDbI4w5Vmf4cUcUB2ymydKSLEvY3R/QaonWb9OHA1IfcVEjZfotm3tPaDOyueVw6IHIvFwQo6DrW2KYCCtJXqAXBt9XdBKMEaQ6Q0bB4Dz17Z7TywcEWeHit90YLVEGEHq62IuWwd9RJu/gXUD6b9GEQiHURC0RTObP4CdMq9IKbSa6Q304IITA6onMMg6R1BTIdsB5h1iXiGPPwfWsg6QeWtKVIe47pAvock4sZvRfbChMhpzPqXYVOD8ZZRM7CTvGSNv1eBfRQSKVwkeHUt+NqSRK4HWc9nhcIHYTnk0uPQLL/vk9ZQGUmqHpSYTAJJLR9ex2Gy4uHxGUIcSANhbXtWgRsYUB2RFiwxAEQkq8i1iZYcyErR2GhnH4LqarH3qkESAD/Vjhiby9/h18t6XfVxTLDPHEcjPsifWak7Ci8S3HqkHHirxYst/V1MMVOj0iTU07dPSD51G55tk3I81xg0ohXyrqUCPUPbkemBfvcDhsqYeBk/lqkqz0AfyErVMBGEcyoKsanBy4fO+C8ycrunbgUbpis/2crmnp528RC8Pd3T17t0fmkXSm8AzYtwKvj7/Ed5fs7u9JTxUXxSlpcsnKZrz75AuSswUpp4T9knfeOuX26paDjzx8a87Lu1+RLQU/efxjquEzThdnpNkcpXIym7IoC6qx4eEw0m8bnjef0T2/4+HTJ1w+eEqSSmaXkvX7mosHM9aPZixXb/Pik2eEB5GPf/QxYdYhBs/XX1YTpSgeOT/P+U3+gCyDxycl1dWGMp9xvMoYh455ORDayNWblrZ7zflZJEvWaPmQw16yWj5GhoLIPZEblHaU9l04Gj77T3/D+bzFmow4rGEUiDCAjSwWC+q6pT6OnK/PaeojUsYpGhg8McwYe8uyWOJ6CeZycphEjSQSYo8KKbNsTvAgxD0u3E2FpV8zdhIX9mT5CZ2rCfI5KvsSa8B5jYxLlC+w3RLfHUnkHOUjWgd6sUfZSVgTQkBJQ9e8ixiOGCwypmg7I5vNQY7U2x5Zzyneu2C73SLUlnTdI2LJMLyPsXu8PmALT7jd0X5zYFcuSReGpFSYbECpHqsMQzdDDBl+GGjahm7sqZqRm9t72qEDPVIKUAqOx5axBzf21PUNRWn5wff/GevTMwZSChvQqUYYSdUeub1qcYOdEMdWYsQJYUjBB3A9WjuSwtBsN7z/R0uyBx+Q/FLw4mf/L/W2wUuQqiJ0R6R4xCIrOVlZGiexXJJqiWQD/WNwp+jkgE5ShtETYoJzBQIYmaSGWcxQ8QnR53TDLc5VKGsxNsV5xzCMWJkjZEHfVhOdRDmEiYixQNtJBBRjmJZ9x46IhzgQMDhVYPWRGLbo0GDtDolhQDIwToZNmxGShC4YynyODQO+bYghoG1GkafI5Dnu+IjDcYtOHJJLXJ8yjDsGXpPnHbk9x7eOroLUaHw+4lxPXU+XrbQYkKJAmCNdf0/bj5MAU2aMo0aqf8TOeCAgJCgk0Xn6vmNuEmSY0dZHhNCkaUeMI95/txiv61tELBExIIMg9hIXJUmxoOv3eJlPKMPRg5h4x10Y6IJk27X0SmBmIEiRUZMqyagNbd9RtzXl2QU6GopswdB0uNijzIBJNQ/OViwWhsNOE5jTdJ4oPHf7W169uaVqBoITpO6ey9NTDuORpq5pqwHpCjQnfPHmM17ffMIvfnbFj//7/47XLzfstxWjh0Oz5eXzZ7S7Gz77IvK//6//lo8++ohvbmq2NzXjZsdhvKaWJWq+4Pq4p9lvKOcZRhiO7bRsUM5rolCYJDCEI8nshLbf4ULHLM/JizmjH0n7jMQLNk1OzBboco4IYF2CaTd4uZyWbPML6oOhmK0JoaUfBpTyLJZnmKzk+tPPqKuWXXNkvlyhosR4RVEW1M5h55LlyYKHZ6eIMDLmARdHXKwRVvD0/aek+SlDUGTFEh8MJp0TVc/NZs+XX9zwkx//HnXfsNtvuL57ydXtNzS9BzXw4qVhbO55ObZcPHzIYXtPMVuQpRnxW8ZnKSCohF5d0R80KuR456d8cJmg7cg3r35J5ypWp4/YHRraUZG6FlsElAHfdljl0WgGl8Jiw9MnOa9eW7abaYEvzTPyQrE/vCLESN2A3/eotucpC35cfo9/cvJjPpaPOesSiiyhMClKRiIRkBwPR7J1SXecCkupNUNoIUxsfrrNRPzxA+K4ZxwsaabAj7iuQSHxvabvJVgxseXHSBiHibahRiIVUqRElSJtZIweJHjVE0KPoidNE9oRCBqlLEIHwrcoOyU13kNmZ1Td3WQXUznj2CO1RkiL85Y4dgjl0BpsavDBofSE4PMBfBjRMuBGTwyaNC8IaIITRJcQ+hkyrpDGY9OEsZ8jZfptgS0mEVScIkxCrBFCkiYarTV1XTMMI7OiwCYpfTdCzGnjQCoNSsbJWDoMJIklZCPWjgy9xZiS4PrpnBASKSTBTYzfLJ2TFQXt0MMwgJvEUzqCH4dp2So6xtERpUQqi5za5IgQycuSvm+RBJIkQzee6KbFSYkktiN6PmPYH0nzHBy4YZhkJzJlODQkMZLOU471DVaBLXKETZHW4sceN3q093jvKZOMoCWDF0T53WM6jN9GY77Nu3ppkNm0TN9uKrwAmduJWe810lo619J3HcksJYpIN/YTkSXLqDZHYnBYFG3TkMzSaeISBIQJG+acJ0lTtJ0IK//w8fJb7Bc9oxumzzYLxj7gtCd7V/FKfM795hvkOCKM5HXzmn7c8kD/Fod6TzfekiQFlguGOtB0d1gLmztNXW+YzSuE9Tgn8C4wLwryLODcnt3+QJkneNHR9jXODVgbyDJDDDX5pea2rWnamtOHK7yTjL1hnp9TGMlXn/8tiZ6mkLuqYtcGhClYlDNmixyUJ52vqG9u6DdblknJm+srOueZyTXz5TmPn36M4RLZn9MfWnq9pVMtu93A5pMalQXOztZol/Ng+UOaxFA1R6Q/UvmGl9U9l48eY80KOx9xWYPuLEmWI7TGRzg5ueRHP/4JVzcv+OC9B1w/2yPqjpmqcN0193eRPDyivXmJySq2hzu+/uILimLGyeKCICW7UbLbXLPiE6w9YfBzrja39M2RMonkakWsTulEQu+vWc1KgssJ45wQ8ylSZZf81Z/8nPJ2zsJqrFJEExj9JGtLVE516KeIWNviekOqFgTpcGEEFFmaormgq/fMZin9qAGBtgYrBX5McOMk3/Ei4lxDoELSg4ggkglR5+dYaUE2hLFEkGL0iLIOpRqGdI9351g9B+cxSHw0iODQ3iCkZOgGknCPKQp612PtiJYd0jmUtOgsh1VPrho69qQyRw45MSp0CHTOEsaEWefQZs/hszvu9wOXHz3k4qOTyb/gHXEEZInvA2ECyKCEIE0Ny1VOGTVB9sxmnoRTVBw57A7UxwPH/cjDJ5f81u9/hNIZXuZILTAmQcuMbuhpDhtC35JnkXmxRIcSpxp8aPHeI4RkREOSoY3l8r1z7CxjPpN88+svuHr+grQ78Hhe8jBfM5MJRbYkDoYkalSI+HZBoubIpIIQGDqNCzdoLuhdgo+g7YxATjc4Alu62BPUAZukKG2JIZ1QsHZk6CukyoiMDM5My55BI6VCxIBQBvCTHyE4hJITgSs0SO3QVuB7UHGO9Iah8oSoMDKixIgKK2ZEUjeSRUsbFL3UuDBgfGCuBFEk1G3AS4c27fRu66bvLtIVg3PU+x0ny4xUK5q6xzuHlBqtc6Rc0g4bpHdoUsbKYiUoWiL36MSQZ8U/ZjHeIdWEhAtDgxADSmqOux7nA1kKztf4NuDj+J3P9htBkjLd4lRkFAOd6zA+ZziOZDbh2DcopUFFfJCTDCCMZIlDygFtFK7vSTNFMwba+kDoR+Zpiko9JhtJbIXEY7WlLFJWZxmrk5T2ODI0ATd4/LBkc/MZ19ev6RpPame0vmeWG4Jv2O5uefbqJdIbVrMT8J5f/M3P2Oxes9++YbEwfPbpJ1gdudu+4vbmOTMhWCyX/OKXn/Dm5T1nZzXBV+zvNvR1j4iB47Dl/MEpx/qAD55x8NNLDgdSok1GCAPOdXRdpB8Ghk4xjhKhAmkaUXWGMA5jM2xak6c5mZnRuwFkxAuBsZHTs7fZHhqCs8wXM7SZuN9CpCwXj3l29Wtev36N6x1NDASpmaUZQRnGzQFpFSYI1osSZTzVsaUfAzEopC4ojWYxM6AShlESkdhE0fqG/XbDmzc77u4q7rZXBHHL/eEZL19/zX67JQhDXSXc3SmkP/x/rL1Hj2Vbeqb3LLvdcREnTPp7b9YtQxaLVewWyCbRAgSpBQ4EQYAGGuj3aajfIDXQErrRZIsGZFWxrk0bPo7dblkNdoLCZU8EsBPIWUbgIE+cFd/+1vs+D/iOLDXD8BUvX7xk0VzQDzNC7icD4/KCh/stpViT04BQEVtZhK84dLeMLkzlXOO43m4w7sCz6oI6z6AfyfGIsgqVLFpPh/HZ8pSL03Oum4ExaVAKkRS73RZrDH3sKQNcqiU/mX/GL09/yo/nn/G8OadAoYuJiU9OSCkRUqOkADLBe5q6ILtAdBGRE9G3tNsjRW0JuSfvA0pmQBPcSA4DhZY430LW9MeGepFJeUuWFiU1qEBMkJD4ZMhJM8ZAVhPZG2kRcoHLJaLMUO8YR4/SFUImcvITvjcaEGIyBmaIMZHQkEugJgJx2KJMjakdQjmM0ggCUjmUEQQ/J45n+CGgm+n1WWPpQs849miZkWokUZAESFkgsBNvXMYJ16mnfLi2FW70SGXJnzB8AkEIEakjutAIpabyupRINRlGc87/iBiUdUnYjFRFSVCZlB0CNWGp4oARAqmnTksaumnzDSipkEqSwvR+hOAnn0JRTIN4mjBpWhmULRgPW2Z1SYqQBkeWIKxBdp4gMvViQTgcsaYg9D1CaaRSZO8RMVIvZ8TkCcd+ipMUCqEmDnjMGVOW04O10iiriDlN16ZJ/vAsHtM0cMdAYsJ0CakQoyIkT9loUpcnwZfMeB8JISG0pm5m+OAnDvPE95wKvRKknt6nmCbTspYSmfOErxQSlEAq+Z8VOKWd6DYpCqSUSAkh30853YuC6/qaN4+/Jg8PaBHo48hu2JL6kpgMm4ePaJupzJzkFL1/5NDf0qQT/DhycLcYjhgacrToWNLYC1zOPLRvsHqBMZaQMmNsaXRJNoKUMmVTElJklzNh21MZSR4GtE8Upebm8Y4QR548f0FQmcP377EZirqirhWrpuBssUSnzKgqzNJMiLv2SE4jQm0Yc8Oz56+Qw4zNbYeqFSllqlnB42bg4+0j9SqSYqCRcxazM8rKUhQF7eHIh9t7PjzeEk2mcJnzkyfsnOTR9Xxze8N9N7KarVgvLxhuJGET6B4feP/NPV+eWWL/yNtvB0JYIqWk23zHLC/49//u39Id3/DLX/wBJM+Ht3vev79mPtOM455Fc8HHN45+21GqwMxMVKtwPLI5tKScefQ7rDpSKIOy5WQDffOe9rt7zrVFG43PkXHYUho7ldZ8RMnIMGzRRqD1gMjiE9YuTz8f6Uj0hpwyphgm7ioGJRMki6DGGEWKI1IqclIoWZFzANrpnweJED1Gqykiq0DrSI4V+IqcMtJ8RZYKYoOkgqQpTEHKkZRGrCkmipatCElS2RlGjyQfIYIxFaVeQh3ZHHqaRY1KBb43hKjJKiFtgRsTWpXk1LN7e0d7c0dpMydPKvRJA0JOsUIJ0GOtoBaShKRGYgrIIpJwFJXAJouRksNcc3pak/NTzi4M9XyJVAVCFZNEJxUc95qHjwPtpqeaXTFfVmg1SdhUEYgu4yK4FJH6iDWSKDRVoXl2VmN++UvKxZrZbMb9bzWzUbCcLWjMihwX+H7EqEBiGojRFTF6yI6c55AqEgEfOmIW6EKQZaQbWlxIjD6ibUQViZQOOH/A2AUyT11NHw9UM4MPnmGY0LyVKUk4lDBkFIMbSGj0px6Olg4jE1oYjuGAsIYsJWFMWGmojIVcElCIFBBS4NxARmGUQWWQ2YODMVl02ZFiQonlZG+1E6ZVyoq2P1LbihiPkOeIXE0/p2qYnBIhI3RBtxs4axrInsIqshSECEYr1H9J6Y8QEiGmK+qcMkYbsk8cDz1ayelDkKdtWfwnBk4x2knrrCRJTQxqRJjYvr1h4Qv2KVDNDNJMsp8YDMiANUcGkXFjIIqJJBrDSPA9UsBysUKKxGK5ZPv4QApzCtPQNAuWixkxOoau57jfEn2kHyJ3H2857o6ErPGuwxrLcbenOwTevPuWb9++Yb06JfSPPNy+5/37f8D7xHKlCOGGd29/h1Get999zft371ifX3B2esFf/ae/BiW5fv8NRiQeHvf4MdIUJSeN4tXLC/7217fIosALhYuT4KTQhsIKfDji3BHrNX0b0bqGPBLjFA2ytiLrEVPOmK0a6tqQk8eNB3xsUSZRN4KmWnK/eWR9cUrW5fQXiZQG2zxlu/2/+HB/MyF+pMGNgbQ+RUhHuzvw9HRNdhWl7nEENu2Ac4ayqKgLC+mAsY7BZZxvp7xXCOyON1xfv+f+bk90luvrjyTznsftLduHHdlnpE6M3Y6NTIjgqE3Nw3bDOG7QNjMuBPNakIhTU71a0x/AziNCOqRNZCfxPjL6jrq6pG9vGLuewzCgFVzkNdAQg6bQI34YKIsCnx4wsmHZCC7WO05We+52HS5kgoOxd4gQKWTguT3h57PP+cXqp/y4ecFaVayrCh8CSut/FENICZAmO5z3aCGxusB3A8llRI4417O/75i/UggisQehW2IoScGTfEIiSfmA0IL8CVc36eUz6ZMoDmYkMd2kyLQg5Q4hO4Q0kGpiVoQARdXj5YExGQoppiuykCBkpPgkzVENEk0MWyCB/MTXlZ7oE8bOUToR44DIM0ROKDzKTA/KQxuwZaCeSVJ2WFlMNwXSIaQg4xC6AlEjZEfOHUJMaveUP1EKmKNLST4GhLCklBFZIIUkAylP4o4sRwolSCZPMZMkkNISpaHIDdgF5GsECW0EwY9kBMboiRue1CSTSB7xSUAk5WTlU1JObOKUiCky/bYUkD8JrHKe5D45kzNoWzDseqTM5FKDFMjBMxpJbQqScQQ3sXR1oSAmku8nK29TsX97TZFKIiUpBRSJHMDHRDWfE8KI1YasIAzj9N7kHx7k0TtkYyGOSJtJGXIQxKTJVlHFhD84wrrExwExZLTSmGrShIcYECqTSZOuW9vpAc0UyCxp+w4EmKIkRU+OAWULlBKfbml+eL5rZej7kZym72FkJro7fKzoZpmP4zu2jw/UaqLX9KMm7ecoo2kPGw6blvVZDfHAMI704wY3DkS/xceekBTjEYjTkmcMkwnWjxbXNtPrFhIjErOywWiNj5FD21KZks1+RyEL5lVAxQF3ONA+HkiD4fr6PVE5PAk1jkjfcbo+nbTZKlOlxMoUuMFzWp4ilpbDvqNp5qxqTakSmBYlBYvY4HNHyJmyPsOmmu6Q2Pd7goCb+z1WXHH+vOasXFCZOfdecu03pD5wuL9ivjyjMhUf7u7oR8nN3QOV2fLFy+dYaXn77Q1SZu7fXTFsD+TTMx4fHunuHjlZwMf9LeN4Tx9X/Oa3/8D5WuLGwM37W95/9xZjBir9gu3GI8QVh4drTDegJPR9JKkjvmgJY8DIc8arOxYLz2peIEXJ/lHw+O1ImSK56nGmBiCMAVlWaGPwuUUrQe9HmqJGfhJbuTDJ4aQSxNgTfGQ1myNyi5IGreafeioSW1pSPkxCq6SRokBm+4nLryaJkVSk0GALQRgKdDWiTMQHgx9KpPIo2xA/SdhhWgxIKQnRkDKkJNDGoswC13ZUuUAnO2EDxUjWFiVryqS4aa9YNhf4rmeyDSRCUmQtcGmDLTRD1LT3G3o5sP9GcnjZUD37EdlY0NNnNueA0ZO0LAtJQkzCozyJxJRKaAWptTRNw9OXp6zOSwqjyVFjS0ndTJbJrtPcvjtw9f0V2d+zPnfMZkuiywTRoYQgiqkEnElTjChFkgYpFWUhSc8uMHXN0io+5hr/dovQFmVmeGeRYcLVJhEIeWSMe/rOUdVgqoDzBudGYnIgJ1pNItN1B5pagZDT0iMnUuynm4JcMnaRprF0wxTrdH0gqfxJ7tejTZxkT17ivKcs50imiAtkpIAcK0I4UNiIEg1CS0qbsDoRnSTknignK7ILHi09RshPk68mo/BDpJllwlZNkaw0olUmI3GjhChRZoZre0KQFEUBYcSnRMoOLT1SepzrsMUlUgeUgZAVUCJESYiJf+It/s/+/P8exrWagUgkN0IqMVri+56cM1VtiWnECIsShqH/J9eYykMpydoSkgChJ2NTrlmKM0r3/ylUpY50oSOIiDGGrU9kJfGjJ88b+v0B6T3LxjJqhaoMhZhj8wVvrjc8m5/QNBZbWAQlh22LEh43bOjbwNX9dxyPPd3o2HV3HPqOH33xJX/zd98wq0p+87u/JqSB2iQeb/Z89/WvqSqNMTVPnv6ID++/4fHxGz6+fcfj1QPeJVyC6+trusMNZmG5vztQ5JKjT4iYOW8Mv/fT11QLxVeVJio7mSi1QpMojcZoxfZwT84OssYNnvlFhRsEJEPKc3LjkK6kKCSL+RJdWQ79jt1xhx9GaiNYz07oDkfGYWQ+X+BCxXGwxFRT1ganJDEGNscdvgvUqmQhDcduwKXEsD8yl9NGc//xHlOs2G6hrGpUNSNlgUstWXq2jwdcvGexSOxvPNv9DZvNBw77HfP6ku3jhr1/5HhIaFGzeT3w8wAAIABJREFUnCmyCPR+4LAJpF5ztlrTnB+J2fDxekPya2S+RErDcqnZiSO1meFDRFeC4BzHtqM79mi5YtEort7dYHWcDjpR4gL0QU6M7HrB4e4dJ40gDiO2OWXRVJytH1iuNFePO2I0eFd8GsMyL+0Jv1p8wb9c/YyfzV+zVHOWEirpsFox7YkFQmskgjCM+HHAdy11VROGiOsDMUw65BQCMoELI1VpSc4Rcof4tCiJoyaMAVtGojhgCkM3KCQliIiPI54Kq2co3ZPFHqXPsNmhiw6lKoJr6HsN9BitOR4m4YDAkeMIn4yuSXcURUmMW4xqiC6SkqPQAm0GsuvJoprkWSREBJESSggUBpHVpKzXHzk5nSO1pmvjZEi0eSpniQqSxTQSRUkct0gcIpcIpuJUiAmRKwrVgxoRyk787jSZOsuqmaRV3iELaHSFN5IwDAifEcqQlKW2mpDU9BlJCqNL3OgJwSOVYuqOaKAkuB6tJ874NORCShFyngZ/CdpYYsyImKfhE0HOcSqNVjUpJaT3yHlJNorsAjmnadEQArooGY4t5UmJDJ44ehDAwhLlVJhcNCv2UZBSoIgRYiTmjCoLwqadBnGZCW6cNoD8E8649xTNHLp2eih0k94+FSCzId/uyQKCAH8cKUVJUZRICb4fKcqCse8QMhG8RwqFVAaJIMeWnCcGtFGSwXtklGgsKltiDKj0Q5tcjkzfj4wWxfTL61CwMxt28ci428KoGWWJ9w2505SbgfL1Nxz23yCDRkaBd/e4EHBOk0PF0d9zHI4U4ud0PRzaI5GeLI7EOOC6ObRL5OyIUZLgRk5qizGKtnOMw0j0B/puy0wumZ8sSHnkuO944++QuqcPA+VMcv2+5cLCev2cJy8ukd4T2o7CZ7pjj5KGp/Mz9tZxfX/LzK5ZMEP2S+zZjJvra9SxYaFOOYZ7zptzVN7SrltklelTYt8KNnd31CdfcqIbQhwwKvP8Ys3pqgJ5YNacstsPvP/mLWfnT4ipIAdHFj2DumcfHymyZBgH6krwePSkQ48AVHfg3Vffcfm55as3b8i2Yl4/YfugaPcfOW5v+YOfP+Nw6Hh3deTbt3/HPCuqYUF/KNgcPSqOXJzUKBJVMbDvd4RlJi9KxqPgcCe4mJ8SLPRICllQK4G2EucU0UesSaSkmdVnGMqpN1MZlEhkHEoKjDRIm1nOV7SdIAaLrc4gg1COehY4tj0iXJKiwlpBihEjq2lzmQUiSYb9KWUxkkKLSHYSXOVI5IGcA4W4RGBB9uTcTXCJYKfBDY13CVspog3YmPDDESVmKFNOZWo5GaaDkxSqJBwaUpewhUfIkeAVKRSTcG6xZxgbxrEnxQP77xyb5zXrnz8jL1ckCWpwk/XZiuk2VSQSmUKF6QxVauL0W4XbBqSWLE4rSi+Ig6SyBaXuWM8UrS952I98vL7hcfOGs9WRk8UFIp/iAS96UpTk6FEiYZUBKqJrycVILDVRL1A5sNSWmficlVhwX13Rvr1iHD0GWNUSdMB58M7g3ZHO9VSLNVjPkA/4KNEioKUjuBKRG8IQKFYRKQJKBdyQkclS6gpCZmi3NM0CJSNudKRk0LokBfCuo6oNRhXEmPA5sawLglPEOJJEBAzGz7H5SJUlIq5AeowZQAdS0JQ+k4xC2QIvEyqNpBQR0iB0TVIW6Q4UskbFDDER4h6jJTJV5FFRCEvQAWnOCTlSWo/KfgJAICltphtbTOVIWSNVTcSRhZ7OcgQxiv9yw7gsJhVpiD1GJUDQtrsJDVdbbu9uUFIhpGEcf7jJ+b594LOzcxayQXaC1I+YOiOqSFMWBH1kPQ8UdcMxDkg9UM0EDy7w6Ofct576tEHHR+rlHKH1ZOHKiiAkl69f8H//5V9QNzNevg7MFgVetByHPbY0jBtLqZbc7L9m9ziyubvn/v4drdsyWzTcXQ+kTrPZOA5X3/LFj5+yf7jhcfOAsf6TnEjy4oXmb/7mL4hh5OP7t7TdSFk06Md7vO/xOSK6grs0onTH5aLg9fqU108vmT0p+O31G57/6CU3b7eoYLG6IuBJUpOCZXdXUNg1+13LsXtk4WYozijVcxRP2Y/X0zVdbEgmoJVFekd2R4gKZSusMgS5ZWw1j7cV5YmiWASiyOhCo+aKnkiZNVYIzl8+Z3ayZuwcMnpOz5/Q+8DD3RY3PNCYxLy+QKmeft8zFgW6mfP2bkv74T2r84rt9oHDcc/x+MjQD8hcc7I8QYgNPiissTx7fkn2gr73JH9g0+6RYo/jmtX5Jb9+t0WIgbJ4SzOz1Okljw8RPyY+e33K48ahs2HzsKVtH7DG0JTPuT1+TVknmqbk1jtEKMhJobOD4Mltg5KSx35Dri/xQ4XVicVsTV1NJSZpSkaXqfWKL5495ffKE37PPuV185IX9SVkePrsjEBPaU4AwRAiWSmkELihp+9aTGFoFnNuPr4nh0xZFJOq2CfOL0/YiYHDviUOO4SxnxS6CkEiiRY3LKnL12zbO4QeEWpE6RYfBD5krB6nbVBS0zYpS8Q4B0qUyJRmjx8CC/UlPjwiixadSxQrEIGQA85/RhoDyr5DigOxbVCpQnmD1hIbDZhAUfe0LlDoFVkIClMics3YJXyAyj7Dqjk3H7ecri/xfo9QPYhI1wXq4il23tIefsNua3h+8WNsNRBzyzBagqs5uXSkfKRqFOPYIqPBFBZdVqiy5LDdUs4bjJrRH3ssgiwsyUKOgTz0pMZCOk6ZeakRMqN0ZOw7/KGjaWbE6ClrS4geW9X4FCd0YcrQSdSnuIcpCowtORyOEDVGVJ/+vzMxZqqmYbd5ZB41sVIkH5DjSLIWnTJOQakMhS6RszPcxzvYJ9TZjM6A6jpWMwNVJGWHMhrppwykUprReUiZtt2xmF2SUsBQIil+OIyHAm0XhDbgQz9lV8sCM9P0V4H+mLAvatyupToo6ucrYpE5bjY0VYkfRnKMlFXFYddiTEkmE1xCJE1tKrq+hSJTGo2uLVn4yXQcIypWP3g9YXT43k2dIpFBGErzjNv5G7bhDn8Y2fvMqEdCe0B3nouTApEtOX3g/PwpoV8wdHO6sMXlHUILBCfsx0Aa35PdAZMsIg643BNzIIqRNL/m4vwVEui2kTD2GAmlVlg1mXRPlyue6kv26UhaVtwPI3t/JAWHdxuEkjxdnlMvTlnpzOlqweP2FldEmqWiVp7dYYt5Nidef0S4r4ltIOdXmHhKVjXXu2/o3k25dsmcYAObwzWBwBeff0lIk0p8tzL8+PI1/SZyvblh6zpOL5/wZz/5U65vv+Wvv3rDN1+/I/rIyUlkvZwjheXJyQnnZyveza8JJI7mCOeJvYd48PhDz0P3iIiKr74b+I/f/pbL1RohBwb/HjUPmOKEv/wu4fw17fY9j28CL9dPKNXIAstMK8ZhhxgtpSmxfkcaAjGe0B0tksS8BCMSUtRkEZkXe2oqQrHgQTja0HOeamZNjVAFvu/QVpNJKGkhGxSCssw0xtJ1A9ZqgnigqGrcUDMOme6YSf4cJRYslpbDgenCKndI7bC6ZEgWn95TNpKQHTk+I8oRbTdTx4UVRZUJ6oDvFGVxOT3gqgGle1IaEQB6RhgGqvoJwcrJHh1HpEvkUbMfB2Ynhllc0G4nbLKQcioISlBaMS/WZLnBmEz0gaFtIRzYv/1Ae39P8XJGNzpm0aDNYerG5QRIBBqNIkeFCAYXA4d9xokjmAGRFcYsqW1k3ViM1JQysBkNh/GGcjHw5fKM52eXLFeWj+8Mxewcb39NVAekNBRxQR1LSAldnzKGQJcdpjxixp6mnDF7uqRQhjh6/KNDHfdoscEojZOBlByYiFQJqweSSlx9rNltHKt1gBxxXcQYKApNLgqUhCG0CDWCFIi8QqYlUgvqpuGwHVkun7HbD+iyIIQpIrQoT8hpYPQTUxwSPo6MvgcZqW3G7w8Iu6KYCUQdGdqAERmTQXqFjgtCVZLDkXzYYwuLzw0hCUQA40AxUFeR9vhAoU9gaAgxI8wRY1vqypJCRZ/3BGURZaLtA8lJpKyQ2XPcbSnMOc0is9lFslTTbTZmEhsSqX4opf/nDeO5ykivUHkGLiGOI2DR5UgUGVMu2R12DOGWpH6YGR8eFP7c4O1IFJ4oMmosiOOO2UkJYsY2BrxQ9Kpg4wXdEJBNx0x+z+havpj/Gbt8QBpNwjCET2pSW7K73RFuC/7wv/5zTl9ExnRHOBwRwVLUiq17ZNO3HMMjD/srNv0DG3eD0ZFnTz7jeBjYbQdubh75/Gev2B8HHm97krcU9imtu+NwuOLvf33g1avPeffdW9r9lGn23nPwDZWdU6kN0rSIoeHZ7CmfXSz4/LNTzp+uOfrMk5PXbHcti88b7u4+chgfGdIIcoY3kmx2POy21PNzbH3BZnSYMsPqgVxUzLoZwrRUtcCkGVIllB1BdKSUiBR8GDcc7284Oz1nt/0N2/41I4bZquLF8xW50zx//oq/tN8zm8HTswXH/Y6ZqVHVkrYPSLPEbd7w49eCh93XBCtIcklBQrkN3UEQuprdURJ9xvePFNrg2pK+jZiyRJkF3ahZ5MxeRk6fPsGNkXD7iOz2E4JSWNZPfspx6xn6a0pt2D62aP0BSstNV/Or5y/49nbD4/u/41l1Bp1jUQrmTxrK08ztIfAvfvUrjtsrjvuWx27HMDh8mlFLgfaP2P47GqVIcoYue4IuOF1WPF2smHnDICvM3PL7uuJPNqd8sT7ly9MnXJQLpJMsqifU8il9vgUt8YceT0QYSZID6XDPSitUU9A+XDFzI+SadjdJcJT0XO0GGl0z7hJanxKH3XS4KZCSSdvcB6T+Flu/oa7X7I8ZwRPqQmLNDpErhjGhV4HWb5gVF4zHOyojKe2S3WgZ44aDvybqEa3WkGq6sUWoQNEkivSIVpbjrmJ1uibMHcMw4pMgD8WUqasSQ5emzbqsEIXGC0GKA94fEQSCXBFFwhYlw9CT9Egzq1Fyyg+i97hDD2HB85dzUj7iPxVEvTii5wlVLVD7FXvvkV6QnEc1JbkoyD4z03OSrOjDEZRFDxFnPakSaF9jDoqD61g2GVkEOt+hlAFRoqXE+xE/RurGEPwRKV7iekkQEdvUqBxoHzaUZUk3dKgCQveAyhElwI2BMWRmy5Op/NQP1LpC1iV51xOjJ5YKU0n8vqMpDSEmdFkTjy26lBPDtpDMnOZ4OCLmJ4RGUD2MhHaA0qBn0+2KSQYvFTk7crslZU9SFcQfLjf0UhG3PYyKuI3IpUTpQHq7w4eR1U9fEb++otAK96rCyohsR5QAIQT32yOXT58SYqBuLK47IEXG1IZcKA77kcInqDLtoaN/9JTrU7TOCD+Q5pc/eD3lqqQ+XODiCGpapgzpkbuHkfeHdyBOuNkJbJVYVBX1/BTzpESVhsP+BQ93Nzh/RRAlWUHMU2FPM2fuK95udzydVdTFyH7oMamiMieA4doXPKnh+rpF+hM0CXeYsJ/rpuIQvmO5vOBkZfns5DVFtWTz0DL0fqLL7D3L84bnLzVtfM/FYkE6gogKMatolmDMJSJEKnmDCYLfX/w5v377H9m5Led5gzpWvL174HffX3N7+44XT1+w+4sPLKoVL5+/wtod68sZi2aGOH3FwzFwsjCI68ylOeUnT3/C+ewFh0eJdtf86z/+gmUzp1oarq/fEn3m4tkLnpz/PnVxS1EceaqeMNNr1hcNbuj49u17/urue97dbjm8/8C//NVn/P5PX+JuN4xHyXc3e3579Z71+pJfPf8RX3/1jlfViuIQeHV+Tlka9mJH6kasHjhrBP3dkSfFBVIISgNZFbisyNYQvcLGhBaJzu2xWnCiIYlAYRyDPzLsz7l8bknxgTzUyByprKUsFwydwQ1rMkeE3DITa+pcIkRLVC1K1xRckNIN80rT7jbMlxeEVE+pOm+oEFSLgiokbGU5HO8w+RQhnpPVFI3RSWHcSJEkeRQoscAqSwiO5DoKnbBJcezfMq8OWKsga5AFIUtillTFjPEYgSNFWSC0ZPQ9KQUaXWKU4ma7Y7lWyN0R7QcEiWF0vPvqA/7/+Fv+5Pw55bMVvd6TMCAqyJIsJU4k2nDkoizZfLhBPD9H7TNyUKzrBcVKIIXHKsM4JA7BcFAn7B5aHh73BOUplyWunPPQl7S2xeojtl8zU2ck4xkt7D7dOA7uEd0Hij4zKz3JVmRrCMqTS8Np/SWVPuXr//3f8vrJBfdhD+MCORjSOBBkpihm7O4GlrN7bPEWLWu8LwnGYOaRze4tq+ZL9tueQ3tgNquZLwqkUTjfoUyiMifc3+wJoodkcPsSbQNF01OXB0LqiVnT2AsIJ8Q+UCmFyCXuCP1gaRYFh33DTC2IviULCdQYmZC6o1GJ7bFDyBJbzCmtIsSOmI4I5bBVQXtc4UbH2bpgu/kOrQ0hlIRxRlUXiKqj3VyzXJ4S3SXjOJnGo3C4WCCs5sgBpefIQhPbDpM02Y2oHLHWEo4/JGL9s4bxFKYrfCnzRB0IHdJmlHiOGzJh3JBDRoUamQPw9h+/tlq09GMgbixKSErtsLWnqBfctT2qcOihZH8z4uuEahLYwJA0Vv+EF08DSu9ZCIUtK1qX8V4g7YwhGb6/uuFf/Js/4OSVQ/BA6g/IHJEysds4jgdPcB2WhvVqjpKaH73+MWenS7rjnrdv/gPztcSWp+zuA0N4wFSepGEcBsYwYnTNcv4Eq+e4zmG1JJsanxI+tQR/4MnzS4yd44fMH//pL3n94oRSGUI/xQNOX5VcXd0QuoaTYs2b9+/ZddNmoRIzyHeE3NKcnRHUnvnsFBU0yhUw1Cj5hJTvScFxdnbG4+MjfSeIWVLUkqJShGHBojxnc/wt2X6DEm8pyp8g0yuOuwKi5fz8S3T57zg/e83N1SOr5QmL+QqEJbHDiTvWZ3s+XD1j6J9xcXmOiIqgHaLOmPmeImyx83ekXBJHx+1+T5aB1ZOS2WLOcfgH9g8jIiY+//KP6HpH197SDw+EeJiKRu0WW24p63Nefb7m/vqGEBKHwwH/7itO1jVX7wXff33Lf/X5l2yOhmY2Y9k4dBwwoeSXf/JnPFy94dVsxe2x47fvbjCzgXr+iJe3zGZ7jNxi1RlBZuyyoiBymWtOT0844GjKIy/zK/5k/od8dgLPZ6+o0nPUcEFlFxSVIIi7iUtdOJTfUutTRNL4Q2DsambzAlzg9l3LupZU9Rv6XcHYWoLsUeaB0c2xpUKoLaU4AWb4kPA+EUJAmETXrhE20fYdo2vw5p5SZ4Qs2Lc31Kse8owUzz810ht89oz9PSEaqqKg0A2yWhFTi6l22CbhPbgxo2WirEqiN58Kww6lwFr1qVg1xcMG17FenXB7/4DVJfOmIespYycVJDOSCCijQGrq2ZycoT0E3KColnO0vUCIFp8CptB0Q4tUmnrxhBgF5CVj9y1SKaw2pKymkngO5BimmziXKRYVLgRSSMQ4FSw1hmFsqU8KNo/XpL6gqTVFCW3ckOWRZlFRFUv8IDnuFLp4YL4+oSgNIXi881RlQ8qJECH1Hi08KQlkLkBVqJQYh4w2HnAk4VFCkfspN05ZQmXR9wdynRlrRbjeU5wtppKllBTGMBwOGGUBMZECrEUngQ+Ovh1QxqLKhruPt6zPTtjuNpTNKTEkQvhh7C9nUFpyGHuSiAhtiClhYmJd1xy6HVFHZMqsVIFzniTCtEFMI/NFxdi3WFsyDB4pC1KCfvDk7KlFQ64U7W6PP/YsVmf0KTF2A7XJ2PKHtKyhfwTdUTcaVWjGg6EdCj701+w+e8PV2//E5eoLTmcLchi5ax/YbgTLcc37hw/oxYa6BHFsiHuBSyOD6mnTlloGLpaG88sV+03Lk/kFKTuOboeaOU77kf11weZ6w6sfJ8o6YQ00Zcl8tkab/x7vLaUe0WbFyfk5Lu3wcUsIPf3YcPHkBUkJ3r59y7wwjCFzXjynqE5xuePNu99wvr6gGX7O7/3C8/52xyKdUFvByfIUM55Rti8R/ff86OKEgMTKS2JueX/zFe0w8N+9/B/53Vf/G7/+m6/5X/7n/5VtGthaTW3gvnsgP1aQFT/7/TUvP18ws3/IMAysZy8wOnOyWiLEgVevLLPyjJ/96CU6RAzn/Gbzgb9785GvfvsPWOf5n/78j/jR5YKnJy/49/eZ/+fbv+fdx/ecnK75N//qX/O7//BXrOYrtEvMjOX4uCEVC5bVCWfnDeOjI/LZJFzpHzi7rKY4Wudwrkcng/dbqmJO7FaIPCfnjJCeUteUYo6ImeVZw3C8plGvSd6g9I7KClSe46JGqchi1VDogsNDZOwqbFFjZ6dEBP3YURjN0GW0WKE5R4iAi3uC2FE2Ge0X+LHhcOwRdo8qdhhryUkSQiCrRBwXWGvQ2uJGjw/DFGMTYIxFS81Z+ScMhzcUdsW8WdMOd8ThwKw6pTBz7g6/QZVnzJtTQnCE0CJEQulMkp4sB1RR0IuO1WLGeEgcx5H7t3tu/s+/5ad/+secP6mQwlMN4lP/QYNISJWQwuCPHafzEw5ZoMpMWRdIK9AGtDDILMghYhMcD46rX/8WddixWihmWjLKFlFp1lVJYTVHo/AhEZ3CZQf2kZAeSV6iVEaUjs4VzJVCR0/MEYqa5rMlNlheXv0RV3/7FVpB9D2IkdkyMaYRUz4ypluQr1nP/xXOPRDSO4QcSf45dV2iyx3umLB6NpU8x0sykhgPjBja8J6zJ0+5fjdS1IFycUDKAqgZhwGjLkkJpOkZ81tOZ0+JzhAGidKCxUmLi9cY65Eq08xAqymWkz8tMI7tOOES1YjniJGGnAMpekRWSGlItECgaw0xNugKiqIjyy1RCLo2YcVnxCFjrELkIzEeEcojlCHHgq4/sDppIA1U5RRZLAtJypkQRrT+4e3mP2sYJ03RRyEgTokkbJUp/Q0yRZLqEDYwCIHLP8w4ti5QDIl+HMixYzHLnK5ntOOBoztwUq6JhULInqIQCG0wQpBKT2+3RGNwNDxZP+Xu4Z6kIsvTJZ3XDKPi5avnvPxsDfqRsB9hKFFZElJkv8uQLih04qQ64ezzZ3hxIEZL3zl82PKTH/0RV1f3fPaF4PZmh3Ov2R8+0g2P0+CRLVI2zJoFVx+ukUpRaYk2DT4m+niLloKfv/4Jm/uRrB0/enLKWWPwJMJJRVUs+HDzEX2mKWXk6v0DzKEsLogq82H/gWwys2rGcNOizjJeDMzOziiWJaE8MtNvGccp0ztbWFofWCQFxYzumPBJ8dmrFXcPD/z970Z+/otf8OHjdwztbzg9KVFfPKEoDVmu+G/+2/+Bb3/zDVkpTPHpECwbZuuazntq/wd893iFdpnVSkA+4oVGFS9oiiWvL3u24y/YPlzx3ff/wOrijBD0RII5Qn/YoZGY6pL7zXsetjeklPBDT0gDWQ7MqhMePnqIJxADTQNKQAyC7cMBoxLfdH9DZRqcvWHoHN3jDBdfYWYvWZUWnW/5/MUZ1x8WWOWo/BV2c4WoI670bIsFqVhQVOeUIlLoNfNGc9x9x922IwnJk3nDL0TFa5M4rxUnVjPTI3V5TzXrkbYm+KdIThjHI67dYdcjIgpy59Amk3Mg7wQ5POKzJT4sCAOQW8hHFA2RTyr63DDmLTkWxNwT5J6kBEqsyHKLrSUuNliVQdSMIZE8LJfnjP6a6AxaOZK8o2wsXRdJPrNa1hz2I9vDkbOzFd4JkpsjlUbEI4IDVblG5BqrC7re05QnpE9P7wiJ6zqkiTR1CTlRWkNRWISauNxWlsQ4UhVnOLdHYFmenjKGDT460ApTRrLa48hkJZFCoYsSERLSGKRRHPtHtPP46KnqCpUm0pKwmsRUppRSoBGYsiL5EZKjMCVSW8igSomwEryiqiJCJvpjQCSLVUuyz2SduLn9yLxuUEKQQouKFYrpMFNKElzE6JKyaXCHgugdfpw2fFUlyWpE24LgLCRN6Mfp/SrtVGTPArmqEEZTZ4hNSSJOKC6jkGVB2rVYoyEKnPMUQiHM/8vae3xJtmb3dfvz14VNU776uX5t1ZIIipBZEtcitJYm4oz/qwYaiIQMJFEkCIDtzetnymZVZWREXPdZDW52E6+nQEzTrMyMm58553f2NhzPZ+biub54xPDuTFU1+HmGoilZIIjwJ3Qqqy05RqyVxAJijiA1+bJDlMT81QtWTctkDVEWKAUlG6Sp8NNI19YMp+MSqZARaQQpB4SASrWcQkQXCR/OnAlUjcSeAiJnYuew4tt0l+QLUhWMKeRSuBsDv/Sv+eA95WR59uAJQcM34ytM1jSi5fzVmWP6gJ97rrYb9ptrjkrzcvrAXeixrlA5RZk1lpH35y/IpmFXObQQTFJy9BmmLTbCP//zf8anP34EKLpWU1mYToW7d2vsZkJzYnWxB9ViqyfEWBinHoQi5gvm0yM26v/hsrvg/fRbhEwoPZFHxXa1o2lm6jpzWq3RNyeu9Y7EwM35Jb7c0awzP/gu1O6SGB3H1pOyQZqBqrnli1/9Gw7f3PCv/qf/lnL6gp/+TLK7UHQbRbpr6FbPGcc7nm4/p4sXXG0e0deeW6WorKSpL/jdb97w/e//93SrA7ZMqLhiug2cDwEVW773naf81z9u+bMffIeH1U/4y7/6GV+/fcOgIpvrSy7Nmhd/+yvKyePPA7t6y75aQSm0umItWozs6J4Y7j68xNmazX7LeZ6WAW5dqLLCyhrpBrpKU8tLYkgINSGkRWZDSZLVelgEcP1jzMYyi5c0jViKWVOgMgN185Qgjkz5PfV6i06WkjICj3MTZX3Dxn5Cf5xxzQe0uyVNHXFcU0pNJRJz9GRuwUzU1RZVWvKkCSES5hlXGVxjlhw3GamAXBBiGdouKVOkYJpes74QqJIZTu+BQGUN8+gZ7g6sVlu8ukNZSxERlwUFC9KRs0Ow53QKYNeMxxuwEWk8pu8Rx5GPySYoAAAgAElEQVSf/h9/yX/12b/ENpoYPFkIRIkUBLEIJpYi1H53wVfHd+zRNLWFKBBCY1xFiWCEpFKa0+nEuqupOk1dQTaJKQZi8hhpmUJPVIGTv6FEsfDsVYUpmnGOFOsRdSKKE1NsaXVL3awp1ZagLdXHBvPZx6hXkvjht4R8Q84zOsuFaDfM+LFC7gNZvyH4EZH3qNIQR0vVBobwimGscPqSQiSx2KVLWuMHjasT43Tk4eNnHIbfYVcTpWh831JiRyHhbOT2wwviXMh+uWQlOSBlxChLSAOrtSLmG5YTakvJGpJdMIrqhFaaIjK5JEqWLJNahhwVYTb4oWIuv+XhtafcTgRvUVSQHD4IWrtjLhFSj1ELsJCcF5+FMqSiKCkj8cSU0EKT4wyqkHPEB4+U314z/0GHcVH+fpm9oK2GJJniFm/OpAQ53QK3yDTd/2GWV1U1BPGeKYxoHG254tRX9PNMu7vgPAvmqcHXA6GamJUh2g7TtDS2QYgJLVruxkgwFVlGQg4UCW2lllznaaCIGSs1qlJMMeL9jO0Em4sV87AjnCKrbseU7jiee453CqN/gLna8Pjha2z3jt32zO3tkbuTxIcNMgvmyXM6e1y14tXLr3n25DFaZKIojHFG1lt26zXf//GP+M2vv+bx1SUfffYpRk70p4mUKySBnUto1+K95mQLmhkfz4gUaUVhe3nJT3/xDRdXe45xMcY1tqEpGhsERWsOxyPf/9FD5hxx1QOaqWE2twR3xlnN9cUDfvnF31Ctttx9aHFiR70WTMNX/OoXgs/0T3j6qeHx848Yhi8p6hZTC4RtUJWi6gQVl4Q7zX/+8Wccz+/JPVTmGaZuKDIR/Zmr3SO28siHTrG/2iGNYvIz5/5MGAMr+x3m48DXh69IRaIkpBjQWtLUa/q+QtLhx543b96w7hQXVw/pzzeM48iq3eLYo9JE3Ux8+ebnzEdJU3+MbmESGmSNKxtklogm0pRI5w4M0x1355GHzUe4fIm1CeUkwmoI75nmHe9OA4fTLStVqN5nHj94xpPVUzZS0+SOtWtZtx3ONCBbXKVR6kQcR5zaIUKLn94SxldI7TgPNWruWZktQ5+Q/RkpFxhTilsiGTCEVHCmZRo1RfYgBEWsQM5E+RbpMsP4fXLeMJWXCKmRRSPUhE9HpHCY5kzKd0jlOPdQ0kOsakn+QF3LRSeeJHMfkXJCK4mSM1ZDVRdyGMklIzUolyjRk0VEKokynhg1VlnOpwGlLKVAiOH+gJmRyiJEhZIBoRVSSFLOFFHQViKNAjkjxEIvatsLclioIUUWSk4oJZCqIKoK55qFkoJA6CWLmQUoa7FVBVMg5uXZKQJSSBAKqMI0zzR2hZEwTwNDP1A5g5aSaRwZUib5zOp6xzR5pnNPzgXjKiBzHoaFxKE1siRSPi7vSdLkoDG6hbIQZGK8RehCmSFribJ6IVz6gNcCSsQEiXQKnwNSFLQSIArG6GVASzqmOWCR+DlgjMVqQ+xHpFCAxM+JtlkxzBGjCopvtzinYSSmM6t1gzIVOS+0KwT4fkBXGrmtsFOC04hpO4RxSyZc2gXFqTQpRayzJAJCCJS2CNug554pzlQhs7+6JCkgerRWKNvyJ043dK7IwpFjJhZPViO++TX7Z4KfvR1oxg7nKrIHYxuUWXGcEq4K6MrhfWaYTiQtkW2PIWNoEGfJnI7o9RpdVTTNDt/Py1CpMlQqs3t8xZ//d5+wvu4QqiLOKyrjUCWj80QuAivusOIa2V8SMMxTQleJrm7JQiNNw8G+ptt8ydubO9YPHvDim5ec3n3gwYNP2a07pnBLFE+5vHXIlSY/V/Tn1+ATNTumlLh6+ucQFYfTzP6jO6Zp5tx7ehGReP7ZX/w3fOfZE/71//JX/JPvXpDiHYY1DPCzn/4dN+Pv+Of/4n9GqS1TeE8fC8OgmAeLn2YCJ549fMJw1MSpQouW0L9gryN/9nGDap7y/U+e8INH/xlv30h++eoF0zBBFugoMXMgHN+zrzp6V9hWLf48oJ1FiIiUAVfVWF2Q6ozWkFJLCoqSEkIVnLI4tWHfXYMYqOzA7eElzioqt1tQmP4M1FRux2h7hBjYrx8giiV7UCpQu0BMdyTAuWty9gj7Fi0gh5r5uEG4FlFB4oAWFSW3SCFxVUCJhHOaISlclTCNXC7GWZFTpDAi5YRzDqmqpfMoCtoYhFy6S/GemiRQtG2LomGeJ5RW5CxQytE2Fe/fv0dKgxEtcRLkYjBaEHPC+whCYpyi79/TNtccxUgKEzF5RAjgM6/+9rccf/2O3cfPyNYTy4J5NGqxAecMSWrGkrkdejQL6k8pgXOWkgQlSgoGIcApzfXHD4nCE/JAmAd0KlilibJQImyE41RahI5UlaKpLAJBbo7Lui4uSObMkBd0dY4a5xtK9pimsPvuM/ov4Ot3v0SKCa08swdjOsLgEGmNj5GQ3oGQKNUuzoUy46eKORgyA4iJFGq8UBg9UuQIxZCyWqzr9haj1uT5kpAmUvI4GzGmoHVDmi4wMgIeoQOqAEUi5QAhY9gzjxFQCK0oOSCYQUSatuJ8HnBugxCGeUhIJTFKkkvifPJYtyP7K063CwLTKIFSkFmkYTF5hLojxRFYQRQo3aJRSJbiUVMva47SCj9HhFgGjlNOKCEp5R8xpiKEQCxkX4pQ6KojTTPGvIPsiXMgJ0GMhiQz8J+qOUN4zc6tUDKgpCYKeP3uTBIFW1vq1SWhmgkL9ICmLsg6ksRIFoaJiaAP+OzIRZDi0hrvmhVz8EglaW3NOBRUVZHVQpCQBrbXCklEqpqmmqm0QxWPsAUhWhSKpjZ0caJpLqnNLbvdmdk/IsWRFCfG4ciXX39F3aw43O559vAJjbVQeqbpyNA/4Nmjj3iyu+TWveCHzz7msr4g+juE0mRq/Bi4tN+jGPji5iuMqWi7FX0f8F5Qr3aEIlHAykBTAhUCIyuEXhMxhHFis37G6WD46JPnfPXN7+nHEzFH2m7NetVRkiIGx/OPd3z961c0uuLhY8dxfM/Ld2948dqwvvoYUxrqesv1g8eo2CHZIOiwxoIqdPYCUSb2zTVeNZQkMWrAmFuiDMzRUtXXrNs167UilMBpOOJcjwaEh5mBvD0SZovTLcMwM40z8zRTVYlhHDidXyLwbPdPQRg2u5qm00RfMEZAKBihefGFIDuBWkeEOyHKLXMP9XbFaTpjhaC3hYGE6CNlgs6uFmNjXajxdJNlToaZE4e7rxmO79hywcfND/n8+iGNkMTzJZcPH3Gx26CNJWeJUBbBSAgHUszk4GAe8P2IP7UIo5njiBszdlVx9Dc44RfWdtGk1JFLpOgjWYEwFhEy0pyJEVLokKohyiOqaEIUFHkmi0WFLuU9+jCBEh1V3XI+98TUomwg6VtiOpKyRSmLFhU5VEg5YF1BiIQsFilriBaJhhJpmpqUEilnRJIoqamrpZ1WMth7dnMuYLSBHMkF6qZZcIZVwZfE3fE9ttFQNDkrlHJoFRj7SOhH9Lom54Iko4pA46jNBTJbVKsoUhOJaK2REkqOZKHI2iCMYz4dyUYgtCWkiBAglcAzk4WmVQ1C3lFKRAoHuYKyXGLCPLPf71CuUCYJWUASlFjuB9IjTVNBjpyPZ/wUqZt2efaYCD5RpERkxzwJ6qZD2UgpCSnUMqxTEoQMGrIS5DlSdL6/lAiy9wghiDGAuZ+pl5Kc4j3DHEIICBzBR9brDh8mRJFoFiLP33/5aVz+ViQSmZIFJWeElCglqJuaIApGSWTRYDRRRSJnjJVAISVPyoJK1ct6qiRSOUggb3vMtsEYi4mSWWRSo5ah+Sni/fTtzSHNpFSDUChdcI2GlHl3eslp7Jl9YbNeQVSM6URMHyjqliAVqrFMdU0JgjyNmClyIS2urhjFhAk7IgaTFXkeyWKm2zbsd5c0bcfFo2se85BMy/FuoHYtzl/gj5Lh5oY0fWA+PcFtFcPQQ62p3AqtOqRWCFeQDvwwsF//GccPb2l2a8zde6wQbK87xrln3V5w6g+c+4wTHd/ZfMJBd7x8/4bb4UQ/vedh/QO++N2RR59eoeQl0+T5cPue8/iBp08veXz1lJ//fy/40Q9/wLMHO47HW47ngUGcCG3BZ02fHO+++j2rdubQHxjHkXGYUFi+/70fo8aau9c3bF3hm1cv6G9+TRq+Ye0mNqsLLlafcHPo+F//37/i9zev6O9ukT7SJMMWw6ZYtAepa7qqZQxlwVEajdFQuYJAsqqe4eSKXAr77h47KkesiZQYieFyIZK4HinXkPdkf82CnHuH01um2VNXDarsWR5hT8wTOQsqLshRIExP5QzT3EAyCJWRIiBND0osa2O5QhZFTopCxNiEUYVSJpRSkNYI1kwhIZVHFokSNdq4ezHNjJaSyjmkFEQflkO9VQihFldEWfCcdb1GIJiGGZ+Wg7qrVku0TAlyUoS4IFJjXvj9UhuMsQgvsWgKBhlqtE8Ur4gpcPjNLb/93/4DP2xa2keGKDOLmkIic8QgcdKAT5iYydoyzBlREilISvLEVDC2kGXBVYpWtZyTJPgFhdhkSaUMoWTImQqFr9ZoHWmMRAlNSZmqqckYwqwJxVDkTEgTcYhsRYXVmiRnNo+e8CtGfBoR9zGWEhMljQihaNeJEDS1eYTWy0C8KAWlBTlKFFuq2qNEhryYhIUCSiKlEaWuUNLx/sMLmvoxxA0kTSm3ZDGhdLt4O6otIY1IIYglkrJAYlBqKeyESSJzg9aGkiOQgIyPYXENuJYYBTEkjGtQSuGDZw4BbSxdYzmfNMnXJEakLjhTk2LBz2esncnJI0Qi3keclNKIookBUsxUtiLOAW1qUgwoteB0SxF/PJj/Ix7GF4X0AiS2SKeJIZNVWQQLaqmMIRqk6IDX/+lr1cQ0WzIGpSRTHvDTmXazZwYEiclMBL3QEozQGKXuMX/5Pt+lkGUmjpmcaqzrULRoLdG1JJDAWny0+OTJRVK5Fc1G8uHdAR8M69ZBchhRYxLUjcKamqabKFxC0LRdTZg1yU/k1DNPd7y9+ZLJ97TrDcF7njx4ysV6h8jv6E/v8OMFH3/nR9SVZ7dpefLwCW2zY5QQksWPmjgLXL0mGhjja5Iu4AxezIuoQ+24Ox5p2wZtJGEel1YIGq0qlDakNGGcpSDQRiG15A8XLmslVa2Zg+Tp48+5OX3B1y9/zk8+/x+wrqWSHje/5c37n3P55pLH15esmo8wpcEPmRIbSBXjWVCvods85njzG5SsMW7F7PvlHyJ7BJagBWqq77nQhTlGnFlhdUsOnpwndCfw4hlBR+RlYOw94zTh40TKM+9uInNfGOZbUrhAym65wcqJVI64tcckxeQLY1/hmkzII7M/MI1bjsqSVEIpiFNimCL9pKipkLZFqkL2A9pUyKyZfOacEkV7zm/PpA+JJ+0V33/4jMfummau0Pstm12DtQofMrlk6kqT40SYEyIqQvDk7Ck+IZFEHynZE2PCRL2QPpjJzKRUSClRhCKx0H1SEkilF2sl5yX3y46SLkhBI+1AFD1GaqQwiJwpKVHKEhmZxoGcF/uaoCbEWwRntNviZ4XIBiWhqgzGaIIvkCVaq4VZz5I5RhSQGcmySAq55JkXxnfBmpp5HFFSLoxwsXye1BXEhX1fiHhfqLo1pbD8bsIipGA8TVSuRSpDCiNaykWrLtSycKORVUOeCwmBVAtZpiBAabK+rxSPM2a1IseyoM/uqSlZJoQxiKzI2SFFRmuxMMRFWjaFLOm6zbJhuUUsJFDEkEklYyuHMYo4ecLYU1iqXMosMbcQEkhNJS0SBVmgrKEUCUJScoF7TrDShhIjJSWkkQgtljx68IgCRuuFZmA0OaQ/iqIoBUEh+BkhBJWz9MMRrduFX/8nJmUrJVpKckjEkijhns++alBVhYiLFTaJgraGLAQle6SMKGWW9yzOKOnuO5oapRyiGKbhSOxH6kc7RFb0X7/DXnSUWpODgHkk58O3fp4YD/jkcbrBaYlEc3dS3BzPOLO8b8ehR+lCEifsdEBnTy2+S449IWakkPghIoLB2RopND6dqJVhFgWnBdsOVvsLLndPuWyfUZsNzfWe8LVAiIKNFbWpkN7Q30ammwICjv3EfKihLbiLTLtRSGEoReNMQ5ADrq5YmWse7jsa2/HkoSXGkdVKw6FQNx3v3v8aqR3byys2u4bsBHe9J043lHpEhgMPNobv7DbUbsM09ryT0I+aTy+fkMOE8xM//PTHJCkossbLGyZG9g9W6FvBzdtfEs6Z4STw44F5OjCeP+CcYWsec3zZc/jqLWZT8frLv0VNN9Q6YXRDOWjefjnxd7/5t/zVv/93jOcD+MgGw0427GXDVtRLt81pVq5G+IRxjkpppMikNONsS2VWaFokCaPMIqZzDlWNDMeZaTrT1i0xe6qqRpSaXBbdvdE7yFeUfEarcn/5X6JQi4EzU1KFFBEhFCJpNBWCQs6BIgpKW6SWxDRhrUGUdukAlUX4I6UgTAJjFCUbCpocjwiZQWqU0AtPPM6QwchF9rIQTJZ1Tkr1R5wqMiIYyCjIlrL06aA4Srpf++SMRixejuQXzwQGkeRiWpYN03gkxAknJEo5Zl0YKUyHE7/+y/+Lxz98RHf1PYoG9HJIy6GAspTMEq1BoEzLPIyUOEOKlDwTSsKWZWje3f9fC6+odQXSoEpBloIJEamXCrrWAqdrtFAQMzFktNkSc2AuE0hFyZqUM14IJh8QRlB0IYuJPp6QQpFp8MUj0ozMCWeWLug4LLZUIQrkCSUjyhqS6BGyQ7EjxiPWzH/sqJZsoUw4WzMNYRGSMSJEjxABwTKznhLEMGKsI/u8eDmKIf/BY5NrcuoJccRWFVqVJQpdMlJqSpF4XxAOEMsFSioFQi/D8TlTigYiWhaEntFypCAJwRJnTQkKYTIlt2ijFzFcmUHkhUCVwPtEWynGYUbIxekCEik1iwwtUfKfLOL/kMM4YpFeFATCGJCKLBVRXJIYwUSUE5hiKOXbHBdnG45HsK5BCEmUB4QrmM0KX0+cyw1zMCQtSEXgvcJog3QCymmppJZrSvlAGj3KdFjdEJMkSo2yklMaMZVjPkykGNHOUJkWkSLH257sG1ZdRxEKxAqlJVVbcK7G1RKtKs53A6vukjRu8cOJEu8YR8vp+JaPvvMRrl0hcTx5+JwHF1ekacXp0CLFcx49/Jzb299x/egp26trTLti0mHhnoZEFBlEYAiRrDQpB6awKH4rp1hbw6lkNrsdPi+FNoRcIgYio2TEVIZpPtOsKvr5QFU3rFfXwAkhAiklvHA8e/Yxv/7f/y39+I6iIz53IJ5Tu4rzeMfr1y94/uSCrnlAHiXC9RRjSNESfMLlSCFSykQRAakzgokyT4SgUNIiRWaYB+pKMc1nfJio2xYhDMdpwjqLcZbTuSHlA9t1onI9ddCEopiDJJUtkymEw8hwzJT1immsmYNCV4V272iU5tXvDuidX1jCp8BRj3wwI0WMnIczzx895NCfmN/dEceI3m2QnWZIJ0RvaXLNyRimfCaJEf9+5Phipjo3fHb9gOdrRzvtWOuHbJ4pqirihzPjLJHa3CO/JtKoUcUSY0+ZBEoVdD2S5xmVlsNhCBodK2LJC9YoGXK2KGNIQmGsY7rLlGIJoSWJE9IcEEIjwiNyFJjm/b1MwCKKIpPuK7EVUmdOhyPNSqLMSAo7ytyhjMQ4yzR5tEjkktDSLJtJiUgh0FqSC6SyyHt8PFO3yyagpEBSljyjkihjQcp7eY5dBDEUpNSkLNGyJsWJECKVa0CIZTNWEqkhi0BKA6vtDkphnj3GWrTVJOGZwhHXFoSuSMO0IGWUJKe0MJONpmi5UIJ8pKsd0+GMFBolFYWAtMuGVvpCkvVyCFcepRajZsoBqSU5a6a50Kw1MURSzqRUKBJcVYEsi3kzg2okwix2zxzvrZJGoZWmsgUIS7u41hQhwC8tSV1XSCGJtz3YxbwpclnQlqWgEbiqogx+eRZmv1S8y3LRokBOBWc1MSwbklZL9TzFby/kTWWYJk8KS6ynlLjYYIUkq4Xj7kzD8XxEuwIsByJFjUQtl6Z7+11i6TQokchzYTpNCKcxCMZx5m4euBIt5EyKLM+h/HZOJcYjvsxYVRCqxs+Z02nGDyC6LULOnOYBJxVCZERS1OKaNj5iHH6HzBOiqvE+k4slFYcKECl03US73vDkasfTB1uuHjyhc4/Q0xIVk75lHI4YN7HWK1wwjIeR8P6EOHkwmbff/I7Ofo/N4zWqU/hTIqYRVXckZ0jZLoOYQfJg85gkGrYPn5DLLefTC4qpIWl0GbjY7dg8WiGcROeGi/VD1sUxd4F+PPBPf/JnlNzSNQ19nJHOgNtyJff8/tWv+O6zFVUxHMJAXRs2ZU2Tax5srmgK3L76msftNfSZ7arjUCZmUbG7sNTiNee7jIsGMY+09g1dbei6h5S85v3LyM//48/4Nz//W0o5s0kFpzsuTctaWGo0Xd2h0dRVhSqCpAydaxalfQgkX1CVRNkJVQSVXBFnkEJS6xZja5L+QIhn2sYxhh7rHOSRwoiWAqvWpJAwyiFLQKsTUlpiXNwJ2nqKiOQQcNqRJo0igz5RxEzKjpS3NLJiDi+pHZDyYuZGLMWBIilBo51a5DZa4YQAaZZiAhEpMkJnqqJJOUIqS6WyLNVwBISwDLBrJ1B2IgWFyBKpElqBVoIyCISYliiXkguKNi+xPi3lwsGeJ6yVvDu9QYqJWkWS8hQ1EeaBKk+8/fXPuPnFD3n6X3wX1RqUFRQfiSHhyYw5U/KMMWop1uRCnCLIQMmRJDKJQFUbrJLEaaYqBa0dUcCQZkqO2CIxVjOKhPAsewuGUqalup0cY/TL9zItItil+1oU/ZSJ2dOoirvzAd0Kqm7NmAvz0CNioHKCnDPzKBAiEPMtJLl0PjXkuIjgkBMxdvgw46pF9pRTRYwaJSukFAzDQFutUWom8w6KRhWFQOAnEAhSOSK1IkYH1Iiy8OpjuM+BlwljNaUEfBwRQmNVfR+fTPdMfrV0FcodMWuEVCgt723oPdYKlEpIJQgh4+eJ6DVSlEUSxw6je8I83Q+Ecm9TFcQciWnZW0tZZEpFLAUakAQ/Lxe+f6zDeLkPqRQJSklyWFTcdXFMYQQURSvQkdkfv/W1fpb3djZJYiLFntW2ZizvCaLBNmuy68B5hPaUFImDwAqD14FjHjmngWksoGpcV2M7xZgip74nVYbNVUtMS0vF3rN+wzzw7vWJ6S5TVZl5zmgzI6mpG02znkixoPSaVG7YXGg0q8XYlTNpWjKfbbviwePvEopC0vLsyVPWTYu/TaxlS7d+jpCO86Hl+cPPaasOoSCVSFEB3YCcoe8H3pxuSPFASQOpv2MlHJvVBrvSdL4lB8nxw5HHT65ZW4d1kqA9E5l9pTmf4f27mf2lwpmK/U6h1cIFnsYEUuDyxMpd8vlnn/DFq79GthuUfMJ4dlxtrjidvsLPzyAlsjhQtZGcZ0qpMa4F7RmOLwjFUDUKbUBNG1LeIl1AyolpCCAH9rvPePsm0VU1zili8dha42SDzDVbO9GLmlWj8Pkdt8MrDucZUTq6VY3IB664YBxGbt4eKGLCVBUPd89xVYMUPaYZaC7eEF41MD1klo7b+oywiipa/KownN5xOr1Cyx6rW1IY6AeNqNaE8YjOPaoq7NaGX/3y77i5+YZHTceP1s9Ynxyucuy2e1oBcCTJgrQOZ1pKLoRppKTE6CUxJUxZqpqJjJTLcGGWlpBuEakQ0h6pbxElLgZMc0KyJmfDGF8j8uViBNMN2jqkKYQ5LVneYBB5eQ5LjggixmisVZxOM0LuaLrC+XSLRtJUEiVrkm/Q2tOtNPOomKaI0gtz1xiLVi0lrvHRk0uhlIQ19RJBK4roCzFOqCpjjSVFqJqKqrGEOP+xoi+VoQRF8JBSYbNfM8VhOXQajdCQk2e1a6CSpGnGh4hyBsRS5SlqQFT1clnIy8ekguITIueFCasFafBIxL3ZLWClhpAoZUZpQaAQQ2E2B6ySixb+D9X9vHjyTsMBqTVZt/eVDe4/TzKHtPCog0QVg632ZF+IZQYJtjJIHSjMGG2IsRDmmdIYEALp02K56xQqFNKhRz/ck6SEuHDDxb3pU2hNLtP9QSCTU0BJyCTmcaKudqTZM5zucM6QU8TP4e9N3ywvUSLD+cTK7HGmJupILhk1RYZxJluDrTrmu9eYlUKvagQOhmUdFrrgmnaJQKmCFBlZRtIEYob60QXpdOb8YURvV0gtmU49ISqqqkLEPyEDJIO0ElQmhMA8TbTmgGkGvj4PWK0XC98gGbNF6JZu9xHn01uaKmGDWqqCIZG1R8gBYwTPr9c8v2rYXX+Hxw8+Z796jk4rxtvIcIoLx/9dogRB6C/Reqb4QP9VYnyjMKViGO5489sjH/+TFU5Cpxq++f1bqAwXT2rm6S3tZYOWG/CalCbqtcLVMM+LpKTRa968u+XR1Wd89JNPme5gOmasb+lWDVQXxMFieMOz63/K71685M3bdxxvbxiH91QNDMMjFB9j2wNvz68xjaK1a3Ro8X3C3liq444fXn6CLD3V7oxptny4rUn5AZvthhQ0Tx5f8viBpLInPvvcksYtSu+4vR351S/+A//u//47FCPf/+QScZyQueOBaXEUppJwXQN9YKUcwzDSSMOFbTHaEVVGFBAp4OqEFQmVNWSJpKCKQvmKSkbWG8V+3fHyxQ5RKrRRaAtKBmTp0Q3Ms6CVzxB8oHCkMnuEeISyEdSRu/PIdrtdmNzJLIPedUfOkv7c04gaP+6wWLTrkXpAIpClgmQwJpHTTBa3SGGo6muC75jnSMqebMBZh9Xj/TB7Iv/xMP6HqmVBqbxUtf2B1tXkpIhpOfCRD6zXBvQByhNSEpSiAIEUGaUChQQcMNpzjAOXq4Z+errJ5xgAACAASURBVM85nhhiT0gzbW05zvDqb3/Bj/7iX1Dtr5b1TgMJpiJIcjFNrlYV4d4y7sczkUIpFqwgI7DqApkjJfYoaZeOW8nkEDB6Kbo4ZyklMx3SUtmXoHRBEQnqzBQ8TjUYvUXrsOBqfWA6n5CTQNY1mTMPvrfitr9k+s2Z4XAmDSca7chJMZ8zm0tBpUdsalG0CBwpWpRMaOtJ5TVKHnH1EgkewwEfNV29ZhjvyKXHqA2KTJgCJRu0cSgd8AO01Z4QPqBMpDAhhEaJJT4aynuELEhVk0LNNAXCHNFGUSzLzFbRxHsylxDl3tyaoRSkWroj5EAOIMIF0zhTyoyQAW16QhnIyaL0DqkKMS2xaKRCCHsfrZwY55GqciizRC5jzmip0OpeJRj/dBX/BxzGWepmIMvCWh6npbXTBPz84Z62IslxiaB86zDue3AjUb6nYIjZ8eFOIfwRpTTNrPDphuOHQHE1otZEc6bMZ0SdyWbH+5vIkCv2DzZ4C8fha85jTymavXlGHD3TdAcItN7gR8nrl2/48tcfePjwOa6ruXsXMfXIelfQskPkhqqd6LqaOD/E6BmRFbf+BcgR73tOpzt2m2sePviYD4ee62tD23TM00CMlrZ7zPp6z9cvbiiuYrXdQ10R1EgvZz6kSBYNcqf5+rc/x8uENxW3xx7lLpCT5nQXyHPPfr/jN7//FVdPd6yuBdVaQonLYlTVzP7M8dwTwoHP5RUlJ5ABV89oNzGFI1/dvOCZfc62+ohzG/jm5hd8ffNbHj7UXD5qkVnzdP9j3r2E7Qo2G8P797c41+FqyThNiLjjQsE7/w3x0PB4+5hVWxjrO/roKUnTWUs2a3IWXF5skcqgbE1IAitGYoyLQtyeePLokts3J+L5gkqtudgth7FvvvoVVm+gvKNuJVP4ksPR05anXJfnvH93wYOLhGpu6ORHTJ1kpfZsmzUuK86HO/za8ab/isM3XzDPiWjXvDw7/NuK7+nHPNmt6G9/yZAK+/33+Oo3b/nX/+ffUIfE//jZf8mn/jFX+YqnHzdo84quPOV4rslqwrYjUnjOR8V067A2Ms/vqRpLJ9Yc+5G70eNQpClQHEtraxwx+9eUMkPMFAI+1AjVcj4HYs4Yc4PVerFSZoNIGs9L1vWe83SmaUfipEh4lLRY61DVa1RYYatL5n5El2vaTmN0IZeJUF4wnKFpL1itJZMfmAePLi1arFDCLWxwq7jrD1xeb/BxpK1rog+EGNFW4VrDNMxoaqSRxOwRaqkeh1hod5bjm9doPaJ0IkV/HyPTkGtIlpwiXXfNhzevqVrDartCWkkshYylWz0mzhphln6kRC/VnzghU0JKhwJyWGgrOUSapiF7RYqJIjNCC5TWGG24m4/ousXVljRnYogUFCnPFJFwzuDThNCK2jm0rfGxcHt7oN3ukTowzhNCSk5DD0DdtVR1R/Ce/nRHVVUL6UVVuCwRSlEqiRCCcp6hSKKR2EUAzh+G2IUQICBOE+RMKQVnHVmn5ZInM13TECZP9DPGaOZ5JpPRyvGng/h+mnDGLpSAIpBZLFUgKQhaYiOENx8IgNp2CAFxOFO8R2iFUopu3TFNE0Y5so+kOUIStI1bihr9SL1e4boGMfdLRwOJP2c0229vIuIKWTmELIzjRD94xug53L7CuZb+HOiFJWXF2nge1IXjqWdOBz55fsGpn5iOr9h3ie88uObBfs2q2/PRp48J+XustEB1e4beoU6KcIwIJalWK77+69+BaNmuDgyHAxwaxvdHxDyh2ODfP+fTZ4l9N/LhkBC65d1Lj2yhcRq7aoim4vXLV1w93oObGFNiHjfIco2pHMfpS5TLfPzxX7AfDP/x5V8TFNydzsz9zKP9cwaz4+Gngr/54u/44qdv2KzPVPYtqzbRVg9QKXCxdxzOFcJ+ydNPP2W6bSl41tsTXfeWFBXd/hLbPqTuLnjx9b+n2T2ncQ9IGao68uzTJ7z+8sC6/T6q9ITgePPizG9+8zN+++qW/WPBfnTs+g24S4gnGu9pmhV1V3E3Tjyu1zTSYCvBdrMlDTMqNhi3IuaBYR7IZYe0HdoWkh0w0qBlTR418VxothKTGhrxHJ0NRmRKLMuFPoA2NeiXSBOYh5a6LmQGtM5oW9NPNcaNVLXh8LqwqS9Z5swSUmqsk5jqDmFGUmlQWZBLg8ARo6LEhJIFZwXhfEGIlmZXgTyThL+/0CvWK8ndNwNV1VGEYeinBQmr9RLPSR6lBYJAmh1T8Iv1NlmkqJfoWfb4c0uzD/S3PSkNSBkouRBzRumGtmqQ2qC6ADOMB8OHUINb0znDu7dfsX/wnLe/+D2nn39Fu28Qa4UwGiWWWZFWaLKPbKzjzdRTwkSYe0ReYkhKamIuVEoyjwORmeQks00kn0jJUzWOSWSyTmifqGtN8ROiCDQtlezATZgisKJCiIFiJnwYSH6krSJ76QiHb1htV7jPI5W9IIq3TGNkzBMhQmMrhv73cPuI7fUnKM5IUShl5v9n7b1+Zduy+7xv5pUq7HDyOX1Tk92X3SZNGaIEwxZkwwbsv9WAn22DkmzakkzSphianW7feM49YcdKK83oh7VBsv0iCOB63rVRC1U115hjjt/3jf4KUzmMgehPkLfk+QmzP+LDiFQtAoOkoq5PxHRPShZnGrQTFJEIQRHzkYLC6gvGwVM1hZCHB5DBEmLFLGSU/pSYpoLSHUY5yAKfPLUuxKiYx0JUkqpplgaICBSVMBb8/QohrxnmK1KwSFEtQXfhMHJNnDNme0uRIyEHtNhArhE0aGXQStHPB5q2Ag1TPxFCIGVN5SRS5KV2/scqxqVcgh2UgggCIypCkkylUDUvUOnIkDz94EA54PrvXmvUkWkuHCdHlitCUvThwPmLLatJIHtH1EdOhx1eSVRXozuNijD3GXRBhIrtkw6dHfs3e/rTAVfD2aMzbt6P6G3HCUXrJL/5+nt+9TevOdxe8dMff0x9ceL1h++Q+oxH3RZEx/E0UuSRFxdrhBgxCWTOCAIfvpuY5kLbPGP95BOkvOOTz37M7b/7E55uE+PuQG0M7eUjlJDM9/dsMDRuTx6/RuWP2e9uqIPiqdCM/ffs7xLz9QRbQ/rwHVU40J92pPuJWnSsL9e01Yqz9WNU07AribUz+BjYiMy6avnlW89hUGzP1nz9zRWbTcO6vcQqxTSNiHxHO3/P7eEDfiU5vAlsteX+F3/J8NXXfPzDn/DDn/yE0+FI84MlPa7zR5w9uWAYrvDTiUY/5pQbivqGizozxwNjdGizJXnJ3CekMAzeMtze8/z5K4bxjiHssOKI0YamFYBbGoOnV4SywqefIdw7Ks5I+w37/i2vLrfcvFsxVzUvXq757ruvmE474uGWq9d/wfNPXvDh2CLbz6nTmsvnjhqDyIKQImkKHMeBr6/2nLUv+ebLP6aSNR8/qXhcTxj/S759AzlEfu+zn/DVv/sF/+ZP/w9eWsEfPfsJn9efsi5rXny0Rpm4II6qAR1Hig+kPhLLUhA1dc377+95/HjLPH7gdjqSvMSVhNQBnxwOwcgOc3ZJKiPj2OJTT3F3WNvhpxdk8Q5ZLZ0JbY4oIxiiYeolbfMM5Bo/D9i6QjpJ9A70EjKbh+c4XiLEDUL1bM+3zJMn9o6UNgQ0XdacScNwGslpTd0+JuWZVBROW1QViN49hOgqRNkwZ0VKw0JdwKJTogwjzcsz+nDERMPUa6TpaDpHHAdClnSPXlHfH/DaE4tatMvKYFYtcldxGG8421QMDYRaon1agqvSoqxDjhlKz6meWVeOREKUghQaoS0mJE4bTbg7sZ0bstBkmSkCctb43nC2sZQzT/vGkWvHIJaOt9MaI6Dvr9HNMv4xjYJQG2zTEmfPfNhTqYLKI1dXb9j+8BX5uITCstYgLWkWTENGr87RdcXp7RXVM7VYPv1InD21dMx+xD17gnw9E1RE1w55GuE4kTcV5fEa/8VrmnaFlILp5kDKHnvWYZuafOzx1x8Y+p720TnSGbRPzP5ECb99xFkVGFrB5CKVNuQxEueE9BanM1UtuD95VhctWg+ESSBSoVobytmK8eqekDXNrCkyUkIka8gmoOYddai5rS2XmxXTMLCfRlzMuJyZU+bkf/uxcfQDLZZ5llzfD9zvv+eytfyz9l/wxfEL6AS7w8I331wKVO1JsfBP2md8cumwLwVd+895fPE5JrcY0VB3l8RTRlRnaOmY3r+niy33HxTj0VB3kiQbrl87ntk74vWKeQ/pVEhjS4yJLG85v7xEHx6j7g3nL57yq2/fkoaRtRyprhTm9oJvf/6ay39RMR5HDtd3fPzDZ5ziwF0vKVlx9ybz0aNXfPjL/5t/9etvSKcd82ngOI3IxtA//5IP79/z9Nkrru7fcWY/ous6jHmGW3VUXSHme2r5jHO1prl8iZYeaQ2vfnxB1Tm+/fIDLy9rbrr3fP74p3xzNeMPz+kuK1CFYRo4f+64treoscU9+4jbv/2G17/8il/98k+5vv4Fn20kSj/neBypi+FidU4qa5h7NAUXBZ3rOFutCDdHahqc35J1TfAN40FShKNuOlJUlPSEOB9ZrwvjdEcqmaZ5RD+faNqPefthj7EnXN0QBqhMxXqriPqEyBHCBWG6xzQDbfuCaVb4fCLn60VcJyqmY8Xq7IIo7kgM6KJodEPXVRwniW0Naa6IqkcpT3kIxxWrmIeK0tYc7yaenq0YjnvQBqsqjJNYGbn79gbV/i6irvDxGne5jGxZrRfe9DiS5jWTS0yxxnSXLFbMjFSJIhN93yOVotWfMuhfMR5HlNugpCSUI33+Cq8GyvhPMTuBb79Atz3PxZohBnb9Gx4/3vK4foZPgkc/6/HmCvGjJ5hnDtkoGldwIdBuH3E7FfY5sNEfM959ST/8BvOq4NSWTfUU4yPXx5GybhYpW3ZUulBtgZQwqSIFKApqmZG1RSQoXiLLAEPGiRU3wxv6bLioYCtbhFyBm5B1BX6Nnybqc4NpHC/yC3Z3Z3z9zR8zqzu2sqXrJHW+w8ofMpqLpelaekpluDnN1McVF+1TRJkYDvdE0WBZ0yFA9gwiUORjRIDajKAVvliCL4gy8mSzIk8R5EioIzMTOU2YWLCyQcbHtG3m6u6alCq69YbCiJBHQkr4SaCrjyniBmEM3RmEMOBnTUiJXDIhaPyUaLpzjruB8wsWj046LiFTYdic19zuO4xRdK5immZcBTHtORwCQrcIVZHrgBKGbafY3Y2Qa4rYULTAVv+IAc4sWAKauSApFFmQcoHHUwbCaDnt1ox7Afq3dwHHfMM0vyLLyCy/YoqRmJ9hJ4XiwHi8wsdbGucoKTCeTkxRkI2mmI5Tvlu6xaJw9f7XjD7g2nO0fcRXX+2p2wGu3lPZmj9//Zq//NmfUoLi93/0Lznb/Jjd/RWbleUUfgPlU774+T3GSl58VBH8kbGXhEPDsycr/td//T8z9IqXL1/iXEKbEy9fPuJ4PPLZ737Gh7eviUEjnCbnSAojMQaK2rO7mnh0/hF31xGpLxDljiwLefWEMe0RhzukUxxdS0awm/ccQmCzlpxvV8yrHe6oeayesVET03TAnj0ldWfMdqbdvuHD6S1v3/8BMl6ychFbtzRVR6UH7k8nEIW3rwfsehkjKWUJKt3cvuMwDUTV8vFHf8DVFzuqTzq0AxUtMqwZfU8SPas2U+aOMl/Q2oYwHxmPJ0L0lGDQVnCaX/PkQvPh+1+xOyTOz14x7ATjNGMNaDEhRcJuMsMpkmKHVK9QukHZjCk1pm74wSefcrZLRDLnT5+h1mfEbNHqjKsPFS+ffkojVjy7uOfm5jv6GLBOk5h59+5bhv7E88evGPyWoy989PnHtBeak+iZVcNF+xnSH/mTf/t/cf9t5r8wP+Hzixd82jzlqdyyXtVUoSGMik23RpWRUixSbpE5M843zOUdOQaU6piHpatszRnGtAS/KO7XW9Big5EGyZHhYEFptFrjp44prwj5CtO9o7FPiKmh5Fuyr0F02PqeMd6SOXJ2tkFgIVk0FpEEoR+Z/T3U37NpPyHO55yOA9FbrGqpGkulNJXyHPsZIRoKR1JYuOYhJYY00p2tiOU9dbVoqXV9IJdFXJC1Yi4TTmyIPhG8QamGoT9CMVhbKAxM4y2Xz15RpplD9NSmRUuFOV8hlWE+7gnFo6wl5Yx8IJikOS5d3ErgY8AKyCgsy8OCWEhooijEcUYLRWcaTm7Gp4hWdnlM5owsgrZuKMpw9+EtBEXnapRKCDxynsgJ2q7Cth3TOOGagGwKggkhC3Vbk5JgHhPQUNszxvwWV9llzCQv2DJXKezKAgVrJQpJmAMxPNyPElR1RR5HROfQRjHtBuTssZXFVA3hNKFNBUKSA2jtluwNgnl/Yjz1yLZBK4kuS/c/K411CeEU3P79ehqNYn2+hRGUsEgnEDIsc4raIEqmdo6UJsZhxtZrSioM+wGdxVKYHE8EXSF9JKSIrmoUhmEYyXrArArkGT8k2voR8XBHLifcqizh8n94lYLIHpkCtTrwdJ35wdlLfmRr/ssnv8v99J5Hn2xZXzRMLhDrilcvf5+r92/ZXgg2Tz8irp8z50DxA8SERzHqierDNbN3FC+4u7/i/npgtWrZdGeEt7esUkeZbjiNM5VsiRSELqRY6IeILIkcTpyd/w5f319h857N5gyB4Ltf37Pvf83n//T3WPkf8Is/+dc8/f3f5S/+31+zf5+RvaPWUOp7/vKLO7782ZfkcMeHwxVKSs6aFZVK/M3f/BWhcbz7zcCr1Zbqd78nnx4xe0EYjpQ58+r5I27fvifEexrTcn16T1e1nHTH0K+w4Yyrwxe8+uiMa/UNQns+/tyS/Ayz49n2Ai0Vu7+65/TuwC//7P9E73b8+vWXHHYHNqy4KM9IPtA931N8TSUfodMB2xmscTjdIXHMQ6A5b/DTSJADqgSkeY2rZ2r7iDC1FD3SbX5BHNZMNxdQztFNQriZtutxzXv0ccdq1UGcqBuH0kcikRAsJVhEjCAitbsgC4M0BREVJXbUesuxHDiGHSRJozsqtaXkxDRO+LLHtoGurom9ZpwKVdsS8tIUNMZRjEaXxNMfHBhud2y7jxnDiSxmxjGzOybOu6f0+S22VgzXCpGapQ6ZMwKD0ysGf8KUCl2ByFcUMlpKtFwGg7vaEYPkTv4pXj/C6wltZrRsEdMKOTXYIpjSd9Sr10h1YqO2zKGCUrCbDWfrV3Bo+fTZH7K7sdQ/n6jHe9J+4vjS0Z8ZrNCsZQfGsXY1h13i/rhjYmKzWhNrhVnVvL/6gJCKajRIMaBUQsmOFC459fe0m4HKZSgWU2v8LJhDJJNReoMkcnN4z+E00m0yvrVgwCaBToopzygRaAwoBionmZ9vaD/9jM2vXqOuf4lVimQSuqk4+nfUZoWrNbk4IhprMqYIVAloUSNlZsy3kDSUR+T5ksGPNOsblEnMY4fWFvRxGYman7CTA7hMmhNyrhaiGInsEroVODny/sOyGXR1wVWF414BBqESSo/Y7sTd9UzdZO5uBqpWUmR4oGo5Egfq7SLlqcWAthvG4UjOEiXXpJR49/1AvdLU7oz94Zaua4hJEIJCiMBwumF79ojUS8xKcXfIxHiGcw6tFKUoDveR9T9WMY4QC+1WiIcgg0JaKGFAVjDsj6CPnD8prLYV/D9//9J2/Kc4vWMWO5yCxmTm/B26jEy3Twiyp6nXCDXQ1gmjFWN2zLMm5JHuTJOz59dv3qAbhVxXfOj3fP/N97TdGvqefnfDqjrjy9/cUPoLPvn4Ja9eXfL23de8fP6M4/FLSlZ8f3sixJ5HT59R/AXXbwakGHj37Xf89V8feP9+5Ke//0dsV2vKHFFKsVqtuL3+gC4tN7c71qsVyhbmeCTnCaE6clkTimZMGZM8Rjak7MhJI7LGNonGCob9jkpXfHi/o4yKeQzcccWzfYubLvloc8lslpGXNm85Sxued1vcZuLNL+6wV47aXONPhqvbDXfzB84fZbqNWdS60XF5aZENfDEnYh7opz395JnSwF//9Z9xGo9c2I/5qrT8wR99zvH716TZYM1jpNY0QvL4Jbz/cIe2jqZ5wuxHhiFR2UJMIzkUkj1nf7MjHEeu7/YYbdCVRaqK6nLLkArmrkf5e+oU6Xc9w7EnJ8vlWY1VdxTxl9zrp4hiUWLHpj4hZFrCGMYzhC8ZhonhxmLTSJwOHLPnFBNX/YitOl5cfsK3f/W3/Pinn3Lx+JLKbVFSoOVMmq7pv+3Z/wfB//hH/5LnpwPn5THPzQ/Y1i1+vkU3mRIzppoJg2d/uEXpjFaFlCJpahBpReccJR2Q2eLzQFJHpC1UtIQ5sZu+o3JbQt+jqp7CiZwtUjsEE4g7tFtsX1JKkBLPPYkeIzvC+BSrOyplyXFcArTyiBA1QmzQrkHbD1R1YEYSpiVQZauAUD3ea7zQFOWJuQdRWG9rfNiTgkdry5wUSm5YdxpTOuaxIZERsqBqgUiOSHkwagqkXHjiRlUoYUl5XpTQSpL6CVU1GF2TCgizBKWm8YBuHU3TIvoZqSWgCESkVkhryTmCUYxTpNM1QhrydKRohagcWml0kcT7E66tlvciJIWF6iSFxEhFmQP9ceCy/R2MrQnpRAoLTzwFj1m12DYS/ZHTrkYUh6osfuiZpp6qcaQ48OQHK3y+JczTMm+ZE6mkZaxGQgoT0zSh5UJjKBSsVGgpwRmkyBAzZtMhjUH0PVkIknPIIhivDmzWa5AKZr/QDxpNCjPzMBPnSLVdUTlH2vfLvVYWwkQRv93cGKSgFpq4PzJIj6x4QEJOOC0YDifiJNFOApqMoAhJKYbsIVjBqlvRzwPz7Q2rJ09RUuP7A0iPli1Kr+j3I9O0Z70CqcIi08j1QpL5B1dbS0SMmGxZyccYYVlpSxYaUTvYvKIBVDaUqiNVa/I3ju1uxl1sMatPMPce+jtUayBXDF8dEa8nel0Y+iPrriXvZ3Q/4ZSEfWHc77iszrl6faDR56CgNpLjNKARPD1/zuQVNBJ0RsyBjsxGW8agKVOPEwY9eP79//RnNBuD/LamfJuRfc+UbrhNNzTrhI016v4Nl5cVnXhJa8HKmeMwccorfrx9jEwHtHvE27/5nuK+oN5WtOsLxPUzvvk68e3Xv+bFR8/5D//7X3FRPmP7aubJj+5Q7sRXX/yc5oeX/JDf4e14T9WaxZ+RM0N/Yp4OVPkFX/5vX/Dd8Wesx5FuXGM+rDgTFavVBmcuUDlw0VmYK5Reccz3yLDG5hUNBU1hGjzV6hNKGUHuMPqGupyhxKdoDUKPNNULGGuchFTvkLIHWZF8Q23P8SdYV+eoVFCqWygZLGbKUgpadNg6Yqwkp5Z+jEidkdqBEAxlQmPQUZMpJBGYVVqoQNFgvWQMPStzyWEnUHqLPy05iyQCpQxoXWFlhLhitYoM87egJUZbjJYYlZjDDZVVDLtMXUVKrMhJIk0AZuJosFVk+8JxfzPhR0VttyhtmMPMOJ5oWoMvE+d+jYoanwSOCmsaMp4pf082M1O8pZ5/REofyGVGsaNxI7Y2rJzhyIFHTzVbak7HzPD1iN4rzG2N+6zhuMmILsG8w68NfRixlcRR0yXLebfBGsMuBmJd6IymRMUwwhROpHJgtbWY1QYYcQ7iyULRmHomixMpjggKzBPpvqHfCxoFVQ210lRSEeKIKHFhZk8e5Ez1yND+QGPON/hbw1xmztYX6LLkhsZ5REtFCpbTsabpEt35gTRo5tlTlKLwDKM0ynpiukOIgNPtYilHPGAc1XJat94ThzWdXjHxmtjMSLGiJI0zAisLw0mi5QZnHEn0nPojSlcUHjrbZcTHM1JYLZuv7JiZcY3GKE0I9cIADwkhapLfEaRAGbHw0nMGOVGvDVZlpj5Q1c2DK8OSs4AyUdmCCBEtM9NxjakselWYgue+H9EqUrn5P1pi/yegDRVCsMyMAyiFAPJUCJNFqZr1NpHjRN//dtq+rmdO4T1hHojZUrQB5Zn7PU5doioHDMhcI0tFzhlNQFuNLBWyKMJwS46FMjv29z1XN+8ZTrfcvB7wAZ4+fcHXr3/Omzdv+OzTP+TR+Rm3t98uu/1t5LufXePyS4p8S9VpDrt7/AimCvzmqz9H+IZaP+LJkx+C9Ozvr6mt4tHTDSklprlAPLA/JJ5cvmQcbpl7icZi6xPCRJK64zR2VPmCYO5BHxZJSdKMp2sqExnCPZvKclt6RDnRthJXt0yD4UOU/Oij5+ioGKeE6Bq2qxV2fYazPZOOzGWPmwu0mckbmnKJEhUmZey0Zr1+jHADV7sPOO3YhdMi4sgFEjhb6I/f8PrNd/zOH/5XvH1j2VQFJydSOWEqizKKu1Oh3mqkAGstVd3Qtg39cMd+v+PJ45cI66i7iZX1CD8wj3ccd4HhzmAOTzHdJa8qTc43TGFk5kDQeaHJKJjmc6YB3Dix2izz5PtxJJWMsxVpCuhyRIWRvUj0SpObJyQkIUcq13Pa3/PL7z/w7c2BP/ydH5FOt5g40HDGfBs5vfvAK3XBH738r/kD9YqqOaJCTWUVqglklTnMhbOLR5xO75jGE5OfML6m6BpyQnBE6kBKFcEHpKwQRZImSCSk9hyPPTlr6pXEhwYZBDHXJHhIXye03EIUhJIo5Q7FAevCwqKeBEYYrInc795R24rKVWitKHgKiw22pDUltg8SroJxBSEtKQtQE0pvUEYzTidM6dD6jJR6ikggLD5PdG5NTgdQA2EG5Srkw+ydKi1J7NGuJou0jIwIS0mWGDSlQGUkKQRCylSuJccl4O3HmVQ82kqqRpNERBlBiguHWxSJVMuSUygUA3WpEFMiikVco6why+V/ybpa0u1CLGiuIiipIHNBKUmJmWkaqV2NWh2Y8gmZQT2guGIyKLUiRU2MBVcrokzEMCIlOFcRcsFULcoYfMpI+jCSEgAAIABJREFUoQGJEMust5KLHGKaRrz31E1Lnj1ZCxRLVzxLwTR7OmUIjQXvMTmTK4uoFHmaifseLi+IOVHSMvMsKKScKCWjrcY8CJR280TTNEgBQiny/29mvBSWh2QMxDRhtEO3jpwKOWbmYaa2HdZVJANCGyQLrnH2E0ZVC51g3C/c+xQX3nwEW60pKTFNR4iRtlnhh0wOBUUmlfkBB/YPrlyjpX4IxwWs0DTqnD7uFhFUvSb2hWlfmIdIUTtsEJCOmLcdOVxx++GGOM2sVy3SR8Yv31OPjrx2VKLg7ETKoEQDe8X9aWKOmfUmg3eQJaJmwbAlUFKzXnfIU0aXhhACOivaXNFhySXhpGbVPoE9uOPMo4sXDG9uaKOgcU85DRF5ggszIWVHefzP8PmWVzKgi2LMBeEil1VBToopdZjZU8VAjBFdDPGY+eC/xYcBiWMfD8j7A958y1ff3XE1rmnslrv9zI9/7yO+/rff8PKfvMSLxNv37xnuEllArBLTl7/g7udfMpZ7Lu0FRmoedU+J4YicZroysGnPERSmEpFR0paXSJ1wWuC0QaGprcYKjanXpLmgS4NTayQtOU6QZ4xe5F9KjQi5f+hKCoSESjWEudC5Cp/u0TYuJzlotOxwOpHjkjJzpmZKAi3F36mrFIKKwKQFQ4w4K2l0RktBSpJZKZIWqKhQRZHigfW6I6WRrDzgl3CeLph8wekgQQ6YWhFjoaQaJRVaeRACowW7a8n20UiWM7JYlJWkMpFFwtkKNRd08FipsRwhFkyOaCdYrWqu3x0JTUvCUsoLYkhICSJpXF6T4j1lfoauDsgo8ENNJTYLehmJnM84q1s6u0IJg5OaMjnylcT3E9ONZ2h6mp9eEH5QM10vs+IXzy4R2qBXmXrVEX2hdhXCKUpSDFPhOM70/kRWI517QpQdMlcLUpcHzKrQpGw4DR6lFVI7XBWXAOwoKUWhKourKoyuyOhlLS4KIQwrXdG2NVE09NRspGC+l4hSONusuD9NWDXTuplOH2nrDeSGECeMukSohjkNpFyIYcPkb6kqgwjtsnlzJ2IaAYvSLUkIcr5H5QmyR2hHkiBJUAJpiuSsEXoC2TINmbre4P1EiAGwaFkxhx5VNUiV0dqS0iKfE6IgZUBKxXxaUZs1pIGYLEpmck6E6EklYLRCyUgUnpzTEh6dR2SR1LUlzAvAYUDQiB4tBHmMNCIThWeOnlT/x0vt/zTpz0N3vFAeGMWQ8wxlja1WJGDwET/89jFmshNzUCS2ZCXBDKhm5uTDYtuLgkq3JAo5ZBAWqysm76maDBSGfURrgT9NDLsDw+6OcXhPZMbYM3aHG97dvOXiYkvXaWI6IkumrjVvvzvw+pv3PD5bbEiTT4z+lpjAVpn377/h8eYzktjx8qOP2O3vqJBs2wu0lLx7d8V3r79Ds0aqFcM0MgyRMgSMDGilCMEQ+h5pvyOcrmmaglYSLx3jIg3H+z1RdqTRk6MkqgblOpSqGQNsbKKOipBbjJkQPtAog3aSUQzEIlBuhZEtdXvG6XRL2zXopDFZY/Vi/bLFcPX+DcYmmmbNWAViWI7mVRH4447ddGC/f8Kbrwrh8TPWbUNlBDqzjAgBZRCsVxtSsRjjlg5bmbAuoVQmnhJWWIppSAKGOTARUUIh+gl/eM/NqqFIz34/EzPkArl4/Air5pxUJJVKbEyNyzMq5QcZiQGhkcVi1SWVHlBF0FUt0xS5Ox6Y0YRK09ye+KHSdEdJay+5iB1N0MSdwJQX/LD9hI/rT9iKjGg1MVh03ZC1YBwtIUl8OJKj53SXUaWiCEPKBcRMiAeMrpinhT1tbCaXgZwVuQhKGclSIu2GqCLFFcYwoJRDSUmRAxDR4gLYknO/6LZVhaYmR4mPA11bYZ2E0wyyQWpHEYaSA4iMKIoS14hco1RPkSeELiAriBopLK5R5ChQqUKrRMknlMwUG8lyCUYWlfGjRFKjdUHbevlsERgrSUVSfEJphZBLAZwLSK0XfF5eOljFaUQo+JSQ1pFDBFGwXYNSgt57am2J40SOBds0CLMYy5ZCU0CIpBQp1qCEXQycIZCniVIZIomUl5O4nBIlxuVL9KA8AEHTdOjGMgw9pmh0FpQiKVKiK4eQEVc9dLGVoKR/kKbXcumsDB5QKG0fivGFgCKlooT0UOAZZNUQx3GxgAq5yInK3zsYhFbEYUDlgnIaoSUxemTJIApTGLEpoLRgMT4lpBHIojEFSkrkB8qCzhmh9CLb+Ydr8ZzIdsY4gfML8UlpBSKSpoRAYdsF7RULD+9NIKRESE0eJuLKUUmN6BpCmBc7qpBI6RB5xocBlQpts2b0HqU0JYWF6SvNb72fIjKISBaFyEQRHklCqoBtthzHSJUNwQfi7FEWrNb0J414a+F0pL+9RpSO3Ct0DuiUUCvHcCx0K0voA8Vn9AMjPkwR5TTOFLr6EXM/stnWpJhRyoGMhDSjjMGWmvGUaIwlzwUdDGWaENmzcivUrPjk/JxwPHIcBlZbhwbMDM6tOV895v4YuOgK89GxvcgEH6H32OJpV4V+zlSlphYnctUxji12Psfmmjkd2Pf3nG9fUHrNY+MQZdmcHPfvKOczT3/0n3F8PaP7wPw68SGMXP3iGn8aqJ5vcU8uSF8GnsRLLk1kY54tNsXqSFYZQ8e6WlOZirvjkW7VQjSk4RKlZ4zxFOWQuqZqjlQyY4xijg1KGZQCpTxgiemMgqJZTUQfSFOHUBanF9ypEmnZVBeB1RIhlqJPYJcgdwz4eY9xFX6QpDhQ8kLlRoEwkKVFSY+VE85UaGMJsSwCMhKVFkRqcsgoPSOlAwoiCRA1QihiEEg8wgzEFGntmtkfl+C8tOSkaeqO6CPSzsTUIMyMlBGEohSNqkZSXpHTdpHCKE0sIEQmkhepzxCYo6QRGaHA2Jqc93gfkFJTqy1zzGTfkvQ1IFFG4LRlUQtMaHni4slTtLlkngey1RhjKBniboD7kdnf0KfMKZ6R00SzWdFtzxGuwlQTQi6IVYGgMpYSLSX3KBmorCAWw3ScqIWmMh0MbvFdiEAGUjEgA0IKoELrHUVIZqk4KYHUEuscxjlKTmRh0JVZnAhIrFj4/HNMZJGJ0VOInIYPeJGQwlLQOJfRshBmSWLAmBFR1qiyQpAXnCqS2iyyNT8nlFWUUuNsixIVw+gRclqEY8U9iAkTUi746ylLlHBolTn1J4zZPtCzFiSzkhJnW3wGU3mMMOQ0I5JgHgRSZ5TypJhJRZOLwmiHkJngFSkvoIGcFf0UaLYCpScGn/BTQSlF8zCGkoPBqMwwQqgCiAYfM9oKpDTIVNCl+8crxhfG+ENHCx64wwkhQdYgsl4QhlJRt/VvvTbrDMaywOAiWSVAk0XNyY9EsWNdXqKlJWYJUS4PfiYUCT8F8igQzcQ8jUzhiC8zQyq0ZxtCyeyOt0jjOD97Rs4z43hL2264udqzu99xf/+eruu5fRfIamaOkVQE7cpRcuDq6i0//fxzrq6/pkhDuznHWcfxMPFXf/szpM6QRlbNGbvjNXc3d9R5pl7XpNxyvz9xGiamdMfU95yH51h5gVeS4DJVqUjRMmdDOBwW9jgSiiUnyRxHcjLkOVAENK1eEsTWoF1imPZUuWJ2EtedgZHMt1eIsUbFFYiGWUzsDze42eLHI2Hucbal6zKlHPA+MfcjeZzAzezuvqamoUSHPxecr2qayhKdQUvF3d0RyOTiUVoTgiBFg1I1Ie1hWAjGvjiyNBQlsHagEhKXI3E6MnxIRO4RWWAEKFVhlUX6jBgKZso8bi+ofaAKgY1xCBxaGkwtmIeAzC1P7BpHZmMqQpm4GSKnUKi6R3A4sN42RDrWec1FamkK6HbF9txwUZ1jo8bqCmmmBfHkxDJGECRxDGQ3I6aAnBTKQSmeWArg8XNGSUXMkSLzMtMc07KRRJKTxtYNgUjvM6ksIiypZpQo5DIjSkJrjxAZXyJaWoxaobIk+RGVT7SVI3pFbR+jtUbIZd4/lxnJjBQt0iikypSSEQ/d7odf2TI/rAQhCoS0KBMWc5i0D+zTjDE1MU2koojZ4jpNUQvWEFiMdrkhPgQpU15sZlIVtAVsWUZeSoNoKsJ+pFQWYRa0H0KgnCH7mQzgDBxYusFOg9MUPyOLQBSxcFu1QtUGqTIpBEQI6LKgqIYwUlUrckmItNx3SZFQJLay6Loix0gpkugDVosFX6UTSklUvYh+pKgIYXEkSJHxfiSKTLPdooViOh0pWiKNXYybSi3mtLxId5TSCPkgczAa5okiChkW5bp6KOKBOAWEUBitlrBpirjKgFjIMyIXipKIGBA5IZSEAjKX5R7aaumGp4zQDlF+G4slHvCP0km0WHjJKUZS8hQkrmpZLJsJhFm6limilEBrzXC4RzWLyCjVhXSaF925sYv8KUlE1qQwUVLAWMhJEpIkJ4HTv20EjfmEkdUi6oAlNxAncAYn1/TjCZ8DSkOtDEqDsYacNPFo0WJADwOUllIUWTmkW+NthTYDUkqG07xw7vWy4Vu+8gYlDXVVMfTvEFqRo0FqSxEQ4qKCN9LS94L1Y4ufM3mGPGeMSNRaUSWLqyRv7wZyjDSmRoZF6qLbFbapEacdnfC0ehErQU877Uk5IbXDioDLgcqtyAmcrlDJ4qxE1hYzOzrx6MHwt2X0NeepYozvqLTh8fNXvPn37zlrLPe/3vH25hp5fWK9Ejih0dHSpY6qG6jEI4q9ZEg9WRyRYoWRG5rKIMqMDjXn1Zp+8sxW47RDsDzvhGuxladWBVMWuQ66pjAjxEMAW1UL8reKzElSikVJjdFikXKVhfFf0sK4RjgEcvlclSRPmpImnF0zDQmhIwuUz6GFXNbSuFAmrNFYY5GyZZ4ncgpLF98qvDCUXDA2ACOIvIwQqJqSHX4YUXJEmD3aVctaXPLfeRWkqhaKUc7Y1UAp55QSl7UTB8KgzIwfJdOQEdRQNN57tFYIIcl5oj8eQWSsUKSSqOzEHPuluaXEQliKoKwgpoYsZ4wFqwsigyiFroXtpSCIeaGwKBA6o5OgihCmiLgd6X9+w+3NDvFKs/mDlmbVINxizxTRU5uKMbPIh2RC2YRVy/xzHjV3H3pqaaiaijJbSmUoZQkrSqGpKvnQx1jWQSmX07NJB6yemWWNMvUiq8sCKWoyM0UYMpkcTygxUVTCl5nawpT2aKfQYskeFSCmhMBgzSOKFAgmanH2MF3RU4sNGgvSE1IiJYfWFqXMsiZGj7Z6GXUTbqHp5Lw0ZYQlF4nRgpQVfk64qhDiuPyNVGi9KO1FatB2gMgilMoaPymUybg64MMMOhLlRJGOxESMbvHpCIPMDWHeo5QlxjtCFORs0CYv/hVlULoGMaCmQGKFqCXJabJIy4kdCpP/ETvjJT8U5GUJchYKuSSs2VJsIvlAIKIrTVv/NofWSkntMol7UojE0RJO5zSrM26nG4oaOY4rNm5NEWY5UjQTbSc5zDP9XBYVbTxQRE+SI0EWRHVOtTnj+t2vkcry/OnH+FHhY8KVwDDe8e7tdxyP72jbirtd5hdf/cUSdDJrNpvHbM9qTqcTb9+947/7b/85/+ZP/hU//vw/p65rQpz59s33/PH/8uf89//Df8PV7deUC4hR8c23X3Gxajg73xJL5tvdL9j7PXmaGE73DL7F6Yi2BjtbcszoMhDHe2QckOkE/oTMFl0qCoqbfuAuByqj0KrhJGty49BWYY+KM3XBSR7RK8X++CUEBSeDTppE4e6YGcYD/TBQGcX1fiBnsNbQ1B059szTAZ8T0WYOdzvW8g6Uw/sdflxxefkYZS6WkK4Y2R9GSlkhxSKRMUYxe8nplNE5oaQkjpG2rqj0iqxBxhGNp9pobj9M3B9ueXz+CFEETtR05pwSZ15/fY+JjqcvNqgQKKahWV1iTEuOnkpP9P6KON5j1UtEAd1D5So+Oncc9h9obUWSW1qzpjJrxDSxNg0r3T6IVgL/H2tv8itblt3nfbs/bTS3eV2+bCqrYVWRNAiRogUBFgx7YE889n9pwGMLkuGiaVtCySWVySpWZlX2r7ttNKfbrQfnEWBSQ/GMbwCBQNwda6+1ft8ndOTNdwfq3TXCZ6Q8QVkgCVScyaczrumYhpm+0iwyECKQNRRFTo4sCtgRpGaOkEJLLjNFZqTaYCvDeXxH8I5cFjbbayjjyiWVDVppjFuIeaT4BSUsWjpkAspCpQ26tBwfLJvdhqzu32vQm/f/phFrG5QZ+HtuqZYOXfak7IEJbQwhSLKEjCDHHqXV2pGSa3dZGcXsPabJCH1GNlv8spByQmERcd0JliITI4Qyv/9hAWwkKg8l4GNEto4lHqibDdIYchFQyqqtngpmWyOrNdBIfG92M4ISCjIViAW0BmcQBVLJlBDWToK1/L1QQdsVZVZKQsjyXsscccJhqorz6QjDiMgBbTRG8t4Ma8BY4gJhWIglUlUSCcQQCTLj2oY8z8xxwtUNwmqKVkizSntijCBBa02RCmaPbA3KzwjEKiYqBaccJXrKkshLhM6ths6YoAhcW4MEJyRaJEJOqPS+o16g5EIWqyCoalvmeSYJEFLyj30RSiqyFGQJsqzc+3mI5BLoukuM0wynG4xrMbplDAM5ByrjKBIIaRWgJLFye9XK4ZVqLSjSnNHKEPJEWAZUW73/QQel1h34f/gswVPLZt0lzxJTtZxjIJuaZm6psubELbZbL9lpySQ0dpOZ5zMmjzQykZaZPEwEbdbmgvdcXK1CldmveEopPUKu1tD5LAiThRLQRhDzjDIa4QEERmm8T5h6XTera0s4jmtXXSp629BoSSU1d+OIVhe04Y4uS0LSzHLFlsVloLcWVRzJecJZYIVCVbBkQSkNvQkE9Q6tLzERKn2Jygkj1stEUD0EQ+VGyD1eOfZyw+VFh7iu8A/QvJEM8g4mD69f8eyq4/rTD5kuGw7nE58+k7y+f00VdixCI3WmKhaVWgo9OXuMylw0z2lLx5S+pOkHKrklBctSPFpmhFZUWpPmgFUr/SxltX5/i8SoTIiC6dQRwkzlJMbKdUM1rROPLNO6Qy4MVjfItGrqndaE2OKqirppWOYZawWpLAg0RluEEExzJGtL0pokLE7UKD+veRDnwNp1MiQlUnlQK3ff1Q6tIS4J5QLGGKaxpb/cEUJAaQMpI5XEOfDxSJEJWy+IVPCLJYsVMmBUTUhbpFiYHm+pqw5JZphmhFPrNM1IxmmkNQaTNeOSkPIRa2ekchSRmeIjPg+0m0BZHD4qrNGIbBFJ0eiOq90lttIcppHeOoIu+BTW6YJ1NErSDQPLu4Hl9zcMh4pnH21pr/XaxAwFLdcpXoisUjoTKI0hTZJhXPMLw+lE3XTM84GmrmhEC0ikEChhUGpdqzBC4oxesbrCY8qEiQkRLCiDUCuMzxeNqABqxpyZwz27vaXqFD4oUmWoo1yDmrlaLzTJEstM27Yo8ZIpvsPaiUp5oCGWHq0McZmpO4dyiSUqpNb4uBDDADpTmQpV1uZTZiLJhBAGhcJqkGbidJhWN0ce3zdkJNa0WCWhZEQxCATzMqHEeknI2a3nZomkUlbSiZxYYkQS17M+Qy4ZISR1rUFoFr8gqGmbBqXT+wmDRGjHtJwpKlCkIImAc4LoIykuaJlJaUD9UxXjvFeQrqPOAjojhQDzjOBvSMmjXY1E4w/+ey81UWHGZzTFosUD0XiS87iLbzkfXkH4S8JY8SjukJVCVgaygyA5zgfMridG+b5AMpiS2UhF31k2rmP/8U84HBaKt7T7S9puj1/ueXz4jE3boMuH7K8kv/irf8/l9Ufc3tySUqL70HJxbfjVf/qP/OXP/0f+1//lf+NHf/QB1hZsfeT1zR3/+y/+A2/e3fF4PPDVl/fs+4/46u0fODxkrl2DngLn+Q2HV7/jdE7kpSN7x018hzORtu9x7SXjfGAMRxyFdveMr7++oc1roaKFIc8NDsV8f4AnP8aKl9ScaIKinls8n5A3ATEFquYND7cHjPqEXMAKqHwk399SVxofBh5u3lHbnlevvyZF0LKmtjWSkePpSJwUYmc4nu6JJSPLUwbTkR/BJcmTdmS3y6QwoIXh9HBHVTmatsJ7uH0z4DYDL7fXpHFmEyU6ZGSu0KZjmCb85Nm5O54++xE6XmBQ1NpSloG728/4kydP6dweNWk4FXZ9izsKVFmZzbNXXLY/QO8tD2eFWka0P9LVGtf0bKuKpttQ94ZeKhpRoUREiVUrPE9ntKqo2g+pnEToO/JwxC8ThBqJoUwDtX1gmQZiFAgHedqRvQMCQj2g23uihFC2hJwY0xtkZUnRkKLGiJUPTd5jdCJxs+LYBksMHbXbIA3kOJF8JPpMUQXEiI+FHBVt+wwhG1w10nYLPiZSNJQooXQIrREyIVVkGR2UCm0CyqyhHJmhsRcsyaHsjHALcY5oUwhMFKkwpqNQEPTUrSLlTJh7YlgQZUQCaU4kVRApM09nhFswViNEYo6ZVCK1sZwTdMBSa1TtIL3vEmeQY0aIGmfrlXyiJdIISvFr0ZkTzBmRJe7Fc8bHB+LdGWVX+1oW65a8nTy7brdyfwssJaydNa1IKRNLRgFRSFzsqZVFZEg5UNQqJZvjA9oUjD5hnUGamTAtOCfp+i1FaHzUHI/w0dVzQnoAA8qq9czLBa0sKEHM68qMTDMyBjCOrNegT/ELXmbkWJAJinFrwMcXpDJIqyFCJTXIQvQLSmsIUFJGSslSQHcdImcygewMOIUo38diVZstjyUgEaRKEadMWhaEWVeBypIZ/cTlZrMKkHJZ5T5VZjqO7K73+FNg8RFbGaaSQYNxDmTNuLzD7BWqKkgsyyDwQ0LqhK0LyX8/UFqZZ2QvyCGipcBIBcVx6++57ArH+ZGrv/iQaTpx99WBcpbsP+jont4yfvWAP1UovUc5iVpm9FyoasNmV8gopmlaWftGY11EiIIqEKYZySPkgtUKQUSbhNaZkkCXipgKlZTstuv64xgjyiT63oGuECEhlGC7v6QeXzHmjJIQ24KRAaaZeki45imv05FiO56fA0VveC0E5+GB/RJ48uwFd+Y57ZKQmxuGm5ltd03bVRynb0A+cnH9EeO0fpZ/el0x+Qn5/AVpt+ebv33Nk33h3fEdy+GeH714wXZzjbl8zjGeWL56oLv8gNOkaLs9Qmb29Q9J+R02Z1yRyOTXC9PFU1TVs5ULjckY5wkxMU/gYgHdYRR4kSApKt1SmUDWeZ2mVAumFGJYqDvPru8pYUcYZ0q5RZuCzwppMiF7KhtRyaNkREhJER3SbDkOI0lIUA3OWHIMeB/IRVIqwINcFCmBvLKIjUaGjJQFfCJFR86GECxV2VBypGTJssAye7QTNLXi3UOFCQJTBZzSxCmt9io1rTCAUCPyFmXPqKggFZRYkEKCN9QuEdiTRCaUEdlmhCkEkRiXxBJrNu1THvO3nPOGkgxaC2ypEd6QHhZckGxqzViBni/QRSFZqCvPblfT7iUpgxB7kg100hLmQiqZ0Ra8FOxMhUqCQVle/fvPuPuwwl1JxJMOHwJP9w1zKZQgiI8T/olYtwvmwP1xYJwesbXhZlzIw8DLjyW1kxgEORhSVISx5nBYUCLTtg1KZVxW6CIxqWD8OlFTnWKMivvDQtNahvvIu4dM9WTPy5c1TdVBqfA3j4izYDjc4uRC1Wdap8nTDik02XyJlhGrt4TJkwnoxkAZyHlEqydoW+HLiC8wDxBjRb+1KH3C5CO59HjRkXVkiRMuj1S6BdmRgkfWep3oklYjaArEApXVzMsjKUdCPKGrhiwLuokYrRAyrbZTsUcKs66PJoOuBDEG4rIgxICrDPePR7ruGTEmhunM9dMnSKV4eDzhl4zULX6j6evMeDvgVMVW+3XyguL1eeD5P1kxnvN6E5ACqdXazZFQlq8wrmIeZ4QGGXty+P4doN1fcDd9C1oyz4nB37G96rg7QhEvyO4Njh9CSGsIS0rquuM4SpTZotuWWs+czUec72ask/zwpaKuRnw+8fpO88M//hm3pwlrC8v0isYqri//jOV8YNgMBK/4i3/xX3McbnG2ZtP3YDy/+MVf01YvOZ8XZv8NP/j0v2I89ZweBP/xP/wNv/g3/yf/4l/+z/zud28J6UzVZH75r/8vnl3/gFL3fDt/xdevvuLNaPn8y8+42D4jTZrjw3dYKbnaPme/14R6RLDgp8QDNXLzAuIbjvMdWR9om5bSFj7/9sx//+mfYtwjkxDU13vUpSbmdyh3z7MK6neXhPgT3lA4tjXHusbHkdPhQBEnpnMixpntdsPNu5Z5nJE2oGVmGiLC1FxIhZD31BcSkwKnh4CXheu9QooHvv684sn1Jcauwa+m1vglcXM4gsx8+HLHeNoSjoZnu2vsnIhxIJyOiJL48Qef8HB7Q3iruNhucNKxnA9UxdCZKz6yP6EVHflUgxXrKHSaqeqJpjYoUTEsCs6Cl1c73p6+I8fE1eYFIgvGw8hFVbN3O97dvqPe9MTha5S4ZAqewIB2ijAW3n377/joeo84PuP+6FHaMc+J6D3ONgQxcHNfkKZliq9QcV7FNbkgU0a7S6bxyJQeEbZCmY45a7KyCCWZcsCEDbtNxXB4w3X3p4T5DmMPVD0YNZK9IMYakZ7SWEFTFZTx5Lh2zuv+ihAOtPs7piWj0wssNdKewSSSWjuQIXQIEnVlKekF2pzRZiEFSQgCU3nOc2bXv2SMt4Qg0PYJ0lrQBWJGVwNCdxQPx/FrunaDLS1pDMzhRPtsw+n0gHSS/mqDOC6EMZMwFLnKLapOIP1Crg2kQPaZVAQUic4a1dUgJeN8ohYCbVaaCii0MSgCAs04rwz0LhZE0yA0eOXxYSYcBuq6ItQZpxQxLChlsc6SM+t403uatiPd3SCdpiSNFDXWGZQSnPwJazPSLsy+XtfN8zoaV8bi/UQSgf2kfKN7AAAgAElEQVRlDWpiSSNFKawQqBUCg3KKMXmST1Su5TgdqVLBtJriLHnOzOcT5nKLjhnbbhmUoSwFGxXWtSSVmYeRKmRkXHfei6socUamgLUVhzhztd3i394hi4K6QZhESeF752mpKw4PJ2zdoNqWkhaMj1SNhRg5nSeavkVIxe3NLcYVqo0gCU/fOIoQlMNI2XVMx4EgE1VlyHnhfDhijaG7+IDHuy8w1oOCqtWEAMfzjKu/v6Zi6hOZSAqCvGhy0uhw4pOfO25f/9+0T7eoj66YvjyR4oFNqaiWI+nWoaqeLK8w44msXjF1kqns0XLLCys4DAFrC31t8Mu6RiJLhYgVTgvi8sBu+4TD1ydefLDneHqkaRvSrLl7c6RvrqDMNP1I4glL1Fh7oKlbtNoxPQoOp0e2P9hz/FrRbJ6jo6TODTYuHLlh82nDcD/A7x642FWM3boqdQXs25a7PDPJBXMXaJ9cMJw+outGbP24Bgr9jmfXey6eXvCHL0bquqEbKpZ+YukSYk5cvFu4+JMPOZ8XfuLWQNr1y4BvFOZtTX9Tsb3seHnxc5a549I8EIdb/LJBaEGpF3BbKiFpzcQ4f8umlki7gdCjl0w1H8AfafodS9YIl0jxhmbzDpF7wryjMjXTotEMtP2Mkhty0Hh/D2XGiharO4y44HGYcL1n8QFBQwmCaVbMIbPZPuU0vma77VhmQd0agoyIItG5BTlRmoVcAqT3BVHUwAJmICtP0+yZR0Xba7Sp6PoNsx8YzxMpSarWcjoXtlcR3dQc7yx9ZVFlJPqZJWukVfgh0rlrhuNnNL1Yw/ch4+cT2phVYqXfEubVgFwb8z7AF6iUpL9wCDFwfpjY1jNh6QjLBZGKLGdKe8KaM0v6M/x0xMgNOXuUHGisopd7ymPDIjPdlUKdN5TWghswccalCRE9g1oIwqLEjleff4P7raX52Z6rzcdsTEWvKu4fB+4eAoZAudtxHB4YhgNlWXClsNk4Xt9+jrQtw+EabyVFaErKiDIgsyDPA8rOSLnFmkS1aZAqUkLCh5bhWKAEbm5mfvubd+z3Ldk3RKP58M8/oUlvcdFw+Oot0/gdxmxhc6CUBFK/n5A5GrfB05MWjRQtKd1TxLxO+mKhqVqMkgSRkAZCXAP/TeXY1g3BXzISKe6eVgW03HFaDEsZQUZM8Gz2he1Fz9df3rDdXFDXnlz8KmDzBiEEcWxoakUOmtpJCh4pNVJsiczc3w+0TYs1AqM6chrISax0OBPwU2IphY4tMd7S1objw5mMJktBkplp0rwQLed7x1JmzrXiHBVikVQy0/H9M/O/qBjPef1rJQTMAa8LZggIeQEM1LkjeUGKI7E6fO+19uyp1cxJKgbruJcVj1Fg5FOMnThP35KkJpUXFLPHtjVq70gE6u0FphcswvM0NzztKionaK41ud7xeBdIduD5Dz/kR4ea2+E1cfMSaxqkzLy9ecAfH9k2ihf8iLdvfgPPDwzTPa+/e4vJlifXn/C3v/89/8P/9Bf8u//0/7Btt/zir7/gN7/+DduLjn/+r/b8H//23/LRxQ/5f//qV7x5c8vP//xT2N7z2bff8Pu/e8XwmLkykuNXf0XtntOUp2TtOMUTw5s3nI+Jq/3H1Ns993f31JuKdwHmuaN2ipAnxofCbrvl228/Z/90Q7d5jrGGaZKcHuHStLxNd7w9HNB9gzu95Y96zTM0d2fH4rfEr35N9/RTnv/gUw6n3zKKzzkrzykJTB7R7oy8BRqBDTtO3xQ2Fy3dVtDyCvnqFmE3KLvDLxM5PkNsnxC5R1aPdBaWs+HLv/uOP7v6SzZtJk23WLWwe16hL/cMbw6kL2/Ye6jbDU831+gswLRMx4E4jVxUHzKcRi52HXWx5BSwMaNHSR4Nsze0ybC5ruiGA8tSIbSirSTarGSMZcqIcWFvJbV2LO6K0d9ThMKUHYyS4fSKy+aSHC13w1+jc4+gIqWFaZ4Is8bJBuYHdD7Sip7oJN4dCEnh/TXDYw02sb8yPL4bcMrROkNIgRQizla03cjpMNDULwhyZsp7iC34hDSKqvE83k5cX24I4QFTeopfaOoVSTn6G9q6Z5qeASBri3UCsGQWBMt7/a5jniJCG0xdSFFTyg5pG4rcEec7ai0Y5gMyFLQTiH5VO+dTREiNMoZYJcavvmNb77DXe5ZpIeGp9zWzDBilqLprCi1CrSgq9IRyljFOtM0Vx/tH2meXzCnghKQikpsCnSbMB8xB4U4j4aJDxRq1ZMCsJB3l6V7sEG/fYu9H4vMdui2IN/eIeUJet9A45G2Eugeh6Hew3B6ZUkJebNa0/3f32KeXnCpBVTSxskgpCGlhWgbMuaBefMwXbxOffNAxmIW0hLVbrhRmkAzzRK8bJh2wSZBsA8XCXJDREZoaYwTidMMyP0LnSFuJshK5RAgac3lBEkd0ryBrqrmQQ4AqQ6dgHCi3d6T9FWK/oXn0xLMghkA2C6ia/rEQq7forqO933D2j8RjQfyjY3oRgadVjxgC0oEumSgyJTpIK/HC1E/xEvQmYWuDNR1i0Sz3J95MX/HR5Qv8fIJ2xE1yVUNUNa7akaZHTt98SbKectEzDzNKZpwtyCgYwvcnn+dDQvh1lVBuC1yCNlviQ0SfduQ//pTx6EivoKNle9XipwNDp7lUkKXn7WLQ4zVaB1pXEGUg3xmqXcVx8NSdXHXXZ09baWw9M4R7+t1L3nwzYtVTUuipqpVsMPtEKpHdi8IkbrBiy+Pbb3m6NShdEeMqbGr7mn7vuX3zG/JmQ7PfYVCk5UglB2rXwdueh9t3cAGq3+Hiibp1LONC8oVPtx+iteHOHvDHSO23aNMikgeR2XYS6xRmPPK0qtCi5fPzgSf7hl21Z75zqOy5/O5z5NNPSacD4jQy/eAjhsUh/3Dm2TmjdEA82bD7JjOnwp4ab+/QVYuUPeezoNv3DLePGNeRZSGJGqkzpfGgDZoLlriuRtX0VO01IipCFiwlEP2JtmGV2U2WOQrmeeTqySV6bziGE8Fo4pyRtcDJHh8XjJtBZpRQ9EoS/JF5CTgb6fqGlQ+qIQVSmlEpUDUXjH4BWXM6Q7/rGM4T42OhstcsbUXjthxvM3lzR27PBFGQWlAbQ0XhJB7RbMjnVzg1ItgjjEargBCRODtIC0porPwpx7sTynhslRAmsIQJZRJzbFa4hK44+oWSF6yR1E5BLpQ4kaXCh5Zub4gpcX//Fr8sPH/6McMh4/qF7SwZptfIWlJvWqp+ldoVIamqBj8v+E6ggCJrFiwhzJQMpoqIcuZjvbB7/gHf/fI31B9o8pVj8/JjunMmRzjrzEftji++O5LUCLVCih6VIMdHdttCc/2ct/Mjx9/XXDw1PO1hM2WmbJi8ZFcuOPeevmjaxTI3mrFKaCwbEzmWieOsufnNOw6nr7h0HSo3HO4PfPnddzwVjvnuiLAjuZro1RN62VPrGiN6vJiQYuHl5ZbhlJj8CWUlWV4Rc4fUI22vGYaBym5oRE0RASE9QihyrAnjhBYeIRe0cRQR1yaKLkgTECnS2Cc83AoKFmkGpKgpviETQXu21Z5B3FD8ukFQ15Jh9BweRxInNvua/WbB2BsozxiHA+P0SLuxtL0hxgC+phYZ5TJ+LtRtiz8/UlJk4zrq2nGeDsQUWe4TH1xdUsqRUByhXLCEGaG/+qcrxmVJ5CLfL8gXrDXk80wRKw9ZGvMeGbPqtv/h0+yf8by9ZHn3GfU88UR8QBgsoi28eTiimhf4CqagUVc7lm3hlA+8tJfsnGbaL3S8gPlMd7nDGMuSIvfLzDEFPvzJT3G1Y1Eg9RV2OaL8LcInXjxpuf70xTqqP07s3E+YxCsOg0RTUOmO4+EVP//ZJ/ztrz9jOh0ZDn/g/uGGp0+v+bOf/pgvfvlv6Djy5v7v+NXf/JJ/9if/jI+rP2f+6h2PX/wtaolEL/jw0/+Wx/oakd4S/QlBIOTI2R/IS+Dm1Uw/7nCtYj4u1OpA1RRUWUOEVatRbeTLr79A+h/w8qd/jBkVoT4jKlD9xyzNgcY8cLp7g2v2jE3Fd/GGcf4DXfVblr3i+HDH7spyeuz5+MOf8dUfvuDu9UTmEnfp0M81IRxWHaxJjMkjfUXVbjBViw+ebbK8+rtf8cnLP6GITN9XNOYKnRVxStTqgeXL37H/0XOsEWx2W4xU+JwwzYawePquY+80w/GWafZYLLasnFCZJ55edTT1juDPbNv15pgmRVgEtg7Um4QVntMJql6Qy0zKijCY9ySchZgF50dHDoXTeGR/0RNC5vQw4MeV6uDjSJkHdE7EObGcA0sU5FKBhTHO2G7Lw+mMbSr84QC5X8eW/I5izxj9Rxwed5T6NdQKwYAMd6AKRr9kmQq5PJJSTQwSV0WcERiVyWlkPAe2G4cUkMPlKmoRFSkFcl4PGeccIaQVBSjWACOAnzKLF2y3LaYSDPMJ6SRKV4xTIkdN3Upsd+ToNb3cEJfX6C1Ys1l1wKkgnKRuJNP9gflB0W2vkcIxDQvRjyiTEY0iTjNWSoSGKQxUWqw20FjIIdJuOnJKVPsNIha0z2QlKWYNOaqkSSWxLBNL8jRIcg6klBFLRhqFa2qW85E8JYQ0+CWBlMgEWUgUZg0qSo2Ujvk0IJZETCCtQSlDDBmRwPsAUaHbFtM2+OORuHi0cxgbmB7f8cHHl8gqYqfIkhe8kJAW5ClgK7PuRfsBs2sQJPATyxxYYsb1BjUkGt0SnaC/MCxjXNGoOiJ1Yvaeut6SpwUhJ6I3KGNAwnye8ONEVTdYVzFOI3aemfKMchVWPGEaZ+reYkpg8A94qdC5x4eBHE/fP7SniZAE7rIlp4AQCdNrkBBZKES0TOQcqVWhLBPDsJAWi8qSy6un6/c1GpTZrsx7BDlmcngk50DTXdJhePftHUoLXKNQJlAUNGb3vffTdoo8CZR06KpGVi08fcG7u19ixonNbzxerN8Dd7kndh2HB0Objwwlsdx7VEi01xIfFCyOSrcM8h3zQ8e8FK4uW6QYV4lGlgSfsLaiUHj7+h0f/Fii7UvK9IIcA9besr08EpOi0v+c8/kPaLOsCM7ZMU1rBsE6icgbnJbst5dMZ4+wCmlYucmxcDod8LPnpz//Kee3fyBmgw41SluEnTgfR4zpqdoO9ANOnlBig58L2hTqRvJwf8SpH1OLHZkzl7KhrTqEr2GSNJefUNqRTRSk7iWn4Ssqd4V/kzHHhO6umMYa9XDG7D0yJsS5xmiJrTJCTdhUsK7igQNtfUXCoao1fJ2CIuR1ypKI1FVFzgHp1tUUZQqVK0xDJucOKQWunSDcIOoJ3IEYatTs6JqKpCTkgca4NUAtM8bWaF1RWD0Rfa+pWwjhBGWl+bhWIIqjBEtMghI3zPGeanMkTBpSS9/vqDvBuEQOhwM+WrbVNceHA6iKrmmQJXM83pClpqksy3RB8XtSWh0GMa1CQlcVxObEkr/kPC9IZajbHqUMy5wQ2aJVg5VHPAeUOZJLJCcFOFIQlLKQ4pkw7emvHafjxPF0Q1Vbnj27xC+BJG4w7gI/Q7vpqPoa5QxoA8iV3KQUBEFdOYiRWDxCZnQFuTjmsXA+KVLacnn5FX/z9T03v/4V6Ydb/uLygmNKyFL4qFH4cVq7rabmnGZKo9heXBG94cXFh2i5J3xxz3T/jlOR9GVL125JJaP7QlEjndZsZMPIgkiODTuWJBnTgWeblvQsYP67P+Kbv8rc/uF33L/6Lee7r7G25cuTYKMVF4fMpdkw1W9ouwD2miI8L56/wC8H5iXj6j2H6UDd1SjtWOZEU22Yh+O6V/1+9/88TMhSqCuQ6hGpFT4pYlLkKtM2iTgl4lLIc0sWNTHdIJ2nCZfkZUMoB4R8RApBnlryUihBMsRCs+045AlfVgyrzpomW2Z9IKUNJSgmf6Ddrl3xeYQQ1/O12UASr0g58nBbYcVzJDPTcCKXgPeF7D9F9/8fUxyIQZFEIBVPiprG/vifrhhHgBCsyBtASrESVXIHeU3nlhzJ8T9vxzdZcZ4G/HygiIS2PdMcsJzZuobgBVEoxJVBNpnGWNrtE1JTEdqJLZKZS7ismETk5DN+KJwGePHxJ2y7mvH+hs3WcDwP+DSTF4GKPdvdhtRqJr9FdW/ZtBXHeUVT6bLQNYHLC83uquGzz15TVxIjLZf7F1xfbal3lvNjT920DA+f86MPnvOv/uV/gxQPHO9uaUpPFILrD5+xbRTuskXzASIbvF8IMTDXLTf+nuGUGN7dUW8dRSYuXL0yfWMm9Q3+aCj+Wz752Q949IqjqTjImdZLyrwn5YWu7xnu7tHF8eT5C8IyorXDskH45xj7lJe7V3z3+gtMueCq7ylXmnqZOQ0BPzuKH9hWL2ipcVIhk0c83lGWGeGv0ChSqWjGDf71zOnhgasPX9BtagxgXMRtJSMLMk6Es2I6Vmi7o02a+jyi0kCVIqII6nBFDAubxiBLWgUnpqdxPTGccZuE8445K4TJ2BLJqiCcJT0sZK0xusWPa1eJsnJtS4kYO6INTKcZfMtyAL+MyDzT1ZnoJ/yYUaYl+pocAiVZUlAkUchqYVzu8V4zJBBLZI4nKgtKCWIQWN3TOcPD/UC3r1DMxDBiTUfV7CjLjhQKlejQpaLZjnh/pnKK2lni0pEmQ2UFiDN1W2Hrluw3pHhGyBPWWpQWCNJ7hq5GKtbLrxY4NAVBKZrKbZCqQShDFgvaaYyzUCLNVSSeX9Mpw4Mv6H5LGT1ra0ATkyDFggWoVzrBPA+IklHGECJID1IqKHkdIyuNNAVZ/j4zogkhYfqGdH+iLIHUVWA1ughYMqSV5UplUFJQlMRISY4JfEB3NcknCBJhNGRFmhK5KDAVMiv0mNcwaVEQQZsaVa9yIYqi5IytaoTULElCU3N4OGF8xBhHNAXVCIbbe/oXNdlPaFHIUlGkWFPpKWGUXVGLWTBHTQkRW1Y+MTbjXIE4g0x4K6nRRB8QWSKdARUJw0jjekrRpChI0a+yoyIggcZg9PvjNiUgUcTqb6AockiIviacT5QwkaoesYT1/brvNzeG5Nm0e6aHR1TrUE1FEevoPWe98tFFTYoTVmqm6UzMA9KOKG1RHWihOD6eVjrD44yUikrXONkwpTO6Moz3B+LpEVs5bNODdsQUIH///aQyo5RhJd4anK1J+RU5PqJ3Ehm+oXEO9i2iS3geyOYARbG8rhE2YXczMq/77qiI2WXKXUtZ1s+OaDCiQkgPpaxsYmVYlsDlEwfLE+ZzTVVBKAWVa3pnSGXkeHqNjBVtn8lRU1RN8IaYTjjbErzGKcXh7ivq+glC9qRYQdFIKTB25oMXGi3PyKmj0gGnA/McIBW6piEyIZ1mmhoqdU1IJ6QI6NKRpx4ZD8CJIkY0F+xag2srJhaGcmIphdZ06JNANoLdx4aud8hv32HNHXrfgChUQ6a8SHTFIBa7okfxCJFo+0gsd2jdUIrG1KwFjYccLFa3SFOYyoCUmnE6YmyFVBqpKnLWaDkiVUKYGW0CISmceEKaG2SSVMWTzwGpLMpolilDMljnAEtKGqthComSQNGxhAFrK8R78g9itXQrIah0oIwak6/xaUHbgmkCWcHweOBi/4IjkdkPKKNQRlPIxJjW9Vg/YVwkLAqJRMgFgYf4HkeqwNorpnnCNQatGkrWLIskhhaFYDwVkGdE1qjSkfFImVACCgnoIG/p+gWlEjkmrLF0fUPbOXLICCx+dKhKoIxEVxXamtWpIjQxQ4wFbQxlKEhWk68SK9N6CZFpmphDwJiOD7o9hynz7e+/Zfur3/J0/xJ98REvf/QcawLf+oTWR9K80G5bnm5qUhpoLrdom4liodlZpgTDMjEcLOgNuwx1YykcKLYjOkeKhjgmij+uAccwM58tTiR2veB+v+VdskyjZlx6hkdFJ1uuK4/rPNZ06NJiqor6QmKVRVcSZVo0NWVpsF4hDgbVCvomYaRi9IXaduS4oDWkEhFoBAZRAu2mMMaI9w6PpdEtQo6osuYTpBtZpmtcLTD9SPJnchRo2WItlCI4zwtJJnbbLafhhKsSInu0VSt+N09Q9ixxbezU7glaJLQyCL1meVJwDI8TRVaEeQDe0mxaNBrvC34RKKOQ9pYc15ohiBF0glIhS0tR/0gW8V9UjMv3qJ+UV2ytzyAUQmQQcg3V2IIoYj08/8ETZAETcFIRo0UkSVGRmONaiFuPcg27NtPvLapvCSYi60zuOqZcIbNEKyg6M40T5ykjVIuzFY/Hhbg4lvsTZREY2aJ7R1t37K81USQ2tlk7mjliykhla/bbLV2juHhiV323fElYErKsAZbKSXStMLpjOXk685ynux/x0cUP+e7u16BnttdbNrmiMg2dFnQfvOR0PCJNz3kcGIcjOk3EJmP8xMPwyJXdkURCrdoPbB6Qy4Ecr9huXnLJM6ZoUeeJfJqJwlJ8oNcLS06E2NNsPyQPUOUTLiV8MHh/jc6SbSXJu0S6eUCViNteUs2FN2VmKj22sdgk6XWkUonsFSU0dGzYLN0qI5Jf86QrpPkelwTq3CBkRGpL3TUE2dBj+cBcr92mMWBLoLES3SlcWxGGByq9JzEz5hEnDbJoXKXodw5J4PZmor9skZMmJIEqES1WnNyyGOTjgrw0lBgRWUCeyHkmLhNkjWkdOk9ral+0pGFmHg7rwVQrRAnM00KYwJiKwB2jT6TcIGziFG4Z0zty6vDCorVkSSDdiBGS7Ctc6dAMqHLElQvickLkHqM7rDAEeUI1I8rXWFXRmA3xdIk0GaFX2U3fs5JGMFTNivfCTCgREMpgtCKnuGK5pMRavQpl8hoyMUazLAtCGIxpV0yfFCuCT0tQhSIyVsNZCGrVobInpBElM1YZolQs4YA1etUnS0dSFVpNSBEQuhDKgkqGQiDFgJCZWBJCCKxZcWB+yRSjgDU4WEqmiHVNoaRCXDwyF4SU6EpTFk8WBW0dxQeW4UzSrCz5XChOoZGEsCC0QjpLQaGixyuBCGvRI60iG0MuibwsIArKqJW+JCDJNfyllEJoBURyTjRKg4r484zqa0QWqGyQWZK1QABMM7JSxLSgxMrB1VKsXHK/rNITpbG2IY2ZElbOtbSCEhW6KEockabGT2btTMdAYcUiGmPWtZWUkaKQRMSIFikkKZ8RJRCTI8UFmTTIhpQPqJzWff9/8Aiznq86g7IG5RQhLoS0YHWN1AVkWGk/CFIaKSKhTL12imJB/f/svUmPbVl6nvesfnfnnGhum8lMFktkmWIVDMiGZIEW/Bc89U/ywBOPPfDEA/8Ee2KD4ECiLZiATIrFKlaTWdndvDe6c3a3eg9WFMUs2GIZFmAD1gZiEEAEIuKcHWuv9X3v9zxVI9DPaLrUDnrIlqlXGiEgx5XD0aKVJpdCCQppe0z/3d9HSk3XdaQg2NaF8KEwRYmZe/TpimWbGV1PliNlN4gU6Wvf0HPxgjs5ajcQHxM1BUSvKabizESMC0Uq4rZgtKDEiqi011MIvPf0bqTUDSEN6xrRymLNREweITLaBJI3aNURUkEpjdaaUjVStvtHSoURFfV8D8VSqFlilSKlwOsXJ9b5A0KMDMORkGZ8mlEGDifH4zkzuRPz43tK/9QGFotuBCjlub7u2beE0weE9C3nbzoyFqMdSmeqyPSnjoe7r7n6o9fkywn1dKHHNPxnNjhxIKA4nhw5CfYAVWioEqUCxjyjNvueJD3gmvq7iOf3taJ1YhgG1q1F36BSs6MUDaKhLKXU1ASKKySOnHnmd0dSqsjSyBzJx+cqsqSUZ7xmKpTsmY4jKe8oDbF4lFKY50PbvmWGYUSy0vWVnCNS7UgjSbUjrz1KRpDQHzWZtWXjqQg6hDTk2CHrCVG6doCQESkzIFBSU4siboXqeiBiukotAapCyLZ+QUaoQvQBoRVGeWoNlALimX+hhaSWjLGJeS5Aoe8GlDTEuCLUjhJHUjD0t7Zx92XD8klpEMpAzMRcsVZRYqJUTU40CU0tbfBWVKTYqSVwkBO9uuLLdx/4mz/7KR/rj/jDf/aGp+6eVy8mumhRrseMJ4beMhiNGx01d0gFl7wwTgc0icdv7rjcr9ybe66mA13vWGLFNc8kqhpCLaTqG78azfttQ6XI2+4VP/aBx6cLl9njC2gWbAnEJ0F/pTn7d7waP8FWh9lH+u5EWATjOGFdzy5h0j0xeqSuGCXZLislCrrDyOP6niozSgtU1ZSiQAn6SeC3GVOfZZBZA6LF4SQImRsSVnQIEUjslJoQQiGlIReFp0X0rDliakUk38zJnQOlKSIiq6SImXG8JkWBUJJCQImIsZnoQ8P5dhJrBEIMSBzP3FrCXhjNRDFQo0VKjZEDVQiEcNRn2su/u804ut27tbVcCBVQ5BIQtUBJVBKIQvnu8D8RQZUVo470ObcKuyp4cSDXje7UMQxX9NbQWUnSlZA25FbxcuBSDKdpRVVHXNoQZJEWOwxs5yfuLguVjqIiHQPGarrRcriyjatZJWaE3TdEVKmSzk68fGHoOzhcwxY9B6tIQSJrpJcJpxOIyNbPhKEw2T/go9cfYc3MQRXqlcFPkjBX0tkzTgeM0Bh1g3EHsszUsiAXgSmZnorqR27thE8RSbNjjxqMn5n9I6+HjxiyoHLGiYUSduY5EcLMi76ShMZnS5U9OSRU8Yi6gapos6HWQph7Tn1mVe9aVW68Qh4L6+MHXGz/GIMaOGiFLmuTOQnFkARXe2VwjklkVBbUYulLx3hOqLhje83RDtR0ZDIdN2qg1ECdngfeCNQU2yFj6NABpNBM3Yji2RUlJDULYkzUWhHpBHlrgxe5IoMmVUFSGrVlagAtMlZWctjw207aE1ZpRFDsc4YS0PqesG8UP1NqwgMpQiwSXzeMlCQ2vGidmFoCJc2EspGjphsmQl0xukMJgSgJRWki9xRwfcMvxWgY7A1aSMT6RrMAACAASURBVGJoeUTnLHvd6GyC0rinSoxkLykl0A2t9ZlSh3zG8ym7U2X+W6NhSpFaK0o3YghUam34Oa17fNgQUiAtpBKpUiGVpqJJSJSW1E0Q60jRhp5CzLHh63TDW1UMthsoWZK1pFAxWvOMRG0oxFwolMZ2TYWkwEiJQlGKIiRwk6KsK6VEhNEoyd8eHmLy9GiE0UijyZcdrHnmdrfFjRBahaZEkOYZQ1UbR90aagWREtkq9HMFO5cEqonBSgytQi4hBI+zklQ91klULeSUSBSc1GjdEajUrKiqAxSiCERRJECWJt8RY9d4vlK0ny8qslbyvlONeX5YS+KS2+thRHugF4HTjpIDynXkojFKsceFkjJ936OqJOTGHaZUQgw4cwJZydlDDuQ9kXVF7AIRBEJkhBYN1/Z3LlWaplro9jrVXCFB8one/Pq+aRjaXApVCKQ2SOWasKlUtiVgTQcIjLOUUgg1UGRtHQyfsKpDTG1of4ueGhN9N/Ebvw6l2IZ9JLe1wAvS3OOKpB/6RgySHSFVBBFbJdYcUcIghxVERiTdDi5WIFTL22vTo00EDd4/YaxFiIKSEmsNsTTltKwntF0QKrOvGWcVzvz69cv0OrKsUNJACCvWbAgdkRVqreSy0nUdfbl9Zut7tBWUXAhhpR+alj5tFnNwVGtJ2SJMj1SVlMGZEVUVnQHnBFpqcm4ISK3BWEvJDZWpTcYXRS8UWhkGU0lyodMHcrDI7gH16hr/4YLYNvSz4wKxoIeOkiyGAmNGSUVO7UBp5EQtoPsNYUGUjlosUiRQuS2+SqCNwAwWdWmbHoGiFP23m2plmh12Dwlj+9aJEJ6UPJlM1ztK1lRRGy++ZHJeGqNeCFIsaAVGS/bkUUYhKpSayQiEUOQaQGqozQeQS0CKHik6SjGkkhjsS3YfWjW5GMiZSusUInWjASlHTh1aeYRcqFU0PKISIBR+B9uPbJcHDr1t3bpnGIXUhZwCiNSU8UogVUKU9Mz2lwghkDKT6oJTU6Mg2fq8PktqzSgDwzAgUAhrkSIjtaEK2eIQQmOsIdeWKhAmUhKkXIihEZuUKq3rTKEkTy2KThhkkLz/1QN/+Wd/iRtu+D31h9z2I3rx9L1i6EaUBiES0lT2Isg+Yaxmso28s9SNy+O3fDCew2BBDOSq0Nimvc8VJTLZSorvmDfPU/wVP7i5RX5buPv8jvPdB9J2RuQFYwNrWqlpYIgaHSLuYLBqQogmRpRSIa1AGlA2I1VGqoAUULNkWxaUNE0mVgsxepztEcWSSnvvemmJ+4pjaAaH7EFk0IqCRWZQdkbqFsMSKJRq6NNWXIDe9hQqoXiwIGzr0FLb+5eBfUsYO1KrRJkWtRY0K2nOASEzWkusqyirEVhqFuRcnu8BEGIgh9JwlkisVuTa5JhCZvzmf5sd9m93iSqe7ZgKoR1snlLazchzJrTW0pBj8bscWmsUdVYYdY3oA0XP1B2oB5yNHKcben1LVZplW4llp+jCsmfCvFBdIl8pLv6ax7vI4jN0z8a5D3fse6T2kmPfYY3COs04KYa+UJOm7zpMN+NTIRcPSMbxipuT43TqMS6zhUjZA93xhBYw9CudyYgQWM9fIl8qTqd/yHTc+PDt/87NONE7zdP+wP22MXuPtG94XGaMvSbliMTTqYIQClsaL/fNeMUBgwqlaeatJSmL3Dd0iVyniFjO7KIwdR01FkJaESU1O1Z1uHoh7vdYdaDGjhgqws1M+o6cd84frrm6Sbw1A2m17Z+/D6z9TCgVGw1HNXLEQCp0VqN0h0JwSJmb8cioB2JYGOxrenmNWgRyhWFSHHtHXS3HY49VbRMwDANCtOyvT5mUC6M9EMOFGhRWddTk2wYHyX5J+OAbI3Q1pPhIrhdykFTvKMIhC1ATYdkwOIwt+CUSlgJVoAdP9pnLwxPjAXK5x2/NpGiUIyXN08VjekfRF9a4IHSmGsnuEzHsOCco2SCKYTAD+3yhNwZTLGSPUAtKruRsmY5HiqrkODYterywbTun/i2dVkS+xFhBjE/0R5BZkcOIkO0h5XpNWUtD3pGQWjTeaWzmuZwL0mikVtTWz6U94QxSdnS9xDgN+vkQ00421KIoaCSCcokwDGQFOkA2QzOJklGiIOSAVIa07oTkm5hC8HyKt1jRsaSn1hJWluw3cBorLTU12ZFwPUoL4ry2qIVp8xeSiheFUCOTUFT9zA8vFS3/DSpQKYVSbenJIiFFocaMsrJVv2TjkOcYyNrSKUEsiVRiO1QUQS2l8XcFUAvaWXyNGFHbuvBc2RSup1RPKhXtRmoxDb+oVaNBldLERhJKzOhqSTQLpqA0PrqArGjIQ79CBmMdQgpKys3WqQU5AUWi7L9RzBcyNRayT5TaDLjkSkz5+bCvyFU0UktXKFbh04beN4yzTSD1G5zxsmWKsxRdUbkgQ4UkEEmiscQUKKkJuVItCGNRRrZOXAUtJet24XQ6EuKKtoqUE0G26iDJENeAsVPD3+lCyhuSiiyRtH0XbZiLJWYQVFynEJ1m95GuA6cLONcqjckjJLSp0wEtBHI84vd7jIloaynSAZkaIkkkhPIIo4ihsZHl85CgVpIqdbNymoTSI6UItKnkshGTwhioKlNlxbr0jCKtFLuibHiOfWWE3NFGk7djmxeoO93gSDFx3s7cnm4JPlPThL7uiCk0DrU+klNhWwtXxyN+m9szqBtby13k1n2QHbIqrN2pNSGKpShD0g6Hpa8VL3ecGTmfE4c/eEUWjvL4DUqsyM4gYyQzI06SPhT8OZBNRbuubSYzSDGQo8cNkqIikhMUiRQRVERIGk5T1MYJb1A0lNaIIhrWsNRmaa2BkGf6SZKjRwrfNt0YDuOI3yVF7fROt4NK2dFaN6lYpWVu94YilNZhjWHbfItqqIpxlcLaqs9CobWllAFZRqoKSPmIk1ec10BBgRihJKRswpNSE0UEkDs5udaVV4mcNVRQpiJFZA8FoztirIjatf/Z3DbaUhZiTU3IpnqsNpQMNbf1RUqBlIJSC8FHenvAWEBnqkggNUqNCNE1QpQu7FUglUZZS6k8F1MkWhuokVJzW3tqpsqMkBlBRtSEyAFdKqVI5n3HyUynJOvm+etf/IxoPYfvTxw/fkXMG9fCYUpFSYkwki3vLEmxbZlXtwNOZJLpibnjco506on66iWZDiE0Ug8kkZEy0dkKxfBwsfz0518i1df8k4+/x1/9+AvufvIr6uURWxZSmNFGsyuBlokSPLfdLb0Y0dpiOo3qNH0/UOVGrBmhNCUmzHNnZveR1l2w5JzR2hBLwHSWmhXBJ3KRhKAIF8lx0GiVKLmJn4Rx1NIhasX2C1J7vDcIJdHKorR8nrnaGfSBOQaKNBRbEIOgpoxIAiMEnZQsOdF3B/xaGKaWomrdIE0MG0pXhHBI6RqDPFdC9lQKUmu0hioT+yW0zX8EZRKVnVwlsnYo8RsV6v8nm3FyGwiqRrejfo3kWujcAFmC3Kk1QCjE8t18zNVBcX8vGYaJqGfmkoleMq8z3XFHBni6aISObPM7hDR0h49YlMNNj1w5idg/4uv1G+anJ3yOZL9iVscxCVztEGKkLwNRnrFdz2gmXC7korH9kb1E/O4xwDR26KNl7DqG3tD1ms++/ILhlHnzsmN0A8oaUvbsy0h/bBX7m8MJvyaSukIfR+yS6TbDNF3wVwmPItuB8eh5fPeeunuUd/T0vDkKPv9qYXIdxzwio6JTHSdzJMaZ6J/4wc0nyIeF+Skijr/Di/h9+ouiygtdP0Duebx/j06VG7vyYV7I9lM01+ito7t7oM6edYZD/5pBXjN7T4xnlEwcXlf2B8XTvhMvD+QisNLRmxcM5iWdnuiNxkro+5e8uI6o5FBBIxIQK3ZJmHlHzjP6+hojHUIU4iIagUM6uq5DlEDYmmK+sLKH0qgTqmunT7nh9zPWXhPXM2me8eWMqiDr0Myu8dlgGB8p8cC2O8KmEVmidOsWlDwT05laXjLvM/OWMK6nsy3Lt6ZAVwzIzJ5o1cEKviRKqag8kELlZviIuBdE0AhbKORmo9PX6KoRWXOaNI/zPTpOTVhTQQmLUhprDVpek0OPtgUtHBmJ7gLWSXLUaCspa2jvl/FIOqihDQjlNmvR92N7uOWKEBIhDVJJpC101lFRFGFwVhHjTkoRaxRKOaJXdGVjuB4Ijzt1EfSnA8HP5LwjlUTUSDbt8LVeLgz9kZL35xN8Iu9LG/KxFrQhnyPKaNAtRuJjZhquqX6j7AnZGapu7F4Rc1snagEFSEnethY9UYYcYqM4jBOuH5ravlPNGuojzoxkkSkpNa54DBTTHoiKSlYgbVNus+3N8iYNnXUgQEsI+4xBYvomjPClVcJqkahDT9yfIxmdQ2jQT4IsBHXo2M8Lrm9RCZR7NqAarOrYBBQs/v6M0gnRX1GKpNSAtYUcAjV2jaRyFOR3M7JUpGtGOb8s6HEi54ysEm070Ds1G3LQFDTOKLZUWeOZF90A9ci+nhH6u5vfNSXefHTL+uEd0pqWVwkbWmeEDOQ8k3JCqEQRCaULShZqrm0NLxLnJLUE9v1CJ3qErmijkLpnX1Zc0YhOEkVAKIHpelSSpF2w/UbL1dgBlWNrHXeSohXz/czN9JLoZdvwpGadrVmw19qyt1PB0LPsYPqMFYKQJBGBMJq4X6gUtJSYzjTUqGw7yJwzUrX4gLv5nBr+gFAkwyHi94XoLVretK+tHm0XSmgxAW2eu09St06BrNSS2faVwWk655AoRNZY2ZFiZBiPrPtOSgplBMbJNriXM8YqrK2ENSNrj7OWmNomVgjQqh2swya5vnrL/f0ZO2XkqOHsML4gpwFfPlCKZ/zB73H3TaRfQJpbtDKodWdjRt4UpnNmflyoR0fXV4ywlK2SYkYrSQ4GaZoFVdcJiYHS8JhKWnKJeF+oWHKxaDqUTWixkrZCLZYUCzElkJEsIqVWhBjR4tDY3zkidSGVgFQSXQeUcEjRoxyAZL88IoSiH3qUdEghiClQhaR3AzFFtFFU0Yaogw8tTpMcKl0R9QfcINi8RJYOKx1CrKS0UERmOhn8/EihQ1bRIkeprSfaVbTJ2JTw8czhcECrnuAjtSqEaDMnyUes6zF2RYiBsFdytc9G0vJM9hCk0DqCdvRs3jc+tVJt2LX2VHlHzBllxPP69+tOoqQgoFSKaAefWkdS2kBsGFuQNZD8TMkrAlDC8LDecRgUnYeHfSMEj/5648c//XP0py/55MUtpjuhpKXTBqMla058uBT2OHF3r5Fyx/SaNSkuc+aoN0RKlJywToHryHg6aeiAsmfun878+f/6r/hPvtexfCn553/yL/Ff/ZxDCXgtWXxGhZFbO2LFB5RKnK6/j6ktbjvJESc9Wlq8KBRtKKInVtrMTNqo/pHxMOJsK752biTttRl8UyTGRCkWLyPkgBI7Eoge0BplNdJVTE1IdaKkjpQfUWbFqAGjR4TMxHxm2yvGTlwfXvDw+ISInn3dm4dg6NBOMQ5ncnlEmR6tFdZqUozksmNcIidJqYrsFYMayHVGKlqhDI0ylcgDIT1xc/x95n2hZE+phZIFQiU6+++wMl5KQlJaDCXtyJqeaQ/nVoGSoZ2+tUCY7xo477cnlJUcDOy+UIPC9AdC+JJgJHOJ/OQXf8XVFw9MoyGoa94Jzc3HryhXhUcjmX96ocrE8rSzk+iOAnfqiMpSRebh8nP0x59SvKJ2B0SdgJ3pFNBmZv1GEvehVb80jQ7SKXLceZoT776949N/8Iab20qnMk6/ZYuF2s2cpo8Z7cbdL/8VaXW8ef1D3j1+RVhXjL7GqVus8jw8/pRIZp1Hru01Pt+Rl4TbB1TMvHYv+Wh8ha4do7EMrmNQHRjF4e0nzOeV2d8hteQHH1Wm5Qv68Yo6FmoBuZ24MieW/Q7jC7co3t+9w20aVzry1weuD5n3v7rj9uo/4N37P8UhGeTEC/eC0mvu5pnT/UDnXjDYnq4bmcYJ2WLHjGakV1e8XyauT1cs84wulaFLdBacNVgbOU0d6ksLfYvzRM4wCKKmaXJHR3UBzpVT/zF+3ollxftAKBWjD5jc46SlxjPLHIlRNNGIC1Bn/GOLD6gU2ePXLOe+VTCcptbMcs7EEpFGM18Ej0Wg9IEl7OT960b2GA7M+yObf+CjN9/nabmnyEAVgSoyRh8QekCInt5BETtBRKqMz5nwF5S1o+8SKm8wV4aSKKtFqrf0slBzxocL1o6sS+TmOOC3kVoE1hW6AWLMxLwjhKNz11Q5U2tCaYWQ7YAAguFwZNs2UiytYmUkUmeKWsnRklKPNiNKSrZ1ptSIVO00X2olq0g/3fLtTz+n7xXFXNBho2ApZSSvM2Jy2BJgeUAZTQo70o6Uolk/LJhJYycDfsEKiRYCQoAY0EoiNfhvVoTt0c4SUiTW3O7RUnEYqtUQEmneUYeJElPLlwqB7Cy1CpYc6K8m2NrGCqWQFUrOhJwoVqOGnhQiNRWk1AipELVChJgyXd8jqiSGiBkNylqkU0jbETe4u7vj9c2J1BtECeT4nCm0AqllGwjTEqE69rDSnw7Y4FHFkKUiyIgSokVlRCCzUpKgxgxWgTSUkihJ0OIhCaEUYd+QVmGsQfhIjRFlFZfLws14gK7RgdK2IkLFjD3R7+B3pNJY7Zg3DyHgpuE766kYHIiCzImiNHsuiKxxbiBnQwiqycS0QdZIyYmU2+B0Xgqq0wz2lnVdKWZA6APWOrJM7OeVuIM7WqoTbWy4SrSZSEmyLp6qvru+u06TlrVVvYUm7oUrbTE3b1iXhRQ/oIRCqROZxqUfUQTTo/iCKg2Yl8TLV23DPd5S1UjNnyHkASnbcPO+eaBQK22AT7UM6fxwy3DyWHVsFXErUGJhW79m6F/ibGVfJYUz3WAo1ZFLolLYY0Qysi0VM2T6QzMcps1SQo9IisvTHdpKDteO9fzE6eVr1u2Oms+Mh8LYHXn49sxxesnj/dcMciSV1GRXKpPVI8YoepHAPmHGR5QewRckATsGoqrEAvaFQQ6W/Rc/YegyYjpQyoAwBWTE9BK7F3rVEWSHUJJaBFVUlNoJeWMa37DtO0q3zYwsllohhojUGh8TvTIcj7fEUPChoLNCiAElPVnsJHFB2tpEaPkKosVhUFqSlp3iQSjHsi1ojph+bHG5UlF6IaXE8cbycP+E7o483H+JkpKu65C1UlPTm1e5gzhRw2tEvpDze2r+gMRS2ahC4IYDxB5ipiSP0DvaSbTpiecrpLDsa0bJG4oqaK2QSpJyQtmdkD5H2Z6SBFJJYtqotaCcZjKCnH5toL0Q04pSlpo1ORkkmio23Lhg+hmhG1WpHw8I0VNCh1UT276Qs+Fw6FnWGXJBqBYZyzlTawVV23ruNSVUcqxoUZtEUVS0kyRZWJaZVAImaj6aXoJW3D3eoe8VD3/2V0zf/xE3+QDf89iDQBRPWgWdm+iN4hefnTnvO7K7449/+APSlnj/fsGVC9+mjc713LiIUtB5C1i2FHl8WonnhR9dv+Gfvf4R/8N/8z/xV//iX3IV3zOoNyhGpHO8GI9cxZ4wG04vb0hpYDp02P5AVNdYc83ZZ9zB4XrLfsl0BjSR8BxLdL1oMVESRh+oJbLsAXKEDLYa4rZgu0TRj5TakZ9FkFaBMZGiMiH+OjKiqMKgdAIV2iB9PlCnijOCy+O3mASiBIapJyTFEjb2TXJyb9nTV6QicfqGffWkHBBSoWRPSg5RB9D3VHOm1mYoLqm2A2u6Yt9f0nW/xBiFUgNxH6jVAInKI9L8/Vvt33ozXkVCG03SlXW/cMgCrQUkQwpNX11yJWdJLf13vnfcXmCsJ9mMHW9Il5W7xx/jJourn/Czn/6cT8dHhKqs5xGhNa/fOGR/4embgTp/yuf+rxnye85R8PLtR3z08RtkgfOm+fazn/HH//RH/OL+zKvb19zcJqp54BzBMOLfzdTLwqvXloetxxmNkZFcNzKFDx9m/uiH/5jrV4IcFsbhiBOZg1145XbyFrn7rPLwyxv+wffe8s1nP6Y+foXpDeEokDu8nl7wza++ZeivEOIGWS2HFxXbJ9S3ki1ckKPAMdPJSpSRvN5j+yPjcULZK4b5h/zg9MS79Wf06/dw8Qp1WdCLpR/eYj+yKL2yT5b1fqJbEj+yKyb+lCgrN29H1P6W//DVyOR/gZw+Zp0vWJ94Yd5g7T/C6jNvvucJ8ZumgrWvydlRYubQO95cv0Rlye9/+jlxuSeZYzu5lkesA2VOvP9qpp/e4q6/wumJ+TFS08D+qClItBXUCZwpxPgNgQdyTpRYMdUCkvX8AGi+vnvidz+5xauAKmBxkBQhrezr16jao9drfIrE9ERFEFdNzq0NlErbvM3bn/Morxhl3+7BqhntyGhfkPM7dErAztgpQlno+4pSjuxBmp4iMrFu9CfFYZmwYsAaBWrnnL6mO/4eMf0+2YxcvXpi0JIULqS4Y9QVwcPpSpCyRXFknCxFrOQM6zIwjJb16ZFhigj7Gfs8YNTQOh6ysG1bq/YZg4qZGCNCGKTSIAu5RGIuKFNRxlNkwfUSZ28ouVBibn9bNLz/6pdMdqP2E0Lfgn9Ey4AYA3GN6EmzPNzz4voG9ogULbYddw9pZTi9QnaK8/snpnGgKsm+zCghGKaBGFfS/cbw6RukNqjzE6FGKBVTBYN0FGuRW6JHkYyi+ILRhmIkKAkhNuzX0JMenzC6IxeeZQxN6DOcrhDHE+XxAYGiSkVOhVoqyjisEAg7sD+eEdKgk0IKSaqZvDzBJfPi9QtEqU0VzgZHjfQSkT25wO4ESAlJo8Yrkg5YkRBVUbVDuo59CfS1o4aEUCOlQEobwiaqcOy7pldHhNupauHhrjCgEbpVXnPYWrzCarZtg+MtYfd4r1De06lAPdzw2U+/4XdvNWp6xe4d+/Y1rtfI3zBwXmmFKIHUS3qn2baVgKcbetLuKXVHCoORlZITu1/INSCfNwPDVc/6xRM+eKopzQ4rE2E/U+YL43hDlBNG9SzvvuHQGbRrEaLpdMDa77rktvDE1Gm0MuxJkJPEGctX8QtejyMTR+IeKXkmdZIoBf6ssNcD4bpDbxfkmnlaBMPJMfSVfbsnywNWXDfiTCmUWKmlYARopRrpRGokb1GqcPHf0LsjYZWIPHF7q8nlwldfXTiMrxDmW6y7ZblYfGhZTlkFo3vFVjwPyzvcGBnHA1toXZ7j1JHlCZ8i/eHAa7nwePcTkJVDP6LNQFgTlTMP559z/fKWZf+GfnAsy0KMlYO7pUSLER3rI8j6GtfdY7cjIjmydtRkeLj/Gb//T/+Q9T28Cq9QfWmdMCpJNf080XCZnxiMZS0rpAOKgNALNVasPYAp6NxRS0XolexFQ4LqSj/1lL2SudC5gVIjVWRSasPXAFJYJLf0+pYSE93gqf0H8l6QaaCztpmWUWTZUUol5g2sRAqLKANKFNbZ8+L2E8JaUYyIIhHFoaRkDzO6G6j5hDSSPf6K0U0Uf6IUiXU7uR7wZUcazbYERtuTYxN+qTRQ6gGrL1ibOV8eGA8Tymxo4yi55zI3atHtdIMQEx8+LAzjQNf35Lyy+YWcKlp1z0SaE5IBqyd89oS4UXJF64nBHSnyPfv5xNX1K9LeKp62W8m8x1/geLhBOocr7dATUyb6jFCG7jCBgZwDJfwMpQSd6iA79g2WxYOyoCExc11HXouPucyBEx575VieFv7mLz7ns7/8a47j97meLtgaMMcDYjyyigH7YuTpL97xF//b5/zxP3lFd+y5DyufffEt5vLA+sNHTm9GBhG5iIQwI2wXIj1FvcZeCi8eBP/df/3f8tU3X/LGVqRQyPwZ18pibM/m77iMEy9uXzH6MzcYTrzBJovYA7iMlhKkQLiOskViri1A4TS2aETdSCFxfXtFpWf3z1E4A46EzgvnGarrWfOMdh4lT+TVEGcFQZM7QfSZbljoD1DiS2QVbRi+7IQt0SdLcRV0h0c01nusJC/oq2ZA8uHuc/rBUYvm/fuf41wP9Ch6hqmnc4nzZUHrK5Iv5LS3uQoBUhaE3RmnmV69JHKH6V6yrRvYR6QulDgQto//3s32b78ZXxNRF3TfMemJdZ/pXEcViRwWVJaoakg1kuX5O9+bpkJnRx4ez8R9R5WITBa/K/TpgePQccxX7L7gZYDpATl2xHXEWM23n/0LPuoM/uPX6GKYVE+4PHKZv+XhMfMP//F/yuV0QJoj6gqezgUdR0Ynubt8xnjTo65uQR44dg/sThBTJc+FxWtuPx34wXUibj3d9S0vlOApSR6KJNTIcp/4+qs7dnPmUiJ3218S0pHressLN7G/fMW34j32laO3I1fuBWLeiE87nBeMT1h1g6ivMPnINGVqF6mhcqMPTFUz1Uf0i6+J3ZlDesklfcNYO/pk0Mqg64LOHyi2w9prerlRYuGoXiFVR6iKUQvcVcTsK100HBbDtjmGk2M8dijj6ZUlzoaXL/5jnp5+yYvbEzUfkTiUTmgb6foJUf6IoEfk7cqyF4wYEbZ1QwZrqGlHnW8QUyRET2EiVrAuMR0z/uGe/WxQLweqe4ffbvBpx8rE0Cmm4Yn5acfq13zxN79gPCWm40Aqicu2EuKOUAMhW8yQuSxfM46vuGz3bOk90hS0uuG8ZQ6nQpaFj+0F7zt2AYnMuuxsD19zOG647gX5mfZxsLcMZqRmydM28zQ/cf3yGi0tvRwJvUTbhFQbNcFV/xabImv453zy6orkj+QYn18vQ46C3rwlR4/WnlQz1KfnEZJKrhdSHhgP7ZDRuQmZQFpHDp6wnQlCY44nkjJIW1Ap4UZDErRhxewRbsTIQN4r8tAzOEW8q60a5QREQRoSdt2h77CHge39O0SsSGup3iJODvntBWEVpncsH+7oDyc0AzXvaKupg8WLxHFwLDrTSY3VEoyhOgXvnrCfyIosUgAAIABJREFU9siDgIeNh7igFIyx5ZTz5DAICIZgBsxjIJ8cJSayj1Qh0V4w2Y5aFB5LArosidtGTh7bKeog2O++ZIwn7ntNpwudD0QCwRZs1vDMNXYny7ysmH5AzRETM3QW5sSsJZOeiI+JwTo2nYkmY2LFLAn7yUse/Ma1saQdmHp8DtT1TJeB3vDUByYvEZ2E2SK7gUpC7gGjJPNyput6itNcBY8YBlL2pP1CSTum0+SnBw5asC/fkvKOs5qUNPMOtmy8fjVyiZ68JxAXxrcv4LK26svfucq1YZ6fGGXHtlVE0YxOkpJnCwuHzmCFRHQD/pyIc6uG29sOITNp1nx4/8T17Wv2UhBeItZE3hNewHDV0V1WtFb01x1pj2AVUltkTGTx4Tu/z3/1X/yXv+1j5N9fv+31j/7f/gX+/fX/hUsBH/3tZ62K/a/5E/41fwLf0j7+z67/CP40wZ/+z0AP038O3wD//fI/ws/+LT+wA/6z5w/g7v/yCz/wK375dz7/X/7ev+X/91e84t+2Uv7fGOCEWio5RIoPGGNa6T0XpFIIJQmbJ+dM33Xf+d7BXbGsHlEU1gQSns5ofvf6D/n6/EuM+YazeoPfFpTVkCXzeaM79lx3idBluk+u6MstS3lk2x95ipon33H9Uc/Vpx0/++uf8OLqlg8/S0h9oJsUu670bkREwbGvJPVE6SNXYmSusLvE21HwB7/zli+XyHFwvB4Fl7ryzVpYF03dDF+evyVdX/Bf3BP8RwT3O8R1JZCoTjI6zbhkPnnZYYWiLFtrz8SR+XzHMp+x4cCLY0dN7zHCNgyVM/TuGpWOuCI5uBsu5YHBvcaIGyZeomMk7YWUEpO5RYQLOQvWesZdgdYL0mVc3yGsxQZD0jccVEcRG8EqcpXY4Bid4zBFHtaKqRsvDteww3HUbahQWAY3UqqnVJBipsg7jFWMZkAj2NYV7x95+ztXfP3zlX5pmCipHhicQQCP78IzESJy96uFyX2CyD3T+HOMWyh+YLm3pFxwx3eobsCnmfsnhd8tMRmEDaAfyfWJzVeoBx7mX1BlatlAr9jKwvH4km1+4vrlx9RVojgwOoh1Zi8LbrD0HezBEzfJYZjobUfaWqX+xe01trcYZ6i1DUKNQxPpyHjAGktRF5RawPeEvaPvND5VYtBopRgH84yRk636SEBUS04aLQes60k+UYrgclEch5cY0wZWS00opXHWMR6PbOtO2jamcSSVTMwJpRzGnkihYnRl3WfcYMjCE2tEOYMZHSIVRM1t5lNLKAmrJVIJpNVUK4m5Yowmhkgqlb4/UFIh7BtCgO0V83bP8fCS1TjKfmEvYPsrKII4J9TYo6zkcnfHKEeupgOSSllWCgJlHPP5gs4VDFAjzhmEqqRUKFRELvh9wx5u0LbQdZYSQ4vCSUWtCuVGtN8pfud4c2qEiC1ilEY5jdgLafdYZ6DXmLlgUqEqQdUaaSXqsjNaxxIu1LCjTsMz1aehGPNkqcljdk+yirglpG445JIh+ECUntxNyGoRo2uYkpKpolJUJUWPsxrVa9gCe1wwqimZRXWUKFjSxtUNUFtO3Korol9aXrZvaEarB/ZtxbgZYTVSanxO5PobA/HCUBTENaBsB12HCB6xbIzKsTuFLBXun4je44YO6TRhrdRtx8iF12+PZPl/sPcuO5ZtWZrWN+9zrbUvZu7m7ufEiThxhcwsSkJ0EC1aPAC04A3oVIN34A14CmhVBzqgEhIgVaOAKsiorEqyojIiI+Jc/GJm+7Yu8zZoTItMRQopEimbZ0recTc3Nzfbe64x5/jH92047VA41rnSCLx6vef0/j2v3txTtiuyVYyPnQYzX8ll5nD4/wHh+m59t75b363v1h9cf/eb8VpAaVrppE/7Uoi30gUltG40U0rQv//swI8ry/bI8RDJZU9+rgzGotTCqByt/ISZAZxFbMPKHlceiPWe7TbjiahHg9ivmQYhtY4me7e74839kd/8q99STomtfiRzJLiMMie00mjtOc2CmSxKNyRbbvMZbTRvDjvuh8DTs+H5cub7f6w555VvHiEvG+W6cPqQ4fnI21d7/vz6DaevPhBugk6C3mvkZVL4uBvRYYOsWDdNWSrRD0h8x1UZRK5E51HlFS5lXKxMfmJwB3SdaAijiVyvDStHQo741eBpNF2QtsC8MGhFLqVLeYzvkiXlMXbEWY+uM6OJ7PTI0/Mzx3GkVI3XjgHDfLvwZnxFGBbS5hEcToQmFakWFgUmE7wmtQvRV9KWUGi0NniBaBrr7ZG8VqYwkJeV3XRPOmdSWXFWKKnzkqMGH37N7dmS1g1rAkZFpGqcGZiv3+BtIWNpUqhmQ3QGA1rf0Wqhqd9gvaYuA7pNOK9x/kKVE8bMHA+vUO0EkpmGRmoNJeDHgCTFbnhLTY9UOaDFYFUvvpttGA3BaaZpYp5ntHTUXUuWJi98X9165q8dQO3RHowWyjyi2oj3inn7LSITwd6DVLTSmCgYM6P0Fa0zeRWmQ2RON8LkqVI61lVplHVoullQq54B/R3pQGso7UYWhRonND3yYaymoBDtcT6gbSVkoQyd3tLSiuYlFqIyqnYKDaKQBsZ4TLCkkqjSoFWUan0gegLzVWK+auLbO5oIunVkF9r1Nu+yMr19jc8VWRaKNLAGUxttLahpInqDkgWtPK2s1E1oSlFxrCnjdULpTNkqqkErtTN3jaVtAuIoMuOMoonQSnuh02hyLdS6MtgRkJ4VdZZWCrVmSq6YbcG/GpE6E18f0CIYJTSnKE1QqQ8F+iFQW0aJQlTP65vQESoyFNy0Q82K6jMMBl7yy8rRCTEusOYVe5tRgyEtCV0NqunOea7QUqMVoVIR1chbwRjBWHpulUargjbgvaXmjSaCC7+fGW9b5nq5sJ/2pFIxzqKMJ61nwhSo0jqPWfr3xNiOx1QVavZYdWSZL1TXmN4MtNsJHa8M3qCcJmjL1iy2NDQrdvC05YYkwboRSd8V49+t79Z367v197n+7gOctdKHZzTOx27iLI2UMsEZFKC1RhDa3waNv0D4rbXUUnFKcTftmcvMfTwi6xmfEtvYWE1BtUYsHrnAZjrn9bBOPL4+Iz5gTCA6j5k0sma+fn/izZu7rmKfAj4ovO7K4NPjjVdvf8gtGVRKBGvBL0zWM+kdKRs+nq4cXwa6fvVec/44Y2vjm68f+fWvP/DvfvHv0NYLWQStBFky2lis9VjlcMag3UAI0FahXBvWW9AZNVTalGntRFkLO0Z0huC+IKgDVitErhgURmm8jTgFQWVYrkgrHcNshLx5DruBJgtTNERlqBu0bLGLxzOQW2EaCjpXaJbgJobYH+4auN4quwN4Y0jbyhh3SOkCIkRR14IfLSo3JDXicEDaDUpjSyvbunYJyNxwTrHOz3jlSKeVZe05fD00nIF1Toh+w8rKtjz3z69GtM40PWNMpoihqm9INVDS0PmwRvpgZhsp1THs72gpUZvGRcF7haiAKkekWmIMLOuBYBas1bSk0TJibT84Snbsd4GcFVY5pCqcNmgNtRWCd4BglSGGSC1gTEPrThOwLpK2iPGB8bADN6MxWK8xuiC6s5Y1gTAqUspIG3HGoUwipRtNEi66Pi1eK4GIMaqzvlunjeQtgwhxGFi2jRACRpuX95TpyCY0aduwKTE4gwkaHRU4oW6CbqCjA61ot6VHSww0Wv8zbSg5I9L576VunVWuG6UVaIXBabKytEvtB0hvka0gVaFMp1NIqjjrUbtI+fqRcrlB0BhvaeuGFYXxAaFRq8KtrRfiRaOtRxmHcoIKDr2tlGXF29B/ftLZ1iWXXmgOgfKyp+gXi19tQkMwzqKNpm0VZR140yVBqVC10Aw4Ax6Fip784YKKFnygaUGLBmUQU6i54LTvvHvo5k/RNA1RW2rK5LH1ToN0gQ+2Y8W006THGdcqNkSWS0GLoOizCopKSQ1dPeu6YgNY3TDKIsVQNiiyYLRHS8QSWZcLTRSK36dTpduMVgrjLLbW/l4VQWLoQ7DrhvKOajWq9cuRWgu1NJxRKNX669EPaPei7C6RIkIqjeEwcVpP3LkdzgakamppGC24YNBi+a//yX/Dh69+zSSKECI6DqQGNQteFOiEHAbkaaY5x3B3YLvOXYIzDqRloaWVca9Y5spy3djtPJILOYEJE34CSWdCeMflvIHZsA6McS+dJ8XleuLo96iHHdv5RrCWnDu2UzkFXuFvG7ns8feFdL4hW0MPDrOLqGxwSfGUvuKwe+D8fCbGF8lNE5wPOO+xIfLNt99ytA5tPU01lBe01+SsWG+K4DTjVMg1IvMZowVMJDXHuq0cBkGMwO5Afp8JfqK9stRDxdEwnxKn24lxHMnnhnK1D3hjyKmwLDPHww5nLdtaoBla3fpQs7ZUydiosdZyu2RolWlnaG1g3QqlzYzjjtq6Jn4+XVFVMHpDUDTb3+tcVmZpHA53fPjV19x9/3NUBakN6x0axbLM3L96xdOnR0IIhBhZ15WUF+JkKa3RpLLfHTtZrAjDNGHjQE6F+enCm7dvuc43Ui7s9nvmbUWU4L1Ho5i/PeFf9SHo9WOi1oLddTJm26Behd1B8fHpyuH4mqZU5/fbgBLLckmoajHhStx7Uq5Ye6Bm6QQpk7HBYsOe6/OGyQWVN7RpmNEgXpFbxSrFaAMikVUazTm0tnjrcdrQaqXRqBrSfGWaRpTq+FKUxQ0TtSryuuG15vF0xjrBG0vNC2V5puWFtBmSOOb6yF9++gue5gtzTTQriK1c1xNiFU/XG8aPzOqZwB0Pxx/w9t2P2N19H9LAT+5fcYwjl7kR6jM3Vv70qz/n//zFP+V4J3z/7Zc8vY+MYjHr1yxzITjD3U4TTGO5ZJwZ+5BlSbRsqTWinGEYYT9OqHVkMkcOMTINE8aOWHqN56YBv+vWSaVU9zEY6WhvdDcX28rl40ZdFUOoSIb5kpC20erCtq2dvpcMnx5/Q5xmxvGevHmkVYwVapkI04Cdrli15/oI1mZslC7DwzP4St4cMFDKTOHCODlEDOuqsXpH4oatfTrDWU1umSINYz3WBOZbQulAru+5271jWyqV9cWbEcibMO0qyzyRauL+1Y6ynaEufb/FcL5khn/0X/39FOO0zkJWAiZqSi59cKw0ihKs1WhrkVJfLE5/s7al4ewBrRRazZ1rbQ7kZ8XeOnK4oKpwlZW6ziQFud2jmibGii5wsIE2HNm0QZxDj5ZmG8/nC2PUvLoPLLNgdcApRS2ZZVtY18r3fzDy/sMjw04wA0xHj9eBnCqnbeV0Xvniyz2f3if+7OfPHBzk+covf/kVl9uJV//hP+SbX/4V3qiO5DLgYyBajW+VaCM3HdHOIk1hh0KMjnI7QwDuPI0DZbnh3IypO7x6h1Ue0U+IXFFqpLQFHw1GViKZlhu1gcND1cwXw3EYkXzFG7BojO0MY73NGK3I1jOMje3pym5/BzbgvWBNo+aKEY9qK7r2G30zNHICpRVQKaXgrWNJK944THG0+UqpmbRspC0xTpZSBWc1y2kjRMO2PJFTBt3IyoC31JpZc6atgiDdbMdCqzdyniFXtN4htSJ6pWmFyIA0R22CsoLGghxp9YbSBesTxjVy0uRlxHvdhQct4L0DteGVQ5TBqIoOvUA43AfWuYJ2GF6IHHSAc4yBrRTiMGCVo5WIDxvKXhASxr2irgY7aPzOsRWN6IqNK0ZncuuvZ60cxmdqXjrKS8f+Zs0Vowa8Hzkvz/jhd4dWKE1Aa4IP5C3jtMXHgct8ZRjH/pCsClTAewMtIbwIgpTCeAW+UpXQkmCroJSFF8oCojsBXLrO3nhDySvKWEqp1Jxxg8NYQ6saMZ19vtxWpNS+IZqXm/qakVRpAQyGIQyI0WzzQts24u6A9Z58vWK1wXjFeplpZcOsffjOWItxHU9nve0WtEqPfsCLTAOKFKQKRgtm9KSaML0/06kxTcBofAyQpd86K42gegHa6B270ZJrxWIotVG2nvFWpRf8goatoKhoazFYSl0RVfvgoFa0BhSh1YZyhrq9EGxeBmeJniYNvRbM5PvNdBWUAa0Lrc3UWqklosR0/KJXxAAimrxBLYZSbozDDsMRiqVstx4NrL8PGq8pE4eJ2mr/P6ZKrRWznyjrgpkTZncgl4pa+utEoAu1lKK1DT9o7KBpVJwfKFvrAivbYIiU6zN6OLyIUzaUURitoZZ+kFKQUuE47LAuoJ0l54RSBWs9mIk5dxmRPwyduZ5Tl2a4BreVEIWSAqgZ7RLWHVnTQipXoldIPYB5QVEqS5V+qDGmGyfTUgCNHx1rWsltRRdLSitoYZh2FMmsecOrI1Iazhiy6p0VBFLK6GL7/JP8jgcNLfd/12hANaok/GCpTWG9opSXw+mmyKkyhAFvFHnOJBai81h6U0SpjEjGuSO5JUQLximkVoxomtNcq3C8LHjTqG1AypWqMqIEa3qBbXVnetdSMUr1bpYIIhmoaAvw8p6XLvNqTb1IeTK1VZRuKKS7DUqlGw00RgWaeGouIII1gbIZgt112ylXWs0oNaGUZss3ahtxkY4/FHm5uLBoe0DlRE4L21yhOoxS6JfnmAjY0ZBIVErvUr7Q2pRSqJb712YrWnu60qgr01sF3SwhuA4FqI5hlJf/F10eplSPzam1QybkxetgupSq0Xoh7vt7tBTBUMktMY4ebaBRaal167hSyOAx+oX3Lu1FKgSllt4JNYoqFR0EHQ01ZUTR8Zv0zrNWiloa3jq06rWUFo2SXmCmkuh8EYPWG94JVRkyjVYbowmdiqPAqh3VX1Hzinn+Bpdm/Fff8Obu3+NOhIf7lYcUqXnliYlDek1cPCV94On6F5yvK2H/lqAv7PxE9EeCjbS2kZgZD5Z1XfAvzg7B9qFwFTF1wLtIzonKSAi7PpyLoE1DqYq0l30C1SPOLzHnRhfq0Byp3IhxYF0SYwh4n0hJoCmcdWyrAi19v7CRrSiK/I1ltdaKUaBVdwI0oeep6W4IrQzbDF3TudBIHQRQHSIarQRlMiktBBvx2L7X40FLd2+YxhAhrQ2lI9UYzKDQxXRTshqwQVDhkfRYmPYTVr3IyJS8fA8MuD/MGdd/8CP+uhjvUoxukBWoPcdstO0mRd3RZEYbjDK/91fXlPFDxDqPsZEY9kQ/4bTFSuAuvmM8vkYXA9dMvqys64LR8CpGvKqU0DjKW/Z1YmqKoQm2gJXCH/3kgZ0TBgwhKdRquJwrH08LPgS252euX3/EiybXG7pZrlvht8/vefz0W5g3bmni5//iW37+v/2c9Zr56qu/4vzxa77/6jUPD3dssvHaW9ryiBss02AZ2HD5gpYN7zxZ+S4p2R8Ig8Xa/DLQ6NkdBkxYMGEhxhFRG1VdaU0QGUAr5m1GOahyxfsZLRuqGIwMmObI5wvluqGSRXIAIryovpucSelT31hNJFU4vL6jaSHVxrKVrmMOkZxu1M1gtSPnjVYVLUPJiZxuzJfE7flMNIrleWY5XdmuVyRltAitbKzXrdtXWySvjdqeUfoRZVZK0Tw9bYhRrPyGpT53WQ6K1BY2zqRmOF8ia94o2/cx1hKmDe0KSnmC3+EDxEGxzgbdDkzxrt/GopEm5NQLK01jCBVlPIgieMMYHU5rrNZYG9EyYRhwxhNCROkuOkGrF2GDZX88UFoX75jgUE6DsSgTaUrjBshsFDGITti4ol0hpUqMO2yUbg4Vh4kF3PxygnbE8BZpR0oJOBcxdqAUQ6o96qSdp9VGcLEbE43p6YbWC63fmeekzsQpop3vQg1lQdQLF7jRMCixnWqg+sdI6wV9bS82xyZYrVnXhSaCtF4oa2PwYehioucn9AA0g2vmpSi6ovINrRReWzSaMm+01qU7ytkuqRFQpmPd8npB9EYrM8oUbADtKkUtKFuQtVGTYHR4Mf0JohtVMlpV6rIguv8+TZBSqaXRAO0c2vZDX5E+nFtSpYnGuEAYJ8K4Z1kz4jxqrSjvEQy6e1CoDerlhk/g44D2XcqjUWiv0cFgsZBypyc4j+QMrjPwZc1I6zptVzs9IN1WlBSgy4dAyGVDSDSZ0bpilXTetSnAiwVQ9a6jMYa8ZZRYRLoJ8vc2bWPQundIGr8jYGi0t6y3G6o0zBhBK0iVXCpiDM55aqnk1E2avUhvNNXILdHYcEGxloKvI9iBqhtlu2KjRZxjuSRqKmzzQhw82vUirNQFbSrWQ6OA17RSaEoRxqlbUyugO5/ZKANKkGaprbHbjyhlUMrhnOuWSDtQZaBIBruALWjnUXqiVMtaEsc3AxIa6/NH8MI8n6EW4jhgh4Cvmq0UNCuQsFa/oOQqQues17ritEGqxagBWs/rW2s6ypeEqI0QG8um+p5gHShHTYb1tjANDWc2tusN9IzxkZIDedNYB36o1JZoovsAs9c0e0bUghRhviyYnWNkIt0sSgf8yz4l0vcD733HfqZE+10sVHfkodIF5zytvuyP+oLzUFJEpKFtAaUQEqiVVj3S7EvhOiJqoqkIEjHFMTaLWjfudpFWVrIUslRyShijUVqzpg00VKkd5Wg0IQ74sEPh2ZZKyZUY+2v6d1+z84awD8x5punG7jDRpBfjlobKibKeGXYbzu6YL5YmGWVuoDaUMjg/EGIgpz1DuAOEOPjefa+FKgs2LJjh1FnmArV2xGyrYI3Hu4hCs20LgUppK2bv0VOgCpStoqtGcEgYwSuM03hvcdYgVHLdEN0wwSBtw40OFS1bqx3j6m03ykpBG6GWTLAJpwt5fWa9nahJoWSPqA2JjzwvV1Lp5lXvBENGtY3RKqIqREnYcuONumenFdFVjoPi86ny5d5wFw89/nc74dYbcWuMq+PYRt4Nd3xx+D538YDxjeYPxHAgWt9jx1kzDTu0SWxzQ5c9u2Dw4wJu6XvLRjfCxkKyhjVB2wQtFW0rxrauqke64bY0pPaDlDQFWKQNaOOIO8+6VlAK7bsbQTFA+4zbNYIGO0BtO643x1YsTQ9UFUn1QlMzKWVy3nox2/Rf/yqbJa8DuWS2/BFjK87sKOtEWru92LiEtQG0BwZycmgOUEfSpslZejfIGaz2pGXt9b6yNK3QrhKjoEojuE94u1BToiRHzRO1DFQMyv8tc9v/x/o734ynrbdu/dgNV0q6eXF/2DGviZb7aR1t+VskLnbHgNaFNRWWtULz7A+BVM4sW0PPr/iwfstmPsOPO5zyOL/Ha8tlOdEeLC1mNqW45BM+eLzZkfLG3YMjHu74l3/+NeNx4GEsbPOF+ekjSObu8+/x85//KV988SPSUjjGPWm98uuvL/z2NzcmW/mTn3r+7a/+kv/lf/wX1OsZ2o8Z7Y0v3+34o5/8CXo26Gvj9XHsPN2ksW3DKouuwnZt2OnQGbutc8zT+YKuC6MZaSZwa79GK0NJd0ioPF7+NUM7sht+SLR7lH5kTTO+GNpacVPPmyoZkDJiqvDKrIT0gegKt3LDDHty1TQcrTlaUsSwsc62n5xlQVRiXkH6pTXBJPK24OkCiJILtdiXgbWVtF1JrTAerzy9v/H0PnA8eIx/onEGKmsaqfkzivpAHCZojducsL5Hd27r2vmz445FPtLSQ8f8lX4DM4wj006h/RPWDqjtwOXpGe8NMY4Me4vSF77+9rc4+z2C/YwpPGO8IOIoGaxO3N1rdnGHrgdSeSah+oMvCEYK67ahrOEwvmM5pX5y14K2/aEvCKIquQnj/oBxXWYRp5WGUMuAeYlF6HDDRccyF6zbobTF6EjLA3kFexiY05W6PKBRhMNKq8/UbUO7iBsHtjURphXrI8rvYVM4X/C+d5RKboyDpW4Z6zw5Z5zz/UZIbTSTScuFOO3IxrPlhlWeYAyVjdZWTPAvtkOF9pFaCqq+RDsUmPwy42E6Y38aduSSyCVjrMU7Tzo/Y1+/7S4ZecRKhlJBBcygMK4hq5C2DYVi3E0vtMKNMhecd2gboGhMc7gxwLrRlAU0ughFNIP3pKUSXOxiFFXJqtK0EFzAVk2eZ7a04ocAqVLWTLMKYyJWG0rN1JppQyAs/UZarKFah/IOszVIBfPZK8zTjIudAY1SWG2oubLUzPRqR1sWVDDI1rohbygoK7hsYF6paqYsCnJFfL9Z1aIx4lluM3Ut2ApsglOF9ToDBud2Pc6kZnK9st8fKamQNjA2o11C5UYMh66H5sxablg3oLL5XdPgb5a3bHntX3/dUD5Cg+3pTJtXwqt7NiptSUzaM0sBtzHuKst8YtkCVgdy87i4I90uUBzBR4yOXMuFw6RRTsg3i9P3aDNR6o1SFy5nTYuNVw93uLxwPj1SrSWMB5wJtFIxg6CXhWwVON27HMajVKAmQy0d8ziMhZQau/0d16cLqiqcG6gFlBKUTKzrjKiCdw6lPCjTi6JB4w8j6ZuPZFMZtWZF8DHivKfM/fUZtadkQZeItEjLC9qpPh9QE0pNUBSlXHrc8qXL26SRasU7h/cDp6cLJhaayRijMCWQs0aLIy8Fi0bXI+M0IGtlTWcwmdGNjPZAvlrmOnN8B8oFmgvkLLSPCwedyQ9HzL++4MJ7Ep5h3NFqpaYKojHe0UrreDwqWtkea9IO5RraJLx2lKLw5g1KNE1uaLFoPEatIAarLDZqWjI4bbp1dFuxMqLHiWtZKS4x3inKbaFuHlf6QHp74SjHUEhb7Sba36lwlQIMLa+UvBAHy7SLpMuFra0ouvgHpXDeIyhqbtTcI2LWaAyNXFJ/f6hAmCq5feLuEKk5AJ5SDNd6Q+eF2gJ1vRF3YL1DkSi5Iw1FBBcNUoUqmto8tIhqCt0MBo2oDasWBu94Xhpi+v1ko9+sBh9JRnesKgXjLcFFEEVat84rdz0eJ9dCQyPaoZRDqW68zWWj1oSzgZxXtLh+q6t3FLkxL1e0Ujh/x+mmqW1jm0ewIFS0WIIKOAVzvvSCPFim9JZzOeJ9wbtBhIX8AAAgAElEQVSR++kHTCrgdCbJG3h7Qq3AWtnt4Is392SeWU5XJvaM4QnDHdFAkADVY+qZISpuT8LrcMchWlrKRHUkt4lWd6jxQMknXt3foYrjdrnid/0iQ5uGtR1r2GcMoSJ99kkplNV9H2gDx+MdZtDISwdSO4V9MahWmTHWENyRNSVyMmhVUHYhy0YrFR8S4jZuc8EqR/A7kBfDsw5s1WN8oqEoWTGNE8ZMXK+JLWV8ELRyDLFQ8o2KIbXE3qp+ICwXVGtYF6hlwKVIW8CaiVVmkjph7DOTGVDPO4boSaWBOuFiwWgFxiB4tBr4Q+vvHlMptedwmu7DSEWQ2rqFUOuXW0bT2275908BW96zVdMpE+6R1maMD9S6Y7erhOkr+HXB7w+UJJhcuHMZJRdmKRzGe3Z15eP6ib3uhJOyLVibGfd3/Nv/+1t201uCX5GwcD39tgsZ3IEPX32iesPrH9/zp//sn/Pv/+w/4J/9/Od8ePqGu/0908MbnufMf//f/Q/84hd/xn/5j/5znGsM9gv2P7xn+vKOX3/654zHxILnw9fv+d7xp6g7R9OFlumCgrWxGz3XOfP820fclrFZ4YvF5oCsE5O97wzp9hERS0tHTLRYs3bGs+iXrLFGlYW0ZlrbuKWCTsKb+Ib5g2D0wNoKdRtRWqhpoS5XJG24emO9wXGauD6d8CH0n0lTqAy3yw1pFVVOlKb6bUpLKOmn9s6DFtbHe9byK4bJop3idq3UbcI4j4QLi/olkgXj+sP0vFaCGjAKztsZ5SrXvOD0DygeXJjZ7TzOKYSF5RrItz13n0HRZ9ADRkeCC2hR1ASBLznuBg4PXzN/9TMaf0UYExSPtD2vHnY4O/Px278EAsJbYtgRfCHNV0rWPLw9cpufETVh7IVh/7ozQGsjhgHtNEXBljK1CX7yhFGo2YA4rDI417j3urd5jSUGT17foqrBKMGGRJXAso6EMTFNEePumM+Rsla8h9PzicOdZ84rxu1ItxtKOfwworViPS1o0T3mFTSiFRXpN7EF1mtDBcMYRkw8YF1gvZ3RNKQmat2gGpqLlDVhcuvoxNaw1mOCo0hhnTOTDcxpYRx8p7+U1p8+pQ94NuUYHjznf/MN05c/5vFyY6cUbvBUH9CbYbmdekG7ZMz9HkWmPJ4pa8YeAjp6lqeEqQNK+Y7niwFFF5A479Da0+YnNEJtvcBdcka0YjeMyJpI5xXzMHaPQen5WOt819y3Qk39MJOdYMSA1bRSKdQu8kgFHyN4x9I2fMrI4FCTQVeItZInz8VttG/fc/jZ9whPA01DtoVCYVwmWpvxu0xpDa89y7IhreJtgBXapbAqjb5tjGagVHpcAghh6BEYo4CGNo2ULogOxLE/tJtkrLFoYzlfLzRJxKGz1+f8+/Y2cQqrNb6B+H5DX68bXBZevXkNh5Hzx2fWpxvx9VtstbSl0YpnCAO35ZGqLoTdwFpXDA2j+y15bhuT2+PixLYkmhTcwdDaCqLxu4m8fSLujri4gzyQ1obbB4z2KCrWK5o6ECpkL1A1XivqKFRz7XEWWxnNK3wEF9+wrRmBF7OdRdCs242WcpchGYvTA7U2lLuirerRu3Pj9jSz//H32d4/crx7oOTM9nzDBceihQHHTd4T9YG8NXJZcSI4q4jDhq+FZWmk+ok4jlgbyNLjCw2DxaPcgfn0FV/+6AuW67VH8iRjHbx+PVLLwi0X3M5hxx2364w2/bCjjUXbxnL9hPUOZz+nxoRWI+W6oLaZ6Y3nlGCoMzGeKdtEWfvhVQTqS3FonMW9xCC892zLDdqAKcc+v7XLrOkR5+56rpxGzaZ/35SiFocyDvRClrVbgLmxasDA5A3WCC1ldnrH4/yIPnrEacgKI5paCtZatlxfNPY9ctFq7xCVmnE+8PruAWmFy+kZ53aE4RWlNebziWkqRBvJqvD48QlrNc7ETpBqDRscfnBYqzH2iKqems80l6lSUNXh1GuqPVHbBoyslxmaQmtLzVBKRI0D4k606roZ2TRqqgiakh2YyhAKSt/hlxersNYY5zCjwY0jLW3INtNC70iheoGP6lE8pTvMwhjDtkF0YAg9npErKa8gPVJFyUi0iF7Y0kaWEzaeiKEh8pYxHflQ/gwTTzS9IZK7XZRAWQ2yaYIKTN6jt7/g9TByv3/gwTskP2PjP6BcBhhPLPUdpT1SqFiJyHrgcXEMUXE0Gnu2vHv1Q9aUmOcTQTu+ePWOefmInx4Zhh1pnkAck9kQeyWrG2q/MOrAhEU1RVVC3EWc75IjJNDKy2GkAb1f/9eRv1T67aBXGpaKDwpjDZoJ7TPWZky8oV3CaMPgTyg5Y0fDVuFyUZQcGI7vuF03TheQeuI4qD6jYwrDOKDcnnl7Yr9/h7bvWDfB+YUwVPygEAJpcyw3jdt7iJX5+ozbDNEPjMMDEjVrywy3HckJ+fiBYbLY0w49R6y/YA435imjqQxxIqVKzV3cZpVjuWUuTwuv/76Kce8iTYR1XnANUilEF2klUWvFekspmVo1Rv3+p1VuJQyWdV7xccDbI0Kl6meWTfHpo8Y1zz0jNewoQ6Vaze2S+SK+Jf9iY/p8zzo1ThbmKFzGxsWMcI3cvRF++sNKuwZuc8USkMFzahWZE//Jf/wf8b/+0/+WYX/gH/+Tf8zT14nDYeFuv5HXxv/8P/3vxEH4T/+z/4I//gc/43T+FYcQONiAez7RVgvlJ5iP79mrG2KvxPIZtU08p0oUy+tp4vmvfsX7X73HrDvOpwWVMyo/0eYbanEcrecyP3N7Lrz77C3GfOS2fMu6GLQ4XHN9WKBUcr2QDQzjDjU06rCw6sp8u/Uf3BCom2I3jjiVkTYjufL0m4i0Cy4fcXZH2RqojOREuhXIjt3+jtvyhFZ35KzxPjHPV+brhsESjxuYSJ41u/GB+fyIMx6s5basLPMVNxyJ08anT4VlvTAdMv4obMmTboHj7hWoM7UVdseIMjOSAnW9RyuPl4IdLzgFl/UDwxBoRWFNRCshlYXjzmOapi07ni//Bz/44h+yLgUjhf0rTwiZ2/yRcedR+cdswyfuv3jD/Pgt87YSwgOaA9v2iZo8w2DBCD54pAiiNFU0bvBcT594+Pwd3/z219TqcdagpdDqhhaHdXvOT0+Muwh1JSfQOuKDZryfUe6CrAuHN3vUuHB5rqylEceR8TCwnBs5KXbxR+TF9UyarJRa+u2qMYy7kZQS4f6AuqyE4HokomaGoVJ8xsTG8nwibXvaJli/xyJodcHH0lusS4KckWDYakZXjcZ0ikkDgufy9C1v77/H/PETzg8MMSK5kdYN9yZQvj3RXh/Qk4FrQoY7sHvqUtmuN4xUxv0evRS2slIpeB/wyrIhBG+x+or1lbVdKe3So1tB05ZCbjO3p4X7t29JpxPGarI0TPAo6xFlwThkO+NiYF1X2DKerr2urbFu/WbKK4VrFYma6hR6FlwWilFsAfR+ID0+EWph2yn8FNAlsT5dWGXl7tU7Ulk4/PQHfDp9w/jsCa9HzKiRpOAJUp7Rw0y+BYZ4pN2W3g010J4uyJIZPn8gpoJWjVoi42RArazbM/Ny5tXDT1lv8PHDI4eDx1iP5hVaHNQzm2SOwXH72nA43uGCgqWym/bAt3+9n+4fjnzzi1/xJuxoOFLakC0xxogcRp5Pz9wny9N+xzJZ4qlhcmLlTL1tvPvyh5y+/cRSKuF+IkRQZiMjVDy+gLqzXH7xnuPhnqQarlakZZoRdtMecY7r5QPX989M4x3Dbk9pimXOaBo1fmSvG+EwgCoY46kYWk2oZhimwO0poTZLksQ6L2hRxBDR2pBKQStLXQr73cB1mXHK4byjsbCuZ9Z5ZXR7/HQPp0oLOyQr8nllbYnoDFNTfLpdMaF0YcmlD1HbVtFaEWNAXS23y0bwe4zakYtQVEF78M5Q6wzN4v1Muf4GtkhLYD143/PCog7czk98/sWRp+eKkor15cWQGahJ8/T0xI//6Kds60KzM601ghOU0lySI6QFczRs1+9x92B4Pl/xfiTGCWmQy4JWBu81l22FmsjbhDMOYxPKZHIyTMM7Uj73FryJtJqoVVDagZ6pAm3eM98UbhKsekWwK8Xe2GQj3FlK2fHp6onj92l2JQyZtlVup0K53fBxxDpBm0zKCaM02mishagKS7ryfHlkCCPDQZPXlbydMT4wjRHXKtt5ZZz2yKDBgDK95W5iBCpbXtmuCqMGcn3GWFDmFbVYUrqCPqEJvH74AZ8+fGBdF1693iFkNjLW9YiesW/6fh0aPiaKStTVkGZHFdcP+jvNOBywTdBao4OGaJAAUjKmCmKO1CSoVmgFwGBMh1K0Ugh+wJjIckqkpTIMER88yvS4Tp43DIpLeWJdFwavMc5T0j3paihy5nL9mkkNJP8F1Sy0fKKUDZqhVni4f6CpZ+b8kXB8za49MLRXmPKAfvicb0zl3R34NuDNQm4DzmWKf+SX6t8wHQK71w/45cQkX/Dp9ucoIwzHCS+Kx8cPBPOGxgMpJFI4kzEId3jliPUT6ulbjg9/wsfHQhzgGBV6PaHUEeKB0ixpky7E0Qqle7a+toq2BucsJZ9BHVnOhRgtGkMukVIFYx27eEdN/6r/ufqClg/oVXVLZyn4AKlcuWwn7o7fo2UYhwlKoZZn5tuKUfs+m0FCaekXyBL6QayW3knWlf1wx6ovmF0mtISqT9AWREaEgayFok60y+eo5UZVM0uqZLEErdECoWpW/RnXmzCEAW030nqmtDNGZw6H2x+ssf/OxbgJeyytiyxyojWNmBG5n3E3UGvBls4Iz+X3cypK9miXKU5Q44hyA+X91wxt5OubxQxvuDPvEVswGiKG3BoLjWEfGMxKaRfSB9iqoh0F/3phHM+MO8OXX/yI623h0yOoumDDPV525Dnx+Wdv+dP/619y/qZCvlKW/4fPv/fHHKYvcHUjXRJffvYWpQw//tn/y9qbNVeSXWl2a5/R3e8AIKZMVrIGY0vdkkz//6+0TGbdbKqqSGZmRAC4g7ufcevhXLKNLZl1PRQe4yFgAK67H9/7+9b6wOyfSSZTj8pVlLe2EkLg8/lK1cK3S+RYO257HxMlBzEeubNhz8LOjq4r5fYGacQU6ib4qkzxSE+dyQu1JGrzY/XfLaEazGQxuXFLB1CDMQntXwnVMOWImWG7vdFMxZcj55dnjDZyb+zNUfuBy+5B4Cl+5vX7hY/PJ4QbpeyIb/jJkEqlecN++5VqztjqcIA7KrntfL9lwtPKrhPpXlE7YUxFbGdrnevV8U9/94lv3/8z8XDGhwPHw4QTUL2zxCvLuVPYiOnv8Als+IlbgWorxwhLqGzXEzkJ1luOs+f2/keM3pnDB4z5TNoXfBB6+c60/O/oBsodf3D46KiXRs0f8R8Nev3PfHB/T/laaeXE8jzhA7xd/8TL+YV0TITDgjEOvRSKVOTJcrAL99dvfPhNYH1/Z5obs1+oeZRN3DxjzwculzdynDg+vXBfNzTe8X4fnYmtI3Lg5csXvr9tfOgf8Nc7LddR7guB2Z65FJjptKcb8egxb4V67fQYCacD+u3CNVbcW8OjuO5otVIaYB1T9lyLoweLvVzx3tHmbWRws0XJvN/f8D2D98QpcsiChkorCa6Pm/rBMcVIudzwn57pXdkvN8Q6jn//A3q98+uffuX42xN1tYgPiAp9v9LrlenoqB+eqG8JV3Zkn5isR7VTyorsN+rc8dnDZWNbGtP0hG0HZHdoyaS6cx5hQLCWXTvOBhbrhzFzv7PtifbBYLNgS2ebDNm4gRM0lViHzIitobVSPx5xa6WvDfUWPy2Yy43t9c7x5Yn0PWPPE8JCzStVDPbTM1jP8brB1Dj+0VI/GtpHj60O8x1KvuN+emG/WGIK7GknyAKi1H2n1I3lx8/U94qeKlW+kXPHm4nelHzrzO5MuiYu141w/gjLAW+F1r6T2htmvrFMn+n5C9Z4pmkmXSfEXfGHv5X+cD1AOpC8YbLCVDy1B6o32HZE98wrleg9+n4faFLn8PET3lUoI2l+OEykdaVYjzYotiNTxiZPW+84adj9hp/9INw0jxVHdisLM28/fyN8eGH5zSe2twuuN+ZJKaWynH4krd9xk6OnndILxAnfDkjt5OzGi2bY0T2xOEfXTGsr2iIWQ89XlsPCz+tXnuOE04379U5TwctE7HDdv5Fy5/PzQqg7r+kVG5Rpg/btRvuH32D1lful8vLDzJa+YuaIm07UzMjmHgqy/ivH4yfeSmU6RWYM5V7Z3oTzjx8o6cLZnuje4/2E7Dr6URh6Lfi5c71+5zf8PXG64PKCC5FqCvvbFZs9T08/wJNDf75h/UzdM00EZy12u1MEwunM4cmxXq5kuRNipPTC7bLjl5knP9F0Z34+U77eIK6YpyPGBeol0abA1ISEIxQQ61Dv6FKRsuPEcs3K8dD5cLLk/UoLM9obmsFZj07CdhuWYjNFpH5Bb55aXxH5yuROrK8bzy8T9M7t+43z8wvGG1rb6Lnh3EI4LKy3V2rNTPGAGEeXDk7YVgfhHY4v5LUh3NGSEY0YPQANiTPr5We8LphjoZSKtEhAsOaGtoo9LWz5wnyK+EXZ2gXnDMt5QZvn/X3lqGaoze1CThFpYViE643T08vDzNip+45Yi30+0tCR1Sfg/AlOC/l2Z7GGUq/0aDDWI9VgSsPME1tPzOIpsjGfVoxu5N3RKqCR118Tp7PH7DNLqfTtO61vI74RJrpR1u+/BzYOsg6hVz3TtYM0zCTcLisfnp9o6crH5xOexjl4Phw+YHtEpoabAmkNaN7Z2hXHQuk/4tz/Qqz/zPz2yvE4AY5j/oAtjtAjxlZ0XjlMoOJJ2WOlMIXfQF6p7Y1iG8pCv1c+Bs/Bv+NdIJuFze64l4Xjp9/x7b/8iZePC7284Uon4gla6FmgTkR/RHsHV/EsiHNUvTMMD41c3nHyf3Dh99iQqWXG2gth+o6tGdEj1I/YvWOO7yCQ6htoxajH4hF/YVomTLqRN8faZuLhgOl3WrujpmCennnfrsS4UN4d67crxw9Hui0oyoRHf35FZ2V6/n+wnLjfQG1hnsG5wJbPEG7Qf4/TLxwOM7fLNoq/7gChsDwtlH+vw7jKRm8W7Z6u0HrC+B3dBS3Cftux2jDW0e3fhhwldmRrnORAdTNZDVVnfL3w4xHegmd/98guxEOkGGG9Jj6GQN5eKf6Zkyl80sT5MHOfhIsV4hwJ04l8adStsqQTZsp002lOKFZ5/f4Ljs755SMvnxc+7+98evnMMp1oaUN65+PHz2AMv/3pt0Mb7Ss+Rqx4+tpI643Tj5/5NScO8ciExU8e3Ipqw2jA2xdu7Z95+aL86e0P7GWj3HbM3TCXA1MIrOudy/YLnz7/huw6l9cVbxYW3yntgml/h7HvqP9nWglEu1BRWun0LWNFMdnQ2hNFIjuKpJWa6pi2NiGEP7EcPK9v/xfOBG77O851qjb2LPRaMf6OXjqbj5hSSCnRpGNEmQTMwXF7dyynxG37A9ZOqDpSqXQaHz8eyWsl9v/E5C5IvNO1kLPD6JFDOGPqM+0uTNOKJSB6Y54DSMB54bi8082f2fIXPnw4cH//Ge8OzPEHDE9oLSzHymkOvH+1fP4UyLcr3kWcDZRcyHXjy28+ccl37PKJ96+V5alwfF5QMayXjV4by3nm9uuvLPIjrSXUwDRNmGC53xOHwzO17lzXzvPTR1q/UMjYOBPnE+neET1wWDwlG7yLxNmjuZJyxdgD4fDMlleOh5mSLtzvXxFZRhO99cHEvmf04zMUpfQONY2puBmZ/fvtxvEfPlK+33DzTEppNO6tHVVrVaYwYebA7duVaZlH0bM10rpTc8aEhWk+sKYduyZa60P5rIKzgWoMRkbD+3ZdefrwQrrfEbW4bslvF/q+c1wWnPO4bJhcwFSl1wymP0pSSquVYAydMT1CFeM8wiiF7raittKN4JaItULdEyntgxoUI/tlpaEY77FmwoillUwuyrQ8EaeJvN/oOSFuxlqHWAsYjBjEOEpN2MkhqZBTwoaAeM++7YiBxUZqqzg/pjR9uyF1FMt6DOQtEYyHZhE3RE6mVEqppFY5zpF926lbZlqeCFj2+3egEOaA8WdK22n1irdHyj7jnaGmQtozirDMC9t2Q6WyLB4XlJaEVgJGP2DNmf3eiM835tPKmm+E8IIz/kGD+O9f+/bG88uZXjZaEVpdUVeJh4X19s+ISxyPyzAj+/HgaFppOia9pd7B7IjxODcISt46jvNMtxPJN+xaoBbMpyO2VzSVR7HYI/1AuSk2PrMcP9FWgysTmhIZhWmmFSXaiS142tdX3PMJYyyaGt1VrHTCovTuWE5gjJL2AzSDMSPO09uB63bn4+cf8E3ZLiuFhwnUOZbo2W2mslNLozXBiQNp2OAIMrFfVnbdCYeNnkakcJo8IkrNw6J73S5M8UfSDmoN3j+jeaPrK3GpiIX3b1dmAuiRWjOlpRH9swvWn7h+v3M4nMFX0lZg1ISpNZO08HxccMuZ2yVh2+DTOzsiValWem/My4Gah0yq5sqyvOBrQFpnmiy536nV4KbIulXqZnFHj3Qz6B1UqBuYiFQw9khJQnX7oCn1I63C6bnS+4a3zzQzEQ+DwJLWTKnvtN3x4ZOnN2Xbdoy/Ep3DqGDrRG8rxmVUJyijazAiCg3tnuBOEAtIgT4xxwV0o1EQItoC+3YnnjdS+gXxkdbyQMx2aOUO0gl8gnZHzZWSLbUZfKhYPPQDoIjIg+JjQAchxjvz2J5BjJFaBTt3wlRIa6KmjrMHlilinBBdZb1tSHA0YzB9xEtqUwgGZwO2OmyxtEkgTHgz4rotN0qD2BhxUMYgUntHbEDMoygoAxggRGL8isQb6bLRm0NkKNrv2RLs37OlP3KXSA2v6HQf/o3qMLIwTZZr+8bzT5/QtBPMM5M94E3EGGVeQHjDuplSGk9PB7ZrQtk5HGbe3gtTdGj1dAyBJ5w3+FnwLtDKRCob3je8iXjzAcwV8Sfokda+QSs4+TPJT9jyO2x7Qtory//2I+4//ET/48pTypxWx365wXziVixxPuFMp9cVYzutDwGdkUcvxsigrxAH8cS+cVxeUPOKmVYEO1CV4jFmYWOlmEzzwnoveOaxbXKRJTyhpnH9emWenhFvmWTDcUWtQJgxGExLzIeCJfPLz9+GvM1a6g55V/LdMLuf2LY/YmwipUQ0Hh8AEi15vM50DVjzO/a9sl5WIGF8BgyKY70F/L/XYby3TC0GVYexni4VN830XZAMBotYGca9/+F/lVzIfUwzaZm6FRQhHD3eVK6lcJwqbgqUZqilcFqU4+nM7//4B3q4EU//ESmdJZwhKDe5g1WSKJQbIoVOZ3FCM0qmYCnU1lnOJ+z5M9PR8dt/+F85H18INkCd8VbGBduV43lmXV+xdkhUemrkXFimZZSk/MTp5SNePLlVnC54G7C2o7xTk8Xq3zGFleR+YS8J6Tvd3Hi9ZZZ4Bv+R9y1y8Hec7kz9Ruwnijnwtv6CF+G8LNgA25bobSZOT3gfSXml9U7vBdVAL9BKQ3XD2BUxK/X+yhw/Um6V+9ZJPuOnwfjcRVnTzhlLbnagv8yNVjJdHRCoRpiio6TM7ZJpuoBzeO+JxqOiTG4hbZljeEL7BKYNBJHMiC5onbB15uB3np+E9Lay70I4nbAxYtgp6YCUM88vEWeFXU84OyNmQXwn2rFmdDhcO+LNhjtPgy7ROwgcP5xRa3CMCE03F0KcsXZM+FW2gU+r4+Eopg7kVTBgBe0GvMWGhbe3CzJ9HFzvZnGu4qIHq+z5HWMNIgvOTpRiB5awQWuG8JAvWRxWGMSAaLDWjSxuE+zhgHm7or4Ta+C+V6KxGCtDdJPT44IUCGFE79DBGRYZhS1nwBkMgnP+QWzoo7uBxRCI4YBpHUkF+qBziJXxb64zuWFqBcPkF0w3OBnbFNNkiF2cG+v1x8PO6hDNoB3xwr5lfAyUruAdiKHkgnUG60YmXKvQZoMzE7NVJBo0F/J2J5XMEg9o3fHBY1G6EdDRutfBlxomUelsORGcwxpHzxnMcBq03mklY71HgqWtg+Aj3kLrtJqHfTIpVQf7HpRWCgZwPj4wbRkvDrCj9CmCrgmwuCmSrwkvBv1LSU0SjRWRPmRNIuzXN4LJwEK6Cc4NLrbxGdFOl0LOiehnjHq0OlpdAcWYgGogeMgl0/ugCYHQmwX5W+jVul84TWe8f2JLCa1KdAbtjXXbWJaZ3oWclcV5am10RgEQhF46qg7nZ/K6Ys2gh0h3WLVkL6Q/v2JChOXE/ssrlhlRT90rPtZRdpY+/uZtHIJyKehkCceJmgXbLd6Ol4lBwykY6eA7Le0U3bF2xh4X0vWNdQXvF+YQ6b1yu+4YawjLCb2vlNYxMYIRSquEGAYVpSr324XD50/UXzY8ATfNaGv4XunBcDof4EEYkW6Q3rB2kIBK8Uxz4PLzlemTpdbvtNIx1jDNR7TNaO4gG00HEcXa08hJd3BSqWxMp4VaLDEeaPlO6grOMp0P2OioWqi74DCIGeK80sbLkJhBu7nfbvQOpsv4nHT5ay/LiyGXyt46Ph4pmrHGQVNqK4NUk5UaQfeOLJG6FnAePxWcu1Faw/uP3G8V9DtqMq2fH8xyqMXjeWYKgfv6hvWKsXncB2xAvKGUHe/iILJoY5oHFShnoWaLi6BtDAlUG/E4kdeESMdZxstGEWJzmAe61XBkgKgbKiMwpX0U7Kwr0J7RJiDj3o9YxA652pY2ns5n9j0P8Z2YgdLsYIzgbMG6yP2a8dYyzQYDGNOwLpLLQCEfPr9QSqFVaHsHY3A+Yl2gv614CWTtWD++B7XRmlJRrBqcBlpV6AY10GqitwKmYYMQDjc0KHXrGN3HIE88SifXRMpDApfbTpNBrSnV0auFPlGbYG0Z/O5CSxIAACAASURBVHtdCBw5x88s8YhQaLVj2gsldYJv9FCoBbRnrBkRUGcDh2Xm7btiw8j2VxWKyuh8WEH5MyEuGO04fkvVK3t1FK1orBiZqO2F+56ReCceFvzBY+MnyB+5fP/K7GfkfmVyCj2xUSm5oUZwAnSl1orzEZXxTBdvMVisdMgZciCEnYZgmLFGHyZ4cN5w8om+F+r9wmyOlHRnihGrhbpdwSpSlL74MTxaE7vIGBa4MH7X943uztSuHOKZKZiBRbR9HLh14/X9O8/nA04aW8q4eMCqpfWKFnngNxvGpeFOyXFE01CM61hrBkHj3+swXoqOtZAHlUqMFrD0bTBBfQhgoJuGmr+djLdrR54XjKvoesfsG1iHPTn2yw67cpwm8I52bbgmhBCx3lBT5cP8gbw1TvaAmIncK3OLdCypC1aEOM+s204IExUZhYleeHl+xjrhw4cPrPnGly8/cpgH21p6Zpk9+77irKXpzr4nzscTTjvX+4V123h5ecbimKcj17iRc8X2kfWjK7ndKKUAE/RI8B8Qc0dlo7SNWjdqsXg/4+TAfVVsMMziESqlJYpZgIwTYV2FGAOdcSOtwJo7tSe2dqf2DVFDqBGTPa1bes2Dq63P1BIoeUUbpNoofUiDsgr4QElKEsOTCEl2qiQcE0Y8RSwlQZhuvL4lnp9+Q+8J9zgAaWNIgqQR/DtdKrk3xHqci+jjZ4rhStd3vHtBYqM1i5MZZz3oTt4qvS2E2dH3K8v8TKuRpg5nxyRIa6fXincdaWAWNxB8RRAXCMcn0rrjJbKbzuEcsd5Tm1LLQNFNIdKKobdhrKQILnqEgVmS4Kmq9GyYfzhR7yuYGWd1ZEG1o6OFgj4efnvdQUA8o5RnoOaK8Y607UTjCOEwzJp0UI9ayzRZjHRyUmxwWJvp2gaWyXriPNFyI04Tad0wwQ0TZa+01gZSsRZaGSUjFPK+jya+cYgxWPHUngcjWwUTRv69bYnaM8E7em+ICNNyoKSCxT6MlXWs4L1QU4XaR4bywYk11kEwtNKQhykUIxgj5DbygFhL3zNSgNkgErA5IUZo+0bPBeMsjmH1FW9xbmAce88DBdj7uM+Ywl9Y8C5EjB2SImFscWobc6gwH1BTENUhGmqdXgvOGKxzsO3jsKEdaX34DowB+Qs2UGgy7iMDVav0Nn5HLhhyzUQ3IyFQckKmV8QV0IlWwzBbPoqypWRKveEnMKZgehnFtjqun3k6Id2N7oNRrFNEGhaP94Hr9o41HzC6gHkfLOXyt7fp3htiBCuWXsGY8bsZpcKZ6F/GVqVZWje0NMREVgK9VEpWjAxySm+FsBzRqqRc8bMivZN7Zvl4RiikdGNenpGmw+p6tCgFoSCa0dbodUNsH8IpDyYL3VhcEapzaGl0VSyCCNRWEOfH31gmSnvQKnSUJrsYqt45ej+MwykDgvOWpkpNGdUHxq4obipYr0gR1DhwDuMbclsJxwUfQaURfAd2aAzsmgoxzgPdaQrTPLHtGZrHu2V8Rmobwx5zHwMHY3E2QFd6z+w5EadAUUPXjjeBai6oHZ9ba4TMTi6N6E609A0TR+FPRBAxODu2Y/pwd3jr6AxkoMVhjad3odSB+YwTuCgYN64XGoiL2NIpPqBlQ00Fs49ConGIdPTRtehdx8TYzuSsiGxgMsYI82IH9z575jmSSxwWZ2uxRtjbjbjEIbtR8HHQfHod/GdjLaVacqkYWzFOUTWMS1sZgWuL6IyTBemDftFqAemIcWOzlreBAXUNQ6MCKoUOdOMQOk7tgy0+BhdWx/vyXzaCYhwxOvaSH1jBiTDFwe8vDW0d7RDjhHX+EbFVnHWotYgMjK62hosLtawY78akYFSOB0Tm4UDINVNzH90YbSiKC3ZQW5ySyo2e5lGk1bEFqlrp2lGzk/kVtXeCBrQcqClgdbDma0+Y7jnML0z1xCQHFv+JEObBw2+GXs8DIekSGCXdFa1gjcfKkSkcR0S2GPwho/1GbxOtz7RmsVJwPhPcEzQZHPo+ozL44E0+IMEhtaDbDduOIJUihu3XO2b9Rr8n1BuqNqwxaK4EM6K5WIO4MJ6nfZiCeeBVTXCDR6+JVsugkNiG1MHwF5swMo+BpEKUCSeFWixujqRW6F3H9rtnpmiGAMruA07ROzUzcKzWoi2Q1o6bPELHEwhOBjf+QXepdWTL3fwwb4dIJ4zoqAg4GUI6U3Gm4HzBMZHK2BiL7UDH2b/Fff//ff2bOePaLWLAB8W4RJwctQy8WatjKmbcmOZJ/x8lFUNOopqhJZwUjE+IVdKdIWyxJ6QFDErwDm8OpFvl4I98OP6OfNt4OS6cLBxy57kGvsiJZ5k4ugNLPDNNM26awA2VgfeWl5czXSvnpwPOwNOycD5PLAfHNHmmKdK7Mk2R2+1CLYVgHeW6sl1uNIaYxRTBdUvqnaRtMNLJlPLK/frGfk/jIa53xGbEguLYNs/9MjPZH7B9RlrBSKV0Q9YTuz6xNk+qO84fCFNgy98pdcPFRjjeUf8L9/IzqRUqlaqZppnaK6l09s2wrY5tm/DxE6UacttwTtBm0Rqo2dKyMMcZ1BMcqO70khCtGKlYOw4Ie6o4pzjXOJ0cPijOKd4qhor0RHSKdxlnx9RZm8eIJ8TOtFzx4RXhRm+VGCzHgyM4gyVgxNPYEL+N7kHNzJPDuBE7MCZiJAxJgK64mDA90PpQojvviNNCl0gqwwiIh+V0GNzbXv86VQ4xMqbiBmM8qMN4h5hxWBVnyDUxxxkbofWCSqFJGYc37JjemQlrAznttLZjbMNPgp8sWAUzMF0l6VizEek6puSqSimF6bzgWuOWM8GGkY7rld4qwnioaWl0Y8Yh0chfr1BVJdc8Dnbb/pg09kFAAcRZRCw1V7oO422rQ4QjYh8P8k7XSkkrYsAER8kJeqPVTCsFaw3qzIMXrvRaETO4whiD8R4fI30vD3bwEGOMu8m4AeVcx8sTZhTPbjt/sbtaNczzAcEgzlPrEOyYB4s3p53aCjZauqng9SEdebwRIGjttFzpMCIlwdFbw8UwcH8103sd+LRch8iodmoXtI1crLUDXddywTtLtx1o1Px42PM4kOeRR+9OUGfI64qScTYiHGhlvCDZYLDWs28Z6wZlQtUMOZGYx+fW4h+0ipLuPMhXGFNxYUwEW82EcCSXhrgNZaf1v52qxLAgamkpDStmiIgN1Cp4O40Nk3qiP1KLRWRYi1U7rRZySaNvUBrOOlwYXOVc6pj6bg13XPCnQM9XjM+YkMCsiNkxk0NbYTJC23Zy2unCg6lsxt9CBGKAtVKMIN2gTagPEhfdEuMT1kJPFZGZaYkYD7V3RBxhBmeFfF9J+44VcEaxpmGkPuyAAyE2TR7qjtFB+OoWJCg934iHSG2OXh3WNazdqGVnu3e0WZajpbAxP7exfSkWYybETaTShnBMLqjrWBcRM2Qh4iqNyrYXfFhQUcRltPZxfQ6iKKhSdafkhNcwPr+90fo4vFprcc5RU8E8Dn/OOaxpIIVOHVSKZlHxOB/pNePnjpiKaB+TWnVIG8MZo9BZMWFFbEYbtDLwgNt2RUTRdiD4z4/76o51GesL02knpZXeAtYs1DyPgcbjENT6OHDXvqGiGJmpxQ6UoAfrDNozNe8E59HWqK3RqlJTo+b6V6FP7x5nx2Go90RnCKaMi+z7BTEZVcX6DRdWdChwUDMik+jDMFvLQGGav3gVGNN8Z+jqBks86MhFWwM20PHU1rHmEVlb94FBdRa3TMMmXApl37CzB2fpuY57Sh+uA2Ugg6V11Izta215bIO6QzTizIG8C9omWpqgV3q1GNwYxtSCqgPbyf0bxndiWOjFQx/3NG8L0TUmd+TkP+N0ZrInnBwx5oANB/x8orUJdKFUQ2uRliI0h1E74qJiua/vhOAR20D2YQJGoaUBf7ALRj/R6jO1rSDK5BpH61naR+YaifIrXr5he4KSybed9U9/pPzrfyXmKy1f0eCoxpJxiHpCN9jKEKIxro2/WNvFjO6YeEM3AweoZkdsoFfPchiDKWefMeZMrY6mC1VncGdUFpoEttJYayZRqLbSbUb1FSN3XAxgRxRKaoM66HWT7ThTaGWF/vAh4IEIGjkeX2imgG+4RWg2k1npLmNip5pCNeMFHm1YO4YszvchmqqK0f852vDffBgP3uC9BYF5WQAl52E1cp7RtG8FYWjF/+abzA4nK6bsWPHY+YA6pW4VW2fiEqkimGyw2nBLJh4Vt0Z+eP57drnyFGeOTx8xJuCacGbiozvz+XgkeEvqBXN2MAVKHyvo5+cPpH0jeocR5bRMLFbwJnFYDIfDgZYteXO0HHl/vROssN5e+flPfySviefDmf26sq0bv/z8M5ROdBPeR1o1bLexfrHM5HtgXxOtf8XaGyklLlfhlgPNZEr5mWgTT4tgzDtqNtQuiD1jjNJqpKSJZTngJ7BO6H2n8SsufGUKM4dw5hTOHILByTu0X0b7t+xoqeh0xx023FLIvYJOeDky+5kldJy+sRw9nydovhBZOJtnfAj4UDmHgvUg9Ue+fH7GxXesSwTnccZjjTDHCasLs/9E3Z+w9QtWT0OoExzOTeT1gOv/RIgKGgguEIIdBcq24MyJaT6h+jTa27Ljl5X5CGIs271gTceHx5ureKw9kLKh9oDxC6VXVEYefpkP1F4G9ixccFMizgFjO0W+cXpplJpHJKA/puI2YJwgrjMfAuv+nWkxlH5nz++UfgdbcdEwzRMhHrm8Fpyc8XYZExwx4CzxMJHTxhTsXyMUIsMdN262IMcZsxXMHDHN0JqiRvDB4awZBjcR9pqwItReab1gzbBJNh4THB4cV2NYlnnk350DEbbrSjjOhIcRsT5ylNrGDa9pJZV92Dxrxhml94KxiguCGMU5j48BP8UHf9yiRthzZtsTxnlqKqi15EcEyBkzfm6UXCp0ZVJPuyfKlqENEYOVMQFuKkiMqBpy6rQiaDVoM4DH+JmuBuMDcZrY7nfaPlBXoowXhzCKjtRCrx0zTVDqWI/7kS0v1zu6BEzpiI1DhKQWxYwsdm1/QeLSc6LuO+odRaCkDFuG0ujOcE8bkgq+/YTVL0AYog53IRwSTe/UYln8b5H2zH4P1DIRwzMhzGAa2/4NFzbmw44J+8B3hUrXna28Mx+E1t/pesG4hMr+EGj896/T8RN5ryMuEMDaQm8jB47Z6dzxoeOnTjc7blJMqKRyobMBCesq2/7OcvQYdlQ3xIGIQzIcXz5iiqdusLx8xpkJow63nOg24CSyMLO97+QquMMTaiNlUyQLYjp28ZSUKLkjfgJ1tAy12Uc/wBP8iX0f8rh5OeCDA6kYV/FeaDWhWjGqaMtoS3jTmYOBVjAIx9PwBtQCpa7YWHBO2W+Z1gRjd+7XNuQi2EFrKYltv+GjHS+CfefwAvv6jsgdN+2oy+QCogFrHN59wjmhaRl0iNYfUa5Oqgkf3EDd9Y62RiuNlodJdooL0mF7fWeZD6MbUR9RDDMm5Nu+jejN46BiMYTowXb27QKahi3XG7RVjIWmBtWAMDZeUDGm4IOOA7bviIHWEqV/p8tlmCSNR8wNG9ch7ewBISJ4eh3kljAXqn6n8ysmvIIb90TVBe0vVBTxK9hCayNy4f2MArW/0/uVyZ3Ju4zipqn0Nq5zHzdElP22EYLQ+gVxF4y7YmwdL+CyY52lbM9onzBmhv4ReMJ6A3ZMO7U30Ma2bQh2RBKaMi8z3huu1yvBRaYwY42n1UypGXEy0L/iqTXTbyu+dVSE5gQ1oK3Qyk5fLN02pFYkZ+iVJpWqBckJqZliG3F2BOcem4JOfQiy1tsdWmeOC2JuOHencyPlG3vaaR1yFkqJiJzQAEkuaHxH4zu7Xsi9YJzh7fYzqX0lxIyYNkRv/oCfF4quo/CoStMj2udxT+2N3nb29R0kcz4/kXfDPL0wB0uwCSPXgZ1u/0DPn9H2hSoVCYnuGdFkfSOWOzZ5clWu+gv3/DP5dsXURLAbbnul//qVmDqYQI0RXQJYfcSdRyHdOTcO40Yw3mG8pYtSmqXrEevBhydUNqYD4xwRDoTwBHrAmGH8RYft0tAx0rBmICyNLdz1lXR/Q3IbqQAxwzKbEk534mmUzml3nOtj6t4MtXpaj1i74N3CdmfYY3vG2kcsWIYRWNTSc0DbTK/jBc9PgWkesaBWPWWf/qdn7H9zTKXqHVGH9CFOsFbR+kpYHMFb1tsKYgjTjHd/+42PJyXrO00Npi3DKimd5AzLj2f0eqGuBvHfsNIQIt40fvjHyB/+2wqm8fmHZ1IPZOJYF3hPN4bDk+cWVy73C/EorGUgkaYpMoWFf/nXf+E//Z//kVoLRoSn4wEJ7pEhS/z+D/+VbdvGilwLL9Nn/vBf/oVeKqdpJn27s283Lk35lz/+K7/xR/xyRGdQPWLaTFnvNBohXFgvb9x+cVy/duCd+eM7rSuXPHPGEcJOTSumHTidBSPfqGXHGUOc3ilrYAovlHZhiRNaLE7B07HlHaN3kIroEV3HW57vHt88KpG2/0h1F1TuqDFMR0/Zd0zrHOczFiH3d4pVpHicnAhhQvo7pbyTwzrWXjiceWK/1nFgCctQaZuhBfaThfCVlOH5+TMmFsJ8B1FKgpzgy08faeG/8XoxiGnEU6aqJe9CNJ9xcqb1mSl4tvXPzM+OOCf29Z1SVp4On2lNmc6Bsu44H0nG0tTR1Q1Yf9rJWfH1iVpX5uXEXjZar0zzhDZYr5YvP/zI5Z6ZwuDkDotbwAWh7I2CZQkgWSnJY/08okstITZho6XuV1qvhHigl7FCxhtctNSaiFExkim9MJ0tthn23KlSeH45Q69s11eWf/xCfb9gnScuEWWs3ktLGHWojxgDTTutC1QdavM5gBq26x13iKB14EQZxkkJjvXtjfP5J2S9YqXjZ09dM6KNMHnECpOLSNuhF8IyilpmmYZsoRd07Vy/v3OYFkpVjIm46FED3Y5JfwfUWyod1zvBWR4b42GuVBAV2Cun85l6u/11nZv3jImGdN+Ypo/sKdGyxRAH2hJo2bAVi1kCTvdh+dsTEgM2eIII6h2aMk3ruOmlDHlMxMVbSBmjQkaZcMOOV5Vtu2OCHYUxZZQTo6PcVuY400rGWYtYaGseQpD7O8fTTPl+RXun9R3rHM49ofcjTTPSf2U6FJzs3C4b2vtDpGO5bze8t2zbRoyVGBYabsRciPTq6LWwnBy/vn3n08cf6HlG+h0b/r8zk/v9zoeXA1kLvZQx0dHx8mY87PtOyYr1w9A4LHgjF/ry8sTb5Y35dIYws16u0IUYAf6MPcJWrsR7oS8eN0XsWx0T54OnU+ia0ZY5nk+81w21yhQiNWfKvpF8G5PzAPNuaFao90zvin86EHpj3e4clmd6u2P8Bv2IdssAt++0UrGmMy8LpUDKGbRjjaUrpD1zeP5AaV/RdiavnXAU/JRoyZCuSm+eJ9e4pj4swPXAbd/pRnj5ElhOjsv3TLAe035iv35F/TuOio8nJlmwpXI+zVz3RN1Xeo84u4AarIV4MNy2Nz5+/if2teNapXch+DBQn3thA57PH2jvO3vKhMOMdkEZkTN5bE988BRv6XRaMrjTjOhKya/E2JDZsV8Tsw5rb22BjkFItHajmkQwATl2tqYYM6G60JtAsRhtnM6fuLxfsHWh3DzSBNVAY2Ry17cnkO+EmIdwa1kJbkHaDBhcUNRv0HcwJ2o90HvCuhWVTKmWnnUULU2jth3n4tDad5DeETdRkh0RIzey30p/xActrR04n36LM5V1KzR9G4ZvmUEmEIPKRN6vOCOUkvDmLzl1GUz13gbSTjrL/Mx6yyznSOl3qiZiXLAu0vdK4cpkLNZFtj6m3M45vLXo2kgl4TtEZ3FGHmbWNjT3tSHNolLppTHNM60quWzs6xXVFR8LzisxCOvXmTjd2fNlUIacw7iVdK9EfouWC9ft/8a6gqhFykToJ5yF05wprHx5+keeTtOIccQdiQYTDFo2rF+oTTGuYN1XyvbrQwQ1c/C/w9ZfWK+eafkI9obWgXN0xtD7B4L+hJu+40yk9QUjC82808N1dNXaZ2o9gv+KuB11DoIbm7w1k/bA4fgBrFLWRu0O87QgkwXWh8G9gRhqrZRWscv/y9qbNEtyXel2a5/W3SPiNtkgAZIPRZq9sqeRNJP+/1jz0mOpXolFEEwA2dwmItz9tFuDEywTOKkySTOY4VoOovE4Z+/vWyverqAKpoJvLNMHWs7Mh0e26+gPiWmodBBFU8UUqEmwzOhVcX652agbcui0o9LPDu8a9u4TYgXbJiiO3hU7O+r+nrx5vvn2LefrZWBApeHiGHQ8PX9kcW+IfeLlaWVZ7jG20lNH1TCbSK4Zls+j15ELk5toPdI7+GDI/fn/v8M41lBLo+aMX46kdCb4GWon50prYGSsgbv5O/WnJlIGbIDeMZcytOyPgb1W+o8X1Ad6+D1iLkSTsO3AX78U/FG5N9+wFsPh5Qlvr5xmRwiBVcDGwCk4tJ4wZePr5SOTG6i+7XwehsEig0qyJ2yccebA55+f+eP/8d/57//0T3z/+2+5v/fkbePTR8fXH6+46NC0k3VliY5/++M/c/n0mfCbI1I7L19fQDo+GI4ezs9nPn185scf/ohJO3m/4LTxXh44mgPhbrw2X780VAIP7xY2K+RdsCXyfvG4NtHMNqgk7R9pRrC6Y9qETfcUW+ny84Dic6LniEGxvmFCJvWPXK9/5eHxw4hXeMP5+gOHw01soA3DQst37MbyTjwXv2MXw5SFtjvW3rm30MwfoX7PFL6luiu1nxnqCaGo4f3be37+JXF8mDieLK0ckSxgN0J4wb0TJHa27cDp7sh8eibTKdVwOnqOx58o+guv2/dUfcV4i/d3Y+WqnSVErLxh1xfiXWaaPB//9JH7d98jcWLdXwhb4nR3YL1W0uvKfOC2+nWIreT+gjOWu7sHzq8rbmmkXVmswU0zxTnS9UI6bzx++B1m6bx8+gXvItNyxIghZw8ayRus1yfefOMQ+zPajviw4KKlSSalC4dD4Je//oyfF+6O76mXim2NZTY876886IFKoF1fWEynM3TUyEhguGXQH+Z3d7i94aOF2uhNsSbglwPkjhPDdFjAQNkyJk64ydFSHja9spK2C3Eawiahor2CcQj2Vi7qeGdIpWDFcEtLg7W4YiF1rBpKb7RWsN1iVKk58/JyYbm7G+QB70b/gnF5wMJ0XCip0vMK0pDTwn5ZmaYwBBbSCcvM9adnqpuxdkzVrRi6FXLNbNuVcDcNWsT1zLQsaKpUaagbGVqlcvn8mdPbB9Q6+uWKWwJER82FuiXi8UC+llGEmxS9JtQMwYw2A3tHQqC2Dis3+QSYOiILbTK8fv3MIbwlFsjWUHcGgWRRjEnsteCmBTELzglpL7R+ZVlGTvdyfeZ6vfLb332PyMzlXIZufbE0rRjTubtb6OuZvRSWhydMfKIlQ4hvSf3Xm8bX8088PC6YrrTUcWEak8S6ge3gjtS8ok1ZDsvIS6rB2glUkfmR9PMzD+/vqFuD5rDGjOjLdsRME+uPH/F+IR4ntpczthaMt6h26pqIhxOX6yvLLByZB32kmRELECGXgnOjnBbmwLVnWtuw3mLnDmXHKqT1gvROnI9oMrS0j15AhOgjwTGkKuIwNtAw9DJkT9otKoFULEjCB8Eej5SU6dcV0xx6mAnFc1w2RI+kcuFanjg8PHJ6/C01ndn3J06n7yn6hXlWcl3QFsFEbKzk60rQR9azYbp7IXjwIaNN0OZweiLYGYjs6a/4Zrl7fM9+3ji/vhLnmePpW9bnz/z813/l+3/8b1gbxmdyZNlQgRADKWdMvNmBkyFtCWOU4+FASRXbwceZ149fePzth2FRbg1RwalQDcTSSYzDd2emS6bWlV4yGMVMB9rXT7dtzTgMSw9YDGI3VCpCI29H2v4B6zN5r8OuGNugXsgBYxtNCypP2Mmi1VGzIk7w9i3eQW8rTTeMOY14UttwRjH23bg4uoJqw5ppUFG007oj553H35wp1414umXOm8GGlc4ZZccvln0Tem88vL3j65eX27Z1bEF77/TWeXv/33h++jM+ZLCABry/J7iJsl0wNrEsR3KulN4Jdh7dk94p64VSG0ub6FXx00STgmkd1xnRvKgQhLYmLq9fOUzfIVgME04MQmQynXQNnM8XRE+odrytMGWKKFk6zjeM9eTacGVhsoFezaC/0nGy0/bCIu8xl99gpsC0OGQyiBeCt5ijwwJdPVt9Ia+BaN9xPGy86guhvjKHlZ8+/oBLH5irw4YMRlATsW6G+JUwP9OKgfIW0yambmjN8ZIT533DtCtHn4jFkC+Ji5no4YgJM8U7rtr57p3S9jOP9+8R98qan+iqBHmglArOUnsbFuXqMFYGr95bqim4kGlVMP33XPc/spwsfTuAe8W4zxRvsS7w7Yfv+fnnDWcd1/UFguBmQzIdl75j11fstDJPF6K3BH1DuixsF0vsM/54ZToYvjx/RfGgoxNS9srWrnzzzTv26wtildo2VI/jWEtDdWwuxT+BLhh3QNtG4cuIK0ljmkYs+O9Oxf/vD+Nijli/j8Z//kprFjFHhI31cua43GGcH5nRv8uMvyQltiN+EXa3kaZC8EcihU/PHwly5OHbe2g7vUeaCez9yp1/xS8nPr78yB+W/4m0w3nbSQa68+S7SJ0rr6y4+yPlciW6iheh50zPDW8nvnx54ZfnX/hf/ud/5Om68fMP/8K//Z9/5sc/fyFvwv468fWnynV95mJfMCgvn3fWGHn37p58eaV8eea3hyPn7crlunEfTvg5o7ag5QQ4fvn0F7R3fvq3jE0HDs4SYkd04+tLYTm+JT6OvzXd018z90aYXURSoFrDFB7ZyxP3D5leHLZFDCvdfUHu3pJ2aDLj5UQNG6NJjgAAIABJREFUGWNWms90zZRcuZ8eOH/OOPmGNRd8tMRJ0dIo14APvwP3yrEb6l2mvvwLsMB8wnHCZAfTjMmPTLOi5kzflVICIQTiHCip8fTVodzh3QNfv6wcD43jYaY25bJ35ntHln9B9ff45Qlr7lhfOm4qxOPK5VXI2+95/AOc/3IEudJ1+/cim+mV0r/g5oVtfU/Z/i/uThbnX9n7hdIrrntMPBAOHS1n9mvk9HgAl2nNEuwbvDFU3XHe0llwc0X2MyknMgapjeN8jzm+5ed//t+5O35LvJtI6QpaiAdP3q6seybOB/zynsuXF5ypGLuRW+WSLrx9/w1cM9odwb6hpQPSd6wTqmusunL3GpHDkYclUPMKeJo2MJ24zIgYyjUNxm0IWAc1jyKi95FtTYSuHB8eKKLsZeQnXTBDnayF092BvWwjuzbPtLaPmEtwqLFIXNgvz9xPyyCTdKEKlFww1hLdRP74zDEsOONoeWe2yy2C0ghimOaF7gdZwDlLzgmDo8ggV8zRcb1emJYjQY583J959+Yt2kByx4mQ9yuuNdyU0S6kdKbqwLa50NGemB9mUvpEROh6Q5ZNERRq2mhWsIBYzzllTvFID+NvtbYx6TfC3D3bthIfO61ecMEhVshboq2ZZb5nv1w4lMhTe+FhOeAatFzYupDpvLGB+vWZZpXolJ4h54KaRHcrx3f/le1yZN8KQVakD720uEEnCvEwogjbQJXFuLClxrTMHA6GrXzG+xOk36PlCVxHdz8id8uv0YbTAbzz5K+JLp5WBZFbrrxXyusZawW1A61njAyUYtvQUknnjTBVen8hlUqcJqQrjYpEoa6vnBzIKSI9Yq5Xrj4QXOSoHu2N7WlnevgdBYfkRn0+o2KwhxmNgugFd3/k+q8/cH04MYcDvD3QWkbrlSplbMiWlUM8QXa8PH+m1UYMB6wGUnnGhZk9V1BLw1FKR6zibGDyB67XBnyg6Y8cQ+TaZ9JF8GnncOrkh5n8OXCcTlz3v7LnJ+4f7onLgcvLynaF2XyHdZW/fircuczx8ED3AwtIz3geefq68vBfhiG4pjG4GBfCzuvliekYefrlF8L0BuuumLAMM6SPhMc3nF930p75hz/8jl06rlREZVyOdcRVrPc8vzxzOswYM6ydxShdgeLRMuHNe9b9GdFOTs90N9Gs4IDZHDlXh26dC425W5pRjHcEG6l2xPpISknKMYKRPkhQZkyU94tlPilTPHC+fMUfP9HKQI5auyAcEPeK2gumeVqTwXWfPGlrrBdFd4vXNIqTZxA3YV2iS8YYsARK3bC+ofqJ6e4tz58rxo4iXGuVWg+s5/fk6wunOVG3+/E5N5WmnV7vOdwdKPZHVOso5Gkjl4yIx7kAAsE7Wk3QPC070CM+Vkrf2VthmmfSl8beE+7hNGJH6mBXSs2sqRIlYnaFDnrvSTnjc8OrIZhAnnRsCb9eeHx4z+Wlk/crNaeB8PSZbf1Mqw4kEU/KflWcm9E2sV0Nl+wp7QvF/CtiLrRj5q/PVw7TW/zsOV8vTPbAQ3iLRE+ef8aY3xDdI7keWVfPbjvLcqF3ZXbfIzpT5BPbtlFoY5ueH8lt582bib00ptMTW45cV4fRC95+BVdZ8v9KXzNLNMyHJ85lZstHXDAcfaOVR3b93zjzFSHhTSXFxuvUOFrB7Sv1y879h295XRtzPOGKp9WdqnVc0u2MMWOLYYBeKmoGytfKzL6fmeYP/PT5j5xOME0HvBeMm9jWD2Pz2Rx6aehrH79V/gb4kkznQndXkitofEt9+h2tOfJiyG2lknmwFgg8P39lOT7wN4JVVcF7z7Iccb5xLe8wSelxITmwrmNDRJi5rIbWHUtWUjqAMUioOBeoLbOtGzH+x4nw/zzasJ6xAiKRXJTWBbd4/LoT7ExtQusJNR0bfk1TKZdn4ili3ExfR4GjT5X9+cKyHZjuPlDbhSnOqOy0facUy3T/hse3C59+maA/jRuZcUwM+2TIgcuL8vBN4FI3tqqEZSGvyvNzYr3uvP9WqO1K+fJE+6XwPz7+yNl85NP6I5/Ov6Cpcvy88Zc/7Xz3u3esurHtDVc33oS3ZE48f3nlpAvlkohvE19efuD47nuinSnFoC8e97URd8fHn195uRZiTYTZkcrf3tgJ0k4Mht52jsc71HZUhaIVusFhie6Kd4LqTulCZ8K5A1YyXF/h8sq3373hdf0TxJneD7Q6YUoj9n0UN82VXj9zN79BWkAStJ7RUKjxJ6wa4tI4f105un/AbB1MZxYgGmp+5XiY2PdCCAtOMp0NbxtTECwdIxZ2B3nFTkp4nKg5k9edyR4x7Ui7KPNJEHPk9boxTcp8CLR04Ol84O7xBNOfx+uUQPOCVE+tG2srPCwHLs8vMAnh9MhUlNQ6sheW3CgBilTOFN4hiASaDG28qYayK00a7ujwzaBfEunOwOlIrB1bE7t11KaE7ZnTfCA+dsplg6q4GEeG1lSOd/eoCtfrM/HkBuotJfq+o/YAPJLSD8TgOOvGGwFnKqUruXlOPLDVxPHNHVu6IuLx4mkWujcE61kvL3hniFXJB8HnoW7OvYLzLN5Tz1f2u0B0HndN7Mbf2umDjzsVQZLjKQTifM/2/IzUjkuK047MdWiIw8z5shPxoIoPJ8RZ0uWKxMx2cuhTplqD6pHcE8k0xEXmvdG/npl/+wHtHXccDH1nJ6yJXPaNiCPkym4Cd/IOmz2ZHVzFqmB3Ic9vSM+d+IcP8M8/YO+nYQnsiiXQPgndHUkPHvnTT9h/+IDJhb3uZAfHbAgP96gVTup4ZuXoT/itUq5ptPmjZc0X7OtXyumBYE60vdBMBWfwb060c8VfCvrYeDAn2peNl16p0WKs4VDhct05es/yKIgTpFqMGJwE4umOetlYeeX+sNCyQ8IZG4bCvGtmmQYJJtwOl43AvHSsW8m5om1onHe+4E8zaz/T/RPWRWxYfvU81XBPv1a21yfkzRH/cD8oJJ+e0O2CPljC8Uh5WqFkJAitNureCA+RopkgFuvuSU/POFHkGOjeEV6vXEvj9M07hEgplXoIzBGCgOaNYhvuTUCvZ6yxpLyiJMxhgUnJ2zaIEzkTj4dRiKodEw/03dNeEprBWMUeH6ghkC5nwhTxxoJRcj/j7ib2nz8Rf/s9vzz9hfePR/Y61NqzFfL2C8XOTFtGHg6w3CFfnllcQkLnQkfPmeP9A51XytoJ/h7yA10smOsoV915coSZRG8LMr+hlis9X5gPhhSuxLeGujkcjeu2shzuqNrZtoz1E8HdcT2f6WqY39+zpwLREibQvFLXyvJ4pLqdKUXyesY7f+uvgHGB88sL0kYn6/L6grcT4RBQGqVt5LRBe2EKOxdTceGEqiL1AtqpesSkQvWNoxRUVqL7jtJkXGJ0xswzX542HuKCeE+WwCzzKFxKYjp4nHWka2GK96g2ujT6rToptiJWKQ3y3nC2Eu0b8nOj5TNWV9SCP73BJkNZKkYFvUB3kdwTUirRHtj3Z06nt+yvxxFdINH6FTQzzzsHl+ia2ZKj9ISfAsY6hEbVnaenJ3xl0HCMoxuP8zOIG4V0gfm4wOsVjTv2dEKtonvDVkWcsvlEe+tY+jSyxNrBdroK0huTC8TDke3plfnes1Nofce3ivSJ1o8UJozrGPsnSPd4c6FoYzkMXGndhet+zxzg+hro5kI3C6/bTG6VZM5k+YnWLizTKP5y+Y67uwPdXkn1F6b4ysG9hfKVt+9/C3qAMJG6AV8Jh4JIx9hHrq9jCGinhDpDykJpBamVg6lkmwhzgoshnSOmL0woxsHkJ0J/oNYXlsM9vb/hJf+MbUrYO3vqHJYDT9tKaQoyg11p/EDP3wDfUqeCmzJuesv+HAdRxZ1RpzgfMWaitzpoRuvOIQRMztjoaFYoNyLfFE+cP/7I/RIxeFJSVDpqx3lFU2c6FlRmkhbmt4baBL1tm1r3NP3A+vkTx3tPtp69elwyhCiEQyBLp11e6QmYDNZVcnthDhNWIpfnzGoDh8OE00wQJYji7ULaM/v6RPTCKTKkXfML0Mhrx7sT0Sy0Fgl9Yv8Pztj/6QKnc0dKn9g38OpYHhZMXzlfLoiRcSNFCN7j/u6fndxv8OEdvRmMgXmJGOspu/JwP+EPTxijlJJYLxvrNSHAPJ346adnHh9nLusVL+AVpHZIFfbChMc2CNZxnA8YjgOkbzrxVoL88S8fOcwH/uV//BMvrx85n3fO143SE2E6kJph6y98ef1E6ZaiiWArbK98/fFPvHz9iZ9++QEzd8whYUKlF6irgwzqXnhKP/Hzpy/8/Nd/ZvFn5ggqna1nshTiwfBwhKO9cLQrWs7kmsgCzRvU7eT+zF4uXJ4mXP/A3dFgzc/0/IKpBqOfmA6N81a4Xg1Olei+EtxnrN9xfuEwnyg54O3MNBW6PlHrBeeUeWl0+ZnJKVozy9QxVmn1Rhkxid6fke4pJRPjTNoropbDcsS7MCxoIjhnSJdKCydifIutC00j6iPeG2zfaOHKfExse8G5N3h/P5BybsfFzHTwtLLQdcdFw4jBjHXowA8NBfcyO8Q5mgi9NEQMdooE67HzhGmKWWbED2WAtvFltMEgTkZBpzRS3fHLEYyhaEZtZYoePSzsz1emN2+omimtYEIYmMScyTfKQWsd6xx2WcitsW0r2htTiOxfX1CUOUacM5i602qi6bDKBmeIB4e0jcv5abx+eae3TjAeXRN5K4PYshXA0HJHxA6sH4b6ckUfF0IZpJPcOzRFU6elSmkNnCVdVpZpRlMe1J8bPUTMKH7lVGCaRjDFjux8742adlxwuLcn9PmCt575u0eMQD6fyeuVLoLxAZpHdQeT2baKMdMgQLiKcx1tDtyJsl6ZIhSTb9IQT2ueHh3eZNQZ6nXgwkqvdPrIlvdOd4agBkonPNzBlkZRLASCH2i55gayQnrHy4gw9DYyqMZYGh3TOzkXvCxo3aBnelFaNRhvWNevGKMoypqfSeUFbyqzG2gvfzwiN7pBuTKy4sFhjIUOJVesGFwYcZLL+YyxgaqN3BLGRFo+kbdICIZUvhIjHI6e3hvbuY7La3X4qCgbKSWm6QFrF9L+awOnMVfgiviONdBbopYN1OHsCZEJkY51nRAjKcF+zRipMBlYd6bDDMYwq0PFDkVNNWgaVjm1SkqvwI6PBqNCWQv7OkgRuTau1xXnAiKOaR4WyNZ0yDlkgTokWQYHvVPrRm87IgWxneYNogabG+Q+hHEGGoPQ07fKfPoOq53o77D+HYYJaRbahJEHrCrinrA+U9uYoKOeWhx5H4i70rZRjnYVsRnnN4w9o7xibUK6UPbx26R4yn5F+jYwpLuy7YXlOLoVe24sxzv8NNCznUScOsbv+LjhwpWO4ntlagq5sefEfJyZ1JJfM1tJlBwGyrUOcpFxgOncne4QnallGlSJ5mlboHbH8XFG05m6N5bHR1o7j+KyHjD9SC+BYI9sW8I6JZdX1D4hVLwNhEXJ/SO1/oSfB/mst8q6v1DawLb21qldB2PbeZoqXRtiB0vcSsZicLpgjR8FfbnQZKeKoiZg7YSXHeaC1kDZLN1VYMUbwzTdj1JpFXJppPzCvDRi9KRN2TflMB+QblmvKzFa7h4tpT2DyTg3CFExnIjLERsdKV3Hc7eP84nH3boUiV4S8zLhgxuRHmPwMWKco7fCfHcCFO0DpSpGUWnUngftqSZctCR9ohcI8hYrD3QMpZ0p6TNlX7H2gdoutH7FTV/o8oltf2LdV5RG8AdcWHFaKdeM6S8EdyaaQjCJ4F6or4GJhVS+su4/kNMzWgOO9yzxjug60R+J5gPTdA/YgU907oY4HKbTfd9HVMYK1vpRyncQgo5LxPYNkt/Rq8VPZ5a7V2J01P23rJcDxj8j7kzTC0aOaJtABefBusQyCzQl+gNW/IgjmozqlT1/YVsN56eZbX3Cmq9or0ib6A1yfaGxgQzgh8Eg3UML9BrQFjDiEAyIIc4LYZoHWlcE7x2Hw0Q4GZrd6JpwTnDGINVQd0NNAekzOV85HiytbWzlI3b5iLpntj2xbQVcppQj1h8xXmgkQggEN2MkImJpNVF7Yl0VlbENytmCTLjoqHrBR6HJwBuvCUJ8RKynyYaNia1c/sMz9n8ebYgFHxAb8IyyFvtGpSPWgHa0tpEJNb92DbnYaa1RMqiaoZFuCWMHxk6swQqkdSNt4/DnnUOrIe8GGzb2PROMYbKOgYrN9G3HqzK7wOQ8wTl68cMmaBWkUFJFu6FLGeSC2JhU+WY+8fv33/Dh8Ui0G3/4L++gvCD5K6FdqaVwvRa2rxu8XnD9jJhO6/f48B2pe0q2aJ5IWdh0Zc0vBPVM2oguAwx9b12wNRDjCQkT1Rp2HTbDAbIfSnAfDuO2WDt1C6RzoK5gasZTbgxpy0tq2OkBqQusEd8DMQgSEk4OOGOATk2jDKPa6a3Si9BzQPoFLQM7h93pJtO5MVmDJ3pQEXIuA8uGYGwEGVNkMZaujeWwYZaE8ZBTJWVDlwXn7rFyRO2CSh1kEetQEao2MI24CKmstOoQZpb5AWtnencIEzHcoW1CexwiIOeovUNpiLXIMhGMH9i91CB4xDdEFcowA4jv4KEXpSYlS0VdQaUhISLTYfBofcd5HVm15ujWghP+Bth21pL3nVoK/nCkM0RCXRvWDcrQfnnFGCF4R7R2vN5/y3KKMAr2mV5XrLSB8zOKE4NmpayZOR5Q7NiW7G0gCl3Eu4golNZhjpgmZO2D9mEdlE6/5pHpjZ5eKhFL74PO4qxFvKNbQyl1GA5rxd4Y38bJyL9Jw0RHQWAvmGAxAXI6Q0tEZ4jeob1RyYg41HhEBmqO3pEqWCw+KLnspJQwYsmtgYCTwZnW6HDGY6LD7BmCQU1Htd26DY3iB8/eNdDoqdd9UGmMHcxrFLWGVMbmYMLRah2Z4TwKh00VWxUbAlahpULJK73vSFfKDrmtdPtKu8mcbAxYY/ENvAg1CvHuQM07Qh+HPrgV724SKgYdYPy3YP1AY/U20/tE1/GZ0W5x1uJcpt8Y2dpHXEHUEtygH1gZCFAjw13wq2fxKrRqsdOgQ0gbPP6OxfgFayK96SiwxQnFI8w4f4+WgKqnlEZaX8DsKGeMuWJtpfeRzy55R/uGDYq92SrL3tBsqBV6F1CLMYFWQUxEuxu5XpkwJoI6eht8elVotaI6REHiAF8xJqPlipeCmErpG7UnrFXqfsXNEdMSzgdqH8Vgq0rrndI7znTEDArIvjdUDcrApVnbibHRzCulrYgb8hpj5EbSsVgBqw4tGR+WcfEgww0n2KshuhPOHTBWh9TGHOjF0bIZ6m0bqaXd0Gt2mHC14W4yGCuO4EFaI5hlIFOdjImzZHAZfMGHSlwMkPB+dK+0ZrQmVEBtGMQx8RQTbr91w6fRa0XZBt0HEJ1p+T29PVBSH4xnY7HqcWpRayi9YhFciGDGs70poxxpRv9GRHFeBoITxTZFakc0Y+0YTpRWRrHbK/iO9Uq7Cntz7OsXRK/YOGM0jgOHz6SycTjeUVuh6gvYC10LvY+MtbGebb3eDt6dEAXnldp2Sk2YW3TPRKg6YjcOj/SG6AZ9o5VE2io5CXF+AImkAmoXugwxVbALro1hhHOjZ6WiNK10aYiFrhnxgg0BCmiSgQ4Ugw0GbzstbWOQVyu9TVhzpDdPzmOnYMOGSsE4pdQjKo4mhqqGioxNjfVgG9tusG4eF4K2A5UQFG07wbyjrW8GEUciYgYdyBiPaqQWIQRLqYm8KzSP0TDiZrrg5R7LjFGIwY6+jk7jjKQ7SAIMVr9B6/14VhlPk456iMuIUNWyc3dnMHYD+u0Zl6n6Sk6Gmhe2dafVdbznZXQYqEMu1Ru3AvQ4YLfWaLXQWhkdpMoYRlmLBIcGh5pRyjVAjB6iw0WPtWZk8yt4iXhmpEVolmm60vUVNWecU1phOFncitgr58srJlbUZVpnlJ27JdeVbl6Yj20UMFNgz5U4H0ilseZXquy4GDDuwLpnjO/0fkTbG5AIttJlp/RC11+nRf4/HcZ7z9ggxHkY59KWKddCmCecd6OB1tpYN/1dUr3JhVY7rXpU/e3DnnDBgfFgLPRGTQ2nbjCfjeV6LpyO95R6BmXIfZzDKWjKSC64rpymGaNC73qb2lqcdwObljvH04Hp2Hl4N3O6P/HmtPDdm0d+9+0HPrxfON015skSXCa4Cz2d2fYr65opZ9DNcDhEiumUfkDkgZKH/bI3SPsQw/S+cpwnTGt4Gs5UvFEiFtscrXhKmcCcQOahyxW5ge8FH4ZtLUxC7c9s247W0ULvXEAMrQdyMUzLjBWHFodUh5WOtRv0ijMNKDfDF5ibSr0WoeWA14TTcXHpVLq5UvUmDAn3OJ9w3rHnDR89rfchWGnwN/FG7Znj44LRoYvO0ql6kyD4sfLuTcbDVW6ZVdKYVPqI84FSE3TFSLyZIh2l6dD0Tke6OqyZqGUcplpp0MF4j8QwEFSpQO10a+iuQevYbsZrZirGK2kraDfoZG4PWb2VkIQ+ZJxDVtI6vYO6AfNXwzDlOffvGDIb/E1OoeOLGPw4ZLRx4QDwZlx0VIay3aogKKlttLYzTw7tdaiAMZS9UFpnOt5Rexs63jysfNaFYbftSo/j71HG4bYqNkaoClvBTRMahzxESgORYVIf50O6M4AQl5EX937QVbreGup2ZJPbXmDydGnodqWmCyYocfJ4gVoSJoCooakQohtmxTYQivQx6SvbMzoF6B4tNwuj64hUWq10AuLsmIw4O7Yat729qI6co3ScMWgeghFEMAMEjvphjiy3SZ7NgyvRaqPXG6FBBN0Lbor0lCgp01oeP9qt01Ih1R0boJYCzSJ+gZvZ0AAtCiKVWldM6NQyLtrWWYy1OO/HNN4YSq3EOGPshLEHRCYaHSTT+5XeK0s8DFnY1pBuCd4zVOKNmoEeB0sc6FTg12jDfjVAwB2WMQ3UoTPvRrHRYAS0mGFMNgF3Y8NbP2Oy4JYjeUv0tNFsRshYxpq7drmRPTpovSHD9P/x3o7yr7WOeVr+HSPXS4duMHiMccPKKw3jhgWxd0X7kECJnVB1+NvFrGobdlBVemnj82MGyrO7jZ4q3ipNd4zqWHubSuaKRxF7AjwlpyG6cQ3jOtPkmKKlSyMVEOPpfQwVerO0bAd5pEWkCNYe8bGBKdQ6pDFWDFO4p+YJY/Mw5uoAGWjrQ6ajZpBrzAR4+lZBxqrdGIsXT88bjY4LB7wRfIROGWxyY9E+hlitN1pLhAmMCcNa2CrOO2q9CdmC0MhoGxKx3hq1KEij1EaMC6oe9J7eLdp2at0ozRDNO1x9oGqkqmJViNMM1pBaRg04P4Q2pZYbq9vdOOZmANy70to6crndkLMMj4O7bTNRWu60PiyU3gnWGkQZQzsqpW0cjgu91/Hdahtd65hK+kjad1J+4XCayDnTqxL8RN4zOe1Yq2ALWEO7CcnszWisKBjFBks3Su0VM92Krk5Qy0200/DBo/uG3i7QxtjhGKBjvRkbEFHEgnOnsZWvO7XlIQpzkTimUXQpty6dR9tCLxERzxRnnJ3Z845qpOiEWRrVePYWSc1R+kTTt8jSOG+WEE5YOw28K4ZgRyk9uhO9enywNB0/7tYNGk+rhpQKzgvaM9slAzvW7hiTMQjBTFhRxH4lTjecX/GkNVBKwc4/4ZdXtL6l5eWmq2+INYibwCz07oFCCK8gXweCuS3kkintmd4cxihdPqFa0BLoRdG6I9pxMlwnvZvbtFtpLVPrIPQYLZgGNMV6h97M0+IHcQfG80FlwtoFbYbZR6J1TN4TQsA4N0rRThk/e+0mlHOIMiyfKOdLJuso9u4pj+9vg5R3ct0xVghhIuUd58aGofVGynlcDNxwcKzr6Itpm7DWjziXacDts9D/46P2f/4wLgVrC9YPWxJbZTs3pmnB2sE0M2asidr2a0lFKR1nF4RpZGX9YKVa53DRYHwZaCQCc1yYY6BXuJ4zjw8nammE4MfBxpgxSW4j+xrEEp0bGlvtTLMhToYQAlM8ouo5nGZ++/0j88Fxd/+eN++/4fhwTzguHN89cHr/yJ8/fcQfZyR4Pr+8sOYLuV25XF/pamG6IwdPtYleL/R9Gwxwe6G1Z3oqaOmIzXS1GJ2IRolhw80Z6xv1mtGLsOgdk73DmEi1hmYVkULrLyCFaTGY6RNmfsIto6md2ChyHa9Dc0iv2LBi5zNdXmh5xTagX6GDxTJNig07zuuwvQGqidkvA/RvpvGlINO1ot1Dn1EKzlm8t1jbaS3fGLY3BJI3dCouvsdsHuMCsjhc7HiXIWzksKLtdSh2jeAnQVxDrcG4GWMsMQxBg3GdzmAqFx0rTzcJXQphNuRywYZAvZUMXQhgLIVOed2wztGN3MQt4MTefrA7xkFaM85F4t2EkduEfr/Q9lfcMTDjqGKhDa4xRpFgEWcHdUPBuoD3AertIe48YV5Q61jXnWDD4G9XRbodDxnrATsm161BdJQ6lMwwioetdmrKgxPuHFXr+G4wiiyI3Exl48IgXdHe6Gkcvp0PSFWoHYme7gyqCrkiZsR2WhmWXHEWHzxhmqit3Sa5dby3oghD8mNLx785kVvCrRu2V0y0oySaM602puVEq1caaTCjibefsB3RTK0KtTK9vYOuRB0Co24ZlILLRu5tTCiniHiPDDw5VUbUyDD+dwdMqshhGqbBfFNSLzPWOkKMtJwo1w0nI8uNCM4PcVS9bEPudF2pJWHFDVZ7zdB39lxYjo+U/IpuO43b5c4oymDGpk9fx3QjelTGFNxZi3UWP0XquKmScybGCCyIdZhQMW5HbEXJiNmJwVNToFfBOU8Mo5RaUuJ6veCswbtxuKjtStfzr56nUrdRIJoN1oHpQ6ojHtwymNk0QXsYkiMHNla6WzGyMy1+oD9vYiLnFkySbEwBAAAgAElEQVSfaDs0LePzZx2tQt8KBoO3DieDSQ9DxBTnmbyncaltFbkVhZFOY0V1w8dB6mlVAY/IRO+DvRvauKgVPMYvaLPY6vA6YWRG/Imiif3ccMZi7Rh+aHOIs4MzncBOkd4zqismZEyoOC8EF6FNlDZRyz3G3INOA3vXCiVXnLH0FOg5ADPiV3K9UnKHG5GqFmE7GzAr8dhQe6HLdRgBbUV7Hn4N58i5IY2xEbRKF0GaUtJGC5a9NqIxeO9uIL+I0TvqNtHqif0i5NzxzhLMQimO0sbGhCZc9oH6DaahJiNYqBO9zNBneg2EcEINIGU4KtwFYwu1V7xdaHug9glw0AtqdrpJKAUxDeeHobb/TYCidrD51YKxiAk0Hd6CnIYx1IqM6WSzY2I/FYJNeP+Ad/f0utIYRC5pHusaXXZ6b1i70OrY0i0Hj3XK9XoeAqLJknOh7h3Nhn7belo3po4QQGGe3bAdeo+6gI0zhzf3hPuACYku43u0nABzRu0Ff+qI36jlGes8KobaOl0VYx0uTLgQx/PUGFoezwxv8yiaMiI9WgfDO4TRW7JuZ0+XG9LREvwd2t6wpUTHYn3GhgsiiV7HBbyXgLQZkU6voFR6H5t12+/x/R3+/2btTZYky7Iru3X712hjZm7uHhnZE6wiSAonpJATzvmv/ADyKzgqIQUFAZAoIBOZkR7u1qjqa257OLgKoBJCEdYgbRI+8XAxE7X37j1n77XamTA0/LgyhonaBGVUV9jfiVw5Z5TOaN2IMYF5wwwvOH/F+Q3nEoqdWheUSiidyXUlR4eUGeXeUP73NGrvgkjfElk3oMxMSoacYJ4m1vUNJOK9oTYhpkip613Q9IYy35BWiGsfXIpcMHrDmT5UqrUP71qTbg2tFS2CVQrdf+T44Hq3zrQ+aHCqW5ZQaJmhDKSlcZrOHO+eAuMVOmjEKlr0HKYHkJF1WxnG7i/ZV8O+DCgVuC4RpQa2tKLsiuhCLY60TsQt9JRA+ZFpHLokD0Hj7heKSslrH/zeBrQqWHfF2YJqDlWPWM53O+2f6TBuvUNSJa07pVWOZuit5tbY44Z1Ghdcn1bmPx2Na+tRpmD9jrWp67vVGaue2CK4ySE1EfyMc4ZadvJesNpR6kbwjwTv+o223Q9DRjN6x+gsad/JJeNCwAYFtuJGw/Fhxvouk3h4fEaZ/udxemY6PDJOBzQnrPpECCMfn3/Nb/5m42/++gfeq2YdIjf+ig+f3pGtMtfP2LJQ9T8hpzfaYafonRQv7C8XZr6jpp+h9C+Q/JGhfMdRf8fkjhgxaIRp0uT6hjJXwrji3DtGXxitQ+efMowBzBs5f0SbZ4rLlCCo4RNVH7G6MOhIXlbWtKIPDTMLUhX5fSAtD1j5TEsPSD3izAlnh7tqueLtgDUn9nRlnCzSPLQRZz3GFnJZ0XTyw/PHD+zxgrGVMBh8sHcMHXhv2PMrYm/YsGL9ivZ7P3A3g+SRoD915bextCoM44wxlhRXXKgMQVN3jzUDtbWOeXMKE/ohuNZuWOtaYTohI7hu0GyNRKOtO9P5iL1Lb7TtshelFFr1iQGabu0cJ3yoUDN5U9QYsHhKveDtrU/Dd49VFi0Cd1V6/xL84EEJWtP11cr06U8SLJ37W+WfLxi+4/YaSCzU3Dh+/tyttWtC6bstMya8UUxTQG7vNF0RCqM1fWIgiUoFq7FNaCKkVnF7QX889ZVxaf1wUiq1VlJK90O8dFV9iqQUAWgi1BjvGm5FKRXr+o1fSf+MVAVzGEit9LiGsRjn/lXf7boqOC4bYRxQtdNLUinUKhjMndLxSNAakTe8Kxg0ki1SuvbY+NwnqiH0nHJqCBaxPZ87qwBaUfa1by9GT1l26l7QzqOapiohWMO+77SU72tqQe5bj3i9ISmjgLJ/wcgD1hyxtqDkQlpbj4IcGy1V2N+xLiFTJftKURVVFfXLjg4PuMN3fYJmFU3JPad8NyY6h3UWbU2/lN8V48bJfWrY6TO1Sh9QuG5QrEVj1YlWFW7IDIdITDda7VEI+TebRut2Com4Q14ddQNpFeMtZhzIMWIRhsH3qWjuuMBKojmob1dWSYhR1GWn+S7wyLcdE/r3hVh0C6QdWunRDmUK6ITzBq2h5J1cdnwwaN26Idz2srhCEffYcZVNqPdoT5NGyrnH4nyhlCuGDeqCsKFsQduKUongoKTA68sO1aNb4HaJ3K4J2oDmyOU1YYdATQlNIwwe6z2CIu+Zbb3RrACW2mAcDj3CUwvaCLn0aEcqV0Q3SquscUEbmOYZpQwv394o0qeDxnTTsLUeUOSUqbURgkOksu4Lfh7BWpqCilBpuGnAGM3L5RXxtttstcFa36dtVWhVevSr9Oe5Vu+okKhGUWPCq41sMjnOmPWMH8598yMZpXcwF0y40fSOVEvLZyR+ouYBpStuiGC/scY/9l6GGGqLlPYN63em2XZjYMs9a6wttWpy6rEo0YAXtDuhOGPtTMn/vFkpqGIhWbSumPkD5QJ+bBS10JZGToFUumDFB81t+RE/OAb/ESXHOx51obYF5zzH05llWbB3HvX1+o73nmkaEWloBa2+QQUpB2K2FIkUc6GNEXMYUcMHTBjY3i4MYUQ11b0KPuCmudtQq2BsIKXKHnvvwNkBqz2tCDkLxjjieqPWiLEK888bkrpR2w1pGSMOox2taLZlp5YCLbHtL+T6DRtuNPPCrBXyHvDlysg7PidcuTLY3yC3hcf5R3J6J20VozzBaqwSzvMnrAwc5i7BQ3fDKLofxl3oE2lp8X6h6mbslmeoM1p8X37WQFu/h/KhR41c6WIy8yvS+onlVnrkpAhpV2gmlC5glv7fOkD6KTr/JXV7prYbOvw96IjUE9reSOVK2g6k3bDetr7hl6FfxnTHSUKilNw333rEqgNGDpD7lL4/Myqx7ux1AyNoAyKFWhKmQTCOlirWDp1lbzw6jCgfyNLL3u/XjaY6GQVRLNcr660XLf1oaP7vWNIf79z4yBYvxJRBWTCVW/wtlplcvkBbqWXhcNwZhiv7ciOvM7N/QmpDqwvBKtLVEy+OliLGfGHwf8bDOMmj84QqI7kolGocP4zkmNn3HT8EjOkltyr/BsU1bKT6I0rt9/VsI+0NEeH9dUe3T93I56Cq3E1TzvLwfKBJpKR+CEylm8+Ct4zh/o22RlxXpnFimqbO07WWMBqMTygbeXz8yB9/v/Hxw885nSy0hcEZng4nghIGKp/nJ85u4D/99X/gf/2f/yf+3fdPzC3y6eEzp+dfs41nLrKQ85XnceRzeGRSj9Q0EZdG3S69CT98xIxvmPmv8cPvMWVBrYXTNOCmSvYLeoJWLXI9Mm6/4LH9dxzMX3A6OG5vje3tpwTzPVb/mpZ/SYwjpRZc+69Ia2UcvqLNj1yulfX6HS39HK0OKHMj1xf89E7hC7d16Xl+vRHLN1JbCOHAmhZaPdFaw5rM4I54d8A4hfJ9VaPVQIyRUiPH84B1grWGEAIxJpzzqFWwD2ekVertSpOIHgWnM/p6RXmQ4lECykRyWXoJRM8d1G+6AZE20epALoYQjgzDmZw1VXoefzqckZRw1qKD65nj1D8LtIoeQ58YVw3eklTpk99mkaTwkyOrDE1Ro8fhmI4Of6iU2xsbFrVP1C0yj8JgLWWLxG1DG40bxx7B0QpaJu9L/567N5fDYe7aeNd14CJQjaU53bdIVdDGgQ891yuWZY00IHhPCAEVLKVE0H2tn7eVJqVjnrztk3pnaa/viFGEacCK6vEYrdG256VVKn0yazXOuK53F+kT4hjZUqS0yn4/kBtlUGiMaFQVUs7Uk4NvNyQ2Fu/QfuzrTTuA91QtbPsLqlqMO4GurOsrMRWadAuZCg37PJP/6StrEYpx6FQp241ddsJhxvtDN9mZXkA12vXSDrqXVlufQZAzdVBYAWojt0KOEXm5kIOmfrsgd6lRi5maE6g+5Y8v/QVuEFru8qlSG610tfXt8nvm+QDbAOWK0wNDOFGVIwo0raEVjt7jH0bsoGnqnldXna2+pYjylgaMxyOiNZhXjNkQgZL7izL4iW1zoAaaWjsZAP0vem8MPDw/o7XBONUvwgLDcPyT56lSD6QU2BahJDBacBbQgSoj0hzGFdywk+uKiMH6E2F6xMtEbg5nR1pNDA8DdtJoV3GjZjxP/ZBRCj5MaG1p0u6f9YY2PSsPwratOK8xRlFbpqSFEhegMfkP1OyQ0qdg1iiMrYjaELXghkp2j8TF4ZeB+CJUdSQPD0R7pNWZkI44RuZzJTiNrr08ZqaMmzzz+MhwsKAVOTUkG2gTtY3EqFi3BbEbjz8zoL9Q6xth7Nz+VsE6hbIFsT+ixx/RfmFbDNNw4vgwYqwhrf3dM0wbRh/I6URJZ0qcKfuAFI8zQzfnxhthUMjBobCoJBij8E8H9DRz+fKVT+eRpCspF4wBG0q3TtpX0G/MJ4VSwrYkZD9g9RmlfY+hVIMdPHbcubz/LeZcKSqSygV0xJqJnEeMemBZIjbc0PaNZdtIaWQanklZkdn71NoKyky0eMbITAge5yylFLZtAzTBT3g3osT2wmXp3RXRCWOFVjtZyijX9eZonA1or7m8fkWUYdszTmuc7b/brVrQFjf0TTltQKrjtizs+4J3hvPhTI0T29oIgyGnC/OkOJxCz6knTSsDpk2Mg6fqheFk0X7E+A8Y21nWMb7R1DO0Dzg+cXuxGHkmqI+0faa2B2o5EUtGW9spQKr3dlqDWu+RiAI6O0RFMldq21ANnJ7x4xltLcvrC6n+PWlfURSC7Z+Py9tCa5FD+Evq/pH35YXUFNmsFHuh2JWkIrE1tP4LmvqA1obJHRidwvsLIbxhtED+QEoHtr0gKqOcw9gRo33fTOqepx+GAaUqUh4p2xP77cB+myjrCacfmO6UHmkDVk+Y8CPi/qYfgNsDoiLDXDg+3hjGlRYrOgdO05kwaG7bH3j+HKiystw2gjkxuBlpihw9662x7SuoQmWjqUgTQ0mGvIMzA86NVFHkXNFaYXSj5ZVaVqyxGOswtiOVrbXYYWA4HhkOhw5n0CvDBGG05FzYk6LJgNFHFDMxCnu5UKQQDp1q9+2PEamJ89POcHrlen2H9BnvZpw2fPnDhRQL1keU3UlxIt/+W6bDK8ul0Ipwmvvvft5HQnAo99LfN/IVjaalA3n37PtKqa9Yv2P0n56J/7++/sulPymjfc9mq72w2n6zpzaO04y0nm5MtbKnP42plDT0A9baUW2aSpOVVP/Ap+8fWLdXmg4ok1C64bTHD57pALEo9mXnw8NMjBeM1VjngMblthDWDXfWnKeJW4qEweOcIe0bKcHx5BAy83TCW888KNQh8Pq6cv0a4VD57qdnnm5H/o//83/nf/nf/muMjaS9cB6eOI0P7G9vPA4WdXV8mP8bwpy4yCuqRGzLTMcLy9Hy8lcZk955nB44hF+jmyOKIiuD3RWPZiCQKaWyJ8GNAyjP236lXX7gZz/zjKFyCp/ACZf4HzFaGHnANg/qr5nGoefOuDHPCSmGy2bwTjg9OYwItwsM4WfgdmIu5G3C8MxxmGiSKfrGMJ+BHaMbxjRKTSQEFyDLxlAfefn6I8fzhDOm57W1xdh7jvGeXXZ2pKaCN0dscD3/umfS9o7RFTU9M48HSr6ibH+waT0wz7DfXrFy5Lq9gbbkuuBUwOiGKJiOmj1HhgfNfr0yPsxU08k9LSXCPbogUsn7BtnBsU9HWqzYaHt+0AlNFyQFdnchjDN59ZSYOT7OuFPly3/4f5jOH5kff0ZebhgBUYaUCj5YDg8HpAnvr99wDhQVoaG9MOApW0assJWVcZ76BElrqA2JBaUmbsuCdY5xnFhqQg8Wk0Fq56467/GmFz1kT6hpAgExCrzCZNWLy97QTjPm240yeJrvq3AtgmsgwcPooVTW20JwAdc0LVXGxxlrAml7I+eMxVC3TNx3ckrYyXJ6PLP/3d/C5wda1YgZ2NNOTjcwINYy2hMxvXBdE6fyhConxlPATor4suL9R5gL6fWGe/wVGgX3Fn01GrUPZBVwg6bsC7LfMMcZhK6cnhy5ZKwG5wxtdCiEYQp90rpFUsv4psjrigwGcR6VE9ZojDedM5wLuQhtqXijeX1PjGcNspLWhKkPOAc1/Za6O8o0ky4C/p5/tobx8QzbNzYfsS9XbDj0yFITJGcMgFas+8ZxmMg5gxpxriJ1Y9sTkn/SjaTqlTDMSDyh1IC1ICoT041YElIUe4RxnEl6pexrN9L9Z1+iNH7S+JZwKnVZDx7RnpjB6dC3JGTQBh8CzWXW/EK4NDifmPWEKgp9PhMXoa29EGaiZphnGo1yXagtMrgHtB2IsfTJoAAoQgh9orit1JqpqaC0x1mP0j2rWVPGWNNJB/euhhjdzYhm6xSUbadIQvuxr5abkIsiGEXaBTNbaCvb6yvNrJi5ewkoQjgFbul3OJfI1ZDriLSAtBEtlnk4gXtEyo3xdCCVV7TX1HIhS+L58S/49sMrT0+/YkkXcobjcQIRbtc31ovm9HhAeKPkAeW3Xmw0jTAVtBaM66VT67vXodREi42YEnYQrK5c3xe2deXp5594//qKzgNGWxBoSvV8cdVI9tS9UEojHCDv35C2MRxOUEd43ZGWsccJFo/s535BsxkxiSrvWDeQ8pXzyUHV+HDAhRMtzcQdxtP3SGrM48C6WvbXRk2N8QGMDkiFvG/YEcJg+6Ajt74pFEjlgg0b0HXhojXcn4md0WIwuTJ/OOPwxJxgNDjRBG3xPpDVjoji5frKPLzhg0KLRjGjcaxrJKfWD/biaGVl/tRdBSXl3mtohVzfMe6JmALjFGiyIu1KXSrpVaH0RBgS4/GR+vrC6AXFSpPYu0E0nBVKzoRpwiQoKVJqJ2hZrQl2YFsWWAN6MtixUVcoOyRFj8zZA+X6RuEREAa/dtFLsph6QutKy4mmf+SyfsCPnjUbtnIlmY3sBJFH5nPk9e2N0cIwVerukO0TbvqMFhgeXtGhEsLPO1quWWgjIJRy6xl8Dt2q2lbc9Iq4F6pOtDiCNKy9UfQ31qVHPZRqaLd1O6V+ZvafO/0lFIbwwPb+iOOGsrGXeG3l6fmBt8tXpslR2tg3qu1G4cqyPQERZxYIv0abkWzegUd0OqHLAes8xljEJlJZaDUikjuCGQd1oKXuSHAhkFIjtwpNgbhO+zlolrx3L4qaERZkj7SW8FJ4PpwI4SOX3/89314rH58NSv1Dxydvj+ToGaZCjIZL/RuePzxCO1NSQIlDm0Ksv+ca4fPpl6z1C9p4Yo0k9Y7RimBOjIfvuV1Xagu8XypPT40s35gHjzXfkxbdN1d/rsP4MDRivbDd9m7omz7w/o9fOZx6YTLXyrbv1Kpxw/in5/gdrHnHut7x3NeerTqefoKbPJf3H7FmwI8CTZNSL7corfj64zthmLsVMXgM5p7RKrimUbkSsD1/JEJjp4on7gNxqzx9dAxTX08evMebCNGTtKbqgsJzrhO/+f3/xV9+/zNKSyjJPMyeuXlajKx5ZTg+kOuKdwslZsL4gGn9pRe0xk3/wC/+8hu337xxtIbW/kALA4MZGMUwWEdVcC2Nx/MD7RbxWlB1Y3AOd/ieugvjeAX7f7MtgaBOGAl4o3FmpdaVigX/M0yBFr9h9YYaPaWdeH2beJpBZAPVBQzD5Ij1Ddobyp7w6khsR1r7DQ/zB9bLhFhwQ0TZSsMxHM7cXivjcMLZxnK7MU1nlLLse8bogZor4UERcuRSDeJnTFaUtVBqRrzjw/GI8hfefnAM4wkTCkVHqvmxF3C0Znuf8bPDjyNJ32g5s28WNQQclpJ20qWSlxX//ETadkpOGBHGppHHw/0lUUECGI0OBsm650mdIevMNA6Y4rB66pQRKRgrrDozRcXw+TNuF2q8dpNdgSwZrEIHRy4FTeN4nNFUypr71Ft17XEIBtGVZbtyfPqMGhpoRduglEhNG8qcUdpRa+X8dKKmbrZTYjsBZs9Mj0e2l3fGw5kshrgmmAzOesLbhv54Jv3uR/LTjNEaXYXSGoWKy0LQjst+4/zdE+9/91tySgyHI6Zq9LajnWO7Lfjgub1cmPxAmCbKslGrcBqPrH/4I+uo+fDdZ7791e8oM+TJoIzBA1VVjEmwWYJ7QElmnA1VG/YNavUcno7U1xubSgxDQq+Npgzu8AGvDfplZ33aOTwc2L99YzaG7AWbG7Z0MXZSGdkqlcI4BraS0CVjm0F5QxoM9ssrxjsOh4kSE23P5NKLcVZ1K+G633g6nhE1k8oNncAPFqcnaMLpceL15R/QZUYdK85FtDScs7hxYFsiQQJvm+Wn4SPN7jRp7NuG1MrxfLpHpAwYjfUO1QJSGhrPEFaW+AOx7jw8fEfcOgJWVCLGCtVjzYlgb6S0oHzhcivM4zOqnajZAv/wr8MN1fB+RueRuEbSmlFWsM8GXEGlRloEwoEwaCh7xyfrJ8QJYx3Ypp2cb7T1lRJCnz7tmrgrlGtom+5lxkJtKzlqRBw+DChUR8vNB2LeUUr13LvXvdegFNv2R6z27CVCDBjvsHhUc0gp7Kn0qd904D0mrBswGEzt8bTaGjUM2FWz1QBOoWpB2YnajtRiMVrY0yPX28qnwwNJLxib70XWiqGBFr788JV57v2EMBx4/ybkvTBMIPsB53fsEFDZcDy5/oxDQ1VYWzCmUun5UGmpdyCM7+XhVHh/TVjrmE7PvL698TB7NtMg9JhC+fqKioqf/PqXtPTOmAVzWKn38rrGw73Im7YL1kfCCLHBaA8YcyK3xJa+8Xy0XN5v+POJffsBo2fGo9BUIkZwbiZFGN2BWl+o0dK0odZ34m1lPM0cxw98+9vf8fz9Z6raCNOOsQEpE6J64d65/t7JcaXWglBxoXe8t6hwMveDnS8UlWjWgfIYGdC6sn67wjRwe3vBWY/4AblF9hSJY8UOlm9fVubpgXGOWJehOeIGe2xYDeOsWW6CNMcUPtNuitIyGHABlK7UrX82pN4Ls9V2pn3ROGUw40RUhXa7YrQmr5ESE1Yc1gTEKPwQUFsEKV3URMVogxKhlh7ZySkx6J1mPDlP5KVQ9oT2b11yZSz1/Qnz8R+xplCiJaYrShph0uQIb7cfsPbEh8fC6+VHajS9+6USWlm0mlmu/xEtr7j632PoRDijKtYtHCcLHAjuATN9wflnYlRdZ+80xmicNdRiWJcNYx1x6cVOowQ7QGnfIBvq/oFWNg7nwrp/Q6knBvdM5pVmvoL+jrQfeP1joLWV4MF5hegLYjdeXjacf0TigDVvpPIFySdanqjyDa0dafsJ6TgyzJCix8gJpS25vaFzxeiREOZu1C0CGIwdOyJVWVKOWCU9CkkiJ+mkPGV6Oyn3s+fx8czlfYXWGAeDkkZJmbXtrLvlF7/6H3h5/5HltlPW73g4GUrduW0vzOMnFDuy/Yx4OSLqhSQ/4MozbB/Yd8N8cixx5fHpl3z98QvaNQ4PDxgvpJJQtTIe506YagPXq4A6sOUFrb8xToGU9v/fw/Z/ufRHe8p2oUhifjyzX75hdMYfxp4VzQqKxmoI4U8xLsH6rnrVnfmrSmdF28EQ3xdOwyfy+gXKM01pmr0gZun4pXWj1r52Z3piX4T0dqPqivs0cAuG1+oZJTCZyG0L1KbBJVSIVNFM4SNBCcEkrKpEuZDsBXWIiIO1KopM/PJX/yN//7t/RIVAHR6IZUXzA4/6kQf97/nD+Ldc5gGvZqz6gVRGsv6AcU8c9Dfi7Y/oFnjNO58fFXPd+vTKjEiZMP5nVH5HVivam0660B8wyuLGF2w+oet3xLgTxgOIhWIoOZELyPyRyThYb/i6UNXKOH6m1QNVCXZcUPaCtRmjClIUKY04N+OdwdtASxF45dOHX/D6bce7gKIRb4JSgTEcqKvmmr7w4fmBlHbG8YwzjpQ3qiTG4YB2hi06tltEf1R3csyBpgJxt4xhJo4LgQHjLogudE+cAgmUAildODz9Hjs/U8KFur/j7dRz5TXS1BU3bmQzYR9PKBr1UtFVM8wDfDLsCVR6JYhHnRIUhd4LrQolJCqNo/Kkl0ieD1gTO1+6NHSDtDtiEQ4SuFnNPBq0ScjbO1TQw5miCnIVDAkOZ5JK5HXHOFCTIeWAHxzy7cp8+B7tLSoXaspIMph5RoJHvl5x00iyYN9jj6PYvmGYaoPzDE2xLhk7ONSyY0eDCoJtCzVE8vsVd3KYWCgWEIWqPQagR0PbCwfVV81y3Tg/nsFpqlSsFtr1Skk7h+OBsW3YT+eOi3QKoweUGTD5AV9rz+WphDkqLPeCje6lRTZL3hb8J4ECLSdEd0yaCwNUIcfIjCNU30kyAlYMRgxJCn44QYTx0kU6zQ+0mFCxIKMle8N021CTRYohqMQmUJrCN82IpjVHlQjKkLKhJdu51pLY9gutRIx2mOHA7esL1XQFeV7eERrzz3+CFk/7seK/zzhtuVXBugHfHGo1eGu57RdOIVA/NOzWo1JOZYpppAG4LJjnA/a3N7bniXLZ+6VDD5RSqaVymk/9wCEb42HExkpJG1UibhBoCbAEPZNlQSnBzPmer/zXr7zfGD5MFNMPh0ZKn0Sr2rnd1nJrF8bgKGVHpUzpJD/GO4puMCPXluCWcCeFPTo0YJcFRCPuEeSEefsnbjT0KgxKYSYhN8X2fmE+HlGxF/RVGNDWIKIxSncbraoMtlNcikCT+6YoR2qKxPCAn0bGeuLlhx84z8eOi8R2w2guiF+Z7MC6bmTrmOcjzjrytlFqZZwPxC/vZONQwyNUT1x38l4JZoTdoF8X/MORJVZsKni2Tu+Rie12Q5Mo2hAYyaWA6I5M84VqV5pTPZ6jDCVtjO4MyfS4k1K0UVhZ8MZzPgyUtytWWwgWydByY/5wRFtP/sdMnAIjDkmKojuUQOdGrDvmk0PeNNo1TG2gCg2HBBgAACAASURBVKVBLZVDeOR6XTHmjCmO1ixicxdLxQPbdce5ivWpIyDbGR02XGq0ZKnGEGKi6sLw9EDeC9ppfHimqkqUHiN1yjL4bm9F3Y2I1qLF9EvdMZKXAR3eSGbC2QBJ02KjFFA20HQjoDGngHGay/KFaRgJXhPTSqmG58dISRdKe6DlEzoV2rb3oZr37E0xPx5IucctlfZofKcHxUxOGcJIsJ4mCck9FqYwiOqYUisgaWebPbMfyMsNFTzGeWwGWQsyaXSzpGVHScWaHkesudCaommNdZY23CA9Ei+W2t4I85XgFWl33C474cmR48SaO/yAulDLgpbK7CeWPFO5sew/IRaDViuOhmXADRvL/nfoZHFuxA+vtKI4zAPncGRWH5GlcvzQ0ZaqjcTYLa2t3e4lWou3DyxLwg/1Tk1LlJapJfftk94xaurMcQdevYN7IlfNHl9AW1I6kpplHE8IDTNUsJnUIJUT2n4GvqDlyuB2brGQ2zPKZEZ7w/iJnA5oOXO9NpSaoRbc/EfcOGLUTF4a2EJzO7UoBmfBJDCGWhspXpgHT6NS4zvOaHToUIRSGmkVrB/R5hU77eibQ3gm1VcUkdwC23ZmCJmDW7g14X19I3jLshs0A5N3yNbY2sbpXLheNSHMaAtbETIrfvSkvDKpI6p9RdUbh2nG7g3ZeuRV6Y2aMlGOuLBQ7YZWI9aeUU3fEdF/RrShCL35H/oKUnJiGByYiLYZdOocV70Dy7/52/0lEffCvm1AZT4MvVzXDMttAb2j7NpvvjowHY7kDSwfmQ8jSitK3Nj3BVENPzrwimxgl0ZMhdgK2mpSXtm2FSWB4I4YuzMMGU1nXBpOePtAGEbCaNnSjhsMTb9i/MLz85GDc0hRFDOjzx9p441RB1T5gg8KNT2ipx0//yfa+IUfb7/luvzIcbCc7APsD6j6jFOPODzeKgwJrRLUgioPSHrEWc0wZRSd1+zMGdqI5QlkwtjWCRjqjE+atFUWIPmBYXzCygClIm2jsVFz4HA8AZohnDDaMYyCCzuoFe88SgwlN0quiNBLhtKAikghxcg0jZTSKLnrYVPqzXprAqI0OVXQO1qNaDndWaWZqm5ot6O0pjCR9pFaLN663koHjPHU4tEccHamSmdcW2uoKVNSxhlHTH21Y62j7gspblSbkFDBd36rLgtUoblK7gb0Hr2xFe1Uz1uusC8R7RvaD1jXaSu0Tk8xCurayDWhjCftDcRg/ADGIqVALIiqLDmC6hp240zHLAJ4hXIDsx9IpLvNTaFdFxO5IWDvZdDWOlJPN3Deo40mrhtKCXndcbpLjkopHU2JpaYB7R5RNaDHI3mPXXKkM9okrJP775OgvSW+XxnCgHjbL8BSu+2zdOlFXiMhDKh7PtJog7WuF2dzYRgCNfZcfkM6v71WqlSQRi4F0zozes+RvCUkN4wxaG9Iy41tWZgfHqjrfs9B95IopaJcj7jVZe9sfWO6yKtUmlVgDGHJVKu7JIYKeYDm6dmdiKJgbKNki6QF0kLLGzVuqFzxxqOUQ8STdkWMpRdHZaKmiVIszhe25UJLM9ZN1FRBafS9rNrdCQ2MxonChI48LLfYBwp+gCVBcHjR1FpppWGNILIjKuHHznJXGtb9gvPgXJeclVL6RMtpfLC4cURpS5O+8BcrNP2nDc7xeKKkQs4VEzx2dPcsdy8t79t2zzC2++G2I/Od0SgDogTJEeNd15wrBVJp0nPM2nYSzfq6oLTD+4Hge3m5SMZ5h9OavO/knPG+l8k6lq9n8mvTncAgumMsayLnldI2tMuEUbB3VM6+ruQ93WNvDtVgvS3sa6dRSMsoq9He90NRrcQYez+DiuGZXAXrDS1D3gWRhvWJUr8yuNQjHlsilYgcFPakMa7SqGh3wqyadf2GSMSahlLtjjX15NQ/Y0bN5JtA65Ggpi2iDUYbRjcgzZCqR3LDuk79ktZQziKtEV+vmDAxDAOt9C6BYHpJOWWs6Sg+lCXHhsFjtKYRaW3FaKhFg3SyVM5rJ1FUC2KxVlHKDe3bHRE6UVLnaWsNxmmWa0Iz4QbPsryjTEP0FaUTzgacCb2E2ADRKDEo1ck6KRVS6U6KVBbillG6c54lGVpU/WVClwSJFJTW3Zdwl3C11qi5T8JFFbyfOi9bhFIXRHWcnFYBH0aqdKKiCxY/DWhn+takdgu0DfeeTqu91Gn6ZbTTduhlVO16Z0drhnEkDP5+cWzUGCkpkdOC0QolhpY0JRpK0uRcKTURZktKK5ZeSEd2aF1al3bDFiPjxy63yQlqjYgI0vrPrspOq55WhVz/CaVfcOEV418QufYeg3RiiNIfSdnT6oA1E855tGtgSve7WBDlUdpirEHpSqsZBMqd3FVKpJS7zTztRGlEFRD9hJMjrmWkCW+3CdTcY0K2dqmWnFHK3e3TBtGRXBVb0qSYUTURrCMmQ1UHcrE45zFqoJVOaBMyqa093hgdJQVSUpQMyP3ZWjupTSQiqkeU/wWJiulIX1GUXDpHv/aoVKsCNLzvhfgYL1h/wbkV7wRFQ1olBDifPDXt1FyY/Jl5fkabiSrmfnErlGLZY2GNP7Cntw45aJVSO4UsxRUxO0UixkNjpcpGbV1CJ0Bhwas3VG7YMmKqIqiKVYkaEzr7P+NhHLDe48fpTr5o/cHYOuKoUybu7Ob6py+PUnbSXpCqUWi0FpzTtKLvdrmKdp3OghK8czgz0mJvNftJU80NiTd023GTwp4s1QlNwbov7DUSVaPROsZNFOPQZQvUjoMzFkQUTluCGRncmTE8sq4JhSVumuP4yGEYsCXR9tgxXH6iOEA3NKlzu/UjzpxxFqq6sJUrtRlsc7hiUdljzYi1ASOm2wHrVzQVW87YNkIGLRGnu0UNNGZ4RdlLzxK2jNL9A2e1w7XWH5BqAPOE2EeSyjRzA11oeULaGaXOKAIhOKwWjFK9RNkyRkeCn0lR4eyIUoKogrFgveq4MLUwT1NnNWuNNKHWitIW6wIpC3vMKLEEP6JEo7gf8EvBWIXQENFs64bG4PSAagHaAG2gZIOzE2DJqaLp4g4wSOXOLTb4MNMysFfiCnrwqMmTMXfyQMLZR5rySNHU0imxvfFu+wsyCcY6tBIUjiaV3CpVKZwHyOx7YZjc3awKTTxiB0QbtAg1RVpQFN3Z7S6ozj1VoMldOOQ8FiERkVo7TcFqmtF32YgGkb4CB5Q1GFSXtogg1pKWtRcVjUH7zr2l9MO4YsbaE1JNz1arTumwTjCqoWoX4uQmtGXHHSeq6VQY1YSqpV+qjSdeI8qNyC7UQp+qaIPUQk4rbvK0mHo3QBl061SPSuulSxLB9gN8vL8IrDYY71DB0PaNmgv2MHbaigjcP4fUhhiFrg3JuWfeg8FXwWiFeINSQtgLEgytaDDtfhChb9g00Axa3+Us24LKG7pEJO0gFX+X4tSmuN02mlIE2yUs2h4wbqbmxHJ9Z3p4RjVPKxWrOzGotkS8t/j9GLDGoZtCShcu9YmZx6wFHQKudJuuKYLTDqn3Apj1KOv6M640VFXoopDWOfbaGoyzfV2u9R2tZpAm5CodE/mffdlhpmVB1y7d0cbdS5X9Ul1yZ8jX2m252lictTijkFY6elAy4TDggsW4jqbtB8demqqlItuOBEe4//+b7lNCbSzWWvZ1Rd0xj/33vfXtlRQyDT0Hco1oVWglIi3RJIGuuEHjc6NeV9Ky9giiM/3fqZW0rQRtsBhKLljn8cOIKE0shSoV73ppGecQNVKSQWrD6oyzEaU2RG8ot9FqRrc+YS06UJVF6V5G1XpEthvlbhfW6s6qr9IPppW7RVSjWkSIVNsQrzHe4Y1jNL4PI1zrPH3djYDOWVRw1JyRNRJDlxaV3LclSglKVUrZsa5PnpUYcqxdRd9qd3RUQKT/LNuKtNjX8buQd4VqrqN8W0fG1daHB00KmIx2EdxGLgmtRpzrzoFW+/NQa43RA1J1p1soj9EOaYpa+iCmM54rtYDW8S6n6p8rqqWVfqkzrvbIY6u9AFwFb8dOP0qt06bQ7CVjhoBRCql3/0MwGG/Q0p0PrYG3XUqDdFSr1roTs6z+F3psE0GpLsBB9fOI+heCUc/jdz5+Pwj2y2el0bdKrepeIFf93dUdPN0jUCu0ZtDJY8hYXXGumzprU9RmabqCBaVqn1TLCqrS0X10GVBr1BLQ1WNUodVIawVRwv/L2rv0SrZl13nfXM+9d0ScRz7qVhWrRMi0pIYANwT4/3cNdwTBkC1AtmyaYtXlvZnnFbEf6zndWFGXLMKwCYjRTORBICPjrD3XmGOML1fFTxfwlS7g/AnvzwgnmgbUdezi6HZGokAYTBUA7UofEIZBKLbyy2enYlDj6GJRHF0drVm6RpQTXccz2BAxRCBj3Do+R/roytYJ5Yy1C8EKpm6coqfLwlYiyIQXvcPsxqWid+UoG1VXit4oFI488oRdN6zbQA96LYikcXnsg+xMd1hxw7rSDK1wh/UIrQxHqjOKDxvOePJWcS7hfSI6i1XBSmKeDwyOfBiM6czzPKqxpd8ri8M4P3Wh5xkXbmDeEAowrNC1jMH+qJ01ddQpuRmqBtQY1Ha6eLpxWLlhesN2wWrF6BBetSha7T/jMC6KOIvzYfSjGkNHad3TewC9B4BkGnV5//BnW6Wkhqgn3HHpvVZKUvY9czpFjHsg54h1gveNnjPWBIwr1C5UdmwrxCC4k6HPhhIMBeV6ewfXUW/IqUGzzJPnfIboM97MtDrqt1ovCBveKN4s9OZ5v73ivEfaF07+X9APS04JbYpVizTByley7XT/TFUP1eP4jOFXlMOxmGeCfOE4Gnva8c4yuYaX0dMrKsCK0xOuf8VbxbBDa6OVQiPaArgrxr+DfUfkdgehOKoM6MtpjpytMuHJOXCgtADiFuhfUIlsG6hajK0Y00YSvAe8BOiN4Bd6s6Mj3gnGNnwcypy4iosFesZKIwYZ2Fo7lCfjDLWXUalVTnhnQfZxwyzQyghoKoqYxJ5eCH50SxtxiHpqhlo7IThqO2i1YXQMzsZ4RAw1FYKdMC5SU8bKRMuO4GfcnyoEXQDr8O4JTQ5vDL02WpNBHexmpMOdsDw8UFOjp07JdYRBvGWaPa0edGOYpkheM1oNqo5+bwWy1oyLUXDYKYxhJFo6QikdYxvYTk13sABDou8K1ShNFLlTGlVHR7N4NxQz1QEPiR71btyiEZoIbp6x1g/mS78P1cZS9oS1YQzJJiCMLY7WjjpLXnectcO/O951gCx0gICMtWhqFLGwd1rpo2bNCD0fdE3I7EaXuR8hPaujdaWJQh+KogsOwwjcjVq/ARHCKqIVbzzdG5yL5FKGBeD+0KiA6+MhTBwKjzUD/jOU2wJmAGd6Dai2MYCYcq/vsvTi6L3Q+04/GpRx0REdnenWmjHQkNmP92HFQTG24BfFRsuxZkqpnL8sGAY0yKCgjdISqR1IgDCPYGI/BmkYCzg7mmz6PXwmBpkiwVgsDtTSu6F1i9iIiyecncl7pe0N78KdfjjqyZzz1FKprROnmdoatUNt/2jFKZaWO17ssJSoDGoiSquDsOr9aEHp2v/eZtCVfOyUXlA7VH7rLSIGrUrvHYmDwLmvNyZj0TlCg5IzVcCEeF/f96GKz/MY/HrDWsF6GYANmyFAqivOMlqPhFGneW/JkSOzf3/FKFyeHjDOUHqhtlFFeT6d0KL0qhhx+Gmh9pGRMG5cVFst6FTpYkmpYaQRwwjlaVdUR6NRlUwPigsLbTeUrUO/PwBbIfcrwZ7GQNIHkKT3UWxqZNAKazkIAdRkusnghsDj7dh51Vbws0HtEC+ctfgYRoVkzjhr2an0Uuj1LlhJG+RJzYj0e6hzXNS65gGXaTrUxK7Dv94+MJIJ9r5JPBKiQrAzVs6krd/rYA9sKPgoYCulXTG+0TVjrTLPM+mAWgNogCbkVDn2hLMeMQPC1WpFYASjrcEYR4hmiCzO4swQB+h9WKs8IKP22Bo/CK1YWhkDtpNAPxwV0DDyO+WoYGfcfMJFC5pIx4HBEtxEK0reM60P6udgTQyWBHQQc9/y2fEduVNOxQ8oS0uFWgq1DQVdW6O3htpx7jg73yF1DTEDGmWDwYcAxrOvFcdCzQknHu9GKK/pDSXjvbCvEYND7AcwPrMxL8s4r8xOrRHbv4IquXR6mxAZneHOn+/HY2FZLNNkESLaImIj0+UJtc+os4i9D72tM2rQx/ljrcVYBvsFA5NHgseLEMiIXskUqr3gwpk5dqTXAQAsnlpXVF4B7m1eBfoJa8dGZw4TWhRvAz7EQaWME9IMxhy46QZSUQ3U2sFvVPudZt456sqeNmrbQG8IGVrDunYXcT1aPFQz4GK5QRNoBppB+jinTAdnBGM7honeIs4YrFVEHdId3ghT0EF9b5FpMjhnyfmga75fNia6OrwJWE6czgbrjl+U9dbS2HAAR+6sm1JapTZP6x41FrVCbmNeaNqxoaF2p5tG6Tp66K2h8s9oUxnlGUPd+hMAJeeEaKA1AezwZtp7IOUfvKIb/+B8jFtxcJ6cC8eWsCZiLVS9Q1pCovPKvr/i5wAqlBzp7WF80N7RvKF6i0wLqVZq2Xm8LAjCsetQ1QJ4ZzkvZx4ulikEjkNYjysl74OsVys/f/sb9vI3fPkNxNip6WC/vlNbxjiDNx6HgX6im09k+URtA58sXiE62h44td/giiPLO9lW4nTBVcHkjrMR52Cez0Tz69EoYhsxnAhuGpQ7KWh3lPW/x/CMmDe8FQyB3iKlz1R/Yj5NTOEbZ/+dvlV6+kTrv6KaR4qNVApHvlJLQ9qEt3HQt0zGuwWnP1CLp/UNsQejHHisf11siK1M05nt9oJ3QwFo/cB6xUVBbMdaWE4LvdhfrCfoILQJZggTMh42rSpxcuR6xfgNNR/s6RtKwljHkRtNK3VLSP8T+a+NUKvzfHy846ziZk8MitOKoyJ2Z9cr7nFBdUPXzBRBxFJ7oOQx9EMhng3uPLN+DNAHOhQtGw30TsuZ89PM8baR1h1zH1L+1DWuopgpDuCQGQejiozhu4A7R9DG9eVG94Z4X+v2Ngh+zt3JmTAeJtbSgh12DJGxubCGum84hCnOg/p23zxBwceMykrO75R2oGJx7gJ9pmZPTeMiUlHy643p+QGtldAGGKLR0TzALGgniONoDfIYpLA6yHjlNgh8XtBS8SGiajBqsGZUf4mO350cBV0PJA/gEM7QSqYeO2KUOUxUa1DvR7d0rQNgpGBCQGujlIxE/wuIJZWDkg50TyQHfTuwxlFvid6O4edUyHsip416VPbtgy4zKoN4Z4xhEH03cllxNmHsCq5T8ob4GzJ/UPTKcW2cTmeyecWYAbtSdAz/A+tBtwpWEO8oR0W0Yc8BglBbRaJHU6VawS0BGx3GFsRmVDJdEsYrXQ+iB607Nd8GXCcOhWXARqDWCgghztQONt4vOP/g1eiUPQ3yrHbqfeiWO1baOjsqMu8AqK5Kb0PN39aNVDJ+mu698NBzpR6DOtm9pYtlv17xwWHmmXokUj7Gd1Icxz7sKSKCOy1s2zZsId4M1DwNOwlaN4wovRSMyvC6SkBxlGrIt43r6yvzshDmidwq+/194jyhztJSvW8YwHpP6R3EMs0LtQ/aYzyd2fvf4eYXXChYDZi6IH2iZIN3z5QeyeERayfMtmHSijEV+kHbPth9wPuJO3YXZwNGhqpr7WiRSuuODz/Q+0IvSssHpexj09Ysvcz4/kQTQ//ThaU39n2j7Qk7x7stzSIyIDfQaD0hZgBbnPP00vFm0IeHZarhQwXGELGvDe0daw+EDWFF9AZ6EEJgW/Po7cfg7Akjj5R8Yt9GRGxLL6hknIc9fVBKpeZBFb2XDwKVUvY7MK6Pz0qHfW+aJoKbKKkRgwG1lLIhFEIY371aKqoyfOZNqKWNeUE6IQZasnh/ojNEhHoMsIyLy7AG9nGxtGKpuSN4SmnkPOB+xg2LoCIDr66G1s398gudEaocbJJETdtQrWXkXgQzAncmUBOE0ClpI6dKSYa8G0oSFIf3Qi7vYDrr2mkoqo6SYN9utP7OZM+srwmjEefGJUIwQx03OrbZ/oPcDIV3kv4RdSsS+oD2dMf2apB0JurXe1A4jcFTHPMUWR6eUHmkVEctd4hfV6wJeD8jCM4NAUpVKbmRa6G1BCSsJILdcC5hXQM5UH2n1BulbrSWadWgdbpbXQowbIJGbojutG6ofWE7IAZlniqn04SY6U6MHmfRuIU0XCh0c/sFC5+LIR9htCQ1j3SHcw2xmdYOWt+A/T4MN0TAisHKEElEO6IdIx70E01PhHhCnBlbwdaAgHePePc4Kl7dIBqbvlBzxJqJ4CMIpPoBMtr/vD3Tav+l47z1g9Y+xoY33OjVUHKl6kqub5T6QamJfdsHMb0rzEqxjWoje4edhCyJ6v//21T+ycO4CYZuRseodaMbudNG16juWF9xvuJMBc3/6Kf1vlpwOOOotXN7v7GuYygWEcoBy0norbGvbeC1e0OYmU4JwbNlw1aUrIAPuHjiyI3HxxPP50jdtlFtpBVtHidnTvOZXN7AfvBxe8eYR3IprPtPrMePtF743a//B3r6xMv3P4K8sSywzIpzjW5Gk85b+d8w7RPb9Y+U8krKiZIVYzrn5zfs8n+S8iveXricLnfK1TECMM6jOjNNz1SpHDVT60yMn4hzxLgdIx8Y/0avM0H+FbQHor3g7YQNmRBX/P7Mvv6aj/KFGixTOJj6jqkfZP7IEf4G0x95fnrEho0QGrM/EeQRLZ5WE9N80M0V6xY6AeN2fKzjQdQeyLtDbOF8euTh/IyzgdrHYVeysq2FXIV1zfQuw5ZiRsOstQMMozr+rHeYpgkQVEdot9dOK5UYAtqHB0ykIVVHyt0bloeI9bAfBzYG5tki1eBsw+DvPuCxyrZ9puQrpSmmDyXDutH53LoS4zxQ6CWjrWKk48xMFyHrgTah50YxO15OUBv2ZAgnR3SCa43UCvFygaTk2xiEc21oUoKZcI9nNHV6VsLnC6FGalFaKlDaqPW7C2HNMBTVJdKjo9wtM+IE5H430jrsQ71Rch4q9KQjF6CFlPZROaagTcd7NR1blI+Nph1ZZo73GygUw3iP1hHDvQXAYoPgnGJNH1q1ZkQbITr6/SY/mjE2au/4EAl+GpCMBv0yutl9rhAtzUMrmXYciLcDYX06U9eNyQei92Ntp535cuG4boPkeF5gmUh31VamgA0Rc7e7+YuyflSoDufOGDzaroh5QbMhrYpbJopVDj0oDMT9x/sbNWemGDnHOHgI0WEMlNLozbDMD4Qp0lodeGZ3p6MC0XvmaWJPO4U2ssc0CAqTQb3cFXJDc9B7pfq779GaQV80huAD1lquHx/U1jhfLljrSGV0wDs72qByKeP76v2gjjqLj+5uKfj7V69p9IprQ/u44ABDpbeGlA5670zT2CINS0TH+8g0zSzLCXl4YE8Fawd0y5oIxg0acLfYcl8n+2GxcN4M4uKexnZDdfwOp0Rtddg9EGoqlNQ4L7/i+pq5nD7z8b4OP2sbFpk4heFdbw0fIvPlwnrsHK0gwTM/nIhz5Lh+3OnO45LSqqJ92M+sMaT9wBtLOCXiPOHDZ6ycqa2S6w2kEOMjVv5iEHDbmbYryzxxuTzg3ETrB+JueOdI+TuYFecrcXK44MdWQxfKzZH3BS4NYwu2Aquhrp7KGeIZF4W6/TzaPsw4g4rqWFtjyNqYsTTAWY8zQwz401ahtQb36j6jer/YcFdYDbkUrDXUmgZe3giT+zVefqAWRy4bNiTEv+GXK+Juo8KPhrUTMTzd8yGK4cyxFebZMcUBYxOpWNeYZou4gvOd2ncwg8ypCKUK67YibUabsl6/c9wqwRXC1O5WPI92hzUDjDQ83CBO8JMlzhZnO5N/gPJEKyPHY1ymk2ndAid8GCTtkhTnJsD8wlTAOJoavF9oKvQmw1KggjXhDoBxtK74KAOL7hkXWx1bEcQhdkKrJe/HgLYYM6yZjLrDmhO00XNf+YzEBYmV7nZKX6n1IIjjJI+c+TW9CcYEUEOtfQzG0sE1MI3UNvZe6PxAKU8oE2Ii+23ByxPkzKl/pt8WfLuwuJk5GKxNICtilGBORPkEOixJw/ss42J+p2V3HRtIeyhahm0sG4/wwAXlgf+K9L9j744uDmvtOAvcEJ2URqtp2Ktax2vB6EEXiI+f2EvFauUvvz4QreLijOpXyvaFEau64cI6bGuHp+cToidUAynDditoNmgBGAJI7YXeK9aA94Y7gHps1Oj3sy4NjzmZ7gvqN2ycMe535PSFrjMmCBIaRTMfHyspZYwx42y9X/TAMM8Lz58+YfwGZqPnT5QU6f1ORo4W6w9QQ7CPWLvjfMb0iJZALZlWXxDZmcNntJzQZuiaxra2V7SbYbGSPw/h/7+9/sltKiaMG3stefiPZSgvRgO0MoiECKV2jv0fIePUs96uxGkm50YqBz5MPD+fScfO7ZoIfkKLpVVHrydat6TWsX4lTkKtbxxqOM1n4hzJ3bB+ZPyXE7/57TMvL69I6WiF7VAm73h68pTynf0GSKaZA9WZ60egNghx4fe/vWDazn/4n/5n9r3xr//qf2TfC1d+Rvt3+vbB8b7R7M5hfqR5SNWxZIfc15Kfnv8d18dn5k//Hv32jbP8lpYKPXqIQtdK3oXgHb11gp8J8YafXwcYY38muo6bfqTr/4Jp/5aWziOkKILxCTv9BMdPdHlCzJn39YyfO8a+EVRx5Ym6L2h4x+iveJh+i7Ub2Cu5vWGtEP3AYBvziHE7yI6RB6ydEOmUdqP1TM8PGHNiuwmlCU4e8e40hm0Bax1vrx8jVFsLwRrq3jE6POqji9iS98LpYaZkxZkn9Ij01AhyYfYXju0NF4Qqnf3tg/l8wc+RWhN53Zgvj3irEJTyEhSG+QAAIABJREFUfxd4tNjpkaqNtmXmZCCP1Xo9L7SsFA4ISowO1wM5KWpnhMo0Fdyy8P3HD0yAh8sJdqXmTvgy077BNHsIiuaMaeBCpGghtYbk8b1tJSPimdxYYSY6NlueHs6wGOqPhThFeh8HWU0ZzYVswC8TOI/zhpozexlBxMUvyOOF9cdvrPXG5L7Q1jxWX91SVyVvSvATb7cbOnnKekW0YVy9+/kd/cd34pcHajqwudKDhd5xKrgQ6Gro+4Zaz7IEJDVsr5RWEK1YazkamKPiTxN6K2zHQQgzwVl6K6xH5uIeKI8PuP2NIIJGQb1iesfJYAGs7zsTjms5eHx+wminSYUw7Dk5ZebnT7QjUbTT31b88wV3ntHrTv3DC/6/+xUcBWccJb+DFoINnJYLvVmuH5XTEsi8k/s7tex4cRg8vVucueDNmaI7TipbvbGE30MK9HxjfnZMDwvvf1sQ7wiTozqh1YqXcYCvpbFcJrR2MAaZHI2OsY4QHVp25OGE+eMrh+9IB60dMaNLundH3hvePkBvOB8otdA1DW+rNcQYyXflz7qAjx7vFc0JK39+nvaUiPM8cgaljmHf2OHzZvhn3RTAGrTU4Tvuw6pkjcMaC7eV7ePKXAPWDeNtFyVLw+u4hOoXT/5Y6aVC6BhpuGZwMVJ1dJ9/++knzucLcZru/uY21szHmXoc2IcLRlY6HUPBmIp1BmuEEgJTGFvU/cjMS2SeZqR3jlTGpe08oy+jYSNtO36sdji2fVhypkg9Jh5On0jpDdwNfMH2M9Z+Ipw9P7/9RzyOz/Yv+Dh2wuURLUq5rdhgOH2OlJ/eOLrDuYXaB1dBAesdU3RcX9+I0eDdIzV90Msr1lSm04Q7KQ0PBTQJ8WnB5IaEeAeUAdFwtArfVsLnR3wz5JxR1zBOUDFYO3EcaYTUNN9zQ41a7fCRt8Y8t9GUEe0Ax5kbVTdUE8ZEtAe8fSBtB/N8oWRD423ABM2FpoaeHR/JsF8hfB15AmMMvSZqy8ynCVDiaeL27Ua8Q1e6Dm/yFCfaqqwfB89fJ8qmtJpGvaXxbGuhloZteQyzRsGNy0NtI3MCE5oLjStdDfP5gVoSvTVMHyFwa4ZdrLXOhMVaSzydRk95KpSqTOIAZVlmeh3BPu6XYL3ndMR0Ju/H1skJNWekO6yL4ANGYd0y58tMZ4QJPTp4IHsi7xDdzFX/E/PpwnZ7pBdHqx7bC7YFXrf/xGyf6F1x5jONPMLcTcbF06z08kSzV1ycKWWEv2vfaPUb5+dOMIbTqaHtfyW6f8slPDDZBaNC2ioaYXno+FihfoxigTtWvt8tdut6YwqOngcDpE8XqIVSd1o6aCUPS0V7xNmDh6ndM37TUPPNO8atwAOCQD8w/RPWN/zccHOk0AnZwW6J5sw1v6JSUTlofQWpw9Knjnas1P6OdxMxNjCZ1Bw1QU4rDtASaVi0W8TeR1IzLqi9jw2Ltv5LlfBQcD0wY8ON1F+YwjNF3phPFlSpOUCdePr0heNI7PUVYz84nZVSHPmo3NaN2jMtJIw0an6ilXls6lvCuFHx2vrB959/pKcLT4+/IrVtcA1Kp1SL934IZJxJrxu4hNiDiQdaPVNWwzT/o5n4v2UYFxkJcxWh9eHJDNGhTZBuf1H+eh1K3T98/fzjC5fHM6OtA5ydMVheX76xLDMiAWt/Zj8s4g3WO2r2xDCB+Y5vv2e9Ni4Xy+XsgExZC90vWHdm187x9ob1MyV5uo4vVNdAa5aHZ3h7h15n/vD6f+DsxOXxM5OPpI9XXn76zjIHvj7O2Pk7L2//O6l9Qs1Ca28cmzJNv8Oc/z3B/Bt8fSJIJ5qJYCb29oa47yznifXvfoN3XzG04Z1vDucyMn9D+r9msk9cLt9x0xWrE6U4VE+Y5hDdKeULXcH7giUOX1h5pLcnuntnciuxwLYHNATwJ6Qnpl4xfuNbsiT3NyznhbI/0NMZyCwnZQmRt9fC4QTTB9kK3zCmkHalFc95eSZEHZSs6EazRvSjqomx7s5HAa2jSUcesPaBfEf/2rBh3YFtD9RthqcH4lQox5XabxgneD8hEqmpcQoPfFz/wJf5B0rpXN/fcA688bx8/+DzX/6GcvuR0q5M9onWX4c1oO2YXrFB6dLw5wqb56g7wQeMd/QC+75zOi2jPsxbZD94OkWKN5QCsRTOy8JeIO3feTg/0nvnyAl3zzjE3jluCXsWpgdHXl/G/5efUTcUfRC8L+TtjdpgmgQncdA4dVgE9B7SYz9QB+VjJQaPPy/UY0ffBxzjtDxB7dScsZOjIZRtVLXVsvP48IlyXXHRcew7VkcdWa8FdwrM0ZNvG/PDA0nGQGbFgHekA0L1mGWiH3l4XXOmO4ObZmzqKEo/CuZhxh6N3Osvif2eMyqWppGyK7EpakeYqeZESRkrQqxg1MC645Z4r7QrmMmj0XO8vePnCPOMpINCZz6dcecLKo5eGtPljBXP+v2dGCy3bR3+fr/gJNJTIKUPvGscrx+QE+QDNR6xFm/9OLQNlHZQsxC+nMa/91CciahzXN/fmCTy3pQp2GHlyWPrAODniFiPtoy6YZOwTpA0YCg9nqA5KII3HvHCoT8TpqEAlmPFMIaVZirNZJpTTDOjHh9BfEDKznq9MZ8e8dECI+A75Pe/f0Ucex4uxIDDBkezwn6sBO9YlgUArfUXJL2LFmxHqmAdHB9vPF8eMO9je+eiR+3YbshaCarIr85s//kVr4rKqKUNDao0ch4hUe0Q5uWXlgNrIthOur0wO6jpg/kcyZqw3qMKaa+DDttG4H693ZicRyrUo9BLJW+JOUZazyOvIqNxxLsxVLWSmZdpNLVUB/6KWCHnCTGB+Kj4+M52K/T9CT8L1ipBOrXe2Ld3Wtp4PD9jzBdyesc7i7aFUfKidBlKvokGsYnoI5o7JVn2FIjTCPG3t0ZtjS4VHwTblWsr+GKRpuzbMVo8jJClEj890356HzkUdLSMYIalo3aMUXrfEf2EdxX0Sm87IpZSTiBfqN1y1FdsmxhPY4foQqvjArBtLzycI1kzVmasOaH4QVV1no/1O8+fDcmuEAv5CKTD4cMJxbJuV5xzLKfnUTWbhmrpg6PXhveFZXlAZGzRYrzQgd6VJQaczphSwBrEGqwLI4PTDdxBfqavqGxI+ATuRD8M1gkugsaKN4637y9IG80eIcTR+V0zuVTcNNFyRWsjnGbKtjGkVhnBc7UYcay3it8anPwISUuj506VSleQXJhOd2/wNtTM4XSrtDwsHrh3Jqt4PSFxnFfRR6zrlPxt1AtbS+8fePlM50C13r3sQ9Qq5YS1N0r7DwT/jDOfqW0ho9S60utXtPyO5bKOICd9bJndCeO+YCTgZiXvG+l24/TwA4ijlUbveqdCF3ofm6SSKkkU0xXbFGkZsTs1RPZ0oZQXnP0GojR2FIdpn9F6RqYPojsh7YQL30do8ZgwvrAfN6xacCe+XxupCrZDcAmzHPQ2LGm5Ka29IVKR/oa2laxnhM/M7sRxVM6xA5bcduZlmDlrG41Bo31nqP7IPbxvBaSPpipNo9IXQ68BZx8xrqN9G80zNPKRmZ9OyPoDtRacdCgr4q7Ey07Hce1fiK7htIL9RO47pXe6OhwRGxu1Kz5+xy8OqW3kHsloORCzsh6PPISDmidoz4jJhNDAvKLa7mCm/+/XP9mmUku5p79lwD9CIE4TwopxN7A3xK9jGAv7n/2sdwv0URFTUoY2ViJxsvzxx/9KyZ31ZQADWg6UIvhTxT8mlIqfd9puuDwEtH6QPn7G5J3LPJFK4ce3V+y0UKqg7uD581di/Mrry4Fzwr4nXt//wPX4Ge+eefr0O8Ii7OWPo4C+n/l8+SuEyOsLvH37DftPF9aXzuvReQ8LH3XjfP13uD8smC1yuMLVXbnWD/JasUeD+h2dV1b/SnXvRJ+JMkBGU7jgQ8JPf0tKmePjxL5uWHNjXj4Q+41ezjRNNG7M80wIFmcNmESz76ixHO0zW7/w+Hzj0f41y35QXh231GjPb1ye3/iL338d5MR+kMsHzkZ6O/H2puyb8HD5DefzhU+fPnGan7BmIqWDXDbmORB84Lb9TJw7xh9gdxpXmn7Q9J3S3/n6dUHkC34S/PKGuOsYHvQZL5/xNiL2jSo/4z4Z1vxGKQfW2lHBVT5Q3sC98PT4hG2G23VH/Mx0vtBbw1o/BtHc0GWm1xl3GNpr5njrhOUzu2Z8+IzJdayL5gnvFtphyNcDZcefOikfSB8XgFK3MQh0R2+V97cPwvSJeTH4GAZt1HrMNA8f/F6ZTCBeIsUckG/sH+8ceUOcMjsH1nHLb5BX3DwjZaOljYZigmc+LUyXE+Ic5bbim3LxE9451DOUTDrNAlbZ9xvO3QEyboRVfDDEZf5lpah9qGO9esreyLcbfDnh1kQ7Mjyd6bmOB9a9wrIkxRPxy8LHyxupFo7jAGPxccaI53R6xJRhqdFeMTpqH1M6oMPp4ZEmjuN9A1VkCrjoUK2j09aNsI21doRPg6cfB5ThZWy9UVPBx4l9u41O5NphjrTaKN/eabcD8/svHH/3QggdMZUl/sD59BXVxvv7j6z7Gw8XS14DcvPENhPaCFnWI90fhgnxB2ZKOKk8/+ozJq60/ges3fDTM+Ap+Q9cngOtF5rqnfznKHvDmTjw4HbAgkQFHxd0bxwvK21e6C8HGUvQiAszzp8x4YLxZ7w9M8+feH/ZacXh4oVpeb67PRRnLdrGgPsn9HPe99FO0vglb/CnV75lRCzT5TIq8taddoy/b4whxMh+u43tQ8n0rhhnwAmtJXot7OsH09OZXA72/UZtBRuGLabuicU5XtsNUytTDMQlYOnU7SAdx72KU3h8fISmrLeVvGdEBWuA9iMxfJDLd2rfhnVMA7VEWl5oacA9MBa6cDo/QO2Q69isGIv2zsf6ca8iZXhG7/Vm1ljispByIh0/M51nSjuQsBPmDipsH4LhzOUhINPBi/4twTvCLRCOwVQIMlM/OulBaHJjzS/Y2JnPAeftsDMVMOaM6mnA2qIlnA320mhuY7v+iKk3pgDhEtk/Vpq30BVJw4ozPVxweWzG6sdKK5k+OmUBRji6gjGjotBaJZcrrRbQgOiM2ImiByHqaMjxF+b5E/N0wTqhsaJsIBlrHYYLZX2gpoj2SuednF4RU6jtj/gAvS7kqxkAGiK9Wm5rIcYHahOcO1GrpbVRz1jrynCVXxHjmZbLPZswUaqjlIKS0Z440hW0UHJmOxL7Xql1dIA3rszGIDkSpoWsK8Zc8a5grKMTQEcY+fL8zHHsbOtKGx3LwIBDde2kvI1e8HqgFKxT7N02lnPB2YVeBMHd2zGGnaPUDWM7YgvaIvtWMLYzn8FPo9/fuc7i4yhsyJ9I2x+Z5hUTXulmpVTH25vHnyzuPPJVKone7nkqGRuenAK5VIyNRIT2/pV2e6AluYeVnyh6kPSdPe/4MA/7gdux00GYAdeokmj1win+FYKl5ES9hzhrrUNg+1NJgFiiFGzYqdPBETrNTszecvLfsW5H56/gLnSN9O7BKGqGvcQ7MDRM97g4Y/zozb9wQqohXM4UKxxHxVZL5Ac8/wIjE719oP0DqiPKDzh9omdHLh9k+SMmrDR9w4WGtTOqERMvIGdqcTTG7wLYsZG/W39gbP5K7rRDkB4I5kRJB1P0o9UnR6SfsfIAnACllEztN6xPdC2jdUYck3smuGdQx1F+AmkjBGsE7Z6SF0o/yEUp3fL9pfJx3bltG615gn8ev5dV2PDUOXO4lWRg7Y4Dg05KsX9Opf9vGsZbCaAOHy02dMTLoORVwU8TYhZqfmK7ndj3P1fGi4L4hW48Yh3GCSndOLYb3jjISsmJ47ahRyGowTdHei8E/8TL64baBlLI2yP0J0wUbm3DXSacOh6nwLYWLo8G6xI174O4VT3/5f/aCdNvqUfj8/SJk3S8qdhoIXbOz8JaV3ie+euX/8zr+3/kKP8FY9+wtvD+8dc0+xO7/YZ5yvhHxfoHrDxgZcLKRFzObD0RJ4/flUczY7VSq0HaZ0xz9PQTMx7JHtMf8PZf0uWRrAlsovcXKCtznKgktnqlScU5wXcIGywKrh3se+fID1RzQnxAe6SsZ6IspK1SShgWkzDIaWID4k8sT2fOp4PeXkFXSrqyrx8Iyul0wk8ze2vIIhRRpniiFUOtDpUZHx84XZ5JpZH3AxcN/RBqGEOl9k6ukEWoe2B5+Iy+ZHQ6Ue9drxIDh7ewC1VOWPeJ76L4OA20/AF76oSmtFzw9pHJzfQMxwa2WU7RoU44+gK3Otao08D92mOnX1f2rdCnE9SOvr1zWDjEkw+PPQq+bqSuuOmRcFS2d0EnAzZizRkxniQ7t1ax84xxJ1xS6npGlxMmWNg69WOsnJdPX9k+DqzNZLFomEEcOWcyZdy80zaaV1qhWgE3WgkoE+19BIKpGWme7k7UJmgegRXxC1IM2dqxHXgbVUrdKDobwueJqoamZ8o+0vRiG9EopjTanpjmRj/fPb9xQYsZiog4uhEO17AB0raitaDejlR9LVgD6oS27jAXHq+JW03IaRlqSBKmHvH+RPUztg9Fo9XRooD3o8XgtjJpo4RKfS00M2Gypck9yFgbYoReKqkViiy0fsZaT68r+Xal77D4C60Vcu44Pyq0cm90GTWCLlhy3bi+H7TyzOnrr2hZaTjc40x8VqT+ROsHN2dwsxkE2aOCQLWVrd8wsRPmQDoSLStq/UjKO8FMFlcSNjLUywfPkQ/IFqkBGN/TbirLQwQzhu7WxyXNhwjNcuzK1Cfi8yO9bIivtLyOnmXin5/FmrFnj2mVWgu5taFQj5scrbYx/ApM3uHn0cVMUaoYRBx+mpGsjAZ3C+qx2WHeh5L75oTLFrBhQpcJzY1SEjk2nBdKeaOzjSD/Xig1IRGYArmOqjv6GW+f6UXwNpLXnX7sRNco7TvuMVHtjekxktOBqkHFDVXTGroztK0wnWF9v9LzRncbdrHE+QmSp1SPcc8ca0cLBOtBG7ntqK1ogESlvQru5IfKtd+GDc0Kuadh0cgFlyaamZAwUUulrPtQFK2lTHYQc8OKhspy/gRl4fZ2QARzVg5NcLKYnFgUbFO6CsY5JBU4DjQqYg5cFHIq5CSIXdDZkulMPmDY2JJB7OhethKIwY/zen/l4Ww4rj9hW8GEN5rZqHWG+hnTFvSI2L7QpCKXAzN1ahbyzTBfTmzXFdtn8I6+Ce0YdNQYOho+mLzSbpkmCXsSNOeBK+9gqsP0A+t/4DBX6EqwjmYzMg8LU1kraVOsfSLE51FNmBNOD6yuiK7EeaLYwNHBYpinE3F+pDMahQY99YJdLmQdF+nFWqQUWjqQ3nAlIzWxPH5mS+DMhOsBrZGSPenoOAFcRKbLGN5fLGU/oYxKRRGLiYHjY6PuGaOOfR0hTu8fCNNnbrd76wlju357tRy3iXx4agEfPWKVXLaR7zAvWJvwbsKYhTac0whKWXd8/0viXBG/U5qQ0hO0XxHtM7OHxTmm3Jikj/dEEVsxHUw6EaNS5BtF6wh4G6UcZWy9ekGopJSwvpJbINeKaiK4Mdjuh+EofjTRFIu0BSOg5pXcvrHuhm5/y4/vleIEZkslcaSdVDstdKazEpyi7R3jX8DfwH+A2+ltoZavxPhrKkp132jxlZ2NrSe6LXg7U94i+XuhbT8z2Y6uoLvH6YS712SL3it1a8XZURBBMxh1+B7Q3dLzaHFyi2JmxU0WbyNOHZcnz3EMcNHD0zK28lYwzuBcQMRwJuMl0NpfcLRISo2AcLIF216Y5IxTj9FnUstoOFjzNja1uuHCStdKl5n18HQNiHScHvjecN3R8z9nmwr3D0cEEUPrwlE6Ys3/w9q79EiSZOmV5155qaqZuXtEZGRWVTenC2QTAwKzmv//I2Y3Aw5BNIfVnZWZ8XB3M9OHvO4sxIqo4oa9aNsEIoBwdzNzUxWR+33noH6m90QtgpkS09/SVC4f3LioqBBCxekbJf/Gdn9nSRHjbZRUHliyMdI26j44rMe+cbmcuJVKRlA3GrEqnug7S1owccjJ4ydP6xlkWPR+/uUbezHUjVjG0zlxchHXDOvjhEkIpGBjHXQciN1R2bDeKTus75V5+oCpJ54mutsJwYgRhIPS3sBmsN8x4NIHUcMompFp+k7ODbUZFw80NNSNsV23gNk08q0+oJLxrtOKp9fxyzKQa40QM17B+4WSJ4wZtBPjwTx1JpeIupD3UXaqPSMuo/5A/I5LmfliiN4pZafsAzcYo+N0jsTZk2ujt0iaP+P0CZULvU1j1ywR9QPFdr3fWC4zfjqPE+t0AeeobajI3WQEHWWugbMKg/UdI+Yc+SjE0wUljoz5Amih1ceJkYNWR86XnjnKFRdAbeAPh+whE30hs1HXRncCFWwbkFUXBQX6vVFLx7k68tMaic6jjJOVeVnY398Gdz04jiZDQiMV217xdpDDdRRG7geWFe8Dzgu0gh3bwO1VJXAe6IcQEDx9q+TbRhcb/GERmhvsZ5MHTaUL7A0rgnsIQpx4NAzphxMZmD6G0MFPgU6j7ju9ZiQoGgNmQq+FYgfBO/qWH2KjTqsZKKh48I79diUlYd/fidGj8mAAq2dbr3Q/RD/mZVy83PgTHSS+yo7u6/iLc9TSUNNRkDHQFAaN0QvTYcNeKANpqRX8PEFuw/GgikdwXh8Iw4Y6RR5kENWDUr+Ry2/UfEW64jlBUazuWN/Yd6O3ido8LnhcFEodEoveBRcPvFPqrSAlksIHnJwp7zuTTIRwQlvjuBe8jhPb0ddwoxCL4P08GO+ioAxsWlC0D8Zwb2Vsph6FI1rGegFt1H7gosdEyYeh7oTzJ5BReB5io47zE7f3IULyvmGP1+xvLtrTAjKNWEwYWEgQRB/vuXejH7BnfAy4MOJmNTfC6fIwwin1ttLl0cfsw6QqVSAUOkqsM9Uy+7FT8ihxm2uU1og6fierQc8Nax17lOuUQG1Kl0qjYBbZ7+1x2j+wer2N+FZI4ZHxzLRegY44QxzUmrHjCbGZvHdUIupmTAcSteQrvQW8B2vlQUBZsD5hFkB0kEBcwQcjxWWUnf9S3tOEaELVmGdBu4J6aqnkPCAEMYSRMf4LrUF2xMdReKSjQExPNEa8ohegBSQPXrmEDjLEJke5j9fZ/CBRSXhIViJdIZw8x+0NCw31UBv0nhEdmN3ba8NLGpKzHClr5P7qaMUTogetGBvVvhNcROw0TpltR2Rnnj0uJfK+kWJ6dL82VAvODa553tu4dvod70Z3hyZE7wd3vEW8TuTiUecpWx3Rk6FBG9O6OnCZ6gwRxpS2uhH7sgPkwAcP3mNOH9ObTkPpMjCfokKTQHKJ/f2GSwFNEeljkxNUx3XQCtaALriYkEf/QfqgP4kXVNYHVKBDOQDDuYizRNkdJY8NRUoe50bZ/i9SPGyU3q3DrexkM4pVQoIQC9bfkXajbxvJAuoctTp699QGuTZK5SHQaQNswJXGSuWG+Ds+rXQ2nM+o/0ZKB2IDzerDeE5dRpypFUWDYv4hxxGPahhYUTXUEq0YoiOu43TF9YIviq8QqUR3kLyRCEjeoGe8eqKfcA7wV3J/R2MY74kZTsb73x/I1zg7jnxDrDFPJ5yfMYu05ul9wvmJZgPIgDAiX66hOkF7YV0r67aTc+XYbzg5wLYhR6IOvn3Lg0FOfgjtRqyv9zo+aF2wamDgvKJR0AA4oWPU1hEi2IwQ8G6iFg82BEUqE14SwdkgubhvNHsnBIh+sMy9BugOp3eEjAsrtbbRT7BOK437m+LDQKtaV/JRx4GS2cBG1ofQ6N9qMa7wwMuMexE6hDshjfZ0a0LrGZ8q58vfnuRM81hUeByuGz3v1G3HmaIouewYI9vZrJDzwb7nR2FkR+QghcC+Gy4W3KR0XZCwYG7Hx8SaO34ZTG6IIJF1NX7+8xvn85mcMy8fPhFmQXygFU/Zh4UxlyvzeZgIoz/xtHwkhZlWC/tth+Y4Tx+Z4zPRL7RS0IclqjehtY1SGmqXR/U9U1oDBrfb5EatEy680D3o5LGwU/kOlnESwATawjSdBse5eKJbEBucXSFBjBRzoBNCwKnD0fDamLwxR4dzM7UMa2XvRkoJ793DKNdHxroNs5p1QXDEOJOmBVVPyQUfPPM0o16HEMINZJmogXRqzbRWOX04gU+U5nBhmBFbq6gIqh0fNnoehb0kjhTCaMI/YgkWHVYrQhnINy102RFfxs9JRq1St43cC34C5yrioQdHyzu+b+wxU68Z1PASEAI4RRMkOvv7xoHDO/CtE3SgBHk0tVWMXDZOTwt126l5GEHFMm7rzDVQbMO0sb2uONcIKjgxkB3tK8532tHxLDSGPllrhy1DGZxknKepgh9GOMVBM1opDyudH8glFBcco8syuhrqOtYPKpUY3LggiY0by8O8OBjYGdgIEewo0B2tj8yvjw7pQ2JirYBUxFXiPFTovXQUz347CE/PY5pDwIUFTSfQCN1BSlg96NRBVaojFjBECjZ+11ynaSe7TlorakOl0B+0A9KM3vtY5PeGyLhRWW/0Xh//bkPA03d62SjbPvKqTgkejv2GtYzXzLE5hAXvpwfRAQRPDCfMjOnZ0XPHd0+wME46qqPthmuO8/RC220Ic+KQ2HQG+aMNTuWg8vT+QJXZKCIGHS3/1gghQh0RCnXD8GatPaRZ/UEpsPH8gsP/Zdxu4/mjHWudXBrWbEhgpD/QZH/1mCekQWdsTMf3UwiKHXnYB1Vp6/FgiHfqUUYXJSWO4/H1ahmv1WOj+JefTWbFt8FuLr1Q7iujKxYQU2qHYIEQ5yFuQaAJJg4TpZcCAbqrVMbPs24biBBSAje41lYDwZ041lHQdGqIVKAi2jF7jHb7QuugamBCa9BaprbbSEuHA+cqPgTMAt0SwjSoGgJJDXdWpM7r506OAAAgAElEQVQcq0FQdA6gAc9Eb5W0xFGCU7DeBl/cOxBjv68E7+nSsSYoDrOBi43JEfxM3pXoZ/I104fmdBQJnQy8Y6tUL9jRBq53K7ig+PBA+3UjTML2+g7pMhY+JT4WJY1jt0Ed8TOtKNZOtBbZbxEriRBkxAtCptmKqiHNoVVptaChMF+GEwCXiZOR84H6/cFGrjQrWBFqN+ISkepYv6+YDpyt0hhA8bEQSylR9x3sGB6FNrCf6KPYrDu17dQGEOnmRrVMH4jk4EnzTDMbBBAM/oIsdEruhmfQrvAeSQlR99j0B0iBppCvN1wfBwfNGb0VXO+kEMdUKl/pRx6yNd0QtyKug3nqXqnbSoiBlBSjDNpSztzvb+T9nZiE1gvlGPhG7MC5hlDH5wWlVkZk0BytRgxHo1J7o5vDBcP0DXFKo1DreM7OZ0LcMNYhgPJGWAxJHj8n4nnBzxNdla7K0SrNZPRiHlNHTB5IVhBNQ+LmHPloeLcPRLIJ1spjkdhxruBlGshKMljC9Y94WfDhhvGdZUlYF2pRhIED9F5oteDEgVWcJrx+wvoLrb5g7QlxRpivVPuNlCJOz1iZ8HYi6RPSE2t5p4Q7zQklK720YZr1Bz08xGSPe5z10aOordBaGQe2Nq7Vo+DZ/gdBxuCx+DcaRisQ/QxN6AVaGWuE4ALy4Pk3lGYHLn7B+505DTt8N0O9p9iVNB3U8k6KHbUJZfQeWzP21VAt1PYbznVKLbQ+ItbjYxFQXf5Va+x/1UMQgnODQWoFDUY6+UGFeCCFxPdHLOJ/yjjmNG6SeNruqLcJyQun6cK+F7YtYeLJbSe3O3vZWPdCb4BUvDNu1xVZYQqGJGFziXUK5FDoImxrRus+RqJ+oRTj559f2TfH5elC73C+fKRR2W1jL566PWFFyXylRaPYTEpPfHr5HcscaO1Kq29cThD8wenkR2HAHFYdLSesLDgmaruBvhOiIm7i2AuNhkpAbSH4ZzQGav+MuDPNfQfdcVpxWlAZJrVT+vSwTfUh3GkZK+DtA7V+GGu7PlCS44AuoD0i3SNdEYvUAlM643XhtPxAcM9YX7A20+uE1ZkYJuKk5LaPhn0fu1oTI8SGSxuddxo30mL4ZPAXo5sIp9MJjUZtldILuJEtF22oRo7NUBdYTsuQkPjwUF0b2oxlObOtG7kMDXMr/XGi6VBnQ+/tPfVeKXcjzT+M0ylWuhYayvHeaauRBXwHZRjY3BSwMNTkST3b7R0ND1Z27mPx2xpiI5t67Hf8kgiLJ3/5OkyQrUIFxwek/ICUE5on9reDcPbENDTEkFHLNCouJuq9DhkR0PcDKZ0pJEQ8uMBRKj4kWh55YIoNMkAvxBTwj0KUxsGoreUYJ4RSsV4GWs9slDWjJ/jAcNR01BgRBR0lxGH3A3VjfBymGRXhODLTtNCbcj5/wMdpaIHawD9KU+LzRzhkWGXdgpvOGJG2Q5OAU8OlQEiRulec+sH8tYb3Qu8Z80ah0o99fF03Nm2qgVoMyYI4ox15CDhqo5XyEG8olErLmXJXtCxIHWQB5zbQN478RmuNEPwDIZpZTo7ejJoHtnBY8jpx+gO5KunyhASh2Y7JhunBXjfSciIXQT2gnVJH5jzEQLOxORgX14yJUWvBHGj0w87aK/PlQr9tQyajE5Bo1dOKIDKEUd0KzhdgRX3GecNMqFkRH2l1Zz4P+x19aKXN/S0qtsSCq3daglJ14P684ryCV+g2FNKtQ4W8ZXodWci8b7T+kDyl8JC4jLGtSaPkO52A1XGCqTJheQzLRRRnaTCsm9LFU9pAkbmHmbPUxv1+ZboM82nH42IDPUhpIoQL3eL4nj2i3ZP3gogxT3GI2VrGOcEHxaXvqBunZJ1XjvqdbmWg7gy86+NEUADs0UnomCjBR2jgu6f5RFtHZ8SdOv48NlXUTsuV1iNVGt7rMEDHgAlsxzFiEw/LtOMCPQ8MqIA8TIXWPNQTeb9DangPXcbkU1qiH0o4XZCa6bbR6oqLGecPqMdDwZ2xbLj0iVwcTiLSF/IWKNl4eplQNyaN1TJhyqPo/9ik1NZRf8baC0al9S9YLowToPH5rKUzzQlR4XY/ECeIBpp00MwUHOIUCR8ob2dabkjcqeVGKxsahh7e5EqM0OuO0zu0FWc73mVcENI0Jr+1tiGhSW4IvZxnHF+C857ldEb943s+JjoujomwtYoJpNOJWjrqwihSO0cTwfow1bZ9bAaaNbJVSs1YHdIlVMnvhZ6V3h3iG01XTHZEKtY2nO3sOdN6ppb1YbEtrOudI1/xfjC3p56ZzWDv1KuR70oriZiesRC51o1mji4C3h6HVzK45qFQeKX2irc/IJIQcQ/rZEIJOD0T4+9x4YKbE/FyJp3PI1L2wPV2ILex4RGJ1L+IaUxoVcehjQn0E+t2o4kHn+gBmivsTbnuiXtWis7DaO2gZaUeCbWEE0hxGpuXXhFztDrsp1PyGNBK53Ke8C5R8sxxBGqbQCMad/C/YXrHu4kgz7RjhnLBW8LLhvgbei40tSEb2oVjf9hHJ48LHcEhMmRMZoXW7lgvKH5MAPqYptU6egmllOFbcDI8IV4RKsEJIo1SVrxrTEmIwRAypawcOSGSmPyJJZ7wMmNtpnWPuYMq35nTNPpWfmKZA8EN22+vGy7cKPmKhp/HdENsbCwkYxIwe6a1y7/dYlzDEF+0BuvaqXVC/QuYZzs21ENIDvEPZfZfPfwEVe40brQ+hCAvL2dMNvb2jgQlzAENbdx4ZGQgt/VgSqPQ9O3rDY6O0MjWuZkNjJj39NYQ7fT9wLtMl1fe95+5Hl9ZLoE9f+OHH0/8+vVfyPJOvv0C2zecVY7jTNR/RK6RT+XEBznx9EGJqaIUpqR8+viM9WHUGhOCMZZv9hVzvw6NsnbSUin7jNQfH1atTm+eqDPnD1+xPlH3j5hmWllI8gciF7QqahPed0p+R+lMYSLvglgkBv+4gRtmO+iVaan4UPABNAx8UtdGLndiEo6ycTqd6T3S+0IrJ/Y1kbc0MFiSmMInhGUwbm2j9nXwbA/l2E9Ye0LlmZheUEmjDa9KmiPPH5849ju9HKTUCdNGOmemi4MwsR4z0/mPmPfU2455P0bTx7B3+ufLWECnQD7uQ24QziDP9PqC2idi+sT+vtPyzvn5D0iaaA5a6/SsOH8hLs/oIcyXT9juud/fKe5AY4ASyFvDhcqnz2f6vbO93lnvK6ULojM0Y1s35tOF3jJa4ClFtBt7gzrP4GamcqK9ZsLk0eeF5qGpgI/QldI7Yfaw34jJU9eN2/1GpuOnCTOjrgdta1jpXF+v1NxwuDFOTR4U8tvGuu4YdSyIWsUYN5reOi4Ndq81AR9wLmAoXQwXBGmC1emxkKu4MNBp4ifMTXRbB8KsCN4/02vCqlDzzrF/p+avxFCwqVD3V2q7Yv0+tMbljXK8UmVjmU80JzSDfhjl6Pj5RFjOHNs2uM6+4V3nCB1TY/Zh4DVrJV/XEVVxIxrWa6ftBct9fMrUYblxv64ca8elL7j5T4h/p9SREzcRjmPHEOZLo/TbGHe3obCubeN6+5XL8xP1zZPTlf5sbL6Q1aghcG0VXQLV36npyjw/YcUjPeH9E+KfRhNez9Sb4XQZbOhWxkmyDn62iMCUqNsx7L2+ICHTbae1sRAlXegEpumFdm/QOuqHEVV5LFTqwXwZEYKyV7SOTerfHG70DfYbbYLGiLKIV7xBeDmP6c62I8uEPiYv5gbH/suvvxLCIJmgQ7JlvdHLTisrjYI0o/YK9RiYSBeG2XRM7QkqxPOZ27dXJieDYDQnIkLftjG9mRbeXldq7Xg15uQQM47bnXy94r1QtooYpBTHAu+vFi9jQuSYpydM38Zovw7XgaiRZhAKU1qoRTGEXDO4gukB2vAhkNdO2ZSmE3Ubi+1wisgUx6I2HzQqtxu46JjniV7LILYwSmQv5wvr7UqcEsl9pOc+ZCR+IDpLy8zziNLEYOPr8zDNVuO4Z0Q9bkok58l5R2wmMKHdD3qHKev6jflDxDvhXr6hfqMcB8d24MPBclpxDrb9jp/e8THj3I4LFReVbon7daH3J5Zzo8tv1FzHBFWUvEPLM6fpH9lvz9RjIoZnjBE9MhLJTYirkCpl2zhNw7ZZDmgl4MOJUtOY4NZIL0P2Z9VjWQcfPeQxIbGJWiHNgk8VDaBuQvU0IjJtvEalFPKRB5qzDzqGk6EObNFx+uEDdTuwrSAh0FKgYEgzUkyEKaLB4VTwAuIU8yPu4oC6OVIM4x0Jni5GtTrKntpIfmJb94droOFECc49MspjkwfQkmOXTqWP2IUdSL/S8i/E/hsf5uvoutiZ41hYN2E7MnsuHOtCzZ8wGtPpjI+GWedYjbwry9lzesqElFjvL9Qu4AIdT8cjGjAzTvOMw5PSgopDpA4DtI5rkQuCqTyY/IXatgeG9YSPF9w8UMHwE7AgvuFjw4eK6g6sTGFiiZ/wvhPSlTgdOO2oQAgOR+LtNY9JIEIuRrVC16+Y/kZrnfvVI/ZM3k5QfqBnpdZfsPYVb2F0qdrO6/bfEfeKsyHcO7ZOb0NR752iD8Z9q25ch3vAWkdkuEqmGIjej+svNkbdbpDTXBzUK+eM4IXaDtLkCBGcN0IYdm3kJ6Q/Y9uPpKCI24jpREo/UuvEsV24v34kpRPHUen8mTD/QpdvrNsbrR1s1wlnHxEOQuz0HqllxgQsfmdrf/q3W4zTRrsd19FYCKdCmFZqV8SBi8MtbOZH5OSvHmGq41TNZnLr7PWdva2oe2GZf6RwR7QQkwCV2jK1Ft6vN7op673Sq6PPDnygmtJd4zQb4eaQdcd85T03MI+TQPAz0/RESs9cTp/5r//5X0j+B/Z14ucc+aoVppVlcbyVJ9rv/5F/8n/G/d6TeSIfC15euCz/wBL+Pf34A29fIr1OIA3cO6YbZg7hGasfObLjaN+Q9CvN/UqTK6ZXRDYk/0DPkc7PI5PXEuOV6jjGiNdPY2dYiuBCpvUNFY/3AVix8g2yw+f/jb79O+r+kdvqOdpE9x+pPGO+kGbDhYPS3zHZR1ZRCvNJUV+Y0hkQ1nUnxqE7t0dqP8ZIa0ZtRkxp0EWss5dMB9I8EaeJ1o22HUjtTC6Mi6IfC/ajddLTifjxidvbG03Bqw5VvI484fr2xtPnj/gY+PJrIZ1/xIKwlW+U/o20FPyktE2Z0u8QvXL9/hu5CNYilIItB/5zZ15Xvt4r+duVqmBOcd3wzTh65fn5Bd433m93vI+jqBpmcoH7dvD09AR4rm/fCW5GouBMsLqz6p+plz/juHG7/8zzHy/0BnspVOeR+ITJhRgW8vqd04tH2sr+7Yb5gDzNWNTx+hTjslxweyeK4lIaMQMUTWPMaHvHuxkTo+zrgxwRQBy9dvx8xmsiaOAojd4ghDhOCrOCBvZW8DGwrSNi1aqSiw1MVDdEhJwzqp5t2yn7PvjgjBvk7J+pxyj2RHmil0g7PFITk144xyeOtxtZHeITAUcrIwdsXbHmCGEius78nHAfIv6SENfp6512v+G9IKeIDY84PsShOjaHd4nH7pJjPej6C608c7z9R477H9n3C7kEQvgdt/uFYuAnx7EGxJ6IMTx6EW+cTk+DhBK/Mk+R9etXFCGkIS/qTUjTMnKR3g8kqrwynSrLMxB3ut5o7TuNd6ZTZ99XgnqCKL1WvPN4H9m3lZjSIwogg/xgEH0aY/U6UG8uOvKxDQV1C4hrTBeoskGP3NdAz53W7yiJ3v92xCl3YxeP0lmejXgeC2264UIY41VVppTQhzrcO4cqnM9nzpfL0E/nxhQTMY5ibWuMm5BcYUr0m0fylUqh70o/jNxWynon/fiJfV2R2xt9AgtCu++4Unn+9GHYBCmcZ6XcId8a1I2av7BvXwhEWl3pNeO9PmRhD5Nic7TmCO5CdP+B66uQ/N8R9A/M6YXgPOUo7FvBp2MY82z0mdSN3oJzwyNZ2mCsz4sHu5EmDzzRygesX5CgpE+BXDaePz3z+voV6w1TxcXEfDpzfbvx6eMnNCitZvb7RDkcnUKnUI6Ad4Haf8FJwOsHrEbqkWnthrkbXe+glVYFyws4wfVhtexO8V3RrkwfPsB24FMcMR39Tpq/kqYb2/2AfmY6R4JP1PwMKL046v0FK08c/L/MP/zfRPd72v0/ESaIUwT7SKszElbEH9z3byzPEMMnynGh1uGH2G5QSwS7j8Med0a5EIInJsF5R/BjEmU2JjBjR26UnDmOg9Y7pRWcYxB+QqC2RrMGOvK82/XGfl/x6jgvJ07LmeQjlMZ+XVnf74SYcN5TWyXESG0V4yE3A3ya4ei48zIITkAURwie5mA9dvqaiWdP+HAgqWDqUH+h20wuOgqW+RMijt4cavF/CAqnOKOS2LYGjA4DsjGdMnFaiWnF+4JVxfMTlL+nGfjLvyDxz/jQmNLEtFTc9JXlZKQUuO+V1tOIqKQ3kq/E/nvs+EzJB6JDXEcbBGErQJUR9dXBVhJTjvIOBJyPaMiIX+kt0Wpnyz+TUmLiRshf4H6jvxvuuHF233lOO4v7jm6Fdj/h+IjKaRBlbOL2zSH5R1q+cGwyDhYZm5UUz3g5cezgvcOFDPqGqiPoB5zOiLxwiv+J4F6Q8Avnl19ZTldc+Jku/w/W3rGayJtR9k7fJzRPuKJwFPZ1B3NgSggzoAObap5SjHy00S9rDbo9Dkl1TMZ1TMhFHLSIyEzwJ4I7oyz0ljCLhHjm+eUj6fw6ek7tTJDEkO55sAtWPnCKf6DKO/7068Bltt/jeEIIiJyZ02ea+07eIrncqf3OkWHPSu6VrldKf/1fLrH/1ZxxtFKagY433/LM6/uds3cs52X0hY+GocQ4/c1/db5zlFe+vX4jiPLyfMEH5dvrd97Wjd//4e/YtivoQc6dbVsRUz5++IFtzazrgfMzUxSsOkoS6ieBnxxfbpk+r+hq6KaEZcMlY5YGvjD5G69v31G3Ue0bWOEHeSJNP9Hcytf7n/jwk6d+rfxjOrGvme/1AyY7IV6R6NCY2et3mhnXtXI6zXiNQ3AhG+7yG0X/mde3G4uOk6pjOzMtn3DJaBRev564PF2HRbJOxOXP9FYxPuDcE8UyIXiS+4Hr+1c0vuHnwUqtVegmeKmEWXh+fog8EN5uO3FaCEvg2Ct6vDA9J768fefl+SP7+jrEFVN6GPoa9XBMU6TaO3O8cF8rrSam+Yk4KUf/wvSkFKnsZcU5j6nh4mDUWjG2vbOkM8deuR+NKXyA1bOvN+pp5fNPkXX9J3r29OczsjMueMGPReG9sP2Q8LfKy48FLb8ObbycB11ZPZWV0r/y8vsEbUN6Jl0WIgyxyiVw1DvH+p3w90+Etxvh/AM+TJS3V471C8+/+xFj4e23L/gLTKcLEh334yAX4/TyTIiOuhXKtrKzQN3Qo6F1nATk3qgtoi8vEJTy5xX96OhmrGsh+Zk5eVp+hWCsv31BCYTTTHOdt/dvLDGNuMq6U/aNUiu6r5g4Oo0ewdHGydTlBG2llIyzMDCGQQaRQWC/r7TSiTEQzD3wj0a/Q02F+Fxo7o7TE2Uf8TANddjtSqSXytOPCzl/5/wk5GPHh4R3E8e2oR/B7l+wacOH9siMFiw2zBuG4/31nenHT4iXYe2MgZI3WinEJUE1pmnBzsvIv7qhju/rhqud+PGJ+/sVESP0UVbqj9Fyd8paClPriAn99vdsy3+j2VeSPmEy2PLdvUP8jcuHT3z9nrm8nOh8Q7ox6YJzJ47cmE+BMEXK90BpB8slwl4hN/7dx584vhfi6URkoeQ3bFrABs5M+iiMtxpJ/kQ/RpQkdIeLYWSjj2Hvs4e1/nS+YE051jvSHdOUqMdKyzfCBEf5Tozg3MyRoRUlOYdLkXo/Hv2AzuQXNI2b699civeN8B9+wt/LuGHh6Aa7g+m204OOmMWasWVMFvftTq/G09OF2/s7KsL1/Z3gPLUOg6YLYcRZchgTt76jRel06nHHqY2pei+srTCFGW2Z88uZ+1vG5dFVKdJpR+Y8f8R3Idcb1jfC9IzHw55HzNHCiARUOF8+UctgWdfWqK1wPj2xbr+y2zuff/j3tPpKOBmld+6vnXwE9v0bOk2PothCPQK9jDxrtoNwVrwaUhK9f6XiRl63eoIafgkwX7DtV67xzudPP3DcNsTpKMHmghdHWQ/ilLh+3VDnB8GHiPOO2huNfdB+ekFsg96wWoghMJ3OHHnHdcdaNk6nyJq/03pDbRqL1AZPTz+yVqF/u/Hy8ndwFAICLlJ2x35vfPjBCPKJr99uTHMhxR+53a5s9b9y+RhZ0jNtb2yshPMC7QmXdrA3+uFpNaPbhSk9E1Nl3d/AraRoWHNkubHoC+s3COmFIxdSAfUDw2i2oqr89uUX/vC7v8dapZQbqI5Oik/0Fum2EicbMZfuyNsoVYs3nKucTqeHJXI8WimAQwycCaqeGhp+K1jOyOVESHEQeY48IiiuQCmwnMm94nLGd8Pw1N7ppRKaEaYX0HeaOfLemKYJo7DnK2lq7HslJqEWobVOazdURoG91pEGSJMxV/A1IObZ1oNmEQ1PuCliGvjl/Q52J/WZmhPWFecborBvM/mAKn+C8F8QOaEWmKMjhozJf8ZYEE58/hwRPyZDSsBMqa0+ZGGje5FzRYgDHGCV1sZUocuwoLaqxAiqP9L0lSpXcg/U7DCXsABNN0qbR3xxjBDwdsWfVmaZKe1MChNxbvR+UHvEhwXvHdOkWD04X05s+29jod5kHNzsZ0JQzP1/dG7cb8ZpmuldMAIqnyjlxNPLCy68cjv+C12+E+ILk1zQNlN7gJAwBje/yzsxOqQpUiY6430anQqDqkgfcScnI7KrAriK0Gglc3meaXXAR+reH8Zjx/nple31zJLCAHDYO3v9SinfEFEuT8Yvv0KwT1RW1k2Yp4bITle4HxNE46hfwALbXnBmRK9gHkhM8fRvtxhvFscT8zayzOwsU33oKIbaXIMhNOx/iqkcr4nAmZenQD2E1s6cL2eS+2/89OEjbB9Z738aZAC9EF3FUE7nyLrv1F5QudLtmdfrnWuK7C9n9qXxuheiXeF+ZuoRLYmOw9GZp0wvB9JOvJwvqDlKjYSP4DjgZkz1M30S8uWfebueaHahul/BveEnI4aO8IbYineB3GbO+jJeDzG6GPteEbfg3Ef214M8L5yjYO43KgsqM/30f2HyfxD1E03+GfoL1hzVnmgWabLxdJ54e/uZdFZMnqnFEYOn6c6+Z7T/wLw0jvLONE0c6zglln6iHp7tvnEJT6z3+sjNK8JMr4oQEfHs+aBu/53nl9+x+N+NkZ58JcwwzZ7WYL9HPj79A20/6OX+OPkbtq/exopDVfGXF+7Hr+Pfa8A1ZfID9GC90G4HISQISn/fMQx7cOqnpyduVpljJCx/5Przz0yfPGkWpBVa29nrgQ8niC9cf/mV5fSM1UzuNzQElIXvP7/z/Wj8758m2A7u9xUzQ4OQ5kS771iIPP/+d+y3r6wcAzlWFRdm4suJ4+0L7dY4zR6vyyDA5I0QEyE8c/+eSenMnBbWX37BWmTyC8e+Uu8b4fyEN8XriXU9aLsw/fA06B0lj123AEE49oNwSpQdVDvOBm6qRihbhlvHuQBu4Bq9TaiPdD9OhbaykbcdsYZfFmQrtLaRTcbEJsJ8Wbj1nWWZuedMih4XHEfZyFvBRQFrI6v8YFNrh54rvRnmF47rFQlnrDi8OqQ6jnJwtMKzGh8+fODdGVu5I+WOAtPTibwr9/d3PIp/upCvZdgOWx7FrCnRnBH6OFlzs2H7wV6ADi4GuuvkvDO1EUlw7huWO65foDVUR4m27ROn8B+JXOjtn7jdv/F8mektcmw6ssQBpmmiHImj/MLl84/Uo2NlIrqPiAaEV9b1jfPHSN8Kze4c7aCaR5wf3HjJWB9Tu+DDIODgwEVaWRET/DzTf31HT4kmdyRc0Sajm22VhuLcE9v1RjqfR/a/dWpxFAvolCj7V04/XbDvgwTQLDNwEX+1GI+CPym8G+uqSAA/C+igpiCCBk++X9EudCooeCfjNKkWzucnsmQUwegPkpOyrStaAup3etiASKwHjZ1moHWQPzgc+9Z4+vGZYy9o89jj1KpbJS2N+1tj6ztPTzCdFlpzHAeYBnQKcGTm6UxuHbEwtNUuMM0jtrLnK61fCcsNwlfavSB9odVC61emqUL9jJ4c6iJ1y9COcW6qRjcjzRPiIX8dn6chsDoIMkqO5l7YVk8gEifHkfOQOOLo4hCMFCe883x9/cqSZsJstBpRd8Ynj0vvCIKWD7T+jpU7pRlBEq5FWvHEOFH2O+4cUdtQ83RZRma484joTGzf/hn0ylN84bg7rE6IMLKxfcUl49uvG/kwwmmUKzU2ootjItSF9RoIzzPxg3H/XrA+oSbkdiDayfIL54+BWhulGTE+Ee1Et0ZbvuDkxnHtuJNSygrlCSuXUaJFUQ+9PEGfCOEj+z5K/z4mRMMgajVwAoiSjx2RPk66naNbofZxSh6cIARaKYM08ujQVNoQTOXMlBaO1nAyyqyUipiRrRL8KJ9PLtIt070gVYimg7rmG0czWhVqCZBXyAfaGlorNe84H0mLcXsbNkuREf/sXWn7MH/6UHhvMz13Eg7TiPSK5TdyfmdOnc/nxsZnjEK3Ky27IbCh0fU76MFpmTH5P7nffoVecSGSQiIR8eEnvHtC5QoESh00OeccoqNfgxtRG1WHtgvl+DZe7x6BhAuVEBd6+YQL38k10O0jOmWmqVKobC1R20LF0eJXxBrlWMnlCkwct4mnj5F83Ij6gpDG5lwjSKL2ndZ3jrVydjOXy4K7j0190ZXav6PB6G2cRKf0BlpHYdIr1W3sxxtyuzKlM+o+Q52INLhdmZsQ5gu93sG/AwmVgLVhCnep4F3Dxws04VgLBvTG6KU/l54AACAASURBVMlIw9ngtxOHPK/IAdEPR0f3aFfK0SilM8d/4BR24I29ZnQS4rQjR8G2E3pMLE+J76+d09MzyzRR8kbvjrhUwtS5bndc/SPH8YUuDWs6fDkuE8KN2v/XaMN/9WLcz5Emjlb3was9MkEj4jPH3eNdJExC73f22/q3/9d9Hy1W7fgZVN+5Xr/h1LicTnz99jP7epBePoxxairUfvDnX/5EnCK32xUXb5zPP3LLmRqFdE6svREFSrlx2xcW32j3TlzO4B1IZ1mGSvy0RAorIhPBCuyVuhrRC9XB2X/gWL9QtpW8F0oNpPCBZb5wu25cnj7x9u3KPC90Gq1fQcr45ZDfYXSqfGdZFgQlZ5j0CfMfwD8xh78HDB8qZXuhukjykd4zzd7BCfsWgQUfG6044uzI+U6rhg8zftqY5ie+f3llmk4cx1dSUuZpoz8wRpeX0/h6KNEH9jqkB96PqEPyM9GGkrjU6zhR7RBkxmxcSJGDxjfC9DjN0EY9Mt08nTRwPxLZa6dp5nw5YQk0CxoTeGH77Upon/HPDk0LNVYsFzyKukFpmMRRHeR7JvnLI1M/lOpdYNsLn58+se8Z55T9/2ftXXok25Izu2X7ec5x98jXvZdFVjcbjabUM470//+FAEFoCU2CrGJV3syMCH+cs19mGmyvAksakIAYQA5yEpnh4b6PbbPP1rp6nFyIl49I6pTvbyQN/Ke//9+Qu6HjYFuNESq4yMLP1K8/4NPOncH+2nj5rysxzE5sH1D2tzkNeKuEoKg30sPQoLhzQ9Yd934nf4H2/oZ/G+jnM6iR1Qh+oHKDIdSH4xiZl3XDbxv99RV77CznBbckXq8/WJcVNQgWptCpjGnfixHaXIbuRyedheADY+9on+PJNjp9ONYtocdAGPS2wxJJOUI33GkFN7sCXW8ghrAwutBqJ8RKWjYgUY8ZVUlBwDpGIYTBYOBNSZ8ucCtz5DeMgdK9zZxzDKSTJ2ToVvD5jOoBvXJaM06MEiL8qJA35H0npEi9ZMp+EN4enD58QMMb3SqPo5JJxDVCgFGfVBXXuSxnjlHobaftk5kdBEp/53zyXO//SOsrP33+71g3jscrUEhnm4UDkRAV1kijwgKSBgNF1cGp07shW8ZfK7WPZwY1Yc4jBEzhca9sv1wm3eiJJh21Y8zx/WFKQDhqeUblLqCDUQzMsayRrg1lh5AZJdHbNMq5PNjr9UmmWgmi1HalG3j5y2M6f/wJvjuaCk6Ylt4ByQd0idj7Pi9wayQBFcVFh9jg+7df+fDykeM4iC6gqjNuUBoOj7dE9TvuWtiXjWF3Qh+YJJCBWGNYIkvkao77/sDrSjuMPiYKMDnhKDs+V4KzifALK0c7IDjy8owZhYVaB0fX58LVXMrSMTF0ZoNl+Uizz9xfB8FVUMdoEdNASka+bNybI+Ao5ZUte2KYmCQNgWZCL+D1O+spUkuYmFUOVBvdMo998PLS6MMoR+OcTlMs4ybRSNud29uVvGykcEXtZdJq6NgAcStmB6Pf0b4gpcz3T1dgpzvoh3JeN7osjGMQ4zPGNhSvhiwLpQjcwX1eGYfQx5WcI84p1h98+fDC7YfiveDiTnQ/g2vkbce1wP1NSG7l46cpMHrcInE94TVMmogPpPiR2t9wMpcGt208yTYd1YOuwv3NiM4Tzx5uF7yeGPGg953ehHVLfPnpEz/e/0DyAR82wjLpVxNLCr15epFJGuJBSEp80lBGM1yatB51QlflaJ01ByR4XAxzn6g1agTWQH+9Tkb3mgmXDVonDOXhOuFRSJcLLT1xsd1wbZ5TZVTU7zhzWA8kr1i9YT0Txpn6eOe8LJh/p7UAaoTU58/QhVpgWSO139AHLCmQglF7o2vH1GPuE9UWxmGYu9FaAiJQMBuIBlDPUd7JS6T2weiRl5cT55xxw0FzqP/G+VMHPSFrnJEUF+bSu1ea7oQYabQpwumD8oBhgndjwhSOhcf9gZcD7QE3Gm5UzB5PY+QJxh2//I4oFxZ3Ydc3SL+S0o61M6I/c+zw4VNltDdMLogstAb1qGwbuM3x42ujFMfl4ydev/+g17kMPtqN1q+42HHiOF82Ho9XTA6GBKpF/PJA5AdGxuXPHKMxSuUUX8gu0ccdNU+UBN6ISWnjOsU/Ktgw2njgxpx0pbw88b82QQ7mMByDE607vLtQDo+XTGsD7MKynHGWeX/9xulyUI+FVk+M3sFnUrjhF8Htn6hmnH/6Sq8nhjPSeU4aez3TxxnYIH/jfr+zns+09sZeHwR/wcsnbm8Pfvk3aux/v/SnFKiN4CI+bXPxzHvqw0EayMlNrvIRUfvLbys24fi4CD6hEgh5I502jnHw7ccfyGlaj4Z1ulWUSh+NGM+obAy3cf31TjUhfdnIHxLlOLgfB/f7hpbOjx+dHB2nPIiuYSYc3dOi5/7csD9lxyiBvSXqEhgvDZM7198f9EfgaAc+O4J/DoksQXFkSWifI6CUIiEIW1hZ3cK+v/L+9pU4Mjlc6N5BArVKLe+U/g2V72gfqAoadpo8kPg0mg5PIuC04PVA94obiXZExK/4LaF5LhTu1SHBcPHAO0fy8YlW66z5jDoFAc9lYrBUJt4pTsGGC5nt5ROtLYQ4GL3j3IaPiSFKbcaSP+F8x5uhziN4nAnBOUSU434nry8EK/CyEZYPWBsQjvnw+X7DkuHDCR8WjtR5+M7oijjBtsCB0u6Kv2xE6XjpPOSghYbLIMlIAmHZGF3IPjHshts6BKPtg1YhZFjsoFzf6aeM9o41mYekDXyKhPMvHN/egIhfA4cah3XMjfnALMLogl9/omnFFpBlw1jQJuQYAcHSQhl98m2dollw5wUngvVKKT9IqeNWg7qjoujJI6tHdgjOc+wF5y6E80oZyuEGunpcz3Cr1CcacpTC8HFKQvykYdQKCyvDgTtlegN1M/MfXELIU4Sggm+Otg+Shtn91ElhMb8R1sS7q7gDqLP7Mp5cXxc3RoHjceAxtA/MBbSC70KIkUdUSs7kHol7pOfzFDjdB90EnzNdB2GA3o4Jsp5pCqBj7WCUB7I62jcHfgFb6JKoOnDWWEW4HwcuGt2MoR4fOl4cWjd6XXGpMWLl0A98vpzJaXCUryA3cp4ZSywy1LP3TpILVgPeZZx32Cj4ceBGnQehLJhb8MsFLxnR2clx2eNrQ2xMvB7CaBUr86Hnc0H7jdQrI3ikOGS3WQSp4340hjpcFzgaKTokGeYfeL8TYwNXoTXCeSWIo4ohOeHzBvEvY38aV3idC49uBYmGdkWOjqkRP79MSUbTJ9JLJ8NeFtIp0+QgLSujDI5WJ6FnNKxVzDrBgaxGcwWiZ+eOhTsuTg69LI6y/5HzJoxj4IbSx43hr9jyQMKO9MSyfkZrpoUXHjdFyfg4aQ0uOaop9bETteN8JySdUbxeiaakGPGaqT0RNo/4RosVt1TWdcDZoe7A6gO5NkQTIyWqE4Y4fFjmEuzrlfDlAz04pDfCmJ1vM8PpldDe8GEjeUcQj5qjHR3dC84EXTK3243lZaPLhrWIHg2h4LKCnwQfmB1idYZsA1uN8bQmqilSIskl+hEgXDA2jgpH6Xg17t9fSd6T6sD2PrnqknAWJ9Eon2k2GPWdzT2w/ruJc80viA/s+9uUzUSHY6WXBekX3HB4G3gxVHdSnubhGOfC4ygP6vGKjp3kPBYdmiPaE2MI6sfEOoqbjPfqsDaIbiH6FbWOyJyxmFWENtG2KdIRzCfickEl0zViJGwo0TmO61zeX1LCB8FcR8PAZXDynHFXT5SVSVQeODHwkSGR6AIhw/74jjdDdBo5y5j4QquGPozhA0HeidHxOIzDlHg2YmxUP3B8wLnA2/uV0SO9RnoHCQphsB/Gy0sCHRy3B6MMgnmSD/Pz4o3SC3tVwiIzAqIVNY+TzOzTNmI0RCosnh4WmiXMHC4MWlC6WyYed7g/U1mIA4mGi4HRPDG+MA5jWEFRbHisJeiRUQ62bOTgsDaftxomYvZwQnGNsA18rHTdKSWgJSPjjA9fCOsnmlWc3QlqOI2oeBRFxAhBQPrMgssHmjb2MqhDGCo4Z8+dNfDygdHOPB59om/VY4fhS8VjmF2m6K1XtL5g+oljJB5dnxhMz2Nvc8Hdz4YRMp77CoLTjD4jvGYOR3giRXmit2d9FZOSYyCIMNoDrJJyJK/rxLCJ4uOGCZzXjGuCLxthfEZ1o3BwssxmwuZekfaDoBAIiHWcFqTCuP/NrJH4zroqhMi1Rl73yGP85XTz/1cxrq0ianhz0BUx6L2hw+OTey6nDBieEP9fxrjhifmEj+vTrgZpc1io3I87zl/Ylg/E4DEmp/EoA5GEBCOsAXWR2/c76jqWjaKN1joSO60+zRU08hJQGqXtM/+lwnJeUQY5BhavOF8YYWfEAwuN+rhy+/6D/b4zrOOjgn/QxzutTbao6tscQQJq0xKnYwovxmPn/v06xT8uYHaQIzg/acWmM1enWjiOMUfGuYEMhnbM5sEkPAgYzhzR9+diwhmxF/qYMgNTIYTJDHUW8Mwxp5gR/RQI2VhZ0gXxFdyY9k2fcGFmSZsKIbwQ3BlTnmIMxQVPWBZc6H/OYdkzk+aJeMnoEHo58NEBSlxWcG12+KVjoqAysWlnxVQo/XhupYNlj60ebQdBgdXh3FwO8dnjkoAfSBgT42VlZhFlHlg+d5BOb4q4SF4Dvh/sjxsWPE0Etalht9EIHzYkzCXfeIo4czObag0fBEfm9n2f7HLn8TGgOSA+g+bZXYgJawYu4F4SxkBtQPBInOxlTGltJ2c3X4fekRhxW8a8UNtgeS4oqXoczCXYNAsz9h0bA1mVlI3eChYUnxQninVlDHBjbooT/TQWuimSQafuWYfN/PLeMPN4mT+zAD540rLiJHH0yUYPYxJyzM3Ms8kyR7HrCZvWkdkF7Io3x7YsyBLna9Ud7bVA3tDD0GqIz7iY6X3Q94PgHNhAgpvMZZidwCfJm1oIixCDzez8qNAq1IFqIIRMRVE5PQlFTxGKNMwctcwITsxg/g7xOjuyaRIvnJs/+9Qfg8Mm5tjmmaF9oM1IfkNrwFzEp2XSTcafaOOKjI73gtnA0RAqZg1VxYmjPyreeUY0Aob0/iSuDAiCz5FeKvVRyHlj9BlRmWuGna6V6JWwQDvuDAT8igsL5vxfnsUIDGXQkWT4MCUno3a0diSGuUiGp5VK7zojYkwJ0nGf8pbjqFifuXyR6REQZ5OqGJSuB+I9GhSJkxiFd8RlcBzvbOv8XTD8dAckh4tQWyd5h8lE6Zl3k9UuTHmHTRrCXh+EHAiBiUSVgRd9it/ASWA/DsQLYRV88kgUnFd8ALdmdAy8m7EDwc+ojjlUHdodx6MRmkFMGAlRpR9XdDRCXOYZ2hu17dOm7ATxcwIgvc9lzmjElHAt0dqKWMAZOGRqs0VhMDOrTolbmp8ZGQxngKO3MSk7feJGTROjKjp0LtOOzrG/ktdAdgnVgYuOPhqlNvpwHK3jF/csUidNRv9U5CgYFR8rajN378VAKzbqfM0xjEqMnlIKIp16HNTjzugFMSV6T1wjFjy92HzO25xWOOfwOWJMUZWXgEiYTgAXJo4UZjPAR1yYojdlIiAnC3peaE3nknFvDevzsynegRfMDYYbE02nMs9eJpdfnmQTFyMSl7kY7aCVg1GngEgNus29qimyWkAUcZU65pIwTrEw35NHezCqsSwVH67zeSiC0PHhhnEjupU+5v7IlHDZjI3ImO6NUQkhTGOyTDSrc5No1cYbZoPkP1IP8HYnuEDvjtFnhDFEIWyTEqM9IpJxLqAik6Rl4HzG1CMjYlXQJs8zbQAFFyrmHkwQUaCOjqrSe6CNjSEbhBk11nrGRsCnSpKI1ws6TnQLEBWVijbox7RgimaEjHih945IZIxAbVDHg3yCdJp7es4vBP+C9xnvMtZfQL8wxgnrAd8nSKDp7NZ3e8WFV8QfdNs5xn0uAIdJe3LiaLWByVOe5HHicTYt007cnyd8Nibe1ORZe2HzvPA8PRZ1Oi28Q7xDGYQ0G8ghdWK+4f0Vx2My8wVIlS3CDBO5Ocl4EsucdLxvpDAvBZ4z0S3IM8I8gEaD0P/jinExcCKgih4HtXVamazj4APjaFOG4+X/Y+BUYD2fCMnhghGCIq5Q6w0dg8+ffiaE5YmnUXpXWmVujLc7Kc8fqYyCz45ug/vjQAVcrPOmFoQvXxwjeK6lcy8VtUEK8LJGtgin7Al0fHjgwwNHRw9lf3sQ3JVfv/0DS86oNZrON8Xe7kiAo93p1InQap0xlDoatXV887S70MRTpeBsR3pBAec3knxC2gdCUGrbsREQS7QCtd/nIppv9FFxPhFTJIRCSg1nxjgcVjynBEmUQKDtAiPgCHhx8yFGw9mKjUhaHV2vk/HqMkFOzzeJsj8OtrPH+grq8H7a/4LPrNtKa9/pNaDW8X6Oi/1Uc9EbiAjmHgxRskUGV2BgNhc03SVPG95l0GvDymAZbiLaFo94xdeDJYNKodXOSJEtLng83ex5u+2YP4ip03R+aAQwnQ8w7wMxJpz31NrwBhbStCI+edz+stDbD3JwpJdJK/FtKuJjcPQu3K4P0iq0cSMuJ3CC2SwKxAvqoR0Fh5DO25MgMLW8Uxro6H1aXkNItDGV6y4kHAFrSnWDAGTv6FrQ+4EwO81OlFHfUIP0JRGSMaqh0RAc0gVTxQxaa6SU5oHz/KN9oKMjKI0+c8O1TQlMcNP6J0LIaSKemuJKnYirAUPAZGJD+zCsNV5ePkw6R/CM0enaEA85RZL4eQ70TnncnyzuefOf3HNHPxqlF6IPOCcQHDYM9yQViPjZlY8FCR1Hn4ScMhiPQdsHYoEQFiw0fEqYy1NMIje8q0jP2L6yemXqkJS0bc9x+CwwvUzcWsSjvs2FKm24oQiOMozuPCmvjNIQ557vdTDm69bb7Di7EGbxNMpk8zqhD4fUCMVhIdLdwElF/HjyfxvrGkhr5Dh2ehvEdKHcwYqb2cI+lxJjing1jvfrLELMzd/7aH95FrtJazHsecER6Mxc4oB2KxCmgKfsxywMsp9Tx5vDlRPHXqjWcM8LHk7mkrA4WptoWR1zkXRKw+TPDww3jFEVEIYp45nPTXHFSaSXMT+z/YaEKUlxfl48nMyLWCsT+bj8dGaEKcXRoSge9YlBYFTj0b6zrTL10stCICM9gS4IJ6yGicxLTxa6Kt6Yr0MZ1KL4tFFuD7wkYlqovTLGIMQTwnnymvWG6ZzO+mC4oIjrmDQM5fLymfI60D5xaSFGsEivoM+cumlijPqcOnhqnftT3maWv8qNcQwkVqQrtDtJGjkExhj4PKeyLr3M10Q6tRdqmxK5vRy4CGlNDJtUEBvQSkGHknOeBkg9KP2dlAsibxOvaTqfR08MXBvTmlpKmaKuWUXjROZEAqPXNqNP42nldIJPDp8FF2eR2LXho39aet0U0QzB+QhMZrtpB6vzfSAF7yeu80/G1m5K733+3c/Giz1Z+GY2JYNiTwnT3LHDuScj3TMaCJFaDCMRwsT/jTYtiD4kvDZMhdqY0wcH2gzVTNsf7OU7IR+cLtPaijDNmzbQ0ch54e3tgXMJFzPEyBChYXSE2nTKZfDUwyN2wfuEslPaK2ZGjp943DvZGhsQu5KAHGeWeVkiXQvVxrx4OPckDD07vy7gZDbDxqhYEYIFnMx6yqeO+Yl+7s5TcGBtLqGPjaAnPBFrETs+4knE5TsxD0Q8o0/rqHdhFtsKfcyGg2kEC5h1ahvg6myclkDwg+0EcZ2itz42nHxAfMWHgxhWsGkNduFPZlaljW+YFZRvuPx/ofLPDPvBsBtDbzhpxODAhFo6QkAIwHx+qE7XivfTjqu9z/fLtM89i/IJpJ5CMg8SAP+0VctEaUZP652UFwaFkA58vCHuSvCNnCI+DWLYML3g+AC2TA66cyCOlFYk/xEbJ7z+FbUIpjshPohpn/bX/7BiHNA+MTKCpz9xZCGFSTxoAzHBh5np/It/JIWZk5QHaYGcV+oj0ffMaVtZT3dUvlHando6pkqKwrZljpuhbapkyYPl9EJIG/q0En7/dmVJkdN58OWnM8dQjgHiAjlFzmvC9Z0tOiLgxGZnqH4k6mfaNTBK4XQ++N3v/08+fvyFciilLvRxog6HC2f2/QUdn8ANlCshKOuysi7b8xei9FZptYI4Xm/vPPbHZENbYsu/cDq9kJY7ox08XhP7lbmdHl/peqdWN4kMUtGRZ1bQfQX3e5K/sQbQ+phYsOpxLhDCLBymKVNRazg/aK1wvybQD/NG6StI5X6/Th719pWjvTNNdQte0jOPOah7IIYLg/mA0rERoiD+YIyGcxsuFiTuuOftWHV2QliMnnfMCxocvU4slUPIKRIwOKYVjCRw7ByPB+7jBe6NsleKm4dt8oL/tHDs3zlGxcUwx6EyDyaQubBRx+wMi07rnndPAyTPZaEr/ryQNsOOg2SeHBasK8f7K3lNxGWZRUsEXGHwwEInZsFK4X4cxNOZ8T4YGvEuow3q3iaC72h8/PiZpjLRm7hpYevCqEqMczScvMO7QTsK3oQwAtYDHaFfjfjlI4bg3jwjntC2wN3Ny7CbHQCRWWi21uaBw2TK6iiYh1EbEU93hiTP0DGXSEOi3isPe2c1T61wHO9UPRA3NeZDD6w0tBwE54k5sT/utGeHd7RGfb9B75T9gXiZnTQH8qcu9F6oj8LysqLv71MIEwPjcWCPY9o+xXDdaC1xXIW+r9h+or55xt0TLHK/vhPCQGIHf+DiFZ8awlzmySmyLoE0/hbnzrSRCfEjzn/AOOPkBJoZRyBwQvLcm5DhcCqzkDFFloDEjvbr1Cq7WejiPTEtfza+Oe8nArBCHw7zfnbHRiMnTxuVbood/fk9FKwT3BQqtVYIIYNkWpWnZGl2N5ENbSc4MlIcThsqD1rfp231X339KeOfc5jkhNLoRwHnyT7RbwcSPfuxI2bkNRPSidEWoiqfXgaNP5JOSu9TyKQozQatDcZ4RkT8POfHmMWS2tQ9H29TS36/Gto3uk3qjsOQ3oj+AG8gxnpZ58T0aU2cmnZPeVROpwVOmZtOYcdoA7zHrysSF3rpuNNOXuf0wFJiFI8rC0E+UutCuwY6FaISgyCtE5iYs/Hs+vtlpbxf8d7YXj6Sli/gLs+i7k5eYE0/Mew2MWqyzM+M1Gf+ORL8hb2+M5d25+evN6UcU7oiDpzNTqiaUe+dYWDOwYAcEm5CF2j2wKsnh070BRvz/Hr57GnSKG2liXI/FNONFD8RwxnxjjZ2Yh6YG3ORdjSsFxywrRckLDSdk4HgI06fHfE5PMOHWWTFNPGh3gdynhKmMeYkIAY/xSVPGoxjXmr9cwqgDAggwehWZ8HaKmLPGINvmDSgTVGSc3MCO9O8eOeI6zLTaylME+0cX2E60YXeTTmQ9x4XJ6nFR4/KnHL1Vim1oAqqgnMZ07lEHHyeO1KqBO8wb1CN0SHkRHCCH3MZVXzAjk6Rd/Ya6eMnbveV2y1Tjk+o/g19fGIfhd7uHHUHl2ljodsJc2dMAiEK3W548Vh7YTRHe07nxT6BvuBjJeaDzb3wEgfn0DilxGk9zz0cXaglI2lH2el2TCNn9oTkEBTvDe03anlF64E3T5AVp3OCrmNhr6CSML+yLnDaCutS545IeYHygZw8Ph48Hm8UHgw/JVaLRNiNlQ8TypADzU1ogslEUNc2MBrracF04nnrDvvuqBqm7NAZDGGMG+r+ieH/Gb/sxPUg5u/EoLhxxkam153WpmCpt4YoeKnUcn8ayMG7hEicxBad5HfThjBwDrAxL43jSf3R+WcuvnqcD3OXys/3vOCfnfaZxuh9w9lfY/0XHB8RWaY8yTzeMqoRkQtwIqRMSEz3jvP05uhtwYV50bxfwdoybcLyio4Ho/3bpfa/uxg3VUyN3ju9d15eXubtzQv9aMiQZ+vfZj71X335Tbntd5omfPyIhDN9dHwwzpeZCY5bZz1Hcl5Y8plt+YD0jftrZn/d6PvCsn6g6sHr/Svvt1fKI+DGF7789BG1N75/PagVnI+kJxD+Zd1I4p+aaSWkeWDt9eB+vBGC8HLZ+P3v/5GPn/+G1l64vnvqvqDtBa0fCH5F/BtpvUIfOF3xZKwY2hT/4rjbr7TbV+xhFDbyx184nU4TZt/+mRH+Jz+uPxBxpLiQg2c7wbr8gte/o5UPT5X4Qi1njiK0kun7QjDPaTPEHNfrOyEkxDvS5p+TAqWrEFJi8E4IjuvbgfaNGBe6vdP1FbNB2Qfry0pprxy9PovQDdxG68rj+sqy/MR2jpTSKUfENGMOzO3gd2JywAJDaa0hJcGIuHXDlsTRKxaNuneyQtwWepjKdvfo2K3g80qPGd4bNhr+y4V+2xl1ZpRlGKftA1zOXL+9EnIm5ITEyU3O60KM8c9d8fW0TTygzdGdZU8Pgfu3d1II6OfPBBG802ceeGF0o9mNj59XrHuW8IL1gtSIckLjGViwa0UuiRYb9v4VdypTX94GWju9FJYlg/cMU1rv+BDBphSHEMliNFMsQBwNC37KVkrDKuAXlIH3ifv9YEkL0v9EH5LZOUmJ4Ga3M8b45N5CjBERqHWHIETn8SaQ3HNF+1nAe0erFXONLSXavcIKITlC3p4Mc4f1OqVJz0MvBsf2ss4J0dsVezS8g1oOzp8/TpW6TNnCGEZ5FAKBdD6hpUxDqAFNkWZ4AimtUBWzFe1zYrBlJYedEG/EpYBcyatRfv1vtPsvlEegl0ytkaoH4fI73OX/QPMfuFw8aseMhYji/MAnRX2hsuOzEM9K54pZYfQ+7YBxJW0fKcXjdMGnOCM0OlDncEsmMC9DPgY8U+RiCt5mxliCh5yx0qHqfFh0EJWnLEfR+5UQhbwm9KhTIW8GGDFkUjpzv1XGAS/Ly4waWZ0Psem7MAAAIABJREFUHPnLs9gBzTrOecYY1GPHtLOcVqxXzjFy3+/0UcnBEbOntM797Y7L7xz6D3g5cNLw6wONb5grczSvhij0NgjPmEHw8dkxbxzHDdFXvHjUbsRcGBboPVKPhlYjyxecvFBuAs8lsXX9RHQbvcBxKFt+4Xz+jJVGh2fmeHZu/ZrxS6C1Rky/gfALdU8MWxhVaceO8piip/4HyhyjTnzr6DgGIRpCm13OMEhi0Au91inACoFujbh0CI1SFcMhfvY6sQ30C4wLSpvGQN/B97mU2yq97eioRB+IwYMUTJVSd9pxezKYA70VTqeNiuBsoDKX4kNYGcNR6h1xlRRf5kTINx7vAxsVHwY5CUsKRBdIIXN7b2z5N9C+wABGwWHEtNI10eqJKF+o94w+NlI4kZcF5x2IcJQ2DcjlgCehpKsykFngO6HLXIDEQ4hhdqXdjEc+bleidxMXdz4xWpvd+doQ9Xh3mXnz7ilHnb8XqThXcHJnjBv4wBCIOROimySXVqdXQdyEBKhDxNNqoYyDox7TnOwdIQdiDozRZvwuZVLMWO1Y6zNC5AHpPPoPbt+UUho+N1qpPN4PSjlwoWO74+dzpv24E3ZlpbNSWEYhNSO3QazvnNMnyj5Qq4g/MHfH3APxgxw36kPYTuDSP9H5F4xOTmfO548E9wHRv+Jy/mWSeFjxoUJ8Y/iG2G9Y3G85ZU8+Czoia/7Ckj6jfeNxd/SWEV2pD+Fl+YJzDuOK819x8Q+ofiO4gLcFR0X8H7k/rjz2VwZfkfgrhDdG+BfC5Z9ZTpnk/h5XhdDf8VKoUqiL52s1RlzxBksdLGHHhcn+3taPvL7dUTu4fPCMCvUQsAUfFmBw3EHff0se/5nkQNw7td7YH1D2jdEzMn5GuzH2j7TXv8fV/4XF/xU5bGgfHI8HKUzQQIp5ToGto9Ywa4izJ7lPMdMndWpKzGw8DWVimBtzX8nZNP/6OckRMRzCqCdCNpp8xceGkxec/ganP2EGnV95HIpJnHVH8rggKI7eHb1DGxXswnoSSn3FCaSwIBpoZZKA/q2vfzdNxcxopYCTZ3ZLnst/4Aazq6oDlU5Mf/ltjU/4lGer3h2oNU4vHucXag3E/BODfyJvd8p40Hdl1DO9VE4fdk6LR+XEr+1KuQ+0f8bsxP44yGvlH/5HIbqf+PIbIzAQg4BgrfPrH7/y0+dPNB24sPJ+gCweZ4263zF1lF0pI/PT3/yWf/jd/86j/d8M+QPeIiJ/Q/S/YckrOeSn2rpiYyfnMylnSnWErKgMhg6+/foDd3nhct6IyRNcQTVwPDI5bDj5zrL+iojR2k8zLuK+kddOOA1G6DgLWF/YrwOpQnQrNcyOcDOb9IFl0GRKI8SfEb/itOD4jLrvnD/cCeuDoyrWz6T0gY8vlarQj/9EjCfc8gZBMB9nDjoVPv98pvOD9vhIPBk+Xhktou5EyoVoN/rxC/26oZeDZa+U4DG/IOMjvnjcIrQ/fMevH+ijzVTHmM8yfEAl4W2l152Xnz4ipZDPG857Shvc98Lly0fKrwchf2bZVtQVhAHasfG88W4buh8zGiVT1oHzOB9xwdO14yUzJAEOWQaPW8ONzrItfD79hvv3HywuzqJrKOiVcFkwOsf3Cpvn029+y/s//IGX3/w31J0Z5Tb52tEjoog3uh48Hjd8yEh4CmFCIgTHvr+y5YVSdoavePE0Gzg5cCbI0XD/GeT1O61eyX/7Qnq9ol6xkyB4QvDc953hB/n8mfAswsVNuomLgqrhlzO3P/6O5cvP1NYIHpx3cxSewOyFQ+/Y7V84/fe/xwXFUVAPgQXLCmvmeL/Ow0fmghLOE1pEW0eCJ68JApR64JzNTLWA957tcuH1x3c+fvrIdX/Q1DiHBaeGqkKMfP/29bk4NRj6jrYdOGj3yrE7hA+8f4+Uxz9yjge1Ppd2F896jnT9xBh/xeklkc1RNRIl0/1AAMkJlQreI9uK6EesXmm1o71h3rGeAiHvlOMbOQuS/pqAR73H/IwrjTbI3kNOWOtYPogpQfdozbj0QjsKOUWGXvGXzO31wOPJIUBTvJuRqq4FOngaYhspBiQ5xrhz7F/Ztsscgz8EykrMk838r79GLcScqftBtUFKnuiFXq4EHPv+IH/Y2HvFn04c9UEtV1K6wXrhcX/h/vXBf/5ff+b77X+yrAlnQrvN19e5qcEOKWENmuosyMxDd+QoPO47p/MHuoE6Q7URlm3y5q+zKcLw4CPWGhI9HuMoO43O5XKhvRWGOj5efsbXhgsOE2NoAZtmwXR64f3rH7i8fOI+brRHIQwjPadtp8uFm3sgecHVgyAzozJzyoqNK+oip7SCBerYIQ6COIQFLS8cxzc0/w7sb9lLZ1nyZMM3Za8P8haQNeDv8/k12gI28L7hYyL5C/Sd2r+BWwnBiKkQ4grm0FFw7sztdRDkyvLxA31cKbeF3hMh3xF/8ONfLiybY9nulDf4zW8/EgTu7zfMwYe//plv3//IS3hBqyNtG10fz8mJR1U5SsUssC0bt9cfODcImmZ3OUycoXMRHxf6uLHEyDCFMGOEPv9pR0MIW2YflRgCo86uY5BJdhqlkGNAW+e0PA2WvRGWjiwHAF0j4jzev1DLM+bYhTY6PrfZ9XZCecqCvPekNJsYpRR6MUKKmA3WU6b3AszIVCuF/aisGaasbqUelVb2+f8Is0t/u15ZP1ywt3lZUe1PQo6CQl5WWj74vmf66Z2UZpFZWmF0AyJ9RGpJfPZCeJ4JEoTaG6UUYkiU40oOCWuZ4/EDc0ZImRjB5FcqO8E+0x5fqK5zdiB+wgRGVXLYWMILwk55PMgfFrq9ARmfI8kPjv2dHBzbyXA8UB+oZeBcQkQZ9ZVtfWO4QDsc4f6JsBW6Lqg5XBDi+ZVyvPLjHbTr3MlYhRAdQRpnV9lcmrtJvaN+peWPaN/JunLafqa0b7iwcbTO4AfZn1nWwm2/o005r2dcNDzvtPqNt3tn2OcpVGKg7gCMkBudr1j8RucHS/wrxH+h1sxxdE7bQsob+9sNVx0q83Wfss0ZW6q18aee8p+idKYzKz6L9D9NFW1OcLyCCGIzmumjwx1n1rVztN+Dh7gkEIe0TNAvPPbA4A0XAqd84na702ukHJ7WHuRVCcuvXK8BJbK9KLW8I+UzIpnWXjltx39kMT5H1D5GUkzU+2N2JUcnjUQvg0N3nDji6S+3//GZtFW8q/RaGVXI4QtGpcnOchkkfgJvTwnEFRvvMBppe25puzeWNaLhhUcd7I932lbpw9PLwsdPF+r9B5cXwXmZ8og2bYP30uY4S8bMtOknxBKj/YHX169EAj/95r/y69c/InRGeZDsZ1a/4Z1H7cESt6kiHm/48BmvH3Ex0O1G+fGOvgtvveG3nQ9BiNYxt9DE047CUQKXDw/wxnh4wnJCu7EujpRB+0d0fGK/d/byHS+ZFIWQBot/YQkfuO2/Z7uc2Y9KcgmxSSjx7kyQlVqMnBeEwnLaOYrg9UzKK94lRm8YDyCS0gd8Vm73B+vpJ7wDlyDHE7UEbrd3xGcuHxwUYb+CS2dyfsHqN1p7RVRI20q4OtQlpBekC4uPczn1GtG/Xcn7nWH2ZEzP8VJ0ifaj0LdM/imif3xF1xVnEPdOE+EhsPww1svPdN0xq9PUp4PeBogRZXmKZyK+NR4ZTAKxCcl5wi+faY8HfjT6KdDvyrCGzyA5Mx6RponLl0S/PmbWL24giXp7UK8H69/9NbzfeCmFt/+ycvnjr5OJG2ZeTNW43t64fPqM83DeNno5IDvCgHGv7CfHNiL1+s72dx+o/+M7/kMm5Llh3glEEdrdWPNHrBWEhbAt4DvtKNASj+uduM6t/imTabRW8EFIp21equ6d9ifrsQguTHtu2+cDJl0ifDPkEHocuFphNLQJWpX4OfF+3NliRkQY+wF+JcSMEBh9qpG3Dx95vL4il2U2Hng6E56LKzlG7LjPUeHQuVRjRu8N65Vb2/kvP/2W99cbo2a0nxGpiBzEpaGm4N84nfrUsMeET8J62gh54fX9wfnyEQnK40clhhNBttkJEXtmBB1xOWNstOMr4jt7u4H+P6y9WZMkyZVmd+7VxRZ3jyWrCoWNIHuaMvz//4WLDEdIgo0B0FWVlRkR7m5mul4+qBeGAEeE/dAhkk/pGZGZ7mamevX7zoFlOhHMU+6g9orZQIFGHYtPewiq1ATiDCrs9w09z4gMy7BqpZnRJZO2gjQPxeMcBHXUnEnbncvzmW6Qc2Z+Wdn3GxJ0SGekk96vOEYmd8SKOpQEMYL8fYFTUVo3ApFcHwVJgf39SvCO6bTy9uWdy7RQ9kR9xHJ8eGJef8fPP/2Z59OMXRNBfk+vHlqm5/vok6zLeLh1Y9sTuRZC8IQwYzVQmzCfbtQDSne4031EYXyntY2i79BfOJ0cOjWO2xvdeSZRcAeijS537rfC0zKjzvN2e2NdJhQbuMhe0dkxn3a685Tbn5lfLrQg9BaBE5Y8pUamuVK7se0by+ToajSrY0NWKqrGdlROpwvr/EStB1in98rt9q907bx+/x/46V/unNdvUQ10GXQYFVjm76F4QliQGdhGcdM7hhApV+rtTs8H8fIJ74T1aUYeHQ/RkcL4dPqGXn8YKEqLHO2OqDKHJzChs+Nk4vrjzvNFmeIr9/c3WjbWp5nt4wNvnjEPvNH6MUrKPo5Jn+tYOQhxJp4D/f4F741chl7chYneOus6suZOR4ktzAFtHpzH1JFLGUM3jRz7TpgdOEdNg5xzWi6AUerB/X7nNJ8Y/0IHRMQWYtSBwVtOjInBsJUiA2ygNtFLpWXDeWGeZ1TGXUTc6APN4QTO2PZ3QhfScaDO4b2gOja62jOlbmOj2/ZHUbMhzmExUFslmsfWxO2jIHsnxgLeqC1w+5KxmCmfjVP8ln7cSeWO0om6IvbEtvcRJ4o/4/yJmgN5NyCy+IhR2OzO+aR8+cER4q9p+jGY/l0RN2P6mSJ/5Wn9Z0p9Bd9x7gUXngnLjA879+MvtOzw54iVwbbvGawpPixczhdqqmzvN07rinXgEQkR89Td01pALaCt8rwI2yGkOiF+Qk3J3aBfRocmblT/JyZ5H5tT/4SbLnykidP0e1pvvK6VYP9KxtNa5Dhu6HIjhpWPr47L5Te8f3ljWZTTGtj3wYA/8jshfMHNlcUWaoukkrDuCe5bmvtMD3+m7a9QX8Ypn5643xve3cEmjr1wf7+Oa9XyONmxQbMafQIdpUnhAR/4Za06CrY8+imGIDqACeJA/UAjWgUXIC5fcO4Tdv8NuXywrB0JNwTw8gm7O6apjOKu7HTbEBcJQTCbiL5R2xdi/IYjvTOFmZ6XYXQNFR9h2/6+9/Pf+vq3Z8ZrI/rBvmwl4Z1QcwIxam700oau1Tt6/fsfrPMb+EqzgPGE6InSEk1vxJMgk6eWZ+5vn2j7b/H2awJnpvCC1u+Y9Q84udDKhFEw+YLoG9FNHLfA+XIl879z7J5lOaNBSL1A8Hz6/nu6KClnWjt4OkWca2y3D7b7lWWZeP30LT99vvN8WfBdmfMfeJp/xen0gtivKOmV2j2mHuQVdMHNG9mu1GKc1gs5j8JobQchGk9PC0e+k0ri/HSC6R1OP5BaQtpvsePXWPpEup+5vSsftxv3/V+pbeJ8+u+JJ8PPCQ2FbD9xr38cnHYxWlZ6WQbpg0HLoA7ddKfSZTzw0r5S8wvYPCIq6SAdhSkEgn6g+hMtdxRBSFhP9BQ5dhmg//kdgiMdntYyaAE8PZ0Q3+DckOYx74jzDFao9o7FDds6MMM8bIw2R3T2qI4daZ+g7jfCOdCqYXkolGvaUSvE1dHLPoxtwuD2enmUp3QIopxCK7gp4qID86iXQcqohmgnRqUcmfnUafXguO8EDcQwkUvlfbuzPD/BNNN8pDlPjzaEAzURzmNBfP3rzzA9cT2g5zhwVc7TgNoby7KQUuL5/EIrnZYqTgzrmbJvzOuEHQ3nJyy4MTEKOgxiVYdx7YunuIXoF/RnyGukTx5rRi2FWivTvDCFSKtDoqCi9NYp1mEaRs7rdSOsZ3oZedGxOOlQBvM5vnpcgvXyHdh4SFpVKH7EbyZHeFrwcWK/H8w+Mi0LXZSSDa8L3XuIgVrK4KXb2Eh3OrU3Mo358sz7sbPM68gy9zam79HRc+b8zRPoV7bjr+S+Yc5o2ui+Ek8dmd7R5WeadpooEjrzuuD9MyVFWt+Y1zvHvdH1js6FKhvmDlzMqN/p8oH3d3r7QI6hR+4SxmcmONJ2R3Oi54yp0FXG5J6R9zUB7wJmkEuh14qrM1KHx8A0Y/UNJzup7hgz6cONfkSAmhPHfaMeld4FFyZarmgHYodQkV5xuTFrIJvQo8e84XoZr/sHzrhKoNQOLo78vEGreeBn1XF0w2ch3wq1AlWwEkk5cn97R7nTfOYoRt0Ckhd6G4W0GBytV0rKHMdBrZ1pWgh+oncZx7HxyvnySirvCO9oOaF9yMbe3jOlvjLNDhEj1WNsENaVXAu5VVycR5bbCZor9eNGSpmK0YohxQgE8DP431HkBWrEmeKiES4d5ju32x+x8wdqkEvGUKwJhgedcLoy+wu9eBpxCM8qlOxp1ePoOL3hHLT0Qs2OcK50/SCXRG8T3p8xdvbtK8F9R3ArZmU84i2M+19rtALYCSeeXg2NZ1rrWKn4MJFrYVkGy77UK1IVrwknGVpA+omn11HBfnvLPH0nVPmMuS/Ey0a8JPCJXBW4UFtkQEYeHGrvcE4ITpknj7VMXGZkimPx0g3PsBNa7xz7TqmN4zgotY7X4LAGOdchmhmd2EHH0oBqoHWldkHPJ75+3JhOZ67pQLwf3TDtOPcgphgYAhIwC6iu+HBB3YoTN2LiteLjxDwvI4bwoBM58eStkO4HNWdwyrzMD0uz4kRGhr1CSw1qGZIhDB8GdrmnhrqVSQV8fHD0Oy6CWz0u6LjuJ2P61RfudufHj43iA+50xuKZvc0k60wvO12fyE3pUkjlK83e8LGgQXHhwp5PmP7M8vwTYToAD7YQ3DOr+58I/T9yeRKwj2HhZmWZPPMaCf48sJDhneX5V/jJYxzUfqXalWYf3I/PIAeX55naMk3+iJ+uqARauWCcOfKVxF/o/gsyVWqOiEViFGJo0CpWEipXoi9c4hPVfkduvx/9j+0Li/xIvv/fzLGSunE9VnAz02qYHry/3ag1MU2R7ebwuhL0gpWZmhwiERe+Y9//R97f/5kjfTPuLasQ1htF/0RpByWtwBO17fj5hgujk1brOF3dj42Pjy/kvOMVeitYM8QcdI/ZiLc5P3C+vdvf+lSPVfmjHzSw24hDXEDcILKgMrpONLq90+UzpvuIXMo0ft/9jDv9mfPpiV4DOYH3yhQb09SZJh1CojJzPp8HXactTOF5EOe04dyJ2i7/fovxVkfbXR5/aL/fR0XNKSkl6BCXFTeN3fT/+8tsfbSmb3R9w00HGjriA+qngZ5zDT9tPH9qPL2MRnuMggs7y2pDjkHBK8xxJfhIbV9w4QcM4f7e+fXvPE0SWz5oAhI8H9ud+35H1fj0vNLSO9vtL1i/cl4XLudXPt4TZo7pdGPf/zdeTonLCcTfyfxIth8pbDRXMJ/JbSc3hbJgJXJvGebKN5eZ0IS9GV+2N1p7x0uj1Sfq8VuOj/9Ibg0XbpSUCaHhYwKpiMykYuT2mWI/83FN3K9KbyvCC8qFeVZqPgi6oH3By8I6nXEmAxWoDWuFlk+0fGI9zZwuRu13jr0h/YnJfcLVQNlAqxK9R/WKyAe9JnIqrJcb69kGjio5ti1RewXJ1LqR0oHXCzKtpFumxK/YlAcqSB1FBXZHXGwg10pDnlZab5AzqrDFilshzkK6J6p7FI7oNCn00Jl748MnYu/4OYIIOSVqLXjvCH6Y24xOqpkijoBDK0N5q412v42YwLceO24ExlTeWqB3mE8OP8O+d7o/0aNQTGi74d3M9PKKpIZ0OHzhUsZRV7HOkRulwbyeiNMyVOClUVPBm0PpmHaIjsmE1Drzyye2tw/882XY0PKdxsakx0DWhYIet2Gbm+50fwMtiAxqxvn1lWWeUYHWxkPzlwJUsXHkOb6P/5vqvD2iLE4gTp6Die3nL0yfJgIzJp7aH7ZanfBLwK0TZX+Uy0ojH4mO4OPMsY2ugfU+4ho2NgvWH0gwr8Qpsv/8FaKn10Y9EqU1cINWYtYI68T1y5VSEhoP3HLHLYlsB28fhcn/E3b8M9fcWT8tWAjgzoNB2xPB64A0tA/i+Qk3raQKzQLqV0TnwdduHoriKBg7bjb8KWJOOK4bykLelc6Z6Xz6rznaNhBx1jvkTG1Dpe0odC0kq6Ta0RbpmyDziR6VIH2UsPvoFgTn6HXg2abpxNvbO04d+IXeHdIqk284d+foX/BPfhRq24z36/8HbYgxFkZ7GTScPogLc5hJpdPV04+BbDQ8NRnON9ZvKmJvSOlo+J5rEoI7cP2NXG7j3uQcqsq6rn8rDKs6jEF0gECtC7frBm0i6BNT9EAbZcB1wc9DMDWFYWS07hFdgBPT9A3L6VekQ/G+Y/sN23eWdUJ9eGxkDdGZbhE2JUvASaDkxLREdIJcbkwR5ucJHgXTaV5oNhbj6ob5eAkvHHcI0zOtTpiBcxW1X2gU3xLdK9f9C8tlx2ml90HnUDdjNnHsHmEBzdSm5LI/sJQTzq246PB+Qvr5bwi21mf6EJ/i48q2J46PH8aJVWxYu0EdtsheDlrfUTljYoRLwjw0dESsnNFI5HawnGfu6UZcO/F8QKh0GdNCs18wdJHtpnj3CeuviM0o46TDqyOngorH+4APgThPxBhwMroR0iCIH+z6zrh/dyG4OIYJOD6+fhDmme6U5ek8NuYimAREztQSqFm53weBrLYyEJlxUGpqbYQwE5x/kFyM3hq9j0mmIQOR3PtAFLaKYNRSqaUAxoOa+uhOVEJww0YJtGp8vG+oBHrd+XotxDihllA/TgBqzzifSc0Q68R4sK6d9WEytdqIXphD4PrWkNlGlsB5YjhhPXIcBhqpCtd0xcd3jq2R0+jPacx0EuIjwV3YPk74NnOZlFMU/KMo262wzCdCWCj9je3jBn1k553og5wFzkfELRxbp5cZ18+0/Fgkhgk3D9FTtsj73bFeMuvpjtmdnA5ojXnqBHfH6h1qZ/ELXmZq9pQyYZyZ1++o3VDJBL8PSWA2Wg0E+S1o4PWbGci4cKP1hHUF9XSX0PVG9p8pbsPCRMoraX+i5Bd6v4A9o+03+Okgy7/QZafZO6l8IeUPmtWxkPXCftxorVKOAt2hTFhT2mNQ4XykY7T+cL/rgw4lMgqfTcb10XVIgx5A2dYN6w6O32DphV6mQX4h4NyCyErJE1GfWdY8OjQ8MYdfoawjom4drwM2YpaQ/jT8NvkrOSdKjqQj4GP491uM03Q0UNvAw2kO9HqifJSxmIwZ5ypSK/34+/a/dob2WwYep3cdUQI/uJm0ODizPhN8ZQqO2c9MfkJdoemOOWBydD8WfIYnZ2hVSQeIn+ixsR0HKhPLdEHxo9DTM0+nSOuFXI1uBe86cwhMePL1g/OsBE64vvK0eoIYzgYBpNBpKmg4kZsn1UizE356IS6f0PDMevqOlIQYzuTcSPnAuU53nVtNQ1RwPZhKpfZ3bDaK9xwdjlaGbW5Sohak3YmWsbLhtQ9cHJHWPc08fs7gvg7+ZoLjaLTuUHfhSH2gpeyCx1HzgNyrq2hIaOzkdB8SCjeBFtQ9ug7NmDzQG/koRP0W7WOSECfDpA3s0gw6TbgqWLqiUyS7IVZwPhKsobUQQiB/vSJ+xW4VrSAuggSm3Ec8px1gUCaPOQ+1IdXQcILJsScbO95QsX2BfkZVELkjVIrN1N3wTmmh4mhYLXQ1NE7k64Gp0qeZVjpxilg0eivI1uBQVCb8BCUU2pZxLdCaG8UyX6n7OxWHm06cUHpO5OPAFHR6yCFYCbqQ7u+4FTSAFKMdjZwrvTg0OupkhKNTtQ37qSnmoOYDvwqKcRyFEiLeAtoVow9e8eLwz0avQv5aqL1Tq9KZULfgTMh1w0fBncCq4iXgiUgVWi306HDvO0fr9KcFt99R62gMyCwwldEwT2CHDO74wPeC64hljAMXG2W70/FoGsUwvKE6MIXiQFPCtwh3T7AwSDIySuDXayJ8bRzbAXVhDo6WP2hHom9KvTOOVTfwPhKmUUAz32nWsCQs7ZXuX4YK3C9jQ+cdPij48WAIMlFt8M0lF3IeVIFgQkuZLKPrAQldB76t9EpzgwwVGCKLwzLBOZoohIb2gqQKW6WnwjEVZq2440bTipinPUz2IY7M7rREcrqOI1ffkZSxvdO7p08zMq84ecaaf7yHbjw7/tEXUSvbcSPnG97SIBN4g1LQXNBa6PUYBQ1v+OhGb6BlpDi0g2dDrTLNE60dUBKTdEIoOKlEFzi2O2I7PR9YHWQBHrZO1MOy0uOEBBsZSanE2QEVZSLjCD3SG5TcQNyQUyUh3xOcjWMqlOPOrI6A0o5COg66dCKG2c7cEwmjVY/qjDJDX4jhE9RA2mBaVtQbhUJphd4KTSrZNZo8hJqilNypXWl4qnjMTcOQmIx5OdPwSFe888Nim3akVFLNqLTxnnmFMLjZLSVKbXQ1pilgTmjJUfc2ylRTpnAftt8aiW4ZBI7isGKodHxIdLkiMggsIZ6AM2YTvZ/p/Rso31LvEWcd/IGJ4eqE2EROwnHv+OZxzZF3MGnAnWAd60pj6NRFIO1j4ioyiuaio7jZsHHqTYeSabWMz64fBctuFXOGRoVWmc4r7kFmGXCHNtwJvdFaZTqfx4mqlUfpvw1MnihVFIluxPRaIR8DXTeoF4b5ivlKlcqynrCm1OLoLdB7oJmni8fE0ZlHLEXHIMJE6dqoshEWIefMMlWq3cld6UVpZaP1n/HLNgbpNN/uAAAgAElEQVRA2ytUJehYvJVmNDnAv6HuwNIMbUSoWjNciPgpYtJHcb4WIkaPRqoTMbwQfcCx42Un6kH0wnFVprggMaIxjp+1FawaTRwSTrQ2olbosAA7cahA8J5ajVIrEgyRC7UqJh0fRzTDsVKPCZGASaEagOB6ReuG10LzmZsVms60skCbqUUo1YZcSlecDoak2jIoNTREC+obYRaknenZiHIQe8B1IYQ+cuA94eSE04Dzd8R9Qd07YjZKvQ26eJp2SgWVb8FeSE3Ilik0cjO67EDG8lg/Sh+xr9ISpumBy3xQV2SsAQRG+b3z6Lh4amn03h4T80DJMvw43tOs0FVw8wYyrmGRRi+C1IWgF5ycsEM4T0p0Bdd/8SAo6oQ9F0qbx0bSHKU3xEEIjjkKcyxIv/77LcbVFKcOq426HVhuY5f6cRDcMCH2mqi3A8v/UDgqO9b6Q6qwgkUwRXQcsVsBsYqXccygzuPjAm4UQKwbDqUp5NY5UiMdNpS2cqK2Qlw9H/dEShWVAXgXG7gtJ5V59ty3nSqCcxNeh/79yGOqEnC49MLq/wBupWaHlIXJPaHMqEzQHFYVNR283QBhVaZ5Yp6e2A6hNI+YJ2hANIwFU9+YpztqPyNdydao4WCriVxH2Uwf4Pgg46E0O08QJaiCHORyJeUIGmmyI+5AtXG/38mlIerHDaSP10/B44B6NKQHQnC4kEEzvcuwsCHj71gD1gYbfAqBuk/UQwl+BevEMLTnnUathltmcA0tGScdF59HVlhtHCF2Q3obsZNbGirt64H2BmGEYuZsA/xfQLw8AP82PjstDOLBZPBV6KvRWqEdDqenwajtByUfI49XhBgihCEc6r0MooZG8tHxkyNnh4sTqjNVHc1AErB5NMxoTOBvuJaGUS26sQHMmbbv9MWNSdC9UG4ZPMR1TC3y+w7OU9QNOVKcaQwkkzVoZrSmqAcohMrAUiUjSEDjNPLNbsS9LCxU79EWkaaDzqHA7MEntlKp7xmiDl5qFwxFOygVPztCNHIbamD3WGAIYF6Qr3fc6UyLjrrfcY8CKJPgFhv58i93Wh8TWOYJ8zKYtZYJszwiTZncHa6GsThzOuKhrVNaI4Yz5Sjk205wnskrwhCsHEfBPhu1t0GDwVH3Tj/GJthJpZYrUHi6nBCd8TIWtbjBK3fN08NCDJcR5bFGDDoW4/rLDW7Mw6FS9nGTdT2iWaFCWGZwD/rKbA9ShyHBDyRj6xgdizoY8nVsdq2CbxCMgQacPFIGw77pWAANjrEhbrz3PiolH8QYBju5FigNM08Og2rkecYIeDq2QNOG2N8PNyiN0tpgZZsQRIBGrRteEv14J2gfWd/QQQs9Z+q1oxYJvuH1SvSVZpnaE9o6rg+Rl1Oh1XHaoZrHoERlTCIt0ct9TIPPMz2O3HQrB1BxMvKYIkaTTlQHDnrKYwLaoN0P6p5HdvMyU60jfUTLrDXMKl0K7iFFW+kUHQ/YEQVV1Gasn8k3oTWYfKD1MWCoWSh7HTGLBcIaqH3H+wfr14bcieCRIGAQexw4V3MPCg5gddBStFPJA91ZGmE+DxpILdSc6N1oYsQ4cqut7PR8GzENCQ+Od0PDRJCZkmdaE3gIcJwXzIzWO9082EyrIyPivBvM56K47odQSseyS9I0pqYwBDDmUBlxPxd09C8eYqBm+nAJCDVXejsG/988uTZK61QTeoOoHivDceCngHjDJNMfxkdxQvSOME9oH1IjQVAZ0ZbWMyLGNAfUGVhhmvz4bDymmRYGfUnciPXUOoZC8gs6UY3mDsw3ptOEMd5nM6XLmGwOQZDQ+iC/NBuZ9NEXyahPqK8cm2P2ntZB9EzLjwgL4/3RFunVU/Iwh9Z2YFIx36mWxoRWO20fkh6zhrkOTmgmo0RZIaI0ecVcIMyBKTqCM7wktGe8DCfIvIax+XnQbdRGFLNYGRu9Hgjr2Ij3JlhVpDuCn8i5k3PGhYo4R+kFtOBCo9ZEb55jB8ETAlSgdgemo5PilSqeW3UUHKaZ/stnrzeMx/S4Z7w4rM1Yn3Hq8fogFPlCPYSWOmJpSO/6yGireqTPaP3Eoq+4LvQ84lgqFdWK1wKtEFxCeiFyoedILQ92vRVS7dTmxia+P4YL9sBHtw2koOZw5kj7ACKADGFZ649ToMFZH7+Gado5xqaS9ugedGTKhHN6VHP08T0Euhuf86Ck+xgmWxvXFGZ4H4lhoRTozRO64zx3nBgxnIghEmInzn2U4v//1tj/hnX4eKEfzdSaM/nYyPkLIj9htaJtYMHK3UjXzOC5/devY0+0xzGTdw7vx/lSr6M1X9uB65Xgddg8ZwdLIMHId9pEaBGreWQZb4W8NYJ6TouC7Vg17l9Haae0jVQ/aCSOksAFblumdOiaUfMIM8kcb7mwG/QqSHXE6Yn3AvfiKM2PhasGZpnIH3dmO1h0J9gOdqXrOxp21I+Ldts3pnllXl8wJqwokynOd1gcJZwwt3AcV2p5x2tmnpQQlFI6pTgcK70teP8J1YVaD1J5p1UHNHJuI7solVz2R04K9uOdKS4gmTBVfDCciwxA/YTK4CQH/0KYTuTSmaZn6gFmjjCtGJ5WA9O0wlTGQ6OOG4dZQ3OjuAUrB6YFt1wwnfDS8XZgtVCao5vnvn0drf0ybnK4gmkaNzqDtDfgTHfGDFi+04rRJVBjQfrG/KWj3wrH1uhSENcAR62B/WiEYMRJwUY2zoofY1wbC2ETwQejpMJ0jtRk1OrpFsDc2E1H5bi/M0llOhnIhl8bcfbI4dDNMX0X6Lqx/XijZiV8mvFrQLaGbAWbGjc9mJdvoayUDpWOBEdYZ5wIuTdih5oK7ijMHSZxRB+Z5pWcKrVUlqfL32x1rQ0Bi5OBceTobJbwNPzqiKHj7KDXnV4bs/NYcGipNAetFFofBswYPd6MtAun5wtWDkpXZFoQNbQ3fFyHrObtnaqDSuBe1jEZO0aBNqwT9X4g4kekw34pbymDduCptSPhiS1/sNefMam03sj5oLQhLylNaWYsF2FPndJP4D1uqehaSb0znS6cnl4QZlTPOLfgg6IxU+QKLuNCJOVMr+3BoNchKBMhP1jstTVStXFKYG6wgePKeXlGJeCmGcFzXG8EN9jHvTdKStTWiDEOx0Lr1LtSqkdCJMwR5yJzO7EXh/gV7Z3+eKCLG3i43o2WKiEsTP5EK+MkSDygDfMOyQAZooPDaE6RCOr+YTRehXV+RTjR60xLSk2N4iuyVPL9K5PzhPVEVzj2N/brjZyHxTbO4PyE857b9hkkgyq5OEodeevblllOZzQ64hrwE+ATpgcqFSMTvD4WX+M+48yPfHpXkt1Y3NB4y+THCZsMWkrtBe2G25R1eqaGhaTKUQpelSVGBKja6UWHO8ALqgWRR3dFGq00amoszzM9HdRsTP4J6jJoEm7mfLoQpkAqN9RX5sURIjg3sp8hDFa7c24Qh6w9iC7j+nMPysgcA4hSq2MKF1rzlDIeoU7cYGnTqTVhfEHkihVF8ivRPuElMfuEZKXeK70fj0m1jkJqWykp4HXCrFHSjW5XpjXh4htH+TPzWpmWSCmGOo9JBb8T1k48haFOj21YFnXChWeaDG7+KJM2fuFkqkamOGOMU4tSwMyjbh4OhS6oiw8KUx6b1ccgxWxw3FWUWhtmRogT87qMjbWN0yzLw0ppNjakzntUR5cguDJORIuOWFEYeeTW9yFv6WMY4qN7YHXHIn2UsytoHadBzbB6jDhLMdQ61ArZ0OppqVCOle0qBDcRoqc1o9cFJ9/S84WaI7h3mn2gfkf8hg8Np5HeZpwGNFxpZXxWhs9jyG9yVlqLdPFUqVh5HUXm/sEAMM1Yh1oMlZXzeSJOji4FyPjJmFbFxQauoKFikolxiGxK7pQktBwQW6gFrDfExmANbbTeKcUotVF7wrQ+4lrT8Ce4TJPBHu820+0Z6U90q+j0FYkf+JhQX0h5UKusjdio1YZTiBrRrrScoQsp39DQSb2RSOxWyGWC+okg31Dzw5jaV8r+Cu2Zbp2ghYv3+CSc1DG7dxxfqMcH2irSD2r7SqkfWFnJyWGysd3fqGVHJePk4RWxFacnehuSopLrKP0zPiPqKp0PgrNRem8VFxpxqqhLmFWCX8Y17lf+Jo56rAvUNToHcTZSc+wpcKSA6uDYB41EWZjdxOIcwTyfnmdO04KTsYGsvVOqx03f/nsuxivp2Lh/HLSseI04J9R74P5FON4C5TYKLXP8+2/rDKg2zIDNHtm0Tm8FaLSeYY30MI7XosDqA1P3lMPAL8jpiWU1RK+EuHG5CMusbLc7dVe+/JD4+Kx4XfC6okwgwvW6cV7+A//yx415PlNqILtEDR+IfEXqD2zb/0V43ekvO3Y+2NKPJN1IU+Iu71hMzMtKK9B6G0c/j6Y1/UzwE/MCqf7A+pTw8Re26oLzZ/z8xM/vQrMnXtYzc+3MZeZ5/QadZ3Zr1DLTulIqlBpBOmG+Iv6GkxNz/A1h3djTlfUkuJi5viWW6RWVyL51pL8wuU9YWXnEw4bU4yFc6nKj2ht7eeN2Hbzd6Vzw645xjJtyaxT5yrwILQTK3iBkNCwEPRFUhjo9QVeBOZB7HTzl1GlHGrY3Bx5l/uTQ8LBnyoT1GZhAA6UMjm5NcSziv36lpg1bCjbfKT//TMyGLQvXrwfTeUbI1C3RssP5GbEyysRVsByH4bR7POvYoUbl+t65XDr1vrP3z2BfUb3R40ELBbvt3L80vHyHlAv9OmxxFgq1Vww4XRZun9/wNeJfT7TuObZKQ1hfnjAqrd7Z62f8ujE9H2AJeUztJFVMBY5CoQ3esY6jLiudehSceE5xxUpmO27DeOf9UP9WxdKwyElvhMXRaqL1DWUszuWBDbSU2PdtLGq8osEhQel0tBS8RXAeUsLCgrmImqFm1A7bxwen6PE2iBZ1BnJBmiFzBIFUN7ol4iQc6Y1pFkQape6ESQixk46/4DysTxdyy3z9euX9a6EeAeeV+emDVBpz+D3vXwKdgHlPaoFcXojT90h0iDvTq0PCoEaYNLpWmq84Z/Aw5unDvNbqEEBY7zTro4ymil860RXC1JF55FddHPljf/aQPsZU/mEPbI2BuNKR2azXjUk93icsVIp1WjM0wGx36nylu2NQa6ziZ09cI+6xINn3g+BXgj/Ty5BOtKnR5sZiDi8TNjXa/U4yRzit+BDRfyhw0oRpmgZBomRa2hEq+JluK32DWjaqbuN9qobKcELkYoT4HWl/otsLwgXn1yEC84UuRqqZrx9fOV1W8MOIu5fEUTPiIE5CcMZ2/xhc+sZQy2ukJsgHlKq4OpO3Ru4MDvbJI5eOTTeWU6JnA3PsAlWVUivqlHmaUZFxMsUGNJwEHAuiJ1SXccojiTAXTt/8mlQSaMH6jSkk5thoNdEbvH/dMTJQUTce1iJ9yEIe/QAR6DIKyIhR+5D3+OBBhRAC1EIpNsyo46R6HE3XjIqNwYgVHAMN6aSgFHruuHah3ALeFCvvYIL3M85FRAy00u1gnachJOuBnNOgrLSJY1NUI6YJF3ZEj8E0T0O77ZZGD234Ckzp7PjJiMuECx1jo7WN1jf83HHeRk8rjKK7quE9iGS63dmOz9R2B3O0MiPtE0FfRj+ldUQcYkItjVI7ouMaG5fgMPemMk4Taq+gOl4jIBgBoFVKeSBVp7FDar3TW0PF4fQJ9ImUPLVEYMG7M04XevP06pF6GkOXPGPpgvYVqTOSL4T2CUkTyxq57v8L88v/yb38r5T+I6J3RD8I8YPc/jpOW1yltoTjhLQzdIeEgrkb0+w5PR+oS7ShXcaFipt3LHw8orRGLj/RyvB5lMPR8xNWXjFgWjdinOnoKLXK6GI0M0rrOO8HCIFxkmpVkcekutdRDqk5o32gbkMQvE70spK36UHvOJhOd6q9U3Jj24XSE8QrFm9sOZH2zvl8ZvIvUP9A545fv7BcOs5DTpWUCj4A7o7JF1R2VEbnpuaMaaJYpjOTKmwlonpijTP0wpF+YEt/Jk7CPD8RJo+5N1L74MgTphdynbjfPV1mdInYAjYXdPmKW/4zTf+E8UEML1w/PKVk4pyJYRS9S3sbNuaQcCGNgagcdHZaH8K0WsagsTdHSWAWcXpC+kLLAWWlHAtlC3gv+JDx4SDO4zlh3cYmzD+R+p3pBCITk7/gMHr7yhwrQSJ3aWz19xS+ofRE7wdkkF0I5e97lP+tr38z2rDVTm8jRhIksEwTR86EeaOUIU3oZsTF4cM/orjGUVSvbWDoFHpqoygyT3g3iA+1jd2ywuOo2tMqiB8X6e02c7hMqYVU39kTfHzsTPEFbOP3//Q9l/XCdKoc9ca2NZ7Ov+W//PmPPF2+Y7vOyLxRTRCbx7HsYVyWZ8R7lpdX/o//9BdW98I5voA1Wn9ndYFLCRQChTu+d4LNQzXtDqbQoDUu0xM9RXJWvm4bL8tKyzt5++DXv/sfuNWD//z2n/jDyzdMtqB2J1oZhfX+xHp6Jh+J6/4DwXmOPT52cwfzeUb7yjyt5PrBpDYwRZJwzlAZR3zqodSE2kqpGbcK4hu9K5SJnALNK6dL5fQy8f7zB2CEWHCT4nUifYnDVNqFvhf0eyPKhIZIiwVyoXRBWNCz0fMOeSK9dWqrzJ886oy1fqLvG8dRkDrMmRYU70e5JURGViTfKHxQfxY0XvDrK9qV9z921t/dsf0dqQazJ9832j2hGoiXBUFpRcmWkKXRmsc7cFopeWxuXr9Z2T4DqSGnF2Y9jfzdU2crifLTZ6KAewq0n37CM+x02Q6qJk7nE+0K158Sv339jnyphKtQfOR4hp47y3XB/XAjfpo5XES2F7i+oVJxGqlHIn57Jn35mbYGmtlgFwvUvdBy4enTJ8zg85cf0TBEP84pPRdaybhcKE/PhB8y9qtP1PsVij2OAgfK086OaavcP03M94MUx7G2k5FztWNsjJII7ZqZf/XNyIPXoYeu+45eM/r7X2H/83+B376y7VdigeACpXfKe2J5+Z6jXIcIIU6UNOJP4obqb55X3m9/4vXTmfv7j/QCls8E/YbgHSL/QpU/cop/4H57g/Bn4ulC50TpET9lLt/c2e6d2ybMvqGxIKEMJJpM+PWFGFYKP+Hi4Mo3hgZZRmsVN0WCc4hzzE8rbOkh6Qnj//V6o0olzCtlu7MuZ+hQ22Pz5MYEsKWDdN15Or/CadyktveNtFeevz3D/Y3pCfq203GIi7gY6DRaSTSDY89M8TS+X284oKkh3jMxc+R3eDKwSvMTFsKYrto/FDhbHkKRxfh6/QnLSohPOM7kd1jjxJ6+wnunZOXkvmc5KVU39lseNKn2J9RFJJ6I8wlrGXQfU9mScL4wTZEpzfQOrY3+QZg71j6Y48Jf//WvvP7TN+Q+fBPOuZEL98rzp8j+/gXRhTVOtFRwRFQjkLmVjfW/u3BrN4rtLP5CLaOMZ2EgKdVFpGV6HjIw9R66p9YxwfPemBfPbXsjTDIcCypEfeS6RNiOg7hMaDsNG24r1NZw3uEUah2bjDWe6b0PR0bPg/aiI5pJq2jwHLcNNyvUO8sihMdAobdMDJ7dMpfTheOLp5ad8NJHoe8KNT9jDZb1DceBqUe9H7ErNXpJ1AbIyhQc/w9rb9LjWpKl261t3WlIenNvREZmZTWohwdoJkH//z9oIk0Kgp6qpHyVFc0Nb0iec6zbWwNjJCprIAhQORCz8ECQTh4z2/Z9a/UqaPU0AvSEl0grgevHzun0hPZAr3EUrh14PyIGakZvN1orHLnjGIp2b2cwoRxwOf+OUjN7Mdb1aYhiwojLlOqwvtDyiD7Oc0dliGlcWPGcab0SdZQsUR4xulH27aYEN7oFIkLvhjklCA+c5IgbCRNGptk7yV+I6YI2GbEQCiEWahvxHu2jFOuQMa1Faa0gOMwlXLrR+ri5cDJ4zk4iMQjIxtNr5Jef/8DHj2eCvxOkQBfqceJokSksiFSCDMkasj5iKjdcuuOs493KkTvCGWdh3GJqRrwwTSu9eT6vnSV8Rwh3QnrHeEP1iTl9wYXG+Rx5fxNCnQlxRCbNZPS3TB6H7hURRzkcnoB3HWNH5aBbJkbBS6TXhVyuuKCkxfCh4byx3xa8e6Ztd1IUYiyIvdKOQWA6r8q//vq/8/svv+Pnf/2Fy3Lh9pFwYeZyXrmc3YgU/zbcKSs5r3i9MC0BHztqKyHckNCQACnWQUPLH5SWUTa+fD1zPZTgofZM7u9Uu+PjivMr+/bG5/7B6ZQetB3H/hnw7h9J/kLDszxVtvbfKe3OafqvtLJyXAdVxzlP5Y4aTNOwr05xoTWDpkPW0wQvBlow7lhXODzohBah605wB9Mi7LfjYW315H0nBk+M/i/QimWF2uB8WlC9j+Fb3ch1+Ep82FiPO/3zg/MEW+zgZkQu5AxH//zP24yH8IVlPej5F27Xd8L0Cj5B2FiXV/LRybmgRQk5/dXv5msbG3QTelVUjFqVaVqJfqb2Rvv1IK6J7jslwOY7d9c4fbkwC/DxRjqtzN994Vv64NePX/iMHQ0Te31nviycniCmN6w5olfOTwfXj1+5XxP/8Ld/5Of3/5VLujAdkdYcuXtKeOV8XgnHzv5/Zvpt4fQP/0jpd0r+Rjw5ihd+qnfkslC1sZtxlc5Fv/KVM669sfIHvjtXTi7i9CBpISZY5Jm5Lby//cyvu5H0H3Hr71F+oYcbpWwcOTy+jA3ndwjfSKcTrcyU4pA+jYWkbqRToe5Kb43TOXLcN6b4lfP5RKlXju0+iorzC7fjyg/P31P7MeD4HVDhdPqO6JXjs0A/4fxYaJ16WunAidIi1n9E0zORC6KNRqdpIN4m9HSDug4ZTUzkz4O8HfjJkaYVDPZaaB8zcT2BHagcqNzpKlgVggu0A0J7wiqQCuHZCGFDPwfRwP/dC/zbme+ePbf7JwuRGIVqle4ruBfyNqbcU3AszxO6ZbbrO00iy/kCaeb43Hg9fR1r9KMFrb5jrdBLZr08oVejqaBzJLaIuzdcvmMvnftn5fw3X5HJ8O8H0gJcIpKUWq60P/+ZL8uZw78TT4328YbzARdOqB9lEr9MFIOQRjHTeU85xsL/9PV7rDY+P97xk+f16zNaC6WM07n3QuzQLND3TPOBFJ6ITinHQa2VkDw4x7FlLv/1e7Z/ujH93YVgnr4fNNUxAXIHKZ75vF5Z/mhYb2NqoJ4UHMnO3NW4X6+8OkfcOiEuZIT9ujGpEC5w+2//xtP6HcEc235FQiS5iZorh74zucrkL/zpz44ffvcD8Wmn2f9BKXdUT+Rf/0eW9YM//emf+f3fv6Cm9FZZ0sy0BvbtA3qghxMepXslxATJIaeJ+fIK5qkF8JCcp8ngJwcRtOuYuDVFQqC2hSgr6Iz1QK/ju3R6/Z5ShZkZemc7NuK04MVTjoxEYYqJSqGXircvuL0gtyuqDUsr5VtFZCJoZn4N7DWju2K1U45OjA61RteCdx0o2LQiqrjSabNne7/z8mWhfZk435VcCl493v469rfvd9yyjAKhHpTeUS1MUsj1jeXrd0gB3XdSz7jTJ316wcoTMSj7lnHxC2JGPRKcvo5ibvuZ3u6A8OX1dRB0GqPDE+KYimLs28yxd5KfseGbQdVQPwREzgXy/UrxDl8alIYsMz0flLeN++2Ke52Z/6fvef/f/pnz4okCLjiajH10wNGrMvGCc0ZMN8Tdx/umw0xqOuN5RvkJ71cknClbJ7hITAETI6VCWIzjfcL6hLjRd0AfghCUEEEiiBnTPNPK6B2Jd9BH4dgtAyfKVNi3d+I0jwGSZDiUcjgUQ0tmz5WmgdRnkhf8stPuP7EsE9ftwPQE4deRJ9cnVEcJs7Vx+zw2PL+SwopIhrCznoWYznxcJ6b4u8fNz52IYU1oOWBeENmYQuUcvnL9vBGXgvd19LMQ1HXCeeZ4u6Moe77TmuHcC+gKVllOSnf1UTT2xJQwTbTmMamo2ZBgScC7gSj87f2S8Zej906cJ47rwfT4d9Ta6FCMRP6DB80o1jmH8w736Mj0rpQtM8+BFCLWIR9lUIlEcdIIEmjBcF4oeuDjSqsNlBHpE6itcvu3X/jhjxHv4P3XiXxMpAhxaig3rp878yWCnVnThdv+KxLzEOm0mWn25O0b2n7gtr3hgjEvK8mdyRnunxWJxpfvZmgF6wXXfkevgSo7svzfTMm43f6e2wd8f5mGgdh5fPDMySNBuG8btm2EMIMH6Y5eMqoZH+vIm6cVLZ1eMkJC2uC519JHed1deXoWcn6jqzDpK13vSPyRON3JTXlentH7zBQPXPwX1tMfyGXlvn2gc0ToBLnzsR+s0ysvlyeO8smeG3Ga8X5i3w9O6ZVyrXz97vdYZUj51hu5FK4fnb2cHijjPp6N7m8JwRD5hH7j5BMXnrh/3ImxM6mh/RfM3mBZ+bwH5vAVPzm6/xPanxD9w8CJsjOtfhzIeHQOZMQlh+5+FO/DVGhWcB5SUpp+YhYwV4CdhuLDRC2QJjcOhC2MArcTtDtKhjkVUoz0eoyBZ1U6nric8ctCiMLnjwLTPxHjF0J7pasbex63PZjw/0mb8XE15wZ2yHlMJlpf0HYfevYhPsRMB+rw3/+uKtbcwJ89rgR9CKTThZ4Pfn1747K84kJH7cBZJ4oQVbmsC42CX4z5Uvh1v3Gj05eJxgYpMy0LL89fsHah7o7GlXQKxPSFt29Xfv83M/fbz0T7yu3zG707UA+9M0lm294IwfPT25/4/R+ecP1Ku/4I7UpIieCNOBeW+RmuI6LRH1az7iv79QMvhRAqYp56KJf1e+px4tMmavIEGot753XZiOGNt7d34nxmuXzh6WnC2pX9XtFtpec/IiqE6cbpZdRjrIM/AyIs68y+VUoOoDPXj4Pt2phTGnkmV8n1Ywgfcqebo5aO2Z11DUzrzu1DKSXz+pLwQb+Lj38AACAASURBVKi1cbtWVCvLeWDMpnuk/G4lthsdHQSO0ggRkp9QUe7fKlMayuf57JnSiu2B2hqNnWW9EF7OcHh6deSeqaVw7JlJAiodjZ9MeaG9JiQu2EfE7GD++pUwRY63H1mnC35xSB4SFh8DpIBtB61COstDSnNQS6EdSjgbaUmUb5X5rEiZoChdPK0pvRSi68jrDOYo//Kv2PeOenxi9wuTOxOi59u3b3z9coYT0HeOA/C/kNzCWgLlllm+f2bfAov7H7j+98qcX3CnnRIaTWBaliEACR53KBMBPZR6FDRG1Afu397xeNaXE2Dk+46FSIgJv/iRwSxGvKyEo3FIJPj+MH7OxCWQ2xWdEmwNpkCQgDMhl8px7EzTE/EsHJ+VEBdMG+0tY+YIp5WEohIpHxvpD1/w2pkPpb6MVno4lPX5gn56nJ2J7sLHz9+Y5ifSdKJ3Zbt/oNGxrM98fnzy9BqYF+XYGiVPdHXkUnn6fuf+cSO6hdD+SO4b01pZT54oJ+7XNq4B/6jIh45MbVwIXpG5YrGSb8coaL36hxBkMM97abRSEe/RUomXE1v9JM0nJMnIrrfK+eUyeOGlwTI/NsyKf1h8vT3w+sljZpRSmTmQfBBVcXEouTV0dL/i4oS4QG8ZZ4LWYbpzkzzys41uitFHqdNH9DDydjB//4xfZn796RtfX34YBzZXULf9h8145mKv7PsnjoUpeCY/E1pn2zt5W/DnBbY7iTMtQ/OONL1T6htpvWD6gpuNtGREfqW2jdYzWk6oZea0PvKpMqyhFMQLIUTm+cz72ycvly9crzeW5xWc0axBG2V/qWemp5VwVFq5IcHGs10yz8+J6e+/R84eqFyWiCs7XQVNHnOOaJ52ZJy/M8XlYY8EbYPrm2aGFEUyp/h78p5ZYmLXG86PovvIhM7s153b7YPXlyFS6VqHWbWPvPOyrmO623WYpJuCZyDyensskoIEz3yasVxQRhRj9SfsaBwlM58vSGPgA9sntXrkSNTaCesd0wL6jA9C00Qz9yiad3xo4DJGJ/mJ7KexIcOGbdh54hyI9Uq2nzgtK6YF7ZlOHQVuWZniCW+KsxmtnXh+xkmjHJVSjekUoU1oNdbTzMfHN+ieGDc0fCKTQnpibl+450ZvC8EnJAy0cVVwcRTCAbwbluPOOLR5P/CKrdqQRHEdEAYbQwWwIeVxFXHjMGUtYXIgMiJEqoLViMNBc0j0aGs4FZxziA0imuoQezk506vik0d1orfOYL8JpYDM/wL6P/P2Y2A5dSy+gYybiH0rnE8zxoZPB869kaygBIx5FMtr5yjguJIWhoZeC71XQJiXIZKp7eAcZ5p4tDaWZca7Z1QSS3J0bXz9vUPswAdPVaNWoyEE8ygFmBFxhNVjxdAOTia8n+hdOLJidSOlRr4pFiou3Ukhoy2w3QTRM9ruxKWgtVFrx6cLwX/l7duN55fv6OXK0/J35OP3qO3Q+4is6XdEN7FOaRQVZZCbcplw8RmRE0rEycxxjNu0ptB08Oon73i6PPPj1nh5eeXnt3+l246Jw/TCfgvU/sQa/wvLfPDz+/+C94UQfsC7Fe07xT4wfiUtcLQnWrlw+fod0gqlXvF+JgVDeyAlx3Zs+DBR6j66PaKPMvcwYvYagRkvDEymHPgoOFYw4377JLgXkDtKJs2elAR9OAlEZybfKe1jWOiPMz5eSD5T7SD6FdWVGjJfvv4DwQs+zJRDKTUzO+Pl+T/cbv7/2Ywf5R1jTD3P6YTzif3YOE1CbVcMzxQcaoOK8O9/kneUenBs+6NAGPHBgwj7NhYamSOVgtCIgFNHTCvejKMbfllIMXB7/4m3W2Z7gT0a6nbOPyyU451jP2F2Ii3PtF0o953l6YVqE5d55np/p/ZI9ZUoRuxg94Zrnho863ff47vw+fMbt70j8YKTFRPP6TzTaTTXkKhEOzDpVFtQqXRNvDz9Pb/+6RccgSaFeQm4diDqOIU/wBHZSuejnpD1mXWOJDvQ/YNqE+IWwmw8vzSCn+j1Cz0LW92o9cpl+UqMZz7vv7CukV6FGByE0VaOcTwkoLLnQphOHMeB9wuOE6aR6GfEKRLemERoLY54g1Ti1PBhXA/3cqD6TLCOqA4BShtOe3eqeIbdTA4dm0wf8CkgRPrW6K3iUsL4oO+Vvvch5JAJuqClQoQUHdsR0SD4JGhvlHaM7JtP9GOUpnKrzN/P6LHRsiDhhPhAzZ+EwKOYB7eb0UsmTYkwX7h9fnJeI7ebkvwd7waWzRw415miYOmJ/WfBv3fiH78i27eBJlwS1qB+POgq7yPrecuV9euKCwnflHma6KuN8vH2TiufHFMmev9op9ugyBwViYFUOtaVXhSPQ2VMO8GzThEVHROepjjvx3W9a+hx4NVxihGTTuugYXwezQLFFPOe88srpe3jWno/CDoa4jFG3Mkj08x+/ZHT84VeDO4Ff1nwp4BeN3ZTpuLwX8643qjWsd5wrSGi2Czs9zeW2TC9IuyjMKt+UG/anfl0oraD/VDm5cyW75RScXLCBUevP+POd44fD3742wn8jdmdSOvCtDSwjUWFfIuDC9wr5gPWI/Kwq+VWsVwIzvBTQpuizkFVrLVBZooRtjEc8HLAMtHZBs7PgTwt5M8P/CDVgp8IaULUBjnDPKoNzWXkw5ND269YHnlYHyOybXi/Y/2gzV/o94JTJXpHd4O04cyIMQ6hkIxbkSFV8QN54JXp+wsY9M+N/oMQs0e60P7DZDz4CVWoTXHuEcvyOhjP7gRZ6NOB+oK4afCwbWQ5c/6Jp9eJ/V4ei0ai5UDPTwRnuJVhNe7KPCce2QnwNqgpKC4ObvQ0J+7XjcSKixHtSq4Nr450Mu73HzEcEo3r+ydinjkuhOmEfjP0/3pH3ivez9RWEZ/G+wJQGvRK8xXXBoqs5MfUS8baYV6H8+FzTMK7dtanQK0HuR+kOFOLMcUTd/czzj8oS9IHeEFHsXdZEv1og6le6zg8OY8a431IC3sdnOqSG6kNMZKGseHzfeT9c2m4NsQ7MRTMlFIirVXW9Mzt7eBymjF3px2XQRHBESdlWoZUykc/uOx6wewACYhNI6rUHXHpqI3prPiOqRCTjKKeNZyfye2K2Du9dcxWOoWqByqekDylfiDe4yeIoQ5kpT5Bm/AUqDIOTqFj5MdRxJAwyqrOO2yv5NyJTsbht1ZQxf12dBF5ECdG6bFrxxgbWXGDjOadH9GA1oc7Io1ImCAoRlr6KO2Zo2nBZNCdxBmmmdrK+Jv2gSZFBjFDtQ70Y3TUfjDrV47yDT95rvcb62nCuwBaWRbB7E6rCS+flFZwfsH66IngOjlXWj5zegqUK5TqH4XfPggz1lBNOL9S7Y7WJ2rJxPMnLgnaGrVFpmkhuN9xlA9672hX1PTBVVeCOFJM1NyQhRHNCY9TodNH4bUS8MMAOymtDkKNaaT1TJgrFn/GW+aolSXsBGcD59krz99NHPs3MONz/zPz045vL3h3xnmHuE+qddTNLPOZWjy1zUxJmGYlRKVbJkwztVTOlxO1ebp0plU4nQQ1Y9tvWDyQcIzYkg+UXDEeVKWwsqun8MTlNHPNC/lo+OSJ0wRauF8js/8bvPwN337qnE6FZX5jL5HSF6bzF6JPYwpOAgugEdOO9U4zT1OHMNPq+NyKDC+JiODdQDb6uOP0O1oxjt1h+rjtCZ24dFDws6PfLhgTSmGZgRYpm0HzmLzzHH5irr8fpDH5pJsjt4T57x6F3f/3n//PBc5p9vgAJuOaKPc3/OkTzQvHzejZHkUKox//YSZvjXzcKXkbSnbt9Fpo252cD56/fkFqoe53xIMlobhGupxQZBQW9j5y5tZ5f/uRf/5v/8S3H39hvzr6ceb265BcNB1lo9txjJO9g7gofulUGxkvtI6NghZyELr3vD698rJcKHnnXnayjsU2pRMhLKQUqOVglonneObsAtF31G/cyxtvt3/jur8Tl4SJ52ieXBNFZ7I59vxOshuvc6S3g9w+aVKpGtmPwJEbKUXAxkJAo/WNWgvWJ6J/xQWjy5Xey0N8MpThg5SygBkpOmpWgruMHNXkCWmUEeYlYeowbeRDKdkR/AIWcDbjWenNjQPSoey+4T7vFI3jQ0vD+YgLEdVCPoz1PBOkI36iNE/OFdqB9IpZGnGV7ZNyfGLspGTMU0DwlENoR0KzciwfAyOXoTnDnwR3d2PTJB3RQNON1u/D9Ng9+1EJoY9TbHfUe0X7wBuighdFRGmlMqWOUhG34vuC1xnnJ8SPTOj99kmjoO5AbVAsjCt6feclrhRR7sXDcSY5I9iFXheKCbIuFL+MuMT9VxyfpJeE9+D2QqwDsRm6QXC4kNhVKTYmqyFGuhrz6USrlaMW3DQRfBybM4QuHutKc46wFXpUkhg+KVUOctloZmgMuNzIHmTvSAj02rHSCVMinSf2bIg24uKoh+ItQhAKlZ6VFhzRjFaOgZWawJeCPzJNKrlnoosc24ZP6XF91/l8+2S77szThCn89OeRT6/cKHYQ14hLQtGMmxLmL+y5k9L3SHDExejmOPYV+jNmg2RhbcExPsveCcID/9bjEC6cO/jBE+5mI48vQpwm4jwNkkQpBIlImthzwVSY00rtikjANaEr1N6JUxpT8CPTS6XlTC/tcZ0uHJ+dsjXMu3EALWA1jXygm9Cj4LTjnOJEH92TNq5RbeBEvU9D4Xw05ADmidwz9r5z+vICVrDS6dlhuvzV43SeF2rLjEJiRWumHgfFZWw6WIPR9oyFRHdGikZwO6W+ATqMcVYxMvd7plU36CKpIqkzXyJZdxpGboZPZ+L0hMnCUYzSDtLkcQ5iGv0HHodG5xJIoKiwxJU939n7nWXynJeAhMberuj9RvvnD9yn0ohUE4hxbLa7ojkDxrS8Pjbfivj2+EdHpMFNeLcQw53gM133gbdzOnB8LlPar4j7YD07fGh0G3ZiP/bz9K5AQM1DV7SMxde5IV4yccg8U9vIrOfD03ICXbE+02qkN09KJ/at4CQCb0xREGuYFqaQ8PaE1gDsfzHnGn4U9Xok+gvoMAkex0HOO9pG7yFGCAlyzTg5EdwrraURXVQdwwVmcja6HSg3urZBP4kbSgYcIUw4H6l1SH/oMKdE9HHE9qg4N678TR1zehq0ihYp2aHqCNNvReBKzgfOOYL3uHEaH2t7H0zn3oaUDCdDnvX4XgqOTmI4jSraC60Y1hNOZlzwmBuuchWH/Dvz52/4XiOi6tBiaEmIhqE3Z8Z6xFTw4tGWyPtAFzpnuFBofaN3fayZ4wCo6jm2E1pe6TWMLKOrtD422qqJpoPGEaeMuDut39FecM6YJmNeDryPhNQHAUkMcUPdXnIk+DPqfxy0muKwHojxzLK+kuIZLwtiM6UItXha9ygOpdFtxwUjhEjyJ3qZx9CG9ugfzEPKNglNMmGKmEvUstJbfDgH7nTZaSrkktD+O2r5I72OQrTD6O1AJCOuIQ5KNrATySW8dvpecIyCJwxJXdZMk4NmmVwqORvLeqa2O2EylDCQoaGTgrKK4vsHlr8xu1EIDrEgYUelYUx4vkP0Ky4W3PIjW7mh/YLWZ+pxpuYA/oa5O2nqGGO4MA6Ov/kIEhCJk4C7Dxx0GK9UTVG3g78PgVNPeOeIcaCRWz+GsC2FIRPyATdBoxDnQIiCdxVnN7S+kawyrd9xtINuDpGRa4/RMacJivznbcZ9CiP37WDTA4+S/GhT0xboC9Y8vYL1v/7PtuLIRyUfSmsBYyx22/U6HgqaOW5XXI84XcaETSrqMz5GTD3eHrYyLdyPN37+9U/8+OO/0Pqdj+1Ok4RIwGRwQns/iN54Os2czzOlZ1xKhGniMj9xigtOFHOd9eUVWVbejhtVDD/PnNaZdXakqKznQEyR0sbp3rtBbxYbD65aGkom6y/4NHBYvR5ozThzBJkf+dU7Kcl4r2zk2Uozeo84i4P3bIlWRl5SrYIcQyhFoPaNYDDhqdfRaO/0YVy0MAxldmAERNwodDIMmKaKuEQpcUzb6n20jF3HTR0XR1hTc6ffMy17emijOe48/Wi0XDAxxEesVWLsMCUCjVAr7mho7RQnqAWcVwRPft9oplgckPwggjhHPTKIx7WKXyO53zF/jGl/DuTahjZeOrIKkgfmrweHesPKwFRikVKVdtjjdXrMArUJya0crTOnhGlAYVyRakNLoLYVaZ1IpXqDvg/utzd6uSFlY15XsqvQM9035iUQ2ygs1xDoPeGrYNa5Wid9fSLOJ6wFUI93AV/aeJ0+IGkakgcDQiBMgRAbYVGKgZYJaWNBcSZYb+R+oN7hyoGFgPSBiTMiWh3alBAdEaW2G14DPnn8PKboGAQ/4yZHf7uznCBPmSBhkG7C4BqrKD44zBstC2aerjPt4Q7wKWD9wA4lxnXcHJQC7aDfr3DsxBAHkmsvzAw8qEsTaZowGrVlpulMvyWm0zPiz/gw4x/Fb1VQ81QFP01YUdo0MGeioAVQRwyeFhSmBTuEXhuuKc48XSJNBknGnyfaUQmnE9Zs2ARjwseI1kYwGTIzBdGOhIKECq5hWnE903ojVoefAy2PZn6zQdHU3nDVIM70rFg3QhSUhkknTJ7a82D7a6c3wzQiVUY0wisxgJVC0cp6ecLKkBEpY0r7V8/i00D/OSeoCSVX8rbR8oZPcPQNqxVnhnjBhVGOz0WZ5hfMjYxqOQx9FN8IbpTw+iA1OHNjXte3Yel0GaGDOlSFeUlcPzemFPC/iYn6GJYEEagCfsJlRzVH8okQ4shhuzG9lLeCczNaH3yNMCI+g7zVh+gpDbW7hE46R3xQRNtfbmIke6KXkXGWhkaHuIC3gJkj7zsyC0t4IRejmEEa5Ukx8Cr0WsfnP4K5EcMT9yBWECmmeGV0pNpYNX0ALzZmuN4Nm1/rSBjWYU/A4/EM5nqzRlwmqjVK66TEKKYeG047YjIy26yP6awhQbGkaFLMNWothLhQy1jsmwQIEZNIqw47OlihaR+3n2tHpgfO8HE7ZlXQIqQYETVaH/Eb5wy0YjRwSpf+wD4O9rg2Ax3FPqeernGw/YOOyODjmYEDkUB3I1oSljSACT0AEcONuEr3Qyrj/DA923jWYA9muXsgGWUU8Xs7DZoM46a01YRqQLoMZLJz9N7pWkfcRQexKjrAKuIM720I9Gy8X/UBnXB+pmQd72mL1BppJdJLGEW/tuPTJ109Tcff39zjtQaPcx4nQgzCPC3Dc+LlweZeiOGZGM90PCqeaYoDFS0VcUqMI34n+IGECgW1g66jFG823rdulZRmmjoqefg54vidbsPwKzKhfXxHHQ7TNNCLmlCJbK1RxOihEWdBm0PpVCvUppgmtMy0POE4U+sj7WCB1t1YX9t4Vhk7afG0nonJCGGU1WttpAnCJEzzEDuKTgRJJG94NrT/REzvTFMBPQiysU6N2XuCCV4OYuikKaPkB57W6BrgN6Ru9uhDRtmqIiiQcaHgYx/2ax33LHEyQmhA4+HpHDcOBuJXuvvExUiYhkFYnIxnY0uAcBz6KHUKj8sgkAEjab2C87j1le6HXMtJILmZJSaWoKTBrf3P2Yy3h1I7JE+PbmTT2orS8H4m+AQo4oaR69//3D4avdqA/ROpHWov5JyJMpE/3tn3guiMlAlXAt6E2u5IAJ8mfJqQJuQjc5SD7dh4f/+Jo/7C2/5vnL6uIyzfC9I7E/CUIt8/XTilmbxl1vnEMq08nb9wWc5MHoIo5+cn3kvlX+9vxKcz58tXXi9feZoXpggvz+NBoD0y3BR9ZKC6Qw/BykTyEz40WmsE53B24PVOojKJG2zzlBh+sxMpntEuI98mgeROaDXEIrXmx0k1jqtkOWhtMLijnplspu8VLx6JioSO94pg5JJJ80zXAy8drVB3o5WxwWkakRow24lzoFlB0uC2aqtDlV0E9ZCioEvCm9HvRsuKuI6a0nIlzUrtMg5K+0YsGQ9k5+iSCHOFZshh+LAgD/13z31Mv6yCFLwZQc5k7si8kzD6m1GjQh/mRl2VkCP0BY0BYiP0hnWPuXFN5kQGC9o5iAOVJy1QnQwqhUSUTHPvdLtiVbE+cmNzEJgmfIcwhd+4kPjZ05NgueDdHTttiBek7Uio2OQomzFtDbSxn1amH77A4dDD0V1CY0BKoR2Dh49PuPYoGaU0GLzuALdB8iS3oLmi2Fic2iBsECP+2NHTCXbIXdGa8H0m+YkYPS7v9JiJu8OdEj46zOvYoLgFVcNdG/PLzCaN6BMkj8OPMhBGiitHzrh4wnqjV6gYGjzRT3gTju3G6emJcj3Y9wymRBpOK2qdWitPi+GOTpAVH8/UYrSj48Uzp5l+O7h8fYXw2zRa8EEISWl2oOLw04JrGV09eEGb0msHOjF0moMuZ2zreBcJbchPOp7SB6bOnUbshHWiH4UpRsIc6U6R3oa5EhvXl30c0F0Y6DtzY8PVa3uUjoeuVk0fchGl6IH0jExGaAc+GiZDRmLO42Ok9kpap5HRryPv6tpATrIosWZ879jTOMBZ9w9kYwH++kGuUaArdEdvfhArasOXEVu5tswUHEHHZKfZSOq0dmK9/EBDiVOk5EAMK+Id5gLIgtWA1YCzgKcR5MDZNg6m/SB5AYs459jveYhXBawO6oWjIL0QtI8EbD8R/AXU0wYrkuASXR2hC7ZMWFa8DLupPQQyJkKYprEhqQUVIywJMRtROUCtY0fGyUx5LKw+hRFB6IHahpLdzWeoC/thqPe4eUZ8hD6yuqUc4DsyGQQdMiIMMYgE8lFIBFQE6ZXGAbLjZB8H+wn2vBMcWGggZ1pPCMPvUFvHXCGunt4c5YAobkSdyoG3PJwbJMTNNKuE6ImrILPRfKdqw1SJUSj5jo+OJuNmzdxgZ8fe8WYP9KNiS4M4pEHokPJpHfK93iuqjVw6FmQ8i7rQmyJBUNdQKqp5SJ+EcXNwNKQGXFgI3lFdHbjR8ODmuwev3SvWC36a6Zbw/oR7YBd77TjTscEnIS6OWyLaIKd0HcMuFEcnb2BteaATO613Wn0MB4gPTPIwUbfWHv+vwrE1vBghHcSUx5Rez9DPtOw48mh+m81omQhBKDpu57UH2uFHZKffiOmKt0Q5hN4S2IJ3J6JfECJageZIKSEWCS4QnMdJIvgzp/OZrIVu3+Mj+NkgFsyVIbnqQ3ePq/il4N2O9Q1TQ2RCmNGqw4VQChZvhGjEOERdrZXRfO4R6TNWhmnXi+LNQ1vo+UTvEfMZFz9w/g3PNyRk1HWUPiRvOlGzH2ZaUfAbWTsVGb6UpjhTzCpTOo/1MwrJDcwnreLcwHR6PFEakziiOZz1sU+j4IMffUNxaIVJVmY3461j+omTHVOlZQ/Sye2Nzh2fRqG1HQGtM71O4yBjOsrdVMxXzDfQ8ewOfqQOei+YtnFDaUN2iHgs/oqEiAsLaRo3fL0mWvF4MXq/Eb0nhRNaA636wXH3K0oauQHPsJozPt/RJZKbCE6Zwn9iTKXTqdKIS+L15YWePOIDyEq1jp8KkjbiUji//DVN5du3n/Cu8/yUSKlyHL+wb2+kIOSt4voMfWXbD0o9AIfjjOrMbfvg8jxjTNTtoB2F/TOzvTW0TLz9fKMejadLYtt+ot4zZMdkE6dwGhPLXIgK5+R5mjw+KJWCSWeeAzXvvH/7hSUufHn+jnU9M8Un1viF5+V3fDn/gfKpBJ05xxdmVmZbSMw4SfQqbNcKeqLXcepO6QwSB7fbMo07tO9xGgn+F1IYEzQzj3MRNePYoBRF7UZM44vnSQgNR+aSvh8iGBJhUYQ7k3Osk8fHwfYN8oV5Xv4yaXBOAMOsIW4nLTfKIQR5IfkTwc70PVF2o2ZH7wsmidNzY4mQbKLe2ohRzBNrjJSPG7e7shePuxtOFu5FyQ4kCKFlQmzESWn3wno+c3KJYI7elZYz7b4TTwv584r4SP48CHHFS6IdlVI66bRy3HZinIc2+Ehgg28voqPQZZV4LsyLw086pm8SCNGRZmW7/0wIkev7O25tBMeQNZjiZkdaoGnj0MzpZR4567bTj7FoyWVmr59Mf27cTzP+nNg/8wOh6HFSKXqMB9hH58uXE6aF433H6jggtVJRhf1o7Pd9CCpMmeeJlEbWtu0d6UJMnflSsHhFZqGoAxLn+UIg0oInOM9n3pGjgjZi8kzLhBncPm7EMI8StYEONSriBi6uF0XiBQvf4beVlo0KQ5l9d2z3SJi+cv3pk/Q1ovuPiP/AzxWzTtkF5IzNY2KRtwPvVro/U+OZ7CP3knG9cnlauPcrKUA7Km9vd0oTLpcLU6yE0ycxNfCZuDhyOyA4fJqpTQh+RWQlRM8ynzAb0yH8sELW0lniitdGYWc5PQ8shnVCaKQo0D1lq8RJxibYdCDyfpuk9U4pIzbTf+M2+ycoExzQJHC3hGzKpzTks2P1jvPlL1OSkguqg9G7nEau93Y9sD4T3GXkLouMyJ0HcQXCjqwRN02gRjsytVTmyzNHOYZRrnTqnmnHXxfiy13J2wd1GzKB4APTtJDSQu3KtJ44n58GzcdHcm2UWghRmKbEcWRSWgg+ICKoDRtdmh1MikyeQw+K3vBpRu2VfJxo3eOi0Wrjdi28fn0e0hccrRV8DPg0kcs2DtnOIzIzp/PjFiejlmmtUQ7FpyGUgYZzRikbZiM7LAFqPeg5gi304mhHGxt6NxjPLmQkZnQKY8paFNvriB1Ex9YO5tMCzdjyG84PE6TzHuVxnrExRSylInSsRcrh6G3YAl2EXsFJwuxOaZnbdifXSlN9EEFsfIYY37UaO4c4KidqP9PKxBxWyJlQHWGP9ANiPBHiGVWP9nGaGLe6O60fpNNKChHpShfFkiC1jqt0Km2/g3WcF7x340ZWO+fzmd4Zt4Y6vvfDdukI0bM+n/nllx/JJTMtiRj9+Bx0oRZD+xAmlWL0NoZrPnlqtyrYNwAAIABJREFUN459xFGm1REn/3j9De88TiZUPU13otvo/kCax/UZvw5qVy9KqYNt3rXQ2jGGMtZG36SP5wxm9AO0rIAjJOXYDo5jR/WGC3diFOBCzTPbNXJ7d0h/QfQV689Yv1BywgWIE2g/Ue5n9rs++iuB6J/QZizpO8qhAxwwZ9J0B7vRW0Zswekr0jORRsCYJBB6hCMQNeHU6OUO/w9r7/ZjR5bd6X1rXyPiXDKTZFV1qXskjQwMxvCT//83/wOGAdsDWxrJI3V1s4pFZua5RMS+Lj/s0w23YGD0IAIECAJMZB6es2PttX7r+xjRrTCFRzyn0hmkE4PQchlLsDbgwoL1E71b0poGGaoozkyYNo/pFuuwVyo4IpoaWjJOGp2VVO80HfZSpI29B4l4P494V2Xsx2mDrTO3iafYkbLS7mPy4zQQrCfEjvFXlqdEmHa2/AshXpjmbxjWgT9lp+k6RHIcyJsnuojooKmlFayMysX1mbxuzDHh7Y1e3qipYvSFYH/L+v4JaT9ieKLsZ7S+oH3ID9P+kVInrtdK5Se6/WdKeaW3G0YLlgb2G8KQus0HNwRILZBTJBc/iCLSaC1TciGlNIzvvaE6XqveR80weP9/IiwxpklGH7GZyuH5gtpMKQH6C60s0D3eO5wbkaxS8sAsJxl0qd5HxKVbVP1/t8b+t9NUvGAnj8XC3lgFTuHAm/wLx/OPYBy9FbquGP32F//2+aNjnkG1kNO47TyfX3j9+sb1/Qs//tV3bFvhPB/IuVNqpitMS6SRef12wZjIYfJMGfK6cnu/E/3E9RXMBL/8Xpj9E/Y3B8QGVhVMrpjFUPPO+dOZUgqKYnLFloKviumG/frOtCUWe+DZTiiZzXrq7NHjgbsobyXRnTIH6IysXvTKwSp3n0nlxtlNFBkb8S5EetpJrRHcR07zjDfQ+SOH5a+Q/sJb+onJd2IUcn6jlpnZ/geij1zef8W5Ts0b6MiTK7+nWiHpC2Im2ia4slDjGK+qTJziB0r9lVpvHA7fU0qlFMXi0N5I7Qut/5ZDfIGS8e7A5faOkY4hkKsQp4B4T7tltrRSzY6NDesddc3c3x0qP2CmK+btGy02cEpx4I3jKJGE0PdAev9G+PgBUiOVFQkOg+V2X3n+4QUfHO/7FR895w8v9D2T1p3WhWrhKR6p9cZ8hvoGVkBCH7HwbEi9EKWzpsjxqaLVYF3AaKeu32i68Tx/z/u2012iXxTjZ8wSRgY/X1ABOQTcBH1vQyiiSrMO6wTSjuTO4fQBvV9xOOQ0KB3t60rfBf7jjK9X3GrY0kathWmyYJVUG+oi1kViPKCljI6rVeo66C/OB3rlcVP/RNqHrMH5PkaaCUpR2uTwSdlq4Un6WGx0DwnJVjASURyHwwnbYE0VcIi1Y4Rb7jQf2cUS94bzO+XQsAKTsehiKPLfeDlAcRF7O+OWZ0pLCBt+3jFh45Rm+hT43H7m++8+wFZYxNKa57qDPz6Rt/+CO35gCge+/ssfOTwvHE4TLSfW98zxw490s+JjfCw2CgiIBevNYwl4ITQl5Yab4uhS7DutKfSJOB25f/mJflDUO2xzaMlYCs5aehVSUvxp7EAZHxhMKOhi2FvjsMwwB7RsHLzwZjLSbzib0eNMTIUaM+HXb1ziJ9LdYavFHyZM8WzXxHI8cbtVTu7ItgvLNDTovTaCX8iucn+9EcLCut4IIbBvK84FJhehtPGwE8hdWawn7xu2gXV/eZD3/pXJntjLF6KfyFXZ9p0qgnVx7Gnsdaiz20bRzjRNLIfIvt4Bg/Uzva+I6VgUGO9JuxS6aaixGPsyTHXSqFRsn+h1ptULQmQ6BW7fVlxRrOlYY2hN2UvG+yesdPAbPtoxmWsBnMNYQ7eZLpbjYaKumZR2fJxxRmm5kOvOfHpiv2e8wjLN3Pd1KNUFSq1j0StYCoIXR0srCLAEmoNWG0cf4b4S5sH1d05oJZPuhZoqTizOu2H7zJHpYFg1QfVDUtOVyTe8K9xSZTkfgEKcA60VcsqI9rFQ5yzrdcNGh7SVJjvBeYIX7vcr0Xs6mbS/Yw8vmDaQdF0mJj+xFWW7NqbwCdMi4l7oaxr0FmNRgb46gpzJGpG2oG1kfYO3dGfYUuIUTqix9GqHslwsJtixXxT9yIEBKe+cn59B+1DFizwMtgHvZrY1UQWcd/SW6VJwFrAPEdd6JpeNKVqsfcT2slD3hUUPqF1BXgfjme/pudDbippMrcuIPKgSwjQWREVQfXSIpT9Y9zNoHoK/dex3iH1EqQi8Xv6B5TQzTxP9vSLuyrZulLyzzB4xCe0vqM40fkV9RrMBFazLhPnOff+KmDe8BOr9ibYviHSsvVHanV47y/GZS7ljn6Yx2WdHQh9yKjOzr0/M+pFavqHqWU5HSkuUBtFacq2c5pntPnaArHE46xEctfVB3HGPGJR4pDssK1YSBmjFjOe4CrQdL8q+H0fGm0ZrsN0rwVmUr2z5guLIFsIUwRZ6umKwtHpG5IyGxtY7tr4Na7AZ0wskIDZR6krghZP5kU12Sr2RU6dVpSF0d+O6Xkdef19INVBmIb7A/ZIoacHOv2VNr1wvd4zOROdxGFJOqPkZGxtUi5+/kcw/DZOvWahto9l3ov9xFL12wWij9s+UtiP8hnSfmeOE+Jm6T9Q9juiP17HoixvT5kdDTOyI+1k7TLAKdAzGOIyE8Tkx+ueLk1g7XvvqSe//ma4btX8jzuPiK8Zi8ZjSKbUQYySXSE31sZLbR1ZePcYs/37FeAgePwfqPbHdbvQQEDUczweiq9wul8F3tc+U7S/HqmZauedOr5FSPb0Zfv218vp64cPHE+/Xf8HY78irp1oLpmNchq48zd+x5Y21vOKY2G6ZbXtnb79wv38lLUd+fP6e2/5HLu93pu8PYwxqhGYNFUi5gDtgUKz1/Lq/koKlH2b29yth8Wga8o2fXn+mG8HaziQG33e+/eEnQq8YBLMXpNbBE5WZkh21GPLuaGbBugmH4E0AtyPO0Fzmsm4cD/+BaAK39f+k5e+Q/oGSLJsKx+VvYPqZ99f/g+/PfwuXeURfZj9uWbujb4J/ihRJOJNxRpDeyZvSXSAcLNX8A/umaP0OZ3/knv+JrbwS5YWQf6SmD9jDDesXevvGes1oueOPDkRpCfxhjEWlQV0Lhx8+jOWF9Ua6rHhZmD8Oxue2/oKfTxyWmYSlNAjWItbQLhvz4cTldsUdTxzmmXXfeXt/Q6MjvDxz+/IzVTtnG+gqGOOxZFLLHJ8nWHdyzjhG7rWkQpAJNy2EoIQeKHnof1sXtHeshdYa99uGn2eMF06fDnS709eEPD/h4ozRQrtfER+Zj56yr0gCxeCeHOqE/b3iV0/9nWNZDdf3QDha9Kjk143+dWc6n2AaXaf0+Ss1CP7osGE8WJyxtCZgPGE5UG9XluM8ljXrhomdw4eFsl5xsY/Oq3SsTUznhumN/CpY74nHI62vPM0HFoZkpxtFAdcd7vDC/XLl6TiMgdHPVGmjmK6Ngzjk2VN8xu8bagMaLO22IfeORMPtkvj4/fd8fv+F2DPqC/vrO7TM8rQgRfn8deOULb89fQe9kqXyvm+UBIt/4aN7Zuc/U0xhu79ymDKH5yM2Cq11Quyovz8WNSM5bVgf6arUnrBTo24reAMN0q644xH6RtWNppbFf4C9oTnhv3thyyvzchw5y6oIAlR8eODqWqeLGfxuN8Qkdd/QwxHg8UC08Pfv5O8n5D/9yFQ6+X/5X1n+599hnlf6NKHrzyhDXCLV4foB58/Ajpg37PRGr4K1M61a9r0RY8TIqIPm5QnvPJc+bI3ahf2+oVbQ2nl+eUH2Sr6tA4do/5KmoiUSl8a2mrEkZhmZRRsIUxjIvjbQXs4HjsuBsHhKvfPLH3/hh+//inVdwQrOGXqv1FawRvBToKTENB9Zpu8o+6+0vo4YXBfKPtCizx9/Q6nv9GaopXM4B3pTypqwziJmQqXDVLFSKTokNsFFwuSGMdYIad2Y4xCddIXtto56+nQcD0S9Id4hLmD2hncBbUrOI5YEHs2F6CJXBKtKrQnjDOcpYKpyva0skxvIQzVoHxi+MNshhHJKKiuOJxBDaZVgIrSRh50PlpJ3DA4fDbUKpZRHZ03pLTNNHmqn1k5ogZMwuusSwETerxvx40f2+pU87zQmjJ0wtg7xSx+L7Zf6RpwDpE5ON5oWuh8xnlwK994HYaM1puWhiFdD8J7iK/vtjrWWaRkwgiodayw+zKgqt+vKMk8cTmeOpxO9gerIyPqgSHVoF0AeKPYOVlHfsUx4O9P6huFKV3nQRBSjnpb9WNqcLhi5oTZAekbSkWQV9hWjiovzoFlY+8hde2wb6ENlLDlr71QKwVtq3WhtYDCt8WgzlKxIaDTJIBHthTlaWsloKVhhTFsomHzing/ktDLPFp0YdlMyvS/0/UfSDqeXHel/ZNOI1O/Q9gMiBeQnmv2JQ/4fub9/w7pOCI9sdh3F7nJIpPK/0+oPODezp0w4REQN633j4+GMsYymV3A0HZfs3oRaKiE4grMU7aS9EEQIwSJG6VUpSVnXlY8fz8i1YcxEPK7srxkjC8ti6fVCSTvevHCcnrmuv6dHIRGgLBgTsCZxvV/ws4C1vL1HnuMJbzpoxNsTdZtp3WFEKGXDy8o0J4JmSjYoTxziGWQj9Ve8aXinnHxkTZbbr/cxuZA7kn6H3SyfTgURYdsTW1o5Phd6raQ7tH7ldHqh1O/ZViGlnW5vPL/8Hb///Rt//TcvrPeK1CeknaAd8Faw5kZuvxDjC+u2jcaZXLFRsTHS1UOvGDW03pn9TM4VZ8dktLaGwZJzJidF+47IWDam9+Fe6EOa5+Lb2DVoR2odE5yx5Gqw5oANgR536t2hcgA2nLcDSQlY95dn+P/fr39zTMVgRsZLYZ4Xzocjuews8xHnLFOcEdzgYf+rr1q6o+mR69rZaqNbw5oK0+lAZifReXv/wvX6je1+Id0ulHVldo6WE5OzpPXKr1+uqE4syyeMOXK5VcQd+fqa+b///meW4294nhdCL7i8M9WG3Hd+PH1kysIzC2FV7L0z18hzeOYpnrB552yV+vULft84u87kBjReeyanFUvBu05tK52Cmo7xljB74sFineHtdqPURM6F129XrrdtPOSsY5k+4HzFiGeKB5AbyzSxLBMuvJH1v/D17SeW+Dsu3ybybqlaSGWllvpg5xr2ZEn9MrJ5xoFJ42FaO3tK3N4NzglmulHaGxAw+kwvE9oq55PSH+PBaQp8/fVnfLB4J4ONbBWMcHsVjHoOhz89gJScBkJoni1i3tk/Q3Yz4fwdtntsGfzXjStM75h+p0gjWEcPjm4tNRdUhJe//S2USm6V548H1vVGrxXpY2Q+HyPYxu3yjbyvlPVAa4acDCUHwOHnils6XQqnD5lazCh4pCHGMscXxB/QmsAo3j1huydvlZIaVh3eRGppGAzlmjEmYh7iEs1K3vLgmRuhfb1xcmd222lZcGKJT5bwbNj+sJG+NtohYxcwSSh7pfeGk5HrTa2T396xRhFvqbXhwpn58Ndo/ZG8f0TVkbbPOBniDnf/Df39AH0IbEyqJA9HG5DJ0WodmCzttFYx4pgPZ/Z15f3bV3qq5JRBlBhn0lvExwMCrG87ezIYeaFuC9tlkCQO9hOlO45awCSSfkXSFa2dhIdtwmlhv93Z3zv7u8P1J87zB87LjHDhev1H5pfOvfxKmJRlifjjE8UeKP3Icvpr7uvCNEVSydgHn3sg/wRVmJb5MVLsLIeFuu+kfUfEEOM0iov1zvF8BhZ8AGl3tDZUAyqOJhshQm2jIG/a8THgrcM0xSLctxXsKGjaVDjbzse/+4R9Nlz+6e8pPxjy1z9Qp51v7/+ClglnT0PSsn3FmXey/spydNgeCP43GOtoLdG1EKIjRs+23XHeME2et+srMXimKVK1UUXHz6tjEXC7XJlCRKyh/itjhKJsaR/nQclse6I3pavy+csXWhsGun3P+DhjrKOWTM0JYxzWBm7XlXmJ+GDAPAyaxiHNIW1hcp6u3wYGMD9h2hkjGcwviAguzjSFho6F2watdFQN0zJjwk5OFeVEKw6JIG4D2VEV0u65bhlpQi5tpINzp+aGisXGIRQL1mOd4/3Lr4wVdcUEz7TM5C3Rex/NEYBlxviA9o7JlakwjI8+0BnWvbo3NHcEGfnyIGAbzjV8KJRro+Yx1TAuYWyjbXZMO47j1U+pcLuNPO80TfQ+pmklZ+a4cN3+AEaY4gdanri9b5zPjlS+sKcb3p65byt+jhxOR2prfP32lWmJxMmN4qA22jo6/S4GnICUTHIVNQVZN9xkEGfQ2umtY6Y4zoIOZpoxajB4WuPxnhB6h9qE8+nDiNTkRm8wjJmKcUrKd/J+f8QSxr5K8BCCA4RSEsqwlc5xcLFVldYqwhC10CwiiVp+YZpWnC14G3HyhOEZb2dcOCBq0dJI2yB8/WmBuDfP/fWAqKDdknclxE4IBTTT2orz75zPR0rd+PXrZ6w00nahlPvYgdKBsWu8kvm/SPVXRAzWFYyt9DaT10+05mD+A3ttCH+Ds7+jSSXbf8YsPzOfZtb1e7r8gTiB9khJhuA8T08BsTslGxx/y7QcUBx7riAD06cI2zZQqvu+Iw6wClYei6B9ZLEDQKHmnWY2uhVaD5TmaQi4An57MPAjtwvUmqn9jdv6yvXSseaEyoXb9hkrJ5b+W8xa0dtn3HZhLoZDb0xlQd88B/ONnoS8DgxoaRe6fMYtX1iObxzODecT9COtnMh5pehPFH7PfftCSZZ9s5TixkQz7OS60csTvU2k+hPWKdH/iGFB5Q38z9TSePtWCdNMDCfeXg376hBTCCET+0J6c7wcI++vF2qtqLuy651NV3R65fjhGyorrSfCcmc5FKyJtHKg1TjoOWasdQpuLOx2HWfh4zKtvROjw7mI9YY4O0KYRnaesagdQqT1hHWd+eDR7nHyCaOfqGUa2EL/Rkk7ec8D2GAtIUamw4QPDpH/ft/731yM9wp1q6ha7PmEs4KahhqPmWfCfBxGr/qNbr/+xb99Pv5Hvn0prOuOCw0/ZzI3cl/Zc+Z6E97vK2t947Z/YcsrysT1kljvv6KsXN424vEb8fQVv9wIB8XPnuvtzn/9f/4rXVe++7RgY6dJofTEXja6gAkerCW3xp4ydgrIMlFCoMyBm03cuJO9EM4HehS6c1QCBc90fCKpUE0gm0i2E9kvbFpZ6ytF3mnmzmX9BXF3wlxxUTieItYI26UQ3ZnL/g98eftHnPkdvc9s6RvKZYx308zT8SPGX4mnz3T7yr4aanqm64HCTjK/sO2vBAfBndiS456UJgMn1nMm+hdaPiBM7HlHtRGiEKaOmHFRqMWOPHuNiJ2wbqb1SClukHBqpO8TqQDR0Oqdmq+joJ0nMI62F9Llxum3x6Fyvu1o6VgXsCGS3++U5iHAskTUC7fXb5AyT89nJDry7cb5eKZpoznBuEjTgb31S+B6fSOejlgGH3eaLcscRo5SB/Ncq9KKHznQMs44MTqiJybg59MoHpylbI37nsB2rCiaGnVrNOmYbui7YhdP/OGAvXX4teKOE+H7gP7zxnZYYH9HvEd16IItDm2d3jOyWOanI5M6qi1IGAizXgd67+nlibzdgcbb9YYxnhgt2J3Wb7R+ZV+/Yo1CK2hZqeXLeI88kEvrt680Gq0VihOqdgSDiKGUUaDZGCktYaST9hUjQohu5DSLQt2pl3eSFNzkHs8FQzhMHJ4CRu/cauLQJtZtYXs32LJwPjwxHwyX19/T3xvOTmjwHM8LfbvhU2LW8eCvMZBs5sP5r6j7B0L8a2wJTB6mF+VSfyYuCbdUxN4xroxLpHED1cmClSdqXcAIxjbSfseYSJyeMSaODuYc6d7RkuIOR+7bSqkNGybwHpU6yBJYgh0ElT9lA0UVyyioFMV0Yf1FWMMz62el/G8r/XPg8t3vsNNvmfIPLO5Hei20VunVUvfAfpvo7QN5j+iu3O83xByI00dCeKJ3y+1253xeMLby0x//EecyTodES6xheTnjZo9pjXK90fKOCZZG5V/3VEJMXC8Z56HWRu+KCw7nLNF7rDUD7ejdo0M4FptpsCwnVIXj6UB7GEFD8DjjaVmpqeFlLPTeLxvBGURWtN8Q6XgbMcC6vhOmI5ix1JpuCemwzDNiPLUL6+1C0jvaEz6Oh64QyKVQ8sDLTYczpTRKh1aUYCeinyml0UpH2kzVSElCz/q4eFaEjGFDfCYAJWXcYUGcQ4xAr7RtwxjDfHyiZqEWoaVOL4OS03uh9oLQmeOjs5/WgUJrlbqPgqqkfSxCd0erDWc94RE7E2NBG9bqQK5q5y6Fza3UuKJxRc1KsA3TdqJmfLsxHytiV5QNpFBaGkhBGYthyBFNdizkEUf2uhpiPGLsjDSHtQesmai5k7cyloWtx/vhgJiMI9hxPqU10UplmRfQjghc77ehzjSD691RrDU4bxAzVObeDkrRWLYcwpTeFXAYiTizQA2ICj5krL9R+5XGTNRPaB8IQvKQcpl4o/Mz+15Gfjw3ehv5XX1o4QWLqlByBdOYYiCnTPCD5lEz6IOqYfhE2Q/0NBGnj1g5YvoCZaHmA8F+xPqEDw2xN0q9k5OhlWmw6s1XxH9G/DSwxy6jtozcd1gAS+8d7xXkf+KeZrpv2GNBl0yylWzALMJNf0aMH9OvacFbj8MRfOT9dhuAgCkOKo1xiBqcOLyzlLoDmZq3cT7ZTq06GN7dIs5wPE3s2zb2HbSPbHk/I/UZJzPz0hBzQ2xgmg/grxT7GXUbWE9unsu2Y4LDhExqO/CCGsFNY5+kV8U7ZY47uXzDWMPlarjtd7rZCFMg+BPSFqiO4B1+cqhXqt+ocUODY8tn1Hyi+UL1wreL4/V+oJS/wtT/RNv/B6L/LTk59vU4kKhmQxkOABsuhMNXzPR7Qkgcz5ZiPkP8RrNX1rRDecZyHPZMewR1BO9xAj1XWlasGzEgayL7mqFDyYVaMvKIG5e601qj1kzro0ivrVF6G58LNdxvmbqdMO2HkclfbtjjZ3r4mdIr6/0Zbw3WZJwfzZPeH3I321D9d1zg1G4RdePGYATtDTM7bHymSSHLGzIlwsEi/i8XOK9vF4wa5inQ+8b9/g10GAFTznQNZAMyWRKF676y7oktN7Cen798QcUx2e+Y7PdQj+yrIW3DyBaM47REDtGwlo3qwBwmZI64ZeJ9vXLdr9zrHSbDefacvcX3htTE6RDI9ws/Pn0iFIvZG1M3zN0QUiNkZe6WqRt8N0SZcT0gBMRGrI+E6UDrBrFD2kCfoc9YnXBiaP1KaxFjn7inwd8M07CvoRVr88CG5ci+Kfu+4+OQFlzvN+6bktsnjBw4hDPWbFT3Tg0bxIIPHSeWKZ5GtsztlPZG7wbvzni30Grldr2DBkI0vF8S8+mMGkOpAjicFVruBHdBIqTq0XTE6wvBnzFTBN+p5Y6P4D8G7l+/UNMOCMYHnJvhmin+yHRcSBQsHdtHNllU2W/3ke/cMilnpqfzMKypHVneXPA4zDyz+COdO60PsZGxSimFWh2tGHyYqHXCiSJ93IMbndoSJj6kKmpp20oPQnhyOK/kbair3WwfqM5AWzqYzr5ulNLx80wvmVhBpjiyn3NA7JA2aHFQO8513IsfObNkYAGZHYqhpLHsZU4LwUOpaUhO3ISRCMUg1WC6RXTGme+gfaLUgHjFLWCjQEtozYSmsATUGfw8Pw59GXSc1tj2waCe54BFCNMM3pDyHecVyo6sBVlm/NlT1jda2TB+LJJtt4wjUG8be660daPVBgziwm3L9GWhl8ZRFJOvNL2TJFGswboF12fC0xFtN9RdqXbjvia2uwH7xPT8wjS5R9fN0WsZmDMMYDA2knN/oCvHuNQasHbo7Hs1qAf3MnMtBScWeRRc4iw2DoQeZkQThphzTH1Kq9Sc6ClR94wPYfx/bwlLZW/fkK+/EC93jDfYdOHt7QuyzNh8R7QNjJ7ZEHvD+Qt+vtP7lbKv5NSAQMeRcmPdEsY5/Dxzv20s84lleUZzpaYdNUB05N6gFrwdRfVe90GH0PaXZ3GaoG/Q3APdNQ5yK8Iyz1grtFaxAqWMyZkRizURZ0Y2clpmWkujK2dH8dNqH0QC3TAGShlLetjboyPnEE4YYyn5Pi673jzODKGr+fNZIky0nuh+RUwdQiIO0ANNOyEq8/FAvd8RYWR+axkLid7SZXSwUKUjhEfHW3UsRmltODE8qK5jkRXBtpE97laoOp4fpgh5L/RSMdpxBryzuMfPXbNSd0OpjMXfGboqOUPD0nTHz5bt3klbQpti8PTUSLcV+uCWh2gpOeHsB3qPg+dtRl4/7YKTDxg9oA3C8pE9G/a1Y01gmiLb/o6YhA0JP9VhRix3pK50SZjQWSaDaqLZgpGCqDwU3gOVGuMgmaWaR8QJRVvBUHEyaBPeCff1lRANSsG4Pgrysbk2ChpvHqN6QQtosdAD6CDEoB01b4i7MbrnDkMYO2XaqO4V079gnNAUek60prR6QtMLvbVHhzIjovjHJJqHhRMtwE7JO9YV9u2VViFtOhYtm6ekgftFNrzfoX8jxNEhDVNG5UbTdXxf5T8g9XfUdKLmeRCBbEfNjrVnpHzCmgBcUb7i3c7kLLZ5NBkCHtP/mWMo+Gawe8DtEZ8dvlhMgqlGcmm4MA3efBe0KaLCNC+UkpmfztAN2od6nS6IQq8VzTuK4qwdGMpu0Qb0isiIV6RNoAd626kl4WxB5Eop78McbEdM7XavlPRMaRF1RyQe6KGzy06RAwWLOdzRcCXzTuFClQ3tim0v+Pp3aPod1r6gvrG3TGqMBT0c2nesv1H6G2oNuc707DGbhUtg1pVTuOL2wGxWjof/xuQ+E10nRMNa/554uOIc+PktWwYKAAAgAElEQVSCmy6Utg2ilp8pErnvhpQ9btq4r38kmiNtW0jXQN8XtjXQW0N1p5VGLQnkhnHviFzobR9Rsib0YqB7RMczZpya46xAKtaase8pbUxPrMf7gPeD9jPHCRvuiP+Cmhvb3llvC2V/QfuBTiEGT4yK94MqWGql1oS1o8b7dyvGxViMDAnC3hsYg8yWajea2ZFgCcuBeDhi418W40Y2PjwvLNFBb2hTgpvxbqjYe2/4o+Oy71z3yj1nXm+vvN/eaeq53hpVK85MlKSUXHAG5slS64rWgu0BrwekWaKJHMLC5EYx0h9CIaOVaJXZKa4XpBdCtFijLPOEN4G6Q90UUcW5TuuJ+/2NEEcR2M2gDVQDVTrddnANExRMRWyh9YzqKBh7BW8iQh23PlvZdoO1T2C3gdirYPqCFcE7SHtFxKIM3rGxoGKpovg4qC77NjKfJiyYYEEqtErprxgzRiS1pT8vFtGFkhxaXnDeYXzltm742YHr1F4RgWmytJSwZiOcDqxJyUkxyuismo5ax35VQnyiItS3DW2MbKcRpGViz8hTpN5vdKfovg+EoRmKcd+hW4NumTjPqPdoabTaKQ1q78Qws6Zh6GutU5Id+UB4vLaPrkUsbPuG921g0TBgBHGFKontlh4FZuP46YRfhNa3wcc2FpmF1hJhObL7Qv52GaPY2WJwXH//FffDYSxbShjGz6pjPLtYJApsg2l6l5XmGj4MPml7dPhyzrSSMEYpJTHN85BwqEMK1LWhRZgmT2s3MIUGdAJYP5ipOeGCxedKXwaBR0IYt/h9xwVHqqOrYx+xo17rg0kNSuO+JspdsfsR/AsyHyjbTitQW+T23hANTO44PmfWMzEumaVU2i3h4kw8GiR0rLcI7nHYPTpz04RbJpr1tDzYv2bSx/v9RncVfzoM/n4xGCZqGTSHkchQhEYtg8rRuqKMXGXPnf1aqQV8cJg4cIwxeO6vG6LDJYBXOnVcdtRjTEXbwxPwsNrVXMbfPfBXvVQmLQSXkHZDtxvSMwdb8GVlzxu5XhAMxnpqa7RSOEwTtTWscaS14uyMWKG2TOsZY/908LuRyzRPWJ5oW4M6xEgmelSU/b5iahtZbjM63v5f5f60ZY7TAVEIxuOMRVC8sygdaw1op9YC6J+jPiL2ca5ArQXrhrSotrGUJWIxVh6xIcVNZcQ4TMS6I2IDjTbQra6Rc8f5QWyyxo9OUx0kJBcs3gecn7HGD2V6zw8VPUzTEesseRsLVkjHmUGnaa2Qyj6+ti0Y38CMy8UYeTlEJiiekizV6bjkl4YpbfzMTiAMhnW57nhvH6r2Ru/1gTcbbGa6Q6tHTMX58Pj6g/iBUWoBJJBLIoaBa/uTv6GkPIr6Ph7opRRmJwRAc6PnipFG05XuEpsminFoH9OB2jPWjslV08o0x0FBNkNEJEUY8j6HxBkrkZqUpBZpFm2CEYeRkUMeRd/DMujdg7tdCX50PLUncllRGnGyDMZqQ+RBVPrTrkXv5H2n1w7dYCQiYunSUOyD9dywj2mWdqHWRNOM8Z6GUu+P/QERbBvG06aDRR9C+PP/9UAij8941zLIXyjWRGoKCIac748iFsQ2fBh7EffbhrGGOHnW+xu1bg+p06DT9N7RMtPb+Pz33lDKw2jpRpzBBpB3Wk3QIrYekRqggZOGtw2tCeuEOHucF4wXVMbSqvMB7w/4cAIZltjelLTulC0TrOd0PJFzQQcvlV4eaYOqtKaIQC15OEyMozfBGT8Qnj1DT8NPUBekO7reoekQeHWht4Y1jBqFTqmD5OFNx7EjumNFiG7G0MlbZrYnvBqsWVA5gs44GzDaxuTJNGpTMAtNJrr4cWaYinfKYV6odXhHuoXWZoyeWU4wHQvrWhAmrF3GErpNqLmAGcQ8ZwNDzumwJuK9A1OGn8FO3PaNkp+5XR29RuouGF2J7oK3O70p+yb06qm1IirUZGgpYvoBqxO5lEcsruH9II4567DOjubMOA2xDyNyf1BWFHnEr4RSFGnPqFaMf8eHTKuWko6gz7jgsdMVoWNdG7+tQVtHe8W5/u9bjPPQ2IIMVvpATtBtRjv4+TiyqCYOOcL/55ef4fwUx7JMtVgdo0gQjOlEvxPCzv12H9lOgff1K5fbG7drYdsLe71Q+k5ZV6TAFA+EZWLfX8npggsLOUcckWg90Y6FCCMKHQT/OLgG67X3Ora154i4A8fTgTW9saUN6QNrUyjkUilF6OqHFtx2sAWxYwFEe0OwWOMJcaJ2S1WlUqnDiUWQAKZQBpAKYxxBFoRhNSs9UtqEWosNY6Ls3ESjYkPDzx3jC42E8XmMWEvHdo9pkV4srXW6VEq7PsD/E6oTcbL4sKNc6XXY4JwV0h0c4+EkD/Rh14rIWAprYcIeZ3JOQ3xixmi41zwkM81iphPtbad1A1PERsGw0+odnSzBwPa+4pYhOdLHYg5acd5QRenSRnSiC722YWjVhrMWax4FYAxoUXLRx4i0P1BYFaGDr0PWY/rowiDYYPDBoGsmrwmtBRMD8RgxXalrprWKjx6rjtI7MhkkVfLbigSLOzr6ttG2gnxaSLd3/OFATWUsCHqQCYy4sfjZO802mBV6RXOmt8E9pVf6lpBwJGdlimFkcHuF3Cm3FTM7dPa0mihtRXt9SHeGnlweKmomi/SGlvqYUukoYsOQ2IwH3WAPawXtgnSDZKXnnb0LpljicUZ2QYpFbEclUUvGHz19y5h4hGlYXX3wo2mVO/NhYrJmiFIOEwWDI+DsNCyf0SCxQ2FgnUzExulho+sPy1+jm4h2Ryl9fL91FI1GxoMZU1FTaX0UHM55pFda2am9YJ2j5cFzpeex+CmCtW5gHLUjbWzMS6/0IQPEGQZBojI+K7ViTSfnsbg2qUNzptUV73SQFwSk3EEqBjO+3zKkKf74xL6BLwH8wF1phdIKaipTHAWEGsXZQOv+Twfo+G0FdQaHsF9X1JhhfgyPyMm/yqn4yeLUozKWeo0YaEovlZLuODvGo13GZUlVqKqoB7yl9EZpmRAiEIZSG8HYwUbPWUBkTFHw9B4RGR3XWnegQrQULQSro7PkLUZ1kGzkwXruFmePgMP0P6nVC0aELnYIxkrFeUveN7z3WO8GA7vt2IOh2SHhUe0gZmSMm3lgCWVc4Bl4RVNGh16bRVxApjCmaPWOcXUslNohmOl9/MzahsWlI4/MtB+kDjOM08L4DPY0LKXeuIegR2l18K1HF3QQGZqakTP1Dm2Wso/OtZ8EtftYtjaG3h6vhSkYO5YsBUeMJ1oeki3nT/QeKFkAj/MTrYw/1+7oGhDTMbaOCSt97KL0hhFDs0NNLg9TrAkGbGe73/DGI4YHWciOZ7t5ECAqdJRWhUpFzOD/i+kP4o8gdqI2DzIigk07tVS6PmKhPZA3Hq9vxQQ7Lje6IyZjxWOaYNWQyzApWQnoYzlWpRE91NIpBYwziOiYQISOdeP8NloYfK55ZJeTpzX75wu8sZVeEq2/4uKwrw5oU0DbRNnDcAiwo1nIxWFkoqkhtwrSMAFqNYidaHTcBG6qqNtoZsMECMuEjfMQDtFBhVoMtQ6yZIwRbZa8DxSldqGPQRCC/BktaWWCbjENTBvCN20Z1fGcrLljzeikBz+abHSPISDaGUaI9sBVKhGwNSG14JgJ/oncCq16fP/IwcxEOxH8TIjTeP+YTJIr3SdSXVEEJ374G9pA7arM1OxxMiNdcbTR5TeBw1PE+Mh9F4oUujF0Fro6qnZqV4ybqA+x23gvzygLrdvB5deGyoo1C2k7YKxFzQ2VC2ru/L+svUmTZEmWXnf06vQGM3P3GHKo6kYXCJIQIX8C/z/X3FFAEC2orikrMyJ8MLP3no6XC/UqSvYGEEGvQzwjw9zsmeq933cOdqebg5I6Pbt3G3liXK5Xej3T20zt9f2cM7plRes4aDcLbXwf1C7jMK5CL0LNHa2MKCzQehpo0y7jfCGKjYINILYSfCf4TtsbojIwozIuyOjY0zv3b5gZH6epjumNyTpa75hDcX5B6ozzEyq881J/rW+W6LARpAtSJzwLzgpH2qglE6cdjm+4VlmCw4fGVp65pze+vnzhuv1Mzm9cjxekdlY5E/0HKhP52FDdmB9WrinTjUGton5IHNRDxoE7kaqnNM9WLE2V4Eab1rvPBOPY80+k/swSFCedXDLl6IT2QLlG8qF4sdiqzL0TtGHVEuSJdfoB5x7Yd0/pQtEKLuDDghdDMzcqjtoD65JwFFx/BD5QTSQZpepMxdNxeO8xRkEU4xPGbpgW6M1R9M4UAqFa9J5oWxqHmGlcOrpati3j5DImQu6GyCvOvjHP3zDA7avn8TQhuaLJIF3RXjlSh2Cpp0e6LYPa4sA4RUzH5ErdE8vFUacCv9zR04R5iljfMGWg1PblgnvuqFuZlhNM8wDj99GA73aUgfPceP36gq8GtKJa8BYmb8fGRIQcFVMaanZav2E040RBM4hQmuXkPFTD0er4sHiLGEvYDFIKIShtWtDe6G8d3cfhw3mD7I7uAsXema/v0afLieANbXvh9P0DuVaMJpbVjsmsWLqHVhr9bpAgGFeYZcZMdpBA0o5IwYbGHGSYy8IjufghTeCV2u60o2L6gftu5sBh+4WSBK1j2oEOtJVdVmiG+vGEvSdMKWireOeJcR5aZO3QMqpg4wnPBOopu6K3xHnuHFNDzZXzQ6Y/3wl2xk8FG74Rl0qNB/u3L0yP33G4ne4M1gnOepwNuNkizYNazOTYj/uYGF0iLJ4QPSYfxFRRa/DripGJ3icMJ2yfSdeDNjuMaZSaR1SlVWBYI1tvI9/t7PhyMjPoID64mFFJNIV8K6xmoh5vrI8OZ+sQ93Q7zI6lUHrGVGCKYwJXD1otdBOx/mFwya2Sa+TA02+e9jayi+G8cH3rvDZltZ3owuBJd0asylrqOnLQ9nZn+hRHqejWaG3wsr1JWF/pcUwcq0movWMng/FCbZVaG6FaWu60Ob4LNiI1N1L+NZ3KLSv77Up3I45hjIHaOW47PSecU6o2wjKPlj+OZgw6K91D1jG5tm6i7gIasN6houQELU+0HIZgq8zUrOP1KkovFtVKcQ7jM14btVXMZOiiSG+s0dD3RjkagiO3zmws9t1M6K3hnnf6dZAOXPSk+x1xFokBIxBMR2MhGYEqCA7l3cB6HKR0R0PDmYJUoTFiXkmhNcES3v9bFRMrpd042oEJM9hpxAvF0ssO5MET7n4gR7VhrB0W43erZt8OFr9SjuM9BNf+LuXSJggRYwJqPS1ECAvdBEqzdA2EcEY0MsmMaw7t8e/WWSPDyKrdgjo0T/S8EeeZIoa9Z8RCtEIpCbF+4CgduDD8EaobzlSSvP+/d0OWjnWDRNNsQJ2HEKi544yjNh3RuD4OCmIHorYWQ48e5xaar+DaQONpodc+qGISydVSVFE3/ow+ITo6CRZLFzPwry1hZsalgyHqabnT7ploHTk3lIC3KzShloJKwbsrqs8cexnkl15wMt4/rSWOXHg4FazmcWHRM62v1OYpvVJ1w/qDXt8wZnRDxi0xYIhj0FErLSmiC8KJe9np/qD4QpJGs0JzE70/Apm03wnOjUJtrxgtiIyYkohBNGE0Dcmam8F5mhkMe0+g3SsudIzR97iTee/KgLUR0UhNQ97UUqbm4TBAZRhlyzPWJWryhKAo+4gM4yjp/XCvhejcuNy0ISs0RKybBzyjJTScqT1gnUVMwvuCn6Hazv7uVqgyU7SjuhGlY5uQd0ftH9jTypfnnSVOkDK2NDxDhEVdKCngJ6GxUdp1CKB0RtoDvc+oPTj0lb0W9npQTOHIUPKK1ogpVy6LxdpGjAF1r9hlJze4b44jd6p5o+md3nbQg1SuuAkkKpVE6TvYTsQye2GvryNKWZS2C6YIRsZE34gDDZg2QR3ma2vGpl9Cxi87OMjVs5WOnw3TWjByxWrF14myDdOtYUSYrR1bnZaVKaz/dodxbWOK0YqOdbLxSJgRzIil6Du1MVjC/OvJ+BonvBla0mWJPD5esM7jw4KRhZ9+vlL7wuUc8PYrtf2RbL/wE3/kev4z3/JfsGXmej3wsfHxQ+Hp9EZoLzydviOYzxxHpvFCNokq0O1AM+VSmILn5ctXIkLfdpCfafJKyp2c6xAJlEdimJH5GbUbIoVgE2KeuV7/Be/rWCGZC75/D+l7aBMuwPnhwve/+YEvL3/g7f7/ktPvcdywqY5fuHX0UjhFJXDQcuV+65QMRjPBJZbZY/URauH++sy6GOhvcDjM9gDpRJAnWvpMSh4TLNhliCfkRpgPltmR80GYb4h/IU4H99vOfp2oxxlDHNGgIsj0CuuBmYWyJ6RWZt/AXXkrgx6zf/uZzx8uWNvI+xut7BinlL4TFyHV38N25vz4wByVuueBW5ML03Hidt95+PEjJt3fldYGPwdCjAQjzOKpufL0wxnVO6WnoS93o/Rj/YymRnndcD7w6NexcsoVW2ENkeoM+rphXaB3QclIGLnVt9cNuwgi8PLtADOyd60lfLSs5wWlU0oiRk9tBQkON/3/AgAbHG6d+fJff8+Hxwe6VoIIwZ/gWDm+NK73V9qSMAf01CjSCPURw4ydI+vlhLfgeuPlD3/CW4ubVjRO5NKodML3T7Qjs1wTrio+WNpsad4MfJK1Y88igZYBHOiYehoMvWb21y842zEknK2498uU9jutvKEU3OlMKAeshnK98aaFfgoEE/BtJsULP/35C5dlFEu1WZb5iaqNVK9D9etn+pw5PTrK/Rl37MhlRsKEszPx4QMxORoNP3tCHFMa7wXTMm2/EaPDB0vKB6fLeQyKASOO1g0p5XEYwg7dNqN407WPSTI6MoLved3pMuPlgo8R4yra0rCzWgv1Ru8R7y70lkZRpwiGyLx4RAay7+lxpabM/X5DW8C0B9LdUevOvm9ovVCOOAqhphBdYHYnei748BXcn1G30c2dkq+DrGJOaIOaDqSfSEfDSaIXxdqA8xHBQuo0I0yXC+2WoA2kYymFnH9NU9lvv9DkBesT/f1CaiePCQZjHujlO4xdOJ0/Y1hRrVipCKOMKFqJYR28YC34OFCk2j3BPiFmptVAKzM5KSVbepkwuuDcGeM/4cUjR6PdZ1JbsecL3Qu5gG0rx35nWSagU1tF+6CuqL7zrMXSOqh4UipoH+XMYeiMSPdoFrw7cX++E6LD+kYub5R2x1ozCsTN4/TTmEC5Ky7e6FxptWBa5Lgp3i+MZciw84oxmNag5IG7bI0pRow0WvbkVFA9MKbTikXUkNK3kRPXjJ+EOFmc7xibMZKo/UbjinLHSqX3CvKGn7/g4rcBL7AL9+0VKyv5cBhd8O6MyDQoJyXT2qD/hAWO9AvKnRDt2KhUB91zv9+ZF4ML2yCl1DAO8zom+s45ula0jwiUdk8+DPmwyLYS1wf8qRM0IPFpHJjyGyUXtCnejDy9F4sY4W/DXvM34oooraV30Uyl1QMxHecAM5jZBkucl/f8tEHreE2M0RFtcZXX7Y+EU+HyeKYbZT++IvaNedFheN1G8do6YZmmdw+DfRfDVFK6kzVhpoL6G3bZwF9pctDUUFuklguG3yD6I2n3pHynmb+C/xMufmFZDI+Xz8ynG+ozNs2k/IjjgdkviHdEExA3on/GRIw+UNMHtH1P9P9A9J/oXWitcDqdsb7iwoHKFWMPwuTIdSjuxd9QCtYrxleQhDEJFzo2gpFK6xu1jiK8GIeVhd4ipRXcdKPqK717UsqojlhsKQ10Jucxval6R01mszd0TcyXyhTf0OMPnP1XnPsTBy98OQqpnCj7iXSfoV7oaUbzjGkzwS54Ita6URIPHrHCkQrWBfwU6daw1zxiu2Rern8gtZ+YV3h4/IGcVnJdELcQ/cyknlA9rt6w7ZWIJdorc/iFSTKBwBSFy/Jb7vc31D1T65nrtwdoTyOunButK5UrVb6i2tH6gXQ7k44G9hfi+pexoehjS+jcsKKOLRB0xmc/TnY8l4iEMDMvDj811AxJULRnGjtF3wih4DCQI1IecP2Rlg2lbiAzhZ+5b5lcDLWNmKDImeMw/80z9n83Z5zaoPTBgzWGxljPWYUe3NAhAyZ6rLe/+tESlK4NzhYvERsX0rajy4Xn2ysvdeE/PvwDX78+87ZdSa3SdWHliV/+5crbAf1h5tIKYIjd8aCe76czTAGWD1AaRiJ+r8Q4mLkj0A/fto2jJFq64r3h3D/gilDTxtG/0uWKeMH5mUkWWvonttqp5hg33IcNc75xewm08hcez1/wlyfqzbO/ZWy/ItNG1m/AB7QJEcfFO4JN3OqGbsKHeWWSnVruA6XjJmKIqHaO440QfkZVWKYLun2PPS7EaPDRkWvnmn8Z2dJeSGWi5IPWA4EP2LKQj0I+7sRgoDzgJ0+tCdWB/Gta2fZEOilnK/Rni1sEcxK2XqgtM+nMR/cDcX6kvH3h65+vXE5P4AzbdqcDHz78I5iMyRbLynRZ6N9eKbev1LkQnCNmw6v9Eyf/v5K3g7zlsbJbAiE46m00mNfTCbsYnr9+4XJ6QNTRK6OQtyUCjtoqvNs7xco7Rm1ENOaHC7fX61ht1sblcUWsoSaY5hO4RumFdf6REAOvf/2ZeTmhrXF9+4oNgXV9INVh6JpDRGaH0YbDonPk5fmFT5dHaq3E00w8ysAlljomxWEhHZXL+pHS7/iolLpDMBgf0NKgVVq6s1+/8Q8//M+YOJEb4EdezXmHfr2y7QfnhxX5+sryYYUgI2eZobZOMAEt5p1kMNa8xkLphv1q+G7+8PcIRN0PjBjUW5yZUCfk5Jm3ifxbS339Ez4nZPoN2AW5vzC3Z7rv7HHF/WXj8mlC20G+brjzI+HzJ/TlLxys2NMjr//X/83H/+lHegCZhW4rt9tPTHWnm0dOlxM5F3LaECtYHzDe4mIgX6+IGFpJgCEEjyjU1KA7Jn8eFIXZD2V3BalDgGUNaG947+lH4UgW6rdxmTJ+kFJcwa0nzJeOOLhv3wjO4eVEMRu5vzCJx/LEfjvw88+U/JUlCNE/0o3hOO7M0442pTFETcPOlkZxKDk6C2v8nrIp9x65nFaOlglWsFbJNYwcuY71q7Rx8HNxARkeAc2F5j3hdCJ/ecWu80B0quLDv+KM60RNJ/RuiSFi5gTsiFOm4NnaM2FuhKUO2UW706ui20SUQa+oxzRst20jy0ASYpUQr8S1sl3vPHx64pdf/hOnp2n0hXjPlZtHlEzQxut25fTjP8LcaClByMDAOjofKCnj32MMudVB1Bh1U4qA18F8XteV4CfEBWqrtGRI146EGyFC9BdqBsvo3xij2JDxsXN9/YbRjej92AwWpVvBeEdNmTg7jI+IDomH0dEdp0Nv/V1/bem1DyNoHzQm7R1RxZuxvSBl7tsGfuDP/obgDCFS0sa8nocoJ4ELY2KpdUb8hTDNPL8+8/TdjDH/mVRPWDuGC7koaKRVizWDk296I/iK83nQcHRj226cTgtT7HixHPeCtStOJlTLiNcYGd2Dkmja8F7wtiNuBrNCfWV6EKqex/p+qkhaMKbSpdLRcWnpDS8GZx1SlHocIDrkc8aCZoIbEraSy9gSyYiH9S4jduNH3Em7eUcuDqQklvfI62d6fsTEzra/Eft5/FtaoeoLLo4isPDI7e2Xd+7zMYgvLtBboFRDtJ7cvo3to7UYPDBiBfQFNZXr7Y15NXx8PJPyyyiEM+EcfPn6lY/f/SMvaePzw4/cNNPbxrqCmRbufz2YTxNiV5wbhzk1GfeeVQdDToq1J95eO9O0EHwfpCwzrNFaDffrV+KslOwxOo1IjhbUgVg/kIlVKdVj9SPqvmHchoij5ZmSAsFfqO0FazspK6Ir3gpqrxhe6FIo2WDsgvPKbX/DGkM3C/048/zVc/nhMya8sqwb4gy0nZoTtRucCxSF4AyTX4cjoxQwgQp0PYh+Z1k3st7w8wVNlpQC1lS8LxjriXbmqIU4K10K2g37rWAMhEXIuoJOVBQvC4ZHqn2jhkRwd+ZguL56pvmM8W+8vLzhPUz+mc5ELh/Yj0+cTo+oEbb8SogHuIKoh3ZBsxl+Eu04GaVMxWBlNMs6+m4E36iHGz/nlc6BclBK5diFKUaaOVOzZfGRKN8QXjDOIsZgbaC2B1z4yHG8ouYLIp/HQEc8wc8ct1+fif+HDuOaG6Yp4mQUTHhHORVD8eBKxQh0L6j99S1gbr+jlJ2nOFaC2hPGFdZL4//5+i/841Pgyf8nvrXKrcDuVnCO1005Wcti79T0f1LM/8E1Xcj7R04Gfrts/Fy+Ek8eHzY6GXd+wJ4CZvKIM2OinzKfLo9oKzxdHsj1Sm6ZVqGmE878gOTC/lpx58xh/oA1nVAC/S48mJl++4mVf6C375F7wmoi9IDIA70907rh8dNv8fWClJVULbscdL+joRFZMS0TpsqtPRNPkWPf6NkxxRNxeqTuFi1PnM43jvYXnJtxsVLaC2+3ROv/Dnv2g2agjqzPiDMYO1PKxrG9ss4/YhS0TNxf7qNkYxxTDMxzoGZPzBHWzkvZOPWdS/yO/LxQt4T7CHJOUG+8fPvLyGe2yLwIEh2pwlFesK4RrcV9+gZt59tPbxhvmZ4WpCs9K9PTj1gxaDlGucqOHCfRodeMAuG7z1z/+se/Ex1UzWBml8xkDLXthMmR7gfhtGCOSioHRQxxiuhR+VoOfuwn8KM8c7tt0B3neaXcX9lS5vGy0LY70QWsWK73nZwr3336TG9guuHy+JF9P9AgeCOkXNjLwXRe8U3AeXLPSK2k+04XxT/M2Oa5P1fy4yB0+GdLyi+4aYXsqSkxBcft2FiezphloRzDMuuMYOjcrlfstyusgd2VkU+1hr3lkWmuSm5tCMVmTzrGQzzdD6wOPnhwZ3Ansu5gA7nuOMswArqJthWOL99Yf7ciUvGbIzx9R9JhAvoAACAASURBVHOWfL1jj5m4/EDh93y7/5kPsnD5/B/59l9+j3EQzp1sDkqCx9+svL79MkqyrkOFngxVDe0WhoEzVAiR9HZHxTLNETdNGGfpNbO93bmcVp6/vbAsp1F80vGFPYcZmkEbpF5xFYx2tmMfpeQQaalgouXt7YXph3/E5DtuWkeeO+8gBQzUu9KWPgxqNQ47uDXEyaCmcX155dgTbtqYHWz7K007cX7Am8pxTQTn6VSOY2NevyMdkXK8EMKNdRWuXx9ZJ2V5fCMfM/29pd+6UtWyxAtHesWtftB9otKtjkJZynAUzBJGxnbb8ZeJkjIxOIz9NRbryI3eJ87zE71lam0YecLbmXjKvLz9zHn9gbK/T6Hb48jX+sS6LqTteJeVLGP6YxrGBFoRttuN9WyY1ydaHfIs1ODcTC6JI98IVgjrR67bV56+n2DKlB4BhzhAhjzrb+VRP0VutztGLM7H0W9ojcdPT6Svz9zud5bThSPfgTrYpl2Yw8O41HjY7m+oVnxw1N7IuWJlQYznyH/mFJ9QVsRUrOyY916PoVOzw/qI4Eiloqo4ERSlGUWco2kn3Qc5Zp5Weh0RtBBGMbfpR/btDR8iIoGuDjEzXixlh5Ijzji2m+Ph+wXlFWffUa+uc5RvxDi07Q+XE3vJBH9BW6a3xDQtHOWKcUrtdzoZrZFaGz4KVgwp35i743Ra0D56U7ULpR+0cmBDIPiAgYE0DAstj82ZCXe6fONaEnP+DSlvnIPn9gqOmeg7Xg5yzbTeaBVgxNO0jO2GiMOJH+ZMM5bqYiwiQysuYvDOYpyjljJy2yW/94T+xq8YJU6VhltvmBD58uXOaX2kbzdKe0MblKqs7hPdvHHkLzy//pnL8jBiBICEjPUH5XhCEI4bY/qu7Z0v3bAIrexo/DPr2VNK4UgnaI9ochxpXBqcbXz98oXLR4PnGbZCrUraJyhnvH2ipFdsgPlkB77u/b1o3MH9viM2MK+PvH3LLKcziCHXNrYEJjFNEyKWeVqp/T6oRhagDACEHZPwjhKWjHc7vTm6LmNLZgDZca5jZMLKTCsviNsQsdTi0fwjMVh2/c/E+EyvnkV/g9AwrtHXO046ep7Z3naOl5WJj/g1gz0wvB8sdR+dhtCpJY1ctY7OizhLTjOCMHmDcmXPL0wXQYx/p73MiD9BfR2FUnvQATsJTnVQ7NoZE34i+59w+jtMDtArtjekNoopqNlY15nneyXYD6xLYrt/w/czD+tnsvxM6U+443uomXWBEMLoIWWhHYYwFfa/F3ZH0bWbioh9v5EL3nj87PE2UOp9ACb8jLN9bIt6GwCCYun5RFCLqQk1B9YMxGxpGTWvo9Ap34FsNLmich+RxPX6b3cY77mMrFhwo4BgFGk6pgkK0trfC56t/StJxYed7fUN0xuUipaKCxO2By6X3xKmyF+t8lp/ZjU7P0wdv2RefOMPP31lWRwfp/+FZn6imBemeOWzH5SCL/sDi/yOx+nfM7vfIiaTcgLT0GZ5fX4ZRIzrnfNpJqXMvinpnuh1A3+Q6p/IBxzphosgmmn6iQoU+YKkC67+O2RKuNWS9ZGjfEXbN2wVqJCPGXjkXvahJraOvRdytjhOTO4DajpVHdb8A8Z8T213IBF8xLnvaO5OPH2lFE9rjSL/DG2h7MqRKutDoqRA6wfLZSL4R/K+0/s2ms6yIG5Hwh2PH8zMso5yhAsYX0AKfr7Re+Cy/oauv5C2b4ixLKdAiBP3N8XZZ7Q2Pn34nm0v5NII64R4y75XQhDEJFrw1G9XSv3KfPrEZBd6vnL4nznH/w1q4v78SkmG+BixKOXYSbUiPrBvN9iVh/MTOVW2tCPOMq8LeEM9DoxxLKcnklZqybgYiHNkPxLpemc5n6ko8xq4vR10Bl4o543eA+v5QklfyeqYw0rZEw5LfHgE4wdxRC37PeH9hHhD3Xa01qFjFsE0JZeCmWautzcWeyKeAk0qeX/jw2dL4a8EH2DzxOlMTX9bg41iDDUzuZXj/krLg0rhtkKplXQeFrwP64W3tHP5/oFcEvJWCGLBe5LJ1JSwfaHUhPdhyAu0Y70jOqW2N4rNxKnh54KYhAlQ9aDYhJufsC8LdoUy/4U0PSP3ibB3jBSO8DOlw3c9wH/4DLeDfj2YfnhiusyYvWAeHqBB/esb/O4H3HwaX865Y45C65bNCNEvlKMAbhS23ARYyp5pKRPt+GINIQzChXZCWHA2UHPlfr0xzzN9MtgOmhJiBXEO6x1GFBDwlmkBTY+IdWjf0VroTPSqNF4J5gdmK/R2oHwbWUCzUBN0+ZnzQ4byhGlmTIwBrQdWLRf3O663K8/tSvQP5HoQzyPKVq4zR/S4838hzg+o/Seej38eBKDqAYuJlcob2z5xflxo2y9Us6B1ZP6pGamZ4E7c9yvBKzYI7JmcE+L9r56nYWrI+UYzllKhNYN3HvEeYzpdDc5HcsrjMgyDAIP9uwq9dx22RGcRGRSNVpVaZ2oZ06qaKlpXelvAXTCaaEcddIFLxKyfMJNS7oA4fDuh1pHY6ZI5zYF9H9Si2uq4cOHY7xu9NrbyhuqBcwY7R3oeF4PWGzUl3G1j+nhh//bMceyjlCaCNQM9qL1TWiPwwLQ+caQrYTGYnsfaOkNNgtgFCYUjZ1yYadrRDk4UFzypFaKPI4bxXnbWPsgKrb+/x5QhJAqJlM0o7krEOc9x3zivD6hagl8xNlH3BdMmulRar6jOKB1xBS0/YuQbmNE5sDbgvSdOnpJ2RMF7YToJrXlMt5g+pqV5C8TJct9fsBasn8cFRsrILItQ8oGJKz5MbLcNYxtRG9F02iXgRImnhe4U+XoQZgNGSXUQnKboabZQGdQ08RYbJgxCLZBrZbUDu2ecI4ZI1jxIWu9mW9WxXWjv77dRZBtM86ZKT5Upnsipc758BB3l4XQ/EOuY1pXb9WdOj49sXwvBXrBSEFuo2jh2UGbU/BXMxBwHucLSByFJO1bGJaK2J2JYaMdG6xZv/TisTzemObGe4V/+WflOHijmRGydKo3cGy5dMbNB+h+pOnM+f8dxHX+3YaK1Rq43LmeDjVf8KdOIeFmpLaEms54DsOOnAiy0PmhRMAYMRnXkwY8KmCGSajdaF46jjH+LM7RW2G7jmSLuAPVQJ2pplPZMd88YP+PSGaollSvBWbo2Sj2oqjh7Jt3GND9evrC4F2oTEI/38yAyNaEmpYknbYXLaeUcvyNXSPmVKUQaeTgdZOLD8r+jWLbtmZyfmVchzIXtOVHSivQnWtuZFobSfr/D9AXHIyVd0OnP1F5BnxBzQvtG2jtq7jQ9OK0L+93QkhskKjFUvuLNSqpf0J55Wla8/4TWiVpG4dt5RZuluTK2MX/r1kobyE/M++tuCLGNeGG70ZuixAGqKIlsbpwfz2jfyPUnxDqogVpmOhFrPbUUcC90DUwhkutB6wktcNs6tfV/1aT8HzmM14a+yxS0grEdakdFMLUPZJhYQGj91xgXhw6jpY7mf+/Qj0G4+KcPn7injfu3F9bQCJeAirKlxjxfOC1/JtgrdYto8ORS0W4J4nB68PHzCXu5crk88/Bp4+Q9FodUQ8uZljtudtyPncV7XvMw0eV7xXTDHBy32xf0JWBw1H4nilDST5h2Y7IHJS2s65nr9gXpymn6CFKp3tBNHQhBt9F1Z7vfMVKYLn2IRJInZsccHWUx5ANOpwe0V7xzBJkwIpT+R8I8gc3UeiVXCPJbjm5R3YlrHqin2sbhBj/g8k2xdMQIEhXxdbzjpBCjp4eOY0Pk4KiJUjuRB2z/xmXt3K4Hx+Hwc8B6QzqeCT3SmXl6/J56CBCHmKgqpekQPegoMbUi9Dxxeljwpwzc0A46CeJeaVclhgkRIU4DZ1lbH6XA6HAi1OIwMkG/U0vFOUEmR04bLjhwlm4Fe4BO4wHYt/cIxhKQozB9/p62PaNdiNHj43jPGvEs5xNHemY9/Uh5uZFyxS0TbprYt53gI8ftRm6d5fRAzjcM4P2EceMgdN1eOP34HW/PX7BeMLG84xY7hYRbIu7uUNNosZFeMiUr/rwS4sJx3MAHxDnSLTEZwbaGYZQ0p2awpxM4QZqg2jiut0G/WSLNCtIbrSQmLWTKOzPaDAKE8/TWabXh5whsGAwll/doiENCoGtH6l/I64X6dUyGmKA7hxahHbDMSjALe/fk25UpCC5E8BEjFdsaPXnW+MQb40Ge7ldEO94Jq4V6GVPZWhrRRY5cxkPO6KCnqMF2QbFM00xrg3dtBXpLlJIREQw6qC1HI20HKmN70ooiHXI98PNMPQraCy4x3n/qcNZi6kDhOTvy0YZRFO19UHtqEZz3WFd4+esrJx+Q4AgPgnOV8pYGP9dYHj4Gri8bEhqtR3oH6zM2zhT9nuOwLJ8C6TUyBUvrFWcF7yfybYPZ4M4Lri9s75NCETPy2s5gWqccibh4MIrWiij08q+wWB1MD9Asedswosipg63kHHDmEUzDe0fLDdU72P4eiTHk2mn5SogeMY7jOEZh1jrm1WCkkMsrIXpUMkYi4jJeIOZI3jqpvvDh0wfSLxtZO2E53l/jTq4WP8fxXk+DsT4vMz54jtvGfr9zXldM6OAg2Im+Z450IOuE92Fsc2hgrmAK0zTTm2D6hLOGyp3tuPFwOeH2GRPg5fkLH04fQafR3cDQ2oFdryiGlAvT5Ym+H7R3jFyIE7dtZz17fKjvUYFh7EUNKQvOdKrZEDtxfqgcOWFdhF7G5NA1tuMZaydSvhJrBPyIE2VFaYRZeLv/zGmdOY6fCWfQutG1Iii5boQwynvOzpieKcdA8dVa6H2gHgeRyLJM50HMsYp4xTmLC2GYhEvDOsUxsMFiMpQA9YRMhX37C+en37LljPZXuigGNzYWMvLazYCxgnvHFCsNrYZeh8wEEWqt43flHGrGUKC3kTuHgeXUYt7frzLiXUYQK5gG+XCE6cz1fsV5oWyC1TNTGOSefVcuH9vgO2vBWk+vltby6Aa5g5a+gH5gnWfSMeJWvTfoFRHFSib3OyXLKEhagyGjJuFMG8K7GljOP9Nbpvs+eOxWMZZB6KmRxf8H7uUVkQsp3zHKYKMbi3ML8/SBfd+wto5uBB7vFhCHc4MQk1Jh8va9POreaR2D565dKMeIPdpgwBxYB84lejtw74XQfExU3THuZXwe7Iaa+n72+o597xh3Jffb2BLrKyIFbxILHW8nbteIkydqb3zZ7pzCI5OcsHh6seO55MCHYQytCrb/TG2VUg+8/8R9Oyh0rrevXM6Ot7dnckuEyROjQamY3um5Ee1MS0pPSqWRtGOk0V1mtxkpP1CLwwWDiTdauVNvlfPlwm3LdHkjxEorDGyqB+83tJ/wjnEOUc+xFSweRLF+R1yhlQdMdJjosPsg1Firww4ISHeo9WAqSsf7QDOMi46OnLl1BtsD1kzkshNcB3e8D5AsMGH6Stcr1t3w05Vyb7h3lG3ZJ3r/bx+1//sz41rp3dCqoTMQUSYrOiuu8x5dMUg3dP11PqabGzb2IQzKQq+dMhKYuNOCsYGwOZYp0syG6crJRHSHR3/hj2+/Z75EQn/lur1SmmKaQWMfK6HVMc+V0wI6WZo15JLYt51aO3o78CL0W6aUbXyYqw46SQrsN0W3F8K0jpZ4yeR8QAnY9JHjmojzF456p5eFZervD6xAromUbviYOC1KfbY4nfASmXzFuoprbzRuHEZQGisbtX7DSsDII+iEtwXRTr6f6dWjPRHmia5XWh0oqMYb4sHriZ5GJja4iKkTNI/YRpwyJc30KtRusD5j/BuqgqobBZ+WKc2QaOTusFhCa6hWjtRwp3kY5Uyh0bAhIEFQ29A2kIK2dVoouLxhlwumRpwtaNtpumDtD7Tc2e4707oMskVTNDeUTq6VYCy21Pfub6e0QpjcyLrn9I7sc8x+oZVO3TPuvIBm6nbgQmBdF2reEIXb7cC6eUReuo7DqZbxBYZHTKOUgeay3iNOoCi9JlpJnB6fxgFtTwTvRym0dlquNDNkAT1l1vM6rJm5YkwkxhOoYDVQ6w17NqR2Q40nukDvhrQXnHU4K6gBK0PG0ScLTfBbxp+XoWRunSPf0FQxfhls6Dp43ZQDrQdGB+tUex8o0W7gvU0f7MS+vRG6IyfAgw8RK0PZzQ9PpGawLwf+Q6Q4ob6jBMWDvM3kc6VtVwxn4voR7WkUi6xQvh7gd+xUuJhANen9S86hOr5owaOtvts9x3qwtTrECgJOhVYTSqCrwftRpOy9jYmt6cOkqHXgUlWxMgqZRtw7M1swqszrMpTgNqOZYZGVgaLTVEndEcoNGwv7TajF4LxgfaPng34EjpKAGzkX3NMZt3pazhzHFdcrLhic9+M1KJ8JfgV9o+odj8P6C3k/0NdXgtGxCdCORTESMZoIoWKcGfY6PzK+zljUjWkje8Yp9DXSaoWq0BXjfr1pDO5EUkPewBqH9e/a82JAJ0yfkT7skLmkgS0MbXyGjUVsp0keOMsulDQmbzFaVC3HnhGjHOmKdzOtDQijMePPjW+E2JG+4aRzO3aCncemomQs4GKk9yHVsNZiQ0RbH79bRiYZMzLbU5yhDmSfdWG8zlIpOdHug/drbKe1g6aKvFsR06GYhxNdvwGR2pVaHVY9vQ1unA0NN21QV6xxyGDhjA9KV6x1mK5o64gM70DVAnYc7Fob5VaZFKlDIFZzZ5o9uTbScbDOE8d9w0+OabHjoG4rpg53QKmFPW2cT2fevnacNUwfFlIdz1IxHWrFeh0oPgO932k1jsOrAytgzFDVUyJWAmIivW3vERA7YkUdrPFYMzYI0VvEzjjnEAy+R5J6kG3IyvyKtYOSpvou+jEjXgQDZ6yi7xKajuq7t0LGdLf3hvQ2fkYrrYFpBuzAsLbWR1RKGZPIwYEZEiKb2I80iCW9IX7DAUYatVowY8PhJdDqNn7/zWAMOOfIVShlnElGgb+hfVy+UU+r7R1ZWXEu0BrUMiQs1g5G+JE71kWknaA/cdwy5l0C03ojt8YkE62M75VeA6VeiV4R3xEBrxErK7Uq3tvxe+lm8MSbHZIiJloZzgw4EFNHLNNUMIP+NHjrnU6llkRvFpqlF08pDecyXTM5HQQj0AdFaMSJOkYrR0kYEwZOMzp6G9Ij0yPaN9BCSwcyR5yNdCrexXduvr5HOQLWebQtOAM1D+ywi4bzw8qRDrZ25/MPJ65vd479Cq0QvQFpvL3tWOvfnwmjbCuqOCJVE9oq0lZMB8N/xfkv9HZGeMQ0oWMRbzhSxZkTrd2o7YaY9V2mZUlJcF3HoI5K71f2oxDDB7xdR3ekusFBP3tksrC3/4+1N9uRJEnT7I7sqmpq5h5LZlblVPVsJIjpC4Lv/wq85wWHbPZ0deUSGeGLmamq7D8vxKrQNSAwDbDtLoBAuIebm4rIL993zqMvIqDkrx2Lrtq4zWlm5PPJD5kQA7dqNL2+I8Uj7Uw3FnRE+4pSBdH7uJkSwdqKah9R7Y7Wg6Hf6th3/Y9e/3qaCuMaeYgOxkOGrMdEfLyHiAhaNFr+u3+2W6x9aNeVo4hB+4BbF7IRzCWwXk4s04kgnkV5Vu9I6UCsZWuFOlWOnIk50nvEqILGIDwxTz9ynp+YvMY5A0qRS+WIkRQz9+sdowzbbePYIjkdCBkQ4qbHpKf9E6n8jNGebYvEfCOXG/txpfY7e/xGrRul3sYC11Z6X4nVkLIiuJnLciJoxckGbHOQJ4KcWO2M0NjLjaY0NemBA+qj2NdrgwL7NaKljQyzMo/musOaBaU9rXe08njj6aUghSGg+Mu1LYYuhpwmrDlRc0Cz0pqhVov0FaNXlEBLKzWOdj7Nko5G3g1GnsbXt5pOo/Y+ro3b0MRqpUYZQimy0thosKtQpFLTsPgl2TDKkKKMUs/kkeBpXWipDFVt71jnabcDEyw5H9SesZPFeUsvlZobqg8ufd1Gyc9UwTRBmzEJsrmjrKVtB+AGJspoWlPkNLJyQ3BxIcXx3pkpoL35q5RFZDBbvdOUfKBap/dxxSq5k+4RGyZuL28EG9DOIt3QlAE3snIqaRptfM9pphGwpxM2eFquA+uZBVvBoegt08hU2ylaKDGPBawI6m2n1ooNYRTLmjwwFAxOt1SMEWpNjylvH1KLnKCk8VDe7yirsJpRHOx1bJacpgcNW8ZOMzI52pEQpbBPE24ytAJNDaZyF4VSFq3UWDTUEGI13VAGJjTUhARQQVN145CE0Q+xjBKkF7xVY/GWcXOjVAcZkqfWBf1QeNdaUGbcmtSSwECphV4r1jqEweFHGZSMKaG2Hs3QykuqtDQWOqU81E41g6VPH99TK4reLK0LpY1sZt4Dy2wRAKMoTZOSpzU3cJo6UeujPNzqkF9Yi2BpYshEsJ39dhCsG1oYGYg5esdbQ7ABBEosaIbJDtEImoKi7omAhSXQm6CVGQfYvxVwjls1B0o1vLcjGtUtNQ0bprA/BEOa1hrSPcbOKKeJRfBhYVo8pRykmOn1sWm26nEgcqO3IQWl/GNoMGIErSn0bAlmRfaxtTLB0rSnS8CIxYwdIV2EKTw2Mb1R6mDDT9M0JFXOUktDi3sozodMRukhium9PzTpA62oHzlvEbDW4f1EzeOWA9H4cKHWUezVpoFKTJMbh7cOk/X0VJBS0V3G57xUrNKkbR9yKhsxroEa3gZcBtsIy4rYQjrUQK/JTCuWnEFhRzyKznwK1N5RRlA2o+yY0Iko5mkdmXZTUJqB2VND+GI0lBIxhsf/p6FNf4jkBOfd+BqiHlzv+hAoPYQ8eEqCHAWrp3Fw7RVtGoaxke86o0rE+hO1KHwH7QOaGVUtqso4SPfBB2+lDs61jGk5ipHbtwpUQzEU9iKDaKQ0DF/q2DGMz+qjtPnwTPQutMfzSiHUPAqZ3mmcU4hkUt4oNQ6uOY9DvIYUN1rLD1MitNqx5gmYBjteNaoa75dyQqVQGUSSWuMQSOnx/SgV0GZBMKSSUS3QZMKJgBWUOExfwZwwgCghTJ7SCq1VrLf44DFWD2CAlHFAUZbOoKR0Ir2Xx/NzoDRrvT+eReP5J60O4VjtSANpQjwivTrojLUWTU2gusHZChw463B2PCfqX7jc5BH50gNl2JrBqYbXDs2J1iZS7zTT6YBTltWeCE6hdUGpgnOCsSPmUWrGe48yeqyFKDCOPWfwnqaHXbWUgtEaqyd69cSjoUThrR2OhC54q3C2DUJR87S6DD+JqsNaritdHZSeaGJx4YnWK95VvFaoOsqSygyoaGkKmqFlS4ke3Zfhj6kDGSldIV1T6+NZpNXj927E27qMKNNYFo6/HkIQT2tC7RlUw9rBcG8l0lpE6UpXna5AOT/ws7XTSh+ErPYJKRekDXO0yPB3mPC3eNr/X5vxXtrIX9aO1AK1DqpD7eiqUI8PsNSK6n/b/td9xbCiW4Bmh/RmDiyXmSoH8wnWVbPYwGIXZhfQXog2cWtCmJ4JeqfVPhbqSbC+45VG55nz8u9Z1t8NPbMYVG60o1COzLEljli575nbfpBbJZVMlZ2u7sT4znbcKGajc2BFOLZXet5B3in8I8r/QsuPr692SnylPxb02oTUFQXLclrHQ1R1ehaIDlVOIAu9t4HkUws1O2o+08sZaYHWFCUrjq2DuiFqw7rykJisBPdA4xHQbcGrQZ2Qqmi1UvuB6ANRhf1otKYIk6X3hpKVlldqXlAsaDPTlRtT/2pwGLpArIoiAWfP1CNjjKeLpqMptVFLpZaKdM0Uzlh7GleGdUZbKDGSD0OtE1UqWicKMJ8mSjUo+pjI1Uo9Kt5YuhLydSPMhlwPuu7gDNqNv5+PA2ctrQ+etJ0Wes3IIzduw4SkTJVC2yLezBirgf4gIwj+ETOxduLYIgDOO+hC2Q5aLhjvxs+rHNS84xBUzbQY6aXQ6ijrbPcrU3BIK5DdmDZoRc8NSZXaN2pryGGGEn6ZUA66FJzR6DSkStIKTQrdNAqVUvKjWNIIXejbhvIzdj7RS6PFiAZ8M+N71wbjLfxFJtQHy5eW6BIhHXQpqMlgdUVLRlpCScNNFok7LmXMpwuCpd8OjBbsuozDkykYPCGs1LKT245g0ASsWKbZoSVgmRAsOgtNC103OpmkI1YVeBBIem+De6sVtIq0UYoRI8iRx1DUDvmPKI0OATHj95fFUbZKSY1uxuFA+pDzdOko62gxgSloG2i5UOsxbu9k2GS1r2hrkdKRGofASjo1jQOf0RYw+GnCOodUiLdGOSxareQK6DBwfzUg+ga8gU4Ds2iEFt/QptGzQsk0qCF9RH96ayNi0Gd6VuS0Aw7VRjmud0EMSC1YBq2itaFlbo/byH/5quVAdGeaA86P6EJvQ1jhnKabDeU6re+gd7TrD3ThKCRZv+DcxHEktv14TL0VXSpNPayJYpE2xDhumh6GwEiXhF8DShxEwCr8HBBxwIxiRrIg4/IYP43PXylj8+gmRVg9lXFQ76nQVKPWTO19rDEFioAVhbN/sWB2jJvHlA+L9Z5lGYWrLiDimP0ZyX0c+GwD2wlhpmY7SpsILR3j8yttHGD7uOXM2zF+53QZxtSH2MfosWAbPSG6UfPgmQ89rkLJeH5qYylZBiYzR6Q56OPmSgFOnZFcWT9kQtiRfmBN5eGnQltNyQ1DoBXQTDgzOMjyVzumJoQzRhmkZjoRbdQwyj66Aa3VB8VEKCWO3lAvo5RJo9cNF8w4uCk1GOrV0+uwt/IYrI0J5dhkIPLXDfrIL9uHzbb/9eBgzOgegBoo39bHeilqRK3+kiOXEaXrVVOKQ7FglWFZPEoZSjGUAk0KxipKGpEUYyG3x/ReNL1W6IkQ1oHCVYJYebzvg+Pf9Y42HY0mxYhxHTcZUBPSThhOOG3Jx4Z2jUbiNAWsnVHdY9XENJ1Q0rFeE0Kh9x1lOs5ajHFjo23H+uXCKLbWkhBJ378U4AAAIABJREFUQEJRUA/D6DxbYnunNT3W1q4oBUoS5MHSr1no2UEP8FejowIMSjusdoNzbh8XACpDj2O4UzphOtM0YKGkhuk7lrHuNK0ptuFWhdIVqZVJuyHco2NcI0wdYw7CFOncwWV0yOP2rglbyuTeMM5zu8nj96Zh7bixohmsVThvECUD76fUELbpjKhK145uGt0mRM8I3yPqRFWJwp2OoNQZbTxNDlAd72a07WgTQR+IZBSF2hI5OaQ9YbhA82MjTnuUuNvIqceMtHFbXst4zgzc6pDyqUeZs7f+l2MkqGEzlg6IHlIlM1CUCgNt+BhKZlhRm8foZ0qLA8GLG0NVnR5Srn+jzXi5N9JdaLGj6wHpOhaya0IOcAVUSdR0UPe/PQU0UaMgVOpgAq8ee7JgwSjDycyEdsLIR7T9TA/P9HDmdP6IpBO/m/83Qgp4VQirh7BQxRFE88l0Pj/NsDxzyIXSFDU3SqykvXLsDRHHz3/+lbZHZhGoitIqmTcyf+J9+wr27zmv/wuS7lCvhL7g1Xc0cx6BGq2J9YIzv6fGyN5+Itff6Hlj6+/8vP+EXg2FzjUfNFVZF4W2hW/phaq/4vQ81NbzO4coosw04xALxVj8aWE7ImiFWyK4N7Q5sHrH6ysnB7q94NSBUY7SOvdYSEUPBKMbuTTrAS00uVFqRBoY1fD+IFhBFcG4G25SKFuxvnJaFcupUbmRq8U6GcZPO6aY3iuUKuS8I3pMwuyRuE8VORQ2K1p3lHbBtu/RLqDPGqU6x28du+8436jSKQdcvOf19Rd6VVjTxqJkDaLUY1I0cq3hZDjUTk4W7TyJTDIVrBmTrEUh+Y59wPWVsbR2IG1n8hOGFdM17fqO2iemecWUhrztqFthFo8KM7E/8tstYSXjS0LFjZp3wupQvXB5WuhywHHD1o6rI8feWyG1DMWhlKO5PFi5KtEfP8MmGSedOhliyWhnwGp6zehSOPuANY3qMnUG41ZMsdT3jbzdoTb8m9B9IKuJbgNGClqGMEgk0rqiGAVbI5w/022gbRnJFV0dNjpcaeg0of1MURm3lxEJIdHjjXRs6PPI5UmttHqQVSHXhkSNqW5My68N0X7Ij5TDFYtEgW442xPERsBz7x3RfogUmkJXQaWGRhF1I9wjyUBD4YzHnlZ6CPRSWU8r+ckT3hWlOpIojJ1w1oNW1EmjZ0t/fSU5hTkZmkREVbTvdA6O2ytaKVoQar5Rjg0rEcuBagcWhvFTZ1IF0RmTO/Ye0XFDFBzyhPGfoEMpHmc1dT8o8UC5hnGd06GoxaObJbcGzqNEoAzTaLGnoVWPCkxAbMNIQXJBWiNMGjcpaJq2FVpJtNaoYsdE6l+8LIFbWrD2d3TjyF3Ru8epmd5nsE8wQe13nGuYOdE56HsjaDMIJHdBMZFLGlebypBbI3LHGjjZj8RrR3tBz5bcOzndMWZjeVJkeaH3K5w1RSKegrNC0+phjOykHklykGtDScAojagEoRC+e+a4F8gJQsSGhNiMypUeG4eMobSuBhcWtDLgx/NEqDRVKT3DySHoEWcoHZc11EBhobOgxLHvd4qHY7sNJraTx61fQU+erMCJw64XiixInyAb9GGwcaJtcLzfQQJaQ2uvtPKCYsdNFbcUCpnWLHnfmbpFYTF9wbaZXhWt7JT3V7S3Iz8dwTGEOyWPYqTBjWJYjWjn6Mlj1Bn0TIyJniPLU+D+/oocGecC3msqkaR2phN4XxBfxlS/FESgaE3XBq08uAlLRXMH27BKUSXSfEZPGpShSIM2Y9YJ1d0QN22FshW0NSg3jdunDjUfwyKMQqpBqqNrRytAGnIhlKL0POzVakyCW1uIUtDzPPYGeaNIoluLsgFn4BwM96+JeT4h2uCXlW4sKQk9dRbXQBVEd2rn0W1w5Jo50oYS4RQWtAhBfwJmqmi6mmndj1vM1lBJj86Fjog5MXHCkND2C1P4StcR5yZsb1gqc1B0ScR0UDt4v5KS4P2KNidUdORdYWXGdct+vZLKxjIHjA90rdFeo5160GUEYzWn1VL7wbI8UbkTy5VUKh2H9Z5OJMaE1WfKUdjKHaUz3nRsr0DDLJ5rTzQ9LNC1KEqDKkJXAIXLRQh+o5Qr6MKWAluaaN3SSydvGx9WQ/CWI0PBUNVCLIGUhXlRtHLDycJkVmresUbwrhD8xnIq5F7Yq9DCg8rSLbUarBbO804Iv+K0ZjIfMHrDm4itldAE3wv1OOhl4XYLbEWjJz8IVeLQbUZXR2en+69ke3ArV4zfMCZi9TDaojXLk+BSo/2249S4vmlFj2GkGIpErPEPq/pGkw1nDc5OGOUAocqOmyecfYIy49pKaM/I7oi3O0purGdB+0B4fuGQLxQ1/myDG+X5/26g8v/1+ldnxmvdqf0d0SdMc8OGZV9Jb5V5dbSecesQDpTyt6cAJY3ehxXRqKGlby3TgOW84i9PmPd3fKxY5WmmsafMEhzfffyAMSe63mnf/sTJfc+unmjA6awJ55VLUPT6gj6D6SvpPbFtmpI9Ob6wp984r5p7vOL9Z1blOD2vHHLnpz//mc/uic+nZ/oU+POvP2G0B1NJ8Qvqdedkf+C3t4j6vvPtm+MP4b/g40HsVxqF3gK9PeODZToXTHlFvKKi0W3BtAkLPK2OHr/hZuHkV7x2qG5prdIQrAbvG6qeaZvCzF9IRVH7irMf6Hah6k7WcMif6LIS/JkuL+S+4ftnTv6JWt/Jx8o8XTC2U0tDlAe9oINiu36hphP6eSalF9anM95dOKIlbpn5ZDnu33DKUItB94BEsFajHLRyx9tK3U98+mGlbTvKLGjXwLyD0XQz41Vn2xTnKtgPn8lvV3zWLB8+kl1D/9dfCf/l39OuQqpXzt+toBr5dqBLwMsn5NDQjjHp2B1OrQON1cHOQrnvYyrjFiQekDvSy5jCUKnlQFH55Zef+eHT3xFVpluNDAMz1lq2L7+Nso4xBOVoRmMmi9RCa5n185mSdyZt0NWxbwP9pI2gtIz4DoPTbLQml51pnVBmge6QXEhbh/WJ/M8JO/8wJnglYvSO9ZEWOmb+gWN/I+iPtPd/wuQLrQS6HTQXZSu9z5y8I6dI2TRGd5wPlK7Z044rIH5czdf3DRUscprAWlQdp/rs4YgJu8XBZnYDh6ukQk7c9zJuedYJXjtTCI9TdRkbIamszzP3/c66rJQO1hjygzxhzTQWZ1NJLxvPHz6R6o5Tjt6E0hqTP+Gap7ATaBz3IX9oKdJSH1QE74nbjbN6JQRP14MvXGujNZg/fKBtN6pLWE6o1qm5op1DM8yU3nve94T93Y98+28/4fRHrF4xqmBtJrtv3NI3pvUT9BM5R+YlobSm16FJX04N5zu3twJ6x4YF21a0d4hvKBLKNyY3kVTEy21YBZXHaIu0RHeGOUzk/cZ8mhBnSfc89OI08iH02FlPArXimSn+INch9viXr9ILTX8Z5eJmQUX8tDOFlff3nzh/fKKnAjhEOSS7UUhqekiC6k7lhafPF3hVeDuhZB5qaTs2gDlGtGtDYd4VJRpaXrHmhHSDsw7jhZLB2QnVhjVVusK6BdoJQ4U2kXaN8w1rZ8ruKKUyr4/C8OmZujVCWJh7RxuwTni2Fuk7+z1zeppABilkFB41RhlyldH5KCOKFyZNqzeqFypjwt7lA1o+4u1M15W8V5b1A8ZW2v1Or47tfvD89ANvx/+NNwHHRM6NlhVm8sTjHXdSTC5Qk8FMC2IsrbSRfzYKHxxbTDxdHKUpFO9gQSmNrY3a37Hhd8TbhWN75eP5RKcBQ6TTyUyLHrZCEn5aKUcn5Yhymsk7WkqkfcM5i2lgrEH6iV6WEUNzHs1B8JaUj0esp6BVRGuH1mdymyn5RKsJZ4WuDpQZt6qCxqnRWWqt4xY9DuXFotsFZyLOJ5CE1hrvp8FYz+2RC7ejBJkOlnXhuN2JcYAKQOOsQxB6OqjljnTFaTnz+v4njrhh9Ex/FKxtMITpwn0/KAVigTk8caRCTZXgJryDQqNmM3wAq+F23ZDmmaYn/NSJ7QUkUPudenvGugvaJLra6E2w6pl5bajpRtkd+xGZZyH4jmCRZolHYl6upEPoWCbnBpRIOsYoUt5RdKwRjruBaYYWR/RrCqjmaLWw6YwzjZYuxCwPsZzDGEWXjPfCelbct58w+oLVjVoKWlV88BzxPg76UpnXxqqF62tjKwYTzqgJXrcdimYyiSP9P1j/P6PUyN+rfqZu3/MWd5bLnY/rDHVi9kJtIC3Q2wWrT3z5UvHTsFEaN6Fkp+UrNUG4fMKqd54/V16/CKVeOOqISJYMJiwsZ0vKG5KXIYrs72jTOC0nVvOBn39plKaZwkSu25g8M4+YWetoVajyK/6U0Hphv8/U+gF0R9uEsg3DM9s9Y/2f+fbV8DR9h5lvNLGU3RNbY1kVXRpWK1qPYGBMvTVoO96bPnpNKSWUGhABq+3jxrGhlaE3jZluTKbR2o3SGt0WrC34WajtGyYUevsRXZ7oRSg9oXRBicaHf8PN+O12x9oJZxrD7Nkp0aOakI5M0QcYR/CjNPUvX71mamtoE0AP2krrnUYdC0oX9KTxqyX4Ry6uFwabBVJR3IqhW0+PFdsTIVjMPGF+/CP5/CPTrAhxI5vCVt+4x1e2bee4X3l+Dtzf7/zxj39HLsLzeWFSDomRj/4Zs3o6juPbFdssbn3iVn9l73eUnVAUgtpZkvAevvLnOXJuwnF955ffvvB6v/HvfviB/H7j93/8A9vXnboZrqmyqMbkZoK2xLdKMI6XX77wd388IfUFdMc4Q6uOeHesfeHy9EI8LuT3/5Vcf2O5fGU6N15uJ1T+jPY7ta/M0weUikg6o/P39B5QHCwnIedEKQaU0DH0alFx5GopP9JrehhAL/TqqSbSVaTrjDbPzOZ7crlT88Ec9Lh20kJJjXgMNOK8bhB3Xr51tHvG6o6zglsWSlX0+IrcIJ8btjgCimITe6tIMnz3+w/EvnF7MVy+/wCljev5AlRhwtPvHWlC7RXlPcf9HaM6p3mh7p2334SPnz6Q+1e6WMRMaAzOjQ1ivO8Iie+//8yAYbdhQ1SKsIyCicHg9VCR399uhI9/R8GALbjQOI7I8vEjx9crs8y8/fZCmAun85j25TyuufJeWD+d0YvnKHdsF3RWyHGwTpo39cJTFXr4QMsZlSKlFbKz+POMiZnbF8OHp4OTi+iaKWqistKMZ3lyfP3ng1OJxOuN7TXz4YcV46bBdQ8WlQr9ZJmd4+vPv3G6PGEmR9wT7baz/nFw8n1W9NMJwkz95SsqWdRlHgQK+QZO015fcQh535jmCWmdWCo+BKBS2kHMg5JzHBGNw+kwDKEi2Gkko0WBmgJS+xCHDfczczgR6VzMR7YaySIEP2N6J+U707Iyd9Be8/Z65fS8otSEUwaFYr8qWlkxZkb1RNk2gvOYaYLaiEfEu4kFyN9ekD4xP7+h9Ffi7on3ld7+HmuuhGXjdv8nrH6itsb9vlGbZVlXjFPcri+IeOaTQUyh1S+Ic4hZaHcLbWWOB0VVdHpCLYI9eayxVOkwWboW4ts7/ruPlHhQuuC9wVlosbMdhflcqHvF7I5d7dhg8Gb5m+ep8ge2WqSXcTVeE6KgOs/p48J+fWP64QfEarR5cM31FQk3JDtifOL56X9if9nw+oRmZOm7jLK2NYb31yvTYui6/xX550zA+SGpCXYCr8g5EuYTUhpVGlor5nVGQiPlPorzbLSaCP5Ce8S0nNZIPXPVkXAr2HPAGjMcAnljMYoWOrP7jt5hmueRYbWj5Jv2hMMyu5k2/0qshTVcaLGDsWjdqe0K9sCExLHvtLJzeXoipzd6KygjpNz48HEm3r+izUrNDRcSboqgErndQHWm8B05g3bQWsYah3aK0grbkZjDRF8qRQrhtCDZs+VBXLBiUDxRAqT9H3j+/ceRVT4KRluWSxgs8v2O8zPTrNjuL/ToMcuCRtFbZZ4n7iVxHAfff/8DGaHV+8NsOaJbrXf2o3C/Z9b1jNMzvXQ6BjtZjLuD3ymy4fUT1IAqp3FD4jqXpxVRQr8nenHEplCyY0ODnmmtYapQWqc3IEwcxzvzw6TU+siZc16x3rHHAxc8VmtoArUhuVFLJriZ7f4rxm4EN0F+ojVhP37lvv/Cevp+/MD1MIouyzMldXJMxNg44kF4dlhlaWliOX9H0T/TTcT7TG+e+/XC5ek34s2xrI7a3kEU1mu0quRy5dPlj3x7mZn8hJg7qEitEekOrRZatFBW9u0L5/MZ9IjkWOcG0Usr7imhjGDnP6HDmfKtUrsGM5C1ahPunPjOf0fmnxmJHoVRI9v8F1iBd577tdGlY70f8SClULpT2VFWQDzKKL5tM9UK1qUxXIge1wu6fSW2hLr8QLyDVQkbyiDemDvTcqA4cVyf6QXC2qk5U5JgVuiuUPuGD3fOZ4szT+zXO4b24Jvfae3g/eWEmzukb6T+EdXsKNcyE18LqjSWi3Ct31hWT4yJIyq8mbHte7L6P2iysMxncn3h/jZRs8eagnOJXgK9W1rXdFXGzZkSRFUafZBZckY7zbJajmNC9zPiJtyUWZ+u9DbU9N5daMfoXikGSavJPorsckFrS5WEMwZlLGhDa51UCq0VVLuzngPl3XAcAx3sF0XLK2VbR4fhmCnrF8Lyim3Qm9CbGWz8sv7bbcb7gynamlByoaREicJ68qR4oEOnp0bMkZr+tv1PHSUZ3XnkmBXTPNOlk2oauLx5YlaCN42SClY7ZmMpZlz/SbH8YP8Dqlbq2WE/B7aL54gR83ZFtw/ckqGKZz8g1kR/4IHy0fjd979jO74wnSFcnon3yPXtndNy4tCKlAqLd5yXZ97LK37LnModxY0/v72w2We+e/2J35/O5GtChWfikUiyM188tWdc8IQPn/npH/8rn+wnNMug0PDCkTwX9wmwXNbfsd36yMSqMV0VObHaz4T5/ySnnZIj2m0445H2meMd2n4ihK9QZibvWGZ4e3E47VlWg+bA2TOl3fA+MAVPbhv0yuyFKUDLB7U1vv9x5f39N5oMjXxvI2dtcazT9ygN17fXoTQ/KfTJsd0jt9sd507QLMv8H3n/h3/An1b63PBzIiyM5nL27F+Ecl24/KcZ+Weh6pXDHtQjs9YT6g8XePmKngqgKQdYo9E60eQd4w26a8oNPnz+CKUwO4exnVYLdRdm9xHQKJcx2ZHed/zisFaTt40cM8uyDIRirUzKEGMEYzHOs20bymiM9ZQcsdME+mF5cwrjFaUIafvGfJm4//Iz86VxWgeH+bjuLGHGTwvH/Rs5JZzXII2ab5DGIhaCR6tKspVlnbj+6ScWrQl2ptoTRk/w8o7LQj8Jyj4Rr1/IOUNwaAIxHXz6OHP/8hvXtysfP/4OJYN/3kqj33cunz8Qa6H9cmWyw+jYK0gaIiGrI2kulJ65mBniBr7DxIj3bBufv/s9UmXkRbsi+IBRhoagrUNbR9ruGGOAYSEsueCdBa1IRxqbcTuzek+n0Q1IGVfU4h5UlKOS1J0ljQImfnQFSkoc+Y43Ht/1yD6Hhn2aKNsBtaG8p3dhPZ95f/+KbxNlzwTvQWtyKcP+qIb86evLN56/U4hMxB22TUjpjnW/MS+JeARU/s88Pzdevo2ryjBD6wfxJkyz5nr9iY/Pf8BoO7oYEhA0Wu6IB6JGLYKxXxHzAdGG2kfe1s0Lx/sNJ0Me1fPwJJChxkLXoINGtEPXSsuRcJkIdiHHv439nZ6feXu7UaPGXQ6kNXqd0XbF2Yn0FiFmlAVNgdZGUbv/nnF7a9juvzHNllILMeUhdPEK0XdKO0jtymrM6MTEjdY7xndMMPQ+DbyKAeogcDT66BhrC0GB2ym75fSsiPaVWgy9CyEojJbhpRCFCZ6gPGU/UE/L+NmmUdpjcpSjoCbF4i234xX0KHam2rDKI7UwrY6qO/F2G5CUqtDecFrO1LxjvKKjhoBECs4bUm+UHHGnkUXNecddNDlmjvsjMqUDqSamRaFNIac3TH9G64A1E5WNVgot2SE00cO7EesbpgSaNBodrwPn8/fUkCm/3HDzj7z8eh0kJFVJpYzSXC0s60qMhaenD/QmxJwx2nF6RLday5zOK8d2Rz2d0DZhe3pQVxSTHcV1bUa80FpFaQ2pDekG6xeME963jUUeJsKWhwjLTUifxsGq7piQcEFBHtPo3mTE60xAq0qTPrpkjN8FrQVr1TBL3u+4eYLdIFphlSXvccTttMd6z3zW3PcvaOmkTZG2DKI4LQHjnui64iZFzC8IkZjfEJWYToLVipxGpNHPG++vv/D+fkW6wlgoZSO1d/x8omw/8OHDTmmaFmfEFDoaoy5MduJoL+S+s54mpAitLtTyDAjK7djlC2q606+BWof9FWtI/cGqVoLqhpoVqv8Bp0GmN2rPlKrQMqGMg7ZR9c8gO/N0Hvnl2h9FP822HQQ/E8LMcbujFDjraQJ73HEejHFoWcll58RvHBLRk0MFy33/yvGSWc13XNyZWDP2+Re00UibgI71O2Ey9HymdYc93dFmwrCMzo++Mz/Bdp2oxWG7I9ULJWq0uWN8IeZOzzO3+o3LWTPZCauELKOL58JPzOsTx299EJ/av6McJ5R5Q9RXcvtHlrPBph/59v7fWOffU/sHmP7EtILTGi3v2PbM7WbJpRGWUchNCaTN43ZTa2o80PY/E3nlw0ehyBlnV7Tx9GMCdUGZBpIRfUAbIABjAxCwZqG1MjwJdgATRhlbUXujVKE3zUn9Pfv7r6QcmZePSBda0kgz1Joo8sJyUhR5G0OF2GltxFRRrwT3O/5HPJV/9WbcGAP6QKkT+Qjst8q8ZHJpoE4jo9OFWipp/9sCZ9x2pjDTZQD7u1bYeUKrUarRGsI84+3ICYsI1gSUglA83j8hVFz/RHOJ3QoVi2C4lo0fPr2iXcG6T6TtHcUb2t3o9p1uyigVpmeuhwN14bdyRetGPQ3O7rkpvr5+Q57PpBKZm6WGMzdRZITNF5akeOYj8VlxXy1t7/zyduf1befy/CP3svLJCLfj/8JMO2/vGe9+T/CerjJWKwh3vBXm8Mx+FzQX6DMocD6izAslBeALcCIdTxifaTSkGs5zwtuKFYfVkMsvYDrGf0TbJ1r2w+LVz9QW8a4yhxPHfh9in74zL2fq0shR4cxKmDO5vlB7wPsTyxJAX/n27WUcUNYL1p7pRXNsG7kKzx8NzkX2438n5san33/k2h6CocNScsUFTU0W+53Bba/swQ8edtmhR+Sy0vo7mDvLZeUer5yenjB6HMYqGeMcvUVyiTwtE7fXwuyfoXVKeafUgy4O4z6TNvugazhUHfhMOszTjBLHsUemyZHer2gB5TVNVayzdBnK3K7An1furxuTm9HLQo8GEcvr9s7HD577IXw8P4NAjDtdGmGdkZjZ4sZJXygpY62mZEOvGu0WsgDvd9rnz8T3REsNtTic62h9HQKoVDl/uOPcfyTe79y3D2ir8dZATMOQdsqo9yEM8qsmixrt/Z7QpXErB+yWc4a8nhElmJRxtVPNKHld396xYujas912psuKcZYcE0Y5rJ2JtxuqKUKYH8Urg1LjCjEfFaMmrDeE6TRQW85htQzjneRBDkhpTI5Q5FyYHjjC3gQlmrgfuPkT7Q5mOWGXC+n1Sr52lvNnnP1A+nZFzMy6PqO1H1OR1ugx4yY3FmNGMWcybmz2qwxGsrW0WrFJ4bRhvw0We0w76Mq89hFFyWdEZZ6+f+X+zWDN9DANZ1odU8dgPU9PT1g9CCAURaXQBPyQiHPEjTY5ai3MzlO7ILUPK6Ky5FxZ1YTuhhob4eMZddfUIxPOhvmkyclwHIny9oX19P24cq3pb56nqQaePzX6fqD1gvczrRq09mxbItgZsGz3G+fLOggXpqBC4fbtxnn9iNaaFDvTfEEDrYLqCaUKpRS0U1hvBh84j/dLG9BWoZ1BIxQleG8p+fH9qUcWG406FJoFoyd6sxg1oZpj3EM1jj3S2jfWdYKgqV9fcM8rwXh01bQHr/m3Lz/x43/6AziNEUs5DrxzPC0nJBZy3AhPE3EvBA2lZIy3WGuR0tBKU1pDmwVnNCkKYVqppbHfDj6eVlp2HLcb4aQGWaXkIeWyDu8tXXdiuuOsId8j67LiBI6cUK2y+mckNeJ2Y12fqf1HjNqwJtLKzpGuKH/FzCfW00dKu/F0eWK/7wgKP59ws+f+/vqI2zyj9TqKiDU+kH2dWgvOB7yxvH57YX1eoXukjIJkRpjPM0Lmyc2UeifVG8YolPbUprH6hDQPeUOtE0oXmtxRzuA89P7+EB1VEDuoP3oeUataHpvxCUXGO6H0itYdSA/k4EDE5ZyxzqGVotY6ePqPA4NGKGnj+lbR2lOLwdmZ89M4IMcjo/MJd9qokkkx87Q+0/so1ikt498yFo1F0olgFLUkQpiGLbYCNbI+L8QilHzjfD6zXW/UWvBhAmuIuTF5TfAfkN6GaVRmvD2hlUL0DWM2FI5Pn59JKTPPYZhcAWMGYOD5wzNGOW7tjXlfMO47esm0eiB2x14c01slJg/thNSJVusDISm0lkj5wPmCdg1nPKg72kVabaSYCHrBmgtdhFJ+YWKhy0wrjtoh74I1E2IKyfzMIb8x68/kaB8QAoV3K2mvdHnBzZZaDKq54awIBVF37DTDPVCTJeqE03eq7jQ14raYjJ0S3hmuL43zMuPnndpBakDrhdu7G59B9zOp3QjhB1o/SLFAFozRfPjwgWr+GeSFHAvW/7+svcmSHFmSZXneLCI6mMEcDnePyKykaqp9//9f1Lozu6m7IiPCJ8AGVRnexFyLp5HTpoqoU1dYgNwBg4rIE+Z7z2loT+RtIZoJHydCyANQofZButqw4UbRb3z9q+e7zxNF/l9O4Qt//vMHL08TKcjIlusZE3ecnyjFYPTB+vTGAAAgAElEQVRKKwfeOLpttH5HvSJ9BhlM8SYyutt9oC9d9DgvFP2/maefKMco+xv6cMLIxprfOZ8+s5Z3Sk48X37EkQmpItLYV+XIJ/69uu3/x2G8iRBMwFj7aPc7DDowX1EHEUIH41f+Q1i9rhWPxzahq4B36PFAASE4OwgRBEsXsMExndLIlpsDWKjtjIbGxXV0X3n7yKx6xv74A+H5io+dYAxvd4WcsDJT6ivH8Y3ZWf7y6xs+fmG7XZG8cTqPAsW6rpg0k5aZy3nh/rHxvm1se6XdE/oWmMpXzPLKa7tyKYGl3vnlt9/5+ssvrL0xX5X99pWfvvyBZX4h+PFFtzImSzZMOP9Ma4836mNk7LxvQMVi8bGTy290ySz+/wD9wxBvhEz0HWcMplosM2l5pclEvp+YpwvOTBzbkA2fLgt5NcQEy2yGuc16vBNS8kgBmGnNsiwzH9vvY41mKk1u0HZCTBzbxjxdmWY3iiPrwAIt80KMIzf9+qvy3fW/0FvBsyHdU4sHL+S2AjA9PdM/dmSacCkRBYwZJR8pbWAXe+N0Dni7oTrwR9bONHHUeuDjjtblgX3cEQY2rXVF2pj8HWshxYCPC1IraCO4QSjAGoJfqG2Ui+M0jfJRFeIyEbxnXW8s55mt7ARz8ECm0qqlSuf5snC/f+PyFPGhcX/P+OiZzwsqhS3f8NPDDuk9x/pBKxYXIjY8BEbZES6feP+n/49lOeGipe2ZWoV2mQmzpRlIx45+61ibCE8OFxRTO3GZ6McovpznE0fd8PPzwNEdO9Y66pzgfcO4RPz+E/njxvF2Q4D46Ypq5Pht56ef/p77fSeLYep+RHtswp4nyv0g74XgLWFKfHy8My8LwUdsU3rrg82L0nKDDt47VJXaK2o68byMl/AwJtjugSE0wYAq/RjabX+1mK0RosXIhrQ71hXm5Qy2krd35pcTbvb0toFkkIxIG96CCClUju4IxqBWMWFMzKQNig2lkLedfNw5nROYRrAzyS9s9Q5seNc5NmXfwfsDy0SvkI/GtFimlFhvmZcfFnY2TKiIZLCeFJfxkhIzwUYMLzg/U1tFu+AWh9aG+VuJqgktV9y20vZCq53FDTb2fu/EecLMjuAc9I2R2/rXT7eV5TqxrxsqCyGBdQfb/Y1WBhaVRx9F60AF0pW+gcMO6odrqG2YEKi5YG3E+0Hy0NZJqWOtEH0kFz/kXmrRbgYXWzsFmJxH9kqYIoZBbGkIslamRcHPqEbi7MBkare02il9pxaYxfFRh/gqhABZKHuhny0egzN9MMFDIOpEb+MB6aeEVCG3BiZhreC9pRkdfz4Gw9voWAwMZbsOZOED/+ncwCDGaRr0BS5IXYk+DGOhFKIPtC4jkuACNjakVipD1jOFOMRJ2zYOiCRa/csQwwTHPCf89ISxQt8Tzs+8/7qzTBkfLMYELBYtwpSu7Ftl3xvmb+MmPybLpRS0CzHOSG1jOGbsgw6hg0DhLCKBfFROy3mgZQ24kAblQ5TWNlRuBJ+xdoa/SUs0ohIQDrBlbEkI9J5wVHyU8bLVHm4GFcI0IWXDh4FjtM5i7TgreOdppROdR7tS6nA3IMq2Ndo2MZ3HS0rdZ451xnsdsqIwaBdShnugH5nmHPdtw1hIMYDxqHrKcee+KdGdR97cMDjRDzJMzw7jfyW4K8deCKnjGUVipTEvF4yeUNmxJGLoqH4dmX/ikIdxpos8tpCdMA00IMqgOxmLMY7tyMPFklfMpaO9jOcTE8ZcmTBkIzgLx76NoaMPOO9oveJ9IMREvt9Ip/uI87ZEqwlVQ9M7VTL1WNByZo8FDcfoxxTHVANTWljLG3vumPQTvS8D4+kK3nUsDm9nsDvWGaS80KRg7Y4PHR8Mx944zZ+4fdyISyHOB8dtRtqZgaK/41yj5TNGMphR4vV2otkwcKnuQI3HmSdOiyeXQu8H1nRwBvoTtR7U/UpMDbG/YtoZb68QLdJ2jnpHTMUFGdx5O414GzvNbMyfCsH9N/KmbOvg3ze9kWvC1hP12PHnxrR0tmNlTgnjMs4PCaHqjLWe3B/3aWtG/MrKGGqqDrqWdPZ8w9qZMDdCmLh9U7R7YrpwPg93QNcrxd4o/ErRHY8f1xAOF/7XnPH/7cO4MlaQQyFawVT2XZlmR29Ca3msxvCg//4/azu0vQ3MUPA45+i5joiGt+AG19IYwTrFp4BzC9oU8QvHqgTn8TMYF+l+5T0fiE2cpiu6BUz37K2hNUPJ9NqoTbhtO/eyMtsL87QQo5C1MAVPIlG7pYpipzgemA2OLnTv4SS0OqYbqWcyr3h+JNSZ9+OdrTeaGrb8AbJzlDPbXWj7iagWdGDdOoFOYg6eniGGhOPAuhXVHR42LmMUZ/6AMFPkjgkQ00TwA32Ui8fHMxZHrytwIvgrvWVa2wluwSpMyQwmLIMNa30YaCM8tQk2BEp94+w9MKYLImUUH8WQjSMSmUPCmUIpK6XYITKaFtrRyR8dNBCfZvbtlZDcYD8bjzNK3u/E2YJsiJtGmasp1hhiSGjfqa1gpXMcndPLZ/b333FmFEbUDkZo7cq8BGxbCG7FumNIOLDjsDp59tsNb4axr9eC9nGgF4RjP1iWE9oNTf/VGFeBJh1KJQjUbcM9nek5M9mA0bGyriIQwrjQa+ccByNZFeIUsc6wfbxivGF5XugIrnvaOiQ03nsMQssbl/NCux8YlGlJdNkptdPbhHdP+FhZD8W8/oI7JvzZYv1ApNEtytDq1pKJ8UxRByoYGUZLCWNK40qH7xLioR8HaB/XlFX6uhKiJSyB/a//zHRe6GRcCEPHUTutGVrJLOcr3fRxl7CCcePbMvCEQ5SQ922YHLF0HVAorMOlCV1vcJ7ROjCkKNjgCaLUjzvODqGKiR5Fqfs+yrB+NNApMu4B1RFIoJaSC/2wWDfhTYIaqSWgy6DaqBuYOG2N1gopTUjO5G3DmIXwOKhbhrREtWC0otXz8R6YvJImS+uFUsYBY5oc23anN4YMAoPK6MtYrxALdi3YaaJ2pZtM6weSh2BKTUfrgUMRL9A73lukDH66jQ4XIvu3jbp3lk9nzHKi1zpQlf+BeRUWQ75VkDiEJ/OwHOb3O85MuNNEbZllitAfHF/TkcfP15nrQPoZ5dgqGMG4hiiD960OYx7TTU0gjlr6eDhNHpVOcIGGwogKY33AMdB63Rp6HVZO7IRzARcMqpnalCYDVxiSR1qlWyWeEt5Yas2jtEpkcoHLZabWTKzpwYYWBEvrBh25GKTMY0L/8UqYOt3e6T3gfKAdBusveA+NSikHXg1pshj1dD1wBK5PE6qFVgvz6Tz+HyXTmx3lPAtKxk+e9WNc/84ZnI2U3Gkd5uVCaQZjbuPgXyA4iNNCyWaIykLHHIr0ig9+ICUfGEDssFMvy0zwFvO369uYQSTpGacKxgx6lvOoLXRbR1E0jOxxLo3TKYFWQkjgRpndMl4+at5IwWG0U7tgwgPTpx6VQO+PAcZssOYYE3GvWLFDACWP6bTtYDsxDOEOahCFLmNj0ts4+DYGY94Hh9DJ/cAZsPZEb+BsRJ3SuOFDw6pnuyvBZpazYw4TUg1WPC6MqWrvypE753kimzfc3EAsYsE4wfuOjxZndzARVUctEP2CaEGoWOtwjAigtq94cwHj6JKprY3SsBsscWMzZVOU8cz0fkRUjLNY40YkSUa8VlrHdU9vdQwXjdDbjrGdYB2iO711HrB5DHYMJL3DaKKVlZgszgu1HHS142fXAnsGpw1rd8RYehmWYucN8ays7c4uhiV9wouOnHnw47teDUfWUU70p5FLD+bB2q5YC5M/c7sJ5+tlQAZ1pmtGTRxuCJOHrZcTRylMi6EpaBvoTdcs6BDlqAPrLLXuqBz4EXqlyfh5rvuKSCEmT5Ir5Uion/DOUim05h5b2YZqw1mDsdC6Qaqjc6HKE7V+RU+vqDsN1LBWjM/Mi9KdIwSHOczADDKe46Z1GkPK5u3AFnYZVmTp/YEkHRAAAXqZ0Ec8Terj3xPzwFuOQYRIwzkZBVQWHB4xDWMzyn8i2tB4g9rBXhQdBYPSDgyOnOuYdtRCqQf9P7T/LZayZfKWMd08CheNlivaBC11gO97Adtx0eKSxyXPch5lMW8dKU2cz08spzPTEjg/G9LckNywmrhvBSsF2w+kZVpT7qvw+q3z9prpvSC8YVrGFsU1Q9CIlPEFzbWxHRk1jhSfmZ+v+B8MfW5IsQTvELFsW+K9OTZxlGpGri9YVDq//faNfd3preJcxwfFGdDeB0JNCtoa3hisNKwKVj2mR5yFlL4Hc2KtH9go+OBxZgF5ppkr4meEz+QyE6cJ6aMM44wwJ4frHW93es0Y9eMQFTzqT1RdqGZwQdUwsorWj/yUeqRZtDl6gckbtDWkZPK+ok1IPhLw5PuKacrl9JldV6RVfHME48cbZzNQlHAqaP7gUIfXgmv7yFhKx0vBtIrUTHRQ18z2lmmbxfY07HcieJ+Y0hNSzLBXUmlaUWsIU8LYTs0HsztjTEdaobeC9ILKMAmWPOIGzpnRezAGcfaBRxTWjw+cKKY2bB8T6SaWo1SqNMJkqe3AWYNUQ90tzvhxY6jHILYEA2HgGcvekH1M44zbkPqBlYq/zvTfPwgxYv2IheQuECeiTzhNKKchqXI7LlVsZwiF+hBLHNWx7ivWWhzzmLYeeWjPYxgHXjX0U2IvO5ozIQXiKQ12+7pyuVwo6x2tmSl6jBfUC91UynHHM26APhhwSpgdNvxtdd0x2v/l10OfOtCfigHjcD6iOogX3Q4Khuk8JpMGK0K53Qnej4JhCNQ2iEtYi1qLisFUJfiE1orUMkyJTTBi8C7h/EKthto9LoxVrDym862VwbrujbLtBOeJMdKLhz5+Fl3eUV0xEpE6jwxzeGjkZXCcp9kRY+I4dnxQ9u1AK6iMB5wzBnEV+oFfEtI6XTu17hipfzuKYPTBtnYdzaPLQh82ODc5jI/0Azx9yJrSeYhBZAwx/u3Hp4mcZZhGjQUbUA2YakkmYL0D2wdj3mck7Ig9HkxoQfpgsDsXqa3jgscGS9eCyIb3MsRpWUA8zrhxPemODePQbsyY2IoMC6j18V+tqPaB7MsCOmg/IpEmZkTurGLtiZgSvTaS9UM+tR1oLahTMAN3ej4tiChtr1gTGcbWgBhPE4OxllYFaz21dcA8+MGCsxZrhrIcEbxztNaHEdAMusfI7TameeLIO6KC8xFrAiqDae2sp7eCasF6GXHLXsaB1FmO0sB40nLiqGBbJKUrViJyyINTLGjeKVKIjofQbfQteh+xixHDUFKypNkMq63zWO/H9aXQu1C7ENOEMW4o353gnBKioUsZz1/TMbbhvNI1U7WMiIi1tNyJfhpko1ZwyWIDoI8iqA7uvI8e0U5tbaARfRh5adMxXqllpbXy6I44ahvc7PGyOgQ2WocWHZUx6UUxfkxqSwloG/Ez6ztiMmoeh1T140WVToqGVg+Ct3gHQqH2g9aHmToGP0Q9UREndKsYZ8aBWXacG5uBWu54J1jAasCbCAxpUXCMoUl1oM9If6L18TN23hLiiVIckLA2oXiMc8MfYHXYi10neoMGOyykYjHe4b2lbzuHNJw4pA0e+TjAjSmstRZn3XhWiVDbuBeKNpSRc4bAsXe8Mzh/IDbSdaa3sdnwMbDVDbHKafJMsuJtxoeKc4rVgOmOoWp+dDz8DR/AmvEiZyRiJWC0cD4v5JzY8zReGMj0emBk3G+sF/wSyGLZqkc6OClo24f4UdyIQZUdGgR1BDONTLb/laP+hvUZ1BHN32H1gkpD9KArOJfAREQYVCcGBtaIG/SnEqltH0I2faNJpcsgAUFhSg4fLT66sZU1DktA2hAlGR3XpcU8+PftcU2O++34tSKieF5ADNakYSo1x6AQaUN7IB8N6Teit5juiGbBk6AZtI8h4X/aYTwkB7ZgbB3TLyw+jClfKcdYYWmn9cxYYP7rR1tnva0c94OWO9pAcqflSi+VnscF2x+2L4yiVjAe4jxhPSxLIi5npviJxbxw9Z/4/HzCpw902lFn6XvBCFhrx6GwG/JuyHni158/uJwczvzCbDveBKpCN2bEaASKdbyXgncTCy+c7Y+cT1/QsLBpZFo+40qh3d7Yj8Z6CPnoWJlYwgvzdOX9/a9s+RfU7FivhGRJsyWmTqmvOH9w7K9jGl0nXH9isi94poGM8jdUz0h7ehxwBOkWCPjkCAt0v1HFE6Oj1BvSIKUTp5PBm0BvK+1vUYIwpqvWThg7Y0Mg1868vHDsdtBcbMcZhyGAU2zIWFc5tnd67rQNPBPBJbR36rGTorJMP/D2+o6xDlEFKyiFY11xGIgdsrLuHYPFd6XsmXUreDuRdKI0ZVki26/fkN1iZEK7Q/pYT8/zgjNnat6BwTDOh6JqiQm28kqcA1ZHIdh6eTCEO8Z7TqdllJ0spBQoUsnSwFtCGsrwfd+Z54W+Hzg1KJbSR6QqREdMhnLciNYhVbB95HOlNnou+DAYqKVWUpw41h0VxQcLpiP1YEkBpSMfxzCVqaOsQ3TCBJYD3TuBSi4ee7Jj/V4SFIdoQ2xn2zvS+1hfq8N0Q10bx9YxU2TyEWsd2Sn7voMINgZsTIjx5B44p09sP78Rzk/45UwgYaqlZGEv/VHEGjroEMNDCTyMfi2PaYb1FizMy0LvyqMZ+IhfBaQ2gg/UNuyBLZdBWjAyrHN7w8aAC4PS0+qI/ZhgEfN46ZdKPHmCzZT77/TyiveZNHV8aKPUdbyCLyNioSObfmw7vTaCC+RcOUrhdF7wvrK+dsqWxvRf92EFlRNqHN//eKCuUIcpHePlUZqaCMExn8YG0BnFugMXdlxojzx1Igb36M5c0KpEP3LrrbdhKa5CU4PUsVq2IsNiiNAaGPXM09CzOzcRo8cQRhzn395PS8K7gLpGCG4chjUQ/cI8zTStuOSoxwpuHHJaVUy/kuyJbb9jYn78+TvWW6zxYMDYnRhlxDsIWB9x3uBDxU8FPw1NOtYMWVIRjEsY51FjUR0RRjRS9mEGDWGilYTWCaPj7+TMFcTRi2F2Mw3l+LgjIvg54h5dA4zH4ShdcC48hB6PiRQGrKHrjZI/CGFC2oTtJ2xPSOnEyYD/IG8dlxawiXoo5VBEPCpDtJKLjmvI+mF+NHmY85zgreO4V6T4x7VnxouejlV2bR11HuMDjYbWmZQiKdhhq5WC9XcshVr8OKgaYUAbxn0zeE/wETGQ84b6iigP+2mgK/gQURmRj3k+M0K6o9MiOg53rR6EIGA21NwQ3ql1pfU6XvKCx+hDuCRQWxsUe+10yViXcaHiPdACeffkbBEbUR9Q1cdUfHQkcs6oGno35CzUogNx2HTk2HMbF5MKtQImEKcTIpFjPzCm0PpKrQWtnlaHsGVaOsGPLbxI4ch31FSa7NS6DmmS6fRWsHxC8icsy1DMd08vM3lLHJsZ0iDnqfKGDR8oDe2KNR3nVmpdOZ3O5LZR+wEYnA+DXOJ3XFCsH/hMw2Cxt66jE2IGOs84xu8zBXwDVpzNhOgIbqZvhqpjqNKzx9kJ54btMZcMpoPpHGVDyBz5Y0g6NaE6ioXeC8IdHzrWJJpPkAbRRQqwJXydmaLSzTvNbFi7MNrlSoqGyzkR4oYPd5zr9L6iCiqB1qD1Spospb9yugqtb+R84GzGGqHlgHMRzDY2ziZxiHBUB0SM7eT+RtdCzpXe+gBZlAu0BW8SwVs6r6j7hveB7R6x/IBzE/iVbt5QGnGy2FCAgsFhJNGqRbonhECId/B/Ypo6+77RCpTDcxzCvjWOzT3y9WOL0bWCE9QYnIvEdCLFGZVh4hbJ46XFKs4ZrAWVQWBbThfE3jF2A1sxbvSEerNIT+xbRl0luGlQwzgQ2UZMqRla2f7zDuNpuhLjBUzB2TeuJyGajHcHzq70tg0ckB0rrn/72fIr+3ZDs8Bu6HdFyiAw5C3jdMKJRTNQJkxPWBpx8qALYU68/PTMS5xIwDyfuZx/JOUrlzVQN3jdM85sbHLQUiIsZ5K3TDHzXv/Cdtz47K58p1dOz0/U2XE3lTp1fj0OXtuNenhO52fs/Ex2hqKGXp/Y6gTXyMFX3uWvvNrfOdob1jTmZLl45ct0oh076m5I29AWud0NH/eOYJhO4+3JmAX1jq3ryE/KhvDPePcnTL6S95V1/7+4zo5zfCa6Z5p4St45SeHkLK4nLvOJUm4435jOlnDydB/p8hmxn/CnFza9E5ZpvMm3Hde/kqSyGeX8XPGXgsSDY9ugRGK4YKLDhYVmrzRbMCRMi6RZ8NM20IfxQnedvfwziyhqhHIOHDaQNwvFkeYnSv+E7DNzVIwox7ZS24qNFjFX8uaI8zN78TRjOT1PxKWjdsdaHWtEOwpx0QaOw9BrIGokdqHtO/Z0xr9c2eWdJobS7pgZzPmZzJUjKy4YTHBI3uiyMc2OOQW0Vu7bnfnzJ+z1xOFBwzjg2uyJ/cwsz/R3T3l1+PqCrhNtM2BmlIVeJ+AC5sJz/Ay3jGxv9CXTo8G4ibAs+MVgfv5nbn4juUTJghND6gZblNoqxnzD3f8MZ0ON/4B8nNhyQaaV+TwKPu2+8im9gLW0vlNXpd1nVM6EKRL3xmEFWyqxK5pGzKXXQHUL5nKhG+X0tOB+OHGUHdaDshdyHxGqgqIhYcxE2y1RTjimobN2gjkZmn1gJMOV/RBabVjTMaaQyx2RjLEBtzo0NIrudFPGC1o0WIm0JSHFoZtiqqUWoREgLKCOvN2oZ8XpZ7bfGpoNJgY0OVrPtLdX/L7j+4G5RXAn2lZxWUlM2D4O3ea7C7l8jEkav+PiGz12ml1w7kTWV9rpzhQStZ6oPYCbUTNzVKVpxnnFmcblUogBjBTEjykv94p+vtJvH1zOgaAdtoyxnk5g+9bgsLi6IPVMvS7E6RnXdnzN2Bwob51dld499r1S605NntX0cYj5Nx9/NIyAuQbUdbTcUFa4eExsNLNybB36E7dXg/m4ENoZNY3gFHWDVGKY6M0j+DEN6hXUYbIim8H4MzIbdv1GWJQwnyg9Yc3oKEzWEW5KnRI9uIcOfOimq2SmJT6m/x3nDlIwOPFIbo8XLMEcM9oDqY8y8hY8GieSLmS9ctuBHcx1wrQdJyt6vFJvvw2KiBXYO+Qb0zkyP88Y3ZH7V/RYERGMyUTJ5GdLnRU/YK/0oOMAVXbubIRUaXpHXMb6TnDmMd2OmLpgsoHDDEeS2OEQIFCkk6tiXCSe79jTwe32V8QexMWPzC6W5j2TdexaKLEg5o5fMv4i5LwOvXdYCC4hyUBX6oeSV0WtI6RhR16ePUft8L6h1dGZUJ1AIvu98jRfKWtB+wxyIUjCCTTb4Wzxk6dVQcMJ3EJ7z5hccM6w7YajnNF+oR8Z2+9Yl8GOzVWrHiGgxo74kYlgJno3j0l9RHrApQiToZrR92jaqPsE9Wl0nAqk5aC1N1wXJts4TZ1o2rCLaqV6TyPRiYQ0DUutGS7gSTwntaRrxPobznzlbCtuK8RmCDhqFVw60d0QUM3L32Hk+3FgNweo4HlCi8cvnq/HiIjZdMfMN5gOqmSW88K6ZeiFOGWOesOnhHGB3DrT/AltJ7R3jlpxPVFl+AeCVMiF7jYuz408j8N+1w9syojL5H5D2QYpxX1PloWjhIEmthnCV7r9inUTy+l73rcPxASuKkQ5MG6j+xu7/MYpCScXWVdDDU8UsZQ6RElHXkcctp9JaZjAj/007iXigZl0dYRzwri/4/21MHuPy4rJM949ES+RcM5or8ixsB9jcm+qI8uZ1f1IMf+Var6jquPbe6Zpp/tMUUvOJ477mdu34Uhx/kJuigbLwRtHB2u/45wueAPS30gpQ1FO/hlnPEUOmhwkcbQsiB6EeMfwZ6i/03Ol9E6Lr6RUyJvF8EIVx44hm4miM60pvQ9LsXDHp4aNhbgo1jd6O+gljyz3qeGmM7sYmgngrsAZxeCnTloiupzQ8gNyfEftJ6oNhFm5XjZ6++V/ecb+386Me3shBMO+Gd7Xzg8vX7icLnzLlRaGiegyn5j9wnH/9/mY3D/IpXBKZ7rcx4EsWXquaHPc5Rfi5QvGRpQBw3dhZM9bL4R0oovlOH7DRcsyOU4IycHHcfByeqLqhjUTccnsx8Zt+8ZxvPHl84mfv1XiKfJ+/42X85l+/3Wwjn3jfmRum6X8KfHT+Sc+XYVffv4nnj5/Rzgp22//iA//BOJp6xfO4b+Br6zrn9jV8/nlD/zhhzOfeuNiF66XF/r7HY6Dz4vnFJ6R8kSRjifheGE+gw03VDJO03hzlBnnHWlRbCrDAOYs0iPahnXw+gmqfMXamedPX3h/b7TimJZn5jjhfCGbFe/OHNXw+Q8/UPI7+/EzRjZ8ENaPwpfv/09YZvj4hjsUM0V6UyRvOGnkUHG1c3l+5tttx1hD2zfssVEK7EU4fObvPgWYXtgP0MNhXEb7SqfQTaKuhrIL18+R+/sHcgR8eMLgWbe/cvlD5H5/Q9SxXCzRKaXu1KPjYmCaJoQ7pe3MJ4W9YbpnuxnuYpivCy9fnvl4/ca63XiaI/Z6wbkATemtkX1EdGUycBiD1Zl6qxxrRp3y8jzhveH+8TqQm3HG+kZx38hlpe0TIT7T5M58NdzqN5xMtNJQCzZ2nLNY19huN5JxEDrOKF0cTiPuaHz8+oGePpHswVH/RBRQE7GzG63rFnn7/UT0M19+VFL4K+v6DT+90NLEniunN0+t3yF//MzXtz9x8lAqaJqJ6YrpM619Q+RGrxGq0otDjOLMQXKWsxh+/fjgO504+2fuP/8F82nGJeHkxuSz9g3JeUw8CZSjw24Aj3XPOA2sW+Z0tqzbX/j0fCbvBmNPOHNC2AhToN4KGoS2NozzhCkNbNp9JSwWbZXWOtRMSoFqlHkKA4Fad+Yp0KzSys9U/YZZ/kgp5cOxBoQAACAASURBVF/6Ah9r5fPnP7Ldb/h04ue//iOn1JhOJ0qufPtaiWHm+XPiNb/S+UZIMMUZFyd69Rx1I5pECo6vv/06sqkRolGMG5SKbTsQHZSVvSm9ZcrRCPbMPF8wtlGzR8rBfFYIX8H/RNk3pHVieKEHT5t/5VxmbBby8kHrFqkJax6REhl58G37BSMn9P07vHXE+O9jKqKVoxZiWOgdjk1pvZE+NTBX7PEFbMb5nWQjvQi0hjUDnzfFsbmw1iN1HOyRYeyzoaDiiEtkKxv74YcwpxpMn0E9Wd6Y408gAUk3YgqU90ZwCT8F3PGKCR8sl0+U+s663Ykxgg/gC9YXbExsWnk+HeQM5lBm34jnBfWJ7XYQLgfpE4StovlOLW0E1NOMGD/01Ad0bpyvP9Brhp7pArUYWi+clohq5H7fuPz4hev5E/J6Z78XSIY4J7qM3Oj5BbZboq6BVhNCpWlD3YHGg3A68/tfK9ZnPn13oTXPx1sjhoXvv0xg7mMydkyY9oJaKGRaPTCc+PTdM9iN7S+epD9S74ZqHr2JOia0y4vD5GEfbLYQUiIQ6Ielxoi6M6FCKyvdK9btRCOoOroaTqeEMQYl4a0bzxU7Dp81D8RbjBP7UUjzCWssPsYRRWpmdHtMpdSN5fMz7a8ZdQmtAZrBG4HasX87OXRB7htBh0VXyRAKvV3Z8yvT/In9vXCeJjh1Sn9l3W/4eIwJo3am+cz720bdCvMyY2xivR3YtlCXgy//5Qu3v/wPkhWsHPTaKD1i4mUYXINniol1y6TTeXyvFdIcOPKdOY6yqzYoppHSTO9ju5Pmibe3jVZO/OHvIuydviVMjCCdvG5UL4TzV24djPmEYWwoxHSg09pKqR1rItPksXailDI2LzpQnN4FjBqMgHNfQN9QHRuI3mZubxHthjA1ni6e9vGJXm8jMsWMZINS2e+FYF+ovJFzo9Y+hE7O0ftO6wdUBRuQ5mnePyIfV6zxfJSvTN4i6xdi+yDgsOIJqWO9o+WFbd+I4Vess6CVLju9XfAxEKJF2idO00JIK8d2oMVC/IXufsW4meWycD698POfd75/+Y5te6PUjRAC1mQMhWQ91l04jpnzU6b2vzKFn8aEur3RzB3VRj2uI3oZ39laR3XB8gmjO8lZ3mvm149OOH3PFF/w5krCDzxU6dTtTJorQTy1nxHuiF3p0sltbN6s/gN0qLkj04gloYKz7bHlUNb1F4IN1NZY0kxwSt4Pem8Ek3DhIIbO2v47y/l79urxYnHhAvUTbT/+8w7jITWqvCO+cf70I83NdP9Kff3G+WnGTRUBVh6a4n/zKduJfGys7o1aG0IctJFQsOrBfybOBzY+Co8N1IR/yZ+dr36U8Y6FaBNTmFk8BPdOl/8Ha55puyWkX3BxQTbBceG6/Egt3/h0/cLbxwc2XXDLM/c+8FxVVn7/7We8nKBnjvozH5Ipz8egN+ye/XUhtj8yectxZO73n3lvjZyHXOHrvvJbPJO9J72v/PQPf2Tef0Peha/9hpB5mQ40TzxfP1PKN6xNvH/dmeKFOV5xMeGcsucPJGwoFepMdJEpQnQjT2asR+sFYcbZM9a9c7k4lllRObjfboTg+fa1cnk6U453bus3jG3M8YVkP2FOHRvfyBm8y1Rk5EDthrPCnC4UGv2lM+mCe4fT9YRJH5TpGGvEb54fwk9En/j28cqyLJhaaHvFqCdMY+28TIpclbfXD16ez+jpjW4Ousysb47y0Xj66Qfu+TeWdCXvcGyCCxNxWri9vxNT5bws7M3hWx1s4AjxHJkWqLdf4Mg8fbowG8d29Ecu05PCMjjlMlB2+71RDzifIikaTOr4ZLm/faOulVN8gi5kjvEdDWngmej0kpGc6DmNDGQx2JSwHmqtuAzrt4JcrkzLF6bgqD5T2gd1q7hucU+B7ec32vxEyo6aN7yesEvCpK+4y884ecaYP4IuoxztLLU02t4osfLy+cJteyXIGTEzkipTgGQz+VjR5qA/sdgnXts/Y20ZU7P+jCsR2XbWvPP9FDD1G7r9Cn//9yNTtwu6RBwe7/xAQtVGaRlEiTGM0p3JhDgoR6ZHxnqy0PuGweH9DHVBZKVTmd0nXBT8NOEqWNfgRQkpsK2jYGqcG/EPq0jv5LLhT1ecNEpLTNNnjEwE9yj9yYENGfyNxjuljEz2PH1PL8J6ewcy56eJj/cP+n5hWr5Qywca4pj0lQNk5Xw94YJSgjL1hpMVG8ZqN5chkekihPmJj48PUgjMbsLPF0K4ABZnApvAcRtRq2Asa8mUbpkCuFLhNpPDieAL/V2xoRGmguFGK++Pws8TNl2YUiPob3Q50Yn//mZsxgtgiAljIi6A84ZkI8hE3d/wseI0Ursn53folRQmDEKMgY5CrYNYotBLox0OO38ZhXIqKXYsFe9GOQ1TcO7KPH2GZDk+fme6nDDNMNEeNCyLro7T+YnWoBQDOlMOg9VI9AmbMut9x9eduER+zx9gDadzxJw8dS8cH288f/6RY7KEBlIHDtGeF4gj/mSB0GD+7on1PSOsLJc0Ilm7Yszo8sjmydsr59JIMbHK7cHFT1jcIIO4yP39E1VeqeYNywUXJ0wY6FecpcoLfvpHzucTIQREhTSNvO9+i6gWRD3OddS9Q/D4GMAL+/EryheMTnx6seBfycfIM0/TGazw+r5zri9QE3Z/AvcLwbSB0WyOFgvTKdHXASmQsBBsJHqPiFJrZTrNtFYeWdpIoxNjwutEr6MMHGJi3w/yttNFEOtQk7E0gvV08eTDQH2i5jfCLLiQUbG02iilk5xhcoEWlF7qwNBKR7XjveMoGy/PP/Lnf/oZbyzzdOI4dtRbrteFTKWUlWVZuH3csCE9no+V/aikZFnOX6kLzN/9Efv1GVsE1w6kZ5paCBHbM95H9jy6PqUKre+M7H3g6WmhlMbb+zvfvfxIKTvOW+ZlGf9uZePyfOHbLzde5hfuX+8EjSyL4p1AUfZNEbkQQmeaFjRk1DRsTyCnEe80X7Fe2NbGNEecDwRvaVnYt0yrFYJFgJQOmk5s65DwBR+w0XIcH+SSmdOVOOUH/rNj/YhOak/EoDj7DjS0DMutsQ3cKOlTZ1QsUjZau/E8P9P6itgb1p94vRf86cS9/A902pjCH3GSSKnjY6DuT+S1k547wT/jnFLzjPEHxhekG97f30j6TjgSewHrGfFI4wZUwSe0DOTlwGu+kWZDiMNDk9Xiww+U4wPlFW+/5/3jd5w1tFZxVjlfr6ipfGy/YfqM9u/I/Y6YO10jtXo+3A07NUyuxP4/WXuTHkmyJc3uiNxR1QZ3j8jhDdXVXegGSHDFJQGC/3/LFcEBqCb7VdbLl5kR4e5mpqp35uL6a3bVpgpg+SYQgbAY1M1U5Yp8ck6EQykyKPET6fSZtC54+zPb+99gQobwlZ4N0te5LzAqx31jvf4JRKitMWqg4bA2InZ6LxRLu688fQrc65cZiUmWngPOnPDWzh2G/IwzEWsNlkmrKeUgpzvryz9z7/z/KcY7jVICahyXp8H2+Mbt1XF1fwM907tB3QmVgNQN+P/a8rk8UF0ROc8cre70ZvDhR7bXHbvcKHdHMX1mlq2l20LqjWVZUB8QaVzOF2rqDE3YUBFTOdkfGPyJoa/QP3F7dHIeKH4uGlTDdj8YHdQt5G7wXmDMxS77SPTHjcVHcu4E/R0vp/+B4/hGzV9YlzP72/dst1eO7UET4eevja9fA4cT3trGT3/6wuc//nd8/93KT2+/8kW+8ofPf+CpRU59YKonyCekrJzOg29vfybEFZWBDx0b3tjzXwjxP9L33yGm8N13C6obeX9F+ieceeFIG0YXDNe5XEUnrgahko9Or0LTC97D9clye/vGsloIgbwV3h/vuOhwq2DeGzZcSGlBtoYxFlxkL2de//Qz3/27J3Z3w36fqDqwTXD7FWnK1h+47yq//WlDXywaYPv2Rn1U3HLGnxdy3XFSuW/K+jSzp609Q5s4SxtvRDvYjzdG/YycAm38Qtc31CpNT2DgtP6R+7eDey98jit2KMNXxHe29E57f3AKVwiBmjLlW6aZhnkWxA/M14oTpepBue3E5Qm/LgxTqa3S7pmcOp8+fYI8+O2XX7DrmRBe8GYBGlt6w+jCcfN4/Uyr70gFDYI4RcfApMbqTpiw8kg7ZTvwtdO1kE3l5UdPz6+QO8vyB7b9K04bThNgULUYE+ijkNuN0R0DTy5KKoI0j10H/di43x4ke+Jv4hVzvDLcnceA+2+Gy3Xhu3//mddf/pFoF45N0HiG0dlu3/A1ENVTJDPeH8TniD8vjFui7g3iCa2DdTkBjiM9YLRpiowwdLKdl+VEemSiO82omR0MzQwR1Cjb/U7eN5bvAuNeGH6SfXpp9C74F0/aHvTcWOJC7w2DzuWaVOh9dnN7T1g/WIxQ04Z1gd6hlcH1/MLx6By7Mszgxx9+IG3vbPcNsDxfv6dl+bCt3Vg+tWlUdJ/Iu3LcHcH+DmsCb28/YRdDbx21Zi6btY4xivTBElZooGIZ/YRYQ2mFsv+Cs0q0HnN+Z3/sXJYTvV5xdqLARu3U20HZGuWcOa+d9PVBNRD8BVsCbd84nTLdfcU6R3tESApLZbjHP7kXq3zmtB4MyaDvE/lZLMfuWMmU9iumPzOaIvYgRKEVQ2l1UjpU8M5MQ6n30x5XK31UrC0Ijcf9C+unM73PQ7OMgLUrqmdMXKHdoOy0y5V2FLxTqjbqUTBZ0OBRDaT9jV6VEOeC57QvF8pIyGfDr68F7zrPT1fKNikFuEF4sux5atCDrhPzYivWGlQ6vSeG6Ygz4K+83X7mcvHQ5r6Qi4M+hFoUI4oPStk3zMcCuzFg6IxWECNIG9xfX7EuEs+BoRtqH1h7YX/8nhA8R/0FtxScdzweB6LKenLsj4NWIiVXnl4W9seVbavEMTFyKg5rD95v36CtPH+K7NsyMa7aELuDGKx1lKNjRaB9weEQKXRtqJl5/iVcePuacM5Oe3L5665Wp/aBi1Bbnfz9oJPaU+q0ZLc0Fzetcr4sPHKdmWbvGFloeWJBTWjoSHB8nRE/DcAJpDO0gAh7SgRrcU4pvSA6l5F7NtQaGOMr5b5gWPnuO52ElhqptZGOG+XeOZ2eJypT54L943GjjTpNlkanaLA7fvvplfIQpAnRG9yiiFQqO2mrZAbn5YSxFrHCtt8p9aC3Pp0XsvLytDBaJ4QFRiUdE+05RAhOeHq+0NMZS8HYREoFrBCjoDUDP+Iv/5lSBGVB3Zho5/GYVC52Wn5miRNT2FvFGsE6z+nsqWlGwXLOHOYf8f4zVsYEVihot9zzF5pu/LB84lbe50pA7x9NCksuHestqX5jCU/0vuHMQumenDo2DGzcUekctbPYHyhyMNwVdYFK4WjCOixeIoEfMDUzzK8MGZQW2MsButHolFJY/IroRM+2fvD2eJASPD1dUXunHx3qQjw7WtnJJeOd53Z74+VlJZeKjgutLLTiqWz49Y7B8eWXgLv+PfdjxkSc+0qMAe0nWn4BDdA66go5J3ywdHPDyE4rnrd75LunE6t2+haQrhQq9SxUIvfjQuzPuCXPvYd0JqwJNQ9a3unV4LxQ9yvGW2gHYuciateBSJsUFB1YDMd90HMkhgUxyj4KKWXu94axV+Ad676bWE0qrRRqOUjtwdPl6d+uGG94rI1zdJALwQYOAmM90cedcVR8ixgCffunnfH1dMK5b3j3laGz411qx8ZK14q1P7J9myNBHz0hug+LHkRWjtwwxmC8o9VjMlHtQpEC5mD/thCOP9CXb3Pz2ClqC8iBtQXnG8TBehLUzMXG0jsPHbx5QxHhf/2//k/+p//xfyZbyxpOlPag1Ubhxvv+J7yAiZZchdftF367/3ligtL3+P9wxdyFJUbC8LycPqF3pT4aFUP3ShnvPF0WajI8X3+ktA1npgihJktvllx3glvw/kTaFqy1wIbozpBvGBMRfbCsgZYaJSs1nUEiVgfLU+eW8mS/mxVnFvI2i6MYArJYHvkXhlFqnba0TkekERcF19hfb6TjjfP5dzNndxLy3nDWEWyceCiXKflgaOb68nfcv73Rm2NdLBoaR/4C1mPtifUCa1TeXt9QMXjnUQFnhHiJ3N7euX7vebx949h3YrzivSenihGllAe53nj6nUceiV5BJNCbIe8N01daNVgx3O/73K6PHmPg2O7ke8d9mAZ9XPARUn9Q60BUMDZgDGhY2fevGFcJa8D5Rsm/kfaMSCSECP6VEIXHW6WT6H1H2kSEHXknLCfMqXJPb1gd1PSEaMC7jeLg8Q8PzOUZ79541Z+4XuzEOPVE2y48vg2cybz8sHJ7f+XxuKGLJ5wU0yrFGsbBZI7HwTEOjPGY/kI9NlL+wg/XaRwbrbBtlXV5wtuVlBO1dparctkNuZmZ7f/8Ay07+rGBA9bO8euD6/pMr5PA4b2b5BOUWhutOqgrrb/i3Y6MSm+zIy4WStup7KzrmXzc8e6FYSrpOPDNYJxlTztOzvQ80EuklB3FMGqnNUAcrQppK6x2HpSxSm2N3jpWBWOE/NhgVM6nH7l9/XmaBltHpaOmMQak9M7T88rr607XANZQU6ZrZ3l5Ymgn7R3/6UqWG95G8r7T2uyuHcdBCIHt/k7wHmGlo/SakKGYJVL2BLrQW6YNRwsPvPmKy4O0W27ZkN3Oi/wROS7kdoAVMA2Rd2hfwXU6gdEWWjto/R07nlA5/bO78YbzyvboiFhagdY7Ph70smM1YmXhSL+hUZDi563edHJveJFJWNJMF+ZSnrNYGZPP3iaVqLdCb0Jvszgy1qLSSfmGFCGGF5I9UEm0PTD6gmHgXKaNPpe3dArAhINcK9bMKIyWOz6f6OuZVO4cCmOJjDaQXAjG4rfBUQr16ikffgoRxfbB6NCM0Kyyv26cr54lntgeaZJK/KAeUJISPJRg6WlDnMd6JrasF3Ju+GWl3ndOy4Gqw6uSu2UUgRGRNiZph4zwu0kN6QknltEsud64PCvl9hUx3yP+jtoH6GRDA5zX76kV9pI57hdqjQxdqW3j2OqMKJ4iORVYIbUHfizghOYnNce2Tjn2ubQXFMkdsYU6Mu2DWV1LZQw7u6NloY9Ia/OaOKsTT0dDvYN0MGqBMJ8DqVRUYbmeML1Rx2Swi7ET9dfnvdQGw+vbO917FhsQowzpqAXTLW3Tj8Jvn1bC+oVaJ6FG+qDXwXpaSfmgdRAzyV2ik8jVauLYdqJbGVtBjzfYd7q3DCuoMZjq0OaJsdO7cGyJGJVtexCD43x9np/FXnhsD2I400ZBhjKk4YIlRs+g430g1cKeXjmfgaJshzI04KLS+jfWy4O2f09OCZGD4C0iJ/ir2dJWWr1DeyGlO106RRSrDTOUfd8x3mMQrA3TzGjuQKG2BUpExoXFC4N9elUM9O4Y1QJC7jtaHfv+ibCED0iDMGSn9I2WBe8jx9Ex1nB9Nny7bbjwjAuenNK0JZcp6oljkrvssjDqhVYttMR5+YT2ypb/jNX5nFQ90XqAZokxg7lReyKuDkiT8nNYaAsSzlMEFyaNxDh4bK/EeIHRud0LztyhfeK6/Psp/1NHTYHRA9iNNH6B9iPWfWLIK938grEvjPrMqAUzHjzrA9egds9WPCGcUGVGXY53mnTkrORs8OuURB17oLWMKjhZGeWJNm6o8Vj1KAq90cvcTxh9xshK/RnnPhH9lVoSvT9QX1ic0KulFI+NgUf/haAvlDTJb5iBDy+kdGH9F2rsf/UCp7UD4xJGO7SIDMN6SpiwIXrgQsfYSQPxy/7PXn1g1c6xv1OM74gb3B+Fx1F433+l5INyJMpeKHshPwrlXhlHp94zI3VE7viQCMuBX3ZMGJRmGb2gY0PaBYOiMpgKnA8gv8Kgw1CCjUQ9YZrD4TiFJ96+3Cn7SslKDIrxrww62yG8vd/Zjwdxiahd2HLlkacBStuOyYMjbfz52898vd/w5oJtJ/KhdOdRf8b0C05XYNpGVScAfrRCqzd6LzjzCWMicXGEoKRjMm6DO7MuT4SwYNQyuuBdBITeJ0/bWMV6OzGIHj7/bsHYSq13as604sjZkDN4d+V4W8iyUneLrRZxkeHnn2lH4fn7My1sMx5x82iOGKdkfedef0MFZAtcP38HHxixcI6408doZzDtZXTWz5Ft20gpfeRFD2QUVE487pHFfU/eO1YX1uUJZyIlTdrBcvrE4/3AmEA4XyijTzseA3UOVZ2YQhF6aRgM9hyx0TFKJT92qp1EFLbO6fkyRTLlTm1zwc66BetXSh3sORHOC341YAqpbqS6sZ4dLgJayX2na/pg93Z6qww6R0tTD/7BLY2nBdxg9IqpynEIRQR9cYzHV6x0mii5Czl3jpQRnQWkDEvZA714rBrW4FjCwhDLOK2owCe15LFTTgoy8KWwnhWcktOAYbFmIgnLqPRusHqiW4cTC8bQraV4S01lMuLDQqtCPYBuKbljnMd5DyLTfNk6xpiZ3x2KOIdRZTBHpZhBp4A2XFxw1dJaxjmPDGH0OsU86uZeSJsYPaydSLUBIjrpLCjtaIzuJ9d7xCmfqR1plVEelPyGlUTL7+Q9MbJBugM6g40ub4itGOv57R8D1v6IWM8wGya+zm52+4q3jt4mbaNjUBNQdYwxZTTHsYN0nFOG/kqTvyB6w3lwIZC2gqhOsZbkOd3DUEun5UZNCWXSldL9Fa0JKwM1A7EG45459mekf6K3hvWCcSsiEZF/GlNpbUNGY9QxdfTDYoLBrcJxJGR4vO/UmrH+Sh39Q+xhqKV+EEgGzs9Fs0rHBI8NCzUbSuoEHycRo02Zjmqjs9HYoDfUfXTY/QJDqXToDQsMI2xbxYbzXLg65vffiJBSpuTGsl44mmWESSeS3WIbmNrQ4RF34Z7vRDcYvlFJdDNgDKSAVgMSKG2yg2O0jAa9zuaDfuT9VT20wpBKr2l2o40AnV7mgUOdIKNxWa4YPWh9+zCzBnpr+Hij1Vdc/x5r3YwMjIkaHALGCbVPhOiedqzv+Nixvs8IgRRcaBhbENnJ+QtdfsPEhNgx3QG9owFGT6hbMDxNzrwAzs8uYYkct4E/L1OMMu4MHXRRhszY0ugTUydM5nvJs/Mf1kCMHmkdMZOUJL1TjoNcMuMDV1hHRdCZqSYgw80udd0o5YGoztfTp6lTDKhM2tOo00HSEk4dLg6O8Qt73ShtR+SGt4ngDcjOoBCXMDncrTCa0PNEwwXnwXVq3jg5h+0yI05mYjJH8WiN0IWWC8sS6b0SgsN5h6pF1FHKIATPkM6yBmrNc+KlFqMTg3ccO6lUSn9HjTC6ItKwvmGNUrMiZqBO5jJiM4zm571KE8gxJ5saqGny3GMIE2FrJhEtlUKrQowRI5F0zJ/37mhFKbUT/QVvn3h9PeCvsVSE2iqlZazX6X0whlShmkyVD1p2t9TaCWHQ+g11Qq6KVHDcoH2hp43o579n6KD4byQZDHcD+40ub6j/Sjw1rFnmsiezqSYijCFYXYiLUtsbNc98tZjEsc3Pg/o7R3klREdKk2qCWGDgPYQYMbKQU0bDn6mp0fIZ6hPUZ6yecWallYVcM8tqYAScvQKVPt6p7Y3RNk4BWjmoZZKDjHuAPmhjo46DQZkpCZ27d7UKmPleb1UodTDMA+w7Q99Qt6OaMNpgTAfE6JPcdoo/UEujjymLGmNSVGr1lCYYr5T9hOhKJU+kNBOFifEM/TdEGxozgIbo3EDvZiOc4bRMcYY6RVawV4gv/7Thbo3H2QWVyY1EIkMij6OT+yD3RtdMk0SuD45050gb6XhQju2/GtNSOT7g6Y3apwXtdsyikaaIWLz1LH4h+hVjIgPLnioxnpFmOfmniWWzdTLAVUjbgekXSlGGdez9wXv6yu0xc32LP+F1YfRp/TK6oKzUobylOz9//Zm3+zfe9ht/eb/zZc90G8FMg1hwhugDoh3RbRYvZUX6CasOxTHKZ9bwjHUfemIRjJ4Q5v/DuwDNIGOl10jvig+CiwUbMmgmlczogbgsjG5gJIw5MLZNNu4oGHum7QEbpuHUG8EES0XJJePMzvPnQMuZ2hpNBb8sU9SUM+1IWGNmobU8cWwbPgi6GpKBMgzBnjADjvqgjUY+9g9e6wlGZFQzxQ1UjDiO9I6aTggTVzbamDdLgcfjjXh29N3Smvvw3g1kZMY4GL4zrJD3TAgLuupkzX5wq+2qDBlIs9joZz65N5gofwYDFzwgtK6IjagRWhdqtahZcKsHA214jgJYZl5cImYEnD2h4Qx+mcunOIY6hkmgG6P1ea2fIyYIj1sm6gulevbMzKpxcH4SnOuk46AVxesFJ0+MMRFSAceolWI7KkIQD12pZQCWZb2AMdz3GyFEnA0YF8mt0Wl4P9FhGI+VQV/6tFq2jDqH2Eh7DEZ10OeDzLkwMaFMTvCgT3Mbx8cDb2HgJnOaSqcialFZZ9HykGlR+zik9dHoOqA51Ng52qZ/HG7ah+QEPubyyBC62VE/aEyUHEMYDWpqc6yvK8f9xqgJZ6dko39gUtUYhjC7hzkRoocPPLdxltQr+3EQ1c+i0frJyzUWYz2tQ1hOHLkQ1hWsZd9vlHwgAyyW3pVRptAoBMswGWOU2hxHMbTWca1hSqCKYT/eMcVCEmqeyEqzWsqYuWrpAzWK+IWu873x337N3YWB1Y6MHTShTjHOkfOMKRhTETzGfWLozPP+FQ1vxM4DjSoT0MWUlxihj0RvB86ZDz62mXzvodTW5zKa9ajr1JEx5jy7WcGhUpGSaTKdBdonbWM0kG6gOUbxtBKgnebCoBNoQjrm0r8RmYe2YYA6KQXa0Q9t+GDy6nuXKYArAx8DvQ7ScWDMxEmiMxblDPRSGDIRu2NM3fUYg9HG/NwD1hiMRqbQd2I129jo3PCx0sqBIWLcQR+V1saMJ5jGclrIxWHNk3vupAAAIABJREFUy4wxqMPYj8aLRAwLJWdyKmgPk9nOO2oTxnZUoNOpPSEUxAycOLoMJjvEA0quM7rmgwGBpok6BrVNzKmaDwSmdIzpqGZgm/WyddPimBvjg2muXZE+DxYqfuZdxVLzzGXTKy1ntAtSB6NOXXxvbS7jqQIy72+90dvHgacnYoyUBqllbLxMAgsZZVJJSt1xzk6udssYnRG2UTraZ1+j1k4uHUwEiRiNHxSbxpAyRVVtfsatVbpMgVZXZk2BARM/JuUdY+dp3zuHip02V3HklDHG4cPHNaoNtRkXdoYmRBZqXahNJtZRlN6E1jpjVHqf+GE1c/dC5a+M+4l6FcMHD382rkrq1NyRsWDGhdEMrd6xftCqYX9U1BQm8r0y5A7mhnV9Nj6XRCqVYZSus+GoanHG4oyZmWXved8OmhkUadOZkYUlegwDLQv9aJhhGNXR25QOygenX4bidJ0FtikMDvq4IfaOtWDkzLKcJ6s+W1qOE8ChnSPvxOWEytztEJHJwB87Y+x4J0AiXv+BwTvS5vMGrYhJiOhHp74g7vVDzv4jvRlE7qi5I9IRDbQycaPe7giv9HGQSiN1ZdhIa5k67rS+UWqnDzMP63Z+Tmpj7pV81JV9ZIy2KYTrGZg2bx2fZpdcy3RESGD0M72f6cNRe6aVjI8nmiaMO7DWICNSuoCp/3bF+KjQqwcCw2YkJkyI+ODpeBoRcZFwXomnfzpWDe48f99otCb0Ech1PgibaWiIFC00LRx143HcSXkn54N922mt0HvjSIaaHfmwbLtwT4VbemU/EuBRV4nBcFojp9OK857HtnF7PLhcrjhjCTLpBS4MbFByrWi0HD0zXAPjuG2Zt/tf2NKfEUl8eroifd6w17iy+CfceCL1wdf8hb98+Znb/cG2J/7LX/6Bb+mG8Q7TLWZYliUQgtLHjkqZJ/yxYmXF24g3C2Y8E8MZ0UptU61szWkqi9VN01wZOBM4tkxvg+v1NE/LFEpP1DZPoWMIeXdYtYQwEEmoLTNP2EGNZQkVSBhfcX7KO0rrqG8E91c6CviLTvJFG0h2BFasWswyKA1qznhvGd5S7BwbK0I9El07+chT/OE8xlwY/TTHYdIxoVNzQsw8cfaR6T1jDCyLJW9viFRcEPr9mKbU4DFGGHnKfcziyYN5Y40LQypNKt0Y1FpCgFILGlZqLfTS8WLwIoyWaG3DuXmzNGZSbcYw8xSNx/szDUut0IelD48NEROW2d3tlmAX/OmCeE/e5vi6DmbhL53xoXkOTwu+Wd6z4uwzvQdaA5GO84PzZQGm+VA14yyzQ92mMdQPS3k7SH1Qg+FsI3pr1MPS9ELvEawn94z1FjCoDbOLJQljK6NUqlMkF3oQ7JExIhCmSlqPilGAMa+vmcXkrIXMlHF8PHisNbN72oWBmT92g7Ur1l3ItdMfggRB7CyskTEN3NVSOxgDnfk9G/y1u9ZBZ2/bWktzD3QpNEmTYKDKEEvKQmseI1dqOjBa8a5iTAEajGnqNNaRysHi74hs1JKREbHmmWP3tDzfDy2/Eb1DekPH7DCCYH1kGMtyeaaq5biPj2XSE9KVvB84tRjnEbEg06w4qRbM978qLTdSyrNY7kI7Zueya0fXTrc7vWWkTWTelF9muvwzb0Pz5L3ijMI4GCMx/RUWYzy9za7bGH5a5dQzmlL2gmN2BEfttFxxxn48gBtCxbmGynwACSA4ShFaU/pQhgjOW2ovs+Ctk3Nt1wUFejroOvDOUI8HVpmd1TIbJkpk1MjjrRFEPor1Th6FbpSuSutzV+BkI4RZBPlmMU3oAkUaVSs2KqYVRAbHNig5Y82HsZIpZGEc9DqwLjAN6dMSORBUpwzkyBVnPKUNUjaIiXTJ5P5KlwNrwnRbmXfEdFprH2ztThuDEOcEo/dA7wFBP9jdBiMBw8JxL5QdrDlhxKN9TjmlT0kXQyip4WTaLKXvDOthLEizMDrHqPjLipEERRhO6NI/JG6zWYZ0xiioto9rUT4mIUI+Crk0+lAQh3SD1wUjAYbHjikfS9sdwxRZlX2n54ppBm1CK5maE4sPGBRao+cCrc8mR6voEIwxPB4G1R+w9hNwphVDLeVjQmGwZmXb8tTCG6BnlIIzBen7vK9J5L10urFz2l0L9IK4QfWdUiqn84lCmxNAM1sCeQyqGOQjOgeVNjIhWNb1hKCko6Ay3/9qhRDOtDboo2LMPLHXWgkxkLNS0tw9sE7pbXzIs4RWDbVMolYvk6Q1RptF+geX3YfJFK+1kLaGVcWqg6H0VkE2XOhsxwFa4aPtZKTjXMP7+sEE37G20WoFM7uu6NwNWEOkZgjhQlzO7PWg+kZWJTXLwGDFohVcD8ix4IehHVdGu2DNCv3CsQm9Vbx9hjEYspPLRu131L3Th9DzJ5a4UlubxB7jUF0QLvS+MAio9aidyQTnLUfa2LZZSKs0op/XQHRHNIN5pY+N1saMGUqntBvON1TcrD8/JjXOMsdSw08cq2sc7Z3UC1tpbKlTGQzZ6HIHc6ePSq0W1GIDGK/0GnF+pXdDa1BLR5g1jDAn/DImrUqNQVRno0Qm0lmUafSuDTVvuFgROw31qrOuaENo419OhP+ri/GSgOHow5OKwfgLw0UeouCuyFix3WOrQbL5Z69OqA5yzVQy6itN92n+k4q4jaNVUh3suXGkRi3Qu+E4KscBx8YcCxRHroPUMnvLdBXyeMWf3lgunbA2rMvYD47rf/nzfybnDUPmFJRSb4QiPHHlrE8YDazXM4/6K+s5cQ0d3nY0dSxgpBKjItq4Pkeeni3r2jBmI2hikUYujZ9+/cb7baffbjz3SkiJk4lcwo8E+3u8O7FvmRieAUeMipo7yI24wKdPF+gGI09498KRN4zPXJ9WTuuVqeEtqM0c+TfUZi7nT9BW0m7ozRAXy+myE+Ikh8hYsPbMcTRaH4QQ2I+CiQ5bMilnqhcMHttWjFyRcKXtjhFnvvuMhaNw7IlhLeF6oY9Ofd8ocmdxkZwV9QunlythVbb9C9v24HL5AR+nMdFYM3m15sGQTE2GepzJh2f1f6SmSGvQRgZbsB6OlHh5+iP5LeCWgzoe2KAY5xnNof2Ksy/cUuG8nsk6oz9GwUQP3kHOlJLQy8pxe6elqfL2zmIUhAofRj3nA86fQCK1F8RknBfyvZBSR0whroYQrxMl1RO1brR2gOuUkahlYz1ZbATTVsw4Iati/JgPvP1ENpZmE8HLzGJbR1w8bUy0lPaI1UQdv9Hab+jYMGLZR+B4BPThWJ9XxO/09I7BoBrZth2InNYf2B51LlvpgXFtLumVitWdbgs1VQaRUANGPVU7g0TQhLqdPm70MQ1jKRd6twgnRl0pe0A0og6O48sUGzXD6CeMXLHmhPOOUirBLBOJZSze2ImBVIOzkZwTxgqdj64a0244mFKF1ss8xIv7WP6D2ucNUM1E16kXRDvBV2Lw86Agc0TcJXOkd67XZ9LhCMay3TaOe0N6wMhEA8Zg8T7h7IEFdEArhdEqzloGg7ieUBfIfWD84PK8cLpahtlJ+RvLOgUvebf0fKHJijVKkDYNvMFyyBfa9jMnbbTwBXWvODMwcqGPF2DheCQoAdF1mjl1PiD/2y/RN2q6IxIYZaUXz+hCr4PLc0CtZdsCtRXS+0/03OjNUdKBs25GkgaUPROdx8g8KPQK0V/x7kI+BjTD6MK23WnkGS+0lT4y2z3j1ifG4x21FbHho/PdEV/wsVPaG5gNYw762GeB8bEser+9Y6NyHIphcPKgddDzoFMZrmGXE6l4yq6TlT0siNJ00F3FrxVnEvv+Ti+KM4ZBoZUZ9fLesZd3dBhiXDEaYJhZcKEfRkll2w8QJTfoItjgGWIoxdDbQu8B6wD7G9Z8N6eS3qLiycnQcfhl8Ni/0IdhjIbKOlXrOu8bx1GwrnH+XDCuYsaZnj01jXnti2EcC1G+o6VpYlSzQAtTrDQSVRLxxTPKxsiC+hPGD1woOF8+urizQB0NRjPUNKcMc5l17hh0FFVPKx2rE6lX00EbO+IMOTXWcEWqp6XOKAVDxkj9rxZcp2aKgnKllfnrZghWPEbmJGD0C0v8W15fM+1DIFSzEnwguDM1C+fTMyEs9FZRU7GuYmzF2IYRS7wsvLdX5JRm7KzkmaHuF0o9c+TMel4RA3VU1MzIpnGWrspRGssaSDWjxhLiiv+IZOaU2PcdHwL37ZVSO6XtuADePiHlhZo9cYGcX0E6yxoJ7oRKnBZNU2eEq085GEBwAaMW1RmW7W18TGwU7w1CJAaLyEZK3yjlTgiOeDqTyoaJd8ohs0ljLME8EfTKsb1SjwL5hNI+REHz4Kk6mwP32x1rLcZ7rIu4IdhW8bIT3QZF5lRsfaUHSNrokrH+QVg2rIPadjoJa66IOOiWfW/UZljiE70pv325sd2B0VlPYGNBjWDtlRiuPB53ctmxdsoXdZwox0raZvNj1EC5/feQ/hOlvTM+4m8trYy64tf5PE6PE8FaGn8m10wrZxgR1Q3bf8WbnaKD3Q1e+84umb3c2Le/UI+/0D5oQs6e6GPQ2RCpiChqOnZ9YFxlyE7v+YMaJVO2NgIy4nSthN8YUkiHpTdD50GVn2nmL7jYcP7EskDtX1GZTePWMmI3jC3UY/yLNfa/eoEzXO9zTF1P9LKS3hJ+/cKoT7RNeb4G1vM0ah31n/3F4zyNVQjGKXYRlnFHxx2pYLLltK68Hju0aT4yDJ4+RXJ75f1V6P13uPxK00J98RxeuI2dCuRbw8syT1++IElox1e+3f8fDi6Y40r+vx+c/5cL75fECHHqSWXj9y+Nn/63O38In3hZ/sj7ttOD4bn8B0p9Yev/iDUr3ayk+oaNhj/+8e/43/+Pv1D3yhBP6vC0DH79+oopn4mlEGTnx5fCyX/lSF+I43d4/U/AA6eF1r/ntHh8zBgZuHEQFsMjVYJ+z/PzO88vA+0D1cb5epDzzuPmuZ4+c3mytLqjqixRZ/5ZLbfXQniJuFMGdbj1BZ8NvRbKYyeQ8eVMfY0c+YE9PfPt3tHjwJlGr8KhjvUZ7vfA8cuOGst6fqKWzLbvlHVhjc9gvuFxpHZwjIp9dMy9ENyJ9ccnXo8bK4aRGuHzwiiNYhrtXODnX1i//xH58cz++kpcLrOTnirGR+L5jGuF9693nq+Nas+s/IFWMjf9itpM9E/cf3vw6fuAlNmVC5cXWkmMfcfmwaMJ8hLpvKH7Da5PDG8opTF6YPWfedse2FCJLwMnlX3PlDq7nYsL0w43viL9mRi+myr1t3e0Nnr0bGKIbqV8fRDdCRZH1cSQB35UbF/I9XtafueWv/LCmZy+gInkbtGuPC3w9pefuH7+W759+YnaEmE5z+6JdLLdqNsXurnzt3/4j7z/wzv2JISnF1q2pC3hJNBf31m94SsJF84TwzsWBp3ykZ1lr4QfntCcKCdH2m+46ifNwYB1hvut4G3EucD9/R27KL1X0vaYMgZnaEWpQ4mnJ/avb4yR8G5munPeOcngC4nvHt/T93fGKBgJ6IjUnrFtx5zP3B6Na/DcesGr57wYqlaOLxvx8wU5Am4k8rfEejFoT6RjY9iAnDs1JUz7PDufBobL1LFx5J0+Gp+uHo5EuDxw7UyIn+gDtrTRescuwrEETP13/Pblzuniaf2OauNyXafR9NYpX76g2yvLSTEmsKfGY0tYPcF65uuf/55Vfs9qlWAufLvfeM931AzGccWXz6hT9prnw3sMZE+08Y54w/PauZUHr283/vj7v+Nx+zrjZv6f9kz25LBVqTSq37HSiV2xu5IlU8MGXfj048Lb13+gquLOC/bJ0nuim4qLC3rPSJtGy7TNJTp/biwxoCkiZS7U9hFQ/zyRlUdDtkHUDMtB+2ngPg+0dWoW+rDIsIw+Ve3aE+ODe51zo9eCpXBdOm/f3gnXyKbCU9kZZKoEqon4ERi20m8ZqZl2tjAclAhVEJfpJO4KT2HwfuyMGBjBotlgizK8oy2OfBTIBuufsUN4+zb3XvzLE6MfXLTz9bhjObHGH8n3jiVyXScp6XHbifE7GDcOs6LcWEwl24NsleFXbv94sAyLv3RyNvQQkFpmpMoo93Qj+O/g8ntef/p7okms9kzOnW0/cKFwuihF3ymp4sIJJzslv06GtVpeQqR/3dhrQL2wmEC6FVrpGNtoozPaSj4G5x88rTVqgpFuRCM8RQdLoATDeL0z+oF6DykxtM5FzlEpGCSu9HrQ7AHxTOvT8hr8BVHh/fYTp7MlPxQNJ1K9Y9XQe2DPjRd94hzuYH6d9kp5YyDTKi0F6x48tsJJnill7nQMUzgqbHUFzhT5C2c9YzoYxzzkWDdjMfWNxRraMr0c9tE5mQv5lolrJS6WUoURHMtyxoXK/Qj0tmDsidoTud+5rM+EZaWFCy3tlNGI0WN0n5Ip55DhcVtn+dFRm5K3hFXLaIM2IEbP7djZtwtmhdIteWs433DDctwDJb9xvnrEf+HIBm4Bpw72gVSHtc+0bZq295sBsxPXzJYaeXM4G/Dhe6QBtfG0/Ib2E/e9kHrH4kj7E6Ot7OmJPH7l6f9l7U2aJTmyNLtzr05m5u5vigCQyOzqZhdZveSSG/7/HX8A2SLdNWVVZiIQEW9wt0GHq1yod7KyhSJVi3IRCEQAPAlEuLua6tXvOycU1D3zen2n1MIyP5FOSvIH+9Hw7hPqYHEdNmFdBaIwPxr7ttPa33K5/DooONtEaTOhBtTtzM8NYmT9MrogTW5Mzog4mu30Xqgl472yrlfmORFCo8kN04KLE2+3d37+6RN5fUbbjrOZdgjVGeX0mdKu7NvGHE4cxZH1C3ESfEjk8sDr/o88uUqozxzbhVOr+NAo7Gxlp7TCVRS9wRQVesTajraKl23ETc+PvH/M9G7EWQgyAqxVGtXZ6J5I47qBF4eXQC2dvKVhk40RK511uzLLX3Hcfk+norqMiFH9StBfWB7nf7/N+AinCyKNmDxz/C234x8xubGcXlAfxjV1DwNL9i9eV1dw6rlMz7hulI+NsC90PK/5QOZH5K3QiqA6rtRv5aB+VNa9ggg/nl/48vpHptPE0YRrTfjHH0mciO5A04ncD+bTf2LNN76//55vrzfW/Mr79iv/5f/4P1lzRfSJ/RB6C5RD+f69EC4Q+gen8wMf63/F+hdWN9FPiTl95uTg8eGfQRN/egu8vf9XdttZ24GXnfOcWNe/5+Pbxs8h8pvlE9OqWPbUHkczN0R+/PE/k+vfkuvK6UHptmN4UgiEbni9UO02Mln2yL7D4zkQQmS9GXmtTOfG9FKpzGALSEX9KBrkakyPC5ocdgjLciK3TA8K3tO9I6ZI8b+Q3BPPNlE/boQrxKiEi9HmgyAN+WPi+vYLn/76Z1o29rcDVzzL9DKoDHJjiYkvX75xOr0wHyfW25XDjPl5xnzhWTrbZswvFzSB5YZH6Ra5VuHpcmY9MvN54tgPMhtpmpjmE61kWm1sR+VzeqJZ5Vp/z8NyYT5dyPnKx/sXUnqhbY6VDXVGvpdWXTdC9ETxLE+fqOuG9w+In1jXQjclTo1sv6fJzsvT37B+v3IcK9Ug6InoG6V/5X29EvVnlBl36hxvV8xX0jyiWUfrbLeVNA3dNNLZP1bI0OoJuuLPf8AzQa+EsFHyE9UgTZU4CbYPmdHjMtTST88LXWHfoB8De+b04Y5YG2prkcDttuEIOOc5bCZeXvjjH/47P//ur3n9ulI3OF8Wqq2s25VPlyfe3jeYLli7crR3llPAaaaVA1HHcn7gdv1gmiaO23WUEbvdfSsJJ0qYTmzHOhjHR0busi7rhiJ4lzA9CBfFNCNOcWGmVqOUkRdtTWlsdPvCZj8xCfiklOK4vVYIHfIjt7cV1Y3glJAC7Rha5un8wEf5QvCZr98+eHlOND5Ybx8YnuX8iVpHTtP0ysPpZ/Y1jnwrO8jOtMwgFe/GpE4nodJ4ePmEqrLvo3nfBG5l5/zyRN6VvG64aFweZQiGvr0yx584nxZ+/fJ3PC8ZyjZsscnjtBHOkdfXip8S6XTD95lWO2W/Mvsx4T6uV7w3+vqGmKNTKfn6F+tpCI0ghWIQ/emucwdJhsiZySecVb798Rv75pmfTkz+EacTPgSkTRzbTkxpGOh6xzmjK7TmWQ9B+zPvb79wfnQ8vjQkXhEB0Yn9yEyPkf21M82NdQ24uKNA75FSMufLE/vbxlHGRLLWypHzkLx4EA1cUoIk/Pr1xvPpGfWeeZ7p9yJi3SviXnl4aNxWKHvidPE45zi2M/b2wCnNtPYKCCE4qtnI89dR5DcxMKXvCTf/QowT54cZGBl714dFb6v/naTLIPE4SJPH+sZ+XJmmJ8AGFQFHqxWJMhwEYdxsffnylb/+j7+lW8YHw4eINaEcShMl6AvRnSjbBzFVouv4YOQySCrn04lSbjgvPD18Zt0KuXzQpRGXSAwTORe6VpptWFWct5GP74OGgtiY9nlh23ZUhXmacU4xK1yt4jL4q4F15qcLuRWkVBoFxTOdzjycHqg5j+ieCu3YCdGjM7T+xvV9ZTmPgrV3J6QHalWKgXON+fF1FAwNvv/pnafHTpoyeeuUfaa3J5Iq1/f/Rnq54qPjdi3UpnRxg26l0OvPlDWMbDg7qhlxO90dd7a2Y3/1bG8exxM5/4q6jjXHdhNKrXjf+fbLr0zuBw6DmN5pvGFipOkFlz5TXYXbd8jG5BbqPp6X1kf+2QLIpbLng+hOHEfFJODdiehBtQNXSn1FndLila4LuS1QHfjKw6NRSub2YVyeI9Shdc80cl8R+87FzYR5HGimScjlRvANf6lYW1E1QCh1Yw7nUSpHiQqqA+FqVXBN0XLGiVCsM80npt7xbsa7wPv1O6dlYb3to7CqnWPvlOqY/Uy+zqzrxjxN5NuP0DyufIV+xefKMieOvWJS+PH0E71VnF/+LMXZtwONDpci6/7B6eGM0mFfcXSmeAL3SG8bhXeyvKKpYmGjz1fyETne/iOPD2dYKt++/8KUzsAM/SAfb7RSedG/obrKvv8TWSo9nJBsPEbPY5zQ1olckfNfUboSjg+W6CmS2NqZiCduAvY2fo/5EZNM7QUfOikGkInrtXGeIkilHB+Ax3sHNoF5VBtPD54uf8/16ztOE94rc1qo5Qfe3hJbXvjXtuP/drRh26n7BH1iOn/wXv4Bsf9ESIaEkfPr4lDn4H9qjj7GiVxAxFEESnSDO329Ef3B89LYrw90D42V2guqDj8vJK2UcqW0bwSZaC1iKCEIzh/86Q9/z8/PT2xHQm8TNhu/fP8j39dvNDrfX//Ez799YH484U47TYdFSiyAJdwMIn/N//rXPzHNZ/LH/47kd0r/f5Cw4t0P9O5p7b/gcIT4f+EPmPY3pH1jV8XdFi76id5OBP/M8vAjDx6kOlp3OJfwaeVo/8C+XZE6QQzMy0wIM047vXywZ+Onn3+imed2DZxmT+udsh00c1weI8vpTIwv7NXA74juOHFQJuwITGc3mvLe4eZAXjPdM9reyeG8g5Zw84my77TciG4mTmGoyrVTNuPLsXPqCbdDWyvdBcp5pjnHdN1YgqetnsMiL/EC1528bvCUSJ8fuP76C5OOyEBOK+Y2ptmzfRy8ff9A4wnOD2zvf8c5PWIKwUfilGhmHFsmzBPLaZTL8raSnjd8mNg/CnnfOD+P3OO+zmzxg+eHhdvtRreKuogLE0tK1NxZt07SM90+7pzlhRgDxe7ZvTYA/d7vzDEQ3AOuB+o+EJRhSojP5C3z+v2K6JlzWphTpx8ffGw7fv6BRiCyM4edNgn1iGiMnD8l3v/UEDzf3/6OOZwJc0f8oGGUXInTDv3Kfl1YlhM6vdHdNjLU5YSzB97XzPzZj5zsUfEa8QroCvPBuoK6CNHzvv+B83nGTQ3TitbMWv6JNF3GFWgYkx6nEauOuntUZrZj3Li4FHj/9kaYI+IAA1Gh1UY4ErWsnObEtm2oCiHoPWs5oieoY34O1H7QmhB9pNpObht+OnHsQq/Kid9h0eNzARNMMzGu+POZ7fqPaJy5rn/ETQFkptZGrzNRPrF/XNHecJMjV4e0B5IstG6UtROnmd4fuV2f+OFHI+dKCI8EOUHPWIXa32HZcKmiegW70HmmVM9t+8J02klPnWMFF39EyyvWj0EckID1d/zUmVOi1jdUZsp7ILQL3Vd6f0Vj5nqrxPN/YNsdWn7AWqHbDadG7zN57XiZCeHg1y9/4Hx+IXpPd385GS/lIKkQ4yihlXJgNRO9Y8sOt1yI8Ric/b4Qkh9lvi4wRawW8nVlfnlme/tAmxI10LRR7Z1i3/FSOdobF/4XaBPH1jBgPgnqPft2w18msELdG2EOiLNR1tUArdLNOI7ClBaOPsp/TvqgH7VCINP7jctTpfQrzi2DclQHXvZ4yxyqzHKiloM0BZw3zAbVZ7tdOT1UtlvDTUI8n8jXd44jE/BEN6Fupmimh28cGcwqLo6S2p43RHbiPOG2Z1KsfLwPvnND70XhB7q/cNRX9v4N2o9M84xzM80y1A0rv3J+3JheFv74tztPn6cRA+mD3IF3nC8POOe5vr9znmYqG7kV1CuTU6xnmhnn8wu//vIr58sTOU+jYC4TIgk4KAcEzlg3rPoRV7hnxUWN3jLijFoLMUacFxxjo7zSidYJt0rznfT4yP71O14h+YSJcGwHcZloZdBmQgggnVwPXJ8QTqN82BI5byidY3+ltTe8c6Bx2EOL8vCU+P7t2+hu1P8IJUPbEN9QmVDOWFnodiC6s8yOXIxWRoRoOr8ivTOFmbobjgntZ2iDlNO7EtyvrFdYpgUVYVkW6IPkISjn84Qcb4h+MM3P7PuZ7XUnzo75yfO2/4L0wEkcHx9v/PzDE6Bs+0ZplXSamR9O/PHXP/CovyX4QAzv0G+IP3AhAP7ehfBs+Ttaf0Ak4uMxYJDVAAAgAElEQVSG6St5L0g9KL1yfnzm7U/fiNOGm5WQKlKFuJwx7znqN4yVp/g3tGvC5KCx0dqO9xdCmul9Z706rvtEVL3bTA+KfMXNOxf/SM6VLx+Z0+kFHyHXb2y3d6b0Qt0fCMtfsfOVy+NKKfcIjRrifh3+mPMz05z45Y8HT5+E5J7ZjxNZGsFFZC6UAOFBuN2uuGDkHilVEe+YQiTnjcf5RJwjv3z7hbXteHWEGhARfKxct19p7Ym8vtAR0FdEv3E6v7JtK713zi9vLOc3vn072G4DGpD8Mz2vrBZoJSHOc+OCtMZJbljpHLVT7Zl1LczhQiBRS+VoBRcNwsa6vXGaPnHLhrYxdW+tjkJmM8QJzRq0xuQf2XcHFGLsdAZpbz8qn15+JMYLUR/GQSVsiNwGs7z5QYL699qMR/8JlR3rt2F52/+K80XoPNLulrYuhmE4X/7iZ5fFE5vyfsscDTSccf4RiJwnR7Anqn8j4qkkSofajN2Gsjyo5zgyxy2MXJpGlikx+8wPjxMvz2e2j40fHn7D63VjP5TbNfDln4X9dSL+5hNp+h3zKTJfLuytDQRTHWgMnzznR0eaO/vxd2hbkP4J9Duqr8z1geRe+X77b0zpyuX5gsw/Qmh4VlJtfJ7hSa/8dHrElXeW+ROncEL7BBIJ3VG2mUtaSJdC79+Yl5moEWczKcL08EQrB9P5zLbtWO8E73FeCa4TkqNL4sgrYRK6jocF3SEU1N1QfeKoOxKU2hsuuPGwDZ40B459xa9n5HzmLX/l4WFh0kSlk5shFvGvBnLl8sNvuR7jqu08OSqVXDbakrCXH9j+76+k5YK6yl6/4ZdKeFwwOtt74fTyE2kS9r4xLQ7XHPbawRzL5x8hTcQYKWRciEyXE7U29u3AbLzvy2Wito7iWD49Ud8a2/sOdMLpxPZaoVb800RulZQm3Jwoe+X9tjKP6jfn85lfv/4zSY3TZUaAnA3jkYfziW9f/4CyMcUTVYY5bD+UtgVCeMH0nWVKHGvEBc/0GO6UhQ/q/oFKws8PrAfI4WgfZzR60kNEVLAjkctXlnkCfaDrDWuONAV8NMomRP8j+wrTovhg4CNq0LtALaw3oyH4xZP3FSSwzCdUMq03BOX79z/w6fMzx3Wo3ZN7xnqjux0/NfIaeX5+Zt8HKmuaZqzZmPa5CmK8vV95eX6EXocRt1ViGmjCUneqVerHhvRBC1JpdwvkECW0Duu+sZwW0kPi+LhxfIxylwh4HSIdK2D9DU3PWP+gmVLXQb8JfqbnE1+/fuWH3z3y/g7LEqB3sIGBrDamNaUWwuPEMp/Y349xre06XSvTFPjy6z9wepgJbqKWjevtSkg6etF4lnjGaubYlBQ/E5KnlFdKHeXJzonJf6L6D7bj/Y5fdLTmMRs55tM5QBFux41pegY6uB2VSimO6+tMjAtNMtNkI+/ZdSiYgfAUqcIow6mQwh1lWgzV8BfrabfAfhjzY+TIr3jfCD4ivdHqwRJPWGmEOApztYxNX0pA6rC1cR0rcJRCyI7uBIuC94PeZCXz8JBwoXHU73QRxF1wXukJtndl+cHgmEnhDacOgjF6kp7besO5MGzKcbDLcR11MtCCLZD6TJVBGVB9wtpA3/rkgUheO/OPnu1jppaD0/OI0tCEFP4HXm2QQLLLIIricE4Y7dOONAfR8/hy5vuXxrrupMjgxYvS+jFufAmsx5WYLqM8HzKtXyn2SqXRemTW/0ytGRSOfqVrI3rFdU+Ij1ANFypqiZoHOcj5hpsFrKO5sV0PHh9/YF9/T4zcN/yCDyeqCcd+I9eVo4zDcGtGthu0A8TYjp3T6TTe67ZTyyDEuKA4JxxlHwU553DO09oo4oIizg2hkBnNK701nNk9Yx1o1geFqA2rcHKOdsdAQqe1A3ojpUBrbbDaMdbbGyFU/BRxTByrUdp33HywzC/DmMkr6m9ErUDk43ZlmhO9J96/fxAnYTkHctk5ckGdR72nW0PxWD3QLpiTsQTYoO9cLjPdbpgJaUqkOFFKBwyvAUei9EdgReWNTqfVHfQ8jMA54PkEbMxzJ7cDpx0JlWlyxCly+9hJ7jIOQ7URYqRlIx+dkgfCEiohAnXBuFJKIgQheoHQcf0T9XjBzZl9+04Kz/QSycdOruV+23OwfwQup9+hNd6pRw36gjJjNVJaQGQm5yvV7XgCYh4sYJIQWaGC1Td2+060jFjAakDsxBw/EcI7Of+BVgr7FYjGYQVqZ44LMUHm74h+QaeJ3QSCR6Vy1J22K/6c6CjFhNwdUoVGpWHEAFN0lI+D8/LEdd3I1SBOSPyK8bdQ/jem+BPvt4PlUri23w/LuGv0AnVzHPmKj8M2/PEOU/otyQ+SXGs7m9+Q7pnSI4SVXF+JydEscMtnptNnrvmZnxePa+/cDJY5MLd9DHBqosfP7Hu+05O+I0xgOv4su+C9cXo02maU9gvqV0JYUE60OiKXXjZaadyuENxnChveQbMb1htxVugf/36b8dqGBa53ZdvHlXxpATMwK3chTqG1Mkb4//Jnk8NLJJSCbQeuDTzMsmSaGDdfSWpYZsRHig2db95YpsQUL9TS6aHzUTd8WcAtnKbIE5nT04l4cmT3zlEOOoV9/+Drn/4JLTtP58SnHy/E+cCnjlZHqZ4qgRR21P8jy2VsOo7jjWAfQxzRwZPwfSEo1LJCOLEscH6emV4dfUt8Tgs/+hMvJH5zuiDvDalDdhE1YgZe3/HhYApPzOEF4Y4VlAWVBe8npvPEtjtEJuKyo15xLuCUUXrcMh3lsMLp8YHWO9Ydlo2W82A9S8c5N65bYcQmzNDg6eoo+UDQwYSOlfni8bVRSqVJxjMWtZf5maIeey+E8wmfOmI72j2cZtZtpZOZJ0frG22ywegOnvL1HSlCf3qk/vodv0R8VMr7QfCOp6eXwTUvjRCnMUVtbnDDWx3YLb3nunsHhehO9NY59ivej+jOdjVqK6OtHid6O+h5kH8wHSWWyXPbb8SkaIQQR/zg2K7c1ithgtPyyO1PHzydL/R6HpKg8ob1FQmGDyeuh7BwobYbIY4SXylQ3yfsSEynBGGj2w2pEamJwkScAyFWPt5vLJeK2SuXhydKvgEnuinNypiA6UTNHdWN0hSyQ5zHScXyyrFnLk8PaADbjBgjrd8LjaKQO84ekPKJlh2zbwMDVhVswVm8T1MrpV4Rjai7o+doqLd7C1wIzlPzIB0Agw6CoKqkFDlqZUqeVgZOUBSaHfcCjNJaQXGDl2uMnEeBkAJox8p4WKpOFLkiWxybjz3Tcqf4iXL7DqRhmuwBYUK6BypmV3J9xznP4k80GWuRuoYwRCBCIrgzubzy9HTidtvZj8ISPD4MRGYpNuJxXgZ+tAueSO8V6Z2ghnIMrJZ5jtUziVLqO92t+GkipiGryHsg+kRrOz0Eujh6CVjtqARiWNiPL4jtBG90Bgveu0jZjfX6xrIsmOmYICXP9rHS9r/EYoUQseOg1jF99i6gNrHdDnwIOFFqPnGsldqEIAsiC9YDVj1ijZQSR/kYB4YoVBEaDq3DZOcI98/4MYgBzqEo1hqNTHSRo+4kCYgYrRyo7xA7Zc+gnRAD1oagp1tDxykGVEdEZj+oLbOcPHU9BkKzC9JtgFrqRnz4gbff31AaUndadkhPBE20ulEOY0ozKwdtP3B9xFV6H3SVVgwNyn49oe47aVaC+sEe7iPn7tSj4Y28F16eP7Fex0RL5UKQB6JeMHfDzVeO1xWXnvDhYVC+2oqEjLiNZoUpPg2yDYbzDMRdgHzUQa3pBh2CPt1Llh0nDpWFcmQ6g+rRcQT/OMQ1pdAIKJ1WG/tqI0K27+M5paDiEJTOhtwpMb3fp3pjgSCZxxs035E5Um4rvhnmBwpUccRpotRKzpnl5Zm+3iilEE8z0gN5ZUzkgxAXz3HbUHfDTw0NDekVnwLbW2R9C8QIR/0DTp/xztEVcimUdjAtM5M3Pj46NUdanrFaQW64cCB2t5QSBo5RDKcFwUAqncbpdKaUjUrDe09pRrWK+o6I5/pR6e5gWR5Yj42UDF8Klg/aR+Ok54GzmxJaD7JVPIKK4NXRW+O43phOpyEQ21eWeaH74bboDUIMOBGCh2PzpHNA3IEXQVrC9kixG10+2G+B5Gd6cxgKbYiQah6c/uRnJnfCrCKahzukX6gV9jzEedYcPhlBOtrK8KqoUkVGr2s/EDezzImYAikN2WER8EGoWThy5XI5M50a122m5CvdrjgghsiRE3V7xPmK2Y62jCuNVo4xPJgWrDUc40bTeaX7TnEjn1S7QybH1irXLZPimTkErAfKMQ9YhbuhIqgteBO0gTely46mb/gI1hPHdeK2GeeHcPeEbGx5JbtCtMreMo1KajdUE3tTrDfOfeMcvrDlK5f0Ce+eOPbG4hLBG6JD+FiskJZA10a2fdCwvEM8dKmo63gXeHsrOBnK+yPfaG2IpubFUY6MyVfSIrhWQOrARRIIIQ2Hxb/y+jfTVITR1reaaf0DnzbUdaDQWekY+YBjV+AvJRXdDQSTT540Rbwfp/Z5udCJoDNd633NGPg0TKF3fHCEOFOqY5dOTZ7DOfZqKI7np0csQVtg00KtkbwH9rVR9p0kwu9++oHlcsKFB5ycSSkSgyeGwOnkEPGcls/k0unyxNEUihLyBTke2fLG1juSfkN3C04WHqcnnvwDT5z5wX/mM5/5Kf6Wc3/hEl+Ifr7bnDquK8kNSob2iBPDaSVFYUpuEA5cokkhTBdKg7QEYkqIc2MC7jqNkRkEwclMr4aw0fttTAr6BH18mWBs0LoNSYsTxWqhmcFToEpjiSeCTNguuObxEoYG9hyZwoXcMpMzSLA5KD6h6UTvHfv+lXCpzDMQBDktaFywwyjvK9MUsdA48jomNNmofaAJ0zKNDdmR783+Yfdrze75VY/34Y4oAx891oX9g8HTjQGcJ++DahDnhmUobfz7ut85rs5RKQTf0ZHOI8yBWmDfOq2CaAPLdPN4PQ3BQjnIh9FN8VHHQ0YjGuKQvMQhxzm2Tt490s+k6YLZBlxRLfeZUae7wf8teZAsegf1DDZuGA/MkhuQR97TCc0y+egchwyrnR/FtzAp8ymizuPU0Vol153aG4ant8AUZ6wUpHeSn8ACQriz/gPBOdbbN9LUUNfuhsUELKhOgzgQE4LQ6uCZxxDpvVNrAxQfIt51nOvsx+1uaBsHqVx2em+k5JFusBcsdxyCEx3TDxzlKMRw34Q0h2seDePXpbVB1Kgrp3OktZGLr1mG/bOlUebrAdqFFH7C68y+2p1yMNFscOnpYUyZRQf2jTFp4S7KCG5BJKIyGNtOTuMgq5kQMs5Vgo7DlZqnt4KVSisjKiEI3k1DllQqKc7UspN7RkLCxQvqJnzs1PoOrdP2Ss8r2IFZoxQjH4XeCyEOPGSaLoPzb/uYSP7L9fQ+hWv1PnbGU1qlFCNGT8kbmKOWgRTzMSEu0KXTWqGJjeHJseJ9x09CSIPP3kqm1g+838n1yrplvJ5xcqJVHWSdXoiqIx/OlXoY9Iy6Su+Nchx/PrxZg+jT4IdjmFVqrSDKfhjdZqSfSP5E3o16jM1e2TsuRMhKaytTjJRt8KxFKtYHlk61Uw7Q4GilQekod0w9QB26+Ov7gYhnns44F6nFOPZMLUa3+2czDLZ8KXC77pRaSJPDrCA48i7UfXx+XAJcpeWCHcKcnoe+XBr4AxdHZ8X7hFkgFwbq0Ms40AcP0hA3LNJH/Y7JOjbTbictDdGCWaZbQXodfRMv3G7vqHb6HcGnGsahvnX0bqbtXahlGFW7dlSUST0qAtEN2lC+W45tRIjGxl6ptQwrax8kkN4Zk32tiLuxl2+IHqirHNuVKU0kfwKbaXV8l0QL+34Q44LZMrCwRFpb6H0mzYBUnJfxnMPdD9NKiA7nDKcZ5wqmGY1umKO70robk+AacF4IyTDZQWWgG4E4jXLdvnVcHNEJE8WFBe9P9KqU247ljbZ/R2JFI/g40ZqnZEfNw2cwakAH0gI1N8wy4sZf6Bhe9Cb0psAbIX4n+BWVTr+botfrQW+Frt/wXtmON3L+inMfzLHgpRCccDkroq+Uto7PwayDTNWMahvT4sl5RfxtlEwlIzoQpD0H6uGp3eEnj/PGUd6p7YCudAv3W4Ub4lZ8kEHBakZ0SgzDYeI0EcKJbmms23aCEsYNjsQ7gcfI+QayI7ITfGPWzhlh8o6tHrQlsvvhJQvqmcwR6hnsM2YzORtOTpRdcdJH9Id3VK6DnMNBqca2Cz5Eir2T61dav4EzCI0UV5CMmWPxZ1yf6ZpooXHUL9ixUvrYpdLeEHun62hI5AZRlTArYZru6GJBvaG+YBzkXEaEsw1O/cAwV3oXVIZrRGw8++b5EXHjNqzWTu+DxS96EKd/Pabyb96M08epq9RxDVar/fmKWiTTWqEUxnXI/zRw93dLlvMOv0TcKeKWiEsR7YHZnTiOMh70PhBcGNxe8VgTajVah6Ma+DA4w7WSuvG0TDgnaJzI5jDzbCvc1kzvhcsy8/nzJyQJhDNOF5xLA88Zdrpug81rM1sVLERuVdiOSKsTzWA93tjywRR/g+qMSuVpeeCn02d+k575yT/yY7jw28sLUw9cljPn0yPODz6tipDCGWEhhgXvAyDEFIkp4IIi0dNdp+uQ4fgYAIc4h6ijS8DNZ3QSfJKBrdrB2thgoIrefz1/x7EhwpHHpJL7pMilgD6eKdVYwgO0RNkVqZEoE10cLTjsMEQ68RLIrrBbozEoCfm64tuBf/T4qEiISDzd8WlDzDE9JOrxRteK60rbOxImdE7gwDvDtnyXe4xFuNUxPYo+4l3Ae08II6aTS6HtFecc5mBvDe8m0hSJi1Jvd+5xF/KRhwjKKa0XooOat8EFdTul7rTK+PkQaXvB6V1sZFdyfqfVjsiM8xHUUC90zXTJWE3cMwV0tmFzTJ1eQduE1UBr4GPHh8FA761hOeLkQut5oB41D76qdFrr9D4sZc7bwGapIs7fbX/KcpoxGkrAS2TfroPNrv2uL4KYHNZXkIE0RNtggkfB+SHWKPvBFCe88wP31AfTu8t4H7wP2PiHOHFEn0ZJrN1vKhC869CNkjNmfUzlug5RjCjTNGFk2lZpFVSHiERgiCJqxYWGWRmTNjWsGq10WmtgFWVimhJWwDFTyzhkWbvzm32g1nEQ8K6MOI4Eqg22qwZo/cA7hepRFwkh4lNAlDENFB3/7/fNTIhKsePPm3YRh9M4Nn7ScdJo7R3BcDLIIVgcpjY+oI9IRrVRjkrpRIgTvWdqvdHKOOSVfNxtgGX8vY710TlPM0Oc52gGOias//KVy0GIgwKuJMw6rR+4YDhvbMeVrhnxjTh5xHW6q0g0VAoaOiSllYJzAfFxHDa7G+VWq6gTjn3FehkRJAe9D+kPIogN2VK1Fctyd+wYVhpWGqpQckW6EOI0BuIC3UaRrdRGd4FaI70lvIRh7mX8mbbWCVNg/9Zw2khTohU3CN6SqW1F7/z+7VoIaRqT5mL0Nvj+XhXtd+Og7GATYhO9KTkb9ehE70espV4I0zTiOOLItVFrwTnYtxv0PuyezTPgixtGHuzr4gnhkWpgFNQ1XBjZ+k6gWcBaQHSsaa1lrAvOB0QHovPIN2IK5JIRlOAjNR9YK0gfG0CskqKjlBHTUxW880Ng04ZUxjk35E02tOeqSh/Q8/E9cEJ3Dm8CIvQwVOtyj/XUWsZ/6x11P5AOwYWBx6wHLlRa27B+UPPKsa/EkPC60OtMzR6zhg8HxoaLFecuIIlmjjJE2MQYyUejZMZaHw10R53hnKc3RfuQrux1R1Oge082yEXHobwGrAtIAPV09eN77zwhTnifEHEkvWCljOGhRtTPqBuo4Jpv2FFptpImf8csOvKh1OoAR0gBcXe2t9h94FDvNu1xw5JLpuSNMO2g+b7ptfG+ScVs2CzVZyQIW95Yt9u4UZKKkFEphDgMxsUOuho+Cl0re35HtHG+RFrfRqG1QjcdBs6u9NKRZmhyuMWN98nqGJa4cTo9jn3YRYPSrVOPhnAjhkYK/n57ZfTu7zc4HdcczYzuwM0JiYGmUDGKNLpXxHu0K745kk9U6+AUiQ4X7qKmcqDd7l2GDpLRUCj1uHcNwcgYjWYzZpFcM6Xf8PPATuZyDC69OoIoKoAb2vnuIrW7MaxynVJu9L1jNo+bJTvwcozNuHaajPUwxnh/z0FweCeoVqxlajZ6mzhKY1oW1EO1sW7GMCPds295HGjCglm7Iy0Vp2FI5yiI/iXU5P/v9W+OqeR8UNtGl4rrC8caUAZDOgTFLGPmUQ331u//9xIb15USdPBataMOynUlzYbKznEIp9M0rrKaYTkMO9bWaXUDB7IVtFRcaWjukAWqQ5cT3p94/bhS643b/sb77RvFbnz+9B9Yzieq3+lxQUKl9UjXSmHj/XoF13m93phPJ3K88b28sx9nmIVlWik3w+2Z8/REqTMpNF6eI/3lBS0TP0rihynw6ax4G1Kf03yG6qg0nHbUCz4I05KY4sKx97uQJI0nXYQwJa4fO2EaV9itKXEKdOu06pmeI8f2inJQ2441QWWGHpHQcUnpCl3GJKB1Yy8ZF+NYMKxxenhAwkTdb8RzgKAUZ/gOaoL3kdoE9hvzp4WW4NhWtCneDX15va5MDxdkPmFbxRhXy7QGKrinBT0H+P5GmsbVv1SHnJdxeCgHwQfq+43w8ECnQIdaG04CwUc6fUwgghsbFitMXtEgXHejdPicJsyuSHDo3kg/zrT9GIxb5+7TuwK9kbeDFCZq3gBwoaMuEeMyypPJITpkIw2PDzNOPN0McdB1oxZhXzPUwCl21Gequ5JFwA0UnG8XLI9DwDIHgof9OgyKLXvCHNjyV6KOiW9MiornenWICHGuTHNA/JhgIUJtDENecNz2g9P0Qs+OY7txfhyYs+Oow/Aa0rg+deMqt0mGcAbnqbuQrwfBnbGSRqZVx4a13RnQ3gds63erHv9DfYAyDt7W+90814apDaXmYZxzEjEdN03qPMU+6DaN4qAWcPluGhwWzu53qm04m+hTp95uHPvY3GvuiLuM27geERxOV1rbACNEh/ed2q+YN1zMxCbUvJFbRYMST47aN7oVtEW6TqQ4Hq6djbav9OJG3hmgL7j5it12ap1wbh6/Z+mIrqN41h1ww7t5LLpmlHzP1PYP8iaIVJwITgtBPc071tLw4sllx9/zudIBxtV7J+M1IZKo9srRtoEmTct4cP2LVylG934s3zZss53Gco7DtGtGDDs+DGpJ7YZqxYWENmCKNBmxdSeeJm6ozc3GIUMnugVqbSyPjq5viCaCzIPN7QTLHS/KViE4T+9uxK2sI92hKuR1H58cH2i1ITDMu7VSauFymfl6O3iaZsr+wWnxyKR0NYiGusLtu7I8+D8/zHofk2oj432iNkfZK+d0om7HiDfrOCjeM5SIwukyZE17LfeD3727Ml1Q8axZSQ/D7OiTEKpH8NTDk4/CHArTqXBcx2EI50ckxkXEhGZ9GGlxg80sgWpGN6O7gA8JxaGM9z3nSJqGiOWoFcFxOn/m27c/8fLyiZYTx+1tlPPFUfaCi5EQEk4irSoqE9Axg1aB3omTo9Ghu1FWVcWaYQDeYQwRlV03cIoFj88M8kxv1FL/fCu5XTdUlBQS277RDEK6MMWJmo3SbogbN2ydRm2NWkElE9Iw6Fb5io9pmK73Qu0r3jeszOR9ZbPBrU+z4fxBqwZVqcXh+rCcrr3y/HmilUY9NmiNyP22tzlqG4dlxA/JjPOYDX56jA6fT+yy4qZOV6O7jiYhqLvbiyO2F5Zlxg4bnx3p41nqHJ2Ai4H88cG0OHLeEebx7BWllnZnc3eCP1H2u8m1H9DzKFDfvzelnOgxgFso+90cbkJInWobtRreP7LXg94mShNyXal24zIl1A80ZLcJ3xaOZhQ1oj8IutN1hfgIMdHbxHJamFIEjNYy/y9rb7JjWXKu2a3f2t2d401EJJNJ8l4WoQsJEPQWem5BM80KkEZCAUWRLJLJjAxvTrMb6zUwrwtloQBdoMqHCWREuPs+ts1++7619iNwXmZyVOTY0C6j2tEHqNLIZiW3kWNTzGPBSiPXe3/PGoWxlnWPWOtwfiSm0i3MdeRIEWpi6FVJWqg4D4lCVYXQCtpovDO0cKD9Rsy3PsyQT0gbKG2l1oQSi8hOkZ9QfiM3RUxdGibSkJaZlCVWQHeyy88xIBhmUbimkaw/7KgFg8WaM61mWtU9QmYasR4YOROOQg6R0U/dFJ1Uj85Wg2qGUgRjTj36Vj9u21WmtINSdgQhlTspRUT8x42VASo1Owq/7P38177+zZPxmBLDKCzziPcL1hlC+Uo4NN5NaEW/ntcHon+pb743kKFjdUwRXFIM2UIyDMtnXg9hGL8wz49Ya/pUQxtmf2YwC6UVmg6cXOIshWHLtJ8C+c8Hw4vhc3lAXSJ2P1hvL7y9vfD+fqcUw/ff/QuPT7+niEGZiXu4E2sjlwfi8cSxw7ZmtqB4vTRy/R2XVLhtl/5h4Uz1n7i3T3zbGsfheJT/gd89nPnhZHn2M0/uxMQjbTsxmh+oeSFnj1ID03xinM/E6FHqmVQshYabHLkVsIrh5NG+dQzRZFgeDIhjXB7RWvqVOBp9FnKboD1TSsW4DKrRlEXMhHIDIkIu5eNap/bFVykKQhONPZ0p9wPJO+I25PGgPmwc+pVSLowKrAj5O41xA8etIu+FqSn8rJGlF/DQC1WdWVfY9q5AdjozLgb7PHMocHeF8d3eabUnpMqR+ym2tsR6veCGEeccOaX+whaF/rCtHSFQWyaEDeM0blJUlcEq3OhpNfH29k6IFa81xvRYh/MWrRUxBWqpGNOzvN54jl2jjEbbROOO0hmlI24INDm61rc84JxDmUBMN9QHGgxGhLpz2ckAACAASURBVDPL2SDFkPeRnBZSGXv2hI3WvqLcC+fPBTdaUoSYIt4Z5gdFlZVSMyklWulEn5JVx0HplSoXlMwcRzeX1ZYBhdYz217ISShBcawBJRUzapRVlKJIacCYqeu9rcO7B0I0pOqJVXPfVnJ5Y1ks9+ud+33HWEGZ9mEmHKD1KRJaQ6nUlGkx9gylcWhjaLW/uEFwdqBkumxHeYzytCrEkEHlLqCwBlSm0rFRhYr2mqoyVn/Ba02Thy60oHcASJnmbuR4J+dXxL4xP2xoe0H00Sc7rSO9rC8MwydqaezxjrbSY0PlTIkPeP3cJ0iyIrZHfvLRyFGTgmD1QM2JWnea3TADvSgmDmMXwtE4jm6lRAJKmw9V9UblQimBFIV0NMIRuxBMP6DVSGkrub5gfaVJQA+hi2XMb3H2CWt1n6SahrMz2z0Ry4EylWGccO6EqF/G/ozpL8uSoLZICIkY+6Z3vTcG85mGRsRR0oBRPTO+H5a8G2q1pKZwyvQNuy9on9C6G2mVvrGFv9PUyjQuHLtQi8O6EescSrq0I4Q7rU642ZP3Qk0VZRRKdL91KeXjQFt6vhkYnMNbx8cvj3g0jAw9BiEKqpBSJ2X4yTPOO+NgiOErIhspQk6ua+bFsV9PvXsgQi4ZozTOaFqrbNvKvu5orWh55og/keo7WguCJhyVsA/kfUHkQJl++N1D/FCsN2J6Z56FkiPD8Eg6IJfSC8CmkFKkVEsMhnl57EMSJnJxhJhJJWBswU8a0Qqax6hHREVCfKWpG8OS0P5AmYA2XTYW49oz8w6sKcR4A5VoBAZviHFHWvko6PaDcWu1R0pan9hK66/3mhM19V5KVlBzJlzvFGlkp3uUJjVCiCilGAb/McHP6D49wxoHzZCj5nz6TMtCiJHzeQEKKfUOQ60a6oyRB2r8xHqxqDaj7EFRN0prlLywXxeMmkBWUDfG0WH0CLWv/UYDrZtfS+kZZTtMH8/gwDBMzPNCbY64e1peoOl+K1w0+1rYto6ZrPEbg16QdkKbAZQhN0uVAT+NmPHOoBa215X9/s48a9xQye3ohlPtqWqhJc88PQE9XuTHjBsqqIy1nsk/8fqz4wgRZTW5araQCW2lmcy+z9y+/YBSC8vDCT9L/53ryuRnajHc9g0ZE6X0bPW2VkIMOK8ZhzNvLzdKKQzmO6ZRg+ykuoLKjM7itGELiVQsp+k7StJs20GpBec6YnQcJ0LIbHuEqkjHjmSNUw/kXLldPmhabiOlFWsbJjv0MaJ2R3jJTNXz4AbauuFrQuJKrJmbKO5HZmLAbxF7XdEx4kZLnoTkdkTutDxg5QdiFMRFkmwUWzmkcrQdcZfeXQiacRlI9YUqbyi7oe2OtRtnE8nZ4u2vEPXAj7fC1gpa7Yw64p3nliKu3ZB8Y6+V6kZaaXBUiDNH/kJLMwrBu4YiE7dK2gyEEZUtZd8RZbjc3gl5pbXEvge2NVOLw7sTJTfCMdDyAy1P1KI4jp1974eLxi/3xP9Nm/FkF3J+pqYz+xG4bW+MxpMR3i8Q9xnLGa9sn2T/f77C/Y7Vwnga0fPELpbXHe6bYEVxdoXH5wFxiWIO7CL4R8clXvHzjJaJ7QpBfUHcZ1qA9vMr87d3vrwk3N835FD8Ywt8+8udr//3f2T96YWH02/5d//0a4Z6w6mEfu/2Lq3g2O8c28ZpcYR95acf/8R9/crr5SC3J2Jp7OHCul15ef3KHnZe1oPDvlOm9y7tKb/mO5k5aU+eLcvTZ1p0OP/Eg/EY6YU20x54XH5gsJXPz49kZfHnB/zyhVwdIYLSD7SgUSlSgqEODU6ZaixaOwYj5Ai4nccfFDtXqreEmhFdGMaG1QlTE8c14Hwkpo35PNDYiTFAXWi7JvzthjYTTF1H7MqM44Einuga2SZ8FZAVrw+azlQxECzsHrEn7OCQ1wtcC6ZV/ACpFfbYUKqTN3IaqSeNOmlkMvgAZhViEPZUOP3LF5jviAj3t2vPemkhhJ20JsQ6hl9VuFyx08LehBCFAcMghdf3F9L9Eb1+wn0O1HUjxUwAqhgGGVnMTC5CwbJfA/4hgE3koinZkmvAngJ72tg30C7hxtwnS2lC2kwJhf0tkNfQP4wW6rBT3YHyhnGYIRrydma7aYzzpCak/E7TF2Si5xmnyvjB25aYMC5jp4mqPKFeGZ9Gorj+8xo7nlFlS44HR3tD2Rkjj3irEBvIg6fZE22H9hZRccCZjB/Xj+mJZ/KPmNog3Bls5fnhO+63xrB8h1vO6FmjfESpO1JuqHDD7xv354CdJtSll5n3vbDFShYhrTDaR0IdKbeN+ewp2nxk8EF8o24RNX6i2Q0xN6b5gTVq3vZE1orBn9DhM+ltR08TOb8S0xuSI846ZFnIO5T3K14sw3cP7MHSosKOmjw33u9XvsyW2GZSqmg/dFWyZFS+ULe/Y9qV+/GOez5zaf/APjvsPDPPM+dFQ/uRuP2RBRjiMzk84/0D3hWMeWdydx5Gg60GKbpv+MsD1ZypeqAJjNOO9e+EuBGrMI7/AvHEcW0chyazEA7Ho3/i5AR/CsT5nWtMbPtADAvrzaC05dvlldP5CS2Jkv5KMzvtv5iqTATMsJPjhSbSMZ5uRD0+MRbN0jxrqoi5UuQnJG64ovHGIulgf/uJAWjRsF0UcVd9I90KzvZs6e1dGPRvgYEsAZnopb9qiBGyvDEUQbeCpIC0g6wSzUf8dCcdO0rtzKcTx62To5R4asyoumNr4Sg7z9NK8i8URw99eIWzIPfIsU3U4wTNUaJDy9RTirqX9EsBMQ0139ChsiyGoF6IeUUVj8iZbAbyrsjHnWUyiLLEmtCTMDwN7PWGPn3lHv7M/nZDl4wEB8nh/cDyNBC5UsxK3BdkdtgykV4MtzfhWiGeMp9+64jHBdM80SqUNhgzYsyMqZ50RA61Ms8HdfgJaTecPmP8Z4odCLnS9keUP2GfKn6PmJao+kC5xDQ1ij042HFaYedHnHmgxh3yldEkJt/Y30HCiGkHugnlqKgYMSmgDhjSSM1CWzRaEkM2hNUQw4JunzH1zHGLHPeNJoVmLUdRYE6U6rldrxT1jp2eaAwM08xxNxx7xTrHMDlSvlNjoqw7OioG9dTpYHVFywEhUUJhdJZcDk6fBDGasCnCetDSgdUWeShkEc7+CXXfkPuVCbAIuR24x8b9fefxKaP0P2jxStpWcnxH6VeG6YodI+Vh4V4VetAcuVNwlK2gdlSrsD0SY8L4E2pqVKPJRdNShnjj/vMrowq0NID+jpInwjqRo6ZyZ9u/donRreJ0Y7IRCTfCJVCS4E6Ko2zcb3/mV88/4/JOeL1Tj4LWFdzOITfwHuxnXq+KVN7x888ofUPVhleWfFy4frvxND8Rjyv7oTDyiUH+iZq+5xa6xfP7hxs2/wfGhz9h6hWOo1tUjcEvT7wfGrVozEmReUDVBVKkxSuzGGaXofzEcd8JoniTxDacWfUjlyBYewYO0BnlF7aWSU7hbWVuB6VmrlUIpxvy2ClptzdL2Z8gPJGuA65NHO8/83k5Y48nXBrxZHS9kLd38jWyDMLDGciK0f2AdieSKuxFuIcTr3Fh3+4YtTOZxvdOc2IghoGXm/C+HVjXeM87W3nk2JdOJ5LCIZpiDMMY0P6VJjtiHLcVYnI0RrSb8NNCFUF2w2gUXgMk7JTQcyKqzF4U+IWWPSUmRn9hdD8zuMBoZmx7JF1+OVD5r339m2Mq0yi40sjxYN3uVAHzPFP1/8Nsfk9Ogh/6H3l//+VffH7UaBu43a4gGmsHWtJM4wPrrbKviqdPmstbodYZxYyWg199PxPChZTuTMNM9t+I7Q3QSEncfsowar69K35+GXiLgT/+x7/xx7+90MyZX//mf+Jwj7xWy0O0/DwZxuGBg8o1R9434Xaf+Kc//J7/7X//P/if/5f/lVv6O3/99u952G88fP4dj9MfiBtc4498mv/A/n4m3q+4VbGYAf+4YPMz5/oFJY/408p5TBjjkPCpWxwHBWXj6cnT2JgGWObWc8y6dZW0rvh5wEjP1EHrE1kppBIoKWPzyDTNPZM9TJTUOH35BLmwXW+EFDidzhivKBGs0oxu4Hq/gMA8Cy2vNGXwj4aQKs4s0I5+Ha8dYKktUI6BeBScHTEGco4cFOAjd73vqEuDR838699w//pOS5FhHjHNUsPGdrrx0P4JuINs3UjV+lXT4AcUEYiUbe/oMnfCefPRTUj4s+Pt2wuTNXiTuO8Vi8YZ+2HMAv/pDmajmRMESwxvuKH1BrkKtOa4Xw5qzEyzYvK/Ytt/xriCk0d0feD29heWyTHUmdcfb0y6oOcVbRItVlLyDMPCuFSyVGIo5OARUcyLwhrPt5ef8FMi33fWy8LgHao0agFiQ6qD5EGE7frCk39mGB2pZJoEPn/5xOV9ZVsTy/lMzo392JgGjfIntjUDd4xrtDwh9cToBf0hNfFWY6ZArsKxDyjxaNUo7f6vmTWtJpI6E+UN1w72IzI+/A4pJ7TsKJ0p0vDTZ46LIZrKMJ6IlxX9aeq3NOtBsYlgB+ZLZX+aaaOmfd1IpVKnhuTGrCx5c5R2QElIc9Sj4r3icXHUWHj5xzuaG9fXO7UkShb8qDE+U9udZbak3AkL4cjkUNEfdsccQYvFmIGcO8rQ+QGpUHOlVhBtMG5hmh+IYcCn38LdsuZXrC7/emA8zQtbvsDpYL8/sywW6wopXblsN5yZ2VNjGZ5Z7xlxR498qJ4rvb9HjNJdmjJCqO99Kqw1tVRiPlC2of2Aa1+4r4HKgNGv1BoIyWIZydXg5ztubhTx5KR6TKH8ci3ej0ShsJweQVkyK5JutOtKNG89r3or8Pwdy/OZ421n3a84rfFDZTC9vImi01eso6Y+gaxZOLZAPBLTshKOQk0zJTiieqdw4Pwn9GnkCAf+NLO+vDOcTohu5OPAGE1qV0RvpAApb5QieLdg1EKOI6lklNwobaJcGsYk7GD7dW/QxJJw9R07N8Kh8O4Lx6ZoKER7tAkgkWkuqDaCsfz9z39Fm4Q1FqNr72UYIcYdawPaVBQJ8DgP8zl3Lff6Hap4VF7Y14358Q1jG2BZr5qazszLGdE7drDUnDFaMyhNlg81vAg5Z0QprI3ktH6Y+BS19dyosTMpVCSPuMGg1K33HJKj5jPML2hVSesXSvsj2gw4+0QKmdtbxEbP+Tzjx8IlfoVjR5tODSoyoOqJqi5UvXWJz5BBPSLVQyukD933MFhK0zhrePn2M5N7xI2tK8HFYrSnZGH0J+73G/M8oExhsP3GzZROu1pbo8SMtoYQBWz/M48jEPM75y+a6/2dy5pww8g4LpQEsQhmMGBfIEPLJ4pkajVo9YBIJsWCcZ8ZTyvx+MbtMHjzie2ovZMyd3lNOMDyBy7rjxReMK4xDk8oToSjUVJBPwVGPaNCRmVNKwZEKCZwUztqGXGtZ69rPfU8tukxKKNPGH0j1Q05/41tXzli6oZPFDWNGDOSY8KPgeGHg/0+UHPDuwPjuxhJuYlv7T9weEW67QyThzZSm+1Iw6OyLGfmMbDHtz70vG+Mw8I4OEK80tqKGxpmuCP6oNZ/0KKg/TNaj+zxQsqWyT9zffmEH35NSH/rOL5mUEqjpSIl4KyQc6G2A798RttCZmO7V8LqGP3CPFsScL1XvDWIy5Rwp8kV+IFtCwzLnRQdTjuqz+wpc70mFJazfqIpS9sDUzvIMaCdx80nUBtm8Rz3GWEhlL8xjhZX/0ASTWSnmT8zTBM//9hw9iBtK1IHdDuhlKHNgeU88fL+E2bRLI8dNBDWDd0cj6cnMA7jhMI7Tn+HlBFvlg+xVKC0G7e3TzQyw6xxviEqk9JGCIWUNIJByZljy4zzhB80IW6klKAZxsFxhEBkJMorRjzJfPSSiIS9kU3i03+vzXgOF7QYUCDGUGLhfktst4w7H4hkSktdwZvkF/+vlIkaOgrIOIvVjsBKq/3a7fykiaWizIBU3XNqw4AxiZg2RCKn04nXYMhBsKJZtEGTefnLn2jfTbxfVtZ8R91eOHnN6fmRP/zTD0zPM9lkBmcoU6XqiqoGKwrnHGZ4ZNu+seUL/9f/+e/5wx8euP2ndx7mH2j1n3m9wi1uHKHhWuXxGPksByr9A1sy1nzB+ge+yw9Y7THSmJUnKscwjsxmwllNCgfLvBBr7E16PK2lnsXVhqwLonuZrEpvsgvdRmacRnTDGNNz+sowTMLbt3fccVBKoQkspweq0VgN5RgYTEMVqAlEV5QNhNyw5wl04H4NPH3+gfahDs+1YZzHDYZwh1Iz03xmaIqcOiHBO08xcL2+4FeLfD8CQtoKSjfE9n+7k5F82lAqkILqG7Mo0CLGbdgBcq4cV02NB999/x3JNHIOKKMY54lYM8oO+PNEulbqnvCjoMRwHI5j/8L84IntjdY+Q/1PVCJwojXfM5M2ssevzPYBURM5N5ScqWVjCyutaUQWSrrwev+RWgagL9ilWFrukSmjIR9L52CrjtAblo61O+6F7V6Zl5nBCVq3HksgoRo4ZcgkvB25fv0H4+CZzkOXY0nsi0W1bPfIp0+/pVTDyYMxmZo3UogoLOP0jKo7+/YXjBHggfRm8ETmuZFsZd0yRj9i9ERjQ9uAQkjB9Dzn8o6UCHrphSQVqHJFbEVZS80FPdyQ1WG+t6S/ZsgerR1US9ktxhdiy3jrUWMm7Ds1FfTge+Go7L08vL7h1IIulWoPVFvR+kzjkbT+TIhf+eH3z9y/bqSjYcYZM2nQGWLoZeyaWWQmxUYOPXIkrW9+xvHEYAYuKVBLIeaP4qXpdIxep1s/Cq6J59NE2nf2dAel0HrBuxE7PHPEgnjBhYBRQs1CjI5cTf8ezIEZKvXyxjSP+EEoSSAbdDaIFiY34YcPcdmmO4rRGTQKPQhZIhkoKeFHhdaa2DQtgdGaWhvOuZ6dTK7LOHrT9JeL9jB2GZWxrPeDGg+8bpSrZc2PLNJ4cBvm15pNXWmbQjcL1aGcxpnGfhyIaVTZoX7kHlXED5b7/dJ18eqBFFInDuVKOxbQJ/QM4R4Zz194eb+wjAu1KVoRRAZibtSyYJWl0ukNlUgqVxoKpTLOW4x+gCfV6TJqRukZ1YSmEm0yWGVoNfWNymxpstGkF50prfcbSDR159g8imcGC2I2lA6dHCIFYx45LTOpvPb/zgAUctxQLbFvgS3+ke9/9R3rdYTySNq6PAY58PMVVOK2fmU5f2F926j16HGnHEm6krWiAdN5IpbQFfXNoKSTf6wttFYYF9jXLotLb32tdqeEOmfi+ky+XZGnv+MfvqeFjRRXSm5Mg6egKElYt8TwcOK+RWRxmLHz+te0YydFqgMlf2Jcej4WepegtUitBVsHhunEcd8IMTGfO/KupF7eSykwTRM51x7xoQIdGSo1k7ZESl+RBlob/GQIRHIt5OPGkW7M00ThhvMLIpa3t51x6DpxqkLMRpMdY+b+c6YCuse2lCWXyH3t7/7WFKU4skSmk/7gEQilntDuR1CvOC8o+TWNhFZ8dDwCxji8NeRcyCFhlCElAS29yD1U0Ir3v1Q+/WZDCsTDMI4PDM6S4p1QXknHbxiH/5FjqyzLr2lyoVEx1gM7JY7EcOWon1Dq0klRaSStB9v2M/iZI5xI9Xt87oddkQNjD7AHpRV8FUpKxO2N5fx7busrznqsNb30HA9+9eWf+fnlz5wfFvb1EyK9ZKxM7IeYMPapb7ui/Z/waiImz350RGGLlVQy5sGQYsQaw9pWJNkOMfAGywUkkMJCaWD1ihluCIqYDU153o+/8vD8mddXxWSfEDZMS8wIVTLi7njnOPI7RSbU4FGcqCqy5Qtxt1g3ErhixkTbIlUUyjXsXJCUID4R0xWlvrHvMAwzOd+p7StVF7bd4txABrw6cd9XRAvKNRQ7W3rh9f2fGQdHNRvWfiOnjGKCOhJjh16MyzutWmgjcRNKU73/qBVuUhireL/8/EHN2qgNSsqU3NGmRQRrLOmaeJgsowy8XC4UKdjBMmpDc7/cE/83bcZHbyEVcgPjLFUsNINpX0BuDJPh2DLhaDjr/4u/ZCSnjo9rRai6MoyOViNa9czktie8H2i10GpGa0vNCsrMwxkqG+luUdoxTAPKQEkXpBbC608ouTDXO9+jmM9fGJ8eeJoWZutIIVBzQ9dCCgm2hIsH5yFRF8X7bcSaM5fXv/DTn2bijxV+ZwgpES+ZQX3mwS+MQfNZBX5jJrb9GTlgUhNODywfhBTDhJGFijD6AW8HlOoPnjWG1hxNK1IR0A6FQhlBu0otjVyhg6RLL3lJwYwaJ4ZmhO0WWGaLMpZpmYHegG90pnixAsRe8HCwbxtSFNrIR/FJdwmFdMoLKXOsWyetuBFjTbeeTY0QKq3upHSwrYHBTwx+RJSllo3oHJOaiO+vzL7QfCObSGmCxeDDSLg0hILWEe0qJQs1Cccto52mloNhmgl7+iia9oKg1NZvUdxEvkPMGm2GjuNrmdJKlyF5TYx3mvqRY4292W/p7TSEvGuOq/D5d8u/FsyM0ZSqCEdjWQzDvPHyj8b67vnyvQJVyUn1F1mtaK9g30lJUbLqIgKTUGYkBM3LyzeMtygeGEeN0okYM0jpzW4UIQdq2MktM4/nj3/LQdWts8S1ZhgmhtHz57/8jafnp774lNxpD1oT0oXz7EjBsMcNf45oqyErUnTEZhjGEaU199sr508drbRdE3Ht1lsZ3vGtE4uMgOSDmrfOQ8ZSMITwn8kPJ17TP3h6fEDohS1MxRlFSBVOMyVGyAfKDzQDUjO2NaqGcKuMZ92f0VQx2mGkkY8L237h/PiAWA2tooFhmqiqUkrFiSXnhJ16wUmL/lfmuRKF1apfZZe+yOV1YNu6nMh4g9JCb0g2Utxx1vci0GVDIZTaN79W91JlMxZJBqM2lFRCalQGnB9QxqJtpRFwrnTyTyns607aG/O4kFJCpBLigXYN1RpkQH8YXo0Q606pCm8t1jZy8FAEqwvDINQWacWRwtD57NL5z9J+WYj3oyeXQKMSjpWWardCWs9wquSvb2hVGb/8wP7tZ2h3rNYo5UFcZ9k3EOvJqZJyheIxaFABpXK3s0ZFE4XWGSUVLQMKR4lvFBGoBdUqTSpaGUopvW/Qek1QqIiAqIrTlph6QdBqjVMDx3YwfPZwi+wRUlZYqaArbfDopDslo8EeNrTfUap02UrSPTsfE86deXv9xnTyGNONdzkO5KwJ4Z3pXFm3O9NJs2+BmAxGjVjz1NGeNfDp8wOlaoZhIIbMkTZA8B5K65l8YxdCDBQiGotVoK3BiOqFUIQsELeRwWiUKogUtOmq+nU/GD7/QFsDRVesVXiglUIsBd0iy2BopbHniKRCyw0t4EdBvBC2C+0o6GVB1xPSDEoUKReOrTAvC/vR8+XGWsIBiEaUoZVAqQGjRsiQYmFZZqxtCA5pmpxjZ+zrA2pkGBqtZnLqHyfjOqni/e2F+TQBhpQTtUCKB0oH/GKQ+M/s64XcrgxL7N0MJfgpgU8cMaPFdVdCPVAsHwSpgDENbcaP8nihIpQgHGFlOXcCVIwaZ3qs5v2+gV4x9pl9Hai7xVihtY113fFDI9xWxFvc48x+Ocg5Y7TgMRy3hPGaWqDVkSYrMV1Jh6UWeHh8BimEdEe5jNGZnGPH16mENoHtdicHGL+/o+0bbAOlnUEmjKsoXxlcQrVvbPaRy9oHmJPp636pwpEmjmI52sKoOvEkpZ1aS38HmJFtTVgzUZLFWIPVhpIK4SgYecbbboYdpoJ2mcE/kO+ZsG9QMk+nM2/vd07D97y//sj4+IhqkFsm1xuNhncjUoWUbtyPgyqGxTqMTpRyJwSYTo+sWyZngwwraS+oNiBYXA1IW2mpcdu/Mg4/9DVWNNaovpeJPT0xDp6cI7VuxNgwemS0GpH+nt/TwWAeiHdP85ZAJrZAKxBjQ9vePVrTG6l1D4pq/ZayoSjmSlMPqDaj20Btd1SL3ZkhFqUsJWesVbQWKXT6nHMOawYUqt/ImoT3I1BJuQMnNH1tQ0onxizv7NlQ80Y0CVETUTwxbyjZePrvtRlPR+ntdGsxRnPEyPV6wRpPozNca3a0bDHul4Dz1lZaK9gPJWgrpb+YVV88U9o6mUCVrvRNlZQaRg0oNTBPjq8vf0EXwzRZ/Og5as8GYwZUjJyKY/LP2FaYlWUYPzPPn/HmRNwKt6g5b0KyHimNUkHpiPeBlkDXE7W88+c//xUtrTd2kzCLY6Ax5gF3MzwqzeLgNIxQwBaNUwatFbYpBusw44SqDWcGlDco3V/6aKA2xIC2QGtdcGEFjNA+CkwiuiN7OpQLpRXKqI6va11mEGPoiEf6A2maQmlNNZlWUydQiOqIv6YxWvVOHgozwfZaMKIQEq1+bDyloXRDi6fK/oEz++Dqqo8yUGnkVPqDvDhUtBR27GMnoKRSSJK6QGjrT2yTviEX+dgI595Ad4MnHJliNdo4GqqjgegTlNIqOVXqXlCnC0pZQuzsYqQyzhlpAy3MUDWSz2jfedGtrRjVUXtOexQTRzoYxkoKXQpjB8EOXTZFUbih4oae3+yYLaEJ5GwRDeKu+KUTG7R2tKSJeyTng0/fP6I+Nh21frBRjUHRS4K5GO5vgXn5RAya7UgMkyfnQkmN2Q0wKHLdUTbhBkVOkf2euxBogaNUYq3EnPGzZn42tFJICVpzCK5Phm1v9+ckfaKfutHWakHxgLegakGLwCEQRqoW6geXvhRB+YbsmuY1MuoujCyFajIkjThN0RXW+EHx0cQQUDnjZ0vaevG0SUMslJIQDbREjgdVVU7PC/vRS7bj6LHOsOVEjRor/XvziyFdA965js+T1kkH0m2BMSWMEWq40cq9K+pVprYGQsfVXTes8aRiSMn0Q1/HmfefWO7oLEkHJQsl92dd6/aBGjtI9eifdXtC8KTUiDFSNkexKAAAIABJREFUa8WYsX9/pVGyfGzeA7XeqdUjuoF0/rEox+iHXvoMnWVtbAWJpJhI2WJr7M+O7ihBLb+UqNWW+4E0HWhVUQ6azlxyQusJrxTZDeRdIzeLqXSbZ7WUYgnbgbOOqguqFUoMtFbJTYiboaYZrRQhXrDeQTVQQekV9ErcM0pp6hEZle74PadRJaFboJlG3ISq+wSzlspynmhrIdRAaYXSwsd74wkjDaMyIgmFQakRrEWVTBOhfZQz51F6QT0VcmuUtFHLjjWfiOGFZe4T1laFUiCnfhjQplIk0eqZmk79hrdVwtElacO5UvOZGDLj0GihUjkwBtzgOHaAA68eucdr92TQEBG0WARNyQ1QlFoQ2TDDQosNsobmKR+kKJolJbDTiJ8yKmZi1rTqMD6QQ2G/C35p1M10SovpaNCUDsbJcnl/xZQBMQljLK10xrrW+aPn0rnNNXjKEVEWlJFuGhUFznN/uWK9Q7su6GrNUIshhoP5NLBtN4yVDzb/fzZeCk33w28jo0RIMVNSRldBN7DGooYzby8by+zZ7x6dEssy4HxHubbSaFIBh2hLDDe8nfrAiEDTFYXn+jUxTAHvEtZNGH1C0W9PqZVSN9xjJpZuSS5SUMPaP39moEZD2hW1WqoISlfEFppKlBIo0aBEo2Lv5Wg9UorqrHYg50aMjeFkiLlQQkK0xk6WY1Mdgzcq0p7RcpCy4LNDyxeOlGm6YCaDMidCKDgmhnjiniNV0U23NEJOlFz7QWkExZWUZnJSH7fovczv/cC2rWgb+2FFSifilIaIYhxHLJZ9vWIHzeAHjlII8U5OkdnP5BR4PD8Q1oAST6kFg0OKJtVIo6H02IlcFHJVvY8inhRv7FtEmPHuxNeXbygx3bxeG9iOT+1RNkiHxehHvD6RjuNjX1XJkhB8X1OKQbJC124CH4dHyJrt+BlRrzjtKUVww0HKe0dZaofSmcla1m2n4joLPNe+JzOgdaFwoF0hpsJeAqaAk0bTFVG5fxaqIwaHVg5a36No1bC2olT68I4kjJ0omY4rrJ0OBX3AJKoQU0DZQkzdSqqNRoyjiv7wc8T/3z32v3kz3oqm9z07PL9TjSu1HZTkCHtHJmmjqeWXhaOUNkQplDH9ZdoqtdTeyq+FkhtupG8klEUMxJypZJw3HwKHiWVojKMBp5Ci0cNIWTMn+4yTAUSIamO3jmH5wunTZ4w32PHECpgtkSZPbYqcHWXP5H2jHju6vHG9/on9bnl6+NQzldeNeX7iUTmWWrERznh0FCY9oAeDSQ0nlWgSczN4OyB2xOeCtQbl+rVaFUG7Lt6xo8EMnhIi1A+EUqVb01T/kGv65LpTUKCqjg/UurNUS+nYJ6NBW40WhxiDSBeEVPqGHOmLsDIOZTSSI00ycW/4yfQHUBnENET3vBTZEWPrpEJVscbgfDfo5byT4oH3ghDJm0Y9WqrTsBV0hOYaSR39el5y50ajaXyw6XWj5a48bkmRpWGNJeT0IQtRpJCpSrDjQIg3RtvlNSE0WhGGseF9Iu2ZFgZEJ7SKlKKoDbTxiBhomXmaSTlRBEoSQtxQpuCHiYZwrDt+UGgrFOksbGn5g1AgpNwwTlPahvHtA+W3UHIhpY1xHBmnEymsXZOePUp3IEktlZwK2nhK3FFnT11Tnzgah9DIpUHrdsMjRKbF4AbFfovk1LCD6lnx3VCqQzmF07WbQoOikPr0ROi/Pzq3XJhpOVNSRCT1PNxHfrTmrsmu6cMMWOnSFKloC9UE0nVj/DRTVUVni8KRqcStIVOnragGeEfdGi0kmIQ2OtLXN9wwUKqgraXqnUah1k5lsH7AjI1tVX0SMVpqq93U2TwVRSWiaiPlyOQN2unOQ1aNRulM5lCw47mroU1EW4dIP3z0rJ+nZYNRC0c7UCajvYCpEEGlvolCV4TIUW0/qKuPl0wpiOo8dJoGMVBMNwXS6T3ojB2EtHV2fcsKJFDpyDqlFKVCrYLSnQ2dt0Auido607dkQy65S17a0bFpVXVjo/5lz75LaCo5B4wRWsn9kGZGxmRoqaEeLOH1gosGXQ3Q1xmUoWYQJdQPW2/tfktKaX3ogsFoRSwbo3ZkPsyRffyBNPvB9AdVKmJNj9zVflVeBI6tYWaLtM68ts5hUiCVLu3p7PxKDhEtCmu6+MuIQ4z7iMkXjBlpHBgtH/GEiqgunEo5o5Wh1h2rPTkY9NCAQOOONobROYwaSMdBaSM5BJwP/WBYBCTj50Bcv3TJi8/U2mkZxmWU7iZjpFJCl3T5wdNS6IMV6Rv/Ttfp6njtuhui1Ng3StoSQmI6n0lrpBaFdQYJUD8Ol04bckzEfCCj6dg9lSk192FJE3KGwdt+mGEHHTuhKwo1Z8axEvY7xgyIJEqo1LIi2v2/7L3bjiRbkp732Tq6e0RkZlXtU/d0Tw9BCQQkvQHfgBd8Ob2FpCu9haALQRQkQOCIM80+7GNVHiL8sI6mixU9Ein1dGtGlACi7KY2MjMyPHe4r2XrN7P/o3c/hIkwA4ZtX/lwXjAGbtt95kEMrXesX0hvV1R1KLJShhuSOEqzQ1W+F79r7aPFSmVQKI2jdMjtx0G1TA0RT5gMkO8qesT5gLXtPv9hmELBeUaLkzaMHeAhIwZtw4LViIGm9HYHAjpoLlEyiEwogvMTYiy1KU0bLkIWj5sCYnY07wQqSqfXTA8zIZ6IzQzaaesIhtY6Nd8918PCfmScGpyeB2OiMdYSo5SmGJOIM8gBLpzRJjQ7PtumcKSCE/DacDUzi8XhsbUPfH1pWCxR7B1e1wghjutohRAsNEdKK5dZMBJoOnz7kYJ1inNtgMk6lDQOf8NrfLjk/KF65azjOMasUW8VaEgf1TylDxGBivULNoCNBRVLLYZWZuYpko/hse+9Iycdg/tOKL1TamKaI6V0/PQwrGxbwVuHMARHZ8fBtaSCMQGDx5uIVUfumWxXoI8KrT+IfUMPjydgeqXL4BTAeEb3OlyumjZK7YhaJu8QtaNiZ3cqnehOqAzV3IgZ65Mq2pTWB7dhPMtQe6b2NCp1utAp0AYsbvj8c4fFGUq94VhGDts8thu4z4N5KcCfblP5s91UjAxXD2Sc1lVgnsIoMZQHjg3EFFw4yHX9d17biqJd6JUBZujjdGutjj9WMt6Ph83ZSPAnnPfUthNnIZfK6fQFl8sFKwZRiD4whxkKvJ8e+eb8gUsPvA8L75cL7x4eeHh3RhaYHheaaazHjduReT6E523i9Trx9tIwdcf1Hzlef0foDq8X3FZwLxvx2fJwPfGwdh6qMqWI2U6YuhDkwuIeWeLEPFlO54D3M6oBYwIu2NH2IZHWDWICSiDEEzZMqNy9gtWOfj3kTmyS4dtsBvhFzSgXD3CGIaWKsW4cbuzY4DHjMDS8i/3de5Phwe0YJE88vVRyTqM9SEbvP2b0z9kwWgbKnqh5KEut9AEhkaHIlbKhmpgmwZSNI28QAvkolLUi2RBxWOm4WUEz2uvwfsVQm1LbUFvGxi73w0UfPcwMSuCxrRgUZ8YQmzOn4d8LCDquH8+x3vvuTabrTqkbiGDthDDRiyW6hZzTGGwtBij4qeGCuVuVVabZ4KOj0vCW4R2coOYBbzDWkpKh9YiKxRhobUc1cTo90upEaY1cO6WM9hkb9K7SZ+Li8A6yJow04uKxHkJwRBcoqdwpjBCngFLHM+IMwbuh1ojHmsAUT1jn6X3YVXYDXSpIBil3hHTA2XcIJxCDj51pbmgfFpKtK9hGNzfEr2BWWh/2c25ymF459pXT+0daq3e7tPGeOY8KmeQ+DlTO0XPFYccBx3vSdWcKQu9KVxnJj3S0D39n76dhj1gU8QGcpeaM1Tvx0zrETdRDR87kDMYPezhjBqSk1kqrg0Jo3biHjbOoGBQHEunFoTVgeKAbCJPFho6NHRuA1rEmjmcjG/CdZhpiHagnH4r04UU+coFCr2PxNtZhgqMaxXhHUyWYcc+lPNDPxgYsAZqnVsAOPLdKRawO8Issw3mo3hPw3pFm6Hl4J4v795bp1rEi43MxUHsjV8XZE/3upe1nT3l5w6li6NAzxtSxFpiRvJVeh3IsFlE7DgZ2xfgd4zrOTjjvEVdQabTqxsCajRgf7gfPMQfUW0VbHX7VvXLstwFjGwjIkXwPVCAYQZygGI7bM0UOrFqs+qEo2YbWTG2DNIx2fODvVCoRHQArwIcL6/rKFGZKEgxurDnc8LFwmiJGJ3oZ3+99R2VFTMZai4hF3DiY0A2tjh75MZMhgy7aHNKVnK7Q5W7zJ7Q/ALO6AI6S672t5AI10Or9mutO1x0/C3l/wznBmU7H0cRjgsU7Zbtl1CrLg6FvGZEV4wblsOuowGy3jrFDROhG7wc5CyrEMAZzjQi9FbpmkH2QXnOmV4j+TD3qqPSZjrZK3cuobrhyr+IMNT8nMw6zqohUxCjdCKlUpmm0iwzvcY8CrRday5RyEOdElxfc9IL3g+q573UkbmLx7oxzMhJppsFIMApYeh+chvkMPiyk5EENx7EOq1cxiHEsy4WaJroeKK+jBZEHtC5jaC4XllNg7204LWHRIzMZx+Q89E7VhlkCp2UiH4VWdwwMYnTJA24mo210Cn4M5+UD41bEP9N4vlewhBDdgCPpld4PahaODW7bSmfDR6VxJUpnFsG1imsN38E2gy2OvgkcEetGK29riVI2nBtQJ0PE2Yi2CIQ7rAxqK7S+IyYRo5BSYV87vRQmH5jjff80jnU7xgGvdaxUMGUQjxnCQ+0bxld80FFVYiPXna6GGM6EoOy3G3MITJOwb20IgT3QbgKp49UAiS6GW3ujWKU4QxOPyGglVdmoPeO8G61wbiPXj2z1B9q80d2MmhPOORyR2S5EPLYY2iZs10b0y6i2twNxDZVGbZ1ahdYc+dioLWOnjgkGcWc6J7q6cQiRhLMNoQ6RQwzIaGMtjVEZ8DO1d0xI1D6AZdZVXKh0GinXMZPXnkZ7TDWY7mh1p9YXhEQwf1r3/vPbVGq9ey+PPqreO107vXus88Pg3ihKpvR/V5L/L//n//7PfZt/WLz+/v/6tf/xd/Bf/Xkvjzj+Of+Cf/7Vv/g/vjiMPri+rFz5w+FiA57/kRf7H2H8q/9Av/ev/0///a//A73Hf8zxv/2v//jf8T/9ka//7Z/x2m9/+49//z/E3/zmj3/vb3/9Z1zL/1c30Hf/gNf8ex60z1fg+z/601IF6UI3gBE6HprFpUq5vuAvggsz5mWnXjpOtoF6aU80dRj1tLLTY6bK3WFEOuIKftqpuVK1M03v7wLAoD32FtEyEWNBoie/rhjr6GKoXTBNhp2edEz4RJyEt62jdEpWSrbkPBEcLPMTpb3S0xvy8ISmkdya0AdZs1SKGT3t1o5WvX3TAeywQ5gPwePsxPryxuVkqPUVMNSy04sQ4mlU2fIrpyVwu/5EnBPz7GjFs2VQ8Sx14W298bA0IBC8IefTsERsFm87pd1AfoPWn0GHdj9kGusRCfiwcH294SaPmE6/K9q9WZoYQpjpdUfMlfkMUgcIRo2hA3pktO2c35+Yzie+//V3THPHTh7pHWmjre+HHz7yOD8MG0hVcr2Nwo4VavGILSAHR0o8Pl7oxxNaE0pFZKYWw54Ozg8nek/0pNh7awa2AZVe9qE6dzsq1XhqFox3RB8pUphDYN/vQopRiijaMr1lxBseHt5R9p0u36J8RUqNVj3BdzA6CMfGchyFZYqjfa0qvY/huVKV7nds+MDth1cezn7QKv0ykuqu2ODRokyxMy8FegJeESrWZATPbC9st29hOY2Wii7YeBngvC1hKQgbrbxRyoyJHWMb3jcsDmsn9k8FlRXvn9j2K10KXTZau1ef1VHKF7QamK0lle+opQN3JoNNnJ/OFGO4tZUWOlUqadsJHuJsSXLQ60GuFZkK5+kDJY9ZMGtGFalkeHh4oPefaICd3jAY0grHDhor8+MYyN2S59NPnct7z3ma0Tq8+Jv2O4QLfBCCbyBfkVsntRURQ0tnzu8eUXa0JfYb1ADL1Dk/NnpZcXgMgvOZxkbT92gRyJmT7wSjnE7wmoXqwJ8+0JsfrWO94KdEah+Zpg84P2FCBlfR5jDdE8w3KGeCgZwmSFemuVHLJ1qulGQpsuHsmK+Z44U17ZTWhnhlhS29YPrOZXkCvqHpA0e5YLTi7IHKbYgAPCFiBqXX17tw6dDqUQLKCeTAT41yNJoqMVSMrRzZkopwerKUw7En0Fbw0dJ65SgHKiDu/Cd3gT9bGQ/BD7yvmNG3gwyVNle6+YhxSilnSjrj3Z+mDX2Oz/E5Psfn+H8e+cikIwMG5ydcLFj7CZuuBLVMHx4pt2ceY8BOZ440s69KaVeO9EbXg1oPVAaaHlWMDHKkEEnJsO8rNq5UPZB+Gg4E5qDaHylayFSOklAV1Hq6uNF3rAHMxOPTeyRE1ttBa51SK7VWaj0o9Rigo1gInPHTO7pu7NtPpJxBZxwzYgv7/i0hVHpx5Nsjdf+SfFyo1RAXQe2VOZ4IIQ7HkZZJecdIZ46B3islJ1SeKbngzAOmfw39AWMLNrzRxRCWxHwCxztamjluSj52XHzl/OEGNaLHl0z+NIh8VSmlkGu5j1JFDML5dMb4MQDpQsK6A8zOcnJcPz0zhXdE94H1baO2StUBe4vzzJfffAUOjm3l66f3BL5E6nu8ecIYz8dP3/L1X1wGHtxD1c66WXATbjK8bm/E00ju99UhF4Od0nDK6WPI9uX5hoojzsNtqtVC9BPBzfQmlLJT+5VcnzlfRtuKtJm0Bo6bYJoSTfg7h5/SK1s9sFNgejgT5zOWE52VOX6Bzf85ff8Vj184Hr7IiFXWq7Bub6TDU8po72gljnu0NGpVji0Q5wvvPjxx9Feq3XEhsm5m8Aas4WX7DbV+R5QHFvtLenLcXq5QDJf5A5ObuD7/nvfOYnOmVOUtKdejcz0qWy1Y15G+IRo40g3ndiyOlh2tdaw9KGnFEugqNPNM7RljA6VMrAfEh51qPnL0j2zuW16vHZh5uHgeToLtFsNE9iv1nKjye2y8DjctdWibyYcHiRgrPLwPpD1wfTE4eWKZ3iFimJZA09sgwZYfSGllmgLLMmNtQHShpEg6hGUxYJ+HEURW8tFJqdPVEuI0KlRagYO9f+K1PrO2A/VK9Z/w80pKN5yFh4dGmBPdriCZ4E+E5YbYZ54/Vt69f0euBy/HGzko5jKxVYeNj9xeLLMNnL3A/pG8f0d3GWPfU+rM/Kis6Y2XT2dePn6glgcMjvKaKG8rj9MT6fiILP+WHlfM9B53+Ybw+MhpfkfvyvX66a5S75S23eeFPNoN1jSMBEoNpFrIuiJ+w4WOMzO2v7tXnCdaicNz/xitk25S7DwARNa+Jx2NVgOGMzUb9q2On20PoIF8+45JIw9euLhMbMrUJp7chbP8aZ/xPzsZ3/ZCKQnfKyHn4fs4W5oc5J4QU3F2xegrUtI/aJP5HJ/jc3yOz/H3x8tWcbPHB9hvK/trQ4uFaeNqlLJ1XjeLzn+BrYlaE9UGxC/Y3jB+RidY8MT6YThZFEd/ndifv8HrB5ycmcLPKTqztmdS/4S2itMJP1lcsFijpNszLkJvG6mu1ADm8YluvmDbDOqe+eLrgLaV/fo8ZjyyZ33buIQz1VhsqvjJMT8+od2SckKngJYPSDlj6wNmiizthbb/nna8YtTR3RnXI/Z8Ze0/0u17tu1rvP05MZ65rm+8rC/YS2EOP6fkF4q1ZOewXpi9Azmx5cZ5LeTtA/kI1NwJtnE5W+Z5Ytsz8qT4r85U98brumFcYJo8s4EHH+nbR1y8cksJ0wRpZ+gXRANSgd0x6RN1bdRccZeIixVtN1pNSFioeBxfQPmGnUdKSNhHoc2BtwPYI10CuR88tsrJC4/zC4aVnB2xLYg8IvLESQrHepCPid7PNBdgqsxxI/UfMZPl9fVKfgjwRWDdDl5/84KvmWgzl2lBk6HkDeMTfmoEX/HSKW3mtz/tnL80UIT+UlncAU24vZxo+4K3gS2/0jKU+mtME0x7QGRmOgtffADnPvLzv+qIL5TeCZOyxI4nw75ifoysPz7z1ZcLW7qSe8KaxOQyUTpSPMvDPyOJ5eN6JenM9O5r5BxIbqfNjWQn3tIC7x5J12NMY7XC3OCdvEPTB8ztAS0ztQjWvWevO92txEWH1aIkNHeOHHh7NZSSyUfH6cQiD9SXyK+++MDEJ76YzpxOij91rumVo9x4Olvq8/c86sz+bSW/nthfLHSHEmhtGt7uyWCr58n9FdstYd0wmdiPN9brlXnp1PrK8WIo+zqs+FKgtwlrzuzVc2uBHh/p8YHzuy/xrpPWlWO9YsyKD2+k+m85xW9Yr8Oa9UTjYsF2w/4p8yiPLB5yfOU1PeP6hNcvKek9t21B5R1Gfs66KktcMOXEORgup4M4N4x7x5oP1BaWU0V6YMsHJQQkPtFrYzv+FSe3IsfB0xe/5ef/5KBjKOULkJ+RjCd8ffBd+je485cE809x5ZewXmCvuP4JK9+h/ROdxJGuBJd5Op2xMrGWzOo2rglu6XeU/tc8vXvh4fyCMStNlGLPrG2mlJ2j/x5kOKk5n3GmY/Agnpdb5nj9HV7e4Zzi3CuRhs0Zykf8/MzWOiIPyOPCj0fitRpe6dxcJznLD69/uqNC/mAX9n8Xn/7bf/LHv/k5Psfn+Byf43N8js/xOT7H5/iT8f5f/s0fneT8s5Xxz/E5Psfn+Byf43N8js/xOT7H/7vxORn/HJ/jc3yOz/E5Psfn+Byf4/+n+HvdVOp//d+Au2KNp7YNpYF60ga5vuLtiZP7JS9v3xHmjgtK104ujVI6y/xEnE4c1zcwO8JC8IE4Dbu/1+dGPG14u2DcAGNYGWCC3pRa2yB+RWiaMHmmVRmgEFWWKbCvVy6XE1UMr+vGfIZtvyOETw/gIx9fXvn2+2/58PDIZTnR2oAVpCNxpIN4mmjSAcWLw3Yh50bvFWeBNnFeOudloewTxu3EeEFQct4pR8GbyOXhcTgVMgZDvNVBvrOWiqLe4EOg1YoYg50jjYGdN9KHb7OxqEItDWftsGrTNmzDulJqwwf/d96Yxhhow7cdBWsttVckOMSaYcavMmhmTWmlgF3RvDCdHevLAdbgQ0NQNFucqRxBiE3YrzvydIJPNwyCfToDhuunFx4vT6RPv8c/fKAah+0Z0zLVOsxyoT5/TySwLhP+tYzBqsUxn2Z8VtaayUfh6XzmU7ox28B0WlAjbG9vrJ9eefjlN5znE+uPB7VdiZOlNcO+NVpvPDyFO0xo4rh2ajuwrmODDEJhqlye3nFsG/M08Xr7CWfeD9orO7fbG66/x8WDuLyh9YzpM5mMRHDWs/2wU2rjy//ka55//B6XHV4UiZbmIi1Zth82vv7mF/zu+Td8/fMT6dN34GfkdKbTkW0nPp3Izy+kjy88/uU31JSp3WPignfKfn0jZ8f7r75kXX8gxEC+VcBhJsfbywtPD4/EMLFvG+u+E2IgxkGkrX2QyZb6jvT0kW3dmJ8fcLOj+To8gd1EjIbed16eP/L07guaGo4jocC8TPS842wgpUKtHR/CwE/pIMGFGLjdDh4e3vHy/Fuin0Cha8P5GeNOfPrxB87vHum3jdM3H6jXjXQcSHD4GDGlYk+RdNvGWlMqy+WC9k6+P9/zMlNbJ70enKdOiwu6NfBK943yfNCmE5dF+elvfs/7X/yc3gq55AGSuixEdaTvnsEYTu8vfPzpJ6wRljlirOFIB9M8UVohpUTbM0/vLqS0U1LC+xmRyPPLM5d3E9NiSM+N5592rDecHjytF26fDh4eZtzUEXMBKiLDvq8zIBDOy4D8YBHj2d+GA0TrK9t6cDk/sB0/4cw7HB/IaSU8HMPjPj9Af+BINy6PB2I3jq3Ty4L2hjGZEB3eG8QaihrCaSHME1veqLkxyYSxFlHh5flHzstpPMuvr/Q772FfCx/efcAYqFpoRolLuNsUKtY5jJ9pXUAscZl5e3lmmSNly5QtE70nyzYGIIGUEy4Eaht0VaMyrGk/PPDX/0vhm18kep7w9ox1B8YZ6A+8vP7A1z+HPSz0j5n5MtOvLzRbqdFTnjPSIyFeafWB5RJRdvY1UUohzI7Lh3f88L1wEaX4lV5hMRPeKtUUkos0jZynwRa4vm1I83d/eMX5QdF9fVGW8xmZdpwVjn3HO0/0nv16w5pBZTXWYuwHctkwpiJ0VDvzMtPF8vLphS9+9jOOvOKqgPF07xFr0NvBVhKPX33D/sMrahXJB1Y65uRoFPyaMMvM23FQX1ZiFKybqHdoi5HK7M+8PH/LF18/sieHt5GmjSPtzFimDxf2nLCl0ZcJShu+zypst0ZwZ2qrXB4D6biNAdw0nE6sM1hfcXIm7x0TbtANtQyvees7IUxoz7y+fuLp8p7ra8bFACYPDoIIeVdCNFiXWG+JyX+g9x3rM0aG97gPO29Xg3VP0AvOJpxrTHFBzIlPnzZSW/nqZ2f2fcPKI71aoA+rU2fJWVGfePITn9oBe2b2HjsHau+01xuXb75g/ynjTmMdvV7f7kQVg3bl8vDE8+sr2/rMPD8S4sR+DHZKCDM1N7oWvK+8/miZ36/UciEfEeVGnD6yzO/58XvD+1/srM/xvrbV4bqjlVoL53miHhnnLHsztJ4HR0SUWiq1wrJc0OEAycdPz8Q4E+8Dma0XRBqtgTcRIwFVyDXhfCdEy/Wtc3kw/P63P/Gf/rOveHu5koqldeAOGJxCpKQdHwOldJwZlr+5JLQWLAZjA0epw25WGqXsBJnHvtGuVJmGI4lfKWtHc+A0WZLuvKaVx9OC6E4uBesfyGXwRdKeKfXKdMksy6/46eW3HPvKZH6Giwdr+j2pKpYLkRsVZW0rb/szWz7Imjko7FopvRPV88tv/oK/ev9f8NX0n/EYnxA5MLYnhSdQAAAZGUlEQVSACNumzKFhZqHUM85GvGSobThUmYh1jRATORuMnFnXQs4HRirOKqYXnIWP3SAM609VqK0NToAOgNLj04X3//KP59t/rzIupg5fZjVoD7TiqQVARjO7vKOLoVBQe4AEerlQD4cxB1MQpCohZoytGJOxroFU0rGCNgwGkYaogW5pDXKq5FQHRt5F9u1AMMToqPUA6cToxx/ZK96Z4W0a75AH7diaidqJTTBH5cEHnuYFUxTfCpMWJlVmPA92JpZOKJlZCpMtLJMyzwZnwZvG5eKwdpj3dxwqDZWOkeGDbcSMh38Ypw6/7wba7kTMJrQ0aGnWdJxv0CutKK0YepM7EKcPIloDIwFjB7inawUjwwM1FbQ0jLG01lEFg9BLpRYlzJFW77AZA9DptQ+zfW8x1tMlIc5Te0akI+JwNhCiIeeMMf2OsZ5QMk4aPjRwB23bsXYABcQqIQyinSoYO7ywtQqiDnuyhCPQe8QuHusK7BvaPM0vBBItKU4V6YKqp1ehH4VgAyoLvTVKOtA6QYu0ItRiMDJBD+M+bJ3WNloBaxeMidRksf0d+0tlXiJqPZpPSB+LVNOG82DchvYdQ0SxA4SkOiAv3ZNzR1XpOWPEIxpBIliLMQXpG9aPA+M8KZ2Esx5RT02WmizSHMYH8tGHP/5kadoxhrERlkbJiXn29ALOhbvn77iZxFSMV0IA/LB/C5Oht4NWVpSG8QGsQe3w9TfiyTSaGXTXhtLNOJCVUmiqaAdtHREzDoJV8d7T2kCi55QRGWCEpv3viIjGWLBKrw5rHar9DlGAljZQMwZgHBjfKWWHphiJGDdhnYM+yI/OOlqFXmUM+PeBay+pQjdI6yNZyX8ASIFl4NhD8ORtR2zFRkVsxxrw1iCqbLcb1li63j8y37GakZbRnqia6K6R8optZcCVyOPhFYP2sUS2lgfAKXtKPgYoSQ29CzFMwyYsNtJRBhRIGN7bqqiz9NoJLlKMIq2C6QNG0RXj7J3AC9rc8NUPFQk3xBiQgMpB4xVjG6UpagSxQu1KrQLqMcaRy/Aeb61ScqOVjnSPNx7jQJtB+gWxCRcK5XC0YjCi+FAJU8G64et6pDeg3D8bTyuOmhUTDM4bKo1mOs4NYFXVMsiKCmU3pP0gxI51w0WjtU5OjV6HiLC+JQyd4B5AOyIVYwE5aPojPiYMkbwf+ChYWxBThgtIyfReid5gXSS1K2ozTS1NI60HcumUmgkRfIScb3g7aJKpVZoxWBykjvFxEAnzA8YLLoztsRQQe5CODR8GyVX7H7gZhlaH53UpCn3C2kDOOy5mRBI5FfIxaLFiMyEatN6fDxsR44dnuCqlF0J0HMeVrnlwlWTQKkWUWgo2jiSnlIoNAe9P0AOtCWItVuzd+cNTjz/wQWZqtqxv9U4DNaBjLzcDkUwtgwHiQwOzjzX3aHhnsWKgO1od8KcpRlqBdCg0j5WAVqWVjGrGWqXlBWsm0lFIh6f1FRevtJ65vjisOaE9YFmw4lHN9A6iC+hErhllwxjFqB8/R0BU6f2gs+KmQpcDaw2tGayZ7/ulvZNfHb1Hamv0O/TGYNA+1hmrhjks1K3SqsU7z3683d83IXdYSy2effX4yQ+asDa6GkQtoh1tO047+dowtqNNUG0gx8h57EjqjVhaeiCncW8ZcfReqHXHiKX3TC2W3hxrqqgRXBSML6jZ8b6hraM1IvWBXj0lyyAmG4+zYxC39QIGnBeMNIxmDAmhYlC0V5bFIpJBK8EYRAy5D5tUqYK0hjplrxmtAxYn4gbHAuX6Vmk6Dj2iAUsEFJWC8wZ/50aYZgguYmTQc3vplFtGU6XXjWnug99ARV2i2Ru1N1r6QC8nRBtTzEze4GVGNIAq1macT2M9UyX4yhICngnTPVYNBuVor6wr5GRACikf1DpgValuqFlxQK+VXgZUztgAjMNabm/kWjmSpZSddGzs24rKjrpCbp31sIOi6zPb+pE9v5JYSeWNdLxxtJ1bT3z/4x+3q/2zkvGSAr05Wo3k7Cm5Y2wmhBkxhaJvqMloj/Q6HvBeHdG+xzulttcBrqHQWak1kXdlvSVqf6G2fSQ6TbFmJCIlNQRLcJFWOtoGoREp1LbjnBInS6kHuezUlghecU6pe4HccE2R1JADTHK8ix+I9YxLD5juKDVRdWc5O7x1tC0w6xfo7rHqOE0LcwhYCt7uA8uaodS3gaPmvpm2jrWDLpnzgUgbi2gfgJNBYCy0qrTM2IiGrxC9NmiCwSJm0B6FgDMRYxQloW2Q3sDRdVA605YAi/VhKORGQIRWMqUoai2ltPH7DHcLI8VYe/93JsSBara2Y6RhTRwJbMtst4yTB3ophPMj7OvA15oTmkF3Q5w8vRRwFkTQOqBFKpZeFN0rYj3VepYOLhrcMiPd0NY0aFZOydeM9o1oHa0N9bvkG3U/OMWAuoPWKmk/xkKkBpWEja8s54qqRUQopWJsobZEV4M1J0QvtGOi7AYXPKUfmB4wKL0Xeheci6gcGAHLQq2Nkhy9erQqNR30WnESyEdlmTzWJroZqG7piu0709POId8TbadXRoLax7S61wUI9KRQA0qkNBA7I3cMLyREBGMCpR74GMjHUNr8nUJ7elgGtMdWfDQY30EzvR2INoKPGAzVbNga0CQUk9Cg43OyBr84cto5SuH08ISoY33duF238f9QBnJee6McaZDufMA5Pzam3sYibAzQMDKjTei9I4N3P5IRGwjODyCMgVYrBoNz/n4fdmraUTvU1tYaPWfoDWvG83EcO84OSizBDZqodjrK2LlH0p22HeMW1MSBs8YSnccJHPsbPjSMzwMtfvdNFvWgAVVHydCyxTJhfaD1Dsid4Grv11MRFcph0faHatOA2HQF7wNI5/Z24F0YJNjmMEyILKTD0KpHNQKRlDu5vmFsJU4nQryQUsVaj3OZ0r/HhG0kGJwwriLuE2peMGYkx9ZO1F5wDpZlrI/rCp2AD2csj9RS6CnTslKLgumUVgbBr0LJiVJ2tHeCD8wnQ22J6/pKawfOeugTWs/0dKaWCYkDZta70rsyuUDL47CClYGKbgFpkSmc6c2TE3dokCMfQk1CWnfmZUVaZz4nxD1T+zrgG+7AyEJNFs0DgU1y9Hqm5YW6O2pXvKt0zZR+MIj0EWMW6GdaPpH3Rpw/oTYjmpmsRUXI1qI+EtXDWsgI2gK1VqZzxM8dTBmgq+oQdyOENK6lGahu/A2b0qrBuwv0E1oDpSasTMMq0ijOW3pdSLdpbPQmYSVA9xiGCp9TwkgnuE7NV0R3jDast+DM2ENyoxvHsRecOGz0IO+gPw7abOicTgvtOOPdryh7JPgAXSgJVD3Ozhy74mUeQlsfYKtyDJS4M4pwgB70NiiYrekQa0zEEgkusq6vOFcIXtFWcMYQ3IQVqPoJYwy9TuRcEHNgrIJGSgqU3LA+0fVGb3qH/TWoE+34iuP2ntsrpNuCk4noQLVAd6RtqLv7XvHBo3XB6BnLhBEFdow9MHbseZZAS5XbuvI4nwk+oirQBIdHfCQflePI3F638VnrNBJM43HOsKVXwtKZ4hMlbyg7U7SAZX1L7LcD74TTMiHSKckP0J3ZB7yPd/TicHEbz5rslLxTy0GrgE54F0mHobQDkY539p4PuPsaMCF4Sh203z2/gHZi8OPwmxveBY49YY3BWaG1jLMZ6Z2yQ0sNkQNInE8f+OmnFbGdabaI6eSWUGmUciNEoZSN1jaEDHRaE3p3TPNlQHtIHFtDmLHiUBqlF5oaovUYhZ6EOUzECdRkrE+cTpVelHrMUD7Q8yMlA5KYl855CYQaydc6CJzLDNGj6ojiOZvOxIaxBucb0QWcBqIVonFMTIQesL0i7sbLp6FOi/8e3ErvQqme3gMhPhCsweqZUh3rUblujjV59lrZ+o01V962J9ZjYt06qRW6b1RfuZF5KZWX2tnTxre3H/h4+5a39fd8On7Dt9u/4dvrv+bT9jf8D7/+7/7eZPzvbVMp65d3xHEamObucPaEN4aSO7lecVZwKrR9Qm0d6GLviP5ntP5MZUdSpJcv/06VFXV4G0ZCmgwShnKsxtDrKGMG6yilUGtiOc04Y3j7dMX7iPcTLTdKqkxxHiowQ7EpyRHCO8Kp450n50qYKssZbH/GmcBbnXjdB077m4cPPL4/sadXhBvl6ET5Ai1gu7L4QOsrz9+/4eyJyxmch2kKtKOxlUQrlXmOdM3UVohimeeZlhIl1+Hp6RoqCW1hqFpi7uADxUUzTtzJQItYK/SWKOWG6QFrJ7ybaZqwYjDG4OcZvMNUj4gi0rHW0bDUbR1oYhvobUPoWDtUy5ITwT9holKvO8F6xDhQQytK3vpQ2dqFxkqWis+d1j29z0iqSK6E6KEqh+v0BqYBxpBa4bgeRBOxs5J3h7MJP1lyFspmkV6JMSFvO1syXHRD2gkxjdRe6UVxOk71YU7UN0+qn5hPZ4x5h5OIcYrznrQp4r6nkzldLEe90oxB3DviBMftJ86PEW2dbm+E4O/JpkWx6L0i45wgzpPqjUU8MTS6Oyi5EqNHeqCXGWMyaVtxD3GcZY+OzYL7wrKXhBwePw0lU2LH1IQcBf/gMFK5fbqy/Oorjv1g8g/QoLWNECrzPJMThHNDgW1TliVgfKQpTOeZ4/sfqRjMpxtyWZj9jPZGzwY1DaPCYW6c2xPlLTN/mLBOx6FWO3vZmLzQcUzLBX1OmG6Z58h0nnDC2CRa4zgKMU5D/el3Mp9AqYNcxvHINN1IB4BH/Gj1QgPTSbCuDrxxHduitYK1DSRRa6aWTng/0UodlEmjWG8wKlA70jo2OIyztHBHN4cwVOQ2MPFdx3uKf6KVAL1gtCJdMKqEYIantXTWl2McssTT7UzwkVML7NcEOXIYg9YTzb+BJFpvo12tXPB6QbrlOF7RMpDc4hutJ3qynE+PvLz+jsfLewQlOMVEi7FmbIZewClRFXMymD0zL3lUrszCfDnTjgSH4Xb9hHUWGx7p1WClEKwl90ZqO05m0iGEELCyY92BC9Ck4ZcTdrKAR0unlzeCgdYmUrLMpzaogfpIWhu9vyIcaFuoKZArSI+krXB5P2OdkvOGtQYfLGaCoopLGW33VrkmSBWsOMQIaMOHFUE4jkJOA9/uQyRcLE6EOULefsPlvFAOz+kpcBRLzQ7rDXGBKgvH7WBaZmoX3G7Q9oDpivSNzoFzhevVYJnoVfC+YP2OD4rRM30fCuD2WlkuX5KTpXWLP3nCYtFrYpkKrX8i1Ya//Abjf4F0j407va6g74lholeoR8KFhjNCSUrWgvOdeZq5pj68n2dPukV6F0xohHhgxBPNidtmaOk9RgplX3FxoOGbKlIriuHxcubt+SeaHrhlUGVp4MKM+Jl8e+PkJ5JmKoPxEQxwFkzdyXplfj/B7SNq3pOODWzj4X3E2EExPZ8XkhhUQTsYyYha6npC9AHTM9rfaHpDXMPgkLJgzYXWDLfbT/zVX/7FvbqkOGNHpdIIvR8Y46klsJw25nOn60zLgpgr8XKlmUhOoxXA6EIMCzVVlJUuVzAvzP4XFD5C+B5vO14eUCK1LWg7IzbgOpQj0Wui6kTNDh8ixmVy/YkQHGEfVQR3VJwxVIVW26gKek+tmdI2dFO+/uVfsq8baVvpFFQyr+t3fPjZO+b6yPWjQslMy7j3SwbvPuCcx03PtI+KNYbORggOK4GyW5w3wIYYGdXTdm8nlZngT/hQqGUC+wYu8n5Z+PTphdzBm0DPZlSjTWZ6En798W+5xEecKUOBNha7BExXHuKJl9dXzsuZ84Mnb0I6dFTG2OkCrV344cff84tfBbq1GKt4WUn7T8TTiWo85P+9vfvW2SQrwjj+P7bd6z43O7O7aCUICLn/OyCEBAmhRQJ2dsxnXtvmeIImJkBCk5zfLXTQ1VXV9WR0yWQ5oRqLpsXHdcraDIHTdcbPguHpgG17XC6My4KfQW0zrTFEX1AiU8SFUCJFJVQjSd7Td/fEKJDSYVXEZEuKan3+u79R0oE2GZT7AZU1RX1E9m+4HAm+Xyc/2tHIFlcOGDmiukyTOkzQiJBZyhOZN2KeSOEdwoxkNVFYk0Bn7zifPXKjmeTntau9BMISKCmhlUVLz273iU70kDQhF26zxJfAdb5xG6+oUXAcf+Hnl3/y4+OOsJx5nl8Y84KWMF9Hbir/78V4u/8LTbvDT49Mt5kQM5uNJCOZw79QskEFgwo9kbe182VadKMx3cTsLMhhTSvLhZgmUlKU3CEFaD1CaWgbyTzD5XSmsYa2a8g5cXo7s7vfoLWEkohBolRDwlCKpG8tlIBAMo83et1SmpaURoSJSGNZQmBB0GmJEJrpElCd5+m9Wce7jFi9pTgIPvDj9+/w2ZNjYXEQveXhsaPZdYxjoKiG4C3z9IaVDdthSy5hjfZNHmUgl4D3BTdOlAxNN6CUBPGfOHKvIAh8iCgbkEZSgl3HYnKCDN6DoMdojTaCohIiWvziENZScmaZRgoZlTOigB16/Kzx84Vue7cmu5WE0poSwM8zuQRyKuSlxYVPkBta05OCx08eYs9mk1DdmTEVzO1MFpamd8xixDnHg2hx4gmVI14IWAIqS5RS+LiGbmy7DjMI/DVyVbDRFvF6JLoJdhZpWuSnZza/+cDt9Uy7CRQ0yhzWREDONGbHHA5QLuh8oGseQE2oIhHljnkOhPhMGrf0/YEcEtpEQDDPDj8HpJrpu3uup4DcbZHyTHAK0ShUm4jB0ZgntAygItOo13v5RpPK2snru555HunvGpbjDXKhGe5JIuFOz5SpIOMPKC3x8z/YPML1lkl2pJWBxjQsTaIEx6ZXMChaoQgpImXBCCBabFNw4YZS7wnpRtMXlJJIoSjSM97eIHl293e8fP6Vu+2ecLyse6kpc3qe6YeWzYeW859feNgdkHeS+byw3CLFCITSmKEjLQtSGW7TBSMNtutRCtI0kkpco6T7npRhHEcu441uO3B3f493EyVLJvcVI+4I8ZW2EVA0MUWEdAz9E869kWlxy7qyhEjrywBFThGVLWbQHL9eKRqEhSIiMTk8gSQFS1hQxrCIRA4etemRjaRMM8UISs50w4DLEZeudFZSloKfIwLLvn/CnW8U29JK8K1g9Ou0ZfAeXGB5OWIPW7IupBBp2x6BJhdPCok5nLh/atY1tKnBmJ5iM0leUTrQtxsuz57H+x+5nB3H01fun+5J2jCPibx41G5A6J5yvDBvJEa0nN4OdM2Bw9MWIV6Ybkf2zXv8LdD1iiIbfPyKVJrePDHNEY1kvN6QdCQCVidKjIwnC2ZAdm/4uMNojbBX0ukerUHZghLgZ4W1ETsMPH/6jFKOvr8nusAyn1CtomkMPkzr/XDhUGaDUBBSpHjY6d+Q/Dot1BjibUIjiWQWH1Ah0G4DRg1cjoXW/EASC0U4EOvUwTuBXH5i2Lzj9fZMwdP0W3ITKSIgpGVzkBz/KXk8WM7lKykFhN2gRUN2icS6dpdDZNhA9pkcdxQf0eJK2wpi7IljT1OOpKFb/9G5RJgFpWtIWnCbZh59y9UXGv6AdHtCcJS4IIHz+cR+947jF9jdeRATXbd+BDvnaVvNtJwoNAjpGMeMbV8oOaLUjta+w7kRH97Y321x4QvuMjHYAVkiYZxQUqEwlAB5VKi5RTVrmilSYlHMt4lLVGhtISVs3+DmheQFTb/B9h3Hv/9Mq7dkIWjtHdNoCPGIsgFlG67XF2TfM7mEDxMKhe0EMq2NsBgdSh7phsDb9Qsftr+lFMP5/EbMM1pnxlPm6f6J89vMbr8hxRtKzqQ8IrNE65avzx/BnBGmsO1/z8ePI1IvSBtRoqBlj2g8UpwReQ2cCuULRU6IRtKJFmNmpmtBxAc2/R43e3JOCJ3I+kxSirsHgXMnoo+0fcYY0DoRo8eNmn37E6r8zDwvLFNgopC0orMNQkmuOfDh+/csf/8rhUL0V7ybgIzRDUK0KBHxY0+eXtm2GqEMyan1XawTm3vP6G+0eo9SL0jlafsWrSUpTAQxcT5J+uEnpLPAF4p0lBQR+kKWI4sz2F4QzwO3W6Jr3xDxhtY9gkxKkSLgeJnZvfuA7X/Anz6xaw1d3+F9YTlfaIRC5MK+2+KWQOzb/0wTAzELZqfpDxteT0cOjw+Y1nC99hAlg5Jcxi9ctOAwPBKvI989vON5/khOEYkFEtfbK/v9jjux58wrMX+l4zvcPHEdHb19IMXC9XSmsTtaq7ksZ+YwIeQe6BnjRwa9J84W1U2QIM4FeEGJtzVbwFiu4cySP1JcR28HSN+vhXaCMb+u60ZNZGgaBDvm+EbhQkfGxYHj/CsPux0vLy/s1feclhv9MNB0ktmf+PT1F675wuXXic/LLyw549KJZb6QgqXRH9huNe/7hvfD71AxENLCGDNz9sz5zG15JUfL5/LKd9uBP37+E8UWpCzEklgilPsB3H+/FP5f74xXVVVVVVVVVfX/U08bVlVVVVVVVdU3UovxqqqqqqqqqvpGajFeVVVVVVVVVd9ILcarqqqqqqqq6hupxXhVVVVVVVVVfSO1GK+qqqqqqqqqb+TfGuiNU/krX9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143001"/>
            <a:ext cx="297421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AutoShape 11" descr="data:image/png;base64,iVBORw0KGgoAAAANSUhEUgAABMYAAAMkCAYAAABTJizLAAAAOXRFWHRTb2Z0d2FyZQBNYXRwbG90bGliIHZlcnNpb24zLjcuMSwgaHR0cHM6Ly9tYXRwbG90bGliLm9yZy/bCgiHAAAACXBIWXMAAA9hAAAPYQGoP6dpAAEAAElEQVR4nOy9d9wtSVXv/a2q7h2ecPLMmTMzzAwwCQaBQXIWBEnCAMK9SnAAFQUc48v1ehUEUQQU8IKKKFxAEUkz5JwUGXIYwkSGyfHEJ+3Q3VX1/lGhq3vv5znPGYYg7HU+z9l7d1dXV1i1aq1frVolrLWWGc1oRjOa0YxmNKMZzWhGM5rRjGY0oxnN6KeM5I+6ADOa0YxmNKMZzWhGM5rRjGY0oxnNaEYzmtGPgmbA2IxmNKMZzWhGM5rRjGY0oxnNaEYzmtGMfiop+1EXYEYzmtGMZjSjGc1oRjOa0Yx+kmhpaYnBYPCjLsaMZvRjR3Nzc2zduvVHXYypNBu3Pz3U5sMZMDajGc1oRjOa0YxmNKMZzWhGtxItLS3x2tf+OWW570ddlBnN6MeO8nwXz3ven/7YgWOzcfvTRW0+nAFjM5rRjGY0oxnNaEYzmtGMZnQr0WAwoCz38YQn9DnqqLkfdXFmNKMfG9q7d8C55+5jMBj82AFjs3H700PT+HAGjM1oRjOa0YxmNKMZzWhGM5rRrUxHHTXHnj2LP+pizGhGP2Y0/FEXYEOajdufFmry4Sz4/oxmNKMZzWhGM5rRjGY0oxnNaEYzmtGMfippBozNaEYzmtGMZjSjGc1oRjOa0YxmNKMZzeinkmbA2IxmNKMZzWhGM5rRjGY0oxnNaEYzmtGMfippBozNaEYzmtGMZjSjGc1oRjOa0Yx+oPSmN30DIV7En/3ZZ36g73nwg9+EEC/iyisP/UDf86Oga69d5hnPeC/HHvs39Hov4dRTX8MLX/hpRqPqFuX31rd+k/vd740sLr6UhYW/5B73+Cf+6Z++irV23WcuumgvT3nKuezZ8zd0uy/hpJNezfOe9yH27Rvc0mrNaEY/cpoBYzOa0YxmNKMZzWhGM5rRjGb0E0RXXnkIIV7Egx/8pnXTCPEiTjrp1T+0Mv000Gba/ZbSd797gDPP/Efe9KZvsHPnHI973OlobXnxi/+Tn//5tzAeHxk49lu/9QGe+tTz+MpXrudnf3YPD3rQSXz3uwf4jd/4AM94xnunPvOpT13B3e/+T/zbv32Lbdt6POYxp9LtZvzd332ZM8/8R669dvnWqOpPBJ199nsQ4kV85jNX/kS8JyWtDa961ef5mZ/5B/r9v+Coo17Bk5/8Ti66aO8tyu9Iwdb//M+r+PVffx93u9s/snv3X9Pp/Dk7dryMn/u5N/Mv/3LBhsDuejQDxmY0oxnNaEYzmtGMZjSjGc1oRjP6Maazz34P+/YNOOece/Ktb/0Wb3/7L3HJJc/j8Y8/nc997hpe+tL/2nRe7373hbzudV9l+/Ye55//TD7zmbP54Ad/hQsvfA53utPRvPnNF/C2t32r8cxgUPIrv/JuBoOSF7zggVx00XN597ufzMUXP5c//MP7cO21yzzrWe+7tas9ox8zMsbypCe9k9///Y9x7bXLPPrRp3DGGUfxrnddyN3v/k986UvXHVF+twRsfd/7LuGf//nrrK2VnHnmMTzxiXfkTnc6ms9+9iqe/vT38JSnnHvE9ZoBYzOa0YxmNKMZzWhGM5rRjGY0oxn9mNKXvnQdn/vcNRx99Dwvf/nD4vUsk/zDPzyaPJf83//7RarKbCq/f/iHrwDwh394X372Z4+N1/fsWeSVr3w4AC9/+fmNZ8499yJuummN007byQtf+OB4XQjBX/7lQznppG187GOXc8EFN97Sas7oFtBLX/pQLrroudzznsf9UN73xjd+nfPOu5hTTtnBxRc/l3e968l85jNn8853PonBoOQpTzl303x4S8HWZz7zTK677ve55JLn8ZGPPJW3ve2J/Od/PoOLL34ee/Ys8La3fZsPfODSI6rXDBib0YxmNKMZzWhGM5rRjGY0ox8CpVvtlpfH/M7vfJjb3OZV9Hov4Q53+Dte9arPY8z0bUDXXLPEs5/9fk488dV0uy/h6KNfwROe8Ha+/OWmh8af/dlnuO1t/xaA//iPqxDiRfHv7LPfE2N9AVx11VLjfnsL4GBQ8tKXfpYzz/xHFhb+koWFv+Te9/5n3vzmb6xbx8997mp+/uffwuLiS9m27a/4hV/4V774xWt/qG01jT772at43vM+xJ3v/A9s3/4y+v2/4PTTX8sf/dEnOHRoNJH+M5+5MrbZgQNDfuu3PhC3et3pTn/PG9/49Ub6w7X790Mf/KAz8n/xF503TUq7dy/wgAecyMGDI/7rv67eVH5f/eoNADz4wSdN3HvQg05CSsE3vnEjV1+9lDxzPQAPfOCJSCkaz+S54n73uw0A733vJZur1IxuFdqzZ5HTT9/F3Fz+Q3nfK1/5eQBe/vKHsXv3Qrz+xCfekcc+9jS++90DvPe9F28qr1sKtt7xjkdx7LGLE/mdfPIOnvOcewDOE+1IaAaMzWhGM5rRjGY0oxnNaEYzmtEPkcZjzUMe8mbe8pZvcs97HsfDHnZ7rrrqEL//+x/jmc+cjO/0rW/dxN3u9npe//qv0e9nPOEJd+CUU3Zy3nkXc9/7vpF3vvM7Me1d73oMT3ziHQDYvXueX/3Vu8S/+9//BE4+eQe/+qt3AWB+Pm/cf8QjTo753HzzGve5zxv44z/+FDfeuMqDHnQSD3zgiVx88T7OPvu9/PZvf2iinB/4wKU8+MFv5pOfvII73vEoHvnIU7jmmiUe+MA38fnPX/NDaav16P/7/z7OG97wdfr9nIc+9LY89KG3ZXl5zMte9jnuf/83srpaTH3u0KER97nPG3jf+y7lAQ84gfvd7zZcfPE+nvWs9/HP//y1mO5w7R4oAJNHEofsggtuAuBud9sz9f7d7nYMAN/85k2bym9tzdV1+/bexL1OR7Gw0PHvvTF5plz3GYCdO/uNsv6k0jXXLHHOOR/m1FNfQ7//F+zY8TLufvfX86IXfYbl5fHUZ/7zP6/iIQ95M4uLL2XLlpfy6Ef/GxdeOBmP69ChEa95zRf5hV/41wiA79z5ch7xiH/l4x+/fGre68UYO+mkVyPEi7DW8prXfJG73OV1zM39BXe96+tucd2vuOIgF120j34/49GPPmXi/i/9kuP/979/c95aPwiwNc8dxNXpqE0/A5AdPsmMZjSjGc1oRjOa0YxmNKMZzejWoi984VrufOfdXHbZb7Nr1xwAl19+gAc+8E28+c0XcNZZp3PWWacDYK3lKU85l337Bjz/+fflr/7q5xHCGZHvfveFPPnJ7+KZz3wf97//CezZs8hZZ53OXe96DO9+90Wcfvou3vSmsybef//7n8Cb33wBu3bNTb0P8IxnvJdvfvMmfud37sXLXvbz0VPppptWecxj3sZrX/tlHv3oUyOYtrIy5pnPfC9VZXjjGx/LM55xZiz///7fn+RlL/vcD7ytNqIXvvBB3Pe+t2Hr1hrYGY8rzjnnw7z+9V/jla/8PC94wYMmnnvvey/hf/7PO/GmNz0utsF73nMxj3/82/nzP/9Pfu3X7gawqXa/pRQ8t44/fsvU++H6VVcd2lR+Rx01z/XXr3DVVUvc4Q5HNe4dODCMAM9VVy0lz8xNXEvpiisOHVEZ/jvSZz97FY997L9z6NCIk07axi/+4qkMhxUXX7yPP/uz/+Bxj3M8kNL7338Jf/u3X+Tudz+WRz3qFL7xjRv50Icu44tfvJZvf/s5HHNM7XX1hS9cyznnfISTTtrGaaft5D73OZ6rr17iYx+7nI997HL++Z8fyzOfeeYRlfk3f/MD/L//9w0e9KCTuMMddlEUOt4LnqNXXPE7nHTStsPmFUDPO93paPJ8EngKwO3mAdpbF2y95polXve6rwLwqEdNAncb0cxjbEYzmtGMZjSjGc1oRjOa0Yx+yPTXf/2wCPQA3P72O/jTP30gAK997Zfi9c985kq+9a2bOeGErbzkJQ+JoBi47UtnnXU6q6vFxNa+74eC8X6PexzLK1/5C43te7t3L/D61z8GqGNVAbzrXReyd++ABz7wxAiKgdsW9ed//nPrgjqboc221Ub0yEee0gDFALrdjFe/+hFkmVzXK2XLli6vfe0jG21w1lmnc6c7Hc3VVy9x5ZWHjqguW7d2Oe20nZxwwtZNPxO82dbbLjc/7zy8Vlame7216YEPPBFw3mttSvloZaX2gArPfPCDl02cFnjddct8/OPfO6Iy/HejAweGPPGJ7+DQoRGveMXDuPzyc3jHO57E+9//y1x22W9z/vnPnLq979Wv/iLveteT+cIXfo23v/2XuPDC5/DEJ96B/fuH/P3ff7mR9rTTdvL5zz+LK674HT72safx7//+S5x//rP46ld/g61be/ze7310Xc/G9ejccy/m619/Nh//uMvv3HP/xy1ug80DtNPB0zZ9v2Dr5z9/DWef/R6e9rTzeOhD38LJJ7+Gq69e4iUv+bnIr5ulGTA2oxnNaEYzmtGMZjSjGc1oRj9E2rGjz8MedvuJ67/8y3cC4Pzzr4nxsz77WRc36slPvuNUL42nPe3OjXS3Bn3sY27b1llnnT6xxQngzDP3sLDQaZxAF97/P//nGRPp81zFbVZHSkfSVoej665b5nWv+wq/+7sf4ZnPfC9nn/0efuu3Pkino7jssv1Tn/nZn93Dzp1zE9dPPXUnADfcsLLZqgDw+MffgYsvfh5vecvjj+i5W5P+8A/vQ5ZJ3v727/D853+cq69eYt++Af/4j1/hBS/4NFnmYIK07x/+8Ntzt7vtYXW14JGPfCtf+tJ1rK4WfP7z1/DIR741Blyfxi8/CfTP//w19u4d8IhHnMwf/uF9J+p5n/vchqOPnp947pd/+U4Nj0alJP/7f98fcFssU7rtbbdz73sfP5HHmWfu4bnPvQfLy2M+/ekji531v/7X/TjjjKOn3jvttJ2cdtrOuP3wcLR5gHb6ltI2fb9g6+WXH+TNb76Af/3Xb/KpT12B1oYXv/jB/OEf3ndT709ptpVyRjOa0YxmNKMZzWhGM5rRjH6IdOKJ072Ftm7tsW1bj0OHRhw8OGTnzjmuv94BL+ttdQrXr7vuyACajSh4Qf2f//Mp/s//+dS66UajKn4P5TzxxG1T025mq9Y0OpK22ohe+crP80d/9AnKcnMn5gVazztmcdGBAOOxnnr/1qQQ82swKKfeDzHDQpkORz/7s8fy//7f4/j1X38/r3jF+bziFfUJlI9+9CnkueI977mY7dv78boQgnPPfTKPfvS/8ZWvXM+97vXP8d7u3fP82Z89iD/5k0+vuy3uvzt94hMOpHn2s3/2iJ57+MMnQd0aVF2duKe14ZOfvILzz7+GG25Yifx12WUHGp+bpcc+9rR171188fOOKK9bmwLY+rWv3cAjH/lW/u7vHsUd73gU3/rWTTz72R84LNj61Kfemac+9c4UhebKKw/xlrdcwItf/J+8//2X8uEPP6XBv4ejGTA2oxnNaEYzmtGMZjSjGc1oRv9NSfwAHHSCB9b9738Ct7/99lv/BT9k+sIXruUP/uBjbN3a5W//9hE8+MEnccwxC3F75LHH/s1UkAJ+PDygTjhhK1//+o1ce+3y1Pvh+nqg5DR66lPvzM/93Em84x3f4dJL99PrZTz0obfj0Y8+hQc84P8BcMYZzfhjJ564jW984zc577yLOP/8axgOK8444yie8pQ7c+65F0195ieFrrnGtfGRjodpwOriYhdwMe5SuvbaZR7zmH/bMKbWZr2xAh3Jlt3D0eYB2u6m8ru1wNZOR3HqqTt5yUsewo4dff7gDz7GC17waV7zmkdtqhwwA8ZmNKMZzWhGM5rRjGY0oxnN6IdKIVZPm5aXxxw6NKLfz9i2zRmDIW7RenF4gnfXccdNxje6pRSM+bPOOo0/+IPNbUvasyeU89DU+5uNO9SmI2mr9ei88xxo8xd/8RB+9Vfv2rg3HJbceON0UOzHhe5yl928972X8LWv3TD1/te+5k6PvPOddx9Rvscdt4Xf+737NK4NhyXf+MaNLC52pp6CmWWSJz3pDJ70pOaW2fPPd6eOPvjBJx1RGX7S6UiA1V/7tfdxwQU38cQn3oHnP/9+nHbaThYXu0gpeP3rv8qzn/0B7OZ2DUfq9W49yCeAbIcHaDcPxt3aYOvTnnZn/uAPPsZ733vJEQFjsxhjM5rRjGY0oxnNaEYzmtGMZvRDpP37h3zyk9+buP7v//5twMUrUsqZag94wAkAvPOdF6L15DbAf/3XbzXSgfOgAOJWpGmU53Ld+w972O0AOO+8iw9bl0Dh/e94x4UT96rK8O53X7TpvFI6krZajw4eHAHTvXfe+c4LjxhsWI820+63hB796FMBeP/7L53wMrrpplU++9mr2L69x/3ud5vv+11vfOPXWVsredrT7ky/Pz2WVJtuvHGVd73rQnbu7POEJ9yyWHI/7nSb2zjeufzygz+Q/NfWCj7+8e+xe/c8b3/7L3HPex7H1q29CKx973s/mPceCd3lLg54/fa3b6YsJ7cQB+D2SAHaALa+6lWP4HWvewy//dv3YseO/i0CW3fs6COlYO/eweETJzQDxmY0oxnNaEYzmtGMZjSjGc3oh0x/+IcfZ//+2ni74oqDvPjF/wHAc597j3j9wQ8+iZ/5maO58spDvOAFn8YmKM55513EuedexMJCh2c+sz4JcteuOfJccvnlB6eCaeA80W66aY1Dh0YT9+51r+N52MNux+c+dw3Pfe4HWV6e3L51wQU38pGPfDf+ftKT7sjOnX0+85krefObvxGvW2t54Qs/va7n12Zos221HoWYTm94w9cbBv2FF+7lf/2vT9zicrVpM+1+3nkXcfrpr+XpTz9v0/ne857Hcb/73Yabb15rlLeqDM95zocoS8M559xr4nCGpz/9PE4//bXRYy6lr3zl+olr733vxTz/+Z9g1645XvSin5u4/+1v39yIKwfOS+hxj/t3VlYK/uZvHr5pMO2/G/38zzuw+PWv/+oPJP+lpTHGWPbsWZwAestSHxFI/YOi2952O3e4wy6Gw4oPfvCyifvvepfjs1/8xVO/73fdUrD1s5+9GmPsEW953bRf3Z7dx6C1ZjgcY6zBWAtCIoTEWosxBq0rrA0CwCKA4DiYOhBaazFYrLW1YBcgpET6PyUlWGLe6WdK8bhiIeJLBCCNgZhUIpBIqZBSIYTw79YYawCDS2zd0z4NgNYarTXWZ6b8PTFlM3+jPsm1qeVt3c/yDCElmKRdwl94TohYJWst2re1AgSiUa7wPa2HtRatdbxvhcDg8pU+XWhn6m5BSokQAglYXz4kWAnWGPAxCASghIzvdS1qiVOCdNeVcGxXVbVQje1i6joDKFX3hesDM9HOaT3DvYl2t6Co80mnqdimImGZpJ0Nk+9K2zlN2yYppXurpe5L69vVX7KAFdYnsb4ZLMbaxvuEED4v23ifG2ei5hFrI79uRBO8ymT9Y51pjuG0LVyBBdY0uq7OMRmi6RvC+y3GjX8CH4pWZ1hiAYTngXpEIjy+3+YBYy3amEZbiKQW4bqU7WfTOjLR15IMQRZljvCf1vNmVVW+IWx8m7VBdrmel0lZ2jJhqmxJ/yVyQQoRx2fa6qHwab1C3kH+GcPUcRRksBACbYyXkSFnWzNt442+j2zKJzIGPZkm94xpKouxnREtZrSI1hJO/XyoV4sfmeQHa0E3+rYu2zR5K7PMzUWqVjCrqqr7N47PRqs3x1WYl9ZpB/eYcGIvbVQR/hMIG/jOyVcpJVIIxnpMZSoe/shHc9od7shjzno8O3btYlw6+WYAIZQrvzFgjO9XGcVsVbk4EEopBoMBBw4c4Jprr+Gaa65mNBpRliVlUWGMifJaOebFIKi0paw0pTboRF4pAWCwxusE1iClQmU5xx9/PEcftZuTTrotWxa3oCs3Zg4dOIDRGqMr+v0ei1vmMUZjrSGXOQoFqKhZCCmQucBYjdYleZ6R5xlXX3k1N914E2984xvZf+AAD3v0Q+nPz6M1LC+vcOONN7O2vMLq0jKjlSXK0RCKAms0tqrjZTgWlL6rTeyXIC+8uG3yQNRB3PjJsATu2b17N7/5vHPYfexxHHe7k9FCUlqBMY4357o9rDa899wPcvnll/PJj7yfshiy2JMIDFCBAWtF1FiUcLyQqwywaIpaXFoQVqANaGMptYsXVFn3tEAjMEgMILFW+bpar+PV4yXoZHkmEcLLM89EQkrHD6ne4PW5oLNo6+SINoYokb0cqecBP8MnYsHNPSqOHyf/JgZQo8faOkvUmrwcuP+dT+GMk47l1J85kx1HH8Mxt7sDnbkF1NwiRWVYHozR2mC0QWuotOE7F13CzTfdzGUXfZNiNKDf72OMZjRcpawKynJMWZZUXr+yFtYGIypt3Fg0mkqP/NiQaFOhdYUuK6wxKKlQUtLp9NBas7xcb08RCISF0mq0NexQfTKh2K/HaAl0u2RC0AdKUTGmpGc0HWvodRbJZEZWFmTWsiAUEou0mixXqE5OaSyVsejK8YepXJmLLJkjhev/siioijKKqG7ecfNEUaKUYn5+HkOFKwVUVngelyhyMAIzLBBAlmXkc116Oxa5+/3vzb0ffH9ue5vT2LV9NyMMGosRoKRksdtj//U3cOEXvszF3/wmF3z5iwhhQBjGuqAymuWyRBtDVVaRtyRO+8+Fm7WFl4O2KhFAr+vi35RYKqOprKHQFaX/bp1wBC93nVhzc48xBqoKtKbb66LyHCskxlrWxgVaG8ZlxbHHF4wGgqO2S86+fR0Q/eDNjtHvfoqkWLqZ25/4Ch5whqLU8NlvawZjeNIDMh5UfYj97/hQfO7vnq4568Xwl3/5X7zrzZ/jTicprttn+OIlhkzBq39N0Pns60nPVXzInQUf/eoqdzrpL7jzbSV5Bvc6TfErP+eAi4ffYcw/XWW462kv5x6nKro5nHys5Lcf68r7f59kePJlkr//+6/w1jd/hTudqDhmu2B5aLnwKsN1+y3PfmTOPZbreEKveoblGa+Es89+L695yfs5cbfkO1cZvneD4WkPzfiXT1YMvnM++99xeHDhlrZV6T1FDn7gn1g82ikRj9tuecU2wfvffymnHP8X3PX2ikOrlvMv1DzqHhlf04Jr9lr2v+NvYj5L33Fz3/jK77D/HZdPlG98pQMUlz79dvbfXJvVh2v36z5TcsklY3aqg+x/x6Qn3Hr0yicZHvlN+Nu//SIfP+/LnHqc5Bvf01x5k+Wep0p+45SvTLTr5V8dcMklhus+/l72lx9q3LvH/1jltrsFpxwnmesKLr7GcPG1hh2L8LbfzxCf+gfa53T+xd+P+OCXKu58W8Xu7YJ9S5YvXqIZl/AHT8x5TP+T7H/HJ9etw4GDhqVPGy7/8odZ6U+esPqjpJuHmqXVZQ7skXS2T/oPPWGX5eWL8OEPf5e/+NWX8uxH5Q3d7iuXak7cLThqq3t2Pf5IyQyWI88pbdkyB9/+1o186MUv516nu/bRxvLCfy249FIng9vjp/2e/hkKkYEt3XwyvOTV69b5ro90B2Z88E3zHLd7cz5Tz/uVguf+Kfx/v/tOzjx6nqN3uufe87GS971vwO1PlDz89I8yvORj8Zn3frzkha8ccfc7K57y2w/gUQ99QLz37W/fzMkn72hs+bz22mWe+MR3sLJS8KY3PW4CbH3FKz7Hr/3a3SaC63/5y9fx67/+fgCe8Yy7bqo+gW61Dae1ciiiAShE24AKiXHKWzBI4sWabh1v1mCI2uR3oogFO69RD6fsrff+1MBMqQbbblnJJ0qagB7T3iNEMJjsugb2pl9Kuw0EFuswiPUeizikwAbbDxBS1CCNV2Jjvfx/01o31MkGwzu5nr55M4DPNDrClmk9G2qQAETW6+o2fKnT2VjZYJi7/1JQyxnDloWthi1b01rZ+L8bRpY0d1rp6l4IP8VEmx0JTU/dfnf96gbQ1Bxm9Y9o5LdvNmstkjqt9760fdx/GoRpPGX9oJ40opLyNBi+fneKxS0twfKST5L0tQ196blx6rgTxPEjhAf60gEXy5IWZhJkmah/TCoQfszE20nZbBv0mVJO0eiXGlhqgutpcVplb3+zTPRbHNdJWTeSk/HdVtRjfYPB67rEYq3wBntd18l3TJ9rNqJp5WznnYiA5v148RbK5/Bk5KUW6BfsfWPdAkUCWKZvbrN7e7Zpgu+TfNDILIIYARWyU/ik3WYhn0SSNd4zjffqa7GeE//7vKe9LgDs00DmZPEkyOYAONvJjHzjT7ZiI8/kS/1K4eTKOv3XlJ1NkKg1UkOiWI64oBLAJGsR+DEm3NwtErnWrncAkERsItcPxgJGxLKHqotWU4b3xCKFkvm6Bh1gaotFPYDIT+G6nZCR/v0EEZr0Q3h2A5kpGs+4z/G4YGVtSFFWaGMbfCZw7Yg1GF0BCqUkc/0eC4vzLMzPMZLQ63XRugJTIoRF69IB1sbEvsmyDCHdAo1F0REyAkzGaLTR6LLEaOPfK9wzAjKlEsDQN75Dz9E4AFL6DjRYhHE8gBRIlSHCKkBZgQRlIBOCXCqEr5s1fiwmvBd1SywyGQ8i6GWhGQPg6Sc5LcFIy8hUbj62buHV8aYvIxYpQCr3Tm20ay8C/6ma2aZ1ZyiCrfku7Xop3DulSGZzX2SDRSPcInKLmW3IIrw38kPQRyd5XwgHECOln4dlGO3tXA9LnRze8cd9XvK2gg99ueLAiuWEowVPe0jObz560uPmjicoPvVXc/zNuQWf+obm/V+o2DIHj7qH4nfP6nC3kydBhlc/u8sL/6XgM9/SvPtzlQfLiQDNn/xyB2vhw1+peM/nKyoN971jDYwdtVXy4T/v8y+fLDnv/IpvXan58qVw1FbBibsFv/7InCfct2lOPuoeGe95QZ+XvbPg69/VXHqd4czbK1797D7fvd7wL5+sJsp5a7fVNNqxKPjEX/Z50VsLzr9I89GvVJxwtOB//48Oz/3FnLufc2Tbrjaiw7X7LaXb75F8+q/m+Kt3FHzyAs13r684bpfgD56Y83tndejmR6Zr/Oajcz73Hc0XL9GMCjhul+C3Hp1zzuPyCO606VH3yLj5kOXbVxm+dIll24LgIXdRPPtROfc/4yc7fPn2BcEbfq/HU18x4k/eUvBPHym56+0Vo8Jy6XWGK260fPplfY7aesvyz5Tgtx/b4S/+veCxLxrygDspts0LvvZdzd4ly7N+IecNH50e9P6W0qVXODuqOoJsf/WJOR/9z5L3fbzizEet8uB7K/YftHz2y5p+D97w8j5Z1uTF5RXLpVcYdu+a1NH/+q/P57zzLuZud9vDnj0L3HzzGv/1X1czHmv+9E8fOBETEOD5z/8Ef/Inn+bMM4/hpJO2URSa733vYDy04MlPPoPf+Z17H1Fb3Mrc6xSPMLFGjbCp+7iU3niQUtbKoJ9LrFcujsSQSFMKP3k2nw5KYe06a21Yu6wnMWuJHhJCiAmvhujRY0wsX/CwCNdvCVnjVulqRCSpT+ptIGqPDyHd5C1Yv61qEDAo/rWVUSsDkxO49MhX08MGrAzac1026f8mjBvvVWGCMu4VGuOBjLYRW3vCRFWpZURbr7tsTuFoNiKb1VOaj8VV56ayFfg7GJ4JMhUBGYsFXfubWZp7ly2wZavlkY+E+flwzRs+pAZ30re22fYiBHO09f1bUM1GmabRNO6aYDnbgpdsM2H6f9Cwa+U/sWenFUbQLISdyL5ZlESPXzdtrfXXpfLX1gbw4Q/DyqFgXIWbvqQytPPky6ORJZJx6fOQCQNEALWBG0xr6eRNSVsG764JcKydtnW//l4r+eFeewxLWXt9WSccHXcGo5jUM1c0il+zZA2OrUfTwBgR+aM5eJvARm3oRw5r1TsFQSS1tE/BurS9AhnvYdVIF8rYqo+UTeXRWosN2U3ph9pTWkQWaLJ7YHhRg2PxXp3KGrBaYyqN1d6LJ0kXh41N+6M2LtN2l1IglQMC0voIAUKCMK7lUr53zyTvEum8mwK3bo5QHhyQCPcpJUJZMMEzz2Kt8t7dEoHzXqrnIYO1DkbACmwClMR6KIXMFEJlCKkaLVZ7t2u0MQ6c0K7tHFIgIhvU4JWIPGatqYHAJM8GlC+S/gq6UGqLhzYHXwfnTaqNxoQtN0maFHR0o8/pJc6j2DoQ3FqkFGQd59XiHGttzNsY6zyg/Hws8IMhyBApEUJhtMUIi9XOK02FvhUeiEm40gqJlYn8Fs4TNhXksco21bSmgGI0+b/RnwHkJFRMxHmuKc4D2JfKklQmuSdu2HcQXYw49tQzWNilEZlCZQqsQVhDLgxaFxSjAb3+Ap1ujxNus4edO7ZiBssM1taQCqqqZLC6zMrqMgf2a5SQFFJSVRphLYuLiyAElbFkmWJxSx8lVQS9rLVURYnRmtFogK4qqqKkGI8pR6PolVSpDK0U2BKMZrA2RmpDr9/DCkllLabSjEearN+h35lDDIcwKoAhQsB8f45elrOtM0dVFiyPh4CCHKx2nghVVWGMJVc5SgjQledb6e8XrucyiVUSKwQDr1frrsBiOFSt0SVjng5aCrSC0lRU1tBVFUhBby5Dl5ql5RV6GXT1ViAnk32kzNbVQSzeq8s4zzlhDEI4+WCtJZfSyRcrau9E7ca6FQItLB0pUcgor3RgUikcIGxFQ2YF5omAoRAoBEp6caEUWI3KcidrjI6ydYPpboK2zAle/qwuL3/W5k5wO36X5FW/sXGQ+ZSO2ir5++etn36+J/irZ3b5q2eu//5eR/Drj+zw64/srJumTfe5g+I9L+hPXL/HqYpffvAtA4eOpK3e98K5qdeP3Sn5x3Omt8fXXzs/ce3+Z2Tse/vCuu957XN6vPY5k9cP1+6//OD8FrfDcbskr3nO5nlgvbYAeMnTN8d3KT3qHhmPusdPNgC2Ed3/jIz/ePkcr3mfA6g//OWK+R6ccLTkj56cc9Imva7Wo997fIdjdwhe96GSL12i6XWct+EfPbnDN6+4dePW3VKSUvDWV8/xd28peMu5BR/+TMV8X3DWwzP+5Ld73GEKSJ9SvcPQ0Vlnnc6NN65ywQU38bnPXc327X0e8YiT+d3fvTfrxRZ7zWseyac/fSXf+MaNPt6Z4aij5njc407j7LPvyllnnX7E9do0Vze2GAXgaToWkz4VP+2Uqw3vJ3fFgSlBEZXQMJaSZ8L3xmdidE/zrxEkBknID69kJyXbjCGXpkvLkN5rvOcwjRUUxQkvrXXyd2UnLoamZZlWvsn3BU27rnPQIaNBkAAHIb2FGt2xk30Q85r2zthv7fsNxiL2X2JMmAQwu2W0zur1pp4MHhGWdPXZrdDLFnjooa2Ad7Sa3zb/w+JAscXFhjkZwbUIrjS6K/SrqN37cW1kjW2987CDtJFmWhutl0ONYYgaN4pPJMzTgsTauQfANo7iCKy2CiBCGW009COA0DBU3futbQFvMU3IKAERWpdEHAvhHa6EYZw0PYKaJloDbAm/A6gd2yOAvK1nRJ1jKNAEPhhAq8RwrAHAjbk8Be5rb526tCmQXoNssuZrgmxMSxlMZT9W4huaxmtTyq4vE2MODYM2NEdbrtZ9VgMU/q2bYf32u1tyP22PNE3ScLHUE+TFRdtbyDWdaDi/IKA9Z9XsJRoXGz9xfWq0rre2+TuxLyaxxaQktfwWQnpQzIFkotH+fvNeHJQ2ysQwVmQi1/0sHgGlOJ4I8j00EHFrebgUFlTCvBZckp0R7JMl08HEjC5c2AQh61APTgGTMb2TV7WXWIT76kHL1Nwj2JreazWuAakc2CQJHkihRUi+C1rsHN89FdwJsqkBMfm28+3ltnCGhS0no4yXr9JvpcTqevYJAGkQZ6LOO87HvgzRq41UPiZ+vg02FV5OJu3UWK0gaYuJ6kNjLATvs5ZeZ03k9dAOE77GiW4ZeroyMNKwPBhxaHWNldU1DJJO3xU4E5ZOJjDdjF43o9PN2V+OGa6tsG/fzayurCAlaF0xHq2xtrbGysoKlXagTaUdUKNyJytLbciURCpLJiVZlkfZjTcMMpWhhKST5XTy3DeXa6tBVbFaVejKoDGIzG2fdR5dxjlNW4HMFBaoSk1Hg7KS7V3FYkdy0p6j6Xe69KSiqirWFjpUWCphGVcVhTbYToa1OJDdglHdKOeKqmJUaLR0gKi2bn208Au6eSYxxuUFAo2FjkQJhRAaLGirsVYw9t5qeTcn7+SoPHegrPFbyj2vC+q/0B7ag2LaGKS0sVeDTBFR1rhyG4EDDi1INFL6HQ5eTjp9KYQVCbpXqoOFcdWYrP1igaj52TN/IxJIe0pYRy++eWj5tys1WaaiLhX0vihbjeP1XDh9T/sx3RQ7rgUK30ZFCJ/it04HfUl4vTForgLo9efoz81xyumnMb+wwPadu0DKqNdZCypz22aXDh1iZWWZL3/xC4wGA7CVKyO+TN4LMJWrvosSfSwZy435rL6WjuX9B904uXFgeMNla5Pp4ytak4KYTDeRppm0Na+zbr9NpYRhQwiEMH/5GSbVZmoetxbZ7ZPNzTO/YzvzW7aybWELvU6HuV6XTCk6eRcpFbnsMBiPOLS2zNXfvYTrrrwCJb3mExZwqGV8U5zWCzKhCQI4UbeRqPVOX/ewOFEvGjVEuX9HcjPk1pLlYT6wwNKK5SM3wr8eKKGLW+DJ3WJZnncQSiCUxBrrt+I7eRdDKlUGoQ1yVCK0RZUGaS3K+HFtHd4thCDrdOj3exx/3PHMdTrM93qsjUesFUMOLC+xNhhSro4xGtTiFmyes3hUxm3NArdZOIr5juT+e7450d2nn6H4u014/73h7+Z5wwb31769der1s89QnD0F/Lw78MznNq/byq4L0F78qcmDJto0uHh6GQ5HSgnOeUaXc56xOXD1aU/o8LQnOHD9U1c3x9pZZ51+xEDW8553T573vHse0TOHoyOEe5teR/Uqarpy33riMEKlBsWoR1lQpsIevSRtG+xZD5hCyAmBNu3ZuPXIXWnUMyimEyvCU/L6vimR1Yl4atJEHUVciZ2cgzdXPpH0Z5iRZRRw7mKjW6bYC23wsm1MTvKHF7ZJF7ntUBZ89C8hg/LhH4nBK9vG45H1weGmuGnmkBS1uR0Aq9BTQrRKFBSjdbWjJOmmJtz0+boNa9s8KbGth84tZc2WibchBZspcqBolWOdWkxe2WCcrlcPb/c1spiWNijZIr3QvDfxSGMA+oBKjcQTo62+2hoLMSu/9UK0Rncj1zawPaV40YMxBceoobuJZkiAtbaMbhjeU9JEbzIhvBduLTNrCj5YxHLUddQTsmzTKmbst/UXKAJAJ0S6Qn/L5fLEU57Bg3dwA6zYABhreLklYyGtRiJCNt1GlqDP1rwjAF1pqtJ5nmAMAlnn25o/m2+wHgALnlaSLMtQSiXAmMH5VZgoo93TplF4SVi8qGcM92mS93mvLKP9p43bw1xSW1thHuS3GmJzCmIMzjAujTexENJ5MAmBkBlC5giZgZROkTaTrRrqUkPFibdbbKpa3qYALI3bkwtkQgiU9LEErQVhIi8b64zYGsBvlssBkzJ6cjlWcvzmzfUEaGyVExcPKsxZQoIVFiENlQaL85KzeJDMb7uUIkACbtNZ6gnqyullTPCUlzBdzrV1FFuDmCbln8m2bE9a9XhzL5CJURkXZkP7xxKm8odkEPitb9ZQIBlYyd6lVdTeA+zct58tZcUu5dq9IyDvSPqdHr1+jyzv8t3VZfbdeD2XXXIRhw4eQCqJtYaqKimKgtFo5GKoShmBsazTQwhBUVRIKVhdVWSZIs9zOllGJ8/J85wsyxxYJgX9TgcB7Ni+HSklmVTcdOgQNx44SDWsKE1J1s3JjEWWBqsNogKhFLLbo9Sa8bAgL6FjFCduUezZ0uW+Z57GfG+OYmUNrTVFVXFobYV9hw4yKisKrel2OkgESwcOorVF5ItYJAbL2mjIoXGBtQ7qLY2hsoZBpdFAR2aUxmJ9/DAtMnKVk/W6jHUFVFTGyafhYESmMrZs2UZ3bo5Ot4cQGVXpeDLEHA09F2Y4Y6HU2v0Z7eKHCRvnPRw7I4VnCykwGkprvVx0nJIJ6bzNrN9yLJ33qrUuNqO2TuLF+TcAkAFbT0ECoeLYNPi4pv5B4cdyc6BOkgaG2rroiaHeQiBl/TppBdKC8V60OiCIiZ5pPRBYWoG2ksIaV5foFlcPM2nxcSBjBGYyobB5D9vpQ7cPfn51fxayLghJJdYorWJcwaiyvnesH58+dim1h2j69pgXJHcn5yZRD24Axn6jj8GB2jVNny0n7Z9WOjvtersMdZk3TUEHDj9trePZBg9MpskQWJVRyQ6V7HBoWKBGJf1xSSfL2LKY0elkqP4co3HJwdURKyPteMcEvg9zb3hrs99dET1D+iIkTspJ8RIHlDi4PCs3FsBqRUN4b95J9cvW//tHjbCMjGVkBfu1nyOkRKguKsvIe12vYrk4wcZoLAZjXWTMiMxrgSxBVRZVWjIDyusVsfYCMmsZZ4LtMqPQsLrsgMUDq0scXFlhMBxhxxqBZL7rAt73haKUOZXKKaVAtNCSL+y9G8NhSTFY4/orvkdVFlhTufjQWIx0YxLt9Z3Y9o1uSailnwkXX1EIF5fbqU4mkScagWVbt0tHZcwpxQN2Nj2w3vihZUaVBanAy3KsA35yKdne77vFGiHRuPij46qg1BVrpcEg2Lb9KBYW5rndbU9CCMF4VFBoy7A0jIqScVGRKRcioDffQUkQeozVBl1VjCvDoKy3EW/bMs+WvuR+x10UvdB/3GjTwJgbEMFzJkwxvqOjMJ8uROKwCP3dUKgSNaaljNYXmwJ0mtdXzVLTpFiyJaHxfjfYrU2et9OV3Pa96eQMybZ7oJtAW94MjfoRmT3I1RQwbCi/ot5e6FaMbHu3auvddR3StnFeUL5eJEIwLXO8l9ZHeDDEC/QWEBDQ/MY2yVaZmm1cV61d7nbeaX3afbGRl8cEuBmArpaSnoqlJtclN9M7otmbtvU3TQa2RB+1YRT6wrYSTJ/cmrmmioZLP9meTKHpvLwui2+oICSTX2TIZou2H6+rEgRHsz9Fu4H9U7EHhG1qG+sOgtbXWCwx0UeBt1P5JlrckI5HB5R6o0tE37l1CiMmy5D8jr0YgJ5p0swSO6gNaoX77adCfRpev1NSmOTgj9QolbK9pTmpRyyHjS3V3IoyrQX8W5Px15brYaxO89iq3xlYx8ukNs/YOq8AJkQgPilPW/ZtltIyp56J6fekto0X2MblZAJNyzGhvNcywiTjyWidHAiA82SIgGnIM3jcpDnV3x3gWm+Ll8IDnvFEjfovtqH1xiLeIytdNAvpbQ2MRQ9Oa/2hLcbHRpv00gvpAsnAh17htbFMoT1sBJ0QwgNKzog3/gAJpXLvReaBwOSwHyuSbZmiLkdzgaOWs9PGkduSHFpWxjlcesZzHybhjxB/KrxG+AWhyXlv8l3OWA74bDucgVLuqBm/GRWBQCoTn4l96ify2P6NvoYQSMDZ9/5flJnue6jDtDlbmxQYdc9IbIBVp8wJUzy7hUiuhznd85ZIxo/PIZbNvy0AGa5Wks78Iv2tW1gdV+w9uMSVV1/D1i2HMLogzxS5EOSdDp1uFzodZJahyyFlMQRbIYWlkyt0ZRlXJcYEq91t6wvjUHvvKeGVOms0VWkwlabw/ZUp5Q/4cFuJ9fw8mXTAtJISkVnmspw9i1uZ63cY6ILxoWX0uMCMRlgDUiisVNgMhNXIakxXSual5NSTjuPkPds449QTmOv0GC2vUZYlw+GIlcECR21bIO90UHlG5sf8aHnVHaqR92OcsOF4xMrqqjOwhGBcllS6YmU4RBuDynLKquTQ0hJLg5IblwqqckC1MkRJQdcbXhZQnQ4CSTEuUR3tAMA8o9PpIBsnsNUeTY41rfPK05rKGLLIa9LzuvNek8IhShYnnirjDp0yxlJai0EjjEPcpYvfH+WjA7bqLccmqlQWjUYYgZX1XAd+O7NxvyrtZE0YPZtdpDEBvPP8LL23VuD9wNphYbaWP6l+H4dH1F0kFtMug7WELclB94jhYMJYSwZhOjsKcGFffPvV3rDW43RteRlkzJHNrhMe2pu8d7jrU1Juqgybeb62mWgItgjRBFm7zptDv3eyjF6nQy/vuEM5fDsur6wg1ZC1QcHy2gpLy0uMi3F8h2kzQKuIocddslCm9esYbX0vv6IETt5Te703FXWR8EKcWkIKIZyO692URSYReQcyBZ0OVimMD6sgMG6Hc9Rp3Fi3woKWCBPiaoqms7Ofc410c6qRUGFYGw1RxiLGJcvDNdYGa053EiAzhUQhlXRySNbz8TSqTAYIpDT0e1up1BhdjBlXJaNiTCVwfns63Qk2pX/S9g6prNNDsszrPtaC8QfTCNfuSoASgu78HPOdLlv6XWBvI8/R2DKooD60zFFmDUaB6Lg6Z0oijAspURWGQakZVhaDYgs5VnZBdt2hLKZipC1DDSOtKHz8SolEGb8VvqqwRlBpvLexQFu3uFGZDG3dFsv/9sCYktKvujZVlwDs12J2QqI2aMJjIfneHqT1tOgNr6mgWHDzDOLHtp4nDmw/69TlbpQreSqmSSadxFhs16ftYZEq7eH9QTmqDb70HbVB2TAsG8pq8101MFYLnGkTRgOESg2loMTijd51GDRVSup2ExNpgrBtA2MhVo2oH16XUgM1GC7reQROi+kz7bNxrf3+jeqcgm41k5JOAEFRN/UP4vrlRq9Kxky7jO30jm3SCaY946W8EXNb781Tfqfp10vbdsee/qht8Xw6nqOiOLUcnkdb8iI15KfXe50ObAAs61Mjx+as1Gh/MZE6TDJp+0Q1mamCL7kbc6oFTZJvPba9uunfLmqemTKOmmB5yC01JU3CI2055kGF9ERcvOeJquMsNnnUCbUaCqhlYCPNhn1a3w5yqpYBovFM3WSi8T14jkQ5Z+s+a/fvBCgm0pLXHJWC+W0vu2ledzEP62TBVIU68HcU7c2xkc6FjadTwNjX0237cdwhcMCYLpOtlCL0TbMVoiy1rd/JvCNDDDAhnDdxOLXZhj/rACRbbxl3Mt8Qz+9tgCsBMANpZd2Gxvptfesr5mlruPlAYEK5vBacgpAG6tOypTu90loRt5iLTMRTXOOphf67jnN0rSO4seR4P8Sac0bpNGAsjCkRv8d2Te7bJO5X3Xa+JyPKJRu6io0GaP02idsSJuNjIoJ+EfDzPGCNQFiBkhqjDLJyi+3ONg51CRds7L+2xA1FcgaciFuxTNJHbR0pTpmt363pofEiMaUNJ7nCIoQH/MI1W4/bRKsiUcBACDpzi8xt28XquGR8cAlx1dVsXVygk0Mvz+gqycLCAmrLFuj3kHTQ5ZCqGCCsRkno5pnzyNHuVEmJiLGuXGGEB8ZAZpnTs7TbDlT6GHfG+PILgVKSLFNIA508o9ftuDheVjOX5Wxd6DGv5hlScUOhGWgoKweMiU4GSmCUBa3J7JiezFhQOaffbg8/c/Jx3OnUE+jlXYaHVhmPxqysrDEYjVgdbGPb9u0sbll0JywagxmO0daykvlth0IxHo8ZDAYIfxL9cDikLEuWl5ZdTDUhGI/HHDjQ56p9SwzWbmK5KBiuFaj5BbJOl8I6vyKZd7HWHYKQ9ysHjGUZ3a7bKraeNuLazoFipdYuDmHSx8J6iEwCUpJJiRGCzIIp3FbOCuO8rYxGGAeM1cCwTaRWC4Cy7nkhvAdxGDICP24ckBW2fMVRH2XCJJ1wtORvXtphqL2HidFxbGEFMjnVKrzPtAeNl1l1MdO5yY2B9gJyFM/+2ZDGheUQMV2dr2gMIesNaOEB4BowCXp23WbTVKFpdtzGXuGWbdvgRS8SE2kP76ywDonGh88rfmv9bpfpcNdS3SVoq749N1BbQx/kHhibn5snVxnleERVliwtL7slDrXGYLDGoeVlRuOxzzdZgGgLbl/AKIpr5aaRJnUeiP9PEdQ2ea6h89uER2w9rxhbPxNsTvfDOs/jTCA6OTbLoNMFKdFSEnSHMPEIGZ5UDmySBiHt5BwRKioEVro/oUQExigrzNqQwXjI2miI9mVyYSQyRKYaC2jrzUHgvK6yPGfH1i3owsWlXB0NKXTl4hza5sLQerQuD0svALwLa/CatsKghKAjBdvm5tgyN8/2xXlY3TuRhSCRG1EncQeh9DJFRyl6mURrSwGsWet2H1iBkJa8k9Hp5KhMuUVGwgnTGoPBStBeQAUdIfHj9XqOtylwMRozX9/vLwrbD4427zEmmquZwoq4jcfNRd5tEBGFKq1Bk4IWztCzjmkJMlrEgdAElwLg1PChbQzh9HH3kpBrqrT5ggQtD0hZPnTe5ETSZOxpgr3RTo12qIWFlNK3g4jG3IbUqFBNm1nJSAVR+zM1PkN8orDaEI1D/Lw2pf4QtnPVcY5g0miPBloilEN+pjWhHa5O7fpMmxA3zuPIJ8/GpEnCzWm52+Wk2Q63YMpu5JaCYSkoGeoeeLYNxob5pGGNb+J9t7jE3sgCuP56+O534brr3J87ed7y4hetF4gx1aSml2g4NHzyM3DRRbCyCosLcIc7wEMeDP3+9DIbY/nCF+FrX4cDB6DTgdueZHnIQ+Doo5p8Ojkx2YbMapZ2Pc3GTTjRO3MKO0YvFOVVev/uNFZgknjivSLhKzmlHNO8R912aeNFn4jGdBiXdf6Bh2plwxrjQQifJvKgSP4P96IW5v+vY5usR9Nasp5Qp8u+SXAskWuJMdBIl8i3qWVIAJZY0VS2+fsB+A99F5+xG9QzzD0T5bbR4GmXZ6M2s61xqrWmrEq091QIcjdVO1rOUK131IZhMHylVA5UCg4wEXityx+erT9rAD0sn6WGpYDojRbnY2ER1ICONRLbAK78ynHS1lbg8CqRGjD1th8XK035QP8Cq513g5LSbxOVTXBMiOiBl4oBERTyhA+ESGWue69bpGkboG7bB60xEQyGsBCYgtVh4o0yIRmR7ku66TPAUTL+BoFSGcqDAoCP2eqBS6v9wUb1XOpAGVxMttAHvqJWAlbFOjrZodwKtnDtLABhmjpCe8yE6ju90X+vJ6hGW0/j+1qbrIHJIF6bUBj1ePIx/OIbEn61SmGzHJHlWCHZf/Ago9GAHVvnmOvmLPY6oCsUFiUV1lh279pJJhU3XHMVq6urbNmylcFwSH5txtpgwNLSMhgXG8L4+hgfvyoL22E9oKKkihWNpxlaBxQXRYHWFVVVuopYQ19kzMmM7q5t9ObnGR2l6fQHHBhYqqJyfWUMuhyRlwUdrTn1mB2cvHM7p97uZI4/4Tgqm7E2qlgdFhTjgpVRSd6dY9e2ncwtzNPt97ClA8bEnDN+kCUIkCJzXkJao6Q7GEOXFUZrilHhgEEh0VXF2uoqBwcD7ra0xJU37eOqm/Zz2Y0H2Ls8oNBghSDvd7FYKjlGeC81KSxSWZA22dqc9qwz7oqyYqwrSqtRSM+LbjNg4PlKOG87m+eIrMKqHMMIzdjHT7P1yanS8VOpvW0h0zGc8Fvg4fbs72VY2FoeZKRpe7aut/IMTbmBJcY3ww1574xWxwFMX02rvFhvvNaGafD+nebJ7DWDer7zXjI23p0sd+CFYCc4ncPG0sdxHMyXWwpeMTnfb86La3PULtE65tZhc6iLl8yJieyZWvMwn/g+DbtvFBJpQWhLJhWdvEMmQecZ47JkMBpz88H9lGVBUZbYTKLmelAWbsue7xTXDy37KC1POn0b0UpjG7pC/ZRlyo3kWevnNFeI+LtVBhvyE86uV1kOHQVKoWVzHnBqjFv+kNK9W/kJUSiLMAKhKoR2CyVI6+Zd3JAzSjpwLJdYYdm/dAhZaeS4pPSevko6nYPKjwfrQV9fAKevTGEM47ZeSuG2wFeArcZkUqKEQLiVumZ7T6GGjW4bveRke9wy7XQmg/O073Qy5rKMxX6fbfNzHhhr90kN7BlL9PzOEPSyjJ3btzLf7bK136XSJUVZYPcfRC+vYkZjKmCu26Hf7cQYgiLlg6DDCQc+SkJYDbdwZrwuI0N/S0mmJJmXs+r7tJB/UHREMcZSgyNRQwiwRxg6DfDF93Ot3CT/JUBYqsBE7wGYZJRANd8mQqixXsL0JzeQfK3JKxoDKdrdAprStGma9LSsRvpgcIaZo5lJWpnJsiQ5TjPDNgLs2unwrw/fPT4feX29GcJ1l+uzsPWGUK5okMUXOeQ9ydfigqGGOh0pHW6FaBqAFuoaCpDyyOGEVtrmwKTXWaKAxI8IXtjYjhM1FWIjTqz7OUwCiWGWFnjSQy7d3jUxNzbob15lOHQI/vxFSR82c29dmfSUSO7Ea5/5DFx88Xq1ahVIeBM66I7NioOAtVX4xzfA/gOwYzvc8Q5w083w+S/AZZdZfuPXYG6uyfvGWN7+DrjoYuj14NRTYDCACy+CSy+DZ55tOf44MTGm1wNjYmUb2k57yp9sl3ZdJ8CuoJDGHOq+a5dETBcNE3KqXYYA0omQh/BxjNpd4bk98IwUYeW8HlM1T9WN0f7dLEGYF5KyRdktpo8P20p/GGqC/fW1Boju74qmWPbvmyJLG7frMRb+XJXrWTBdF5yQTyJJOwUcc9sQJxWkUKzpHmp1fXU4ec2fstyou9cy0/k6TMrpDJkCNs5Y9YBLA/SwU8vZGBKNardlXDArw/P1+xveRmFMePAsKHfxJWlxGvpBDZIG8E0G68za2qNKTHlfUoMaQ0mUv6S/6r5I6tUy3qz1IOoU76+UAZtzi5s7JsplafFo0gCtuSd4iiVLUf5fRDiT50WUB3HRM8zXMYlM9L7w3VVHimaPT19gSF/nOMKpOZ53GulTTbL5fA3OT5HPk290M82kyHHzrhAYIUFlCCEYDFewumR1ZRXKDh1bkStJr5Mz7vXJ8g5bFuZRSnHUUTuY63fYum0Hq6trLC0toY1mecVztqmlXuBv4esdFgOj9yGWsOUW4zw+S11hrMSYygMQFUJmZCpjUWyn2+szv7gFK3MO5odAj2vQs6pQuqJnLHu2zHHyMTvYffTRbNt+FNVgTDWuGI5LisIF2+/mOYvbtpH3umSdDiZzroSy68qmGYIAJbPofZipzJ2qWTlesqUDSJSUGG0oRiOGesxJxRo7r7ye+X6ffUtDDh5cRVTBSMpc3DtR+v534yxsAkg0qmafegCr8vHN3FZH62OEuRNvLX7bkVKILMMKZwSqskRUEoN2z/ihbYWPouhj9whbn9ActggH7tHJc1FECOsB2Fq3CXN327N0vQW1eqS2ZGgyD4b/g0iqn2zy+DRdQPiK1sOwpTMGIyrKsbQ2iQzyZMIWeJptEebA5lzf1k+PnNo6/fdDR5LXxklac0WjV0TryvSMo9rk5aFI29pYpD8MRwl3WEeW51AUrA7WXMwtY5xjSScDUxG2lofM123xVA0QRODFmRqTM3b7uXUzbuisdp1xnMpEP68o6YLsKxHls4hKS8AbJMKfgCylK6dQEqGdQiqk2/oYpzjfzkYK703rxnM5HKC0Ia9MLGGQyQbnvV2fX1brOVOnNWuR1nleCaVABW97GTWdjZDWti5YN7LXwcUGnWgtmZB0s4x+p+P+el30lKRtwE0IUECuJAv9PotzPXYsLlBVBUU55sBwxPKoYHVcYqx18TBVVseRtUFCJH9eEHgp4nU/Ef9hg27iQMOgO6hbYUz/IOgIT6Ws44IY7z6OTAzxYODGLRchqh/Rk2GaR4O1bh/84Zuodq9M1ND4LSh00SsDEZnLJgNysm7CDwjHVuE0keneUutTajA448KfcxNXyOt8m2LTxslUBj0hMPMGZQiCNfUc2Sw4Nj2/ZhyyMNGm8lCEL9QrYmmbBqVvopzUk1LwUpvqjeP5oN1PtRFpG783qm8NUiZlPJxwn0JtD43mvY2eIwqk5qrg+tTkik2ULR17QRinxuMtoMMBao20pMLQrSfc5jaWY3bDccfBcccKXvlqi9/GX5OI+gBNQDrpY3/lgx91oNgZd4T/8SSBUo5/PvBBwxe+CB/+qOWJj28W+Gtfd6DYzh3wa8+E+QV3/8KLLP/+dnjnu+Gc51pU1gJHk2wsuFPA6mnOK9NpvAXr5YebvMHzZmjINgk3YQTDfdKZeJqCJRrjPD2JdBoJaG3erwGDoAREgwQXLLcuXtM7JgTdT/N2uPikKp/KNXfbe4xNKWytD25mXDQZuqnc1oZAeP8ELlUjHQhz5EOjDT63Pac2zC8oOEk5GrItmaoaafyfTjP3F0Nyi1vsLU3FuCyojIuNk4UUqWJV6y5+pJqJcgfeCDGPCOt/1gWYjqdXCRXnOCnACONPQRRewU/azSofMy/IKY2xFVpXfjuZjoGvCXXyymmsu3AArcQB3m5bgIshJoQC3GlUwjq+y6Wim+fkKnMeP35yVTIorXVbhMWdMK/FQ1+E8DtHw3JRu1NTqgsa6lFVGmMEWVbnGTzwjMGfaFcbktZajHbMoFTmg7IrdJYhlXHeSCbwe/rmoFBZMBqttQtibMO2BvcGB36BVAKpXXuLVM4Gng7gmB8nIaab2yFgY+wmSE64bcuH5iV/3c8PYX73k8z0+Xv9+bZNSaRbf8HnZTQI7wmQ5ApQFAXD4ZBdO7YzP9enHHTpZBKl3MgpChdQvygKBmtrWCvoLyzSyRY44dg9DAYD5ucXOdhb4sabbmRlZYXhYIjKclSWxzGc5e6UR61L196m8h59meNmAcFD0xjHl26Lq0V6/pYqowCWdElfSvp5h4UdOxD9AtG9EVNWmHEBoiJHs1VadnfhzJNuwwN+5o7s3rqLzHa45uorGa0N0KMRnU6HHVu30On3kMoyLoYMyiF53nXbZbQFa1BlaFXXlghBWRQUWIx2B1pI6XpWKe8N3snoW8NCJye77fEcs3sP1+5d5cChAaYQFAbG4xKLdSe3Ct9nYat2EFQpS3ihoLVmXBaMy5JCazJjkFY5rwMBWkmshaKsAIOstItxpw1GmxiL0WgdYxMJJZ3+oZQfI60YZ3F1Il5qKEcuClKiX3pvUmPqZWYRZPFUlrZejonGmKjzCPO5P222YfwnQJ1wHpLB28xY68Hk8H4/5hDRHknbNsp+pZBKEQ7difNTbALXD7qqXBtax8NscsvY90Pr2Qu35PmGriLaqlp9vU5/JCXdgGoDygEHtm61siqxwwHzoxFlv2A89vHDdOHASCxIgezmmMJQlaVrd+nnk+DpJ2jM7uFa5AMP3Ejp3i8qB8oHb+IQkiFl+QkhT6u3JwV+/KjnFc/bHsTCA2FIkcQIrRwvCrdoIaTyenUAi0BYfxiQlKAMZP7gDCW886b32hTWgW0SP/dYrDDkUtBRmVtM0Np5v5Yaq0HIjK70Y8B7qmGn1A+nHVVVhSkLhisrlOMxa2vLjIqCymgXb3KztA6DBfvbefD7+d73Tz/LWej06EiJEmB1NfF8BP2Mk6/WaneIiXVb+kujnRdvrwulQAuLUjmZcB73xlq6qks367rtnNp5eSkkGbjnK3eibp6cdBv0OBdwP5wKXMdCjcCYats/Px50hMAYAS2pDZHUWAgd1zambFB1gunczHfain99P34LuU2ULWCToWzNMey7KZQtfS6dHFJlcxNSsL2KX3tTJKrhejLbKwPB5dRdSwL0iST/ljFmw/uohWCqGLY911JwaLIS9etTQZa2VDDT3HsnH4wGzRT0OzV2GuUTSTaxPUK9pjVbe0Jrvqdd7zal3no+8Wb17okyTOWMDdgl1L25rcTPxEmfNsrrGySsOk+btJtlsvH3NNf3zVJ4KxFIab5nMzkI4EEPEI1rE89vtogCVlbgm98CpeCxj3Gf1hfuEb8g+Na3LRdcAA//ecPCQp3x+Z93nw9/GO66v3XGHQWnn2a5+BK4+BI444ykj5KqrjMXBkkT79YeIIevVNs7In3GNq43c4tX4vgQdYETGRyv1y9s5NAuQ1NRbN6brnC2gg4HjonZTGiY7crVQxCRDMfJZxpyzD+43kJF+9ItHwFTijyhTHtZPKlNT5Ylkc2ToFgt99sUPcbWKVeQJ8FbQYeYRdavgdpo08TyBm4TyatTRK45b8jWYk7j6eZ3kaz8tlo+Pm+J4KhTvN3WPuPjjEmV3MM22TrMlUQoOumcFK6uARcp3FYq5b2nQobRWyzpEyHC+ZbJ3Cp8HwhRrx43qtaWaaksSHQhY7FWep6ot8sF+RWs2qCyBPkTT6UMsd4S0DE+OnV42hj/yIaj+ZJ0tT7gFu1cG6Q6XJpY+nZ35ZWhX/y4T/timmYW5zw7yTWuOerxk3pBBklW64WhjFMqnMjqlPfqxbykrcOcb3HbDnUV41opY8iVAwQtwnlgVg5EKcsSVYzpmXmkUszP9V1sll6XwTAnUw4kNlrXoFgY636RsCyN30bpwMjGSAp9kix2uHhzHggRMp5CrPKcPO+gpEFV7sSwsFldWOe90JWSBZmzZa7P1oUFqlKzujJg/74DjAYDulagFgTdPEcJgdUV2hpK6zwqDQ70whrySkfd3UqDERJj3aJ42FLuwC2J9fHehBTkWDoSFvs9dJ4x1+uRZxmqcpqkNdqfjmYjYwTcyCZyq75fL8JqrdFGUxkbPcbcuPMHbfhT7LCuzDqUNca+NR7stXGXhGtuP7825kDfF219UTRjekWdSwQGm9RRB2uWZQk3Hmway8tLhsLP247niTJJihr4kspGPgGw4ehLY72MCDLEUlbu1EqDJWxVt3jMzusrrr3rcSaUoTKa/fvGDAaKtVHmx2FtO2Q+Vt7NN6+xfGjI0rKmGFuno+I86pxvau11Xp+9UV9rd2+b1plap8u8TeqmU/Pb4FnRnCg384Y6V1vzc62j+1SxDjWjh3lLdAxiVAJDymKNtaGk0+kgrItHONaaQTFmdVlTjjXFsACrEdYgCgOVjdk2uCwRwLXHdO3xa0rhArt7dyMbVqRsak3YifwaM6BNW8s208XpS7htkQJQgrWBH+8CzzchsnxYYG7pS1ENMd6zGgcGSgnSec+FLAzWBe1vNYERws+NEqsd2KhN8ITysla6UBJBr6ljNzRJ4LbLa2MoqoqiKimqyoNi0/W3aRTnxCl6cjuT8FMCmZJ0MoWSYUl+ii7Z+m39i9zpuzYupiLdVlZ3uIoPDYEDT5XKkEIl2yLC4mKYHGy9e0zUITSspXHoeKhYqr8cAa79Q6UjA8b8aSRam7gi4vav+8HQAqUCpYpAMCjWU/rbg61t64UbQYl1g7elkOMlU0Ml89OGdWcu194aIgrBtsdUI89WD04DYlwcNEFLLCU1m1y9bNQpmRBS98foEeFuJO8L5T48pYZZDViZetVX1Ehv+D/ODSJ9S8M3KZYt1HhaO1nbhGvCwEiFh2cj1wsW6pgNrlRCNF3Ebw236s1S1MuD9Gp3nmj2gk2/1B068VjK7y0bBq+2sLQE//U5uOxy9z3PNdu3w+mnCe5zb+h2XdqVFQcQXXqZ5cABGKxBvw+3uQ088AGW44+v+++KKyxvfFP9pj99YV2ybdvg93/P5dkExw5Pcdv0hs/UNV0v71RoXna5a8KTTqQBfGEhywSnnWr52tfd9si7neluHTxo2bsP8gxOO5V2w3LGGQ4Uu8QDYwDhZNpJEVbLiXYVJj0jRVQ+XDLbGHd44yPNxq0AJcqEf9OEi7E39qH2HIveIqne3h5//t1psPF4L8gVm5SxdS8YC1EnaQA5TZk2OTASOdK6mwI36b3amE7qsQ6f1O2fehn6wZowb13P6fmsR21PsdZNaMjSye3zdcFl63da32blgvdSkKcy8OOUNgjB5ouqZFQWVLqi0l5RPmwcS0u9XG1x64ACJXO/XSp3gWh9vDFjBD4IRyrSCH6SrpzhZKy6/ep2Fy7ota0otfvTxnl0SOViGgWjuD4Zrj4RU/no+NqGRZp0y2Ddym6LgKKjMnKpXNwh7YJFKwRKuL9MuCPKK6mwPu4Y1sUhi0p0Ug/32ayXa4PUmA71NRjjVsW1DkGCDGVRUpYFVaV9v8eIHO5Z0ob1K+xSopy27k15954wH2I92OK7sipKd0y8FCgZPEz8ke/KnShoLBgjMMkKc80mPuaVMFhp0abyMtH57Eloh2/FYXCi1RZNCgZ+mzemUfDmCEBBBEjTNGnevvyCOv6bS2OQUb8JiQUCgxKGTLrtJP3FBTIpkaqDsZq14RCpMjrdMZWB0bhgOC6RKqPbzchUn7IyDuDRJUJYOp1OjF+njdvmpzxP6bJCYMmzsNDlQLdxWaGyDlIpB6pJCVmGVJK82yHPFN1Oh/mFLSwsbmX30buZX1hg/5WXs3LwIKPRMkU5JJMG6Xtnrj/HzoUFDgwN37rmZvZ963LWBgNuuOJ7dJXkbqeeSqYkuYBqNGA0WIJOB5FlrBxaodLGncyGpWvHCAEqS+LPibrThRCxvQvfAQKBslBoy4Fxwf4RFJVF5h2K4YDCGvK5HG0qVodr9Owc3V5Oluc478+mnhQ9QIyh0pphMWZYFIyKgk7mYtVomQMWLZ2MGRSlE29FGfmsKkpsod1W18hLlsq4raAutIAkmpjWEryirT+gt1ZSa4/wuEXZe2jbRGkOhvXKsuQjH7HkEpb2NG2Dj11nKf17vMZLWGSIWofFA5DWCVp/zVqL1cYfKFJ7gpWVM3p1jJns5VeIjUgQMW6uFAIWtxr6cxUn3HZAt2vo9rWf04JssKjMmYs3XbfE6vIK11xRUZWGTHmZgnDvjfq+qHXCtE+Tedk3Y3KPHw5Nm6Ybl25ZQYJ11NTJJl9ZLwHUaWXXIvuQqxUyNSTvdlFZxnyvg/IHxBTGsFIYimHFcHmMEAYhLLICYdy8EeRzbS8meqkIMWZFXDQqR9qBYRascfNFUISn6W6N+m6kU0X1R0YwDIRbcxGAFCwNFFUu3IEO4YXC2/Qe2bJCYIWPCSoFWjkvJ5s7r1vbVSAs1ihE5T1EjR8fuFOvpdYuvlW/j9IWUTrvqarEn1oNnbxLlnfp9efJel2klKyuaA7sG9NVFTfkzbF74GDJYFBQFQVrKxVVYRmPJEUlKQqBNlAljpSp3uQ+m7uxknUC56ALIN2CQ0YYY95jSyjG3YyxzFlagbI0rJZjzBTgfWwM2j/rHZVRBoqR5nvXr3BwVVLJksoaKi257qDmhgMlwzLHqpyDq5KxgdVRidGGwVgzLjWDsmJUVRRVhS40eS4YqxJhLWVRoo2hrCqKUjMcV+Q5dHJQpqAYCG7AsHf/mBtuWNmAiX7wtHfvYOLa5mOM2WbntSm6C/uEcbWPaAYnGkww7JLsG9Jxk0UKedUfdRYJMBaEUBDwwQsnINIxMHHk2Cn1myKxpxlOYcW5lZJUkwyGQv2ciM1zuLo2tgVulDYpc9tjLFXkQ9yLyWgwSckbBnMwkPEnMSWgXfJwWI0KoFij3HGimDY7tSfL6cbpRkr44ag9MW+YNhZDNOrSyMvW4GocKNMANPdA83ejnmlsB7jyKstb3wajkQOsTjsNqhL27YNPfdpy+mmCY/a4Ry++GD7+Cdi1E3bvhl4X9u932wkvvRSe8iuWk092Oc/Pw5l3he9cCEXhvgfqz9XlOXgQXvVqV8A/f/HG2/caVUyN44nKiuSzRVPa68Yb3eexe9pJHKBz7B63bfKmm+pnbvDPHL0bskwGDnL/W9hzjM/7pphVVCRsTNoqZ9pvIjXq1pdbE6BY4Nlg7dlwWkwTtGl4nTIlzzjR+hI3+HhyXFhoAGNtz5ZQz6nAGPUkHeV4bFER/2/XOby4MaobxZqsXy0vgmexmCqTm/ItyPJExlmn8B8WCdvodiLTpslOG95T34hzXpPEOp+ThZjw2LNRzY4H24Qn0nIYY6IxXnt213wRFyZC/jYYS7V6HsoWguO7IOuyNtKEQFjXL406ph3reSkVf25uEA1wY1q3hLk4XSGekBLt9gn84TMPLeJWL9NTGV1b+Cc8X8nWCZUSIXx4iMSiiSpGylotUGxyMShpahu8XYz37Ku9babzSnK9pXCJpFyiDhDTmlMswWg2Vvit0CYBYGuPOBkOPrIhcxn52AFZ/h3RgA6ebDgPG+eCsu680NbpxARwfHgK4NjUe+03N+RiKsFt5BGLRUlBrpTzHKt048ABIRRZp+O2RUqFMe70xMr47SzGHw9mDUJAnufM9efYtm0bQmYgJWVVoY1BKeW9lZy/41xHRRAsrzSdStPt9VF5h7zTcacsCgeOZ0qQKUW3k9Prz9PpzpOrnMxKhDb+BMnSxRYKCIqUaASFEdy8tIrI9nLT/kMMBkPWlleZyzIOrA6Qec5Ne/ehjaY0JTJ3wNh4XKG1QYociUXZsfMYyLIIgod3Kb/VKAA19U4AgbSWTFv2Di37hobBaOQ8E1yEL6QHXZEWJG77nvdSDaBwu3fTMeTknfYGrdNhg0djWCyw1p04GecxG5pIej5Mw9OH6diS7m1rAzciliOZPwkSrwmlhLlLSsloMMdwzbKYW554Sq/Bsu+8fpkV2QEhKI1GCEkmMzIcyB+2h2fdzIH3ubcVtMRoTTkek+eKXt4hyxRKKZbXVhmXJaOqwlpLpjpgXRy14NOlpPILbU7+LW65HYuLx3Lv+z6WrTt2sHXXUVicce8j6NDtd0HA5z75Ca65/Aou+OIhRmtrzPUyKqsZm4pCl4yqMWExTXnFylgTZYsbaqLheZhSehr9ejtEwu+2DbYZnd4lrPt0Wv7tnTabzjfOMkEPdh0YeM24geS427o5VVgHgnZ2bqd/3LHMi3l6ss9QKIRQzM1tQeQZqtMBaxgUY5Zu3sve1SuQokBQko/HyNJgM+G3KfpFkEzV41K4xZpMyehVjbYM9x1EVxpTVlhtsdq6xbXk1GhrPXAVBxL17ueNmkJKRCd38bc6mTccBbaTYVUGnczFF4syOui0JuoNNnikKufNZIWLHea2QVtQEutWgTyI7fMI7qCNMtXtX3t6+vZQGVmWRRk9GM3xofdX9Htr5LLi27ualf3OwYEDxqqC0aBEVxVFYahKQ1EGj/g6fRsAbqjKoeq+yOEwypBG+ocNDl/MhGDPomFrv2LX1oJe15J3JfqGZhk/ei2MdWLb+IyFMXQyy+6tQ7Yu5hy3ZwWD8yC7ca/l4FJOoQGZsee4km53SK7clsxxUVBow7jSfpFT0+uNyVRF5kNVVOUY408PLivDuKzIM0OWKbbMCeY6cMpWw6UHB3zjgv0bMNEPh/J8F3Nz0fg90uD7TWVQJAIMQnwp4uRiLf5I30nhFp5Ku3Ga6NmsMT7xXAwgbBIjJzEU0nIL4b033VHRVpgW004acHH/8FR5GYT6+uULq6KT5U6NQW8cpcJ5CjiW5jQNQJr2GcqnrYl7f9erSTAW6tOWDNLvQbbGnfIT4yGEgSd8WRIlVYTrQNiiMVHWRClpGvC11PhheYslpgRA4rZflyWczimS1BYbTyVKcxJiuvN2bQfVoMBg4GJhjUbwiIcL7nuf0LYu9dXXWBYXLc77EU480fLc58BRR4XFS/fOy75r+be3wQc+CL9zjuObo44SPP4suOJKS1HAEx4vkxLc2tTO0RlZJOB02gLt9IeW3OfWraLWTOOHZctiks4PhKXwzBb32TbHtmypn2mu2dQtELk2KOutGolGWWseT5W/9FS0CI4p54VjtRs3bvzUeYe4BpOKYWvMpzIhBYqmiBWnoCer/sl4TVtmciV3mlGazN4tmvDcTRCFBJOZThHUcSqkQsVXCFE35OTCQNga1mAMIjh2BKIirX8NaKyvmJPeT+Rrw/PnsO/coE1EuC8meDgmwG2lrBIPLOU9xqR1q6WN8vr/hZdjTc88ty0hU5kzwmVGJjK0l/1SOEO/MtoDSmoCMLLGRTcxyXWwdSzSxuuCq77jzQAkKKUQKmiHPh8pY2B6R8l2zwBg+RcLRAzwKiAaYAHgU0q5oMZZRp5lCJ1RKYXBHYFuSWO0pCESfNslfR09scLdFDQj6AoWrSvKqmRcFhRVGVepQ7tHQ0y4sem2jIVta0He1HNoAIWF90pKzLG6LGGl2HjAwDu3CCFR0oLMvPFqMVJhpHJbJoRACY3QBi38ljkhUFI5w0EKlBQ+3qx1p3u1dRLbYIAJ/g164UbzTT3Wp+lKIvmrdYoUDHYv1WBl5BGEoN/tsGW+TzkesWoMEkm302HL3Bzdfo8dizvpdzrM9Tosr6ywtrbGeHwIYw1b5rsoJbHCeSMetWMnW7fu4DYn3JZRWTEuStaGI8qycsaktW47poT5XkaW53Q6PayQGKHYumMn/bk5er05hBCsra1RliWD1RWsNQhrwHaALnZgsOMRnXFFr9IoXSJtgcXFUrOdnKVSc9XBZa46dAiEZTB2AaWPmZ9jsQvyqhvpXXMjX/nmhXSUpJuFeFKSjuoiRUauulhgrSxACjpZ7nmy8l4bkn7XbSOVfmuU8qfJOf2wxJgRN6yOuWltzPf2LbE0HlMITaUM2lQgLFlfkfdcPD2V5UjRcfw3hWGsB//LqqSoSkrvHau1xkiJ9sayEcIFoLZ4y93ZIgqBUFk4lg1jXQygUhdYY9Haxzn2tksYuzULCw8w1/xlPI8J6QzXxvjzbZHKhlxpju43T+buKEWGdM4x1tYgbgAuTLL1VoA2zvOlk+dOXo9HSKHI8g69XpdOJ6fQGge0OePceS6CMAJjDRp3LctcvLssy1lc3MK2bVvZcdRRbNuxk607dzlgzMdPxQryfgdjDd3enDtJ0DrZ28m7SDTaCMpCg05tQoUUwnn/MjmHtoGn9mJDAKem2S/p/aa82Dw1NInDlG3q81PKE7eahbnPe0O7OTQAMm5yd4d1OM6Z27LIrpNO4OjFXWyb28ZFV36XfUsH2H/TtWRSsuPYPdhel2phAdHN6XR76KJAFyNMUYLWSJEjkMjcA06dLHoxaj+gKuvktdSANhRV6U6krUJgSYG0IQ5U0HPjxmOC+687vTSZu2zYPeTbSwoHjGUKkblPG06dzHPIc3diZBjswnjvMrepMoxLhN/il3WQKHfSJDh9QArQftu9NiA1lCC0AGEisCz9DFpZt6XdLW+4vso7OVIp+p05sk6PTOXkeZ/5o+9GpzvHMbuOoZet8bS77mv09T9e/Ggu+94N6MEqRbGXwgwZ6CWWlw+y/+abfVxQixDG2TtJZHznHJwFRvMLZvVW6jzP/QmOyi1IVhINVAIWs4ytuWLP3Imc3NvJXW53O3Zs28LcVsnoM9c3yvj+fXDD8shtnRQS0euClFSDIT0pMVtz5m+3h9Nu+wuITo7NM45bWWFpOGBoOxjRYdfRtyHPcxgXGKMpqophWbEyLimMprCafleSK0FPZEhrGQ9WKKqKtXHJcFywNBizMNdjod/j+B1zHD2nefyJb+RfL3okz372c9YdXz8smpubY+vWrfH3poGxsEIbsW8R1EfRUL7dfvb6xAcrrFtUEiTW0XSFKAj/qEwHZVA6ZS7EzzDREApKUbpSn4APIX5GnGS90WK9y72oN7nUe5ybwrJpqtffAggofH2MCWBaOqMHQ6tRQ2pzPKwjBPNExLqH/MOkHBXyKQZzcI6wMUe3ah5cs4NQCFlFDwJo5DnV2BX1ZB+UBRGUBCAE3Wz0iK3r11SHEwXXtgzphvExbTIKE+NEEQ9L04DNzWXmlL5wEocJGlMCdIUJrlbM614F4lbj2G/hf1uffpKOnvDcV74GawM45WS4//3SZ92XE44Xje7avbuOCZPeOPUUwRlnWL75Tbh5Lxyze+P6pv2llGXXrvqunUgSaxP7vc1LzZI3R9Z0c785forCfc/dbomJYPCdjvscjyHEIhkX7lqWQSppQvnz3P0uCnc1ipuYzvOtaPdPAPOSLT6NUddUqMNzEkkM4m2MX20LSnayMi7qdmwYkdH49ypVPH7dBK3clS7wmLH1lklrPFDgAL4gU5xCI5HSpQ+u9cErIHgg1S73NW+nhQ0yTyT/R4Uylt/LaFG3IV5+WF/fWE9fh7hd1Oq6XdNGDT1ibS2LwG/1SuUk8bPBhbUYasqhtM19/W16rbEgkY61+ruIHZmWt66FTa7EMSNC0OQmDxEAllClFKjzOWnjgiEHGRr4JcTqAOsNwrQfw3yecLhXdkPdQjyhYBAKYRDSeYO4eEluC5exIbBr3af1fBMGkSutDkBRCOoeDSEZ/5wjkj9R0svK0Be1p1x4lzdCkvZz+q4/pt0H9jW+DYNHiVvNNT7mVxhjdXvpyhnOQW2J4z3t7vDVG3025I3TeQRuwS3RhnxbmuilHgC9YERZASqTqCzGFnDvD9ud/YsCQJYUoo7jRg1MCmvjmA9jNBy7HgSf9WxljcUIQ/TmSA5PCvpRZTQqhKAI/Bnfa2puEn6LZWPg1oMwSsxkwatJtnXN1h9RiLX0p9BZ4VkRQHNv3Pvtf1YqjMowwnlYaR/IvdPt0u12ybtdpFJYHLDRyTN0VaG1QGbeK6zUlMZi/MKUyiUdoZBZjlA5la5i+wkp6GSKbQt9pMpQeQdtobKCxa3b6PX6ZDLDWksxHIM09PKcsiwYjobYaozRa6xWc+g8R5eljy3lgUzfjtZYCgtrUI9bL7/HgDSWm0djcmHp6IrMe84FYz5XpVvwlEMMMPQn5kive2ujXdw+Kenmmfc6cs0e4txIKTCmojJjDo41h4qKQVVhhEUqgbIhULtASEUmcmrA2nqPOS+fAmMFPcuArQzSQIZE4SOLSZDSextbd8iGDfNqiCfmgzwLH/DforBYMpOhjWY8LrA26HqTi7YTvwmbi63fnun5TQb3Pbf9y6rMd4+LedQmIaU74ZN6sQIf7sV4oMzi5V/ifmKl17v9NjVrLFVVATbGmxQeOHD1xQuZELfMe9NqgxEaJZwRninpt1839R8hvK0kBEVRMBqP0FZjcFvejTXe08jpO40obIcBlqYBWvFabQQRAKSY1tYzsEnyaqqn9dzWpA083cOjeP1d+Lh7MXHyrhS0856nad2DzI22mD+luNKhXQQI63UxSaYkWUeR9xXbF+aQumBtbQ1dVSwdOgjdDkYXVIM1MmuhAnyMMDfB+tmmqrAmeGDiZF/UT+pZP/Umr52KnV1vgq5rw9xVN4DwbRsWgGqbL4B/+Nhfws8fKS/5LflxHrZg3TZJJaw/ZRaMFQ7b9salW0wxiCx3cklZt3WyxK1/iJIQOxOv3wZuCDoFwi2AFUK7dpeCbpbRzTtkcz1Up4vNJFZBt9Nlfn6BhS1b6GUZx+xowiXzcwt08h5lVpCpHKuquKAokhAJ6aKaJahiyXwedGyR6ENWIq308t21p/PihQxBZt0hKWVpKMeaclwhx9kE8J6F0BDhwA0/njIfS2xYVqyONSulpdvt0pvbQj+bRyyW9EyGERn9LVvcIUYdt6AnqgppLFll3fZLa1FCI4WlIzpOVqkuma4QZUleVWQLJXP9Hv1+l85Cl6w/du25sIM9e/bw40ab9xiTysWc8MIQf7Spm5DdxCo8CFA77JpEearNYPdYouC3DI5oPGFBGB/rxHs7+GhuteHAxKBFShBJbInEwLFWxCCUShisDJMaVLZCAHnCjDYKhWZ5ZYwY7PLSZYmQCqnSsjmwIh5xGpRchDeu03wzsMJPaHjD1sZhjhD+tBhB5V2k/WW08oM/ym4n5KTXok1U3IMGXhsDKqzQRWEupveJrZXyYIxq6hW04DkVDT0/ydexxyCuNPgVXETdvsJLz9RIneYllvbDZlZ0GlvCvMKf3PQrFKL9kPuQrh11qRt5BFfvtEz1NqaaL8Mqe2x74/Ou7YOaRDqdwuVXuO93v3timLcfCraCn/sqbbn0u3DdtZa1NfALh3Gb4f79gmN2TzE2YhncRBiG3patcM45IumTwIvtCqTjz/dlg39M8/lEKantJj91ptZnuvXG0nin8LeTHUJTFU+T9Ef8aKQLPNT8HSdxfyplGOchEojwJ7/Fxmp4phI1ARm9FcKKswZTuVO9Ev5uxv4y7uRtUXukCCEoy9LJgU7mea5KBp7nw8qvBnpFyGqDkMJ5/vi4TfWYDDLbRrkn/CqfNMa7bSu/Zdorv6GOviHT7XZpQwYZ4VKJukvxRoVJ8wpbtAJI4tcnjfbKPlGhRNZtFQyA0iutLqaqC1puoNkfgRKlpM0KE1s6EoCNtowQCRdHxb0pQwPbRJ5qiNPEy1aJmI1OlhWFcNseQo7ptiC8pxBAVRYUxdjF2BLSmYzRYxrw2xCEFFitfVwg1eJ5t4jl4n+4eb7SzlXeUrm+VBppLLkFCEGsPd8bd9KkDQHMQx2C4e2Na2M0pXGyKirWPtC4UDloFwzXWl964wE4P96UckZGWfpT8YzfBiHc+DLWH2GfK0wmqZSgFG6lVXsgpDKWyp9Qp7V2q9I2kefGMi5KtyNFpixgo8EY+Bhc8N00PprBkmuJsMrNzcqCMW4jmQdMjPDbaixI7eIygWv7Tjej283j2A46A1ZiA88EsMDrP0gTeaiOjeY5zwcjF0KgsN7ocKvUriddrCgrLRa3ZSZuzU22nBljMJWNRrT0Bxw48NbJI4tF4RV97z1uvM4WA/EGnQqTIHgy6mj1nIA32ILx5SrlxoIBW4H1Xgt+TnZYsOd7KRHSbynCGblKKrTqMFZdeipHSIUeFeRZzvziAnO9Lp1eF4FT+vNOTqYE0m+7zHvzGCEYDJYYFoaxjgWl0+3TVYq5BdcnlXWAzOLWBeZ6PfZs34kVEi0ko7JiVFb0unNkWU41GlONC5bK/cjKMN/psDIesnJwP+WooBqPGS9updudYzwcQWnJZIdKaox1QJkpDSMpqLzRI5BsyRUdKRlKGBvN6mDg2jC4Dwady28nQojIN5UHxoO+GeKmCSnJw/YjP04DX+U+xlpZGWymMHnGEEOlrIvjZi1Gu7Ip0SUXPXeypIAsMyjh+MdICKc9O3hIufhHI42qoC8UHSHIJGS5RSm/pdLgTpzzQJmVDiiSIkMo6z0eJWlogaIs0SxRVRVVWUZdLtVf0pkk6B5hkAlr3el5UhCDVwvn0VWpzMlHrdHtOQTcgQdVGDcQHQ5kbeIjcbHEjCBTGdIKrNQIa8mz3C28ac1oqLHCMh6X3qtX1duerZNBwoIwfqeDcfHvbGXIpKST5XSyjDxTzvLwHmFOgxHkftFibW2FpZUlClNRoimMl6OlG49uI6jX/40D66TKY52nbZ2cpsNHb3gfzzqcgiykiKHWAh4UoDjjASvjr9aanBMgzTm66RGfpqx86ixzulaliySNGy/1glEA3KNfEkHJF0gXmdGZzC6WnpJoXcT5w6HBoDLIpSDvSrJ5yW1370TPz3PFyhpLK8tced01mEyRb10gqyydSqMKqEYZRmgsTkbZCnTlTiemLF18uiyc8pjoWThGtkrGuJ7Wn5bgvL8hLD64xS/fTtYPgAC6WeoTjv1cjxToTPj4YMF2tCgPm0o3oVDoyk/2ynlC2swD3U5mVxYM0s2VWrspb24OoRQZ/ppRaDMCWQBu36APnY8WPtC87z0hOmhZUWUVmYaOgMVOjy29ecz2rZhuh2Em0ZnbtZxLS6bMpI0IlGVJORpRDUfYYQllhSosqgLlcQaLa0dvVRMCu2CtOx039oXTYdxok1gtMUagvbente4glNyC9LHBrz+wzGhUoYVi2/wcx27tca/2GPJvjOZTUQLQUc7j8+aVIWLfQb5y+dXs2n0cu/NtiGwRegppDMJaBqNh1HfCbhMlFf2+804UVjAajqjKynveQyH6GGWQsmSuD/PbBFmeo/KMVWvQziuB63V3ol1/HGjzwFjLmGis/sclCW/MpactegrbAKdRe8WgXkVg4lqNE9XCrg56nBhgUwCU2uiuB3HbbVck6W3Mf1JoNxBf8GBc7S0hvLI4+aR/HoFbKai93WyjXkQgrTbV6+sWW8dDaeMUPk0DBYhNl6401wZZA9iI7T+9v2qdwLbamehxEOozCTyk19KKJ5+boKn9C43+nHY9db1u1Cl9JqQJGmIQ/uu0Rw0EttIID3TGWtciKm2b5le38h+2A+7YMfGyJL+abrzJ8tZ/g0OHphcRgofUxAvr73EMT/JT/fbJp9Nc6m70/7cTBsPSOkNzosPr4Qmi9ggry9aLPet7OU+3Uz/a6baeEY2PeD3kvRFFjym8LmDq38FLxVUreI2KGOTWlafermYt0b08GHmBF92KJ6RcIgROKQ42sH+v1jo+GwzNQFLWHjQCHwtGhACjNpa3VmpquWzDf4lh4AAs4rvCVum0PM4Yr4VIGDvCr7Y6Jat+d1DQGl2djBtrXFBkd70GDPGIRAj4HDFPUXewQEy0SZsOt+VivdXjcM+27lhw28ris80UqYyvwbIp5ZpyJ/BP3N4Zyu4zlMK1l9EOyDI6qIDE/rXgFF4RDBBvSojQTqG+db/WcV6SfvG8oWO7e+NNECerKGM1dTkiYzljA1vzCI37rQUofJ6pjBButVqIyS21oYzt+c1UFaaq4omAYTuYFXWg/8q4o9szv03DbYEysVcavZ7qB0kVbCiAhVDqkKZWQepx6/4TxKVEY3wYhwQsDHWuFZ+GjlFX3y/C+fHq5h7jASTvyRG9WUKXBb70bWdqzzdn7BANwXrxyveTaS5+itAv4bvnndhPwkavt5RSLaqeP+rB4vi9lqKN+Xsiv6YOKabfcgCq0b5t/AKkqVheXsZUPXJp6eQZnU7GaKwZD4cO9HUKDsZaVlfXWF5ZZf/+/UAA4Nx2X+m3JxoMSMFgsEIn7zA8uOKMBmOorPCHyEmEBVMUzsgrx7iT5grGqyuY0RBTum21CIFQIm6drnTljJTMBcsPwZyN9+xSQnqPIZEMivaYmZT/gesrdyQGVYiRZB147qBvm4AT9dh2+0Vc1kaAM9cTyRaAXs8jUsq4tTmclufkQNBLnayKc0jYoRA8IGLBvXePqsEMa733VNyS7LZjBlg2yPLoGZlQOsbaU0l6gqg0FhmAeym9HRBi1pHM8XaqvhO97GyII2QjiGCNJurtwgGEbsHHxUNy49qPWdNg8NiZYS6cXNh37Y6PnZcpF58Mv7AR5/vQFtadvFpZDwiUJdpqB6ZsMNcmhSKM59C+7TKtS5F/hfd8gqBNJBpNk8fCc0k4hZZEaDwV5tSQR9A63Hxq0139kUdDkYNKhA19DCEmcVhaQOBiYvlxFHXK4NEvFZnM6GQ5VhvK0diByJkk27JALi1itOT0jOWBC5ZfWndCay6QGqSt6xBPIDUWt2ir48KxSW3XOF8RZb41dqKlktmsbi/irB3zi3pHSNPSC8L1uDAajy31kGJVIYRBSePjsQnvQSYjzKmjDiP8Gr1v96CTCgkyzF8eDA2FC3pllpFbSRdFr9ej1+8zVhlWSA9yK7IsR6kcITOErA+qiZyT6GTuUEJNVZUYf6BH6OtEPZ1Kzmuv7RwUGtQ2H7RQCcOIkkPFAC00vYMdDgxXGQ473GvnlDImPWc8vwUd2mApdMXaYMjcaMh4PMaOCywOyJJSonLnlVxUro5FUSClQqnKg++KsiqpqorV5RW36Kgd2G+F2/otlSTvdNyWTAEyHwNQDIfrtMqPlo7oVMqUJqbZlPHjJTdQAziwkfBrGyvRQ0BMYZjJpyfKFpXUpOxR3WqBcOmAxTafXZeb8cqvpKHw1XFDGmpaUtTkajAOLcEvpc5ZhNgmU/LweUv/3XiFVYj62Xqlp9ku0btDBMUjbRlfRHsYcKw1vydV9gpBbS2k9+pHaw+jdKIMniBTFX+afRXSrZe2fS1VxExiAExMAIniHVfnEQ3Ab9o7pr4fv9k4ztxNPmy1ep3kMHpG24C21vL2dzhQ7B53h3vcA3ZsF3Q6rlwf/4ThPz9bs3RQPKNRl2QXxkCzFtM+29pifTWmaCtMqSEsmrxXJxWNsbNtq/tcWnbKmU0UeYCVJfe5dVtdjPDM8kpqD9TPLK+4l23blhQ/FrquXxwvPvq8Wxmuy2e9gh6rZ2yjb+JklHhWEtzL/eCrjdEaQAuTuBU4L59EDlrrQJBorodj2X1ZlfeYCsJDqWD4eWBMNNtPpO0dFEOTAHbGnVgk/KlX+BXHlII3gVPU60EvvbuN9h4H6epqlO80ZUD4rCq3mhbiMAQAJ/BtBHTs5BiMnlhTypl+bz+3Hmg+kccUUZC+MwUMUyWx8f70S1PQt144Od4DBeDEWhfUXXsPKGFD+AJvlFo33lMvxelzqlc2RfMvjNNaEXSppTc6ggIbPeyiCPH94yeCqfWIFnBLDsXPpswXhCG6kU5Qex4C6LIGxkKMMeFjlmlcwNlKV1hdIaVT3JRSOI+Vqm7sFv+ktUlNicSJMzEn0varKxtABnffRENJyhC/spYLQkrn9dHqO+ktM2uMDw7v+sQEDwCbyrK6Ievfwscfq73OQq2cD0RShijU6lhyylssAS5IdQzXF0wYVnVXpYpEPT9arxg19KBGFuHCRiQmfgajzAFdob0dgLJ06BCmmqPfUWRqjk6nz6ouGaytuVMfPdBkK8Pq6iqHDh1i7969ICRK5Wi/LajT6yIzZ0w4zzGNEor9eZ9Sa4ZlCXmOUBnFqHCeNmVJLgV7dm0nk0A1ZDwYYIfDeOKfMxKV86QtK3TlgLGeyj0P+S3NxiCkAzoa3iFRzrn/BGnDCurWd/9XOODTHw6HCZapdICXjTxcd40Mfadc3CznoVyDA1iBw2e9x5bwwJgvby3jm7IGk44PGl77QZWRyq0ipcBYG4gxRmPDNkUhUEwCY5OLrvXvhmwEpLAuHpP3QkNKt4Uy2hFhO5UlcQpv5UcMReIrixestY7mO05bg5USlXkgOugRtvZaDYCI9W1uMI2hFxampJSQ1UHHlQrebmHrn9fLffNoo6m0pfCn6wavUpO0c6Md43zS1vUOo+AmaQK4UoO7dX+37boUJ/cw+uS0GhK1rreL5C0RjI+fmMbthQAwOP1MRtvAEvbyWz/nORg2HHagvH7lZLjEeTK54eJie3ZUB6sNxWBMZgAlybYtkOcgDnVgOMIeGvgutuiOoMyhawUOu/Hj2HrW86ciW68LxB0UoX0t3gM89DfJgkjanoEHQ9sm/WTrsR/vxDmg7r9UNzLa7V4IeYYCVxQIH38RJUE5HzNZd3/k71pp8HLIDUinq8bLbnEm8p7RbjdFlpEL6Cvo9/v0+30qmaGRCKGQMiPLO6jcn84tm1sUXd0NYUFcG43WFVVV+jiA1GU87Dy1PoV458Ib+xYofeiKg8Uag2qExtDLcpb7CtrAGDU4HhbGrbcHgmd/qSvWBmssDIeMxyOq0qArw/zCAnknp5tlIKAoNbosGA0GbneczFz7qMx521YV+w/spUg9MKSTy0opOt0unU4HmUmy7giA8XDyRMgfBzqi4PvppAkkmvkGyb3wTlfw0lV321DaWsAHIgbc3YzREvIG4r7C5gp0s6jTgJc4yjeg2sgDQb2yG7E0/9t4w6FpEFmiPuKDkAtBdEUNwlyKxHMkftqgl7jftTVPLa7CavOkG3HdCn6rEutPamlda0MvWe329Uzmu0asa6/q1/2clD+02XoA3OGB0I3Lud69BuiVdtYUwzRNtxn+W7fMbWvPJmltrY6Gm6Gvt25xp08eOLB+XLDw5N69Lu1xx8JjfzH0VaiS5cDBaeUldlaz6E2eSoV6A7oV0PDUbJiGqSJ05H2ZPnHMMS7v668n4aaarr8hpEufcZ833+wW4VVrTrvex6fcHdtV1P/7NouGbRjM7keyndXGWAr+J2EVOgC84ThsLDHck4vFESZVmmNJBKPSZ+gNE2tKBILMF6oybo+sVNJvjbBeEcEfOw+68jIqbOV1EbwbshfcOyV+5c0r2NqPcSvCAgX1QSthgvblb2xNFvWncA3g2iPLoqETKASKDzUNHgCdPEcpyeLCAkq5YN+j8ZjhcBhlj/YHF8Q5I+pIqWxaXxak1AbaG591ouY4Ttg68LlUKs5jIY8oHxsFSL7HbWRN2RfmRCxueyP1FvDUYIh6otaYskSXFbqs6nJIGbdM1V5KrrGCcdwGysICRTCUpJRYLeKzFrdRRAjBFAegWO7AZTFJOg9b63jWmHR/XYy11VzlTNs9WZv2Am7CMyi0jXDhDmRoA+08lqRwIQmkkkilvEemxQgbPTMlIJTCGKhMkn8LoBMJn/iDG+td5hYXNDcYDsa6eD5Vy6sv1NTESGi1l0+rThK3XaftbQEuGL71aYIK44Lu241PDvNlCHHH0hlb4Bd2giyM5qY357wXU322fLPPnR4SlMCYLeDBiMDnqaEV/ncKDsFjrD2PbKR2rkfBtpYhbo528Qt1VVIazerKMp1M0u12yHN3yICuKkbjEZl029h6vR6yctsLCy+XwPGaNi7GXVUVjse8wWzQVEgqWzhDxFqsKkAqynHh4gMWhduGuNhHZZLcWjpYegK3DUpmqCxDKukBitKfzKhd7DOJi8+D45Vupsgzt6lNQnOc2MZHHFcxBIqfyzRuXBhsHOvaz1NY67ZJxfxdp2jl+c+I6DGmfcB3E/lE1fwtalCpcRphXTQHM4g01iEolWy/x8sU3w8yr2MFSu8la7GY0jpvE+9FFuYQE45dNNbFbsNBU/Umdq/feC/OdDFMSQeuyUy5w0g81O08qP0BGwGgFhZouqkLgfNStSHkSQ3qhy2MkhpcDv0rTShZGJM21rOWDd7zLpGxIb5irhRWZU7WSIlUGVJlDSAqcoz3vnGeyYaiKJxnSYgtGQCyUAZbe/bheUfIIx2tof+dnA/9UUcTbc3VU+d7w9RJqtkDDb0hyO64YNEWPcJPWdH+87wnEl0oXSz1ypDIMmSmqLT2MV2T+iGS+VZhhKKU0oXBMNDNepge7Dr6GMbDAQN5ADMcMVxdg0KQawFlidVVDY6qABr7zgu1SwAxQtWscHOZdvOy9VtXo5C1Td3bi+bAUi6p/3T3/LMhYGCqQ8euMaB1vQUeE+W9xaCFRhjnCYuRPvyOs2mlr4fAjVt38q/7xG//C/pEiF6DdLJRCVEvbodxlimnowqJbQBjPaTqoK1Emin8K2wEw8bjEePRkNXVVcbjUdxC/H2RtQiv6yNFfYq2v62FopKKoXAz8vIUXndRFOIETgArg/e40W7xezAcMC6Gbouv8W1XjJ2e7ttKGYMyFuXDChS2gLEDL92YMMz1Mno5vi+T3R0IlLGIqkJYCdJt29HjnwBgzNowkGsFSCDW7f7ETmqY2HGVJwEz0jRBsdWNXNplaZh3Md/10xCNx02TCBPidFAkNZyCDInrbkGgWprPWz9ZUa/W1v+7XOu2Soxvv0JBGPRTFEU3g/nJMmgqjWYKBdpc9VPgKvxuXKfOrz1/1FziP6cZUVNAsXA9fd961zfj3TFpREwkIjV8G83VMho3Auym3ovgW/gt4nxTP+h/C8g7Miqpp5wKl3/P8rWvWe5yl/ZSY/NdpXZq7dZtkHWa94ZDuPxyVw6VQd6tuSvL3AiTmUApQVq4usmadY+bBxPPquZnUtdWWbOubKStm6zNOUQ2vcMdQLzXcuXVMCphYSHETRJUleWSS91K7B3PEGRdl89Ruy1HHW3ZezNc/j24451k4w0XXeTeccczJFkn8WgIgxhLNraoHHoLKlkRTMpobRBWsc/CyFVZ5iYxkchMn7wy2q+2N/s0yIIQW9Blm4w3LB0fu6OsLEJKVO5jjSXeSko5RaMcOzmTZQKswBp/yqOSjbEpcIo9ANrErWVOsQnxw3DeKkkzGOOVmKALtscwOOBBgLWqURdrDFpDlQBjLuivpN/vuHg//X7cYrM2kMhV7Y6b98+mcsMYEQ2CwN3BeGkDXxbLcEX7LpycNxrlDB2TgjqiBjtSkrK5gOPk42HkTvzuFE8pQtDoZE5IlNLU6y5tZ6sNRmsXMD6ALnG81mBu8I4JU0O77gQDTAbPw7BSH8rh/kwyjwrwAd5rnaD+9B6ELcvCvd7GuSzAMQ0p4K+HfNIUE+kTURQUduEVYClENHiDvlJve3JKovWgmMVGWeAMbov2k5ugNtKErd9vqXWg+neoJcG88iEIvbenNh7MDY0arA9LCK/Q3EIc6ul4cZo+4rxvBGHbGThgA+sC6td9XTdWKCG+P8KxSb6ySfvXsrpZqrA9UtAwQH0/BPFYgyA+3wAWtqeM1mecmyeaoQnKNnm4zUmNHP2pv4H/XCxHrTUYw2g0oqpKF1csC1vQ3fYYIRVKSrcVRPrYW1pTlqUvpvSLjGBDkHq/jR0fj7fQJUZIjHQxc6yAsqwwusKOx+50xbLEopDSoLDkEoySaJVFD1zjvROCB5WxGmGEO7xNuINWMinJlURa/ImJqTxJmybxKMADJ9YBEFqG8R50OBEPVGhjrVbg4+a5jrbSbSWNeSbSUAQwlUTfl7Wxlg4HV2QPtNh63pU+SLwUMi6MBAAwxr3z46TSGZWuEDIcKuEC1UdwLPJD+KtBqVr8Rx+kBndJ/z5n4MsoC0yohD+1PcT5m+Rl64Pd4wzG0B5eBskoi/z1oHb4xgmqiYzAVACkQvcm+q91c4A2GmM7Xt757bZK+fna66hBVggQJmj6DrwLWyndYSvp4noNzLnfYcdFc75u1r/lSd0SCqlWHrzY4kTUtgETnTTK43V1/1oW2qjVJhNJuprgbzVEXJgLhOOd4L1nQ9auEV1aIUC5UxkxxnntJ/zmVC3pTw5XLg6hn7eFgUzm9DqCrdu2sdbJGQ8HGF1SmpLMSnItsJUDya307wu7HIRpsl0qC0JLeF0ozuNB57Ct9k6azibfY/uQ6AtpX7d+Ox3Qzclxvou2GgnIabFKUJ8s7I7bkDbIA0E4edb6eIjCBmDP9YeBOlSxcHG8arueGIfSgdoCaz0ULRRS5UiZY6zATEg8wJoIjJU+zut4PKIsi0RXm3xsPbLBrk+fMWGbqAflk0UzF69SUODGxmhi3ktm96gXeV1BOu9aKZxOPR6PKIqCSpduLrFgq9KdYut1cxf83/1p77VshJP1gd+6uUTkuVs0MVBVJh6wIK1fEEW7E1Bx4NuPIx2hx9jGlAI98RqiYVimIMM0L6H0euDnjWkyRbrqkRqN7ZSHBU2ScoX07e/WCzgbyz9F4UuBnETJTtS1RAGVSVuE+rk/V5XJMksfYLYW9EzRDxNhY4Nb5eGpXee6LqGvZKLApO9Jyx4rB4kR8f3SuoBlatwm30OciXa/i1i25vOpkZvyUkhzWM+2xIC01k5WOil6pyP52cfWR0Ce/iDD57+4j0sutVx1qM/jnzbXeN+FFxTsOT5j+07J7fYbXv/6vVx5teCYu2zn+BPdsC7Glpf/8RLDoRM+J911kZ/9xX7M49h3H2DfvpKj77Sdk06eFAX7btI8/1kHAXjjB3ZN3N8siRe66P93f+zOddO8560D3ve2Afd7aJdn/d5i494XvrXEJz8w4j++1OX//PVWVOba4e9eusza2pCHPa7Hg395a+OZpxYDXvXCFT79WcVjf2MH23c6pfOzHx9x0UVLHHuC4unP3xnzatP+vZpvXqd5+P2PZWF7PjXNjH5YNA8cdavl9g/P+g7D5TrIfYgNFw/QSBNvZpxDw9uhCZ5NkU+t302Da/qsN22ukgHO8Cv5RmuMdsphOI0wxNWKTjfBi0m6kjQ80PzclUlFnud+i5PA6NozBOrAtvVykJexplYftQfEwgmueEVf4o06D3JaYxDWxFMZaRl30ZfFK8E2iZO1bl/EE74yMpWhjEQZEdslgAHOIsFvv5DxoACB8N5Q1p8y5+ftYM/4EAgy6gDBTgteNB5s8IiCsM5QtsZtdw3gZZtCPzkjSSSsULdHe6FKeLBJ+O1cWafeRpbOW+lvt7PKUgldG9rSe6R5QCycGhpKFnS4ABaIxDqSEcjznrJxm5t03lnCuD4RtdG/KYrj7vDp69MnXW+E0/qgqYUEr9S5XodMuX6syhFWCLJsgX6/x/bt26nKMaurq2ijyTJFR2Xkqp4j+/0+W7du5bjjjmM0GrO2NvBbzEp0WToPF38iYJb7YPPWefVZGQ6DgG43Q5BRCoswhgPLh+hliq39DkpAf3GRsjJUlWZtMGA0LllZXWU4GpLnCim9cS0c3+fKlVUiMKX2p7LWciDIhADWufHm2qcKW4O8QZke/BS6IXiJhXyDI5D1W5NtgpxZPCYt6gOo8PwbTrA11vhFl+a4TvsrDANjnace1h0AoUSyrd9a5/GCQWW59wQVsQ+CR5obl8YfuqHdtichyJMA8EGOR5luk/L4d9nwKdLwH0G3rL2a3VZm9yemnA6kpCBLTgJ2gBh+YU36z3BCL3F7lo4AR2JDWQ/QBEDPhBOAg4uBpI635rzmZKyriod7BaAyICBBxmAstjKMRwWj0Ti2l7Eh5qmZMH4ON3VuZH+lgF5Ac6zg8PLDCeMoh1Nc3lHYc5NC/22q06QViTCTJHrbhbj0EVzxz1oAJdyWhTxzf0ZjK4stbXwOETzGMqTMsUKh/WE1wgi6WQeVdzhqS4/+YJWiGrFmKsb7DKKswFi0LdFxLPkWiodB1PV3cf5FvZBigVI7r+rowZ3Yqxu0dSi7EPi4nyIgL0RwNcgLWx+4JP38Kr2AEP7AHKjlVFwylWBL533q/D4MoszcXA3YSrsTOLV2+oRf5MCDlRFk8+Xs+C3elR/Dbru3pTQGI9xJxcZIrFUo2cGiGBUaIyZjjN1w43VcdfX3GKwso4sBuiqcp5gIYYFs9JiaaDsbsIJ6ETU6GcV5XaBKLxsUfkGm9nqTXj9zmIFi2mJaOCRHh/HgdaBKuIMytLGMRgP23nQDebfDwtYtzPfn6Xf76KJ0jjm2JFMuFltXgZrrUVQVYyUovSyS3kMxRA422o3Vyop40FDUayTkfrXWFqN1+etHSZsHxqb178S1KYMoEWTrrRisdy8qm4cBr1LPphB8OkzA0/I/XH6Ra2OdDiO8g7Iq6lWqqenWeRXYqDDW8JZ/u0jnGtsEoWyiaAbQydb5enuknkjCPg9LYgAmCPRhyt32GPOZEtsngI/hJ20wMsJEE+Bhmu/6bTVZlo28BNvfg2CezsvtCT0Bxaal8x1jIXr1TZ1CfLqGQRPvTa0mAFu2Sf70ldt4wfMO8Q8vW+W8tw457U4Z45Hl6u9prr9a8w/vcoDP9p2SRzyhz4feNeQ3n7Cfu96rQ6cr+PZXS4yxPPysHh97z6QAus+Du3zzyyXPf+ZB7nLPnN6cYOs2ya/9vgOmqgquuWK6EbcRffE/xvzr69bi78oHu//tXz4Qrz31N+e514PqE0mWDxmuuUKzf+/kysxv/dEiF11Q8tmPj3nmY/Zz6p0yrvyu5srLKo47UfGbz1+ceOYRT+jzpc8WfO4TY571mH3c9d4dlg8avvmVkm4P/uhlW9cFxWb000OpzJkAxVo0AXxt6gXtTCZ/NuaoxtxzOEpABm8MYBNVP8jIJHVcGV9HYIXyRI+xBK4Ln3GTfipKvVxNF4wsaewcG7fsxnTrGFOx6DYxTBrtsnHbB+MubtGyxG2arYTOMAqAkRDJfOLbToq6bX37RcM5GkskdXDp2jBnXA03Jh7OEe6HNhet33Vj4EC68DXtN9+PIphkMgTht/G0tyb4KRqGUtQ3vAoRjDW3wpyYkgmPBoM8jJaw1StsrY/GdUgrmm3c4L0pXZlqXLEdknSNRa1Gn03LqX5PSKuU3yospQeQDUJI8jwjzzM6nRxdjhmPxw48CAHifbxDIQSdToe5uTl2bN/O6trAneppLFVZQQSYXEhJjAOIJdZtCfQgoRFEL6ngNTQuCjCK+W6Gyt3WzdG4JMPFban8Sb1V5YMaW4nwJ10EMEUpBdqPr7CbLOgqEfCs29B4s8xawuF5pNzcZLjW91QwJF3r44BHOZD2d/BGCVsjoxFNUw+NNm0IKm6TmE9hjDXGgjtMIZiZE9wgmvxi/TgRwgPaXibRGostJbxWvsOY9samJTltOeqaHhRbB4IRInUcEB68EHVfCgeUJUusWCt8uVuxyaKcom7HMP5teLaWRY1y+NhMDWEQ6xryc88G/ovliSBTXSf3uiAzplS8RROeYu0CNkCa5rxG61fNu8FeScVOlKJJ6maEt7q/ReTlKO+ivMXzSWrjCA9oEAFkpEQoiVUSq7x3jbTY1AdJ4BZm4qEw7jCGIGfx27I7XejosiG7sA4MMsEn0wYA3MZxEwosfHWj16wIMa4rn57I0/WsPbk7aZJEHFtxTm0/k4x7g/McEkHgJEmFB8wFuPNkQtxMI7FGuqBsJrFJjHZgYzhlNxq4oWRBFnjPvDidhwUBd9BTpTVaKl9G77Gp/CEqpva6TmmwtsbKyjLDtVUyof3W/HSubVS/8aMBioW+iinrB4XxHRdeb6xbyAs6TZL5NK3IOSb5cBIeVA+HDoWxW+mK4XCN4WCNtbUVMqXIM7/8KQR5JRBkYNxW61wJsAKTSYTR7vTlGGfU8WDYcm/x9rH0YV6kwEqLCuJFTwKOPw60aWAsKMTr3Us7JUxywoq4kjUN4FoPFEu9kgITH27VvsFkQRE7TDnTdx0pNUAOa+sjxRNwLP2LZZBJUPzGu2tlvi64wO13thjjYiEYv9veCWxXTylD0NJmfo7cCoL0Fon1KwImxgdJBuEmQKlpE1gQR7T6aepkJ0QN2q2T/1SQtHV/I36YWgcv9Ot5fzo3B0XekvCnr1u6hiQSBSqmSV61ETU82jZ45i737PC6c3fyjjeu8ZX/GnP+J8f05gTHHK/41efNc+wJdfCsc16wyG1uq/jIuUO+/oWC+QXJ3e7T4Rm/s8BHz5t+8sfjnzrH6rLl0x8a8V8fH1NVsPvYGhi7pXTogOHib5YT19Nrhw4cNvBNpK3bJa/59x38y9+v8rlPjvncJ8Zs2yk566l9fvW5CyxsmexLKQV/+sqtnPcvAz563pAv/seYXl9w/4d1+dXnLnDiFA+5Gf10UJjwA60n89oezdM8nMOzeh0voAlQglrhTY3OWwq6haPTbZRvQX56I7JR13SLZ20kxfd74RYC1Ndxf3yd/f3MK3FS1CHCpJfpQabp+Ok9Q4Qgt9AxuG2f/q/ezuQiiLg/kega4eWbsK6SR+rT7pQLEh22NNHqiyjALQiD9SCDMbo+/CIxFNI+jFu2otHuD7iwpn6HCF5zzkjR2jTj8qXdaXGn/qXxlhJdwPUfiWKdPuvmdWlNvC4SnSIsGjpTwcWuycJ2G4KKbCOggX8mHBAUYuiF+sa+tjYezGGlN9b9e9y7ITPSeQ15g99K6beNGX8CWj2X2qSu09uo3nJTa6WThlg0TBI0NLRFN8+Z63ToKIUwFt3t0e3k7DpqJ1u2LFJVFYPBGgcP7seUFVJK5ub79Ls9pHDbvo899hisAalyDi0tc+NNN3P1Vddw/Q03YCrntWCsjrqDEJZOZqjQFGWByHLyLKfUBdpaKlNhtWGtrDB0oTfP4s7tnHTiCawMRywNRqyuDRiOhlx//U0U3qAILBK88aR0nlRGGDA+piU29lmDjyLv+7EfrZVUTtV6bvA8C+lF+rwnmaStQbYYFZeQmbU2Bm8Ph2EQPLpssp08WH7aYKqSshi7mGwxI7xnFEjpYsYZ6exlbaEoxhRF4WShEM6zwcdQTMdG8DiJ4FJoE2/oRR4KZfKXjdFU1iBkfdqbA8acHFHhdFlRe4allEkZr4dYzGFLqAz9CkQPv3CYRox2UHuo1rnXJ28GuQTCn1wqyLM8hlwQfiuZ8h5LIUYaiGgnWGORxseK04bRyMXWM6b2+os2gDdfpHXtmnmPJW02bwDbVnsrpthzNfYxMfoDyOn8B6dtZ0vm8TgqRLzl8nX6oVICd4hNiF2lkULF9gvQCxZsiOcaZlhpEZlCdHNMriiVgE6GUBJdeRBFCHcKYtZBZl3yrMeoqiiLEikzZEcy7newwjIcrjBaGSBuXiY7NKQ7NlRSM84rv/0tCREg0+3mNo45IMYQs8Evy4P6R0zTjJ/0fUHH8Dudwi3C+LbE7dahk9yU6kBaawymLDHCSRQrLcK6OH74U4BdIFDn8SbAx8sjLoa5MAkW62PvispJJUNFZQUjKzh4aIk1hpTzi9Dp0esv0slzFhfmybIcawVrS6sT1R8MhwwGA8ajIYtz3XighTEVWpcJH4fRWbdxFDEb2LtCCITqIYTA+OrKzHmMKYn3Zpdua31lqYopOuiEzPHhekxdNlMVjAbLLB/az76bb6AoR6wVC8x1e+RZjpQabTMEVdyqD9DBksmg87jto4UeOT2oAmsFaImSijzrOEA3y9C2ouPnGlv9N/cYq8eAFwYR3bDxauzt9kMJpcrpBJjVSmMT4RcBpqD0tQyT9veN6pHm2TB2mAQ+1lPQpoJ5QRmztRCYWN2kXkklJm2/o2mABZDGKdfeUEmAuMmGFg2DqzYEvIAR9VBtt/vhAMipNKXd0zb2c2w0DtI6thX85tMi+V0j/CkPtMvfXiGPn7GdEy+LRv9OlmuySEFt9603ld9sozsbk+c6tBHX7jle8Tsv2LJBCkdKCX7p7Hl+6ez5iXtPf+4CT3/uwuQzmeDscxY4+5zJewDHHKf4+HfWify/Af3C4/v8wuP7h0+4iTIG2rJN8tw/3sJz/3jzeW7UJjP66aUgNxpzR3KvnXbi+WYCZ0BssKDQmOPsFGktag+FpoHj8l8XuAv/29qea8+HYa6IT9jEZX96gesyhedSeRZ+CzdHSq9eR6kq6u0AXmr7GB3upEwXWsQ0ZXXd+LVhSN0m6bw5FThJZLP1CxiIsI3KtZ9pzMPe8Izt7qzcZjsnek3zbXV/BeCrcb2OEyJC8OEEuwl1T/uobvew9UdEb72UF2J/x/KH9yZ6VwIyWiFcPLik/6Nnjkjmx6S/Yj2SBahYnlTnaBmv6WfafhtObtPatvHfZI7NH8n8vmHuolk3QiwuB5T0ul163Q4L8/N0ux0fN6aiLCvnNh1OkZPSW3mSTp4hhaLbXwAE46Jk7959zjASOgYij+8Uwhk2CJRw4E1cUoyBGgEpUXnO/JYtLG7bwbZdR9MdF/THYw4cPMTKygoqU5GnrcUdyhIRlISPhZhQUQJ/1e4GXn7EJqx5QqR8Gn6Hvg8sEHWoRA8Lupovn+vJug9qHyP3fPSWSXg4VcCcSu3iW2ld+e3XNgi8hsFvERGw0WGLuQeiJX4rq/BeDH58NPJI5LW7VvN64P20nHGEhrby4JrwFRcibDVmSqzSJkV5F2SfgOB/Y1stJ0VImTwviIAD4buo5x3XBrVHWipX21spa7KNnjPGxkWNWrcNJdvY4zrmuIGdNu3etEWj9tw9IQM8X4rG74RTNyhoOruEdg6utMKm81NLPqWmROhAKVxcVz8XCB8nUCjl0xsQLoA5PixNvY3ZMVBpLNZqxuOCYlRQjQpMUfnxaeO7wrzTKFNqj4Q52cY7ka/S2q9nrQjRiu3YeL45U7r32ImpOhj1Afw2YXNqAO7D3BpdTv1nPKxHYivtDnOQyl8zCFN7kdbjqH4fuC39VvgzcoVBG9BGMNaFm5c7PYTKvH7gQe8SqqpiOOX0RJWpuPimlIqtlsq+Rr1blIJjodGafSiwym8zVzj+yUIQ/oTn/YeZ0muNFonzdu3NFnjYGBMPERgVI2ThwHMrLKXOsNagcFu/kfVBU8Iaf3CP79OwddwFqnRefkDcW2kF1mgsDigvfhJijAnqgNJT1zwDA67zfL16USsLkxMR8bvxE1lwZ3e5+7gfE4rsxMsmQJL1UgcGi55tiaumTcd8K/2kT1p7irCNZ8IqcOoxZr1eJJy2NonwSum3rEiEMAhhktgHQelLgpoHweIDC6sQ78PHotDWa2VTOmmzXhTrgZFREIVJqGX4xBUSNcWbr6lrTwJTIQfbFPaHA/JqQNEF2vVslJwYNVnXAHzVKuK0/mzOguu1l8QddWviRLDxdtGULvjoAaqi+d51qTG3Hc5QaNMkH9fFE80UsaMaUt/fS1fyJ/NOV+XSO+GRml/a/dHizTAF2cNUdUMSMTSsaNTR1W152XLJ+fDZc1eRqp6swqq5NBYXuFZGxSQEi5+bm3fuyJ0O1hqsrtA+UHNXdcikIpxAF8drON3We2hMKIECF1fBr3ZroymL0nmgWEtZVlRaM65KtDFe8bIUZQnWgRLWT7pupd7EIKWZj2sYgr+HVjAiyPxUGwqy0vFBPC0R51WilIvtpJRifnGBbrfLrl27mJufY9euo8izjG6nG7MKXV2VJcYYirKM5VobDNi7dy/79+/jxhtvJFMZUkoq7QIn68rHcQnxXCAq/IF6i4qnv/KU6RzQHoe3gJk2HGlTjK2mUeU+0zKnemT4TI2VdnkFLjZajDEWYmOlKqtISxoUTphUf+u50oUkEEmwZ+8Gb8B6TxjhPY4kTmFygcVDOd1Y0db6TxDGoLSlqtx2sGBghXEQ2sF5TAXvMaLxlhqlaXvEWTcGTPbghz+VsrSaymgfc0iSZW6rQKbcIRkhYK81xsXycA8T7Mm2bh+NytRgi03s2ldK4TwdMrd1Rkm3LUNbG73oLHjAsI6rYvHPKudhoqKBF/rGtbsQbkuCtfUWkRRcULHPFRrnbR68pF1cHOOAQ88LBoj7d6i94YKx/P9T9+fR1izZXSD22xGRmefc4ZveVK9ezSUhlSYkaEkgqRGS0IAsTBsaMGYQxrjB6qZNQzfNWt3LeBmLZvCyGxv3wKBuxrYbI0aBAAmVQKABgZCqVFIhValK9apeVb33vvcN955zMjMitv/Ye0dE5jn3q1duLySy6r57v3MyI2PYsafY+7cNooJQ9TiydTYDT7HiCv0SCvBuxTbihWO07APwcWW5Bd2+/qt1DOknZbZlOoUnh65DFwJuPfs0zs/O8Pzzz6PrAq6vd9gfDsJTxwPyPOP2+QVSx0jTiEzi3Aqdx/n5Fn3f4/zyFl5++RV85CMv4nAQIGPHoqtt/VaKi/gsZetDwJgyxpQkwi9zMTg2/RnuPfUUPuvzvwDPPPM03vq2t8L7AO88PvKRF/HJT76M9773JwHcx6Rpm92mg1Og/JQzxjyhc/KMbPQmX8kI2vRMrrK07Buj+8a4K8Zya1xT4Rj6HijYPpDZaZPVUIXtk5aFOY++GxBCB1LMt7VwZzByFpDraZoEZ8zGlSEyFoTMUfeE9CNyKo40pyltpBM1k0Qs5lzxdtdOl6zOH4siDeTqvibBU7Mq0PacQ+2PAxDUOe+dQziVpJAZnCq9WsRvm65uc8DMYE3p8q5mC5iDS8CxM1x2cJxB3sExobOFUv3XOYlkc9AIQ+fQ9z36fiOFgxr7wtbOERB1Hxv4vvNeKvrKImg2izxRbDithv3/62X2UqU1pXMWLdCkZomwQUNeN8hzLuh5Cw1UPlHnhBWL8OSF2JM4AILe4wCJVESVDzFKRWjvNOY5OKBzyD0JQ3aELgzwTEgRoCkizSyOhn5Acg6HOCM6QlbHWUoZ8bXHiHHG48ev4fDoIR4+fow07iWKjYBOC3qwCft23Fxpx6INNY61HL44mwoiFIFvafE2U0X+rmezAKXpey2C0TbF8oCNDHQfhAxzYjNAqge5IPTGgADhy2+GPpsyOE1gSxlnhkvqHGNItVZGGWuBz6EMhugnmRjJS0gpR0YcJ7hIGIaNYKs6Bjji4f1XEeOMBw8fAvH+euB4+qmn8dRTT2F31aP3jHk8YH9tcq5iTBo2+BOv1ddEoljFTpymLgRxxPUBwUtxFc8Z3tL2wcj++B2mQ3lHwpOVtznvCo/JIMyZkNKM66vHcJsOORAyEvq5Q04JnfeYuh7BOWxCkKg1guouXPAQg0ZWjmlGThlxysjOg0OHOEuBiSnNmJ1A7bzyyU88eV5+jq7XHzGmm0IEBapjp9xRw/ybjwpDk2o3rdkljJcXbaAoS1XZrZ+bAFhaxMenYqcui+i66dYSmWVDMKutMd7W97fjtGdbVcGUgqP7ayv6XaN0lKlZpgyKHLfKFH5p1Kkbn8lSUMhi64uyTCUp2YQMVaXlhEPsSRF97bhtvtpxFoMOS3JoIyNqc3IXt0t6NF8NhtvKU/l6otxkDFScWYvbjxa3oU0YGTSCc9HH2oebTroqlYrQoUaIVwF+ut9xzOoYe/J9x0Tdnv6vvjlJy7y6h5t7LUrA/sM4doyhanD2fq73t3EXda2W4yrKtgnx1bAtHcn4h/nPTq3H67mEJ6H0r+EmAANpZKQJGK9Swd5gSPl5x4BvlEw7rfee4T3gOSMFB0o6fxyQZwZHj9TieKCJyFBD1HhUe+JkJE+eJBW7E8DXPGXkTJKSFuUzJHkgR1E65imCmNArfkKGnJJlJjnNYa4GtRrOGVwMeMMushQR5RyaImGREHLi7KlD5zv0YUDXdbh9dhebzQaXm7vYdBsMdA6PAJ/DgpQZkKqZOcNFQsoCsjzvgP3jiMPjjOkayEHmW4M4EKM4NHKqhraloQGvjzcI3VQmz/XP4gSwe9aOrbb/6/ec4p3rnrTftffbv0vf2n4uew7bLzkLkLQALbORV6HbIpuN9la8yOQ6a/XjtXyj9n22Cxc137VZNDyelzxfWIc4sLh1jujDiygu1r2of6+ERjuYMl9NU7qnhDYFgoBLG4af5qkeUlVxpPyqgJHYm6jcZPfb67IaaaUAj3OS2mIRa8XDR83sWb/Lawq3tLLsaxunHXN7sGh9crTEK+Lmf9IJKoZSQ1U6VONFlZ5b+aUvLZ0ueqAtbDbagBYuqPpdW/Cmjr7Rk1AHeiyebtDYihpIN+6btaSx8dkYTM50oUPf9ei7Ht6TACjrQzEmxGnCfrcXWhkGqeBHMsM5iXwYhh7n5+e4dfs2pnkWh68WRPBBohBiTvAOBQOM9VTdgRQ6hnC+3eLy4hJPPXUPt27dQug79KFHF3p03SDpbixpiGaIukY+ZcWRccXYXM73kqjqcV/Rt4EFddhdRTbbZ6aLFXkl/ECQOoyJVuiKdtnaDxzRKlKpdW40uhizFhlJjQNc+6R9y1mKSbAzfcLw/Lg4p0TGVYfPSezBtnWlkXYchZUqv/LKK5iU1t2Sr9aDjxPUrWlswnOkdaNT1xDwQgcjqphEhbkTzIJpd5nIZ6/6LJv6v/whgnce3nmp8mlMQOfHIswQVc6UAxgbl6ZutjKRjbdx4d/rg5gnRYeVf2PFF47kmN6vB5SFPk+t6UpmA42MsbdR/QwgLbAi//ZECBbxBSmewQDgAxjAIc913R0BIYiDS6PGyDs4ksIYYeiR4ZB2k/Q9BDCp7kOESA6IUsE47g6I84w4CbZbpHKsisAEz0BkUf3K6KwU42r7N4p2oeejWTFaLRhxp3UoO5R5ol1CzdfN4hj5kh6m13u43GswEeVZOZUGIZuCIPs9Zf2R+YL9cEapCkus78qAr3TvHCEEJ0UwghzIpThj3O/wyic/jmka8fDBa7h9eZpJFLnWQEK0UtNsbwbdQJR2I4ATX2d1PDKTFvHxSAw4/TeYQOpcTCcgGuxQ0fSDnJLq21kwLmH8Wioij4cd+v05fL+Bp4AcGJ49omKOZR8QvDjlHTnBDoM6g8khQMabfRYHrDOeo45KZuQUkdkixqab5+Tn8Pr0gHbKBlnvBD7xWVWGaxnoyrItVL9sLqwYZVEYeWmQEErE2Loviw1M5m1+AjG2z5GGWgMVd6Ad4SkmfmN7UMDGetc64gWFsMsLwJCTdahQIbIcd93EognC+bAwqOzEyRTx0olGwTbOQk4jzG7A2FrPy9p4s89LlZzFjq4jpjIRldkaMzr1nnX7a2ddWRNnBhwvvj/VXvt325XFM+2jq67d5PBav+NJfTCly2irVV4WLz1BTDfR18kbG+HyqSm+7ef6TS30bm2vqKv8+t5ghtN6FEJPy3vXrR1T1A3ffcoJOkVrzXdLdlP41eJJqv9g20MQRdJ5r9VhgpaPd00VLMAHwXvxziGFDilGUbQaOvcK8BlCZcVt9dQ2whZeDS0tVU8giRyLUtUoM7BRbIk5ScoDeXn/WTcsHF72DjCX6l6dD0XAziniME2wRIl5mhGTAIyKEi+nVpuNnLIN2w02Z1tstlucn59js9ng2WffgM1mi77rFg6ruhY1Go1CgNew+DlGHMYDpjhjfzgg5axVm3xpo5Tmdg4RKHO1dox9KiJpo34sYqcl9VY2mQNNtsCSN7iwFKUl6iDnktp3qiemVBHEgdLiT7Xzw+64apoYT4IxEWPEOE+YolTEMxpc7K1WhjZjOuVwM4dRyyclxgLIiqcjaSC6QdTCNMXQFeO1kRTmKGHBX6pphbpn7L0NLztltFbdnvXfS1OeIAdC3sseTRylCpUaLMF5dM7LqSuR0n/TjlbSVH1aFEKquGc2X1bF1KILAJXB0Ipy7EBetE+pemm7CQXOoC4IyVxxrrykVKjmamSaw6qVcRCJUox0q/BH4gpnIsCcU2aootrURp+MalxahABO0EfVC3SOCpbVMhsAYOTURIwtUmhRHP5H62uf37B/q2xZP7f68ETbTiPwrcIeU8bQb7Adthj6Ho6AOWatyieK++7qGj4DV5sNnh869MMGPnQgMMbDDmHYYLs9xzPPPoO3XF1LZUqNYnXOIQwbMCfsr3foncPWBWROSLPsI2LAJ0YIHk/fuYfnn30O73jb29ANUl2x63pshnP4IFXSpjlhmmaZZ6VxUj055iwA+xThHKMPgNeDV0JZ0gVeMOesmS8m/NxS98WxUwPMiwg/mVJzNhIUGarY2EKO9p3TtahYgMazj9QRdfNwTOAUkeMMGIafEavSdcwzQAkOUh1QoiCTRG55cVCCxXnoGHCKnQVm3FhiqJXXTddsWIEcOsOWYkb0Jrsr/67755ggxZjXKWIDYLeUW+EXmZo+aCSvhytjsUhw27ycDFxb++DNMdaWVtCEPRJeJc7hDoG8YAiZxx4iYwI5jdqLJWLMiIlR5S8gjjjOlTc64HVbmqfsA5MkxVwilOqLhT+taLHixS1aX31gDtLqMK+5NxoJA6Ef54DOe5wNvfKzhKh9C5sBIEKcJ2SL/gwebtMjdoQ5EKgPoODhw4AAj446xH7GfLUHQgD1PbJ3mHLE5DxmAHk8IB9mxFceIc0zZjchzhFTICCIrPHM2CRgD3HUlc2maUjtfmITnLmOH0RH+/iJF7e8gE+R9OKi9RqwRUdXRdtpJwmk2QKuOJngUPDTpJAIw1miqdnKc0KehTfwnEGRQVGiaVOKVacjD+4CGAQXCME5dM7hvO/Ruw4YeiAQpv019tfX+NiHP4xpv8f1g1fxeZ//zqOxxTTrXphADppeLPq8yMAak1W1SduXq3lacJf6feJRMrxiROZOsOMyA56Uj2kBEWRMfIzrbPzHeAmrjp1zanpGYHiM+71UmAwbEPVIU0YIHeZNRhcC0jmw6TNC1wEatUZO3tF1UhDCZ+FJgTxSTJj4ADsMFacYkNKMyOIQ2x1O41//XF+fXsRY+duUFzpiNQCOlJbj00IsNtRJ54MZJ813y2iTKmxOOltO9Gvdp0XU1YIoleFzwwBOXkfnGU0b9dvFezWMlJkXSr8JF0ciXHKW0ruejflDOIExvGIoEUASUlsjP6rAqP3IYG5wHFbz3xqIpz6/eezN8KkKGDMeTzmpjB7W7zrlXFqfBDvnn+iwuulaO9PsKtgzq/Vq33HKMFj37/RLlwpljZc8UjNfh0Ra3kLNf6UvqHLqRmFVjZmbW24MHmppoBqwVn1s8e7lJ/r50ReLPVzHwFhif8qpw81zcnp3cyun12S+mJPqpK2O+mXrpmuud7jMi4N3mnLgCD54/duVyiuOCMF7rfDSIfmI5D2I1f1isDK2T12dK0unBLNEt9i+VlwBMyKc86CkJ5gkILrddlBngGCsTPMER4TBd1K6XQUUozrdghryfdepgSEpjfvxADl1Tzjs94hzRJxnEAPDIFFhZ2dn6Psem+0Wm+0Gm+0W2/Oz8n2bdlYcVpZ+mbMGuHFRpO10OqaIeZ4wjgfM8yjgvcRgVZpADOftgMTrWLjgSrVze0wny71dok7Q8mRe/FpGUJ2iPa7ycMWzjKbWBzf1YVH4NK+7OCaexFuqPKYF7ktJTURDsyZL1Xli76a2LaLFJjjN91Uuktm3NbpLDntYo8jqwQmTKwasRUYf8T+tuEhFseeiwMuaSHjm8rCq0QFWrMIMUnOSmtFvjplanbhJFQIEb0hNInFoEpw6i6g13O1SLCNuZAhKxAXVLjZy0ca34IKFvVpPbD2sWTn9tkPC1qFZD2A0PYgBUoOnTtUJOmLhbRW9QVI3bX3KENvxnZDPVpxA6F4Gsnba1b/1f43jTCJf1loUF/0SJw5S1tfNe6XOcvu9d5LunXNGnCU9b5qkCmXXBYTQwZGTyBjdU4+vrjAeRtx5+h6cD7h1eQmQx8x1z19eXuL5Nz6PV+6/isM8YR4nAFL1TNJ0OyR4TFGMv67rDXQPQELvPJ65dw/PPnUXl+dbkCdMaYLobox5njGOI2KMWnXUg4gxxwQCg3KChxxyZIiuGVNGJoNUJ9URV7qVrXGj4NtOsGVf0DkaXU7vs5Qyh7r/ZWUrHy2ydvFTaTjrmjtyC2dz7aOtKhXZW/QZdbibEpRBi0MgzsbbleadgEIjqLyLFeumsSyqXGj70u4HldXmSLExtZGclcJP81Ru9m59xmav6oytDkZkae3KTammL7IdrFmbrq5fZf+1Ry2vLCyVWfhbzsLnSQz/aVJnQIx1HorTvdGNtezqMUc5rYefshPK/aYcEmlkGJUqmgZlUQ6QlBY4k0QPLaJojN8A5Oq6WFXdQo8wqAhJhfUAOuex6TpcbreIikEYASQQhrMt4ByuD3vMKcm+DB7UBeQAiZrxDhQkJc6Rh8teCpBo2gG5oAesHnGesT8k8GEGz0kqWsIDieAS0I8ZmAEwITvg4LT4hMpZBmrGkDpEstqbxqOrjgKBD6iT16yXCjCzAbhGehm/aOesrF+zPcSRRXUDl40sB4Gy1iYLoHpxLvaAM0dQYmSNLvMahWTpkqwHtjlGUMzykyoOITErDXPpAzOJrqJ6ZHAeY4qSKcIkRSYeXyGlCNeLI2h9jYcJ8zxLCi1lJIWHyI2Nv7AhzV43PmjynUw/QjOT8pdniZBNGhUnFSB7OC/pi8LPSDQVtqPLegnvg0QtVnWpqhz6fiuSkVPEuB/h/B4ED/QO0ScwA9f7A2KKIO+w7ToQesFAcwSKURxjXgt7gJG9A6FW6U3MiJwx58rzY/w3vCqlXE9gXqt/nTYOaPH3zU6XlpCODYwSDk2ElG7GbDpqn6sAsXbb0095BnrULkZEZj7Z9upFatAYVzJG26h6rEKMUXA92t4VctbQb1PMpcuq0HAqBrjNAcAlUsw1jjEqAtsuIdKqdFcmetMqrOe1AFE2g6pG5VoJRgE5XV8WCt8yjVPOrjqfda28Yie1ES83DuDEtY40W6/seszHURrHv2+qMgagOAGAaisxuJZzXig+r/dapqsSmn9gTfftWMxwqUqmOcBufFPTOC0+q0ZH/b5tTHt2I4FREaxcNLjm0ZXz7VS/ihxfNWvdOjUNrUKPhSDim9uyO0ob6hjzDs5TwdQyZUSUTI/OB3Rdh77vkUOQamXIKuhW9E7NfKlTvJz2+E5TpPJijZ1zcFH2fOh6hNDh1t076DaD4DNCqgI6FueXOMZ4AQwNqGPMOWz6AQzGnDPGacRuv0eKM1KKuH58hWkcMY0jwMB2K9g6t27dQt/32KpjbNhsMGw3CF1fJtmUbmeRvs4VJ445xWyqnTpSojrF9vsdxvGAGCOYs0bYqfKqZaOd04MEpcvqgD8hA4DiYLDvjG8KP6g4VWVZbHc+YYsar+KGUFrD0xSQ1nlWeA0v5WXZUTcYC/Vwgwr/SSlJukWM7ZYsf2brHxmmyHJehIe3Y0blyVyaE+WpoL7ruLgaRraXBaRYYhtYjdGMVMy7dutKu2pY6nyDLZJO0yBtnuxZfQ9zpZ2y/o7g2BWMMc6iVOfGKSYnp6x4McVlU8adFWTdKsbxSpqWdWrlFlWHe6vgFgiD0m+YFlzksOhDhiOq62Ct6NgzuACit47mejduZOgLXtO0YV3wGqHG4KLzGG0CEMc1AMNAKm8kUUWkSt5Svyt/UaPP6TQWg+iEbCg9LWP51LLxtA5xLHxMh+hCkCiMlDAeRhxCwGG/B2GLzeYczvmyr1JK2O+u4EB4dvcchs0G5+dnYDhcHWbVQxNu37mN4ewMH/34x7EbD9hdXSPFqE4EAL5HgsNhjAjeYxiCGL4pgeAwuIA3PvM0nn/mady5PEPMEen6AGLDkZxxOBwUny9rlLE6dTjD5YTed/Chk/NTzpg5whHXCofs1Tm+JIcFz2lkOJd7Vs4NvS03erPRptlgrSZg70HlMlolUdfOdEjlaYtVsw1v60skUdOlqxqBmES/TWT4hoK5lnJGDhkIrFUcBQqAvERLU5qxV/usRDAbn+Ta4zIP6mRoJ06o1CJmq8N9rdYcX1T4GrTdEmWjOpBVFq3bRZ2HxKh8t+5Z43NZF8a1c2eLpZfZE14jy4vsbA4PoH0SJ/KIaRoxT5Nw9uadNugi56hBP1b7aH0YbnNdZmOlX6O0TcJnFCsOwZW/123mnEFZU0p5xRcb2rSDAYKli+rfjd7aQaJtzhzhbDPgzvkZpnnGOE+ILJV2t5dngPN4cPUIFCX6hroA1wdExd2g4OG6AAoBzgX0ziPCC9i79/J58PDBI+522F1dgzUkLXQO5AOwA1xibA4MCQ7yGCnh4DK67OEUi2shr1FjkUTCqg3a4F7xyeQhbn4blA2KjmNy1/aJHRwtW+Bi9JS9wCybU7E8y3Oafs3JYskUCc2TRPdqIQ1mcVSSI4CTyKUUwTGC5wiOGTQn3UcMlL2oOLtZeQVLLCObY8wHXMeIiWeM44QUE8ZHj+BCQLg8hwv+aHyHwwHTPGGaZtFtckSttI1i55ZMiROybHGIu5TkAFgdY0CKQCYHnhOcz3CeEXynEcMOngRNdH0lxfVklbesa9BKRkdyuJ8BpBgx7g7I8RqdH0DwmEOSQ/YYMU5B8Bs3G+Gl7IHgwJzgiHDme3jv0HnBVw6eiq0+pwhKCVNycDoN/8Y7xnISwqzHxRbOniWwkbOEdxKpQ8eDWUIj5bR/aRiU3zpBp5xPhVmxeIUlRUSEImcgpSiVanKW1AVXjQ6LBMpr5svHzFnScqimaKYqbKyD1HZWGW5LXHJKRKBsObWVvHM2wVTBKYVOq+HhnW1fMX5dEEEVOq8CwIO8RkaQK20QgIQk89tiNTAXUOHMDBiuixoEhuUiOcYoWAzttbbbBYekwWSiteLUmDo2B2Xe7UWKQ4E6eacEpDH49sRM8smlzHEJlV6sgq550w/mJKf+NyjJywHXNkxRKWNrDNmbnGen2s5FXihDLpIlV8XqBr2/fNXS03Ko5c/Fx6v+LAyN0r+jHpc+tv1fatCneknLv7i99claYdH/GsopQlSfaR9bnGqXHq+6xvW59n5q2qhRFpVGSz9s3E4VsQIInCX1KgR0PmBj+9IUeQLI17SErquKTtd3SMkhB6fYBwxvQJka6WSnRgwqwkyZpmDUeA/fewH/VYxBb0Z/zvAKTL/dbMRg8rV0OJGciKWcJB2SJa3J0qxNIXYKNOuypPUMfY+UhL/euX0XrMC7mVmKLQUvDrIuKHBpEEDrrkPwHsxmuDMkX4RLGhPlBMpRTtlyRtf1IHIYxwn7wwGvPXiMR493mMaEeWbowXXRaltStKSHjAoQDijw6IlcPAMjteIJAiIvvM0XgFLj1w1RwbaQ8nBtQz4piZiLfStfKlIbtR+Z8s3ILjftU+GlBEZSY2vBB4zHaynyjITE8pM5a2QhNFWMAAVaNuXLHBogIEVLfxM66foBoe8Ruk6ikmHxEg7MUp2IrSIZ+bp3fQcir2DWQKIascDQgx9ikAuyVlkApEMIBfunzJuTk/BILDhgJQqQSkq6tyhplYNSOIdU4RVjsu8IQ+ewv0rgmBG8QwoeLhBccPLjPZwPYPK1QpatOQFs5c1XuGhtREgo8k4JJGcpQhEIFGTdOyYEJuRxQp5meM6KdZ9EdzF+1OC6UAig0GnFLYkmt0gywfyTMZmB54jQOWc7rvTPjO1UsL5snIxMCt2SK60LtVt019IBaOlSIEg0IBEcsRT3SVjohxI9J/32zqntowSRoq61hLMYPgpD0z+cmqhkaZooCr3TvWpORXGIVCcnAOQo2F8UHJAF14RTkujX8YDHu2ukcQZnxuEw4tGjR+g6j/OzDe7cu8TjB6/hcLhGzjO8Y9y9fYk+dCDnpQLlq/eRmbCfogBG+w6JCTnLocHdO3dx9egao+ICMQsfcI7ReeHFGQkxSvpVtw3wFxsM924jb3p88CMfA8BIKcJ3M0J3wMsvfwKvvPwJHHZXyPMBIMFq9LmuF+eMaGmWsjGkgJXOe0zCVyysg1G5lqXuBp3aBDlIifO84HmOHOaUVW8VXbL3gkEjaY6AE60UmVkjawQHiRlwTtYzMmMfJ1wfdnj06AFee+VlBAXiZ7UVgvPgnHF4dIWHDx9gng6IcURMEzKrw92Atm1AMWm0XBKAb4hTRxiH8OuYEzInxDhjThGc5ipUiMDkCqyJfV74p/IZcMacZgXEN5khPJnN0Z+FN4EcUgI+uV8arwdOSIYt5khxyiIcA5SaiHbtlyMBD488w5zYGbL35iYanIhgATJJdWUmO6AAZqUFOAffBcQQkILXCF/BwmJLd4fQUJxmTNcHqQqYeVF0oDXpi92k6WXQOUHZ1xBb0lQtpSmJ0GQ5/FLaITA6z0gOSIGA4AEfEFyAKi8CqB4AdiTp6hpBjcjgyHDzDJ8ybqWMwEDvAiJnPI4zsto1vQMGAs47j84Rpp04Y8IZcN45vPW8w6brcbYJeGmf8CID0/WEPEe842LAxabHrbsd9ingMQckD6Ruj4PvsfMbHDIwjRHRM+AI6c4Z0uUAxh0QbeCHMyQK2M0zUgICOikyFHN1ZmRZ67lTe5wjHBM2HMDwWnFVd7Nl05sHolXFF0ozF4camQhoslBZWfpafa/2iFtUtBUxrdFO5jVX+7fYOxnKv1EL3S0EFlR5y2AkOWTTCFmwJrgyQFEA9N2UQEkDWbzKGcPEZSMTJxhuLoPJwcEjgzAy8HAesYsJaZZI3Jyi2uwzGB2YAzKOHTjjfo95PyJNI4IX3tcyDCtOVAM8bC+b7b1SZIXlqV0jmp+T/FhNTHcaVDMjZUZ0CWAPooDsgOSOAzScD9gMwCHOyClKsRczJMtyiPOczSaddwAY590dnA0Oh/mAeQbYB4lccwQ5g/CY+4CpD9h2AV1wSM4B5JGSzFcmggsBvXMIKaHLCVNMoKj6bvo33DEmIJFoFlINaflSP86qDGm0UvZVWLUK/VHjp1P2nCq+JcLBDC1lAJlZK6xpRKo6hMwxtnZeHJ1GNN8BKJFcsofbk/t1d6spX0idSB1RKGCoJihgWCq2ORoDD2Z6kAC6RnWeOUcakSIpUuQ9pN69KzymRkZom64aP+Umq7bFqSrFrEpQ6YKmhCzz2dZLpF56+W1zVfY2mdEoYyLd5YvTP+bmHpTnT619NTPRrKPk9ltb9an2NHP1NwNy+uA09HSJ4VMFuXUIR30s37JFWz0pxbQZjyoxtWn7e1m9CzdMe80yMcOL6gO07Cfbres2TjjtTt6oX1THmPy7jvOmqJn6fYm4kJYaVnGyZ9VRCFpWM9P/uvVjjZLavvto7ZvJaGas/LtVNlXdr3SsI7Evy8kxxJmy6XqE4DD0cuRF5Jqwb4mK6kKQinfew2n4PDSqQiw98VtJukIqJ+0yTw6UsjoWdA9pW5Ym2SlIrle8HAJKhFlneF4hFCVU0j2DRBXFiJzFOeZDE8kFlNSMIl+HATGJo6PrArx3mLUiZIwTiAj90KELHkM/lLaC9o/J65opiEq7dzkBKYkSkhIQOoBqutDjqz12uxHzrNF1EsCj/JmLM7PQFqHeoDhwoJvkChXjW5w/BHP3ExlHVkOn7FmjapR1B0lUkvDbCeDqlC8UpoqiaoxLyiVUrbMhVOPDDBRcyQURt42QVAPLMAynLEonqmJoKbi+xZVUg8D4g2CjSCh8CB188IpHKf03HAo5RJHxsB3mMINdACgjcyxg97IXo3adRTdQx01W+WVOXuXEME2W1TA3zJ16yCIbVY+GdHrdgsfIsDNCIARPJdXCO4nwtEhPWX8vmDhEJcqyLFcz5SJKWfeOfFqcjVRP5WX9MnwPuFANQQ+Cy0CeIvIse14iUhRnylkVUC5jlbF7iANEXL82R2YskWbjEKRKlNc5qrqLYQBJajUUqJeV9CrP5HKKa8639hSboQdsuYn80AfIgI3tvUVwUfmvo+PIPHnY1f7YvC7w1aAGutDz7dsZd+5Q0dNaibNYMEryZu+KQ6/rduj6GRwTHt3/aCnacQ3gofO4ujpD1wVstgPiPGGeDsgxglPG0PUI3uOl3U9J9d0u1DktdC3G1/XVNcZxAufX4DAj+GY/F/1Mp8klcSyGDjP3eN/7Z3RdX+4zOnDk8fLLL+PRo0e4dfESwgvXCN4Lna4UFlIiFp+47Zk18+Cj/5YqdaYXUaV5s9qMJsSIqjqUOTPa7Auju0J/9mqVNykzQh/xyst7vPdH34+XXvxe2Y9U3yWHNRnzNOHB/VfB4WfQnc2gTjBqWu7e6gFg1sMlKLbgVcWlAjBsZB9nO1xPjcNqxaut4TaaTDfgKda+uKjZA70n/NWr5Y2bZyMCGx9r+Eh5vrZjcwI0ECA2z2AMzHj4EMjXQ8NPhR/VuBn5NDKAzOjIIXmPrD9KNPCazpqV04pzMWIeJ3FEsx5UsVYcBqq8AGBeuYLAWBmS9rl+ZsEOUmU6Q+p+UpFl3gEcgDkQ0HkgdGAIlpNVe4wDAO/gesU3SwmIJOmH+z1CjLiYEzYMbHyPMWcckuCEJSJ0BJw54FbnsfUO1zuJkuk64PbG4W23OvQ+oAsej5NDGglznMH7EffSiGcAbM477AF8MgfMmDG6EXvfoQs98jRjjAk5AzMRcD6IbeAuQGmAnzdgcjjMs2JHueJNZllwcfADiJ6QHSMhY2CHjh1mcsikEWHEyoLNQVuJaakO1cihQme6JuWYpIpcMzuq7lLWUimcLFjE7F6UBxfRvPZ5bj4r5KEy0wFwQj/EqRzuEHzBlOWYQJHhYpaKlUSAhzhnWB2KWXQXrw48pqyFQ+TzBMIuznA8I8QESgl5GtWmNh2/wlO013gYkWZxjoKcwhnUaFGRkSgFUZplWMjB9YE/msMo83B6GO6jpEZmMlzELBWoiRbHena54NF1wJRmcI4LDZTJIsi0D2z7ZgQRY+MzznqHw/WIlOVwOjEjH8RO8V6gVzLJITnpfMrerevpNELbBQ+fM7r9Hrk4TW/Otvq5vF5/KmWzQU6LWNtmqh4xLR+/yZFwynBvXnl0L30KXCd5WZNzzovfp29fOu0WTq9id1H9m6zMbHndjdepFMGaigCYMVf6kDUnPGcAScsiW0iy9VP+9s5XjqUbUhTXDI6Cj5GzhHZaRAOhXQte6JSCQKwfrMbUMkNTmLgp726/M1Z7HFWBNWW8mEHNfK4vY7ELh2aZ1PVLqqpNRIv0RXvOSlOXJpo1KRFgomWi6D1Yru2ncqyeusccw9Tc4/SUXApQMK53QHjEePXl5Wnio0cs5ZxX/Sg77lNsA+3c8t830qrtExuH7vT2xac2/7pf3N584m9TmhdD4JNjWYy51a2aD3n9Ha1+r3pS6HjxIhUKxiuQsd+JA9qqMvkQ0IWAzWYD75q05TIIQuc7FQIDQhfQ+x5BsciYxYgJXQcHYBrHEoFFAEII4uzyAeQMG0OU1H4jZdQ359uSjih8QMDDQzEmZG9J9LoY2JZ6CNZ0qS6A2Ylho/vGqty6Tsack2AapJThnXCo7dCh6zsYxtc4jQAYzlNxqIjxDnBOyMgIfQA5hxwt2kROj6Fh8VIpULBi5pSQY8Lj3Q7X1ztM44g4zRoNYPupdeTkRWqmrDmp7EGZi1Op3DpV6uTJ2i41Bnqu9+k8A6T4Fyb0q4FiKSMl+1cZyFrZtPbNfQc9YClxxNap0s/Tm7UqmMpYdT7b9NTyvEXDLRsoGHfeN5hWAHKMBSuDCAjBQbApNeydmn6pk0QK62SkzGCrttfwz7JHc0KMrOkHo/yeJ1nLIiBUZmaJCmar6OQslYEavlAjEOFXmB46fkmdkvXNWU/aY0aKQt85Z+TE4KTtKOAKQU6nkzpzCx8xWcGiEBI0LYtEZrX0SYm0xk2TnmiUoIpmoaGc4PTdTvmLFcWwtK0Kbr9YTHkGKlcbnmT0WxwapId2qmPYyfEpKluk0er6PungbNGv0gUbZ64Yb5pKbsbBKf2oRPGvdDgAuHWL8Q3fAJyf6wD0edvTVlSoRF06VpoN2Gw3ODs7x/b8DP3QFxrtXEDwDpuhR9d5DEOHHAkxOqRpQo4RZ9stutAh9Jq+olGOGSTRuqErJtH+MCDOEY+vNoJFNCfBrBkPiv+U1Pkn9MXMuH33NrZnZ3jLW55DCEGj4FD5CQgvfvQh7r/q8OJHHHY7X/hf1ghO57R8BaHg6YlftuFFaPQT25u6pyyN3c51DV8uJW6eli+zKjZeaS5oalRJXaNCOgadiGSsWdXWzIRbtzs8//wZnn32Np57w1OAmpbm0Aua0jrt93jlk3u8770OaZa1WdNtNuNO+YhhlungivMZ0Ai6nJEiIWdCzIujvIaMq1ytzkroe3JVlVd6h33kbGc6wuCAb3ph2etnPuIw5cqvjI5tf9Q2V7pnUZ6NbTIePmb87b+T8cpOI9k1ki5qdGnOjKAH7p4cyEthhgBg23U463pxIOSM3W4n0+adsMTgkHJEnEeJ8imFU5YXmeauPMd08VI0J6Y6z/orafVFSZ1H2fvB62ELEij0GM62SM4jkxfA9ZQxdAPgCYkFxy9H1YvCgK0P2MAjDz2IIy4icMaEO/CCBbZzmMYRh6sd7my2uNNtMHHEGJM4mhzQJQaiA88ePAOcJtwagbeNA8a8R6YZl3PCZk548+3bmDqPsyFhdgmT63B/DPjkIeFhPCDuJ2Tfg7KHOzAQHHx3B313hvPNc0iOMR9mxClJ9cmUKt/NCZgn8DyDUoKdxmaSKpY1afX4WvtdlDANrb/QeC0falHqp/k9262VOPU9TTaNyS2ctoHbrhx90xreiz/1D+WNDnWzsEM5f5VbHUoxII3Cp8zCVx0DgeA6j9AFxHESnDAWfaIUtPAeF7du402/4BfgzW96DsCLi25eXz9GmmfBoRRPMyxakmwgKz8IYHwWda5QZdxa5uXCoWu2WZnTrAaK0UJe2o8ASkTpIvIU0ANhFNkJ1KCZzWbA5fklzrYbbPsel5kxp4xDzsh5RrwacZgOoHmP2Pc49B3m7QZDFzAN1xi6Dnfv3EbwTiI7c0acJ3R9h+2wAdEdcJT+dDeT7c/p9Wk4xmhBoNwazUeKTb2vVbqPU9duVrToRNu8+ve6zbUBbAz6UznFTl1H9Ewrol0bG/Y+4OT7bnKO2d/1rKgqtiV1gRKQaySepXA5dVJJJDeVZ9BUnTPHmOE5WL/FYKGaplA788R5qWOVSAUysInVPKCZC9UjFo4xm6uqULTr2DDodp4WnpHlO9u1OVo6bm8XyljTBVFl0UUXXbZyko5PRY8dz117MkPFYGFmPHqU8Z3fyfAd4T0fWzK2938/kGaU/h6JEMbxZ01/l79P9ejow6Mm6lRT/Z55sX6tI/HGtp7Q0yd9Tye+a0dUnRS8+NJOTE8KXiyVzZJWwk0zBDx6pPgJJGW6DZtmHflqTmvvPLzija3Ln5uDpaRNNZZDNU7EuMlQfCZN8+u6DqHr0Hc9yFVMO3JOnVJB16IqolWpdpWWCeqkEwOmRGjoe73zYOjJPksFGfGVM7xXXBcXUCONWNusUTM2iSIfKoYMmCW6wpwKRVkSIovqiDuME8ZJMB6qoOfaPqqitebDKt+bqJs6D0drb/updMlKoKtiQzaLzb539SSs0jvb/7XtFV+p5hWaJ0oDrHt4Qd8L/kFHz1G74ez5XHl+dW4X5gqg6VcRjq3sAdDMa3E2GO06S9No5LE6H+ozlqrX9JxN5+aS/pdzklSyVKuvLli0zQgvFctywtpOiNJAuzCm4FqEUtPhxfjYXoHKm0uJej2hNSOtRpuc4P36MTVzbPNSmIo5aqp4X/arCsI652UObZ6z0teaqzeRKzZXtvfQ/NDqoOkJIn7hfGUcHza1+lkjW23fGF3bnFdcw4bJtu859e4yuuV1fg5cXpq+Iz+WXWD9SpYeRMonQ8DZxYDLyy2GzYCu7wClkUFTv/suaDRwQE6EFAlxYqQZuDiTqn3d0GuUoab/ajpw6BTXkYFp7gSXbN8hxYR5FpyxqyuPGCOmcUTwHt47RE0pfe4Nt3F+cYEX3nQb3jk5MNGpzTqW3b5DTh6PHjqEINAhYGCeZfzBoiCJNMq20kXLI6l8yIu1tEhapxItQ3hJag1oXRAjB8VelnfD0t+kTYtvlGAXhdBQJxWrqXf7tsdTTw149tktnn/+smRd2T7w3oNTxuEayGnArVsOaXaI8/LQg1mcgYUmUNsBXIlCsbFzVjiWWRx2MYvzvHIDpWdQwWTzmhplhy+snvFT7NrmwKJKHTn0HnjD3eWmu/WQMOlcFniTRoeh5u9211PzIhtrssg+GP+w+JUWEkCd6FqQQQOu0HmPTqP+wJLC67xmWZCm4yrmnjhOVruyIZHCS1GzCCTVXWXE6lnDgGzlOwglnVp4sC/OZ24GHdThOSOL45VF53EuoKMOG3jEDmAE+AR4JgzsEFLEZe4xpYQA4JwczkKHKUXMOWPWiKKcoJX0hIY5ZgyRcCt7jPBIRPAKDr91HfrO43DmEJ3D7IERQDdmUIrgeZJoYZ+BKHzJ+QEOG3jaIPOEPE8a0KCFYpil+AxncXRmiY4y/CyGZKUUCbrm6Y2aYDpiFcpY2kblO5OnxwKCgZLdcUp8FPlieu0TlPqbnG/2XKvZlfet7LsyJpaDKtv7si9rRoXWr9HDLwk6kYryDEpJMMrKGAB2mgK42eL23adweXn7qJ/zNJaCH1x+G09d6nnHc3CsR5w8JCpjbJ47mviqyxx907RZndYoenMjiWF6u8jCDp2XA6OhC3A+g+cZc8qIaUaeGbOTAz2OCg3RdfApg/sOfHkOuA5edeYMyUjogsem78Cur5P98/D6tMD3yynAejBUT9sXa0brD17/e9bNMB03tDZQ130ioCrehWCXymE7lqIsGyW241wNbklUzT2fxtXOp5V41WCi4inOWUI/JRUEklpRmF1WR5DOvp3OGp5GlNQWZgGJJLIIAUYTt3CyX5/qMvW2GgZmUJy4R3+q99vW9NOarjLp614fORlbpf1kz08r5De+lqqyceq7ti3XRK8AKkQIhaETBFvH7jtcMa4fZgznDl/3FW9ctP19f2OH8drSGNDQrI6jaH9HvcKNG6/5+OSJn0ifpXGvaWP2vuJ8USUzBK8K8Imi52ZYsRmH2vfml/XXDG37ilb4UO0ermvsVKFF8x0scED7nIvgsvfJki7XysZKJICrRIRhUGD6oRfcraHDEmPR1D/CMGzhfcBmGOB9QAg9vPcIUlsboIR5GsExwkochyDpaZmEx0VI+PPgBvTDBqHrsDk/E+MrBJ1nDQd3YjiUqDBATl5Z0qIICq5bzBBRMXJxislnPjiNVpO+SFKQrF2ME2KaMR4IcZ7Rd5LOOXRDWYecE1KakLWCTucl6iCNkxY7l7VLjXGdGIhJ0mkSM3a7A8Zpwiuvvob9/oDdbodpmgBOosQrZgaAJp2t8k0DLiyBjmDY4cH6Cj7AIyKXGVClgJdSrEaq6hjQ7olKjzcpia/vEr6t1sqCtxktHz8iyqsptWawzOOEeZpWe7epENm8EoUemiM7tmd0vh1JJFYkxWJhrTq57AoAGJC9mDIqr7lRzBglarYUC0gzYpxlb2rKpHMQtDiWaBjHEpVivSwGV9WUlbeSQBmgiiOvab3UKMQGFi08wOk+7eB9J9ibZbYIrOUCjM5lfyifMkwsIum7GshEqN+pk846ZBGhXlPgSCPDzHtAzX2CPyIVYXNOknqcU63Eh0KlMIcQgcsct3LXkbCsgoZHJ9zFtKTvEhVn+E0Nz6/7otK9KdzM9XtZdsGJ4azO8IIs3rzHurCSpQtH7oLmzPlaU8Ms7dysCPuefIAPAf1mwObsHNvzS/R9J6nlk9IexPD3IZQIw8TAHDPGccY8ScGRvutwp+vgvfIJyWlpZLsYql3n0XUB2+3W3AKY5hkPHj7E9dUV7r/6akmxDUFS1O/dvYuLy0sELwcXKUYQkWJDStQZQVPlNYzXIqQsuipD6chWcgWITWj1Nf2ETH7Z3KLscc5rrV4NXuOTrVdZ955EeQodSDRpYc2C2UUAs4dRW6ngdhMHVR7SVt01rLxcX63vkhfVYkimL3CJELNqhGzRi0gro5LKvCwdU/IOUt1ruVfQ3lSeBVAcSzi15/TZVIrPsK6H7TMumIOt3koAPHyxE2zsMTJSlCh0gVMQWIVBD/Oc8/DI6DhinCPmOKH3DmdDj7Ohw6YPgv3JDl3fwQWP0HcAATMYMUWkeYIjq5adASawRueUXrKtru4RZsRokyO4kV3wNtxGjspTBp2QteAHswdlgpuBTAlMjD4AnXO4c7EBBQ/MB0wAsnMIrkfXbQBizAR0/RbBO+wpI4IRYsJ2JrzFnQF9QOwDpuAwecLV/RkPdnvssxSNuY4J4+TxytbjVhjwVL9Fz8BlIuRwjZg9XnMJe5qwPVwjoMP21gDXBbihwziOeCUdEMYDsNuD+xnsFUMODuQGxOTw2u4axBHEE1JipFQLR3CMoBThxhF5moA5iqcOXDDSnOYaFn3B0inby5bAEGXMA2t8ImV8etcp20OJ+lNoRHYwvNB3Vn2trRjtZ4Bd0TWchaKq7lzuJNl3Ejiib8gJlAGvez1zBDgjzxE+Z8HwUr2SXYDvB9x67o24/fSzGC6ewvbs8mgM+9219Mn4i+mQ1TCo+6AddzN79s3ywEoKDMjdqo8UudscnNlnZdMdz3upwK3tai8rvzZOZsXsIPuVGOg8YdsHnJ9twBCcsmma8PDxY5HlaUJOE/YgxMNe9OrbF8hzh0+8NGO72eDpp+5hGHrcvn2r0OY0HpDGK5nDq0dH8/rz4fq0IsYWsmNpYdc/j55rb6sLdPNrqtJl7101c3zvyhGyFCX13a1T7FRfagQDlbaqAWb2CJU+NZZxeVu550Rf7d3tj9o4tU0VoA7Ne9ZtqYC2k3ZulFfOokwLrpiC6RW1o5HcrTF4wlPdXqeioprOVIugadnavvEhWpLR8ta2n6u+NP8FbK5pseaVWTQtFia1fP6Grq3e2awFNTdax9dzQ8tGWltywdAAeE0Bct7h4m63aMb55b1t8xJ6d5MAqibLumvtDLTf2fw7BYJtK22u+8DOLWjZWYVUOk5vgDmbs6TulT0GrOaynpgU2KUbHGPWJxBpJCUtPi+OMa5bmfmY/7T0J81ZBUUqaUyWNhlC0FN+xVliata1Gs52j/OuRlLZDySii1MCQoCAS6t2qJ0lcnBqrHd9j9D36LpO2tSSysSqbHtNn2kcY6QOTKdGgkFxu8Z4cWpUFF5T+if9EP4jmGrZyRyIQ1T5CpHgJ1GtNGlRZjDDyJFGfOWyCAVwl5yAh+as2AWMcZZqQBIxNgoW2jotUGmgRicpn2Cuv+2nzMeaIJs9iIYvkCnpN7LdE+0cf/apHO5EpM6S1QGTDqHyz6Lh1u/bdpoPjbZTTuVEv7zrpn4s2lyqpxYhVcQcdL5PFDIovdRxkU6kU6W3nlba/jJyqOtogz9io9xwMpOx1HD7ZqnLvVxGUfawHRdXN8p6v3ut8tbGmC2N9XZ/EdHRQV1lBbSkVTRjsHkqMqs6tKzPUD7RTkY5VDBHhLbHZWKUaqhSz/Jqxm3jWylJEs1W57X0igs5lfcuJW77TWuYoe7Ltg8tD2++faJOqDR1094qzp7FeAGQ4Jv4IEVBBDsvNDhWANpKbkWP0REqdpgjJ3i2lnqbHeR80tbZdIsaMQeQ8mzFIXSEzTBgPBz0mYzMhNCJvOj6Dn3fqU6oB57WHQMTBwpeZAgBcZ7BhWG10Rc6BmrXqyGcVujZjFEznmYKwSXOoJ3ZxdrVz02n1OjSlr3x8j6JOl6u42nKXUV5tjRUjLva5+rK46aNRvdr9Q9u+62jokpv5hhrtUtuHyypZ3VClmrZ6xQkbR8ZhbdQmanl+MASzdfcBKM9clT1hb4X3WWQwjbeB1COcGkSoHpHODvb4OL8DEPfofNSXY5Z4B/scMzmRaKSBTNSin3UbVNmvJEpLe+3mSv02JCj7cVsOhqZ7ECRRWBJ8RRcQ5aiRhrlSZ5A0aacCtYyOyBSRq9FVmZ1YIyc0WXGNjg4DkAe8CAnXHPEnBLmJIqTsDDRW8YpYuSA2THmDMyZcWDGDoyeMmYkzHFGNwMXB0LIDp0L4DlbuFmx2aCpkZyTFDlAxpQn+JwQcoIGiFXnLSdIBUbBymw9udxMKhGK7rxwihm562IV3ucsZdLuo8bxuyLOZVNVRq7taft8tZuP+LttoeYVlZba76iKESOKFuOeq/5T5qLw4bUYaluF6KrMgvFITeCGEx28H7bwoUfKQIwn0hS1oiKZAnJkR5+wgan99uZr6Qe5wSn2hOfbi2F6h3hEWefReM6R1iAGm0R4eY9h6AECuuQwekKOE2JKmGPEnLIU9ZoY2UUcDkGwzJSID4dzSSPfDCV7psV0jHF+naP413u9fvB9yGazcMVyKTM2oWDU2i7rE6+F4LnxloUi2hpLzjm0eBRH/W6I9ciw/jSu1mBqn+SjP3DkSFo6xSweQwjdWZUWNRCIxPhtS7xa6L7gjthLsgKjZsQ4wkD2jajbkE4C1YpuXFmWPX86csiUvuO5s++dc3paXo2B6jmvc9Wqx0+mixVhlY9atUu+WyrnzVwzYGfjRlvKDkrfblz6GwwLbruy6j2vHslFtyaTPfJ5y5Rt7nBMK6/rehJHBVbje/LNhaZp/XmLpfTk/pkyU4TS0duPU1ddc6dhOJWoFJWa5hhbg0oWY4AEL+MYz1ApoHxsOEpyml4qlyEVYUaaShiCQ1AHlyNXTvQFW8yh67TynlWN5LqeQ98hhCDKmpNy8raNLT6Tcj0lBwx3RRxVPnh0mw2GYYNhu0HXD4o5ZtgvYtCFTr0LzpU5QwHf95K+ocpCniMcMnrPGqUThZcxalVKjZzLSaJLOUtlsS44dKEHc5BimhminInJoI5DB2IBsE8MJE6IKYMSazQQaeqM4DuBpPT4HCOmORYss0ePH2O32+PBo8cYxxHT4VAiw2q0ofEWjRjICa3z1JIhSf8W+jous+0XBQfkBLsYokaxDd9rncSVhgtDrYp/Y7At6bHue2r+3VKG7QHlulWBbdvhtQKDii8WE+ZpxjzPKgNu5rWVd1aDG2QOYI/QB/RDLzgULGk1UmWIgZVzrGLtyWkjs6Xul5mUbhIhOEJwErVMxCX9s5HKxRixOXTkEUgKkTNLJNtS92znXfV9iJztFBeQcwTnGeYccyRO3xAIXR+A3GHqgoLn1shSQnVutGvR8m7A8O4kEksA1Wu6YxvdVCMAjR6qUQiwgu2TVv6TkUjaUF7Slsop18yDaRQNYh2q5aC4Xlzvbee89LVJZ3Kke3YhdVGMWlqkPlGxWYzXqwiE4SivpYhT46ngnK0c3+1lc1T1jOqgWESwEWmUk+xK7x2GjfDR7fk5+s0WruuUpmWe5ByhjYxyYDiE0KMLkj6ZtjPmwwEpJ4zThMyM7XmvSr6MPSWN3DLaAEq6uNdUzu12i91uV1Klck641d/CZrPBZrPBMPTNWGQ83nvkPAkmpRort25dogsBL7/8MlLOUoUYXFInZa40A6FZuzLvdForsM+qIWk0dEr+m4Gt+1tx4+yQYRmyXe8XOmsicM3x0ehRpP1rHcHmIMsaedjy5Np/U9T0cE11hEV7WP2Yvqr9M+w3co0eo5FzVgmdTQI208JNPwFIRHfzu52J9TzWJ5f3Ltmc8hrldyL7CM4HOC86y2ZD2G4Yb3jDs9hsNgibQcC3+74UGonTAdPuSg6kGHj729+JZ555Fvfu3sZ2MyBNExwI3dkWKSUc5hn90KMbBqQ0YRr3cGCp0E16eECk1TCbK6ssXXwoEZAAS1EL/bTrAnxwGOco/MbZgYbgn/bDFpEzpv0E9A6uI5xvNzjf9LjcdKLb7yapguoHJNJKqC6DfMbGE8h7XOcJzDMo7UGZsXHAZuOxPbvAg/v38fL9+7ieMxKAe2cbcRQedhiQcf3oGtwlYOPxaGK8NmZ8YtzjUZrxLDM2CAjjAeEw4vz+jE0fcPvWOR5MUfqdPULYSmXWFBEPj+HQIQxnYPIY3YQuObjJoC4a6IE0g+IMzCM4TgBHUSQ9BFuLJKW58fUf2W8LUnOKv7UmsnaliADmmvGy+G753Cmn2E02zaJfhlm53kf60ipDScWYQPe4hHKgqeZu5Tut/VGckKo/ssbJO6izVYJInIdWe5XBdcOAbrPFcHYLTB1eeeUhtvPjo7GkeRYaIQ9ocbuUZ9iB10kea4O64TJ5Zjp5rQhaJajYtJb23jZ23LDsTwdyAc4TUpoByCFqq8laqjMgGRkpzth0HpdnAy7OzyTTjICUIna3tjiMM64PIx5f73G1P+DqaodpmjHvrhCCx507dzAMA8YYcX5+gbvjjMvLC5xfnGuhI7kOelD08+369MD3F44ILsrKk07ybvjKbqgnByvHl4njVrism1pH3/xPveqm/TTu56qknTRCFv1beXyb70y/J9c8s7rPtfPNGiappwjM1TFG1h0s2ESdw8boWzu+nuRgvGm+Fvc1hqWZjdS8s7nxyKlk83f8Ljr6V1XKG2HQjpkaRR71JKQ6gmjxu/b+JlqqxtdNDrT21taJeupOQjMlTxJOWM4HLf5Lp0hOn9Wmiz1V21gKupvGuzTimHlhE1cjDzCw8gYP9uha0wVWfS+RE00jptAW+qHqYLZW27HeNCIqNxk1yrscq5HQCPaCt6U4YXL6Kg4yA8WW0ZjjRcO2nRMcLmf7tBql5jQAuFZCZDMolI96OaXyoYMLUoUSax4AM5pdAdgvDiMGSokO5RXMAJxgxhAJWL3LmoajxvySB7UE2ZyWK//NRfGQal7QdDfmVBQLAklJ55yQkqS5miGWshpsLEDuMUbMURxph3HEOE6Y41zA3y1CzaiHdKwn5Y0xUL2n7K+bLEC9odKO0gSaU9C2bSpU2/D7Zg8qXygnl+2zuIGvnnCYcWl6ybfrG1HuNcPOIq9yysV4azvbRmku904zmsbhZ3RGZQ+KY6WMTNe5yCXnpCpU086iz1Rxesq2L4pt09ki8OvaVXfoKbmshlezzgvnuzpALR3RbrQoTTr6sRfLfq0HWc0bT9CeGTGVRmQQRfm3KqGoxo7QSZ2l4gxkjVQybEJY5FoRXIt1LAZ6Y4CX+8qBBRdHVlmdstXVCIFF7y0N/hpFVntRllK/ag/wRfY1p/dkPJXgGHDK382h1L6n5e2nDLq1rG6/XNBbIXdxHHjjq14R4iFOJF4ziEZmCuaipNRzEKdpirE4LyV616khZxESK13UxqJ8v+s6TZ8PiDGCOaPvezl08b7QWh0RlcPLlFKpojkMGwDAZrPBPM+CLcU6P43MPnWtqXf5b+vvIo5kOa96H6ncbOe77nzb6I08b+fE+EfDQ5ZvJDSLuNriT9C7CKoIVsds+cO2toZzmSxZt2i8tchbAOxSYTXlAVr2T34v2zMHh/VnES1f7uGyTQv92VC4DmnRTzLeTCUd2yLdyWVx0JJgjuUoFYvNnkhxwpRmOCdV4uAFo+p6v0O4foz+/BxDjvB9J+/LUpcyOAdOCXGegFL5uF2d47WgJq0667oILp642x0RyBM2Zxv0Q490dS1ROFI+sMxPVhB65KTg6QRwBLOXyBSI8yiDgC6AIQD/gQid9+LEc4SepcrvuQ84Q0bIDA+H4BwG57Ahj1tDj23v8NR2QO8cKDh0OeM8TggZmA8zDomxy4zJZUSS9E0mh0wBMRMOKYJnRthLJUrOCcER+i5ItWXO4DyDs3J3ynp4mJESSeU/hvKoDOQZyLMeFCZTVMUb5mEAi0KBhejXlI2Gv1QcMNsXCxo0p9i6hYZI7c8TJF3WTd7Z8EDQ4jevCb9tmBZvKnIKUMiGXDEQ7WCmjaIidYgVG7fIKi77BpA9k7VwA0Ne4TTjI84zMs3IYcT143hijPUgtu5+/cvUgZV/ZD1VphnUIAEqfNx44gmugcJwbQ1xSj9qZELR85c8S29q+idZLSklyZzxYtcELwf92XVwRAh+BjkPUzencUJKCdM0I6aEcZoBEK73I+AC+s0I3/fwfY/DOCPO8bgfP4+uTxNj7OiT1/PUqo3lInxKn1ZruK3aWZ/EFyJt33HiBYvnTjipTOg/uVtLJe1GokQFvNZPF+8u1VoKhocrws6EmVMQbgtFtIpdOUbknDSkvp6gtRWqTOlfXzdF0n2q62Q62+q78htAG4Zv23KpYNzwnhvef6qIhTltiqqsSo0Bp9d3t3NyyqHaMLdmLJR50fbaUF70T78qetMRjaLiIDWG/P8/WcSTnJtPMkaACqrbVvAszx4Z+QwgS9UqIqAAvdNi/iQKiRd0UYVHfbecZouYqGaPCI2KBVU6JOtpYRNH00eL/xodlrep0UtqDNpovSpTQ98jhIBhGOCcAOCXvpJUXTQcsuA8vHPoA8F7wJHgwrFViM1ViDqtPZ5yRmZJiCDn0PWDpE1utvBdABQIP+dcolaC8SmFJYrqDDeMpmwRnE4r1uq0OM7lZMn4inNOU3Ub5UUNRSJ7kjTig4BOo8KSHHbM4x6AVmTzEn3jISkP4yFinicBOAbKaXJkktPg0GGaZkxzxDjNmGLEo8dX2O/3OBxGpHlGmqaGp3Fx5rULXfYUm2ZgSoakWd50aKMuyUIn1RBSxJZGWXzSRaiOtUxLp9hiB7bOIlqZnEQaXaj9tZ41vGP5ztX+ZoukyEhxRprXClwxs1a9Ok6DsPEuZSIAzqI8QmjENdh8ZpQRVVythQGoocqWBiyAX8JDjSeYQipzQ6LoqlFZqiqt1sLe0TrX1vzJ0p9TnJBSD1AGOQZ51mqFDOdYsHL032CJjJOeOFg1TJtjc2q1Y80aYemh+ITm+FblXOZQ/p1iRIwaMWR91hNtKbQjGJTiyJG5zZaiTktnNintSOSIGt/ZolnsZ4lf1Do3jDpknjWqjJb0VXUijQEUNq9rL99ZFI8tUs5cFHJzinl4nRMCsWD9SLtYvOvT0UVQRtAaT8VFVfh2N/TohwE+dAA5cTCp8x5gdHoaTiRO/JQzvO/QDwM6L0b1vguI86SGgkfXD2KEJonRk+yrtmhKnV/j8ZvtBtvNFpvtFvM0YZ4Jl5eXuHP3DvquX2UJCJNPSSqTT9OEeRaD4vLiEufn55jniP1+j/uvvoIf+RHGX/9rCV/9NQFf8zUBxVCus1P6Y583XGnxm60PZY+hOG7/mz8z4YMfYvyB39fh3h0Unmtr3h7o1v2pby46k2towylvUEOPzOnWamM3r7zpYqbfiRO4cYw1xmV5rtFD2njVR4+Af/jdM/7VT2Xs94w7dwi/6As7fPVXBYRAJfUqFwq7oU8QmfcvfzThB34w46WX5Ik3POtw+MYOv+Wrw0LmFnbJwCdeZnz3uxN++oMZux1w6xL43M92+Lqv8bg4N21IYDacc/DByaGa8yAPEEk0yGE+YB6zVgtOukaSDp+JcX52gbP+HPs44tH+Gi9+/EW89vghppxweXkLfTcInrFz6EDY+oA8TRh3V0BKGoe9cImbhiE2CxwIWZzR6ugBETofxGZJCaHz6IcOTz3zFC7v3EZ88UWk62upxK64kDkmHOIBdsBobCaOHokSMEi05DzuER0BvegYjIytD7jVCZB48B5bdOiyx/O9xwVn9GFGx4DPwK2+x/P9FvnWJdBt8JTL2DjCZtiA5oh8/z72hxmvPbrGtXd4GBzmLsN5wSzt3AAfLsCZsJ8YU8wYHx4wuQz4jKHb4LLv5UAgJ6T5APIZxOdCC11GnlI5KIwsxYqYGS7NQIzgPIIxSxq3kwIDcBCd2c7DaKEh1X2FxuasuxxgwaUDuAQqmJ3WavnmqKl2VHPD67kYCsWwlNlNTwVLWzp6ZMeDUUAKSbHFatQTVfvYbs8ZOSY9iDLdC0iQQg4hiEM0OIfDbod5nqW4lHfohh7Oe1w9egzfRfTZ4eUHD46HZJhc5UCtOv2AOl/H5SbaRmxxqj7bAjrU59pE92U0rp3vnHK8wztgTo29S2hxQKsOXeVvTBHzfIBzQN8FdI7gSTDHnA8IFxcY54jzacJm2GC7PyAnyXp45ZVXkXNGP2xlD2RgjIzsOkQQZhDuP3yMrBhjoFMW/c/99bodY6Q7rlGZjm8qG1CfWDmvypMrhb8QwQmlqDVk5fS1+W7RdrMBUBW+Jylap6OkSJU/p4rTwg9ydP9JYiwGtP2nCvv6kZ5GG9i3F0XAKV6QAara+4FclI+ctDRxigtQXDQCf8HYVrpj6UTdEWWQrRllY1kbfOU75gqovDBOuL7IpmLtGAJuBN+3e4+ccM2z0nMuRjGvnrdxLYcrhsKnuk45+Nb9e13X0auMtXExaEu6wJO6dfTdYqMt5ra8h5bjKD/671NOMWD52dHpfZ3W2hO29io5tdFhxWmBteFDTeq1Nb10EbZONkKVIQ0B1g8bWmnVNOFb9UG2cTHACjQJEsM9eIkQ6/sem2FQXJqgBgtVZZ0kHcwAPr2d1pIqHIp/xcSSZqgOrJy5AAeDtPy7l1NM5wPIK0i/KTTtLmbWfHxRYHJmzE2qoUUyoIsI3qELnSpBtn+Fl7UOT3uFCXPRYY2XamRLVkOA1WGpioYGKSDlCJ8ccnZSAVcBkmNMmMdRnANesHoQOgBihMecMcUZ+/Eg2GL7HcbDASnOytfSgu7IwLs1Uq/KBVQa48qfiFDGsL6YLYWPaiNU4gNQW7F5qnPGK1p74lU9TYvPeLWvqrrpwGiiZrCULGuuY8qjfS5pqWmhhtX+ypjqnpbv7dDGCiNkpVOwRUJ6oU/KSFmcRm4l38WhZ04iWV8ic8xSMYBZ0/9bXlTmx5w86twFiSPWsIjMkW5Kui2R8Yu16km6p513dY9Yf7VnDHNOWwvKx9j8eaT4Uku4gbUukxv8xHpY1KyBKp1EJFEctm91zhYGCLPqBDb+ltzMMLZI/CbqRSMzS6SZVbAGJPov68CWArTMRNnvrM604sTQ8brlvigqjjJ+49+LNdD7nBNjzDOkcmM+7VS48VptBFMxyktw+mBy2Y/KNWQ8TlK7mTU6TB00MAe8zJ4E/HGpbNn3HV76+Igv/NJvx5d88dP47/+7r6xGmcJkEDl81jv/HF544QLv/qe/HiEodqhGu3jnkb0Hc4dhs8Fmu9UoYmiaoDhlqZ6u6fiaaGbyuHXrFrq+w2G/RwgHAKnOS3n01Ew3znCbIF7yHZsnamRsO8XynEWALJ9BoVvds5zFMaL7pESSOTVoS+rwmt81nzHw0sd2+N3/+1fwGe/0+Pd/5/ZI5p9KXlqrVu0Trep1/1XgT/3pCbsd8IbnCO94e8CLLyb8/e+a8FM/nfAtv3MjvMBlULqJeutM/LW/EfGDP5ThPfC2tzj0PfChn834vX9qxA+9P+FPfotE/bV0+4EPZnzbX4iYZ+DZZ4C3vYXw8U8wvu8HMt77Exn/4e/qcOdOtS0Y6pBOcnAR54wYM653O5B3SHaYYYIRkGIqnjCmCIx7vPLwNeymCZk8zs6uMDPj9q076LoBZ+cXuH3rjlQUniPiJMVdLCXdDiypaBDt+lk0YSPjJDy/8NfNdoNbd2/j7rNP49adO/jkg9ewm2fE6QDODJdlPjOyHFaGHrNPiJRBWiryPASwI1xuBuzAuHIAEcNr2R9ihs8zAjK2xBg8cOYc+syIOQn8JBi08bi4c45IEtXl0qR96OAcYdieIWFEPkTAE+AJl9sNQr/B3c2AIQRM7JEISEOAyxEhO/jOYTMAc/aICbg6zAADPga4GOBmmbE4Jbh5hksTYsyIqcpKylEVriiz4QEwwZPXg2QAlLUirCnipjeiZdawAw7SPS+6qMiR1kXRcvuiSVPdk2g+e9K1sB0Wurg10TjByk+Vl0XWFh7EIqOEWdb9bKCmUPZS0ifVL2Dp2qSRvqSRe0nlP9WMiKx2rSeAOCEeDoh5fzQ2V95e5fB6hurgl7lIn8ovYc7HsnQq76n8r0zq67oYKFkmLa+2DBiLrgNBim2NDlnx7HwIEjGq+tsco9oxgPcBQz9ge3aGDOBwmDBHLe6RGTMD8AGbaYbb7REZeOX+A/D4AABwolzbz4vr03CMaSRSUaZQ/rDNWM24StRVKTaF6tNSifTljcBeKbltukS5GgfAcVPL9x85z0jzjRliqOSqdtOJ54sCqdgnbJPgVNknmznTP2wezCmmjrHQYHU1PM3+EqVVxpb1xDmlWAy/wlxWY642ETWOqGY+16AtREe4CKYEmVFHzRybstPOd51PeXkzpAXPXpoPy6uMp53jMiC9h4+GW99PJrQXQyv9OXW1TZnDsTVKPtW1dpiuo6HaF9X2n6DRv86r7jv9F62UwYVjbOkcO3U9qU8liqS82R7CohbAwil2whFXBa+5I5ZOsfU7iwHJjbDWtoFjBziz4uQcyeFK2bYGcvIqTrFhGLDZbHB2diZRYupImueoJedZjT0xpuxHSt2j9EV4le6LLCdXOUm6W84ZPghuIHrBcnJdB+eDnJqZgQUztmQ+4zQi54xZHeIx1uggS9GM6sgbhgHee/ShU94t+DQtZlLL+5wqDRY1IrhSgmVSlZLqqBCZyUgsaRo+6slwyphncYztrq6QUkI3bOC6DkMn6Rk5Z8QUMU4Tdrsd9vsDrq+uMI4Cum+h3HXNgExWf4tLpN4ycnHJY6rhd0xR5uioSpWyN6BQ45JPPHmfvN4dbHxpLXMUMULkhaa1gVRq8PEbigxxZpSIAZA0PfW4Q1VpK05x/cz7UOaCmTWFNWukk1ZRdB7ZJRj+rGumwyLdjKfFXOm7MnpxeHGy4jDmaOKCh2KR0uSSREs6J1F4anxlnYdWsqhpqGZZvWrEmC/jMweIRVkx5MQ5m5O0pDxzAV4m1QUM7wTrdWsd/aaAFxkujnEhJS6ppDGK49h48aLPpQ1zjFXnIJq9x40SJhEs1o8arUTq1DNHq0RD5XoYIUK9mc1mTZpx+KLYFZTE0t82Ku3kJuCqfHt9Z2LTL5ar1s7rES/XZ08ddDK4Bn/aXB5rLzWVFza/QFRnoPF/bxUhUy6iRfYEq57ZYbM9wzBUGcYmC3xf0pjMKQwCutCj6ztwzohpEkeQ9wgsBxfb7RnOzy/gnEe2d6sjrvXcsB6KOucV99Lj3lNP4XA4YL/bo+szgHHJ76rSuvysnTs1NIvNutDVqIJ563hWy1t+Fxy5RhdsHX0CGWCReY3+rmMiKxdZ3o1Ch0YTxQmM2s9ibjY6T1l93Xv2BdsgyaaWyzp/+19L2O2AL/ulHv/Orx7Kvv/zf/GAH3tvxHd/T8TXfo0HsvA5o15avxTAe3884wd/KGO7Bf69397hzW+SGJDDFeMv/vkZ/6/vjfiqXzjj1355LbY0jYy/9D+KU+xrv9rhG35FKIP4W9+Z8e5/nPD//vaI3/nb+yKrAKloyZAUw2nOmKaMh48eSySRyhHf+WInEQIQAg7zhDHO2M0RIXS4OkzYbs7w6sNHuHf3Hvp+g+eefQ5P33sKlIE0zojjiPlwADjBnCuGdbQQU7btVK60RVQ4SYSNdw7nFxd49vk34NkX3ohbT93Fz37yJTw+7HG4OgjUQ7Zov4yu97i13WDHI0bMcCmB4oxbQw8fAu6dbeFzwrWTKOAOCV5B7kMCBva4HTw2jnDROfiUMU8JERkHznDbDne2G4wHcTBi3ovu0w0IrsPFxQVm55EPBzAxnCc8dWuLWxc97pCDB+HVKWACI248PANDAvqtQ3/hMO8JcWS8djUCc0KYe8GHm2SPzGOCmyb4vEeco6SaJZtDA3idwZTAAQATHIciS9v/NfGTC83IiiW19hjUsao4GDDMwLIPG4Nt6Y5ZRnXdZDMsPl3ZbuUQqXXcufpZsTWKbGzlABp8Umr6RJJGmbJGmOmrvRNHvM6dkEZWSJAsDmMncCApZ7icEZzgbcXdNaa8OxqbRd6Zc1Ei0Jc2R3vwZT18su0lE2zRuq7sdV7MvxUWKu2s+XzzxtzafbrG5gyw4lmZFEM2Q3BqU9Z0fy7FPKbDKHOfZ0StHBtCh40LuLyMCF2HmIDDYcQrDx6CMcPNCdkFDOcjppzxeHfAS594GTS9AqDCzP18uz4tx9jJfxNpCfT6IZWfSuDttTQKqpJ+6mLmUsXLJP1NkWDcOG6OjI+V0+JUf6p3uxHGXE91TeCfJOpGMizCFE0ptaZtZqimS5rQqk1xAW41pd6iW5hZvNxZ0wHAivdqQl+VZFsEvbIplyQzTs6Bch1Pke+r9WqNzKONVwQhN4pKM35rr+1KfdHJJu2WopwtlLol4DDDFLqbDRZGTbO0iIA2Ymr9Zl5r2WjXTFkvtSM6QbuFXJeREQQzdlfCZz3O8rkazCf3hzK2ohFSVZiK8nfzvrrJwVvtvONnjyPTms8bh6ntBTMm2/vKv1raZBZahK3R2vGBUmQDMKFh11obQ+U5tg9sbxYeInvNkUSUdF1A33UYFO9FgJAlYsyiYECaE89icAZfI8VMOSwyp11w5Y2sgP3FvaMkZDLVDrwE30B+WJ1f0xjBOWHcXQnehhrWOSWUkyXn4RwhdZKCxXGG8x6xk5LtvXPIvgLRW3TE0rlU57AYxl0HD5LUzyb9yweJWhNDDpijVVOSUuM5k+ANxBnk5cTJ1j8ZZk7OiHHGPI+IaUZKM3JMtYiIzRGMB6p4t9LwDd+uZe2b6kKokaztxazpTQRgkbquzzd4WayYT+oz0GpgbTqdRQA2560qEyuPW9LyUllsaEX5mWt4k0WNZJ0T1kIzQmuCaWdtp1SrUooxQsfva1+rjicZGi36Wxy/6mBxpGDLjEb5q/fXsaMqu0SStgauXEx9TxKZKPyNIRgt4rghOaxxrqTywGlFMqD00ZS8qvxX/sHWBZWrmeVHAGgBcj1AHZi9RDoylR8PLzOiMtXkr3H8lhubQShVYWt6kxigMg7W0/jiYNR91Oqxy8OG0nmlfVHiHWu6Y5l7kWUpO4AyIuQZhRAEoBmaaMsJVGIjS1nXfWVrvpClzGVspRBKW624LLeDc1z2jWEFFL2nWaTWmFqunr1y9W/tx/rd7Q0ykjIyoQIDNtT1s72TUoITAB94dch0mnIrB6ziELbRyX7K4BQBZEzTiHEaS384M8hLyqY4gVa6MmskhvPwwxZnZxNu3b5dRn/r9m2cnZ1raj1r5KZUb+UsRTUEvo4QfAB3XA43wIRhGPDss8/i/GwC8Lgc0izm+3jK6tSgykgTkyVeznHRKUnlecW7ss2n8w19bmHp1NgGHH0q+G3CZ9RxoxGzxluovEsM1LL+C/HPpd/lC2PWED7DkFT3QilsvF1uffFFxs/+LOPiHPimX9kVJ5/3hF//727w4z9xhX/0jyd8zS/fql5hDsOq57Zq7Q/+kPTzl32FwwsvVH389i3gD/3WHv/utx7wJ/+mOMa8c/AA/uVPJlxdAc8+Q/iGr+lKBB0I+Kavd/ix92a8/6cYL30ceOGNFaMUuscZijMOIGUdo8nPmUGUQC7DsVab1mlKTIjM2M0jZgD7VyKuxwMub98BvMcbX3gTQtdh2PTIOWIa9+Ase6F1bBOWe5mZ1eoV+gleTE1xRLBE03cOYdsjB8KIiOiA7M0eZHjyyMTIDgidw2YIUgQmJwRm+JQxRKAjxjYxJmZsHaPLGVvMOKMOFyHgXudwHhxubxx6RxgwA1PCzFH0v74HkfCCmA5I8wHYEDIH7OYRB56xcx6vpRGv0owdM3hinOUedwBsgzj7x2nCPkXsdo9w5oB7IeDW0OHevTPMD2cwIl6jhJxndDkCOSJPs/BPYsBlZDchYUJKM2hmUGJx2oCREcGUkXUdKetOYvWhAQVuB2jhe+qezaAa/IsqR1v7utWjgVM85MQnKwdZQwmLrblso+EPVklU9QanEV4E1GimYhNT5evWVmathKjvylwifQ2PzWmFdU6aZpkyECXdl3xAJlIHPYE8YegDpjnh6tFjnA2nqidmjSJl5GRyU6NilcFazhKhAHWgdY5Zd20ejPfU1VnyGVecm42NRAATIRlMxWqevQ8g7+E1Oj4l0mJKxger7CapSYDMjMM0Y38YkeHhyGOMjHmesT/sRV+DHF5mIs0SkMNI+0l6IHI4HHD/tQfYbsW2mmapwApAqqz+PLxeP8bYwpl1fD3psxudUly2zeK+dfjkTfff0L0bPjj1zAkDq+l4+3krCG96OTX/aSPaThFrTXlYOslyAU9ujTMF2TfGoAoZKyMgO8KnuuGKNx6NAiT/QvE9E4qD6Gju296unEjGPskaJzrCWTXjzTVMYjVp7dStX7joS6UH+Q/pZ8XZt2555fgy49h8JaI4H7+49XfVeZGJKsyJVBitHEmLTjSypVXsW/pZO4dP0ZbkzFNZ1+PLGOayLy2g/PFzVeE8dkA1yujqOVLl+NQOKE7dope2CuqyuwtD1hpjxvrsp32vtU1KZ+1VnSXLT0lfVtX20ghYwWgdiVLedz36XqLF+r5H3/foFGNMyjQ3AkeFpxgn6piw15+gBdaBWiWtEp1Thw47wWKQgOWrcR3VCTYdDohxwv7qkYQ3a5g4Zd0LzpVncoxwQaSb8x4pRwTnQaHTrWpRqsdrU/WhSheCn+ExxxlypiQ8xxuAuabOJT1BYh0rZxJw/XlGlxKcRpaBUZxiqaRdxuLwM8W5WS7UGVtOMDf3iRJiCqSuP5/e50YvTFQwm+S3OQEqlolNDmcqqQp17UQRWmx9ZTJr3rVWHJcdqi8zdkknFFVu7jcHlTlkARSnS+vIObVj7QAJ+j2j7BiU6C3SaA6q0ZDmhF2P60hmkMgkBpWD6FSWsBUU2kuVVeIcc6ocW0plVZbLgU+7BiuNgEuzVCo8CmaZA1EQB5brAHh1mBEkQK6mKcL4CaOJbqsr0eo1pVq2WzopzTmWFQhafHyupqq2LVLF6yp8rhVGXA/KXIbqIuYYk756SBW24vS16dafQqUtjoG9QvUAB7eI1DQ6lCp9ZXZhJ/e1+5V2KhNR6lrzbEKJFrAZv1lW1Y6c0vsKOej14AHwf/sTjLe9FfiNvzHj3X9vxk/8xCdwdcV49rkeX/21T+Prf9XzCCRGkxVT8cHj1Vdm/OW//F58//e/jPuvjjg/7/BFX/Q0fts3vxOf89kXqsBn/N//nz+B//ZPfxAA8M//+X183ud/e3n/r/21n4kv/pI34A/8p/8YAPDRF6/wtjf9t+X7L/vyN+F/+B++CecXFwjOY5oYf+bP/AT+9t/6ID7wgftgAJ/1Wffwm3/r5+I3/IbPkaCHPCvfJjjv8RPveQ1/4S98CO9730N4T3jXu27jt/32d2C73cr06n61KLu6kPVPAHjttYQ/9sdGvO3thN/8W3p89z+IeN/7Mq6vGXfvEr7kiwO+8itExt2k3DMI5rj/mQ9l/OiPJfzMhxkPHjDmCNy9Q/i8z/H4iq8gaL2Acn3wAxF/+k8/wpd/ecIf+M/ehv/mv/pnePf3fBQPHhzw9rffwf/2d30RfuNv+ryy0H/y//Gj+K//q/cAAD7wwYT/6D+5Km39W7/I43/567o6SHDhkUL/DDY4hIZ2zMh+//vFkfXZn+3Qdaq3Qub89qXDO98R8K9+KuJDH8p4+9vbyWjeB5S99dGPyu93vH3Fw4nwZZ/j4Qh4z4cyXnwlC44ggI99bNZnRLdo2w2B8Pa3Odx/LeG978t40xv9ke4rUbUazZ2pevDJ8N9kJgIACg6JWSpiezFuD/OMmYH56hqHOeLuy5/E5a1bOEwjzs/PEboA5oR5HuVwphmz7fsqiahgDtrovfNgMOZZMZkcQN4jbHqwByIyMgG5CUd2psMFwAdC33vMs0dODh4ZPjP6zOgSY8iMDRgDgJ4Z25xwhoCtc7jVES7VMRYcQDEjpoQDIpzrEDZatZMI7irC0QjedGAmHPYTOBOSc3iQJjx0UTC5EmPgjEtI9Fh0hAkRhzxhv9+hDx7BO1x0Hk9fbPB4BMYp45wyZiR0ECD9wxzBeqiZKSG7iMwTOI2gyOrx0oJJlPTwSB3waou01R3JZGez4Vt1vIjfBTtVLZlUvptOYRV+qd7V0mWJwHzCdfO3y2AM0wGoeREJeRUna1sVdtG2bXTVTVmdYsyolYK96DQdyZTmnCXtIWUtdiVYdaIgSJ+6ziPOM6b9FRAcgBrhae8l1YtKRCvZ526hNywfWwdmLG3LNruIynhr8IHDEoO86nKnplkhJRSLLqpDqq34bocEVOgHuldnHMZJdUSPKWYcxhkPr3ZyEB86kEbiWcS6APZ7eO8hSdCMaZ4RH19pxVnCHDU1WDpyI4X8XF6fhmMMdQM2GklVwKvOVStaqepzwihoieKU3D26j5c4Viejfewz22g3OHxyo+y219KZxMufDGTicl9pzxxZta7qjcZDVQBp+U6QKsuSuiQnh0bAjRBSLZfUE81OZr6Y7bzsn51uyVRwMRrsREEaTEeOr/X8n5wr1hZsvho9G1Q3sQlNLvSjOxC0cKS9nuvY/qoxEUtYbjP+oILBoiyqROBmro7fs6QZ0io5TnHf1hESS8dj7Yicflqqa6WPU1GHN03Fk9bmpquEVp90bqFJXzp2jBm+edbyw4v7YHyfl23a8xodYgrRIlrnxD4EllkwhY9Q5R8647qWRmS26muzuBEu9GS+QuTQDxuEELDdbErUmPcrYFyo0855OCJ0voMjSXLyWiESVqq+sEdVB4lg9bQ5O3UGKYC3cxLx0xFc8Og3g6RSgnAYJ+yu95jHA5IKEU4Rh/0OyBlD6KUyTPBlfiyKoB96+C7A9x2goeEMi+yaSx9CkOpoxUnGLKnZYDBHEEEUdCLzwxl1AWCkHJVnZQXf72Sc7ABISfHNZiPVbBQ/Z5omzCnjepwQk5wwdZ3Hduhx6IM4/+O8AO+WDK4qeI2X2N4iQLwuZKd9dkIpn508SDEA88Ywdt7LejpNZ8qSQlV8Vs3etcOKReRYk0fc0m3dPzpzjQzLkEhJZHMRHFEpFlxtzYvJTlblScN4Kzzb1bPGljar04VKRTsr8uBDQOh69P1QogpZU4Cd4gW0imkZn+KDea806e1Z6UFEhuMWx6RGfptDz1Ku7A0ZmlZMXt5W9n6V70aTCh9c2qyHQ04iGBMADkLr5LVNTV9jlKruBTNHox9zjJVnqfiSClZFk4R3FnXY6gBSct34oVdaK8UyVqtszWcWXgPvQYqH0jq6ijOpOlaLkwABAABJREFUkWPiDBMHVErq9Fdlteo6XP5np+J2uE0kuFfBe6lyaM53yGG7cyhYbYCMPzfOMYJi1ZUIozo+ffWR1m4KftZ5XMuUQqvHjx5dZpyYnpQS8Of+HOP+awmf9dkbMBN+8icO+Iv//UfxMz+zw//uP3irpKJoxa0PfuAxfv9//F48fDjjrW89xy/7ZW/AJz6xx/d8z8fwj/7RS/g//Ofvwq/4qqdBlPGWN3f4yn/7Hr73H9/HvXsd/u2veF6x7AJ+0S9+Bm9+yzl+za/9DHz7X/1pnJ0F/M++6Z1wXpyk7/yMe3De4+L8EldXjG/+5u/A+973Cp57wwW+7MvfjJwz/tkPfQy/7/f8Q/z4e+7jD/4ffykO44g5zmBm/MD3v4L/7D//EaTEeNe7buMNz2/wwQ9c4ff8hz+Mr/265wAAm2EAOBZuYnplEbuaqm3O2RSBb/szE+7fZ7zjnQ4pET74gYzv+DszPv5Swm/4dSIjjtaAKzUCjL/9dxNe+jjj+TcQ3vkOQkzARz/G+J5/FPHjPwn8zt/hMWwqLICt6m6X8C2/8/sxjhlf+qUv4NX7B/zgD3wU//F/9N1gJvzm3/oFYACf+Qtu4yu+4ml83/e9gosLwrs+y8Ocf299i0Q0Ewg//C8S/se/GvGOtxN+1+8QeZrNedDoqnJ4I/vhpY/LkN70RsUNdXYoIHz7zW/y+Fc/FfHRlxLe9lbbB8ZfuBCo7ctZg0vUV4nmKBp9IJxvgMd74L0fzsDTMifTJPeebdb6nvx9pm199GMJKQfYgUdJr4alrEoUGGV1cjDD8EVZ96ZzUZxSXnSTlBlX+x2c98hwyIcrfPjjH0HkBBDhHW99O972lrfitYcPcDgcpAhETPC+SleTeSZXpHI2w5GmXFKTNeMdwiagP9ugP98iOcIuzqDOo9v0oODA0dL5Adc7+I7gHbAdOnTwGDhhQ4Q+ZgQGtonh+g7DU7dx5je4E87hx2v4wx6Xg8PGM+4wo08MHGbspwmP0oxtP+Du+TncNMGNMy5ubREvO7jtHXAOmHCN690BP/PgVTxIMx5jxqXrcK8LuJ0yzg4j9mHG5IGDZ6SOcfviDi4Z6BNjyMA5Z9wbAvjSY3oOuJoy8r0zjD7go9OMmSLYEShE5I7hXAIjaroog0jMdPYidyRiTKL+XM6gmEHBCitZZL7Zd9V2ZIYcXsqyixxS5444pY5tmMJ/lcak7cbeZFTH2Qlb6qbLetact5RrUfBUbVg1SsCckRUjzHpofckpw2W1j0l0OTgvzl8vGFlxfwBnwEUW/F/nkJPYO66XSq3D0MMHwu76Ecb9iDwf4LDy7AOSDUFWAb5GtbV64JPs6pPf67ic7uvMdlAluu0po6YEgORGUdXLe4eeAkIX4ILQxzRLRKIcUKeyL51zCMGDYwJnxmsPXkMIHW7dvYeu63H/wQOM44THV4+x2W5x0Q9KN7UYACmRERibzYA7zzwNZiAqfMr19RUePXyALj2AOBo/Pdv2X9f1aVWlBFDH0RioaIzQxuVT/1sUy6VTojZYT6JPv9MI4njh62WCovaxMOuF8d9sYOZPuSzVkDn9ORYu+FORP9UIMeOoNZhKvxviNrDuakhVBkerpnn1/NHstA6FIqBbx041MIzBnI5uOD1Ti+Zp+fkxo+SFkXnTctJySmE2yPImklMBc/4tzLXaW8aNryljrGtxypGqJ97qcDkek3WwvrT0oOpMhXWcdNesluTo69YGbEfT7sXy7XKdFs7ipr2lU6yJBMHKmcB18teOxcXesr0kRNuazot+WxQembFe9rVSZ7Etm/lv+r2eqCN+o3veHa1TnQurlBZCkKplXY8uKHaLncSw3G+RGmb8h+AF+cecrWocE9f1rj4cqvPB1clioctEUlKcnEQDOEfgzIhzxDyOmMcRKc4C8pkz4jwLqQTBLPLaT1KHgydC0NMaF4JOmEXP6WlyyiCtmknk4PVwkcEl7a1U9lLaMKczqTFdFQC51woXgB2YHbzPSF6wCVoHfowRc0yYpqkoEg6S2iFYbdbfKhOsDwxTmNodpPykSPaWcqtsWl82thKWrj/OU1HgxdAwA79xxsF4yol3aR8bsVjEZI1EopJmWcmZloTz+vXL8jKGRowlizi2njUHEAv+pM+tQB5q9KHi/uie5WwmMAHNPCzm1CABuCrQtnbt7BXnecH3avdH5RyFddk41+JI+fLxejR8HVQiGeULk9E2by0miPC+WmRKCwm0FU5XzkmTc4tjF5MXVD+tKseJg6ayPlwIZlHwwXgQV5ZifFqcgXZiLQdsBZ6qvGspE+uacZ1jdbI6olIVtdBy2Yeo/K6lfv3O0Yl3NDvm1JBNcLbqVN0/lXZOhDnceH3kReC554Df93t7vPHN99APGzy66vCH/uAH8E++9zX8W198G1/6pXeLrPgjf/j9ePhwxjf/ts/Ef/C734VxjMgx4R9+98fwf/pD78Ef+WPvxxd83gWeebrDl33pJd7+lh7f+4/v461vOcMf/tYvFvkxbBBTRsoZv+SXvBHf/ld/GvfubfBf/omvxmYzgJkwJ0ZSTKff//v/Ad73vlfwLd/yxfg/f+vXgEmiZz/+8cf4Lb/pb+Lb/uy/xFd+5Qv4gi84R04JV1cz/sgffS9SYvynf+Dz8I3f+AJikgSqb/uzH8Rf+os/AwCCXUkVF7LOLTX/rvP9kY8wnnsD4ff83gEX50Jz91/N+DN/esQ//5GMz/2chM/7vKVErpcJOsLXfBXhrW922Gyqzp0i8De+I+GHfjjjn/xTxld9NUpFbrt+5Eeu8dVf8zz++P/lK/GG558BA/jOv/sB/I7/9d/Bf/l//UH85t/6BQAzfvkvfyPu3jng+77vFTz7DOE3/vqh0HfS6AfTX0vvuNGHSudbIS3/fPhQ/r59mwqvtoMZgHD3tszLa69VDlYOOrnydpvm83OpcPnaA8Zzz7Z6C+G1K8ZjxfF+8eWMy6clPuTiXDr42oP1Ea/86/59+ez+A5NF0qYMhVEQEtmG2Opq0k5mFviVKIcc5KlMRZxnIGew98Ds8OjqMfruFfzsix/BdrvFxeUFrnc7MaoVm9GVqW04qsnrwjNq9LJdRAQXAnwXEPoBKXgkIiCEorcUDkMAeVJgS0YXPDoXMHDEBhLIE8AYHMEHj+12i/Nui7v9OTiN4H1GzxGeGV2WaDKaE1LMRWcaQoCfIzyAbtMjhQ5+ewHOAftNQpwT5hQl2oakOt8ZAnoQfFKsYALE6ehw1g3Y5Aw3z/AMBM448w5zT7h3vsUwMKazAXsihDkig5DIIzsGBVejcwWbQnBHmQDWuF/Vr6u8VKapOLNCxE6XX/UBxY5gMuzllUwwRQWNbneKm/PyCK/KuypzW8pd8PnGbKlvb9a5IZTSViMX7BHD7rTvbd8baD5lAB4QjF7o6Q6Bk6byZgJYaz+Sk0wIVhzJ4OG7AEcO0zhiniZwTgtcVbsyZ4Bc0RfapWiv9Swa/zgVYNAG51DLp2zWaL02XFjaKfFIJHbOsBnQ9R1STnCOsNtdlXkuLFJ1gKwHvrv9AVfXV9jvR8TM2I8TxnHEOM0IWpXZapzWwdUchBA8bl9eIgOYU8LV1RWm8YBpHJHTiKMIvJ9H16flGCsnkea9xEo5droh9ZsMLWUNiapoFV+bSt8YwkfKtlK9nQzJCbYuBounVzB/gjJPV9KMvAm2hRGiRrNiaRheDgBxsuQMIgfXyRhCCEhJ0xtL7zQCRHdBVuOuYgwpOD4iiCVENwQhHjsdJTuR8r5UfWNNIYoxNoYDRFipoBbF1QteQjEgNPe8mbf21LzqAXqHRkt470sZ2axjt7WwOJTinJMJAkhSMiwaYblereNI5yZXvB6jjwXPaBSGxUco5GU9qdUv9bRA/GE6DyU9RKOzFMfVaR8rrz92fFVmbqCU1HwHXWNRO8hJxRo7Mc85N+uiikaJ/JPfVGZmGQLbnhYkPl3QlznBUt68lz7Vqm6y9qyGdjWkqNA5t1WJUIWmc0uBAt0L0oWo/dZn5OwClozTMnTS+7zhjDgJoEyFOaKcukL7wYahYoY0OSSXEDkXJiuA905BkDM4R5FtnqQ0OVmoPsElYWHOLWmIbK8ZMbFWfHUOQ9ch+IBhe4YQAjbDAB86ceQQgZgwjVPTGCOQ7GDECOcDhm4ohJV1LaJGe+akiktr5BLJoU+Wftt6k5aI9gQgRcT9AXGcEMdJ+BgYU5oEBDQqgH4/AJlxmASkdZ5nDMMWfdcDvUPvOmzDOVwI2IROx7hBnCdMh4NGoGXMcY8IFucYJCLWeZJoM+W7IsIDvBd+MM9ZTtwQ4CBpHkTiiHMkFQwzGPCMFDcI0WNWg/H66jHGacb1Tk6dp3kWDJ2ckedYQFM5JzBJxE3X9RLxM6fKG8jSzuU0jToPVsoVCvUFeH3oK66aXcEHbPpQKryVYgQgiOMkF4W8OG1MISHAjlxbIy9o7zKnorgWHDPlUdlSE0yT1Ai1EAgZudC0bpwFj7KQ8zYiMjEhJ0JmAf89HEYcDoeSAhlBxWAyfWuROMkE5lyUfUJGmkbkOYITEFyPoTsD+DXkBHGkECO6iuXh9Ai6874YMzFLlTQG4IPxgSgYN57BaULMEePuCofdGQIyekcACT/ryQExIcYdQFuNjFQgeq3ihehlCkNTSALSv8SSb0iug+96LWyTkdMBOUcgH+B4gkdEyBk5AYEdHDw6p5KaZ2ROyDxpSnulI8OcM2mWokQu5uLkJnBKSJzhepn4+XDADEKeJ+Q4I+UZ8GLMIRqOocg08gz4jMgRU5qwHw+lXDqhjWoBOCepFholCnXTb8AJiLFaFMSCDyfFDOoBRnEqc0KeM6KGrQRIGj+c6AIkITaiG5CkpXAD9umUR5o+ZQDyRU44Sw8hzLpOiWqUnhkVZTs1irrphkTQSmNY2gV6MZbooF//dcDZOWAO2Gef6fCr/xfP4s9928fwXd/5Mn7pF1/A8YD3vecKP/MzOzz33Ab//rd8HoIjUE/I3uHrvu4FvPvdH8e7v/dlfMff/QR+6296E/qzcwwXKnO8BwUvEUg5SiUzZOSoxjLEEEu5R2bGOMmBx4/8ixfx3d/1IXzRFz2HP/SHvgKOZhzGESln3L0T8Ef/6C/DN3z9X8Ff+PPvwbd+6xcizSP+4Xf9LB48mPBFX3QPv+pXvUV4Ccma/G/+vXfh7//9l/DyJw8IocPZeYfpsEecJ9F1iwbS6IHN9Q1f73G+5aI/PXUP+KqvCvgbfzPin35/xud9jo6m2rYaNW2GNPCuXxDqmpujNBC+6Rs9fvhfZPzk+zO+6qs1u4EzkvZju3X4ff/J52PYBJhG+w3f+A581mffw/t/8j5+9sOv4bk3bBHjXHBxADFK2ar2aQVWcMZmQ3jmacHzKrH6BjhujmA2WhKnskVr9T2KpmNqJQHotNjCOKHsOyKNRTOHgt3PhLe/1eFH35Pxz/8F8NmfKX2wWf9L31Oxiq72wC0iAFnSLt8NvO8nM66uM87P7C7Cg0eM9/+0jGYczZhtHONA+a9qIiCQ6q1C/zpoxEjIOaLLHXzK6JwX3qAg/lNixAyM44hXH7yGKSa8dv0YH/jZn8X9j34Yj3av4CruMOYRgTRynbwAyGsIKjsCsZPUyCxRsz4qcLfLEgXMDq4/R7j1NPo7l8DZBt1HHsJxRIivImVG9AA7kXN7EB4h4vnzLZ463yDEawQkXDwfEILHC/tLwDv0Zwzka/DhEcA7cDgg74F5JLzMDj0ItzHAw+NN/gKUPcarK2w2HbqLS5x7OXD0SMhxwry9wjZPeOvtLabEeFsWh4sDAec9dpsOt+7cwu3gkeeXkThjcB7sGNEnzBQxHSJuR4dbSezjR57wuOsRkHGBhxg5wKXbSH6LNFwgHTzygZAP1wBnuEnkS3CCcDrrHCbvkHsHGhzggmQ1bHogeHA/SPqwl0h+JCCPEzBOcOMeFGecBUH1O0yskcwCtt5mKZVoMGd2HSrDJrG57ZARgOpludqvQsLHl9kEVOFqtIHyd6Vr28deHVFyICCmpelL8myG2gZq/3NIgBcoA0YWtcGrz4ACQAGkekO4dYGu79Gd30aOCY8++QrynBDSBtuz2wAOyzFwgjNfQKk27zQSNS0sW7MD11eJTDUdlMRvJ4dTDCS14RVfVBkdGEmKUKFGzoqfwi3aD6HDrfMLvPktb8ZTT93F/dce4NHVY/zwP7/COCUQadQWJw2dj2prOzx6fAUmh0OaQdwhOwI7h0QO2Xkg9IVXzpkwZyAjgMFwcBi8x93LrUSXnV/g5ZdfxiuvvIJXP/IhzOMewAU2m08/Nutfx/U/qVetfiKe5OWiVG9kPZmQRVZR3VIN0EYlLz6HGp7tKU5pH+rk4BrWzUD18Dbu2zVZHkX/NE6W48ih41bKoZMJR5sU3KTANc9q/1kFF6uCWv7WFxjYMrOCETrdYPUIGk+6KmPhxS/YCVs7vIaTEU60S2iwxNS44+V8Ld59qm9Uo4aWTd80nuqE4UYzW4yKsPwQ1QHmdG0Mz/umvranem2DRsKV9lY0X463oYyNF1NdVdJT72zSa0/M98LB+YRrjSNUes/rT2zsVA12+74cd/Bi7U+33AhJ7YG1TbTsDVEz32yjZH2VOJWzOZWb9kVdtFvr2ttWs/LFcjJGCjpqfaiqqEWzAVZZzKEPUmWlC744RkpaZJk7nXtnznTrGZf0onJKVO0DWJSZCQzonLSOjjpX9lv5Vs7gGOuPUkVOckIbfIDX1MSUkziXJvlxvoPzndKrAJc7H9B1g0TG9QMAIM1RnLuJS4VAMXoZiRgMDw+pZCmpeIpzlw0M1dXBArBwUWIUnA7vHUJw6HrBdMo0gyMqXpP95MbBog5mclQrMwJHtE+oc0Zq6BszEYGstKTRYGXhFjRJeojYFE2oZAmLxmm2/II12BO29CjPL/ewKEoNPS12eY24tHMmc8QXSlvzwsLAagutQyEnq3i4vL1unOa9XM+MbU6LkGYZo4HuV0W1NcWsz1xkiaMmckr3XI0bg+wD5TsSLZbAWRTICnfezCVnGOMm629DPu1klLmjKoLJ1aquwuIsjVH6Ze8SN7zBPuj6Gj9cvsYmfvG3OE7lgKKmVah8YOFLJQpcO8+85LMl4sUmVle1OGYB7SUpTzEeXu6sPGu5+I0zNStPbSmxKGVgw62xto0vtVPR6EXtAQnDeKLoYplRUqLJhmTz1VDTp7raO5aGhemPx21st8A73kmLecmc8Uu+7Bb+3Ld9DD/1r3bISYzNH/9xOTn/ml/xRvTqRPe+Uvw3fsMLePf3vowfe88j5MzwWmG19oGUthiwhN4GcsQMTamClpBywj/5vo8BAL7hV74dzAkp5QIuzxn4nM99CufnHX70R1+WQ4Kc8aM/9hoA4Ou/9gUE75GI4fTQ1HvCV37lc/j//JUPF/67lDXHE2ofbbfAZ7zTNV/Kmn/BFxD+xt8EPvwRKQjgT4UDLjigREm97yczXn4FOEx1C3kPvHr/9Lq/9W0Dbt8Z2mUFALzjnXfw/p+8j0984hrPvWGrB4LNe4teILzBZPDnfo7Du96lqWe6Pku+YrrWan+j3tS+Buth1xOGoteZ6mj9+2Vf4fCeH8/4sfdk3L0N/NJf4jH0wA//RMLf/I6I4IGYlqLpsz7T4U1vJLz4Mcaf+u9m/Jr/ucdzzxI+/gnGX/nrsUDxENV5BEMjSLnwIfkjg7WQgfGQwouVTHNiEOVyQC+wCyQGvhb9GccRRFcaIJBx2F9hTBPIE3yopiOrU19So+s8WVSdRDylsvIMjcQngvMBYbOFOztH6AZ412kaJgGBQJ2D60VfY5KAh8EBnXfoiBGC+H42UWi+h+ylOU0gZJAnjDmBE2OKDGaH1AV4cug1lT7HGZk92FMpIOHyBJ4j4BJcxzg/HzAkYDPLwW+pvOw9Ot8heI/LrkPiBJcdIhMmSAT3PCX0CQhM6NijY0JgoAewdbIeEwMgD/YdSMHSs+rqxtMpG0tuFBNPogM7OZSkEEAhgIce7APQD2B2wpfDAewcWB1LRLmkHa639mJnE058295XZcLruVaie3FR83m1g+1Lqv9W5/BpGd3qO+UBeVwP3Q23tNh15BC6DqHr5eArZ8Q5gSIQXEDX9zhyjKHZVzC9cZVxU7p9yi227HpJU7UbueqiRV9Q51nlXpWhr+1AAAhdQLfZ4NblBe7evStRdU72LxVnJmDQSqwyBYAU/pomxBS1KIy+jYTmLMAIMB2cCs6hI8kC6ULAtu9xcbbF9XbAZujhiRD1EOZUZs/Ph+vTcowVP9fR51XkUfPvwojbe9fP6nPuxKJWR5dsv5JuCAkvNdDvhdw/Ie9ez0XNpmsxyKpxsiZ2e2sTrlmEriomXgw9bjc0aopOKhHvLF5wziJA1GNbU5bEqDgCzLa+oFXOTo9rbZSbMi//rhvNlOqbprBVNGQ/rJTEk3OkM+UqxkR1+CyVq3rpRtSvDUOmHfXy77a9E/3WgboThrJx0XV/S+qdq04XG1ebglmAEFfPnUrLXLdf1MQb+MPxmtY1W7ZbuenSwK5jP/JGlm/N6UxFWWObeLZIM1fW3DkxvqvTb9VicVoc052lWtk7cs4SmeC9OF9AyiyFsQIEJygh8DYWRgXXBECOBBfAe/RdKKDKpMM2IFhLDeqCRI75EBQkXLD9UtIKQYZBRSSOaBLjQ8KSJcXsiMqacWZV/AomIkFwpAjwcEUZdSEIJhNJ9TM2MHoFpI9plrQFiFPvmaefRnAOKUZM0wGvvvqqCq8I57w4v7yD66TtruuwvTiHdw7BKU4TM5BmcIqYR0aOM+ZpRE4SneK7AOcJ/dBjszlTfD2HOE9IBITOw2VgHCfBK5sznPPIoYPzCc57dN4h+AGBJAL2ereDcwkxZfjQoe83CrqfRfDGiOvr6/K3/EyVT62cwyXCq91ntIwKtnltU9LsslTWddveBTV61dFTzGNVnhQ707AcWBU0BsCKz9YaSKf2ReOdl183MVrmck9NNayKouiEXIxvS8GNihGVUpIIIYtWtJHYPi4793gHtw7bU/ySDIwrQypBgTXSj0Epg3KGljwukb52eGWbkkxGglbjU0VdWXlx+ChOjilghgbG3BjGjSEMkghz773Oj6Ztlsg7Jzh73iMprdR5Z+UDgPdL2mPWCGtezZxG3mUWx26NGFYeihv4bxXximPakIhh4GlEafC05E0wkH9GcBLpUOsa1FNoc4JaSnYLsO/IZBw1Dp+qdM/WmaZ4VJEnMFkoSxt8gCOg6wYwWHFFMuaGt6WcxGHGp9T41dS0+369qch+NXJP/7pzp5nbLNV752nCZgg4O3fYXWc8vooYtsCrr0q40AtvuoTvel2HBB8COu7w5rdJYy+/PGKcIyg4xLnBbNKuZcWOW6fKxpSAeULOjDnKAcdLH98BAP6LP/wD+C/+8A/cOP5xjFLYJDNe0X6+8YULnF+cAyA8vrouDoynn+lKn5zzYBBiVh3cANJLt6pefufO8dwyGMMAbDbA4QDs94zzMxRH7GI59Pc/+icJ3/kPEp5YZMx4mhm2AO7eDSrDzdCS6Pnzc1mLear7vNoZRZUW3CHKKIRfdNeGyzW6j/ET23cMRi+vwjQZr4L+ln02jfL5ZtPwRFMubF+z2T7Am97s8Ot+DeOv/vWE7/2+jO/9vhrL+LW/yKPzwN/5Zwm3zzUSUnv8zf+rDn/2z8/4yEcZf+K/rtFxlxfA1/+KgL/792PBLctc9eM6HzK2lMXpITllrUHk4OEwwCEmxsQzzoYe/eWZRHtlhp9mIEUcHj9CDB3ieMA8H/Dw+iFCmuBSxK2nn8Lm7Ay7+w9E5owTyDv43qp4W/QM0DnVb7LgwM0pAZERxwnzLFky267H5vwct25dYLp9ht0g1Yr7ix79dotbd5+Cn0f4wzXCISKnjPMzj23XIVzPIDcjjJPQyT6DGOgS0Hdb9OcXePT4McZxxLzfIzOwP5MI5z545ExIU8QYgOwYh+trxGnEJkrkzEgBOOtw9+lnEOeM8XpE2o1IuwMGL2mSQxa4i9t3LzFPCbtXDuAJ4EPGwc145A4ICPDwGLPwYv9oj41zeNNwiUfJYzo4zCrHOu+Qu4DJkVQ81EhzCuKx9155tXcKrC6RVCCHXg9I/XAG7nqk8zNkH5C7DnEcEQ+TVCnZ7XB49Ag0z2q7OolIYpMtStMNfS4uarec7OvWZl5EDJvzqaFE0a2pRrA4eoKN0tjiqrtVW3tlZzZymaG6CgGURBZ3mw1SYkxTggCSSZaY9x6Xm3Ns+g0O1wek/QSMGd4FnG/PceviDoBHq345EdggOCcRs1b4KZszEyiyf5EB0Py+6TL7YxEKXdq057now+44OQJ3bt/GxbPP4dnnnsOzzz6Dru+x2W5xtj3D4TBinmcJFuh6sQXmCXbkO8UZYZqw2+1B5Ive4JxDFzyGrkYJpzmAtIryHDO6rscwDNgOA4ZeoGo2fY/z7QZD3yN6kVfpiQLj5+563Y4xbhhsEUprGlYmXfXwJ58Jmu1dmiFaNFlOGNj+RUr4ZoCsommUUIpR/zquk17uhmCXzod6ul7fbYqqgR2aMVFxWgpjMCXYmEbjxeMm7Flen8vmF+FuRoOtQcMcmnlrmdGn9uDbaUGNaqpuyGYDlzWSP46Nubrhl5vfTnVrP2qXzLioCkvT0rKXjPJS4cFPGtfyu7KUxuxx0/PL73hFA+tHTEFqUyNP9mblHKu66dG5wtGzjV/0ZJvyd3VMWqRCq9iZEd06D9Zvqu1p1GcDJG6xHNaW6IA1WqHp7YL2Fnxgbdw0SnobVVoVdqWdE7PD6uAyARi8g/MCmCkpg31dF32VGS1WSt6pk6tGcamD0ion6huLka3zLA43UU5au+DUT5mVlUJQZtn62FSjtYgSc5iKgyMW7Ii+C3LaMo5ISRxIKRs2QtATrw6hE2B9qbajgKwN4LyUCjSAXKeptQ4ca3RFOaU0ZUUjuXxwoAy4Weiuhs1n5BTBnOFDkBQLLWTQdT2IokRqZ5RokpQyxnHEpGmVlpp8ysncOqIXNGH0Xn6bzFg5kxbzX9tbf18VGahzDCipSK7ytWLjrRe8bYvWFNxszpYozEhrFcl1Ozr2Gm1do3pIJ0KcuzXqmNUoXveh9c9J+8su2rvsHYs5b5+z7ax7mJrJKNntOmRi5TwNT7Jtr1K7UXRRD5PQzEvT1+IfQyMjUaOrCu0uHG+17+Y8t5/1VaKsmuggMUbrCe6Cx+koCNW4tzVt+7pci0o/J/k86jqU/hLVU9aGz4tdIU7QpfGhab+oEBJO72HiwgusWm3hy5VBV/Im2xu1X7YoBIILrpwUM0MqHljaDwiOI4iaYkJGCE+42v3ZiPJGZzRdhZp2lWU5Qtd1wo/cMtI1xlwMTptrM2ZM+lDB2ZPPUs4CPD5Pix61JLDmOXLoYhF1wlFMqnzJl7wBb33rZaPjVpktlX5TiaK1y4oeSOaA8N0Y53LYakbqQueyf5V9Twt6pHYyj/6q15pGzTn84Y9kfMd3Jmw2wK/51R7veLvD5aUY8JkZf+SPz3j8ePGicjm31EuO2Wmr27YvR3EKQfXDGqxPhdXcpPO02tft24SXXmI8fNRMVCMbHjyUub171/Cbmvk7Zcwz4wu/0OPtb3f4sfckvPoqEDrgcz/T4Vt/5YBv+oMCMvbZb3L4cLMe9+4Rfu/v7vDe92V86Gcz5hl47jmHX/yFHj/249KHNzznyvLdoIbX8R3xeJKiWWz8TdKBXdfBQQC3fWwPNDJSmjFOhEgJAxieGWGQ9Kvxupf1miKMg8u71FmeGaxldBl2SKOwMpkxTzN219fYjAcM84xNH3BxvsX+zgXy3GF7e4vN9gx3nnoavN8hP3boeQY4wpGHd04i4MGYD1I9L3RqqJeKKgBHgBIA029yAgeHftsjA5g4KQROlLn1HjFGEADfd3DdgO35FtNhwrTbAy6BXYQLHiE4OCfxeb3zcIGQtwHOJyTuEbyTogg68c5lBBDOHZA7wuZyiz463Gdg7wiRDZqnyv2FbVT4rmkqso4StZeBxCDH4gjyLEVZHIGDB3Ev8DLjAOSEvAtAziCOhhBUicVsOd3kvJIDhausnGKnrtaaaGm1BI20OsbKni/2QesYXxlGbfumE8rcqHzJ0OIbqPj1VH8kY8QJZl7KiHtxIBLLYc/Z2Tm2ZyW3udlTpnXo2xoe1DS/HB9sfzT9b3TVhe6nsj47VZwXetnyvpUkKtd2e4bLy0tstNDYZrPBZpoET1mL7Vj/2/kEVN7FhHEcEbquFEdqryLv2PaW7DvJbvGFhlK0qvNZ7QuVV//GV6UEg6me6p6SnFVBrf8G7NZl6sl6s2ScapJKK8VZBMHqcrA0CVPEealgntyNq9Y/xYZeEyE1QrB8Zo4DCMYUiLSynatAiOrKJSUcq0zFOVU+oGmUglGjhMo2i3bizOXHlG/pi87vibGcctgcGYNUN4NNWjXQ9Rm6KT7oSW3XRVhu5qr+yB22OU5Fc8ldtdmlgbMcx1JdOGI0NzyzUEqP2kMxTE5/Xg2rtTPt6O8TfXkSW1g7xtaPtxExN679yrhdOB2On2juY7CBuZXP5CEii/pqovrQCM9WtrV9brVzE7ZWSYVgECewaoMi+8uHxXCxfjpy2GwGdF2HW7cu0fc9zs81QirU45McIzhLFJb0UfbfnNqSxVmiPUQdahwPts6+YFIxakRY+Ttr+XOs5osIyx1hRqRUjrTS7GmOpdqd1diLccY4jthsenh4bLoAYuDhOGE8jBjnCSF0GDYbbM/OcHZ5gbOLcwzbMwxn5/Bdp9hfqkTVfFAAGsHpPRwNJWLMgcAxAl0Q5Uhz3CSlVJxcgqeQkGJEceTnhJSlehoNW4SuwzBsdB4cYmYMWxHucromZHC92wm+TlJMBiWy1kHdOkacKvcEOfCTydO0R0cljTXGCO/96QiGlbOtON1EfYeHRN6YA8Gx09+5OPXEHyh7hBka07g+GDB6tzk/3nE3OvDWCpApqTB1GIDzwpf1Z54nzPO0qES40NLK/Lav0aqk5QMUsFpxptb0PbtcncK6FlDdk0XSW1UlG7btJYbIkvIDccQmrgDS1id2lvCI6thVYUWGH9lw0IKpkxUUV/l2tgqjWdbL9nEIAb6J2mwnwTmn6ZvL9UzaV9N1qmrMcKYY6rwLRdWKyZZ0wagyu15OH6tM3yLGQqmYqinAYNU6KrwEaSq4pY/J81Jt1dbAHM/Fscei02USWgL5I0W38GujycaZWCKlnVSvDZqWbvIw54yQElyMwDwD84yZRzAi5hTreCtXXzgsFteNapo8W7OmGQ8fSlveB1xcXig2rcPDR3vsdhldTyAnIOL3npJwoZc+vlcwewCcJR3ceXzsJXFiPPVUh2mWSN3r61nHZ7JL5jyjVlhtr8wSldB1AYDHm958GwDw9b/ybfgdv+NzkJJgwxBJdd+cM3b7PeI8YzockDLj3lPCS1988RFSmuHYIeeInGZMhx1e+uhVmXMlCIAcDPaXGkoFuARqPHy4TGexaR4PjMMB6Dpge1yQbXH9+PtkvF//Kzx+8S/yhaozM+aZcXWlK2W8ceHZXOrVR0q7OQeKF+yGq3xd5fYRD9UbmXMBtiYQnn8D4Sd/kvGxj62iQyH7/iMfkeitNz6vGEeu2h0gM+51bNk0WsblbeDLvzyUYj/bQDjMwHs/lHGxBb7gHQ4f/nhzwO4A5x2+8BcyfuEXmI4vPfnQh2WO3/l223PNvkQdu1VlbuWJyX8QyaFWtIMBj7AZ0J9thOazVA5GZriUkMCY84jDYY84ZpyHDQYXcHa2Rb/dCH3uDhjnSXGKIzx5BOcxIyKrYU1EQL8BO8Arv8+ZcfXoMT7x0Y8inA0IncOdiwFnz9/DbbwFLkfcfuoWzs4v8NSzL2D/4AEef/zjiK+9ivT4oTisgsNut0OMEx5fPwYRYdieIcaEcZoxhA26MKBnhmcHmhhAQuSEoRtw99l7mOcZ19fXSGCkeUK/GUB+i/1jgFPGrVu3MAwb3Ll9B48ePMTDl3eI+YAJe5xvOvTbIDirDjiHB3cO22c2mGePs50DpRk5zUiBwZ7RU0ZHwMVFQLcJOHvhabw8Ma4+scMrY8JuTHAsKaNO01uNCqjIZeHzYFGPCQAbhALN4MSgMItucpaQg0cODugHOJK15hAQd6MeKEQgibyFq0Fc9eBLAoZb3b4465WHt+rLQpdpnEftb6FhV3GnFzxgea9Uz0R1iK35ALPap7ZpUWwMOY2FeIMbXwI5B/YiNEIX0PkAmhPyNGL36kPMk6TEboctnnvDC7h77w7WV8kc0XcRL/lUo3bdeN3kpjC+5b0DsdgWdohOCv6ABU8ndTYtW3vqmafwhhdewMXlBbz3uLi4AAPYDBv0ocMBB63AnhYFlhiEaY5gGvHg4SPElNEP26IflEriSSAAYpyR4iSH45mx2Q4YugEOhBQT9rsdDvsDxsMB8zQiRTlcMjzOn2/XpxUxdqS8r2i0ngqb0aEL3CgPQkh01I69QxpqI1LsD270s2p4mgF9tFdwTHCfKnTRnnNHwhSwU/g6nvqEOUhIq3k572uePGoqpSnyhnWStUKEU2XV/F5NzFZ5iqjOZ+WGpqAfO8VuctIs5k/XhW0ytZOmuLeh68V2yuvP1nNq72rHUGa2+Xv9ffv3zRcfvZNX/6Zi6C2jS44Zr7RX39860tYGrh6MNDToym8BY17Ot32fOS9p0ZQ11DW/0RhoR7VSHE+tae1DjQqx/dEMuIzreD+QCEqqzsLSc4ZRmv1T0hlrw6KUr17IC+J5gqDg9juq/y28ASbRQOTKiUTf9+j7DsMwoO8lfNcww+zKRGDFyBJcI0bODo6SCAEVNs4J4LtTJ1AxOkmQtgxDiRtlILNgsIizxCJ1sFCWbSwmlCVIQws2aFsppYJETURw3iIcGMF5dN4rDlJGinMBnhdjVZSnmJO4CZxgCxQcAUJZOQbUQSBr5byD8x2yd+hitzQkOIMVI6kYGgDgxAgmMFLyi7HnnARwmqAWmeKIGHNToav6N0LXoWepYBmCADDbqVRL01Q6gUrD+neRFRqZYWkmAJDSCYrjhv/B9mv9mmy+yCIfxdkGlmg5crIuGbUYhmp3hVFQ6XOl7zVPt89O7f+y26nZC83f0j8sHEbZIgxPsJPi41i03bytlaHURjSSfd3IiMpjyzhOyYI6Heo4aPXWGiNmlZjLuhj/dNz00Z7Mzb/ra5mbFyp9CX5gdcKC6r6WaCqjRp0Can6XzyovbCVZkZH1VjmwYxQFtcYfyR3UaO5GuxIBa/Kgvrg9hJJDAOFNRJoSuTY12KLAUBa55bpih6hMUmXbjA3hcx6scqyNWm3Xz5GDD5K6E/Q3OQfWVJ5QgJh1pVICaUpvZIbPDOekxH1hhs0eNF2mvU45jG1MTACFQdeCQB0D2GO3Az7w4Q6f+/lbDGeXcD4A5PBD//ABAOAd79yg227hhy0+7wufBv7Si/iu73oR3/J7vlCMUQZcJkQw/tbf/lkAwOd+/l2g2yDOB6CTPsXEGLOm+JNDTIQUBRQ6BMIcGYcExfHJhS98yZe/CfjjP4y/8x0/g9/0ze/SSqJCeJkdUgbGREjZIVJAcozP/YVP4e/9vZfw9//Bx/Cr/p23wjmHaZrlRD8B3//9MrYEQnYBHHqg0+gR0xuVXJgBhAhgwm4H/PSHAz7jMyr4PZjxo++bAUS85S0ert9U/uau5R6vIN9E2I17ABm37vVA6AoGLTPjvT86g1nTAjv1sJHT9x/A5DBlwhgZ+5mlIhrEngWAKTEOkTEmgDo5RMrswGGogNctecSpbIDicHN0OmVdp+SzPovwPe8G3vcTCTECAp8l++Px44wP/kzC2Zbw9rd7mUtNOWNAjFVfnYGUxQFv8A0qOcpe/MvfM+N6BH7713XY9qQGZiMzjO6B4gN4/JjxY+9NODsDPv/zQ+FLxpdVQoI0Lcw5gOGqk9S+twJTRAIb4AO2/QZnmzOcDwEpJ7w2zWLcKkfyIMScwWnGxAR2ScHpCcN2A0+EaX8QJ9k4IgThA+yc0p70buYkhxLaI84Zh6sr3H/pJQzbHimOoMMeiDOGjhBcwK2zDptNQOf/v9z9ebBtWZ7Xh31+a6299xnuve+9zKzKGrp6Uo/QLZrBbobG2NBgAZZAYCwpbEuWLNkRCsIGh2TC4T/8h8LhwGOEhBxyOMIOy4SRFBKSZWQGGwECgQbmphu6u7q65qrMfJnvvTucc/bea/Afv7XWXvvc87IyscOUtKtu3nfPsPcafus3/76/RBosXO8Y/ZE5TYjT8x9zZ2NSypUDA8YGIobZJ8bDiSFpEyObAyLiLMkIU/C5aUZcMGazw+bq5gYBnLGIJObpSIwTXWewdmDYOPrNBuksx9NE9AmiVhPEflLaGDrSnJiTzzwlMoUTINirHYONXPXCIcGVM9yOM2EcSd4j2UmpAacsGWogbsmAjpIosDspJTwnjHckMcR5whshbnoNPDqHdA4TogZSekeMnerGKZfhiz7PtETb6CgNagGpsePPM6Cg4TnFlpKGunPgjbPPrO7RzLMK8XLv1fDWZ6fYJdX2MKizEDBRwf2s7Ygml4/mIZ2OR0yA4FWH6oeB7W7P/tkTuk2Dg1ieYyy5VUce2uKjKI1JhAK90FajLHNc7IJL9liBEFr00yKXFRZmCRQu+Zrra7/bs91uMWJUHqOVHDc3N5xOJ+7u70kpEmJASLkr9ZIZm4Bpmpimia5X/v0oy77sVSzBR80Yc87RuQ7rmuSRjCss3yJT/O/19XcJvn+mYRdA5kKeRZuq7y4R4rYj2/pqbphURVrOQ0s0yghUKDQRnkfrnC69+NFm12BGld+xIIFn5tlmP6mwNFjXYZsUwpLBWRXg6mwpYKuhMmMpcyxMsDEAzjOhioFQ+jB9mL/vQ7PIMpMTadTRzPXUYRAXvTulddrja595Ps7yW5o5NXNrDYCPsWe6no3qL8WxpXdaG7orK+E1DtJiUD3GM1q+V9a6OMWKA6zsa86yIpfcUUrNzqaVmc4yfHnttNdZiy375xGjXbJtVo95NM8l8tIYl/X7djEym3kvc8zfaM6kvhSrY6wqpGXZm+W+OM1E04VUHn1uUQqyUpcdYp3r2W429EPPbrel63q22201zvRriWRVKCCJECB4PT82SZ2byQ43m3EbqmLNYphqtlIZoan4Lz7j9qTQIOQ2i9/OpZjF2pFTaSTFVFP3TXmeWTptaT1/p50IQyLUDl1FCht8iox+JhBJIri+x7nujPR0z0LOVtWopKXvOlKK+JLxJbofKUQ0Ap10X001Y7VUU9vi4X1gmqLSQAiEeVKjBTUarHFYowZkSJq9U7KL+l5LX/thwI1jzb6rylRaSijrPLIQzhpTPl+NcsKCE3nJMZZKHV++b8VtItNhOZ9FnGWqNCkRMu3HFLP1Vhxjy6GT8nfDZyolpGUfzij80bWad3O/4jYRox16bS6x894zz36Rlxdum5LQlinqxqbFeJOG/oyWKVf+U+k5BwKk5d+p+WF1v9Xzoa5XyutYMgjq8412y4oxZ4XXjSnZnizPiVnxrYqWAg0rn1DlrNBFWdPa5KGy01gSbFjp6mhmRYjVZ73s25kKVHYzkrJibhZVqH6wwUqqjqmynzkLIO9vqTWt8rnwoNV6Lop4MaJjBWjOYPiZdJCc7QWAXfSMPKeYhJB3s3WM5UXDWluz7FzGL7TOqZGJOp5slWNqCIQQFMNGhJAgRDBmzPK4nN9W9q0NgA+9BKTbEH/Ffz2vO/hv3gN/FIA/+ed2fPIf+I08bFSZf/HNO/7NP/rXAPhlv/u/yFff/i6+CqQfSXzyu7/IN774kn/+D/4Mv/Gf+LHK9//2f/hl/uyf+Tr91vHWb/5V/DW3AwfBBYz723zxqxP/1i+6HMQAhdPWDLT9GzuePz/wr/61E5urfj32zQ3f+ys+zV/5y9/gv/U/+Iv85D/5yxn2Zb4aSf/mFz7g/oMj3/erPqt3/tU/yvbm5/mbf+Ml/9t/+5Yf+81/X12nf/9f/+s8f67fe7X7DN/83I/VR42vWb6xWav/558Z+G//lt/M7mZZq3//z/9JAH7lP/YTHH7su+r3wv5PAu9w+iX/AIdPXQHw5Od/Gv6Tv8J//LNv8l3/jf8y1ul6vPell/yJP/3/qt/1P/Y7lvvwTeBP8TC8yZ95eQMvIf8HgC+80Ky8P/Hzr/g7uy3wlPCJa4z767z/quful/7XmnVfrl/4w/8Gf/JPjHzH5wz/6D8yNLoTZ4py4Qfwuc8Zvvu7Il/8UuL/8e+N/MO/YwMkfEj8m3/0RAjw63+iq/MyuaT+j/yRE1/5auS3/4M7fvkv3yKIlgrFyJe/MvOZzwgEqWXjf+NvBf7Ivz7x5jX8gd+jNKF2gI7onXfhrTeFrjf1PL94lfjD/zfPOMI/8ns6+qFkfcdqXBapoAUqGfOztTcoelUJCGSYA9dztdlzs79m/+wGnzx3r14yTSE7NwUnwjwGkp8YCUxYJCV653hyvSduBsLkOT48cHo4ILajy87C0nk0JZiCdil2NjfmSJHDyxccD3f46cjd83d59mTHtrdc9bDtHW9eddjBYIzHbSybZ1ecmBhtxE4j0c/4rM8AOGvZ73dMc0TszMsX99zePrBJiU4Sbzzd0w3qHIpWOM4n7YKQAg6HsY6QnXrPnj3FWcv9q1tiiIzHO6If2Wwsttvg+o6UDCkId89fMB4mmB1iEvbmhB0GuutnBIlM3mATGB8Zjwcg4t5wDKbnuhfGJDztLO+nqDho04SEkB1jaRVQIiVSyNUKIRFSkRv6iTnzW+ZJs8KmSdut7g6Y7Ra73ajTTQxx6EES3jsKRqbSS6MPnJ+YImdobIvGRnx0tXqRkhQ1q/nDnGLN81NKtVFTadh1fn+l7qZirdwjln9mfdDPmK7D9ZZgDKHg1ZJ4uLsjzR7vA9Z06hR7csPTt9+i3z3ObDJGG0LEjClazmzRz0oRfqkskfQ44eZbXeWpNdEixuzoN7XcNkIjr9f3v765Zr/fE4N2sHddR+csb731JiEEvvnON/E+MvuEE/TsiiVKyUqD0+mEc47t7qpm2y/2SaoNYlITIHedo+97NsNQO5pKHv9HwRf9e339XTnGqsIriyJVLmk+VJ0UxhCDeiNDVkYvRXDS2V8XnTqVxbf2p1Hiq+CdH/36MEI1RqMuBZvjcVaQ1DmaHHFogdgLSK8CzCXNaAieELS0K8agzd5SMXrU2aN2w+tK5C7Prh1f+3udSdTgjJhaI6UMxZgFKLko6GLWLDJzxorFkZb1+ygHPq3unxaduBo6hcGfXS0H/hCFeTHgih2yGENUquHRXuZvQ+Nofezdf82zmrmdr3+dq7S4QIsBXj5V697PR5RfN813FyEEpMfMelnB1Lyy/P260q3zDLnzeSdew8xSasbRiKd6mybNunEytKNdHEEZD6vGFQs+xfJZazVbbBg2DP2gaf1Dz2azqVlHrXBMudOiEQhRAejVwZsg5Uww4yqIqUipi1/ooAjxhJ7pWOxWWQz9lKgd3xZHtqycNSklKLg1+X4hpyLHEDMv00wW5zQro3OW3jl6p52UjHXstjtCTHTdAwjMBWNGFDPEuqUUVMmkZLXFVVZbzFpO4VMJ0Www53DdwDBsiUaI2RqPMeDnWTvlRnVQWKuOB2NCFZpQMNNyhEq9fbonOW07pqIgGZzr2O12xBh5+vQpx+ORw/1dQ4tJS1hDzkpLeZ1NQ93VGXR+Li+QbLNn+iOZ2hIpBUyOmKlAz9k2aOahyfw+lOLJXBovufx3xb/O+EOhpyUr8/W8rCjBFXet5S2pOWnGoF3IhHmemed5wYEozulSdpOdZWsu//gSEcSajE/XOIgppYFFJih2ioj+jqIR7KII5m1aJYgXLryk5Lf8yFQ+2Tomy7wTus4pp0XpmUuYtDaQyzkqTpxyf5MjvK2MLu9Jmbfoup7rNEv4o0ygkX1VCdf1jfVZygujlK+UEoQi66Te0EjJXD1TbpXpKA3meRkpZRO69xXPjYa2SVqF7jVTQooO08iFlZwoClU5Q6ns90IPYrVhie0Uz9B2GgT02TiztpSNqR6m+CUK9J2Yq9O78qBEUxK7HJfyzJX+0uiMukev1ze+44feIvjIv/RP/Tt8zy/7FMFHfvGvf5N59Pz9v/F7+eGf+K6GVoTf9Qd+Pf+XP/Cn+Av/2k/xd/7il/nU9z7j1bsPfOVn3sNY4R/6/b+W6zcXjBnbWb7vV36Gn/uPv8q/8s/+MT79fW9gneFzv/ST/PLf8n0A/OCv/hz/yb/7d/g//N4/xud++BO43vLmd9zw637PjwDwu/7HP8Ef/p/+af7yH/tZ/taf/UU+9b3PuH5zx+lh4p1ffMHtewd+/Hf+cHWMDbuOf+j3/xr+jX/hz/F//9/8h/zlf+9nefapK975wgve//odv+K3fj9/9Y///GvX5P8Xa/W668d+y9/HX/q3foaf+4+/yh/6p/8dPvsDb3K8m/jiT73DD/2az/G1n33Oq3cfPvbYzq+Psu6nE7z3HK6u8znK/Pp1enPhb7/n9/T8y//7kT//52c+//nAp942fPkrgfffT3z3d1t+8ic3OVMMSmfmly8j770bOR7ick5ytvkf+pdOvPGG8IlPQN8L77yTePfdxBvX8K/9T7a8eZPp15jaxfTP/oWZn/7pyGc/a7i5Fu7vE7/4pYj38JO/0fFf+FVdHvWS5ZqkjKnNhC09dvU4m8LXpGQG5cBfSFz3Oz55/Qaf/s7vJEjixatXvLp7xfP336Wzhu3QgdnSWcs4BULIzpcYmd2AkOg3PX6eMFaIMTBlaIQUI53rwAhDVvS1QYihM9p5UZylnz1yOBBddtLsNIu9Dx45nZhOzwmTJ5xGTre3TA8H/DRiQ2DX9XT9wPbZG2qw9wMnJtIUGPqefg9mGpEU6bcb+qEDpzzOx6DOAOdyQoMhOgedY5sEF2FyhpAx1o3t2Ngdve3obM/xbuR0mjmeAodTYPKatdenGdlYjAn4MTCfEpuQ6CMQnWLvyYaZntvDzN0xcXo1Mt1P+FPuhulDDv5pQK7Yj8UokKiOMU2IMorlmOWLyoAAs4XZg3Fw+wCbDWm7IfWWZA0pTIBWLWEN0dhsmKgcOM/gFViVQavcfOwDaA5XY6hDUdjqfZr7lqvaULGUT2bPVlYmUg6mLMd6MZ6qRD03FysrEJxoWX2JdkUTtRu7GKKfSSEoXm8/sH12zebZFfZ6R+oOj6an/oGy5ovOI3nul9bkPPFCP/rYliy/a4ZV1VdUckciTjQRR7F9qT6D9trudho8dQ4h0Q09xhreeust5tk3up1esdhMeeFiVBxg6xw3Qcui+77PjdHaHSz8RzH3SoJQaVyXYmSeRg4P9/h5pvBjdwHf9dvh+uiOMXnsLHj0keooyldalJ36u5CvLKrZpWedOxnarKmCBSPtmCRrTo0T5VtFHS8R4/l77WfO/93+1Ah7e89Y8IfK4V5a1MeYW1KWEG/jrCjzuuwUu3zYXvfvc2deezDL2Fucmspc6kFTE7pcTSfyyhDP1+r8medzKIyjFfDV1HvkgWLZ0wSv7cx5Nob62Eojj++//DuP5WzNz+dzzsDa+6Syz2djWkzK5V+Xyf7xfdUgW0r4JJ+bwrTO1yrb8ep0+PCj+mic5fc6sxGKAbp+Us7nLMZ2MbfyOgsLatxqiKkIxLIa2QirwNIWw4KfAKIA0aU+SKgtgIdenWHb7ZYul1IWQ5ikjDjJguqTyJ0vScTodRxRGbmtipGj0kmzlSKLcy7ERMpApXoy0hKxScvh0H3OxntaMphErAKg5g0uCmTKjq2UAayNkYxzox2UOmdVqTSG7WbD7D3OOXxM+KCdK5Hc7TKD3jfLXrEAFr6aDXVZslqLU8lYh3MdfT8wk5WxLJyncSSGUDuEWutyKZBZMmWLsyNGJGPEtRlfMcbqGCvrvtkofsHNzQ3WWo6HQy2VKbw/idTIlNBg45ydp6WN9GuuVPZroXHyHpJEnT2wOKwzzZq8Z6SUgxksmWtVAysfKvd9zBvPS6/rbZtvrQ5OdmQWGZEyUTlxDc9KuZvnvPArKodtb/UhLoX8nIxjIrJOmS9jjPkPkeyYyqWmxWnWngm9rZb6Lg6Nst5NJ78qz6kyqdmuhedlA6HdN/1dsnjLSEuWk6vnUEopYo52lsytwrvaQFd9vfLt9V4VAVP/nZZylzrFRghVfhFLtmOrS+hnCn+vrxeSqgw4VfD9lJ1i65EVp2WOzJbxQHXeLZ9cdI3VWBvnWF3JQg/GZIepzcDTqvxqQw3RjrbG0FmXHfVaFijGg0gF3W0d3s1SPhKLK3mUUtME6MMv21n+m//zn+RP/5//Gj/7l77M4Xbk6dtX/Irf+v386t/5w48+//b3POO//4d+O//BH/kpPv+Xv8bP/IUvs9l3/NCv/Rw/8Y/8KJ/9wbcefecf+v2/hj/1f/wrfOGvfoOf+jO/mLtfpuqg+U3/1C8nkfjZv/QVfvo/+CIxJL7rR9+ujrH90y3/3f/db+Wv/PGf46f/3Bf5xi98wFf+9nvsn2549qlrfvx3/DA/8hu+e/XMH/o138k/8b/8LfzZ/+vf4Gs/+5znX37FZ37gTf7B3/dref+rr/6uHGMfd60uXbubDf/Mv/jb+H//n/4qX/ypd/jZ/+irPP3UFf+Vf/zH+LW/+5fwL/6T//bHHtfrrm+17qvrjFge6cNQz/0n3zL8j37flj/1p2b+9s8G/ua7nmfPhN/8kz2/5Sc3dN2SvapNfJazV93NsuiIP/ETHb/wBc+XvpTwPvHkCfyGn7D8K//4wCeeNDzVZLsF+KW/xHB3B9/4ZuSLX4LtFn7wByy//tc5vu/7bJ3D+Rko+klVc7NjjGxaSP4MWX+IYpWHxMRVv+XN3RO+69OfIzrh57/6RWYi8wfvqA7SdVgRsI4Uj4zRK7ZojPicdd4NPd3YadONGJnDvBj0nep2fa4+MXnNEc02tc7RhYAcT8QOQnLQd4iDLnqi94TDzDx7ptPE+HBgOpyw04SNgTeu9uyHgU+99YyU4HA6YUJiMpPCbMQcPAgBNwz0G8dsZ5Kh8qiuMeKxWmI6JHAp0RuDN3CyYLqOzWDpcQx0jLcz8RSZxshxjDxERcncTAFmT+oDYYrMY+TaCzGizzKWKD0+Oe6PgYeHwHg7MR0m/Dwj1TGWGyGQVnKg2l0FeiPraCKKUa0VSWQldYJkAKttZjcD6WpDGhw4Ha9pyuELqGw648brkM3rbJg1Ta5st2LzizxGUjqXTa3tnzsYl383D9DXG7G10qLOu15l/dUZR0LwIeZu8RAkETHE4CFEXDfgho7Nkx399R6335DC6dEcjZFq96WUmkfls7bSCZVPCItMq/b2BfurrEHIGFwl4KzHWoORxe+Az/duMNfLtdls1C4wgjOGvusw1vLs6TMOh6NWrOX9SUkdbiSjdhfqvxjnCTt1+OBr5viSLLSoC/pjEEOtvDElcJsifpo4HQ61VHWZ17ff9bEwxiIxZ2DAYtxe/nQxCko0vlzr77TmwOuvVplGcqZAxazJkdPq+8hG1KNnfetLiTFW/J7S6n09GGmU6KWrXPmdIAMhLoB2VfmPpYSylIOUBzfM49zhd2E1yjxTo5B/Kydgmd/aY509vA1zKfxs/Z36VwVeVl/Fun28fn5dS/3YwbcoAqvXWDOHS5tX1ryMq/xuHZTnn6cY5Becds0sKYyhnff5PV/nFAOaKPiasVUssnJeWiOk8k157WlaOV6b+yqNLnvT7mmJHK2iAcWQzAK2ZL4snRnL2n+42bw4s8v5K8Jacs19O4rX0/HauNS0XSmCOeboSwbTbs+a61xO0x0Yhg3b/Z5h6Nhstws4foIYYjZuUwXLTQZs1E5CPgR8BCMG5/rM8Lvq39DsoTWtxHqWNepZDWe1tmuKtxGbz2fGA0rZqZMS1lls1yM2l1oFdfRo3f4CsG0FzXbpHc5ooRUxYK3l6dOniLW8vLvjNM2c5ondbsvTp0+5vr5ht7vSLLGkeAoxeMZRwZzneYQYIEZsdgBFBMRineKz9ZsNrh8wrsdmtd8aHec4jlUQWpEabTVi8cFru+Z51o5q1mpUuNCwCM4JAyaXU2QsNRG2ux3WOT7xtmd7e8erFy/xfs4NEzLFtY4hNFNIeW4W4qr9rJxQlxhJqvfKlFr5mfIvo96h+t3CnfRu+j8n2m3PipaHplX2Zv7kBX70ukyxtTxI9S75i+tZpIUekVjP+mkcOZ1OhKDAx9glQ0jpbwHWbW6dT3VcPc/kDCFKA5nyFpLP63I2y32qYdZcudgf26xlcfDFkLRct8gwLtxgpR/o0zWQk/e27nGW+5U+tKSo8IPKJ88dhVmzabHGlA5SfWaxRgofThlWoXY6zBlgLX0gknMKRXHpcrMGHzN4f+NMFSlBDY3WrjFOC8/Ow0j6vi64qQ7Cuv51DTQzTWiy/vLzNCiX+XmWB6oIt0pqo+iHBGjnNl/XXGWetRaPOupEGkU3nyFjreII9oN2oZ3mXFI5ZzvndXrLud5FHf/F98+uzb7nt//eH+e3/94f/9DPlevJJ6/4B/+Hv+YjfRbUsfUP//M/8dr3+03Hb/tnf5zf9s++/vmut/z47/hhfvx3fDQHFMB3/cjb/BN/8Lc8ev1zv+QT/Ngl59BHuD7OWv13/lf/1Yuv33xiz+/6A7/+4nu/71/93Y9e++5f9in+Z3/iH3/tc37nP/fr+J3/3K979Pq3Wvdf+at6fuUv54yNpGq4rpxjVdfVM/vGU8M/9o+6hU8X3abqcFn3zbAR/71/ZqiBgPF00iyKBCkmfutvs6RoqiNLBDaWlVMM9F4p854f/ZGOX/ajgi16VMrZty0DywNZiQsW/gONnLFl/DnrOetR0RgMBiuWwXTs7MBb189w+w0/+kv/fr76za/xzRfvE+eRh+PIxjq2/cA2gLOeMWeEvXj5Ac5Ynmz2bPY7Pv0dn2V8OHC6P2jH7BDwEjGihqaAZupkhmdFcGKwHswpMLuR5GceZEammYN1ikV2OjLOgeMU8D5oBuo8IyEwPDwwhZk34xPmyfPNd58TsyPPiscRmVPAp5nD6UiIFtMnJFnMZiCFwMlPlMykG/uMoXf46UQUYdt3RCsMzhJCYJwnJCruWnSWNPQMN1eELjAdcuJDinixHE8nTApYo0lbNhp2V1cMm565G4jGEsYTr8bAYToxhTmz+eW/VIdQghDq2hlAjGK9WRbYIZHcmKXoSL4E+QQOnjQeSXOP7x1hY0hW6ErUJncwSUaxVEtwqJoKaOZcJrq1TdNcjxIlinDKOAVmEVaPr0LrNeBIYyc19Jx1tho3r+Ms8jrL3txALLF0qQ8xMZ9GkrWINdnWUEeX9JZoE8EmktUzFE0k+otdnAjRZ1iTvB4iy0mU82O7Xpf2rJ47x87X0xRchCQr/aDys4Q2xjornt/udkwidE5LKId+wHjPw8M9D7krSvGvJDLEScWK1vGfjgdEYBxPOGvpuq5WAYZcOh6CNqQSI5hU7FWtZkkx4KeR29tbnj9/zmka1VEOpWPOt931sRxjypDPjY3zNMD8qhTnwmMFZqX0XXwWiz4qZ9RVPlEOQDVZlqhN+ciHOYs+LPstxlLSmOpnHxHsyhJoforSHyMphCrY1kZdM/d66LNpcMm5w2LI6RlYe/RfN8vXG2F5XiyKvB7q8sXzNXrsidalzw6LD3Eerf9eC/fV5+rYWJjm+RZJKSNJdR6XGMv6vo/H82HOsXLf9rMflil26Vrvc44KpNbMphwQlgyyx/cvmTKXSXVxECwaXpEUzbhSQ2f57zqekmJ2LsguTGtxijX02x5jab5Pyh3d9Jy+/qQ1EZO6BkIx58saFuersTkLJHeTc66j6zq6vsc6V52HkgWIdrdceIRNFmMW8HtrJv1t7WJEF6yACqANxcEGGRi+8Ja0zEKkXccCXknev1hxFku2RelYW8AqC+5RcYypkalK7HIrFe/9ZmCcZ/qux8eE+Jk+d4Hsu54ut1Yu/DfFiA9eHVcx5LK/xXGZ8rkyOXJqXY91HRiHQnGqgY1RgNuUFPui4CoKWg6iSoHU8lB1ui98pQh452x2jFHXyXUdiLDfXxFDxDm3NBig6EsrlbHZmxUZlqNVDYJLV9W3Wmf4mblx/s+iBBa+WVxnUuiiUHWRTYul8noemR794+IlFz5xHq30XnEkSufjR1+Q8xztwpHWsqREezXgc2kwArWDa8tjH2cz1NOX1ntThNnjDI7li/VjNE6rRlYtjs9z+Zzqa9XZf4mnVf6Zf2RB+WpnULha9Uc1Ay1OsESh/8rVqjMyP6zq++uW5/rcotMsd12kczEQpM636AmyjGNhP3Vehb7bYM36Z1loxcVb04E6BlLmU1ExUyUQRDQLLN8/iEEdtCaPTUtiS6l0ydxzFYPVZ70hNuPVqSzLtcjgsn51XHncr1Xv7t7F/dV/i/3Vnh/4gR9gs9myv9oTQiD4gALPRE6nEzFFtrsdrlNMmWJ0WGtx1nJ7d8fh4cDxcCCEwM3NXrEs93usc/TDtj52mkameWLoNNBinEbnnVNDwtmO0tFXswYXCALrOrQc2jNOE8+fv8/xcOD25Uum8cQ4npA4IynQm4Q1KM6RGHwyzCFyOM2ZB8yEWUHUW9wdXTulg/F93T/z8Jzt3/x369oXuhASlpLta1Zy/LE6vubL5WmxgNAjkDum6lnRTOHNdsNbb32C7/+B7+dqf8XV1RWBWEv7BWHoB8bjkS98/vO8eP85X/niF9DMDyHYjvsfXjvq2uKvwnMWFrvojfXKMqLVUhY1WJo/CnFm/aCC7MdcVi/a5S4ufLlVkeoGXLgKP6m6bC7ZTFAzPVdfXVTV9i6r+7V8HKj3Lg4KQZv/OLF0xrLtBza7PZ/65KcYg2e723N6SEynkT5DTHSuA6QGvo6nE511XG/2dH3Hvh94QIjeq30ugM0BwqQBglSUz8LHEe2IKBE/zsQojF3ExcjJHZEU8NOR2UfGORCiEJJoJ9cQOMx6FuYQmfzM/cMDpuvp9x0awIJAJCTtnGdMorMCQaFjUtSS71LJk0LAJoWeSCJ0psMai7Mds2iDm+wzIlmD9NrZsyPgxlmDBNEREkze00nCmawviOD6DtcPeGPwKTEHzxg8Pnk9K5kWyq636kHtOphslaVF90xlUNkGkEw7Jgf6JGUe7oUogegtURw4A3bIJZmZZ1cnjAa/SqZuanjA62n5zA5b2XJLkH9VW3OJxguZFPnVOMlWps5F/a4IQ1m/BrVMsDi6VC7mygSrMCfRJKJoG5CSOZXSY8dYIinNrMpLyn8KTywvn63L+Ygv2JiPqwoaHtH6XPIjnXOcO8b6zjHnAHTJ9gohcDqeOJ1O9b4Vrzz/d7H1klanzIprHFPM1T2m6uQVXy3r85LlPlAhVUIITNPE8XjUjLFSFf6YkX1bXB8LY+yxIyArgGlRSqUSEotTq6WQ86sQUip+y+UNaYg/paWnYfGIq0Gg6bC1xE9yNkcIH3vJl9KP1zvFxJQMCPuISGMIJCJ+1mhJAU00maEUY1ogg30v5UDVkCnMrob2lyyeeCZoS4baJQ3xkdf+dQ6yRdNU/EVZDkdlOmUvMRSHYdVlV2uQiHHZxcfOqvRaMvgol7CUSZWyxW+VKbfOkLugcNfXH1PL+XfP73F+r3MvfkolTpFHL9WMq8wjZafLpQpRXddyeLKjJi2ZaWtJQVU4Hg+4Dvzs3lKjOJeYcjE+U8Mkl+csj2ud5WWkq50uUhxqOnTmoU0q72LQhZxxKYCxwmbTYZ1GKrpuoO8Gttstw2aDyR2GkpHaXbJMujoo8o9xHSQ10qwL7HKjBGsdpUukZt6ropZiVAWJnJ1TDICk57U67jI2UlwOD/m0kHIHnLIiZrPB9GogGgSfFDS57/uaCWvQqJ+1huQMyc/aLjuXR/W9Nh24vr7GdI5kDa7vNLU7Ri11yIaFNY5EKYsrRp/TKG4WcMNWAfBN0vTnfjPovcSCqDPR5bba+13UrpPzjBih6xzJJWzXMZ5GYjqBzdhwSdCKca+dgFwPIoqBlpSHh2YdRYRhGPDbLTc31xwOdsFgy/ugNlZRcnKJWoy5Q+NCZ9U5xmPPzuJUqJS30G/JiC60n1Ll0dLub8pdo1IqdrbOo+B5Fdqrj2mifGWApfQ6lYyphi+ZAvRcOv1JlUspOzuXWju9xzRNjNOUS1V1bI8ZrjIhk/ldKevNHdHr3BccrqzkZT6wlLMt/620ztJIvAS5TVp/xkg+S1ENm4L1ISXaWC25PK3KO1xmI1afY3TQMeNelP1p5YE12vhBsjEeQyKZtOKfaisWvr3IvnLlXNMKNlw+f54FXXCHMlIiCVUctTFcwsTcdCJjjCVZSKSsfEqBxFKWXM7rshyR0na2dBCrz89ZBMYkLZeK5LLLgntqKhh2RXZoWXRSmi5XeStmwogStWOVDxin5VTeWs0s7DrE2lw6bfBOHV/W9DWrrOs7Yop0XYf3XscUc+ZhJeGPrh+kaiheflPCCLMjnA5ESaTeKL3lMrCYIiE7xmToEJOIo0B23BvpcM4wGAgWZgIpTBzvPL5zbHuHMdCZJRBqU6Aj4iTiRHAZf6+zSvdGAkkioZaaBcrpsFGj9dPhwDxNyHxE/IiJM2k+EY4HrHgMEdOpoetPExFhjEKIahwnP5HmCRM8JmbG1FBQ2XdTshxSQsKUj3nRB8t3Mu4lZsUzazfq5T/5CUsACUByGVR1ilXj0CIEbOroJLJ1hk3+CVCDyYKwcQas4OKMCRPMp5xZbYgXjFUpyawtr2XJunrkPC87UB2w5Z0zTpDtEOp9yvnJpV4hqCyrekKqhqwuZboYZBi2G+bJ6/eygRlDwUCl4VPSHveiYVf7qfBtWMrQC65gMbEQ1ac66xhcz9ANuK5HxOF9gmj4jk9+Fmc7fvT7f4RvfPNrfOEXfo7D5DmNnl3X0XcdU+cIKTJFhXAY08ywveKtZ29x8/Qp4+EtDocD4zRy8BMxBLpxRkIk+cAcAg/TRBon4mlmazt6YwnHSHJwfzDsrKHvD+yHjjefbph9xI+Bu9Hz4CMSFZzehsgc4Rvvf8A8zbw6nHB9YmMHBhF2Q8996Jk8dCLYlNgkh/Mw357QfD+vZaPOMZ2OPKTI1bOnSOeY5gA+YEPCWmG32YK14ByhP2EeJo7xnuQm+tsjyc/cx6hNeuaZzWB4Oli2JPqUeIgH7scJuTWY3tDd7JiN0D3d4E4amAxy1JNkLRgFWye2tKuGmphcno4+LxY5lARSzrSXRFrZ1ok4TUSPRoidJQzZnRxyjrPJsqs6rFLVuSoNlqHIYxvskS1RX6faHPI6Xp8PlhTaT+TsteWn+HvPc/RLcfMy16wjsgDUn8JSompjwkWYfQ4YDxrA8LNnFrh79YJhM5BOJ8L0uJSSFGrpanu4NfMqNjbdY/vz0jqdX4IgdtlTlakZysBYUkj45AENuO+u98Aay9G5jsH0dJ3DWcvd3R23d3f8wi/8Au+8+27FJq72PFkPM9TGgDHMeG/xXmXGdrvFZkxmE5PipItj8Xwb+qGnHwas03EmZ0AWDLzCzc7hh75dro+eMbYi/tcY4LQOk/wdKYJ0+f5iCEFdIjmraxZqS9LW0JDyeJb7rzzO1RZ+fOwuZQJdmEIVoBdTHotr49xrWyRlyqD6wauhjCgjzffO31ZDQRajowhBKWWhjSIjDeEuArmsR75HM04u/Pv8teL4qGuXSlQZSpZfajezrlu5x7KWy3NkNdblmcvSSqWRhrOWv1Kzh6+98rzP9rCNip/P91tlDpY5fSsnW7nOM9bOn1V/Xxi7mMe081rw/bMXH2cdwupA1LVZGE89EM331o48efwgeLSPrUIp5ZkrCbS8v1ofc/n+hTk+inysBqGGu+sUO2wYBrpOu1F2Xa9A+60BL5Iz1dDq6lIfl0VoiXIUp2TXKy2aAkYr0nTHbOZVzt76nbqGKdf71yw5lnOrTm5TP0stLzSNEp5LkDJORImUFUVCwflDHYcRyQ0IBgKJGW2PDFQnktT10DFYayBZorVYq2UM1ijWiGbbWSy581zXVxooWVcaJdJ07SCmNgtAtC27wSEmd0RqsCoq7aRU16Slh1VWZnYIOKelsn72tQFKXb+WXgv/XG5WnRfl2Rd5YLEsUjlTZX+XzAeFVTszjmjJvNyAHM1siCTLrmq3rAmmfl8zavKzGsOnjbYuckf/rjJvdWXOmkv1W3m4qLPtLMqrjRrZ3LMGCS6Nv+Vr6QLvKjIuK75LlpO+WaPAJWWwOV9y/ryiSK+YUR61lPPdyqZ1BrHk8mQe7bf+UfUPWcanY15WacmspDGg27wUqJG7Rjeo06q8sOHfF+iq0FJiOferZ1Rmccb/q9Gcz6kUGbqU3ysYdxvgW+a7lr+PRrToUillfQYIQpCQ55UwVnlDlBzICTnrlTaIw5qez42nxggr17lMfm1G59lVZ5cSITc7ij7UTuC1/KNxypOoAZlyFxGD975CXyS08ytCxktb5FwLpUBa9nsJ4NJAaYSaaVD5dNROgvM8akZO1Mw2k8HclyxANXTVjk2ElPBRcjHwYtAubFaqLEnVq31Gv9LSQyGz5mA/ZmKPlbzmo5feKSpjqkxlTQtyNpzl9nneLY+9OKb2Dbnw9soCOf/46nNFCV3rog2fKjwj86AihdSYbzN1l+CcnuvHnrHNZsOUJs1mnH3lUfr1VJ9Xh7IIiWWM7WRK1utKP27PltQGGVour/pInhXbfuB6d8Xbb32S8XTk65sd03Rimia2kgP6BW8wByR91Owa0zl6Sqa7IKNjHg0+zNgIYoJmOAKenD0bIi5FxBgmokJLAMkIDxN0MeGut9ggmCgEn5hHr7hnorhdwScOD6eMfQYpQvQRK7AxQhp6emcwNgde5kCKee0sSGexVjuSxxQJ86zrYWzuNC4VZ1GdYhasoXOWrs8/o4KOi4EYLZGIhIiJCZei6pgGxhAIMeG8gvA7DFiDGSwmCqaPxMmSCoRBJpm0so9TFmmSMXgrsEGmlUg5vouPWKomnFLU8vhZFMTfBq0aKGesEcRZbFaakoYuVTS8hg+f8ZR6wyLTz+5T/270q5ZypeiPzRE4P+TFGZ2av1PT7TnRON2zzCzBzVh11BwICoFpPOHHkTTPmgV5dq1somZPCv/XIV7mRIWnF1mtv9a6TD3w5X5S9PCCM5r1KKPBr67rHz2rZOiVbLFxHHm4f+Du7o6Hh4czfWAlASgUVZqDaZlwqhU2eTPXv1G+YDP+aNnDQislk7bqHR/R5v7/9/WxM8bKQqrwOs/GgfOMsXNj/rLTRPJZLyUJunZGpGZdLAaM3j8mqae+KKJ6+BuBcTa+dh6vd44VpTkLpXr//HeOvp4b9AkgevATfvKqQDXRfinKxJlzoh1TXpHm53y8NJ8BqThHmYlcILICnnye5VSI1MiZUlfvfv735cP7+nk09FF5YnZCnaVtrtnvI01ldVUmf2Gur3utHeMlD3UxuIsTYv364/u32Wo1o6OplV6tcYj1/UILJjOy9myYD5lzuzcxZcO3STFbhlnO5tottki5tdFx9uXmHuWtcyfmen2rw4NlviGpwVGesehxlaoej7tmrZUSRP2e6wx979hfX9H3Pbvdjs72ONux3ezpuqF2GDKSwfsz+L6kVI32lDw1HZKUk3EE22+y8VRaDWuGS7KCZJymmMiAlLHOJ0nS8ons3NK7LmdowXeziFU+VgAro3VgFiBdPYNSHWMxazlVaKaE93POrIl1Pfuh55Of/CSneebpPNFv9xhj8NOMYNhsNso7gxpX19d7gg8E7yuWWWmb7DrNmLO2qx0/U1byS5aQs8XYBT97pnHKJZo5TpkzeXwEdZa51dlv6YVK9wttWOcU2wDYhMiTm6eIGO7u7wByd+DcUailT1ItZRGbM+MKgGx6Pbinrn2qMl0k48qhXaAURkrHsy59U+EUsoKbckZbfmdlln00ka97kW+7rNPi4VuNOaVUsxVLJnKGWtZIaIt12I75NSOqzqEkq7NZmmToc/N6ldIq1TA1cJ1fkBjzT9B9jDkqHDJfF5b0sYwtFoMaQoUOV06Typ6y/M2ZViIZHDYWdrbwbhHd6wL62mU8wmIcavbnkn2ofDnfv8yz0UIXbWLRR8q6prwO6zWWapos65YNlJQbdTSlr484b47+lywvk0uRTRaPVbEUGtBhwZgEuZOqtUvX6fojthrlrYxLxVAXgZAbgLCWe4txQj23MUYkW7bJGExn8rE0mZaU1mLyFYdkmjxT1ou0S3d+TkOS5zkEj/SLug6P9UiAp5+64l/4X+wRP2a+riUjRrRhiWKhBOZJSw4juk59P2Cd03Lz2RPHqQYYymdNbtIyT17lBaJ8TgyJiC9ZzqXssDgukhr/SUSxaoLH+0l106Sl6SanOcUYOR4P2s0zBow1bHcbos/dgD2kOEPW+2LSLLOQMS/FdkTxzCHhJFcqpOaMV8IV3njT8b/+g1dNVshyzleq6IfoJe210jPKXkrmhaJrVe8nBTKg6E1Sn63Ldm5OqsH6UYyohXd8tHHXJ6QSDFH5vowdSpDH5KwZYxfeHILPzhNojfnKNxodunOPza3PfefneO/FLafTyKsXLxWXa/YVD0wfVRXoekaNcSBNdn62vXS4C08sDtVyA0lJnVT57263Zbi+ousGnO2RAM+2T/jVf/+v5O033iIBX/nGV/nqN79Ockb1GWdxdOyf3JBC4OF0xBrDi/tbtv3Abr8jOIOZB8aDQaaJDov4QPKRSQzTccydvYVgeqJxHP2ReY48nCaORnijg00QtleBlCyBHYcpcn+Y6AfFTNoAnU+8+obinT3d7CE50gkGF9nbwCc/+QncZuDd5+9xOh65f/6BfvetN9hsd+zfuqaC1x+ORO+RWTugp26DdI7uqXbNnuZRs05PI90c2KfIsRPYWLormE6WdLpCwoybH5Do8dOIDAOxM7ycAjOJt66e0JkNw/CMkAxODM4cselOHaSz1ywbr7hfkrEplQEGSpMgckmvMCDiUIqIxDQvTWqMIM4s3HXS77kpgYl4xgxyaZCkSJOFaoo11NJ0kY0JuIi81ah9Z36X8z9WV6XXxtyQ8vB8s2Ucep8oj+VG+XKicT7lhJNAxFrF3JKQEF+cl5C818oT5wgp8PDyA46bLenhwOwfd6UUSiDO1CzNcj4BxGjWdwx+ZSeV0ZX1Wdnej+wxDXaE4BHnELfYjz4EQopa0t/3XF9fPxpjCAFxWokxdB3vvfceX/va13n58iUPDw/6vmQ841iSehKEQLKa2KBVp8I4Tnjvc5Oyc6xEnZHrHcY6drsdw9ATU8JHxeYbp5HTeCTEUOfv/7OeMVbqSBdlOSst+bAWBbm9lsORI1S5lWeKqXoQWRnezXeLhEmNAZ7K/agaW+shrgep3qDcObUvtfJ5NVpBcolDUW+XdOgKfn5mZBQDMqaEhMUwKW8mXbx8cB4Tf12HOowiSNNKqBUHhSQqeKEquJfjqOeZVO0sq3ZJQmunlZnWtbrAzMpTWpXlslMxr1vjbCr0UYyRdJbeXx9brIjX6T9rPbrSXyGhGoioYy1fyjPLStda82u5eFEq8jv1P80q161dRtIy73oEylmRx58nK2+FKb7uyvHhOpNVxkF5XjEuzpTB1T5lIbG+t77edjZLpIZ2G4adWBmJUu+b7y4lqs1qg6ojpNB+M9/q6BW18pQ/FGdWAaTNhr8xFfTRuY7ODbi+x3UdyeZyD5MV/7zkNht9WnFlWWaQalaFNdpBMVTshpSV8kaRLw6K6hDWxTFp2WI1VJMqKlVYytKQQ/LpWohKZyfU6GvZMyuGxNJBUnF99Cdkh1xEI5Ous3REQrKq1+RwqWKI5aWt65jLzyxYm5X8rMhb6zL2l2aOibFISsSkY6nYFgjGOKzL3ShTrGcyokpu2YcFW1L582Isp8wjqRSl/FaNSkHXre87uowbB5qh0RzHhgZF25ULGr2XhYWcZyIstN/khqWUy92W8cTyXnlWPl+tIV99fHkvC21JS4TlODQM6rUlBPVMlGBCK9caeVlmXxdgcYQXR1kMWi5mpCmrqZ8tAyo8pfBFcgYWjWxloeV6xhPkEqbU/K8kgJUkMFoFlyZrBg106ZykdictOykk3cf8QxIkmaXLGY0Tq/DAypUauRvzrkgZaW5YIkvATdqxLsuJiDobl0wwMvtaS9ry1ULbxQlQM0MkaYYFINYqPl9uGmSz8Z2wkJao9sIdFj2kYC4lVAEvXVOR0huhOPEKXbS8vwx+qZ80ItmVfEZfy9TqX+fZK6WcO0FtKBKKcVbOSSl1Tlqy6ENQfMOCuVrXOjvRqgH/YcJ/mVAjri+9TfuJ2Xtm77Vzb87YmrxnnufFKZPvpfSrUBilw2vBaux7l52MOWKeoTAWH+6iH5lmBFLXd3GiL/qsNqWoAeSMxxJDUEDnpNk3rrd0Q0eUACHhrEUETmHER3UAitHGJqXMUGV55sMtTETRf1o16NEaLnPR+a0Xvcq9i9/PfJBF96tGY0OXkGV2uWmRo+STVZ6ry1f3oV6vGXzd/+YcVF6Ryv0l8/PlVtVszc9tj5Gsbrm8l8QQReVqsWnyR85mqu84ZzlftKHv2V/ttcP0PDNPM0eOrG7WLHZdwyyTpepPy+qagrlSddGyKnreYtG/S6Qrz0kSSACHYT9seXb1hM9+4lPqTLq9w/iJafYgRjHi+o7gcxZlCoRJAc3JTsaCWyWIOnUyw1SHtCg8BBBMYjIRH/U9myUB1pGcxVsNvGyicGMhdIYoWoJ/8sKcIt2cGGyiC4JIRMKMl8TowPqAnWZO48w4eSKGgGHyEfGBbva4Trt/26FHXMT1HbZzBCsYZxUD0Ct+Z/SBNHvCHIizBoQsUeG6bCKamZQC1iSCwIR2Mzch4IMQBTrX0/cbrO3pMVx52BphIOIJ2jk9E+0CiVAEta6q0nO232pCStFGCt0UGk/N31Vw6qdigLRg2UqRsrJkatXvnTfTOxvacmDS8s/KE1Kl26IfrE5DYsm+j7HCbdQ75a8V2ZXaQ1od/KmR61AKLFV3iVXvWEsbWc5S69PI89BA0CUXYOmyCoF0xpLKfpS/Xi/X1nyNs23SFySf1ZA0MAgpN0IwGRvYsR02j28uomWXaHbl7e0dH7x4kYMvcWnGdGa8pfZl1Fbz85xhWjRxSHUAwEjOXI4VIqJURpESMYTM2ybmWRtdtAk2347Xx3KMxdju2qLAWVIGqYN2cS2lvjfVKG6MWpc7z7mtvG+jlCnbo1m9iMVw0WhciW4tUaUcnTPLeGzhv8bq76gKhsmEbqTBT0k5ope/LUa7yRmb31egDsUNydGekm7fZlnFGDWqGGNNR23TRYOf9e+siJX3YlEqWQ6iKUpvjZAt6yopYiRijUaA51kNEt8aUfmZyz/PDt1qiwIFVFCbAQZqxDArZVXkpqJPaZ1zudE6k68ApS/lbSt/0PLUZs9ZzbPy1jOFvBilatxkZ2Vmbapsx/od5W8Ld6kAsFUSNGVezbJJLltYfCF5n3IGz5IGSjUWTdHmSrQ9LQ4kdcU3mGgpYnI8Rg2euCjKF64gqjy0R6tg9xQBVlXYTM8I1cCtIqwIqoKvA9SU/7rMVROjCIP2NVOcHmuxCLKUIuYQ4GoOqXCAREMr+l2N6EjFEBCbM0KiZnilIJAMLpdT9psNXbeh6zf0my2u67Hi8/2L0R8U6LjBAASnDLrOKVYFIsVA8qka9JoyX5xaQMgONtF9M6SMSRo1uoQqZj4DvApCXxsBKA8KKRIyTdm8XkG0i6XbbnOnVzVYO2PxcyDOgRgUOyI5S7KWkwTA0zMjYrCd4KJgAZMC4mcsEVuUZFl2IAUF0HXO4axgl+Q8uk5To7uuRzvdCUksBkE7WEfFpMrftyYx7GLOmtKyHx8m7XC06fS1oApo8boozYW8DwmN4NmKf6RQTJEU1RGy3+2YpxHnHOM0MvlJ9XizBClcNkGdcTWLSRCwNJ12H5+tSCBJjlpF5XsSwTAAtpYxlbIUm2nCWVeVwJhU0YgYLWOSjAHYAFUvDjgohvA5z6uGWt6u88zTlPHC2qucw3J8jXVYEXprcSKMhyPzOLK5fkq0JjebyM6tYpRLfnpRAvMdF1aTcMbgjK2tt/WzAYlTSRhDIbo7JhI+aVlXiEsGyIoTiCEYC85gbMKL0eC1KKqeYg+BSU5xdjyYYLDR6ZmLCXEWEoQw17UAWfw+JPwcMBIQVF5iIBGZ/UQnlo3teCADZYcFRxCjyZxWhM44QoTJFzDwjDXYnKsQUlXwBW2HLtaBdRiZAY/DYjGYYUM/9EQXSTbQ2wTWMjMQY8KHhBGPSRFJAZOiOkCMYYoBrGGwVp1iooDTihNYursp70yZ57SyPmW80wz4h82ZKJrBljSCGxs9qNBZ5pWqJDU6RTRqtObHTFOACBujDj+xWe+LkSnMHKeRaZ4VyyVlzByrTlBLxkHKgMxtieKK5iGDhi9866KxkY0psepEfDidSEboT1tKN8GHw5FpmthkzKQ5ywVPIvjAdDgyjiOn05F+O9APPbvthk0/VIXfOqt8QRLGJGwj/kqnOMk6W0qKIaU0q/QSg2aT987ijGOaFDA/eU/yM/N4xFrFatnuO8ywJ94b0jjT99oN8eU4M/qZeZzo+p5+M5CcJQyO4MGHQJ9xYWPZP0EdmjVzsThYljLc4leR4vxrZH7V86spcC7vqToUaG1AbGgrE5A6BQ2ISaTkQSJi0WzSppsqmQeGoADpkq3jx/xluRbc0pRJN1XHmhpzQolxxKgyPZaM8kZ/NYVvZpqzTfv28h4i4LWcMMWYO3Mvuudihie2uw1wXI11u9mwubrBB8/V1RUPhwPvf/C+ZmVPs9ooKL0o2L/OX4JXGehc1QVtVCxD61VHLvJxWXf9z8l4nEnYLiMoRq/4Uj4oXAIqC7/z2ad4+iM73uh27L3l81/+RZ6/+oCrq4FNL7jBEueJkx/pkicc7lQm2I40zTDNmDliPBwmrxjMfiakwNBbphiZYuQgk+oKqBze0bHrHJunT5Cd4XaXGHzg6Snw5EqI2w2/eH/Pi2nmq6eET8KOgX00JPH0MTDEkZd24MW2J73/PilEjq/uISae3NwQjPDBaaaLgXt/4unTa549vebqyVM2Q8/2+gninGaPWUvfbQjhyHTyhHEmjJNi/M2BdPKYObAT8CYw2XvEqP00CoymU91zCnRB6G3Pk+sbttdXyLCji4ld9PhT4t1wYpoP3M0PELRSwIWExMRsHIjDmC2SAoSZKJEkAVDekrJ92qH4sNHo32GO5VBXHSYVe9cHkIgtpfe5MYo0jbwklrOwnDnNLsvZqyV9XPRM12qRxiOdcgRSs78NJMWdanUkgs+4h6nkH+sJynwLFPMRWWyRYnO3+MvVcpESMFTMtRCU5wUTKyZZyna5dao4htkjJtVM4il6peezyybtqhqE2pmy2E/FhqprdTFCe4l/JRbnowbFVEd3JBKnOOFMUsTVXEHRdRs2w55nT549SuEzxoDr8AHmeeYLX/wqv/D5LzAdRyQmOjFEQh2/IQfi81AkCVZUmh0PB07HAylOWsWHkKwQxXJMkeM84wnZB5Cr7oInjBPH+wce7u+5u7/DGKd6EtC9pqLj7/X1kR1jJWuqlICVaJ9Q7XGAKrBqeUI+FOV6lE7YanFC4wipkrc6WUoJngqkpQ35SnCzZCctSuviSFjuZVZtXjVql5Ue66pgL93imlFmI68cxrQ6jCXDR2X62gGk/9b7rhwPqbxeedclnaOJRFXVldXi1mjghUNYHrTai/ZstuvWvNeGBFL7iDOj58Jc11GKZpiUktnLJZHnw2/3LRbFV5o8qLSYlkssYFmbQqM12tfc+fGzl++1jqFKZ/J4DaWZw6JIqdIUzx4RFwukgmSvMrU+5KqzycMoM16mUeaeGsV1/e3VzCv5LfM1ZnFmLhksC+0teyOr+5/51VZrcXluazpJKWnnIoHOOhVMg+Jo9V1P5zRbzHUO13WKi2VtdksspdSmtCI3jWMspeW8AgVDKbHwNSm2X3FcsDgyCm9QJTIr2SGqcMgHtS2nbcutC51rZpgC/xurZYPt+dAsk5SxbzSl2XWKQ7HZDHSuY7ff03UuAw+n3LpcgUOJFjENH5VC9zruEGPOFDMVT2PpfmkbR7YaylAARVMFeSXkUqGU8ndUYVLnkkFcp93CcjRqzh0SlVcniEs5V6maBRT0O0aIQZsOZFB/bbbQqTPO2jXPyc4dVZvWBlylt5bIzymvOUPlqopSq6gVfpeWvUQ0cySZWEHPQ9N0pIY60vKKzrPhE2cDWpy45dHnPOhsDtLScBl4kUOZdk3z3jnvq+d1LYN1FiU4IBXjCBZ8jpL1s8jDakkvP4UBtc7AfA9SxMQFD690ryvGa8wZ2LXpQgzNNhala83i0jL4SlfGSFX2kQLrsKxd61ysMjxGbcBRsAoLDyu6Rg2IGG3QkR9qVvu30J/yQINp1qHlR8smlmeVrJ/lZzFWpO5nWeYFc8Qs8y/3L7uZ5xDL70wj6tgs5dKy1sXyZxoizuem8DLNGhFjMv4NtVPfeTZ1yVQp3stUM92b05GdtmvH8dl1/tIFPad8r2RPCur8mCYFAffBM3t15kc6EiifStohLk4z3mfHfm7gVGQJZb0z/5SGppbZtkbZslaKbeaz/FDMIWNtxeAMMSgAdNnjmHlLAmcsdDC7meADcwxanuI9PgZNIMiTLTqtIdNMUTaqymgq7p+KxjXdljU7E+9nB+1DrpX+maqsbQ9rynS2yqxe3njNbQtdtXr2h1x5EkvQtflWORuyntYyhrXytLYwpHkvU3fZs2W0jQ6l/xHRgPujeQnqkBfL7mqL6ZSvTNPMOE75TFFx8fys4OExzHWYlX/m/Vega1HHPSq7xGQ4h8wrbB6wsUYdAlaIRpj8XE+mGOFqv+dmd82z/TW9GJhn8FYDQDYH8/oeJ/raFCKHUTMZo9GGHyFGvBgiUfObREi5cUdH6b+SIApWEvuhZ991bHqHkLi9PXKVhD4InRh6YxgQ+pS0wUTU7MkgBplmNjax7xIyT5hjwISEiTB0HU4M+74HEvM0Y6JokwjRNYpG8MD93QMpCWOK2L6n32zBQ2c0MBhsxJiEB8I84U+eMAbEJ57QIahxHVFfxZQiPkYNYnWCGH0nhVF1yXFiQ+Ct7YZxOzLOgdk7kglYo4FdYwSMw9geEwMStVlUFIHZQJAzylXenRZjjtcdYCXT80Pe/s68rsjD5hEx85HF/JDlnkUno3xGFIw96wH6oVTHWGRXy6OQrJOcnx2yrMvZAq04rfM6s72LXlNFMY39U/8juG7gE598m6fP3sR1Pf6xqFnZ/t/qam2J/AIL72gG0/wj1QUtWcD6au1onz9vrNXEgaGHs4pP5xw4xzROjKeR01GDQm2SQOHFOvNFtyt8rx2jNGOOIkiURfcWg5UMBSGL3hVjrJ1sVxtxtj/fTtdHdowV46k4xiDPLxPSOXFoGVCk1Pa2RLQovLoFkj9f1em8VmXBqzFG411cYTk0L1dlZVE86+aa8p1FiaRuqiqwYgzOdc1jGguuUZ5Xym01uhsNMp1t+usIoHXqyJJ63H7tI5y7v7ur8KYi6/OJqOwwJar3Oi2vrfIKzhhDa9DVsqL2kdnYrD5xkQXboTmgiyGnvwtjKI+K5HK2R4vTFjK8jmktCs1rl2b1vaxEZGbUOpJElveVjEzFzkhAqBl5C9ZbCKFmHpbnRB6P8xLumGTBsyKtPNeqeDZzeCzs1t+imcvyDKnnaC1YvjUTaxnn+fafb4VkwkolKyEZJGmU3DnL/nqrEfPtJmeL9XT9QDcM2K7DGpejRbEx5E1W/Gw1Vss6S8od4bJBHDO9dV2XDXF1XIYc/S1YYerwisQoS2e5oM9NpfRWCtA3GdNnoW+DCi/jtKum7Qbm8ZTLkvK5NwIpZgweT4ieYejpnOPNZ08Zhl47V2ZBE+aZaZo0EyN4zVLJzqJixJczpFF7jzHqVLOuo+s046E16FNWYmdfcEwUO8hajaKFEIlIxUSz1mIJGK9PEecwJMKsGSTzOJK8B+OUXyfRMk2rJaPGUrGjiB6iAuaKNYqJsBkYhoHJT3Rjh0YEF4ym1gjTCL8QWfZNsgPxApGeKSiNKpJWuQ2ovt44YqQ4F/W82ZRAYi0JTK2Cdn6m1sfhtefpWznFHn2/dXjUWkZdmgrGvky9lv4B2RvYyK16FefuYsyVzKmY57is2fJ90SBwdbQ0fSYr7yOEnEETVl1Hi1M45G5PMWlJSYg2j0fqPjxmjSpBSmnhQqNtg45La1eU9vx8NJM2JEilUy0LTyz3TgDGLnNP63FUJ0rtWbvIOpI6BdU4ioshUQ3o8pMxwmzJrFwcyoVnlEx8KyX7I1S9RNAMlhLUMdnpGHKZTnVPGUpUYNFnOAvcNRss1tbyIpvLQzWJNpFCIoYcTCHjK5rsgszOb+oYH9N4CZpd3N3shLp/yH+7RHp/bQnY26Sg187gOtVB3WHk4V4j5vM8V0fcbmPpOhjDrXYj87OC9E+TdibzE1dzz3YMzONI1wX6btDAQgdiA9aFXDEQSmo5zgWlvU67nImzhNlzvLvDR888e7abLZvNlq7XzJL7u3vmeeZ4PzKPE/d3p9xwBk0ztsLxLjIfI4fpxBRmnt8eCDHSWUfXRSY/M02e08ljojoDis6UGvpMFMjKlHH78juRrNfq384Wc7TRLcr7F1hTDXRnfhmTlti0JZT61UjnItZEus7zwfsTh4Pl7l6q013y/zpjeTg88P7zkdtXM6/uctdmIwQbOZztv7+NmKAZUwvNlGzxdQfkonMLWWssLMEkxMQKWWKzvmoK2J+ou7GUEIcgzL4UDcS6ToWijTV01vDqFr7p15g67+yPSBczYHVPxDFse8RMRE4EnwMH4pEQiX4iSGAOmtk8TZ4YIj547h8S0QihU1yqaVLHmhGDsw636XFJ6INm+khKOGdxQ5dLFoXjOGcZmOi7jif7G968ecrbT95gIwamkTQJKVnodR03uz1EIUbhGALHhwe6fsBah09RHbli8MYy57OHU/2hN051C+/BK6j+G1c79n3PftMT55H33rnDu45tv2EzOHadY4fhlGCIkRAi96eREODdGfZ7xxtPe7pxop8jGwyDWN64fsau67keemLw3J4eMEkz7q0RTOeYBUIMHN57hR89wVmG7ZbdZg/A1m5InSUmwzTrTzjeMz6MzIcZk+DTbptpPTIRORKJyeNTwjlD31swgZQmmDTrLDwcuHKW735ypc1zcdyZmXkKWK974iSqTGLApoQNgWg7opmId554CrkzetGPFvp//VWcL2evpiLj1/Zce6cksvTPaW5h2oyTeqmgLb2BtLKm6A2LPlecYisWUw7peoB1XOeGRasXnX/P2sYZlVRWFX2iJNUmYxm2O773e7+f7f6KYbsh3D92ahf+ucIV4yJrvHypUrByPFW9trmPSMEgzupalunlfescXd8zbIZHjrGu60mu4+WLl7x8obhi43jKelZx27aVCg3mK4supfATC5529aVkQpOM8YzRUv9SCSLoeTqdTvgGW7R0ev92vT42+P6j16T8R0mizQKqkdoLDqzzq0Tk2o6IrUC9+P1y+i+8t3K8NE4QqYdFltT8UuKYSxTFlC6Sy1iKh7Uo8jRpm2ooK2Bm6dx0ju1S/90468rvYt+dz6I93+Wra0b3eD+KAXbJm/bINdI4L8q/JTUliWdOuvN7tcve2Eb13iBnXcmK4qsYGJKZ5YrZpuaQZiVL71fA6tWFZFJr00m983qysvr3IxpKzRo0LE33NLPmRNMZ6mz9KB9pHXrND2RDlZp1GPM9C3Wv6PLRpc7aMlj9iKn3XgopU7PEa2O8CL4Pf86jr65HceH8PuIFSaqQMqsFSNneajc675VKyPppbZlt2G639EPH1fUVXd8xbLa40pGy6+m6DmOdRiXiAuqr65kZcunEll1DbXr1Yik0a5WV5PM1WGWElp9qUCxrWpymrWMwv1mzK6xTcHtjLSE7bUxWEEIIRD8znR60o62f2WbH0G63Y7MZVCFPET+FbNRqGV0/qCOp7wf6vqfvHc4pVpiWxWhWlXVWs+2s04wFyVljGfMpxJBxHeIZL9bysmRMTW9XB8USx9MooGIKaQebVEGnjNY5Ev1MIpCMJ8WerlMhb3OkFiQ7tdLiFDCa/eeMzV3Yyv5BlLhwKNGAR8xjkAxYe9EvttqfTDmPlLHyh74eU8p4EiXDQaPlJmPLGGspWJMtj7503hppoP+qmEzLYC9n0q7PcS0JykmoPgTm4HO3vZiVp5YH0jSk0Bcf8fD6jOyYyeUFqfwvsXIAtuK/BkKqUyw7XvIcC1+VzLvrOrXyR/IgyYYskZRCfj1nMJIfUY3ostZlofSe6lTKmE+J6jSsDqgms9MYizU2lzqn7PySmg3fOsWowcEs2zI9lrOfzngLda7Z8ZcdgiKBUMrMkXxOmrnIgnNS71f+abPMK/KeLC3E1L2yVp1qJeMpSYJAHWMNcdV7pPWzKuFR97Vmw9YsKs1K0sh9VCxEHyrWVVmXQmB1z2NadKjVk19/bgBevYI//sfzHy6Rfup29b792ahztAFrhf2Vx9qE6yAGxe8yuZux6yLWzAybB5USPmfj5E6U0Xt2+4nN1tJvwVmHtVOWU+UenTomvK/yxuWsXuUbMPoJP80c7m6z2mm4ur7m6ipQHM8P9/f42RNmzVg73k9YGxj6pFkhJvFwd2AaTzycjkzeczhNAGz7jq6Dvg+M2TFmU24kU8/smrfU4E9joFbHUSryeNED63cfa5HrPxvdNKaCIVhPbXkH5yJPngSePJ34ju+4o+8n+uFY6aBkAVsxHI9HvvD5Iw93Ex88j9kpnEg2cvze9f4PvxgxYaEknX+W2Q1pF3279gRY6ZpxOe+oHBQEYzO3EeV/JRCRUkL74zTr1HgKjElYC2/cTHx+v3aMfeNTB7BzNX6LPRFCJASIUXK3UnW8+WCJweDnDMXSBhZSQqzjM597m0ji4e5esfJmpU3rHDYkbEoKp2AzbxeYwozxEylny5qkWKwmRZKf8aeR06s7Dh+8ZNs9RegxfZ/5oSUZLaGPQR2GMWnQaEowp0Qc1bHXoYDkzikki7WWYC0pdNihpzPCm596i03nSASmY+TODbqO08wpBvaTIEbYbTZcpxFrIgRDyPhjYhL3x5mdjRibSE5ydpvydu9HUgx0nWHYDVw/u+H6+pr9bq8YrjHhbAfWMHmPnwPzHBBJCqQeVOCO48zxcOT+4cD9w4nJ69neWgcxEuag+LIJIhZrEjddz7brsdMIRKINSExsTMBYoe8NHzjhpTWceocXCxuHls8H1biiVZghv2DTis1nwojq4pm/amn6clRFpNokWeBnuduc8ta+bNX2Yt+Xc1xuk2UilgprpOp9cXhJ1rNU30ypYIlSFYgSDlns9kW3KHKq6ry1VWeqzynXSu9uzZDCC3I5Z3XMWCjJFMk4rHN85pOf5ubJM66fPMP1A4hbStGbS4OEseRclwWuemPRUy58dfFLtGM+49GwNO2SLNcptydlGWzZ7LbsrvZstttHzzHGkIzh/v6e9957j+PphPeh8rfSwbg8f6V3ZjspkUgh4udZscLmGescWFsz/Uu2f+csLsMMlCCl956Hw4EpB6XK3Jd5fvtdH9kx1kaxlwhxKxSXzX0Unf2Izzg3GL71oiVlAqRGuWvutTKYSxbF8oGq2NmiHLu8aQvgM1mhrRHtxjFWFL0SjVJY2qVcKP+jIYbXzbn2c3r8vlT6pBBu3YuLS/It1uzRI6RZ98KasoLQpNmnC19eqdEXJievmROFJVwc6rkDqlpL+sxqFMvZmhXGdPbd9l6thKBRjlqiKB9rjdvU3Da9bk4tjZUxtwbykjFWwE8NwkIml/a+zPvxuOvSlHmj/y50UvTQldlUjbazJblgC71uTOfX2pjX3wr6zXoNqmMsn8ekNegpKbqEkQw07Czb7YbNZsPV1RWu6+g2veKJOZfB9xULS8dXcKzKLE39WUvFtOxp4xirZVnp8VwuOsUaB1s1G6TdqyrulvHkEkqXMyxKBggZIF2iZqn5eeZ0OKpTg4gx6vDa7rZsNxumAmA9jpXnWWdwxrEZBvp+wzB0uFx+KCL4bBSJJP1sBtgv2WM1Y0wyZhLpjLp1rQrGXBH6NDMsdKCdBsPSqCWmGhlMUTF1YoKARpqsGGxnshNM10zxZaglSG176hJ0KPupQr11jOlcY4y5SZ7hImFXnkJ17ixGW1odOYHqXGyNwoI1JCE7C5NAMlDSxeu5TCyYi819m3N/PsLzjLFzp/baOZbJPzs2C8h4SqlA2ed5pMrHWo7erMjZ2qgTxFhbGWUpwWtlfZFtNbIsSkErcNb6aSnkVBXuuv7L8VGHbOMcU36WMnZJfVLjHEvNkhd5X0opS1doKg9qndfFgWOsIUWDISr3yPMoTqviCC0bF9Ho86KcN3tb+fB6T1NKte354hgLaLAjR8srT887d17v2y5/+UelB80EKfcy1i5t00UIZ/hdRW5L3qcFPmpNdwtp5HUzZaNK1FjXN2WsthgymDON8nLGQ4VFf1qJ6HO6rOdU9cpXL4VXLzMFbLek3/RPrz6/+bN/GcYHkhWG7ZbPbT5Hb3s6u0UIGAL7myds9lvNcLWG3dBrw9TjRAgeP02EeSZMns98+jN84pOf4OoTb9DtNvQZF7HfbOiGnuvrm2og91k2bfZ7XOe4PRw5nk784le/zO3LF5x+/mcZNhuePHvKL/2RH+EHf+iH8T4wT54vf/FLHB8eMN4zHY6885WvsOkHnj15wtEGDi7w5V/8Es+fP+f5B1/h9vDA/V1i6Hq+9zPfRbfZsru54fTiA16+eJdttPTRMBfDLS00qV1CR7yPxOgpBBxCqGXLBnA1O1FW+7C+TOVl5a2YGwj4BHOEhCWKgYxHRPTs93tunn4/b7/9g/z63/CbuLq+4ermiRr2RrMTFHOz49133uHF8z/C4fZLvPOVO6yD3hn8cMXz/9J6/9/4a7+AGe8rNcUYaifUkqUPaFaDCF2nmIWpguqo7LHG4CAHj1Rmdn2vTnFrFE8xQQonYhh5eDgyTzNF/y+4tClpVtZmM/DEfYLf/fbL1Xj/wo/+JvywxyIMQ5+/G2snWR+0xPbl7R2nadJmCz7wcD8SgzaSCKVEOETeFmGaZ8Zx5MXz95mmicPhUOWqnaOC0RuTg2cqQ+boMXFuGrFkmREjafb408h4d8/p5S3pyVYzMulBLNF1pKQZY3MKtdOcRZGv5gRp9EiMuF6DXH3fa+alEZJ1pBgZrKHvLM/efpPOGQ4Pr5iT5971BO8JfmaaI0dJbHYbdkPH3ieMBIJTUI1gDGOYeTidsBY6BwntIG6NOo/8PCKS6Hphu+15+uSG/fU1292O4zgypRlre5INhGnG+5idCeoYk4z5NY4zh6Pu/cNhJDHgnGFjLCkJc15P/TE4cVx3Pduuw0wTxJloZpwIg3EM1nHdCU+cYW8NLztRFtuJZu47xcmKAfCJNKcMCGUw1pNMyM1ZhJTW/HUJPMmi3lRd5IJFU/X1cpJU8KjMqBK4gq+TIYc0dpWL9OMiU6Q4xzIfMKmUS1LNtDLOR0NhmYfqE0ahLRKP5SyNnV9Nn1R1jQJ+ENPi/FZYJQPWYrqBtz/zOZ48fYOrm2cgUnFGHy9RLmGuGkl5XpnMo68sptklXa7cpMpIsCbju1bbdtF3xAjGqmNsu98zbB+D7xujDULu7x94/vw54+lUSxqNLBm6tXIpLUPPGrk6YSVVx5ifZ5BcFRXX2bjGqmPM2MX5GELgcDww+7lZo9fJk2+P62M4xpbUwfzKo88sXsAWUP/xZ0q0NkPxNYSyaJeLI+g1B5cEKUdBq4KIbphq8csQV54NirRXj6sRxfwRU7sUqbO9KBM5UyyqwRG8rxgZ1PEvxmSbRfFRrotnJ5XMu/XrsTpVohr+Z0T8cUmsMoa8HkbbyBQc+WrsV2aaFoOOzBBLk5HCAEttsWTPeVWOz+b8UcdaDk4oII0Vs0LOFq8xPOvr66esM+2WtvbLXF/z/FxvWgyuS2NPUjIqshlVDKG8lzlUomuSHVRShIkIYi8/f6GDcyM5T/QM82z9mWIUL2u0OMcWii0/xWn0OCp8YU3gEVMTKc9Qpl1OSDuWwiVMggK8aa2lM5bddkM/DOz2e/qNOnpsZ7NTrMe5vsFlyXSGpe2sqfxlcUICNTqeomJZaTOPZS7ez7WjHhQsRc1s9N5XxziZXoqRrV3ZCh0KGeU7ZzIqjUkGLrfWLd3MEloG6gxWEil45umkpTSnic4Z+s7RdVo+SZJcxqg7o1Ekq2WZzuGco+s3ONczbLZa4uR6PdMhi22bMx6cqWsCGv12NjeEkJAdhTonzZBVDLPedorXlDTqNk0TIkI39FXRnU4jwU95bXXMYQ440+n5sZLT7LUr3uQDJk0YY2umVQiaVVM6w7XldknBSCpwtJElcymiGWQlDyZGDVPEeKGbUAqr9PfinGkVmyRCrqqj/EOyQS9VvcqixGgUM2ot7qLY5DMqFAdeK98UND1liVE5U3Henp83kQVbsb6dz3H+jpaKTRUjSXlWqke8nEeT971YwEUxKtFgUQ1Wz2WnmTGaWrjWRFsuUhRvdYrnpjIp1bLWovwuZ5TFqZXZY3FSWyMEyesukSSli9HC76TikpCznG0d37Lni3RsHZFtNqLJct85h0lRM22IWhKcCibawiNFStlV3gdZ1r8aGlANzkJfFKdYCFquFwJGIskktPuXVN67RKAvkC4pd5NaOg/WPioG6HSHjbBkqOayB5sdA7bwsILNkv9bFHwRWfxxtW1VNmpycw7F5FIHdGzGRowK+GwSKWRni59JITe0yD+a4RIqPZUsnNddhYasyR1KRQ3qcPXm+nNGS05CPt/DZsNmu2W/39M5R+c6rp9es9lt+eBwyxQ83aZjMI4n10+JWYmP00wYR57ur7gattw8e8Jwvcclxfy6fvKEznUMw5Z59px2E13X41yHOIdPiV/8uZ/j+Qfv8wtf/BLHh3vu33/Om2+8wRtvf5Krm6e8/fanuX35igMHrrY7LBDnWZsWGPBhIjzc8UE48EE48I0P3uXl7UtGZ3C7HZ/od+y6gbevnmH6jmQ7xHYE5xAz4MSpIV/ldV7+EDK4dQCfz0nVLU0NVLnGkC76T6oEXVd8rUoAQWtzMQgO8NmQLY5Vcvb0pt+w2+95+vRNbp4+5cnTZ9rQxoBFnbmdcfhpZhg2dK7LZcOKHYjr4Gz/rVW5WnkaKTf9WkojBXBWnV+dU5w5tRWTjjtjcJXwmqWYEAbEgnPZeS7gwXkY7YQXz5KBmvE6g2YFpgSHw4lPbtdg0z/3Mz/P5LZsNwOf++xn2Q4b9rt9zlgsTYsEmww2Ge4f7pimmfvb44JPW85vCIQQOR1P+NnTWYfphcF2gAZKwmliliPD1Z79zQ2bqx3DdqDvHL21zN6TojZHExsyBlhArPD3fednebazfNcPfA/bqx3eClOMvJomxpA4zlEdRYeRyc/E2UPX0YnQ9yckCN3QYZ2l713Nyuyt4sbeXF+x3QzcPHsDMYnb+YHRCg/BKySJgWmceelnboyh77T01BrLYHxeD2FjB262PVsJbCTwZBjY9FplEHMJrnPC1fWefj+ATaTotbFFhA7HvB/wW0i7Hts53GbAzxOH44jLdJ2sYDrL7uYG03vG2eBj4BsP7+MQdrZTHCYBxpnkZ0gOhsSw2SLJ4EU7jY8ENp1l3wsbC71E/OQ5TVGbQBtI3VyYnDqOrQVjkWQQc8p2RzmfhS6odnHFqTSyMG2KObzw+cfBX6r8bgNjS0BK9eqU0gq324lmB2rjqoy3lm3prHoszyhlytkh1MaDWj/Xub2rcjgHQJsvZWldrQLIwfe+02Ye3mO6Dtf3+DmSIrzx5qe5unnCJ97+Dnb7a5AuZ/t5GnWxeUajzz1+exn/2e9yncOYtFUMZaKlAqbNrCY3K3K2o+sHNtsd2/0Wlx3rZ08hRri/v+f999VRDqkGomsnckOGmanksgTKkpZqH48HHh4euL+7Z7PbsTUu6zTqOA4hYk2HsxaXoVbEqH11f3+Xn93uEKsGBd9O18dyjC0e2iVa22ZGNXSSv7NoipUoGgukCN3lvdY8SWp0ptR+pbnyq62DpHH0SLF2yr2q61rqT+k+V0sqjAowMoGsO0+mCgTcOlh0+mWMaTGYLi3iBQffuRttcYqdLWb9/LIHi6FxSWG59PjzpxejIQPJipYLpYbBKFOSvIfltLIYOkLdA4Fl/atTRjK/W4/tkh+q/e4qM65EPuoDy1wuzTcPrKbFnzHxeulcPprHOtU1aI3Bcpf1o/OBzyWf6+cuBiHA0v1QKgbZ6nZtNCEt8y0OKHUsaXZGodkyOFmtU/OdtBh151MXubROzVxbo/jMOSaFiUMGZNbnrFN1WRym7Tpk50zf94qrNWi5ZAXYN65iWplc7kw9xpIFR0NvyyjzPOPqLC8lWLqmpQxBceItbUZJOftlrCpQDCbZmtqtToeau1TTtYGMN6djVj5Dft2QjILNFrDxEBM+hJyKbBUXxGn3t1j4mUjN4rFWDb2+73FuwFhHN6jz0FiNMsVydl3GI7KGFLIivWhNrLLcqsOplHUE7WCUnTAkjR4ZY3B9RykDKQZpOafZD1mDGzXPPjv6fJwxISIS1OGZHTMxUQMRZd8qWOgjGhSKY9RHLbNZNK7HTqbyvUevV7D18h9V8lo2XMo0K3YmqDMnUUtyihxoZZPQ+BcamVj1SlFZlwqfvHgw9dAs487OixwNlWyEBa8ZBiU4pZ9MVTarI153fKVGSg1RVTowOVpZAMJb1XiRQ2tGXtfgEf/OYy4L0mjea/6wjHFBwYqk3OO6Mo8sj3RuxVmd1yPFVXCn8r78a5XBJ0ugDmO1u2sykLEhW8VnwURZhlGcY48la/kA9T4lq/IRSH3e24sLeb7CZU3L/zKZLUozChGRs/1szhxd1kKWzDdZ9jFWXabsUzkK0oxNMp2QS8kjMaz1Cu14mNAynqV8sbYNrTRUSmVfnzFZA0iNcyZReInO5YLbO/NjvYc1S8lWPwxsNxt22y2bzYbnx1fMccbHnt5Ytpshd9oNBES78YpURxxGdP9EQY2NtZkvkWWSjm+cJo7TxJe+8hW+8c47fPErX2Eej4TjPV0/MGW8RhDmaeJ0PDJPWm45zyOH6cTdqFk+d+OR98Y73j3d8vzlB9zf3WGMysZ9P7B3A1vXk8Rw8lqC5xNEo6XvWhuX+VVZ6Jhy99zcYKWAYJddbmUrrOjnMR9KF9SwpYN9cbI2FFJpUCBnfigRl4ZY5/TeVmXUe0qLJdt8vB65JajdVlgsUABF/89fyIHLOlZlYkCmZ5ODY/nzmtlmK/zKMi7qv+ua6ZJzOo0swkmvr3zpq5zMwNVuz1W/Z97vccnhvVfAarQz9fHhyGmauH15yzhNPNwdddy2CB6p2WXTqE0aQJ3gzi6dK6cIfpqxQ87Ez1mTtdFHXrcYfC3Pj0mDgG88vWHfRb7nO76D7fUV92Hm6D3cP3D0ASaPN45TFOZDYPYe6zp1NLrs6HQW6wydM/hZ96YzhsE5dsNG8WSHQbs8u1yimSKexCTgU+LoA2aODFkuJFDQ73zqTc6G2yRPj2dwPYPrKFk50SRwln6/wQ6dYiSGSJwV40wQ6DtMMmycYJzqU8mDDx4KnlLW24dhAOkIkgh+5P50pDeWzaBY1SYJEiMyB9LoAYPMyj8VgzhBCvRhoLPaYdigjs7Zh5yVlRBmMmAtCUcqndeTrKpPUv1PPdGV1k0NLDw6Oo91olZO578T5VyUL5X/tHpLhnmwSv/WLDKDRM4sbkoyAeKaR7zOtFs7zDLvaB1KcJal3ryRdeZAICV1YhvrkKBB1Kvrpzx5+ib7q6cMm22mLdXNLpVSXhpk1QnWw66L1zr5GhGvd3ukq0q1daqzUvK3sl1hrcP1nSYPvKbDY0qJ8TRyODzgg6dmphdabwajAWe1W1QnzgGrFJnmmWmcOJ1GrOvZ7qiwMsU/opiipsF1VUzTcTwpjiCt7vifA8eY5GyBgkejQuDMSBFVjPClhEXqQWoVnNZxshYTa7O8mK8xE//5Z6vVQcETKdhCrKKRhcCKMCzgcebMKVEU+KUxQDP/dHYo9a4LuLGo8FCg3vyZSwopy4EuUeZUDLqVctIoo1w6NMtzWsP9/5tLo9CL6lpquYsDYTGJmmh5M8rWsVXHn7epGoGr8cvq3ytHK2Vu7cFpOv9R9uOjzVvKAf8Y1/kerP+1su0a3rsw+/Z5xZG3kilnxuP55YzFGTWiYmsUlCckKHH+1iV7CbT/o8w1fcT1vDxm0U5dyJouCl6fVJsty9BsKMaIc5Zh6Nnvd2x3O7abLa5zmp4tBtcNio3V9TmtuNCawVkopUuaP5axxYowSYEUJQOFLk5uSJBxvkIIKrhToeOlQcjFtYKmCUnBCEo5uwTIoPo2ZwEWB8Pi1BOc1UI3S8aHcj2pD+z3e/bbDVf7HVc3N+z2V9o2XAyu70HADQPGGO3YaB3OdogowIPrugz073SkJtOHIQtSS0RBR2vGTMFuysIyiVQgdBJYsczTzJxGnGj69DgeNSvGlr1QbKFpmpjHiTB7XL/JgMJCiInTrODQD8cjD8cTD8eTOkK7ns98+jPs9nuun17j/czh+EBoQNnbs1Koq/CCJoE36wyNivUax9j6dzm8up+lA+XiSFVMkSCCqU0ZMu5MLvGLSahZjA2fN2fnIT8QypnOilSrXy6EJsvny+9U1H/dV8XOUlnn55k5r7+f/VppXN18yZJNsmS4kpZMJcmKl5beNvMSqc7Ocn4LXhSpGKNrmAHKOhRGWZWijHWU1plSj6LXKdVAQ5W89TNx5bfRmapLTewCkyCFULJS2CqCKcbFII5JMybCnOcoK0V7EWVrWizbXFzMwRhCyQSj6BTZyI4agCooiKk6VRrYhcZhV0ueC02kx1npCXKGm2a49Maq0WzNo73txOaOutlBFwMew2yWM1EytEq3y4IlW8aoXWqVAMvYjBiSBHwTGA7RM4cZH9qA4rKvisVVAihrGX1JH6jL3eoYzeWj4ja6vqtli30/KC6l0dK0aTxBChwODzzMI1vXs+kHnrz1pmIIvTLMhxMTia7XCLgtjkZEAxe5HD4E7Q48TjMx4yH+9Z/+ab7y9a/zH/2n/ykvX70ixEgIM9N4R7fb8N7Ll9zd3zMeT7x4/gEv3n+fr3z5K9zd3/H89gNuH+74ha99iSRguo67h3tu7+853d/hx5Gnn/0s/e6KJ7sn7ExPJxt8Spr2FA2CgoN7DKlzmUg1U1lCLmGfc3aTsWjjk0BKjiSB3HMlOwkeXy3/POfNAKlxSltjNRur0S1szmJsAy/6ugVpMHsStZlK8NrhuPAidUpcMAQbGz0GVo09lI8UfcHmRJdUx5ny4HM1J5L16pC0pFBizOtrslFtSUF1/lTOb0zkg1HnW9bCew+sszq+/s0PuA+WzTAwT0Lf92w3W+ZcDmmc8rDRe3zwfHD7ghgjXacZV+OsHVa9D8zR40tVS1KnmBHDputXsij2wl0YmR9uefeD9+g2PW8+e4aN6hyCRG8tziohjNFzN52IAl3X8fTmhqsnN7jxyDZGuv0NxxB5NXmGuzvMcMvhfmAaRwZrMTHgmQnTyHg8gnPYrme72THYno3t6IzleHfg1at7OJ7oh463b57xdOvYdbdM08hxPGG7HWa44m4OvDp5Zj8C0LkOHyMPdweudh1vbLZY07ExG3zwPBxHQpzoOsMbb12xv9ry1ic/wTxPPNzdMbuJ0R7Y9Vt61zFLJIpRXDkfON29IqXI3nXYBC4JE8pzN1ZLx4INWNPBp96iM5YndlPxyTAG283MPnJ3nHl49wUziW8eXyHA4BxvTR6/77g7HplOM2kOGB+JksAkbPQkI0SrTRaSderbDgkJEUJs5HFjczc2L1kXLQ2vit32uuuSo2fNB5ZnVAdLljfez4AwZ4GrMkcyrpcFbJX6MeuakjIgUVzwY5fy6upiWo1PDCtH2+oDZ/5zHwCxdLsdCWH0gadvvMX++gnf/X0/xM3NM4zdEaJCn0TvmSbPNM+P5h9SmzNWR7SSYlVmNxJ7ZUNekHHlO2qTKc9JkjKOW+bZxiLWIdZijVPnt6w9JOStmKaJ4/HIw8MBHzyRBWOyQJY4ZzMf8fr87OsxZH0P1TjnMHN7e4vruiZAsciC0mwna+aEEBjHiYeHB2Y/Zz1nyU7/dr0+umOsVURkUfaLAVqNgUTT+vuSU2cxGkpEpiWt1WcLfhj5s7LcT84OQfWANt7j4rypTpuSoVOcYtWruTy7jeYu0fvz8V+eT6lvLhGpOs9lER8xoiLkGx9f/nfrCLl0eB5HWr/l1Rha2b3VzGc5ti37Oc/AWX2+jRp+BGdMUXbOPyrr7b3IjBcvdxll8+izp+QprqZc1/Q1XP5xRlsTrZbltfqE9vPN+/UzeZmkHUPznGqsZOF0SfqYPGbkUnludocVhTPxONrKcjZT+lY7lOqvSw7EcwZ+0VF7wQmw0PEiN/OE6yNLBznnOrqux+YInd5PjY0Cjl0c38X5JWhL+zJ3U84fgiaprxelCHN9dFztR8pOrSRLtPnSEkHLv1h/P5Ed3UazwykG7uKcb897mYd2i9TuMn3uyNj1fe1shhGkdAa2SZ0WXaeA4dahOEWyZCBmg1YNT23lXlK36xCK8G1M/dZ3EXPmmyCE4LX8y1IdFRL19TK386w8Yx2YkikTCCEpaPTxxP3hwN39A7uwY7PRoIK1rnbeVAF66Xg3hvtCdStV5MMUvfV1zsszfVz4enUEtWdWoASHTJZV6+AAi1Om3Kf+h8qHHzM8OT9GzZdZPpua8486eEqGjpYTLjxinR922eGQWM6HDquZS5lFOvvJ45D02jfzRzLjLwvXrGXDwpZRSh39MueG6S/RYupYl+8V5rsEyvRcpjUSbj6HKyW2nOG8tnVbpPCUVD/b/rvsmaC6eCy8+9Eip/X3KmNs9YRyv0UgfjhNp9Vql7BkEqlyqKU7zezNqyvaubHQantJMzZp1kn3rNBsJOYQWsodNhOhnpeS+VnKn+u6N7yxPcNlzc55b2r++2FXcbLaXB672Wzo+gHnbP26956lA3BgDoE5BpLVEpUCSF5Ks0pzJoo+kP+3ohNg9oE5Tbzz3nt85Wtf4/0PPuD+4YG+74nRM84zx3HkcDxyGkfmbLDc393z4uULXt3d8u7L59weH/jg/pZkBDN0HB8OHO4fmI8j0Xt1pDqHGXqMdKSQs768FkJasVnXQeck2cFZvPBFB67LqZGFguNYeZcu6OvXefXTgHyXc9PoXvp7eXHRpZqAR8nGKnRQeELjgGuzBS8ySSX8ZlysxtV+TlldpuXMp1Npq0sZB1VvjSmtu+nl5SmYmpXvNDy0roNwkXpP48wxaMfrF6/utdy311LIaZ6wnZaG+hyoejicSCkypJ4YI6dpVHyx7BgLJcM7pezQtXVvBVGD2jlMnMELt3d37F++4PblS5L36jS1ln67QUQd1j4GRj8TQ0BSwjpL13V0YYaUiL3DhMhkZjbTTN+fCBuPiNCJICEgG4eIZ561466zhqHr2PdbeuvosBzjPfNp4nD7QNz03FztECxPjOUewxQTprOYrsP7kTlG5gwkbns14H0K+GRJEjVZ0hj8FEnRZ1mta9LZTksxvcfPMxIS2ESHRSIEiep8SurMCcFjBDpjMFEdUeIjEhM2JhzgUiIJuSzV0dsul7Ebprx28zxqKf1pYkqRF/dHBGFwPe5h5OrhwOE0Mk+eFPT+JhOxTXrMU8V4zI6TopPE5d/lagNaVd8rvL4VtuUoVduwObgX7JfzS4oMM1Rw/5TPQiJDxliL5GCNxWGwOfiauwfFSIpmqX4pI8nHSbJcfGRHNjpWG8SqwhiqnIlhSaIJOcupGwZ2V9dsd1dstvumC7YFFLe1hd6oa9H8tOudziJpUhnAUj0jeS0rH1zZV62x1PLItvqmaRqUK2mMaSefvxsjPiosiULGpMpTU15UMdqpPnlAloSiFQ3kWcYMo+LVw7hWSRMVD7hUKWizIc/s51XDso8iy/9eXh+rK2WJYC5RxWKE5U1rDeeq0C6C7RKeUzk80GxW/owShFQBFRrC0nOR8oF5rNAV59aCR6QRPuNsjcKWK8bchSgLlLTKzy9e9eVw1cNJGXo1cXmdU0xYDNM2WlaUTFNnRWUCxdmmCmTjfCx8saSrfYxsxFZHUFBWD8nQQlwVA6GMqeBn5SOab5DTx9PyDs1vXVgW5ZFUwXlNtSqpa1gwYxajPa99AVuuc2ZhlK+Z3dqxs+xFy4TOcxUvXYVGTPacr5wozd0loQz/zIBJgnZqAUglC3EBlI4hKR8yhugvRD9FgwQxkjtMlR1oFdJlLc2SgwDNGtQIrimff6zYfpzrslNsUSBXn4UswNNitFb+gUJ2dFoC2G8G+s0mY4kZkrEY63B9X/G21CmTGiM0FnmsClIxtARSNEjURg2xYMDJMmctm1GE0FQiy4lcypcq4GZxLKYUmRrlUarRmbKCvGBglY4s2oHJaYc4A8aqgz5EIKrhmGLKCrDQbxy77Yb9dku/3WH6oWKemVwOYE3BRbKUFso0vGUx5AQRdW5ZQRVC54iiUUg18lRwpqiZD0kSYhQMd44JJ4IVw2ny+HnCbjZYoxHalBTXqux0CB4RBTa2YjRwKTkte/b448xp8ry4u+d4PHE4nthfXbPd7Xny9ClPbm7ouqU0szQqqM4+1uRVzmebxWKsaJZQ5g/2QomyrmdW3hpvcmzOxtmT6rmOmW8Xh4vNDsgQFVPHZl5xjpm+OhOqFbEwNta8PT+zfr753EKP1WqsaxOixwftGqQZYwULrVFg6hjS2f31GcWhUTqzGeNyc4Gi7OYJlOfnKi1JCZPAxKIYNwp7++AiQlMpU1aDOiL63SRZIbV17OXrKesQZb6G3NnVmLoPulTFOeJwxmXoMVXorDO44KoiasqZEcmYgRlLEFmimqlWUKneUfXyIoRUPttWIjVKra5T1OySIgcaB90S5CrBuMZQWcms/Ls1+tWtVbO7Y0wEEQJqUNm0ZMCXRFmbz4dJhiiREHXesQYEmjLcxnlYAyyFhde91C65RQ8JYdH5Qkz4qFlAkXzeKFlyWYes5CGrZy/02dBQWhT0EPzjzwokEbrNwGa/49mbbzJkoPxpnBhPJw4vXzAeHpglgEm8eLhjjJ4vvXwPfOD48pb5/sD06p7t/oobZzXr4zTTDdr4xU8+45lZsBa32fDeixe8/+oVf/Wn/iY/9/mfZzqNuk/eE4I6wV6+esVXv/F1vvn8PZ6/fMlXv/kNvv61r/M3fuan+eDVC16O95zCzKv5gHRWAc6PJ8z9hEQAy0ziROClBCZr6KVDokHo6LuOq37A+gSzh95Bl428okunhDjlqzZYUhSInhiUZ5jcrb11ij2W+VkbqeWKa8zGVLV2GljYTKMpEKLiRsXamTTVuy50Tm1UUZqKmFwaWzKwz6/iUCu0spwblZGJhZ6VRqk4r+WzAVQ+ZsmSchZLih6JYIM6VhM5S3ectXFNq/rWwIRBMZBY4fWVaxaLDDuCtTw/nLRhiB1xztK5rmZ9BUkkMfS7K0IMnPyJEAOzJGJnobfarTBFkle8rZjhFEaDZoWOk+I8nWC32bDtN/z03/lbfOEXPs/XvvQlnt084Yd+8Ad58vQp33n93ZqBdTpye3/Hi9uXHF9+QJoOHKaJfYzq0BLD0Pf0s2eOibFzHIeBTix+4znc3hPCRNd39AZ2CL1xXA87tv2G/bCn63qMcby6uyVMI+9/8JzOGhyBYZ55QxIQeBVmkgzEzpF8Dtplx9iw6emTwUivZZrJ8xCEKSXm44E4T9z0wn7okEmQCdLDTDhMTPcjsYvEXrGSjBgkd5l12y0pwXGa2PQDw9U14TQxHibi4YQ5zdgxknykHwNCZPQzbrPl6kmPd8K0SxwtzJJ4fnvHaVR81onEO7MQQ8LGmee84GvTHS+OhruTZabDiqXrO00WshCNYeo6onXErocwkcKke+5DxmFdY3yXKoWSCqmQQUFtFuAcm6v9/UjpWp01cG7BkKhlzCJqsIgabK7vsX3P5voa1w/02y0xGWIyzLM2PJlOB2KY8YcThEAcJ628KJlkscigJdvINPNKxRArA8tyqwaIRVWSOEeMVQiQNM/4EBm229r4YwoRa7XqYhh6fJg4Hm4Zx+Oj+adcBluXqMpsfaG0AavBntV3X58NXe4jUoIy2fkeEgmvpc8C1mkgebvdsttt6dxjd840n3g4RY7jgWme0Az7lBvxRMVZ7Dr2V9ccjwfNfM46hit2lclGd84ou7u7Y399U6FkSqKSVvAovlhCbZvpdOR4OnIcR3wMy5zTMsdvx+tjOcYuGtBC3fhKEc1rrbGczt7LN23uvb5/QhX4gvnbntFiiLdEVxSocjj1fDTlksXTXj5TlaxEimooUxxjeZyXAlPtMtSIbAMuKvn5ZZx1fM3fNJ9Z33t9YEqUWs4U5Pb985yJ116NQ2dZ79Y5shifcva9tpa0GAXVQChfyL/XWX8LgHHMLyw6dcH1aTY4Gxotk6t4cWVdimFJWi1h3fuWSEiVFurY6+Fsog9nqyeVfvL6FsP8klOo+czq9XYdG/p+lEnwWudUWu1TXaNHw10cssbk6HEq369L8CFOsdTeSvflnM5eQ3/te1QFt51f2RVdZy3d0rFJFlzWKRZOwTMqWZ1ismNETHOudHymrEdRv5eFZqHg6kakfbd4tNrM0OJsjNmAjPHRt/TOMZFsobvl9KngTU3ESmoKe8UwLDTVrkrMRoWAEcUA07LRTr2iounvKvxL1G/pyJmyQV+BPMuexjInqoJgpKW8BElLSL3XwID3XmdqYJxmjscTEjUSOZ6OWqLhNUMsxpA7JjkKnZZOP8bmMq2iLeQJez8z+4lpmogxaHe3vmMYhuw8tI3jU177c56BXLNqmxMnRc5c4LGtk3xFqykth6RRTpa307K+WRkoUbqC26TlZFHLBhrHavvsSkvFwbsm4GY8S1CoTqp8WQTQQI5hvfcFs67y7TqZ5usLFeTfxTnTnvNc/l+Xuz1bzVqnhc80wn75O7HmXc16Vv9gM5YlwFBo3Zxz54WHNLyvLEtl/4WPoA6X4ggvJdIVUqGenTLM3IESybKnhBtSpTX9f6a7RleoMja1vKCd3HqNWp2mXa5Strj6eFz4dXWMnvHbuivZ+VZ0mwK3kJpPVsmS57ooNos+UbSYIj+W36mhp5TlPPUexTFWnhtJuZS94cHNWTi/vpXCXPj1hS/qVMqfxmA7zRwrJanzwz1eDNve0Vk4SWRKgQ8ebpEQieOJME3KFwXEZrD1BNKEnyDLCRHEWG4fHvjGO+/w8vaWw/GovBO0y2VUQzuGyGkcubu/4/2XH/DB7Ste3L3i5cMdtw/3HOPInPlyitqp2Mwe4z1956DLXUaNMBOYknaeNKB4jUkdtCWQmjLMWD0YRkoUadmC3FThTJAu+vRqnc8y9xt5V+VkOQcpVkdo2RdQx1jKjiWExTFddrZhCiqLl1LIogd+WMbYmk83ZM0Z3890nxK5v0qRxRqQ1bKuRKKUdUVMirW5R8rZuaUc/NFAKkmudZBHV55L6TKncAhaQpnQoItk5mZzRtuUcpJNvnMSIRlRfMSiAxZsyDJPAxp40E5x4zRyHxKTnXj3+XucTkeurq84jiNP33gzZ+4bYor4aWLKeGNzTASgcy5XByVs/jEpQgik4Amzz90kA2YOmBAZjMNhFI8sjBxnYC90G8Ow2xAlYWXGpESYJy2hlYR0ln63IQ2O6LTDJEJtkmCDOlmFBCESZgETCCbzp4wJl8QwzUE7Sj6cOJ5G5lkb1RhjwEKUCPOEAVzfq2wMiTAHpuOEP07MDyfSHJAInWhGlCMq5mFIxDkopIQzhM7qmXCGYBIzER9mpggHr8DvLkI8Bfwrz8PUcZojwWrZZAqq49Vz65xm41sHRrP2UtOUKKWUm1td5qGFXgoXqzIzn68zMXCJpDPZLnJxkS0CZT1ys6xuu8X1PcP1Na7vcdstITvG0jQifiaYCLPVZlFes+XIiSplGOfDKcKusJjKY87+LQ3vMU7PWcHsFWeYw8xxPHJ/eMBHoe9ixu61BD8yzydCeFxKWfS3C0uzflGasbdr+zGuLPWrippSUuw+63JTGYe94HgPYenKW5qOraot8j20fNtThGdK5GzyBaIHVN6N46j4hzHmLtuLnqsBbVP1dO9nfPA5izU3zWmX4T8PjjFYMJ+qIkq7yCzvFaPgMTnXqyqQ9SSmSsg1Q6B15rBW6OXsZoklq8w4jd+KcYvDICuDQaVNxRwJ1TCc9bWCO2BtTTsXzo0kGsNWX7PSxPnPBWVKRJOziqjJVLVTR3N2m7U7n2Tzfj78aUW4RbV4vM7p/PtlbVNORYaaFXD+zVp2ceHutSli/k/tQtau0QqIPtUuSZLn3d594Wx5haoC3syiaDLtONrjK1KftVq/lDPziiGQv1EZTjsCWfBV2pIWWO9TodWSql7goldGcaa3yrNrFOCSQtUMNwZi9I0Da5lSZHE8FGD3kmUT/Zwx9hYply78Tu06nhHb6gyfO/zO3qvZNLXbo1TltX6zKJ6iGV7WKCaZtQpeut3ta9mgsVoeaPoemx0m5ZkiYKU14wtIdh5DKmM0K3yRGONCY0YU74fiDFMGr4ZzoYULquzKmaj6p65/xichZ57GkilmcJ2WHZgM1pwXiuJoLkYCJIyzbPqBfuix/QDWEVCjKxlT55Y58CrnsWTXBLUkiExAiazn8poKfh9Jyee5Ro6nI957xtlXwXt/OPDi5SsOt7cc7+7pc2v1grez3Xb0m54nbz7LU9KsFBFRwG9gzgaxJuEk7h/uuLu/4/7+jr7vudrvePrkCW++8YzN0GOMMB6OzONpRc/lhxzlKrRQFZPixFitx8JJzi/bGlYZFDIhSCo4SK1R0xpTeXFCUKXS5ow0EWxAMy0SRDEgodLWeQZxoZ8oxSFaRv9YvizZRMtVwJ6L09dKxrpcde0s/HHhXVKcNVJkiNS1eiQzYinLKsgeC4qHdnnTEdT4RUIdAUkNyornVYW30vvyrOIoWZT5ImMXmAOrPxkEt84flhSu1bqUl3SSxpqli22EcRyxnaH3HSmRy7e1wcVIlkF5zJ112kGLWNepZpFlY7BESeuYiiBMjTs+rTWVssvFeKfymqT0Tc5arbdSJT6GRDSQUiDlqK/Sk6u6mBGhw2CS0ew7r+DORc6E7CTLQhmTMZYiVBD7JWyRHh2eVcbYilgyXwzrgEtxcquPLvOCHLQx1pEkVnxHypp8rOvx50vm3+xnJj8zBc/OGq6f3KiDMASGGDmIhZsN3hm+/PCCo5/4O9/8Ml0UbrzBTAETPNEZ3G6gd44eS4fFicO5npiS8kzroLN88Stf5S/+p/8J77z3LpOf6YEUEg8P92CE7mpDQnh4OPClr32N3c/8Lb74xS/y/PlzvvHqAx4OD7jegRF66zTifn/AHibcceSNZ2+zf/qEabshOMMhngjJ80Qs1kfsYSJOI5YIVkhOSNYQ7VJSiwVCDj6VM527nNUagVaXe7S+yzrDgrXZGolIoeGADxGxnWZ3ZTqd55k5TogkrDV0mwGxRo23wh1KxUcsTUW0TFAdBPpzCVNnKclSh0MMKn+KflD5ecY7iqI8O4VIJBAIVMcYsa6RMs1ZS6q8IYkhBYufZ7wPi3FYrOB8LVW4xUm4vkzyGAk4a7m62tJvNlxd3+DniWk8MZ5G/DyzHXqcMTivAPQnVH9OIZcMNmshRjDJ5MCc4KyrOlBnFLLieDhwuLtl7AY66zieDjhj+eLXvszbn3ybIIlPfepTfM/3fA8OmI9HTikSjOEYE1NMvHV9RUqRVw8PmHnG+QlOJ8LDA/f39zwcR81c9p7DizsGEk+vnsI8c3r1klfzzDjNvPm5T3PziTf5xHd8kq53nF6+wB8PPLzzDlOYeWUTcbvl6e4pY4jMISKnAwnPzllMTEz3B+boSfOEFyGKJXUenGHfafCt3/RYa3h5f+ThNPJwOBCjx88ntrscWMsOhmk8IMDm6lodEKZjnhIf3L1iPpyYH05cbbaaRbYdFEfV3xJDIng4+pF3T89h0yP7AU/E9gbTW5gNr04PHHzig4NHsGysI90HwsMESfH+xi4QnBCNw/SWXlQnpN9iOofrehhnSDCFQJizQ6mVOQ3JFdkbq+NoSeKQYk9k2dD0+np0NRY/5G7cWnkBSMJtd9iu58kbb9JvBrZPbjBdh9luwKlz34sliIHxiJ9nwl2PTBP0lpjxGpk9aRyzTR5yCWhjqsiiz1SHf3X6r3UuAHGWjRuIKTLFCeMM/bbnxd0HvDw8cPswstlcc71/xnYzIDzjcLzj4eE5YT48WoeiY0mzVlWuN8vX6kir1z7EJ1T105Qt/OJQiprNSow417EZNux2O3bbLd2FDFrFFxuZphPzPK02VUSwXcd2u+Ottz5BTPDi5SsN7CbwKdtqFajN4H3g1d09Nw8HxnFkmpPitgHGGoahZxgGRLTB1uFw0OYy81g7RRe9AJaqj2+362M7xspVnALn0aSlPKJ1M1C9y4ueLo8VrPp66Z6xVoarQ6X9LMXIacYAuSW5LDhiq/bmpcNZdozFkAVpeT3kMg3BpmKyNBlEzbyLH+CSTtca0a0xl/J7WroVM7Dw+r5tBK3ca7kv1dDIH66K+cXI1NlBrfdbPFerd4XlPq2/pBlBXZNiTJT3V2uzesRCD4pFUsawOCFSym1kq/ZVH1fppbD3teNVP9s6rJbPVf6i+12dNWsjtX2cyHLfR9ldZ1ebyVInTTFO1VguDphq9DXfWcpLHz+n0Edb3y7SZBKUEUrJTFKHUoqKTbB2KZ8bHs2eL7bzal0uefMXB9WZolmMwktrVI14/UhrADvntJSy1/JJ3cgMEmo1i6zSUWGmmQ4ktfNLWfGM1fCvnWQb4O5WoS9t3FPpNlgwtSpfeXyGlwywJUtIjEZ2Y8yGhVk7TGvHJ2lpQRXYUISq5PtnY147T2aw0gyaqkZM4WlmcWw0y17Ls8Ugkmq5ibI7LbwKwStmWKavaRqZvec4jooDNgdu7+547733Od7dcbq/53q3Y+g6YpgREWa/5Yo9n8iYYAqQPBPmzJaSlmFGIPhSWqr4Gzc3e3bbPfv9FTc32qKdGPDzxDyPGbRVCbKst7U2dwQ2lW+87mQuBp0oKP7ZtXYSS+XJSlsN323PaeEphX8XJ0pmV5pFp84WiQVQthB7mU5LA1SXVwk81DyohX2teGlRYgvmYDtmI0JgUTxaoqiyp3GELTdtZWeZa5k3lW4L6y3rWtapjRrXrKuztZZ2TuWPlQNlkWnLv4tSm89YlhNFYZTcRfRcz8hPrXtbzmwUaTooLcG9dn9VB1hKoJaAWuWgih+WqGdv5fwv9BHVWF3Grme4ZqZVg6TZg/LZyqPyT5X11LWiODSq0FPnhhHBZXypUjdZQJap/DDPP6HlKXm8xRm3cNQsNBuMllaWCkWXWWYfGydnNRSWHVl0n2btqwOt+dz5tZatqzcefTblz3nvmaeJw+GBzXaDDwErKm922x3OB9J+g7fQxwOnU+TVqw/YJMve7rSkzTmwlpj5rcmdHdXBpjqbEcNhHLm9veWDly+4vbtjmufamVjQjM4ExNnjEUYz8v6LD/jy177K85cfcHt4YIoeTyIFLdcTK0iImDkiKZIs7LYbnlxf8cppGdYUFIzbdVoqr/psIKWgzgFypknFc1DeUXlSlk2l2uFsFavOu1puKfphPn/lHDSf0Qw6pcGi0xmby2dTcQKTsW00cGRNaSqyDkm1DtZVme2FvQdFvKuZkiGXabe4gola8tXYs3o+EtnxrYErY7Q7oM651SnjopNkvACh6GVF3yhBhHLm08Ux9wDG0FlBosfGQCfa9bQ3W2wIjCHQJ83IGqwjWktywmmecjZiIgaPdVrG5CpvVh5h0Uwz2/Vl43HGEpx2tLPWMoeIj5F0OjDc3/LO83dxneOtN95gOp6QoGXRE4nDOHI4jbhnTzHAYEdiB1cInb0jzjMPL1/x6vaWrt9irWX35IaNGLpug4+J02niNI4cTkfcq1fqAJJAP/R04xEbPE/6nhm4nyc8kTkomLu10JMgBTZaDY2zhkkcY9JmCT4JEsGEhO21M2dEmGPi9niicwbTaVdw65yWT8ZEj1EHw2YgimZ3gSFlvdoT1elmLFOIxHGklwx87gyIZcIQQ2A8nbASsQ5i7rS8sZbYdzwECES6DmIUQqa/kHJOahK0Dr5w8ZhB6A3JdVCgKrwnnk5EHxqD67Lunpr/lvOv/17rQUsKxBkTZ+HFNRieyPzDYDqHdZZhf0XXDwy7HbbvNcBrDD4VeZMIVgM9sxGCFc2si7lZSEpI5/T5waonr+l+XNIPFj6WfzJ8CRWy6WzuKeJL+aOobFPgfuWbh8MD8xwJPnI8DoiMjOOBh/tXmGl8vJ5VKVuvUcO9dDvOdYQ8i/Z/r1NmQwjZHso6V8FNLXaAaRtoPb5UxrYNSGoBJJCDaV3Hfn/N9l7xMKdZA2pZ1SDVZOImsOHnnIkGIaj8MGK1GZhzquskapfnBTaq0NRiU307Xh/DMabU1xrGK+dQShQwa+8b7AfRjIrWeZAa4rj4pKKwGsUsqfI8SeMcK2DTjWOiWeTSNUjxSrLSF6GUVCyKcMYWq46xCNFXEE4tlbHl3F0cccpTUYWwSS1dObPSqva7CvyMZRTzGrZGm7TfbX7HpJ3TqjLComwWal4ZJ7D++1zBXNTV+veaXi+cfslq39m9SoZEMUzOV0zq89NKYSlHJkZZuoSWcay2tgF5Lfc8ZzylNPN8vqvvXXj/7Fpni6xfb99ffSbTVWlNa3L2TGsMFNqMIRDzdy+12g3RZxyVhYlUvIpmxsWAs84piGII2evfZo0sJsqlNfg4DGoVhWnP9Zkxfm54Ls+U6uzoOu0ettluNIsgO8bEWFwGL00Rkmjk2FpZrLMc0ShGmt5du7+BLGcraXlZMQ6UXhI22SwwQhUcxihAaDH8S8eswvNc5xYQe6tR2VqygBBDgBCxNu9zboVe+FSMWo5QQHGlGAQx76O1dR/Faup/Mpq5ashOEOMe6diFl/iMLwLqYOuyMlxLmnJ5TgiTAmPGwOF0YJom7h4OTNPM3cOJ9z94wVe/+nWmhwfmw5HPvP0217s9t7cvSCnwxptPQBL7/R5rDSlFxtOJ0/FYM5dsBn4embFW6DrD1dWG3W7DkydPefbsDQXH7jpSmJnmkel4ZPZez7xZ6ETLLLVsU2LSluvCyjAXUQynEEM13mLg0VV5f3Y8aBJNyQASpCSQS0vHWQFsnTmFzo0ayAXN2hiDBNH8g1SimtnJUmx80DSdlDOUl8Et7Lg6kMp3ipwrmazLfa1I5iUpC7qSV3hmAD46zPlMlD8aH4SRpQS4/UwpbUwl6ATNGc+KeVHSc0myEHXcZf3T0pFOy0BKklk5x/rMmqdWG5AocgfZCK1LVtaosIYifzIeYAg+K2hhVUpp8vw0Yzxo2ypJ4JwalaXVfDu3FR9ZssQLr9H5SZWRpTzcZL5vGqd23YZqqJzPsTy2RPTzyrR2QbYFrAg9rvKCYsCXMfmgkX2fu9bVxYsLTy7TLMSRWIYqsuglusYV7QVAcUviQncr2Z9KMr46bMq5Uud83nN5bCCs5FLrICtyZf3xrHtFwjhyPB548eIFtut446232AwDXT/w5MkNZrMlbByTSXxVTtwReOfuJVfS8+b1js44usGCc/h8vp1YzQghMk9eO4JZx92Ll3z+K1/ia9/4Ou+9eJ/TeMoZygaTEp2xhBQ5nSbCHAgh8pWvfY0Xh3vGecKHwDF5vEn4acKIsLEWGwJpDHqGOrh5csWnPvEm8/GWGGbGeSbZxLAxGJMDO0mznk4kJoFBDE6JI6eKLAQjJMUta521ZXnRrO7zBTaVJHOgueiajapnjMGmxJz1aTFGuyRnHhFP+q3iFNtue2w2hB/pqSXjO4SmHLgx7s+uGBTvqZTxxtoUoFQn1BC38pbKa6kOuCgRTMKpGNUmelUHzR300P2lDaaJVBsipZAdf6akBBd7fXXtRNh02tUwTSPGWYYUFZOr33MbAkfvtVQxRPabDRjLvrvi/vDA6faWKQS8n+n3u4xHpc8r59xiMnaZIcTI5CO9U91q2G6wzvHw8ID3nuNxIr4SPv/FLzBPE0+2Vzy8vMXMkdlHDgQ+uLtjt9kwfNfn6KzFTxN9PzAgvPf+C/w48uLr3+Cdb3yTN7/jO7m6ueGN7/4sG+fYHDz3U+T2/sDxeOBwfGC0kReHW16+3LMZOj6z23LlLJ/e73nlLO+eDpyC53QaueoHdl3HkDSjc++jlpdut5yAk+84+sBh8vQx4ki4DLbvkzbaeLi/Zegtdtux6y3Xmw1OtJxxK5at7TFXllkSp1llqe23mlE4QXQJOngYT4R55kq0/DX1jpSE4zgxBc98eKCPExs8rteqgeuuZyOOmRnbRV4xMc6R8RRV/kWLusZMNlozRAVCtAZxDro+vxXxxxPh1S1mnLQKqtrH5ZyWI6z/WmGfFn5b9AakllxctpnK14pOj2LrGQHT0e/29NsNN0+f0m82dNsdWMtkICCMs190coFkBW8gWpidISWL9J2OfdOp0yqqPt020YF5GVgVhLLwNRFyDKMwkqq3hXnUs9CBGLUVy+/bu1ekdEdnX+Ks5eWLjhgnxumWq3gCNqt1qCbu6rULC3bmcKzryIptPpZlKTH7WW2hQctSxTowDrGuYg0bKZn9jxmi6i9q4yhkSimp1CQRYy2bzZY333yT4/HIZrMl4glxqk7ZOt5cgno6nTidTgrCHw0hCoLBWUPf9wxdhzMWjzrRClRLTXRKy1z/M+8YU2C3YlCQI0GlllRLAIpiLKta12VjFt+VehdFSpS7jeBmFTym5pCX7It8yyqJcwq4aA5lcZYhqFe/QtKqwUz2DEsKxNzelpQU4I+EyIJ7oKUKOs+QFnSslCdRmU1qdFwR9eyfOcVMLn0pmRSlnEFSaUFbwrKFUGR1YhbDrGFaUYGms8lR96Q6UdrNy4bfiicagWhy6Qv/H+r+7UmWJVnvw34eEZlV1Ze19mVuBzgECANIk8RH6f8304NkJuGJZgIlEsQheHgGM3Nm79nr0l1VmXFxPbhHZFZ178Ecyowc5Uzv7tVdlZUZ6eGXz90/vxHaW+Bje0/AuV5Uxxj6/mz2G/92gzsXj2wPb2Sm+7P289jSy825Ry55IMx9Dcwh0VGTKgMN32+6LcsQ6OX03VGy73ctmbJV+uyVljlEW0voAKNC52HonCrN6JB9moG1vQgxhZtqo04heZ+BuVk5fxY3oxm6kxc2YsdB9l2rgwEFbWULorx6skfI+7ZCkf06iYOVOtZqW5P95/vvOyjt1RApbEH0mI7U+jQps2G1KRpwoErGxLAYIU2RGCZSTLau2M6IQXrRlD+3vh/31Sy+h3ULlgeRPmoVI2yBVGuNa81UreCZ1pgwYGzHaVSc4LvQMyhetRVl/NvKviCYtSeGhBCoDUpVcrYK1JDsjjoRaA/oBeMTiXGy9472LBsmMIlVA+JtR+qbx+7Rs2DDwbdnHqP7461Av/b+DFu1aUcISOQwzYgK52DknMWJbaf5wCQBjkeenh44HmbOZ2tHklZoZWU5X3h4eOT5+Ru0feV6reZoBAzYc5kRnUgyMc8HjgcLTr95fjJHqW7AZK3ZW2cardrebooF9c5n0JARxHSHboBaCr0kwLtq3hy1E5G/p6/2IJDvDePt0xE8BnQ4JfgODLENvVVHS6GOSqcOBO2rX2QEbZu8qTupzX++BSo27ET7JEHfqjXYU66jAjBDclCnNguOxrl7JcROt/iGadW5K0IkBrW2ZbVKqSTRiLO1joSSX9UAY7pZ7U1IvbVBe/WjAhIwLnCraKlqOjNFr+AsDhaq8TptfCm2g4fupw+RsPeHEIkizuekPhDegUqwtqec0FqJAoeUmGMgx2CvYwucRbYKFk8u27/8mZh8bGxTe+C/V8RY26+R4JdaqDRKXilltarIWJFgcq4VYnLdogW0kpK1Y/dqyz5dUCQ4KG8OcXQ/R1VZDG11gn9QygDG+nAh2xQ69EXfpO2OQNyWfKtrHJvF7z/Ktr8VA+bU+QcZu7KviFev+caqapQWKtG08s7+bXVlw+xvTr9gbXR7v2l3aJdV5y18vVzQP/2JqwSOD4+cHh/5lsqTKL/87m94PBz5lS7UBpIOFIm8JOWQJp6mB54OR57ihEZhjcrBuadyvppOmyLX9cwPP/yB88sXyCvR17eVFVUjMabb5wCFyjVf4SwDxIlqurjE3vba0DWjr1e+PT3y3fN3/Ovf/C2/+ef/nL/7b/8tnz7/iTYl4uHIeliR2ihSySJoiCx54VwyOTaSJj4cn0k+uUgE54Fs5P7AxRLREWVubdeVJBCsoqU0RTUgTupu672i2oYGk66DgqAHSyKVCCUUr2YHohCmxOnpifnhBDHZukj3Pdx2he5P22Qz1brjI5MbH2U8f6/wsyKTZteLdrEZxwAb/N/RfccoQgw2TVm896lhuqh61aDlXRVthVbsCzUeMLNPysbb1gHutyAuQAlhdy+CVqWsmSkmUoh8+PDM48OJ5D7YFI2vatJKOkSKZq7rynm9Gq9lECfWdv0uIMkUSBMhFOEoSo2BFsTikVII6i1TQaml8sMf/8gxzfzuu9/z6esnlrIgxaY2Xs+vvJwPXLRASkwfPlLzSrm8cl4ufP78hTU3VCaawcjMRGYSVQtLVT6vhbU2MkIqMK2N9esrcg6cr1fClFg+fnRy9kwuyqUKMSwQrnwbhdPTkYcUSAjzKZBDY46F8wVevgYKgQqEYpWE5icHhEht8Pn6SqmJqU0c5gNpPnBdK0td0SiQhFO1156vr+ZPToLmhlLMJ02BdJqJ08yyLNSssCzkmvlpNv3L5czTdeZBEh8ODxzmyCVfmKTSTpGXkPnd9YUahIq3HAe8KgSkRkIBciOEwnxZjDtqteEBVIvfpPv7YgNWFMjNedfchwzR2n9b001f0ysgddPvKgNE051GHrZNIEwT0/FEOhyYTidOH2w/Pz4/kyaralPYYn/vkKjBeAbb0iAvRr6/Lr6PqlFUPB1pSzTevFKhtF7ISZXZbEk1Wxd9OAbKmLpoZU5hUATV62L+xzwjKZAO07inlJLFHODJ8YyE6vGDfQ/z9HbzTjOKJ5lGEcKe5sWTP26XRszVddEuu6W7JM++DttiLx33p86xoO7zNJoN0JGN6+v2EKIkUpyZ56MlDoIgLASJPBwfeX5+5pe/+AVfv37heDiwrheW1pFFxcv1LB5X68JY18yXL69MhwfSfERiMb0dMVwiGDfi6/nK9ZpHTCEetwzH/B0d/tdw/MXAWErRkcYd6ONGalRk+CG71EjPztemIOpcN05SHISGTUU0g+1u+h2wNIAK6QAIm4iJObGbIerCmPz1HXjrY2ELtOoEkf1zKqOdpXvBLomKlRUOwya7r51XKAOQ86wxm5Lq7SaiirSt4s5DKgcdbNtsPbe7jXQPmqgHBw6yDJ+1R9p637urm4cJ9MkkQkOabMjwDUhye2wAljuxzsXU77u/qkNH22+4c2EtYzyCdNleNdzdDmB5mLLJnBrgtE/zsb12L4P4Wo6KDwK0MM6zgUO3bYq31Wd25i2WbeOpGGmhfaWUyLWagRH1yX5+Hs8oJs/QiWwTSbv8+oe/WXMr0d+qMtgpV483NyrgZvfSWkbdiexH3FV2DDDGDaHIVjUBvTLidg22J8ONTPb3iU8ieThM9AqTZVlYVyV7m/KolnFguHpl4DTPTvIKUzLOnyklq4pyu7G1ItovHFK0fS4OfosT1FKHuCu9QsGLc5BxDRXl4uPGwxSJhNGGJIThKEgz3q6Gc6n060mBWmovg7A9pwbqNrHsePVS/jVXkgSShDFMwKpX+h7q1X4+gMCfRRCbephCJEigDAcGd9gZgGznluhTrJIIQdSBsQ3U7VWlpuIMpDtOB/s5XIFi0ykJzIcj0/HIHODx8cghBabPatwDmtGycn09czo88Pz4kWWpIFfr3BFB4uTPooAmkswcp4lvP37gw/MTH5+eeHl95bosxqdXqwNjjVrUq71M35cOivlaGwC8OSOhy6M7v6O6tr3dV6UZ35LIUOJD0vte3LZlrwYII7wxHl+bitYB9xB60qBbjc2Z6UBEbyPoO0ncw9Q9MGbb3jKqqm/0gulM10nNSHabCQpNlKp1AGMaHbAqyiSBmcCKkxQHTD7ovHe9gloHd1oUJYgHyYrbbqW0Zau2RhCJ49l4waTtFzeAndy936eB+lZJoYIz+zRvpd6c/A6Kha7mxXW/28vmurZhVTxRjPi1+ZoHDBiL3sZSykotCa3FgLCUmGNk9Yq7IKASvADUEyPdpjhI1Pdl18J7zTi+i+uh5u1Yaq1OFSGXlZwNGJNUiFOj2UstARAFmrXPTSmQkvRCO/vMzr822igMDAxqa7Fo8cCGoZu2hM3mV4029P6tB0Z9J+x8re4Qj4XQ3iYWXHTMLiZvy8u7yvj+Id4MhCUyjVe1qoLEse168syqau9KPXc+hve/2D7n/rD1PxxmUkqcz2dec+a3X144PH/g9PEb/uVj4FenyN+e/ks+fPjIr0pmzUpIB4rAS4Jvj4nHh0eejkce40RxYOyoitBY1yuRRgwHLsuZP/7wBy6vXyAvRkAOVOesjXGyha7N9iSVpVxp50KoIE2IWHdDjVY6WXNG14K+Lnzz9B3/5ptf869/87f88p//Lfn//n/l0+//kcPTE9NDY/2YoSqLNHIwcGg9F87XK+tcSCSeDg+m1xw4DNGmW2ZtDkKZXokox2p7pwWGX93UOeqCJbWtRV9oxXZfFPPsaI0mGMPlnIiHxFILRQuT8/2pA2MPT0/Mp5O3q26t4OJ2T5r7I7uujhA6aM07zx5IyUCfpsbPqQzgOMiWFLT2XR/04vulV/OLV4B3TrzBh6MGYkXFuwIqrWS0eOBPr860fTqoEDon5DsXXDoJGZYEaE3J68rxcDCf6vTBBtNM5ldVteqLeb1yyBNxilyuV14uZ87LwrVkWvb76pXsUTwJAZPCXEEJNGBtZs9j90VDNGDshx+YU+J3337Lpy+fWPIVyZAIXM8vvJwTFy1WJfLwyHp5IV+/cL5e+fTpM+taYQeMHQjMGlkaLLXxac1osRTNsSq6NspyBRqvl4gcZpbjgbVkalnJa+R6TYR6RXXh19+eeDodOaWZSeHxkGmp8PygXL7C1yXwRQOvGggVtDase0gMGNPK5+sZLZHHNvMskZQeOC+VLMXWn8Bji+RS+en11dr8Ho4QKlAtcUQgHWfkMDuVhMKyUih8moVrLlwulV+Wwrct8e1vPvB0OLEshaNEDlH4E8IPUoFIi5YBbtF1GcYFKRUkN6JUjtcrecm01wvhskLZqrWjy2H0ZL1Wcxit0yAS0+T+nQ0IIgilxxWK6Xb3D0OvkGfXZq9YMYIAU2T++Mzx+YmHjx85ffzA4fGRw+loANyyWpJzWQgCUxSqVAqNulTq2tC8ojXDstKqJXElBeJ0hMn0QlgroTRCAWmQk8cA60qslViz+1Lmv1RRxDl1I5j9XbxY4Skg80Q6HqnF9nCKiXlKBO0+efZODnEOYCGktx09TLMV4Y72xP7MOvglvmcbbaetup+wt177iHZvY1PQoVs8oDH91XEGsVimopS7Ig87k/kIU5qZpwNlLWgFwRL4p+MDz08f+MUvvufHH3/gdDzy+jKBxt1TLx6JWyGSamBZC1++vPLhmyPzMUHwQVDRwDEJVkH+er5yua6U2n103NnoBQzvavH/3Y+/GBh7r11x/I1eWvn2JkcFTgdq5Pa1N/CGbkDH9k12H+kAygBw4o2TaISa/hljAuUuW9oqWrMR2XY+scauwm0vvHf3Kdt93lQRqGfgwlZafnP0yYd+76BsHTV9Lbbr7KDZe2a/r1sP1Hr7Xa31zWu38+zvR8c0kvEsOgcCsuNe+M8Jqz21Dly9/dv+O3SIqytZcVRnuz6hZ6YHADcQanyx3t7jz7Xr7e/9DedJ/1n6Z3lbkq8H9+8T8cBK3LD6M/eAWFW2zqUOZMEAjabdDjOOp+0+7KM6sPwza66b7ASRt6pvoEe9us7uYePPum1t7qDc/V4drYKxBzvbWt5ET/bDCD4RIZRGaZWrZ3RDiDa1pNabz+r7RIJYRjQmpjQxOQF2/4rOLbYBm5uh6QGyjGqNOMAzA74xo98aPQsbJIJXqak6j5BGYpjtuvAQVyLRuXps2oq1VKANCU643gltUyQEpXq1h8UESuf2sa/OidXbNTfuj9acE6Lfn+u0EDrUiQMNBnSY/uxtXw5q+L6V3taiSi7F31sJ7uiDoq2OlsS+ttM0ISEyHw8cS6U0OM4zpRamFNFaCNoQrUxTYkqBX/3yl9Aax9OB4/HEcr1yuVy4XIyc9OHhYQPoY7LS6xRt8mgMI5O0lsJ1WVnWlSWvPghATTkEaJq3gN5l6F5u+1CGnjiJEiheqfiXHDc6UnHgW0ZL5E17c9f//mJtBkL1gEp7hWi7tYObbnpfp3f525SQv0dNV/d92K3ZvsI0dLCug09dj3fian/nZi/Fq9o669Hddcj22v1o925vcHDLnE6T4xic38ivIQQhaqBXxA4rL4DztfQ2S21uk70FrEeo1nrMtl7q90G/DlwfWpuMuDzv188mjKkNIzHzYnsrRkJKzrPXyK0aeC+YDxF7W6B6NTLdjRj2vdsG3e1B3gGWAl4lrMH3nRjgGIN/96ESYg6/z/rZVRbv7Nvu2Y/qQ5Rq6AWTV06HGG25m3pg3sZ66N4Zlc1yj4B+Jwubzu4+x+3v9z/3YRYqiebVQ/7ICM1an3H+R1GrFAtu88Lw0+7kkH1CbP+5u4pBfScQcPlN08TxeOC7b7/hZc388OkLU668LhmOkZ/myMLf8fj4xI915U/XF+dgqixt4aUkfloTL+WFVZ+ICpGJND2SgtmpCry8vvL5yxd++uknXl9eWdfVwFzBW+GFklcUiC6rSCB0DqwKqFiiREHV9gRrNr6pKfKbf/G3/B//z/8XXvKVP/67f8frHz/By0p6NJ/qh+UrqrBqNfqFnGnrSloy4snA8/lMlsihTqhPzYtiOs6mB1o1m6ZASdGeobe5lpyNq1EFrWZHwxwIUZiPM00ry3Ix+yoNnSKHw8HArmBgM81jLcUH0SSraqzqk49t+3f/QKrpi1oruRTWnMm1uvdkmkXS24rB+TAT1gO1VUpLW8W5Wl1u8+mFreukGF2Hu+8UhhC5uIURpHZHpANqVZsTgstok4zqgIT0KhYPbCXwHo9syZl4MD0yTzPTNJFS4nA48PT0xOFoAO/L+Qvr4oTxtYwEUs5WsTdNE08pcaKx+KCCtWZaq2Svwi4l04LQ5kDN1YYGOHAyi7VnVX/uy7Ly+esLv/3xB356+cqf1tX7tSM/vF6oU+LT6wuaIs9RWJYrl5eV85dXXn76TNDK4ykR1kZ9yfzphx85pAmaJUvnpweWy4X1krmUAovw7cPMNJmvllX4w09fyAiBE8dY4LjyUSee9MBDOBI18NK+gla+ZmvFq+s3xAgP3ymxZh5qZlkKrSqP6cQUE//8+ddIgBYzR+BZhYdwQnVmCcpVlPy5krTQ8kIrlfzyiswT8VGhNDRH/rRmLiXDH/5ImBLfzCdiSPzm+SMfSuZ0XfgSK5/mykMQUhU+5SufNfMfLj9xLRVqZCkNnSeoghZr5RWEyaub4umAJGvrbtr4/Pmz8RVeV6uyGvFJD21k+FO3+rptCYfuR+BAr/bqdHGQqdsEj9mS2arj44k4JeaHE/PjE8+//A1hTtYCOc9oClQxWxmS05J0UCliA0Va5pqzJXr9GkIIRCJNnWf3YFPZAwGZKloq5VLQ0pAYSIAkq5pvxTodaNtwjuZOecb3fkpIFJonwA/pQAuNGsyHy2se9EStNqvcbNnWr6gT0N/amxQTMVavhHfqmp0drV6V2uP8ntHeReD31mv7/YhvNh/AwuRNN4Ww4zzuXUH3Z3Q/rvstpRSy060o2wCieT5wOBw5Ho+kdAsLWXJM9y4qtRSu1yvHdWHO2fyZHruoVdhq0xEH2t1tPsy+g+yv8fgnA2PvVRNtIMP7COBt5c7t4c0Ru3/vggAP8rtwsBcSZMua9r6hYFmQ4SDTsSsPqrwqoZPwdtu4T8wPA3h7e9u13a+DbMgwd+ca5dGq2zXJBvQFn5xnzuftqtyv5R5Eur+GnwMld29mU5l393VDLsxQrj93vtvnP941/m2f1IGot060Vabdg52M4OPt54WbRX0P/LpfB3nntfvLHTJmD7vHky5vLjPjHrYKtr44N5WLzSsXeqbQg7dBhhzNMbXpW57JG4qun6e9g/XfBcL0gKFfioz17EBqf279vvq93wcz7U1GfzuGwpIOIm4BST9rz340NSVve6lZ9jkY30mt1RTiLrDvshukt6FaNdQerLGv2yEFdJnx59M5nUSCp7VdcSOotBHE2qdai7WE4NVTVlYPQgxTh2zNOHv1XAwB1MFEG7c3DEOMFhCk1JtNdFRMyAimu6D1tmon+G/N8rTOgfcWvNjpFxdEay8sqAZCmOj6pOtNWxMz2qpQaweRLEMTHagTd4gMYNMB7sWYrJotNR4fMgI8nU9obVyvV6gFrYVpiqQUOU0fiALTZDxo2Umul+VqDvY0DQBLUqI23bjWnJOt+X5YcyGXSun8MeD3og7ubG3p+6+xFzoo5rIyjPJOrt+1V2OfyDjfkFJVAze7/PfzsO2/vY4b7ZEj83+rxDbd1LfCpoTGK3XTu9t38aBKRmD2nr4L/fkPGyw7FoJuP3d3ITL2yv11DjW70wGbTPbf93UPyABdZOi1IEIb17JvXlb2oJgBYz1psaNh8P29JYfsNWFUzm73ZD6wZYa7E7k/ghPVeky/8xeMF6Nqsy93qHtyjQHr7Wyry8PgEOsA2Tufu1+zvpf7OvXBGRI67882cbPTN9wnfN4DxrqY1u4/bB/MUP+y2Zr3fYnN1xqO0N2xT9Td/7nvndCro8Wn4WkcARXBq26CgaptgLa99Sfc+FvDV3rns7bvtzbp/hAxAHJKE4+PD6x6ZrlcyQ1iVWRJnKcI8R85nl64zsJrXQ20QimtsLSV13plaStZM1ELoXkiNkbCNFFK4fX1wvn1zOvrq7VS1Tr2gUhARcm1AEKIaezRPglRrTR0m+jZq65qJaJMKfDh+2/4zb/6l/x3/92/47e//S3L1zO6VKInXb+WKw2v/GgFakZLIZY69tiyrjSJ1k7ZtkRJipElmxwpWCte8BbZWmi1kWs1GyrJlrxt+iimiKiQV/W2HiVMgel0IDvFyvCDu98bbR27ohIMKA3uW1kCzCtVnAPUSJztGhsgqsaddnekmIwfsJlv0KdfB7UKjT6BvjUHtaK3DPVhHjebYpMn/Pfdx+rgmIv9pjKHvu3+GQ74vR871dYIvgb75OA8zxyPR+bjTEqRL6+NNa9cLsYFps5VWqsF5jFG44QLQizGpyirWAt3tUC4lQpTgBQpxSkYmrWoHabJ/B9tlCbkUrmsK59eX/h8vfBSMtNhIkbhZVmJl4WX5cq8HjieJpsCuxSWy8p6vtgggCnadNy1cXl9pU5Gk1FppOOBtWbqVciqxFqR6JMWtVK08fn1goaEHB6ZQiPEwrOe+KAH5nBAVFg0U1qGdkBrQssDDwEeHpRYzsy1Iq1RqBwn5ThFfvHhAyEKRVdSVQ5rJTKjLVIDZAG9FGoupNxoudJeM2FSgk5eDR05F+VzrqwvXwkx8vjtgTlEno8n5iURrjBLRSfby4JyroWsmd+vFy6lMBXn1U3Jdd9WXJFSJM6JOE2QAi0ESm1WYV8KmovnmnYJLZc5bbtke/+mlpDdYrCdpGovcnA/mq1SDHCdl4zH7jDz8OGZ4/MHPv7ie2qAIsYo0mTrGjKghC35E6C0ABVWKW9sUgd3xLnUBtdaLEhplGK6LIVgYFewPT4qodUqEKVZkYDq1gs2+2T34eNL9M4PcdqOahXxiNMKqSUpFAPv3zE1fbCW6q4q/nbJd0mobW2HMrn7+U10vvN3tt/1X+0wgD3P+t2x/72qtegXn/7bk4XReY3TNDFN86Ce2ISj38z2Y2ttkPDXWkjTRIrRZQl6lU3nNes+Rk/6hr3s/RUefzkwFrbpYN2wvHnNHSAxgr6wd/L6hB97XehVXnunGA901dgBeqDfOV1CsHLnaKRAnjlyp7A5b4v6pKWWTcCLZU9a3VqtOifMX7gCN4FYb6sSfbtjetXQkNMe0PkvbiphOpl65//4M8fPVeQlV6qllG65x9/G4e2Sjb3x/qcf+4AS1fc3o97sIbqvOwCZsAv+bu5tC/bvK9723vJ74Niba7j7fd+r45GM4FLHtezd7RHEqlLvZGUPNg1uJO1Er7fPyNqnnPDYzxtTHNULSCBqYj68dfIeHx+J3r7cZa+TFe8JlHvtXnciY5Cxv/ZHr9rs8tfXqT/P1rZ2JmMC3YM8G5gZd04f+JNp5kCbjtAx4ML+vgUD1holJIJ9iU3gUd2e0f4Z3gDqAr31s5NOam8KVAEnXreg1bJDSvSWYzOm6sX9IKR0tHvQasYSGXw+qDnyLbhz4M5tmjuI51l1v15ttrtEdq3AAWz0W6VV++xpCoSQvFLCdaBYBd0UE2my1txpmobDbRWvPp3Mt4GKWLZbwAvfUTrBdh1gS4yJKUUejrPxqHmVlVWirYRQjJtEYY6CHGd+9f03PD8eeXo4oNXIOk9TZI6Bj09HUgieeap8PV9Z1oXPnz/7wJLNiM/TzJSE4/EAWvnw7UfQZuCJKmvJ1nIowZ+Ky7FCLmXLNHWdK0Id8rTtr1rN8NZm74+DH8rk5c3RurDpuN4e6EnoQIje+DFD1nvQu3OA1BAyv7Jwe83aEx8ytpNlFkHH3fgHmSK6DcoGCGOXG7Bnb4CZe0nuhHQQdl1Xcs53SnjnNHOrC2/323bt0TlJJHbAiPH3d0G6oPQZBEF16NB+GaMRvTmtQa00D96NU+zOoQQHryqizhjW+sPaN+fLsBk3Fao+4VWCkdaGOZEOE9PRKkoaTkbfGiFFQksoyQHuNjhBfRMOE9T68xiOhGzXYUrGavKG0uprFt4G0dL16s629cfKvjqty5sFAKVYW0IJAhqIUQxY634Jf9nR5Vm7JN8FK4NHz699D1D3q27ZEge9aE966zB9n/W2ViE56JEMGrPKvJ0dV9Vbud1dy+Z7WIIiTon17nXqnIUROM4T/+zXvyHNn/iffvt7k4115Utd+RKFz8Um0tXZeL9e25kQlXYQzjLxcoCvUfmilfa6MFH5rFe7boHz9crvfvgj//P/8vf89OkzOWejHMmFUiuhWPVXzZZkkWptmCE2tHqVqXijn082TCHaPZTGHBMfPz4h08SXdeF/+d3v+Pf/43/gfL6A2t5otXJZLjSxtSQXZF2JWokB1tZoJXOpjSyJabYqKmulxiYHhwAh0tKEBiFH07ApW6IpuE5NYTJAFoEYzDYmoSLUh4SGBHOCKNQkKBGRyHRIRFVYveU/4vukEryNL0l0DkPMV/Vq/FKVXI3IvwFpSijGp/iejB+mGZ1mAkoKyjRNHA+z0TQEoS4rrVTOl7PZsLyaXxwjI5HFTgR3oHLpFYquZ4oaJQulbP6Z9gRoQwi0oohzB4Z3gDzRxvn8iqD8zW/+hg8fPvDrX/+a+TBzPMws65XX88rnz5+5Xs/OuVVZl4XaKjmX0SaJDw7qu2+WwDzNnFIycPrRqvpfdUWmRPCEHrVRWmawsUU4PJ7QlPi6rHxdMl/WzMdT59RryMvK3//Db1muF7758EAumS9fLqyrrcU0C2kWYjwyTUeeH59JUyKjTALPf/NL5ssjh2+eODWY1cE54PXSE3KZGBtTPXI8Kt88RX6pMx/1yLIa4HylsQRYJVFbJL8o387CwxEe0sSHyXjZltqIYYIYCQ8TKQSmGpBrhpwp60JpCw+/+IaHhxOBE7E2noMgrVKXC602alWyBHKInOeAUvnx9ROlFpbrV4gJmSZqgDhPHMPEhyRcrgvrmkkI0oRvT08cW+PrWtGixFVoUSm4/g/GM9ZQSl6hBYRk4HCz7oUwTbaPqrdFiscp6jxz7Cowu9Fp3uEkeAJQjcOrdzt09SvizTQuW8kAVZ0iTLbPM40/vX4dbXxVjCZnPsw2WCskn5RsVWDTlIAtbq+Cx01KiD5YSay6azqeNj7v0tBS0fiZcr6gX65oqYBxkmmQwdkriiUMilV9NVG72dOBOCWm+YGmjS+fv9gERac2SSGaU+QVzoLF1a018ppZXwtwyzOWLxfqkkcs/MZwDT8pbg6XWsw5QK8dKNajJRcA/621ZNP3eLdzMKrjRmFOeKsRYwqkafLWUCi1UqrhBDFETg8PnB4eOD6ceHx65MM3H/njDz/4tQf/JAMIQ+eQ0EZeF15evnA4nTgcjhyOBw7HefCpg1XeXS4X8mpT5s2OiHGchVv/8a/t+CdVjPUHfY9Cvntof9/9iXbnG9+t4mE43f7CXcjicuQucM/8eo90F7KbOGA3ha23a6hnqPQGENsAl91lv2t07x/iu6/ZbnCI+G1b2raWjEDk9hzvZWb3P+vdJuxtczbB79axtXvaqoi2sLVH2Fvbg+zXsAcD/XN39/znALy+mvdr815V4M1pPLAbYaLcfo6dV3ZnuF2P96pE7jPl47NHZGLnFLlTaT0I0dvv98/JqkW8WmdYlLv79sxNH1rRTz4CJTdo6Z2plPNhpi315v4Gp5RulV/D0o1g7Z2od7c2763VFvDcrv347Lt9u1+Y/sx7pZLIHiDc9kF/rdl9GV9/kWrcARjjOm4Agn5J2sXa5EWEjX+w7z+raosS6VUfo+bEe/r7ekroYfdWnRp6hU4QK7/uSr6D+jv5GvtFmxtv3d/O+Hn72utY12r7Z4HLkoNZ41zdicACx86dgjSihq0lrreAwwYiuA4IYgHnYZ7N+a/VifErxxSYYuD56cmqDJaV67ryes2owpqzy3IHLTeQxbLHNn20lULzDHapnpHzlq/Oz2IyXm+SLzfPe0jVdlgba4O+p3by9u5xA3js9+Reg3VZ0uF83AAb/VR+vttn6hrrBvxg0xPa4WzG9/cvtu10o+ur8dJ7O2a3U6sPl9Hb1+hOMb8xy3fX23/XK1964kDffbevid7uczCgZvtMHffdk0Xsv4YO7aCL23B38uUWNWdLzHSHjXHufv0StmTcPrknPbnVr6fvjRDwMbiuLzYZkZ1Y7N2G/s9NnLa17He+ycAmNffmogOJ4w/aAbjbF3X7byLvFctxZ8QUA8h0//qxRHd6o1/fW/u2X+o7d2B3OZ5Q0U2abzhXevmiQs+Jh+7H0QG5WxqE/cq8SXDtbOGf86lFIIXI48MDp/PVuOQUSi0UjHuyLBckB+NkCs0I4oGqxr+1BHitha/LihZlasJLtmqWoo3z9cLv//iP/PTpk1WLecV07fZ+TOl0m6zNyAOb26KuswXA25P7DbSGeBa/5MLXry98/vKFz1+/Ulr1dnNb67VmH2KhSC1QC0IzUVYdPkgTTz9IIAW/pLGjPUHmAatxkclWSSl9z/jludmtGKePzta1IcfJt6NuQZuFd9S6Qtt8zG4rexOQYMvS3CL3VvLWjI+uwdifphfeffKu/xVJQpySVd3ERIwBaUoVISxhJKf6xah2+dtkyIVup/vs371ydETkuL5i99rdfh6VcG+u1t23GHh8fOTp6Ynn5+fB2V9qYckLpeQxcdqqz60VfHQiABKby5bJVfDEmVECRJpGWs1ca4Vg8tVqQ1XcF3CtLZGQJiQGarPEcBtDOIw+IufK1y8vPBxmcsnknLlcFwOEvTo8RFv/NE32lSJFKzIl4unA5PyQc1UOVS0xqY3iz7wv3+R/m0PgQOBEsPZfFA3WupqxKuC1NEoQ4xYNYkNkJkhRUQIaraKpoT7QwO1dtSEoyeU+xIkYIIZmiVyZjQN1qebzS+QQ4SCRdBG0qg0kEmWtppeL2PVNIXIVo0FpzWz4Kcwgja9hRYMaZQXQJ5gOn77vJd2qNIOIJ6C8nbz563a+8CbDm/020d1VP3XjMnT03YbaOzqup3oLcW2NWjJ6vQyOqxoEm6IOqUU0qleQB6KaTPTdZcwzOq5bvLqMYHxeXf4kJW85b6znC+Rs8XwpaHAOm6489v5HpxbvSxICEiIxRGuTzAVRA/xtKqU4RuAtikSmNFHU2jeN/+wWGNPS9fs7a9bX7eZHGTGB7F7bfauhBYdh3vlu+/O/+/XWJ7aXB6vq9Tiz24P+udNsezNG26fz4UBMcTh0PRa8vRIbsJPX1Sfc503P7O7f2vDLSFwPcZLbn/8aj38SMNadStiqf0YLRH8dGy/KOLo3tn/eXShGoGYZSTNWpvy7VHfEu7dbdcfWJuvYR/Ryyv7V23NatR58rTapCjoWG3Zypzc64cZ/ZRMiYFSLDRJPB+C2bNAWWPTf9PfcgIrjOwyeqB4AvSMst+1Elh3uZfsxRsv67pTXzbNDHMm9BZWVrS1Odpt2hz70Dx9v2MM7Ajco9s8dg16nb7Zxhu1CulPiLDQ3H2+XcKf56LK3tTO9Kc31L8vCe/XQ7n09VNiCmdujv3c7bTcu2/MwECiMPw84twmIkrWMyYz9mXf+sRCNjytOicPp7Vb81a9+xfVYx3MGXK4b5/PZjFMPQsT7x3Ow7Eptb8733tH3ca/w6lvzviK0G+U9OLEHem+Aut0xSmZ3wZmIOSzJWzlCDJtA3Rz9enalvT2otjI+Rl9/NYNprRI+SVa254KAREE0kIgocegybc23oWITYJSITdWZVEk0M9jOy9WqlSP3JszgrSdWAWATxlTdUcHJwCugSq3Fjc1WmacIqFVdzNkmct6sQgeuerVM6JxV/ebsoUkMRM8O1d2zUH/OzQ0wDuAZeLZNq6vVMoeJhkbQOdI00DRyiIEUAsejkQIjQkiJJrZOhOjtLoXTYSbFyUqog3I8zqQkqH7D9Xrl6+fPxu20VmKaCNPkUVZlKSvrunI+X7heF68as+wdWs0Zfke2h3Mhu3/f6OW/5HhPCLsecZ4o8RHYXRfXTqxveiEMpviug7puGQp+gBU9hOqgEv356K6VofY6OtsNMkCFzd5sciK0qizXlbVnMt/0AJhMvr3H/n1np7z1L7hTadV8u6ln7HSp9tpNRdSqG82ZV8cFhE6Z3RuiRJtNhPYKMuMZsj1tdPrVp0JJ7271z5Ix8XN/3IMrIVgruw22sMqcFBOHeWa9Xp3STJHmlZ7ig2HsLMNl2bxu2TjldgDN/jl03jd1uy6DuNN0Z/P2zVIrqftQTpBfSyWIB4UNn8LqSb07Lq7qFb3VJ341jUZWXqzSLfRgZ3DNMILNbsMjvq5/0RaR4STvK/NUrT1NVG2yIkptZfub+jRDiTTZ0Q27c6zVAeIbY/8zV7Cz56rWHnh/dAA7iLWKP59OXJ8e+f7DBz69vPLjlxfCQyIdbC8TAutytTUJDVpCHx540cbv1pXlP/2Bv//tZx4+V+JS+en6iVxX1pJZc+br5cy6LpyvF4KYfdCcKc1OJ0E4HGargm3NB08wgtXmzyNMTg1QbMiIrisVWOaV//Df/4/849//gb///T/w6fMX2iwwBc5UKCu8FnvOxQZK0WANSpmBYMFpOs2EELkEiGpVNLk0lvUKxd7fVNAmrNmG0pS12J5JE1kb13VFk/igD0vCLCWjEabHAyFF4mGilUxdr6RpJh4m+oCPa2kULWSnE5iOM2mekGR+a2l1nHeKllypVcmlDo4xdR7Jkgsx5zfP//X11YDBaBXlpTUu68q5XqA28vVKy9kn4OnwNdX9qrzjYw3Rq8B8n97EPL63oO8fjy16ZW3DdafTFaTJfaF7niLh+3/2a7777nv+zX/9rzkejefn9fzKl69fOF9eWdYrKjYkKDgZ+MBNhFFx27wl3NSgDQgKAYwN267xKMIpPlBjo2njHF9Z8srX84XSKlWFNB14fjqRpiNpPnI6KqoRWVfW5coUD9QKv/2ff8fycua7jx/4+uXMH/74e67lwvGbBzQoJQjz04k4n5A0o0EoDWqs1DmCzMxBOZXGqSqnUkm1ko5H0EaaA6EJcYW5RViEOMM0F54m5ajCy8sHpColW5WyhDOpRTjPvMzC1ylR5wNtCmjOSG3UH//EFAOPh4nHEPn24wNcV3RZWM8/UZfPTE+/RGLiDy//CBROh8Bhnnj65kTMkAp8m4VDhZQCJQS+OSrnuvDv/vgHigTkcOS5HvhmPaGXlXVdKCSCJH55euQa4IfwhaYFva60JOi864hK0fZUihAD6XQE4HA4GFi0FvKykLW64+Pgh8elEsxv6lXTtQ+ScLustbjv7Bahy/UOue4ghpZKaY2XT58JMfLy9SuaEu1wQKPxn8k8EabEsT2Q0uTTa62CPMbIIR88fhdWLeZjJjEuMbVrjzF5PPRAmmem0wHF2hvX2sgh0H77A+31gs69YAYzuD0f05TYrDqpRZ/gPCU0BnLOzs8ZULUBWctqVZhaG0ECv/z+lxznI88PH/j6+Qs//v4HalLgdKtsHMzcRZ03/7IYwIbv7H3Lm0RAj4/8N7r3zVQd87TItcdf2llc6IlDHVWi90ecJo7HSJqSVf5L902stf/p+SOPj0/mFx0eeHr+yDwfEXo3ivN50hNsphNrq1yvF5bLmeXyQADmlKxFVYNxQ64r59cz63XdFsQ9rJt47q/w+F/FMXZfMdadajt09/t7Dpft9XsE9C7E2/7lUt+diE4yF3q/U8dt2By2EXjspmzpcOR3AJ7cPZo3WN5OSezQ+rtV2V6/Awluvu/W4v64+ch7MPHPHt3RbQN069c61mH48rfXc3PZ+mf+9s51jo03Yr/bYNTjHr9n/BF2YGrUgm3KzLQ4txJyJwU3gJewZfF350DuHl9HQt4GLj933INq27v+/PtuP/XutR4U3eybELbg3T7sBnDeH4fpgB6MYwpHLWOpVkJfCrGZsepOzyDIFs+msJOHu/u6r0IcP/dA9ua+2CzkzxwbUPj288SfRX/+Rgq/kU8bB5W1XeyzWwxIwK9D+jbZQIUu+324Ru2Tc/393IuAbMBr80phDR20wHRHl3SxrKuNqO/8Z9EHqvRBB73cuMt2GJ9rhqxbsa4vuQURmxF0SlNai17h2nY6460J2fTvJleWJBdidDlwcv8OCnfjafwsdHHa1mn3KSLenLnX3w5Y1NqGgQ4xMh9sek/V3ubrTpYA3jLYuZTSNBFztok67siL8+6oX1tvV2heabFPyGiLBgbobdZrSMrdev25442elk0Guoztye23dZZO6Wafe+sL7fTS7lc3+kvG2m/uELd7q59zgGf9mrlRbaK7X+w+tlf57U/XL61/uMAGLN3skbf6t4Nx2h0kdMiD7iaA+s3y3tHrzZR9u5++/fw3xxtN5D+Jkd/T65D6x/cHoENOozi5gdvI8Vz9GvZrMSoodbuXvrv3t7a3SyJvrUQH2gZ//042byrV7u/2Zz+zZ29vV+b237JVinrg3ivHuk5U7RU5nZdsuExvruH2Z/t+Pwijr5eBoc7P1u9P+4TuUVM9vsYZ7/fPf/bY/MuflbXuh7jummLk8XTifLkaEJsVxQYuGKlQRlFCwmg5nIflUjOf84VcMg9fC/Fa+XL5RK6Z62qtbFdvbWvNhkeYXHgVUWsOWPiT7tUgdHNq+6nBGPDTbTm+xrlWLq+vtHPmern6QJgEzteIiI+BVShWzRJiQIN9ZvTAMM4JCZFGAA1EjXaJxa/Vp/72Nk7jOTPforcN5lYwBv1gFcvBKsbGkI4gQ+7HII7Ovag4N6jrnyCWFPEkS0PdXphv39eiVuOgzHmrmGo9IbjTcf0wriD7XGshMoC/Vae7aM4p2NrQ1VZF0YbtHT5qp0fr8twH6yjju/A2kb1PYLwnu/vjeDzy7bff8u233/Lw+ECKRrBeuy/TCQZCtz2CtP7dE90io6u+f4olbapXTvU905wkOyFB0SDMcUKAda7E2sgKKU0+Ids6UES8rV6jc0YZd1uryrIUPv3pC6+vF+M/q5kQe3tugGjORC42DChTyNUml9o+6JqoIj644+F4IASYTxMUpX4tQGFZGksoLFGJs03jTRJJrRFzJgTlMDceJHKUwAW42rZAW+OowaZIaiM1o98QjDNQpojoZInsarypGuwZSFSYgxHLT0JpjZwtIXEIwmNKlGrFF7kUzjlTYyS2yiNKAkLVMTlWpRKasrJNyE7eqj78g30M0lvP9n6b9uKRXTx9EytB9w9vJFB16EU67ZBLzT7JdevXyBhm1XIZIDLJklakCLUPXVFaKVTZquSrWlFbaNV4/vD9HoLpsW6fRZBokzNTskqmeT64PIslfVMagYA2u84Qddh29c6B4HxhPs3G4xobdmK23e6p5uI+q5CmmSlNfPjwkePhxMP8QL6uDmi/3bvdbxv+1b3d3IUVfaE3HX/v8nVPZPM/AaumY5OH4YvJbp/j1cnvmEMJgZi806VXjfnZJQjzPJPShGJVq/M8E2Pyqtt6d9s6dFuPuWqrHp86lYL7OTbsw1q9OyXKHlxjiNo/yfj/b3b8xcBYP/bVT9tG4sa5va8c6RU9JhR9+kv3zhnn0P2pxKo7CIZshrhNdhpjwsEmzOyctJ4d7ePktdbNUQFXLH9Z8LTd3ObI3GaL9R1ltB0/9ymjNFF2lQf/lCvSzUm1H95mcZFebnunZG8u8Jb34F3wrjvq7+66n/nn3Utvqzb0NkMteDWsV7T5+zuniV/mdtrOdULbrncXHI9/SwcpMIW4C0r+qUdvM7ivlPr5e9zuLTqh71Zmup2nqRJaI8XIlN5uxdPpkdCsKsBPR+mk9kHMwdNNPnMuFB8frs04pDoJ/n6631BUu/sYvHnvyeKdXNxWi94Gia2ThLApyR449jXsU5eOxyMPDw/MxxPzfGJK88a/JYyqC0+/she4ps4B1Gx/r+vVnd5sMtIJPwUj5JfuxKq3rSrZyTXN0TAQvTiYbiTRQkwHerXqUFhihsDurzq5tw6D0fXLRuidxqW3ZiSiXQaszFiYWkQolGaVJFtlqK8hm8PdhxT0ylnx4B9gmtog5W3ObSc0sk9BC338s3RCYEANKIgOnqnWLdj3VvRlLSyqpGik1mmekTjxdDpRamPJ2SqJyha0qsttmJI5kYeJdQ2DIy+XikokIZTaKKWxrs6b4jp2miZ3ABs5CCVmVoXKLSdjB0E2XfDzx/ugGJY5VUaJf/+brfVmf0yttMErRtcuOwVocXEbZOM9ISS4kyts+qmT/ft1N+7uq0tef/Z9wplHQ72iOkogqDgpahkBpozPstdGB6feW6Ubt9rJnHHKAvXAWdUruVr1Cu89OPznjg0aEc+29mq8cZ13p9haIXc2bAfWbaRju/f4/Yq39EwxkUP0gN/4rSK2DsaHhsl5dT6oPm1uXHXz/26AOao313R31TetxELfszv9dae792eyFTJPSERG1Y/RiXmbUH+tePVO5yHx4KBVHVV1W7zTK3v9U4Jnr0O/nvc5Mvuz6T7G/bTYHpz1h6dBHGvp+mRrvWseADR/TdBbvd4d5+2a9Z3vP18NbbqnQbOWQs0rhxj5Z7/8BXlZ+OGP/0j+slBqIT082LQ3tQmN4WDAe7tOXBXOony9vhAX5elzY1oay/krtWSu6wXEOK8MxCjk3sKcM1IqJRe0Nlq2CiZ5OG1+gohR5lVrHZuSVWWGUkcVfq2V83UhrwvXVVkpgFdnTIn5eDTQ53o1XVRhOiSm05G1FbI25uNEnCbm5wcIkUsTqgZWndCYrTLxstDWlUNrhNaolwVqJRKo0sitkFvhUleQA5Im4jQTJoGQDLRJwUCaUog0pqlPmI7kasmMiAWpMUamaeLh8YH5dKTFSFWrpk4y2bRMH1ywLguX85mvX79yPr+iFJ8oW2jlbcUYqhwOE9Nx5vT85PsH1suVvC5oztAaa7ZK/p5kaX2Cdq/O7/pVul3QrW2q28Yewsi2x/rfdCfXqtaKVUW5D7n+2T/7G/5P/81/w/PHjzw9P3NdFn769JMBMzQkCmmKlD510cGElHacf1gVYN9rxQcMaLFE1epVp7VUZgLHEImzycXz8QiHBz48fqQqXGrzdriZWm39tRoP3OHwQIrC8WDyejw+UIvw7/8/f8+aL7ycf+JyXRCBlI5InLHqksxPX19A4SKFJo0cGqEVIpWyXliWlaMKhxD4za++53Q68PThgfWc+ekfPvHT1y/84cfP6GPj8tD4m199x+lw5NCEtirHr6/Mx8Avvj/xHCa+48h/rMqnply+vKAl86+fPvJhmvnVPBMCFBoJa/Wbjon5qKyXF3Je+PGnP1FUePowMR8Sj9880mi81MpLvfByufBxfuRxOnDkiZxX/tOffsenvLIUeyahwtzgQxO+5EAqwu8k8yIrx6tQgC/LhdiEj4cDNSoSt8RjbY1WYZYJQUx+uw4ulbLYBNwogTJioVs5BAckXF/3ZKUBG17VHbus7hI2e0oeB4oVoFR7u6wwT+AxOjGgZYZcqMn5wqKi0ROnUUA6t6jb7zkRo22eKfjwh5gI08Th+MB0PHB8eBiJm8PhgeWw2KCCGMgtY3xdYexhKkgV0sGqNNsU0SiUmm3qZwfeQyBfC7Vk4vGBeDjwy1/+mufnZ/6rf/VvOEwzbVmICKfTiXm6vlE1A9Cjx6ZmYzfUp3/rfVB7X247x50Cw+zf/fp7LLFzFuyZVteHFX3HLIZgnG/TNPmgn27rQSTy9PTE8XiktEZMiefnZw6nI3FKxv/qrarG/9rjOreTNVPyQs4LgnFahmCg3fV65Xy58Hp+5epTme05Onj6/0M8/r/F8RcDY9sElg46eHDf+sL9DKLaD73/hb/iDrTpoiNgDrl0fpyNJ6cDSh0Ua52rpl8je4fbP36P5g6YpP/ClcL4ZPX/61Aib65cepC8B0xwgWP3w+1xAz707Ot7Es17m+YvEKQR7PV79V/vX9K2X8awa28Yb+jZZR3/fucjdife1h3U6Vm6Y799+LtX3oGJ3ce/5WLw4HN3ntuphXbspy3uQax+L3vn+jbQ2t/bO2vuBqO3o241RZtQj0rIHTYHDI6qvozjWpyXxV4bxrlvPtf733e2boSgMU0+aGILrrZAyluTpCP35ih1sGRk83fv39ZHxxr3QL7vDN68dnet+/21W9/NONt/etZzTEJJxv8xRg4PeXyrMPZAWzc0PaPLCMw8IO38g51nRas57qrW8sguYrx7ztYmDUrnIAg+sazvrUAQb09wrpcmPfe/23Oug0Jv2RQBGeH1tm7CqKzYAkJfPQmMSstuFz17PDLIe53sbWY31SyDX804Q3roHZNl+WOvoIl9pLy1ak7VL6Ya14mqTbWJqk5oHq11g85BYu+1qVmNyWI/c0ZcJnpQBN7GJWEE7P38tW7AHrBVjPlAAgP4wu0AiraTX/n5ZMX9cQOOjY22iZ72c8umt4MDTEowXlU1kv1ev2TP8b5ic6tgGqX0TtS+n0n79rp3CmWnTIdW0B0o53uglmITyO5s3vhJti2j/RxD/2yazfbSjpuuO8d3lziueQ9O3qiMbrPHir59DmxyOgb0dBBwl0Tb60K7B7k/EbcWxSvNu7OpHWTawKrQ2xR1e16BHhvo7n/7dXxrJ+5vS/bPSLZ9qnTqh/2L925zX3sHwkV8z++4RAfYalN36eChbs/55tl0Tb4LmFCGXO9few84b9UJO//lHXuh3d73O4nBchr+THtr+YgiXLfp7nNENr6V/9welnvfZXffIwzRxhSFD48PPJ2OPB5mzrmipcHSoAjRi3olNDRWyuVq+vLosp8gh4VGodSVVgolZ5ObFAfIbMmV6uT2Zn9EBYlhkGOrdD1vFXZbE4wO+2PP0APK1jaAE7Xrqs2+cjH743tdxOSqtR0tQhQkGW+PpIlDmIGItAlShenEtRhnlJYC0iu+wpDVqs2oq2JC52DtT1NApuhdejIqVCMgwfxKW3+lE3u79bZnI1Z93fXOqIRozdrlvRW4+FoXH8YioUsa706KQ6xqrOTCuizdiSGvq1WHdJALB2jvZOyN5/nOZ+x2KF3XdNt9U3m6e20fmnR//OpXv+Tx8YF5msh5JeeVUovZhCi0bDaxV8pZbIPb+64HvRiAd/anMga2GD+bD2loTi+TzV+QGAkIc0gGjKVEDYA0QrQhFdMUrQIwLLRo/mltkNeFnK+sy5WaM9IqsYIQiK3zy/nQKIolEaO1sIfWnNtUeDiceJomnj48M6XIsi6cLwtfXs98uVz5sq7MqUGADxnCFDjMgdACXCamSThJYAYShaQ2hZbrQlsXmE5IEwIJgrBSWUR5uTZOMXBKEWVmSokUrVomyoRopFyFonCuha+XlU+XC2VRjrIQHJS51EhuE1OIKIFUI1nhcyuctXJV5RrhGgI1mOxFDQSEEjGuPtUt1VOdZmCJSBSrzgSrgLrjkjb9GlDtA4tw+6veJq1Dj48qZq8yGnp/d76bX/g+6KFe98O1QcvF5Ko1iO6g1gItog4vSAyIod3jvBJs+rt6omCOs0+RNr8y+JAoXPfhNAtBsfcEaztH1Kvp7qgVBC++6dWevnrqFaqqBK9Oe/rmO05Pz3z7/S95enjk+PBIEuH19UwuBv7UqXB/9Gnzwy9i80u2vS93P+nQSX099zH0ez7E3ncYCev9Pu9dce/5VWIDXfq0W3osivnV8zzbAJriCfrJQLRpmljr6rIoQ5bsMsQAScdfajF6mBh7Nx+WnO26rFf2dt9gt15/mZf+v/3xFwNjXrA3jH0IYVSeDC+bTTF3I2jHWydS6E701nrE/aujlX/vx6xv18MAxVqfqgGjzTI4qKAuqd2x3TvSwwfBTW0wN+1GTnVr9Bt8SdInju0Dn+31Xfbfc+x64C1uqJo6KvtnROQ+W77fbPvfD/6z/Z92Ok669fQj9ICHnUHtDvt+cXaftl2LehDjm9d/N8BEcYcYV05vQ5hxXT9/3N73veLuE/b+3LGBQLeByD4Tvv+Mt9fXJWdvQPah41Y1ss8WqBuQzhfV5XU/Rjn6tPTWQCUAAQAASURBVKI+LfDtZ4cBpnQeC8Fke9pl+MUFNqVEKcUAN23bVBXvqy+lWAWRyA2ocDNlVtjdr29RhSCbXPxcwCIj+N3/0r71e+5OcXLlOx8Og/xRfErnOIXL4H5YxhYsWktH07rJmjhHYW+3DsGqKbSNiaFCB1X3QS5jLXurBZ3z0EE7pHMrKiLGG2IuvmfBXEM2etWRB+Qx2sSdHhSrT8ndBaGqRghsQxowoKgHjp3oX7wiqJdGh0BIGzjcgbs9vNrB0L4uKlDUMvOqjeSEqAcf0Rz9HLFBjJUgkVACIa/Umr0ywkr/Y5qNV0yV0sxHUZ+IdLkutFZ4FphnHW1CMUbmeebx8ZHrsnrwZePKW1OqV41ZCXb269wqx2IQWjI+xVoqy7IMuVZ0S9L8Z3TCe3LbK7l6FVLXg+o2pna5CSajZl+AZM/Q9hOgOPj41jb0ZzWFOEyfNqWUbQiCcXLtyaX7E+2errc0Cv76ZrLp1X+CTbGqebXgOZoyNod7r83sWm8qk3YgR1O1+/TJlMbnKfQrGnZz6EQZNnRMmdURwrLpch24yHYd7i2IceIYUfY2udfarXqecQNfbmzsMA43T9aCs5CsBdpbzqy1d6u6TB0QFvGpeN2GWnXVG5czdJnZPveNTnQbuPkDDsBZbGqVKsOGGP9afwYd+I5hazWPDoyJdM4jr7hy3lVrQ+96urnfs18YzLHuSl11+ASNraL+/j6Gr+J67bZSbH92GfJhRO0OkkRbT8XAdiNVx3iPFLNt4/J663anaPh5cCwEm977hmXMby+KTRmmFg7TxK++/cDr1w/89PGZP10Bo6JCQyUdkl9nI9dM0YVAIT6KV8dG8tcLy3JFSkFzpawrIQVmJrqU274tJlsxWOu3V1M0EVbfn0G35JQp/OZ+oNh08mYL11BKq8P+te5b5WK25nyGIORSLNCcEqU1mnNviQghCmGOxEMizkdOD9+ikqiaDLRoxvt0yQVdVyiFsCSQMjRhptKmiBxnmCM6B8LJuICmGG3dXl5H9YqkSIwGgDYnztbqttdtdxDfl2I2p+vGmlereD+cQK3y4Hq9Gj9TyUzJ4aidvtofIlBWC8iWskmHUS00Wq4+QdpstJNUELsNuPlfl6mum7uk+wf1c+vG39f5hG70UrPqHI1vr/ff/Ot/w8OHDyjw6eULy7qSa7Y7i4GKTW8upVhFzPC5+8XooF5obptr3VpFBTYfNCj432stSKuE2lx2ZiRGjocDxATzkYqSmnGTNhFCmkzerpmmlSqBWpTXrxdqObOuL5RVCdn4BpMmUhYkCkutVFVyXZEASYVYK1IrKQQO08R3v/yObx4f+f7bb2k183d/9z/y5adXfveHT3zOV/5UzqwKL0V4+EZpKfDN45F4UJ5qJoTGUYQjjahX5iycFri8vFIuZ1RmdC5ojVQRvrTMpax8WS58PB75eDrx/fMzp8OBVTOlKXOISFMunwqXWvlcFn58eeWPX79wyF+YqvAQTohEXqcjC/CQrO0wFLhq4x/0wk8t84LyNUXOycDy0OBIAlGWtFFEdNmp7hcspY4OK4mR6XAYXJdBxLqCesug84aNqrPqFV7D7pqNCw6OClCrDnkedk2EQcq/k/s+pCoGmyC7XoxjkBTMB9eGlCNSIuhsb5q8g2PypEjDhjHEZNeO0caIWEWThAApjlZePG4KrZnujIGWArJ0chC1tuIO+nTEODhqoTqqS8WJBCqB+fHEw/M3/O2/+Fd8/4tf8fT0zDyZf1qd5/b19YXL6xdyBPh4s3erVmvp1s232/TQVk3WMUxLpcoWF29bmDEYrKsc/9cYCiaRm1YrB+WaV431qtb7I4gwTxOHeeZ4PFoBhhqdRIqR0+lkQwbWghA4Hk+cTg88PDxQ1gultFHp3s/fcRBFtyQRwpSiJdu1cfaKMetaKhvW05P0cqNN/+qOvxwY6xmQnQD8XAByD6JYpvLOjO0Q0P6e3hI0hCNGC55Cn1DjLxxIZR3AmAxRUs8y+yYTxkMw52VTE7fTKe0V0q/XrmC7d93AlH0W9vY+R1fMDrB4fy2tqqrdxgy3rxrgyu2yybjud5+DdJLjOyDHQY3xvd/vDpD5ued5X2F1A7btf9Ud2+4fD+flNujafz5D93qAxtv73b+ln+3nZHAvp3qn1G/Oy/bMBueSvn2h4IAF+rPr05/VXsJ7lcKeBL01n7DmAWnz9rYxRe7+rGJGorfljDWSwDR1p9o/H9sTMUTKunhL43Yt/XsPOGO0iYyd2H+sVwdwerskjAqkkTXywIr+880evrGlvrDbc+kTgXS0aXlAJdvpetC3P+c4m3TjLb6+6vdqQZdVUUXLbovxlrlnYP8Z5OIQw6b+jHa7odGzIe6spxS39emfD06aYA9pACIuTDfUT4Jl7R2wbzVszs8AP7BpWf5VWqO0Rmhq/lDYhjX0Nrz9mipYdpFtL/VhCvY7A1+6sPdMlzWUeaYRoXbd0LwKzkEYW4fk3HCTAX0OENUGOJ9LECHFxOXSaGuj5GxEqMEynh0onqbZCdVNlzWFGCf6FmitDYNaSjb5VqucCMEI1IOEIb89mCb0QQa3+uX+kHe+TLa6/umGn7F+HTRtzcrxjS8njH3TbURzErdeBLwBSF2udniFbmC9Q2I7Lqbba5CuK/1i987W+PLbHW1BPej2rL3p534Ot3R/xk71vR16xfZur/d12V/jfnUdsuvF976uO9vremDLZOPASncaveZnIGzN91V0v2HLgI8VEtfXw/657TMnYJtu2auNe5WqZ7QldA61bsPHdrizJd13uVuvfRwxKn3tv706bVi4DozJzjQ39eDC71/kzVc/V7c5IcShW7ZBmrcO+j6ZZZD/eIDb0wmbPNwDuvfHve1Vv81tSIoH7yE4n5yOZ9E1dQzR9opW16vbOfcf/W6yyte5trfXGEScMD6RUrS2PGxtHg4z33545vp15XpZyMtCLUoM6r2eHmStjbRW5qIcZovnslQahSlop8ECVarrJ6ER/Z7xALfWgjYf+SMOMGPAWFBxVhGBECzrToU1o2sxUBurREZ7gmyrdBQRJNtQhjEkY0qm62sdA5lIAhPEKTLPE0+PH1BJrNV0fyBy/PjKumbk9QVdF0I7oCVS1qsB5CEQ5kg6TrRkFWMRtor1TlmC3YuqD79pfZ3smXfeX6uAs/uXplC7zlNqrmgtg+urT0a2hKCQorUS/xwwZoMgqtNbpc3XcQ61KpYkjKnZREQR40y6ntHQqOHeA33H7wu3/w4Yp5upmnAjy2Pfi747lfL56ZEqBpx1P7OpDbAotVCq8d/hVY0tV7TW23t3p8REySdMyma3ur1RnyZYWh0xkp/WPQFhjomYrM0y0gitkmultMK6Fqoq6+WKtMaX9QtBoeaFVgtaHcw/OH9dyzSdkSYOUFSrElMTy1AboSqPpweeDzMfv/8FT6cT51J4fTnzP/3uRy6vK0tT1ijUaNMdpcDvfrpyvgjtwQYKzJNXsMfoWqYRI8wBjqcZiUpJ1sr54/WFivA1CFkbJSSuTYhL4TBnqgrXZaXUxtcFq3BTNUqOmJjlyNOcoRW0Vb6shaqVL21iQXmpGVGYEK40zlTOrXFVJcsDEqYx9XI+QGmFq16GDei+Z08CiU+EjVMipMh0PNh+K8GnfNcRU7pjOIpINn3eIHRuzc3D2Mctg8vbnXj1SqwbO9/jA/9FoPmAGbWq0KaEUi2B0CqoEMSSmnNK9tqmTCkxpcmKbERIaUYQm0iKJ3VzJntylNZYiwHeI8Wn5veEutmxJtCi2JRhzOeNUXg8PdFq4/XljBKQkPjw9Mwvf/03fPfNL3h6/EiQSKtCLR1bKL7X2igg2R/3/tD4/U6DdG9yxI/70dYjdvNX9n3c/dkePyBWMdzUfNzuL1W/xp6sam9jyOC+++l45PHhwRIWwDzPHA4H5ulAismLnIxmpoNoL+E2DtukQP1xeytnycRgwJgEQauyrAtrXj3hs1uvENzOuqfws87n/77HX95K2TZC6H110nv3JXc6u79o38A4HP4OkOG6P2ybs4ZA6xPaRKj9ja05SbN9b6WMCS2Ac2cEn+jQS/P7l1/LHZDhH4JL5u1FsonvvcN4bzSjbFNs3gsbFMsWG2iq2zl2p3nv2u4R6Zs37F/DDgfo17sD9jYvnJvg+r172rc33NyAK68totz+9ueqNXR/Pf2N7zjB0g3DnYPfN2T/vP1r3msDub+n8GbNujPDzfd+DfaKbTV/7twdeBzVhuP6rYR8Lwltb2j2fC36lkh2BHG730Rs34VZtueoW/WY8Q9kSt6y0n2/9qq05Hxm7wZBPTvQgbIePDUdhOz2i94CMUTpJgDbyn+3+wbG2HUVjItmV0VhtsF3qfTzMD6nH3v4omdKcT4u6cCYtwQg0bez0LNL+LWl3fTHJlbtJaltoMMOGBtPIEBF6Deh4sm8oOQ7UMziWzGuv9iDht4G1VyVjZ06QLG6A8lCMKfVeNM6efHmQO+jyP3zbI3x7FtTSrGx7urM1CIQVTDK1GA9/x7QmX5VikLnOZvShMboU46SJysCzQciTXOAabLqgbJQciavmRoK0zwR8bbZEDkcjiDWbtCBzTVXovO61aas60op2Yk9TVf2yp40pdFK0Fsuq1Tnk9zAJpEdCLA7Ap2MfWcXugMi/eFtMjcqCWslxk42v3G9besPoeFBofjebw7eueztnCFrF+qyuYFiPVHbwbJ+7g5sif+ig12bxhdfk91nDiDe+Z28qk+HWnunynN/iAHxwYHQ28979w3jnKobSNUvtdtjA173iYLbz+segXa71acZiWWmNz4A3c6936ds+6E7nPsExyALj72q0wZYNG453rq5bBv+RhjK6vbOu75U9ddsTs5ovx2+UHdut0/Z9DnC3gb2Ctd9AsNjF584tnGP2OPZOdnc+1i6+/ytns8AF7mpCNts6l4cNt+g/9zGMwj9YwcwhkLEABGDrZ3PMERa2PkE3D6/+8+7+62BL+WtzRSsmnNOiSklI2L3jM7DYeb7bz7y+acXvrwE2rVYe51Y5VQHYENopNw4ZOU4wRSEFypVilWQSDeTjVKWwdUYut9ZjNDZWsrV9k6wZxXUJqaJP2+r9IBas/HjLBlyRepW39mw1vUYhBSswlxEKLlaIucQTY5TtDbCXkEmApPAbDrzMM98fPqIkriUACFBSJy+PbPUQguKXoUoGV0Xlno2jRQD8ZBIxwmNYQOGqoPvrfl0XhnUBaU6dYEbQgPG7HXielL6lzv2FgwXW7/WCAitZFotQ0ZjCEbgrZtPsT9KWwlaCWpTlHtbkDZFq7KKc8IBBCHOEy2vLDVTY0NqoHP2dt05ZLADAv7PpkrE9aNvu30SsldJd18mhLey/OHpiU+qFkC2DRzLpbCsVx844JXQAVqrtGYcp8NIjQpWAybGvuzcyt1nb43cKkstxJC8qtL3vgqRwJyM4HyaJhQjqadlWlnIpXKtjfVyhWpTg5PADGgr0MRJ0w8sCwbqtRnTOgVoBowJxAKhKbHB48Mj337zkW9++SseDgd+/w+/5YcvZ/79P/yRVpSn+YklBWqauGTrINY/XfkpFOZfwYdD4hfzBMlaQNXrHGNUZlGOpwPhECnAuRWul4VGYJlmWoi0OHFtoEtlmmyi7HpdyLXyY8lUhUjgMCWeTxMHOfJhblzKhaWsfF4K1wJ/apGMsuaVCByBT1L5o2SyQA1CCE8GiqWZhDAdIlqv5KWAQmiW4FW6r23+bIiR4/FkLa3HyTjGJJNrGy1v3VYJu+6hXWdJ0A7Ommx3/0f9jSEypvp2A7P5CXbozXdvllSLD7x0EqnVJh64TARRUhCTLYWgME0TKc0EnDYhJhRs8qwaeNscyMV1zJIXcs0Y4t5cnqxKLXSfIVqivYpSqUzeYfHdx2dKKVy+fEXFuo0+Pn3kn//N3/L88ZccH545n6/WHeDAmNZqck1D5G1Hz2YDb+NDf2rup9l/zJ7fxtLabT4Y+On7ec9vOkA2fxA7ijirFGsbf/Q9t7udNzgwduLx4dE6XUQ4HA4cDkcO84EYrdMIhRSM//nh4WR2qwfcN3ZYR+zSaqHVQgjClIxvslblulxZ1mW0gY8kZBC07fgX31zxX8fxTybfH1n1u0B1f4u3gXI3MJ6NleDE2e+ELD2L0Z20XnpHFwYvH+wT6DybpN5CE8XO0VHuzencrnMoG9naPW4fjymPzgGiak5daEqTTfBGcNv2fbfdOd0jrT0g3znBW+nN1h6h7Ybw8D0Abv+7rUrBA+QtutsFU2/Frm/a/sgMEb/LTPvf1c+rI3jRm/O8J9TvuLZjb91ez16ONjVg6i0MZ3O7X4BeBbGtx/5rVI/43/ZBawzRCF17QDKmeLim6ZGGBxD9w8WBzg3xZwh4f4xbnYHfl/T2MWxaDVtAuH9+3XG+ni/EuQIPNyuXS6XlXWAELiNjh9FLg835xNsUrP3mPsDZA2T952mabhTrqs6F4WvZXD5QrGqT3q63M5yb37gDJvYB8Sa7qlulBB48dU6h3jq0GaHmAYcHimpgQqO4vWmsSzYn3J9PDPb+IInWzxsjEpQoBjVMzoui1Z9ca+NybZ0dkBPQXtGwPTkUN5i6Veuoe/uiDfFxUQbQqQULQZGgNjY5pVEl2LlUwmib7EZDRhtbnCabJhV1XIhlf91YAq1ue2CTQ/HKWWvJATyraJUpuVbzZbxUqznPQPDA01CCCq0xzbOtbTAd3YcuhxiMK24+2Lh0lJIXhMb5yxe0Vo6no30mNjyi88Vov+8oHOZ5OHQxRk4PD5S8sizXQTDaOk/EO8NGbGDC3jF4L6D++cPOZ+2QwR+BOBDUA5zoAx3UAZ3SIOx40CwwFFuHVrFBB3XokNa85bP0MvhqNi9Ob0CIO390BGXCpke7A9Wr19Rb8EZF4B1QdI+AKbe8TnvZMFHcJkHv7UPrdrG3hN3skDFHzSvCGLrSb8OH5rhjNaoTN6Boe6YNbYFam4MBeBDIxrMlXX07oNaB/a6v/ToqSlHnLwpinICbArdEQPCMc18rxXig3BMdgUev/PMR85u03VnE7hfQWyM9sA9drrage7Ovzc7L/aneJsb6Oowp3X7f/Tq32Hm7Bu2y5HtGwIN7l3t2Nk877QMDaO9/h9vP7okg+0xnJnGitoZuM1QEqxYytXgDtI076z4Itz7D3taLD1h5p86aXk2w188oPD89EFNkpTB9MxH+vnH+ekZXsydauyxW8ueLrdPTA/V0QEpikiPUBXxva2uUpTjAuqNEaMGXwBbE5Mm4WDpAYRsAQpqZUqSsRtRPtWAvOptoE2uLVbEqrFYxniS3m0G8hVnVyJJRiEIVW4lpskqv4+HA6XDkIR3ILXLNjRqghIbMBw4fPnBevlJ0QZjRpJSLyd10mI2jTG1wRZBo1TNg4Jwqx/lADIEpJZuIGXo1G3Ruj7Jm6lpILRIRkgSiClIq67Lyel2IUYhx8/26X+J3ad60qnEGvVchgbdjarV9Wg8+ldb4sVrc4gtiIB0P1CCUebKqa/FqeVW0uiw7R+YYLoH5IbUPEGHvc9veNC5A3CZZtVStEYORdtcbxCfl+YbAhy2Jjv2lGsxWl+KdCEZurgLBK/O06Za3qOz0AaPVUr0lDTBS9DmipwMtzdSUKCEiEaI21uuZoI3UKrJcScuVyfnxHuZnA/7Limgl6kqcJtLDA/PxwHQ88NPXF/J14VyNd+8wCUnMNh1C5JvTidM883ic+e67b3l6fOB3f/rE9XLlP/z3/wMvX18g2iCmnIRF4bqChCNpnllLRavy208vfJqE/HTkMCce4pG5Vl7XlT9k+GMVPteFta38YjrykCLfT0/GAZ8ba2ssdeGSV1rJvPLK8Tjxm8Mzx0Pi9bJwrY2WlYc1I3UlSuZIYY6J+hh5zRfOS+UfrxcWbahU4zoLExF4RLkeJtY5EU4PyDRTQ6SJcH2cqSWRLpWwVtKlUXI10N9tWgqJEBIpzSDCsli78QCQQ6COCYLqcmUyYnund4PgFT1bBAHW/rz5lVv15rBJW3i2yZV3xEXFh1hUmha0BMosSMvEx0iMVoU4TzOPp5MPuxGCOE1SN+hihS+9ovHiSdFcs7VbqjrPbd3Fz35ZDmKb7Xffw5Aj5sMjjw8P/Jf/xb/gME38H/7Vf8Xlmvnp65VvfvFrHo+PtAKXl8XjpkQKkaY29COvKymGm88blsZ9oHEdYHFY98vY2XcYseWIGff+WH8+bD7Wdn/bc6mq/rV1BjRvnd53CfUjxkCcJk4PJ56fn5nTRAqRh+OJh9PJp1DGnV01nrHD6WTVZf2Cx3X27zvqmVqd4iVZdNQqy3JhWZctdu4yNdbt1t/9azv+ycAYsG2QDUv4s8cgChzgiL5dEd8co+qjk147oNCDEcuq7Hpre8vIzjG3/+rNx9w4Xje7it3D7qfZ6oXGPWhDm2yKYQcAqLqh7U6obM2Ybz/k7abpJZa9TebPtTHY329f19zBHWVz8sZFv/3s/jkwgL1+9PYgvzBbd+/eNj/E7vemLPD+w/q/Hf0ejnr/m2xPQO52nmV8uwxs7zFnXbZn1JXFaE+8rX7qzrVtSvFsY/SA1NrEbi69C7J/3/dRD1CqI/7CUID0YM4NSXDl1rODI6t5t0c66KRNyetKXt9uolwqWoNxd3Td7OcLOwBPXGkOcCzcAp1jbXdB/uZ0dRnyPVWKZ2k8cBXdLdLuWWn/t25rMP7kPDFjSbsS3O0nv/YukKOKQ8TLfZ2TpnNqjKCrG+wKBEqxscAp7ki0Bxn1rqUan0InSufeb64gRhDptxToXFUWqI5lH/LoWSzVTRVqV2G6cRtu28jvU23QANu+D9Urbwk3z2rsk8HzFJDgXGZD1jdegdoraN0J7s83eFXcll3f5L76FMbq04laLi67yVZRLIAV1TE+u1dL+S4bBKaHw9Frz5TD4UAtK19rpbrDaW2mgVrM6evyZmOkfRBD538KwYEybMpqJ/7e+tRvgdauC/pDkv1d/vljOIz4lNd9K0PcV+xsSQPtQE7bQG8DdIPvQTtn3fVmi3TAqo73llq87Xcynd2BTr2zHrJrk7s7pDtTfc/jtmp/hr3sjvtmDMy5Ef+xxbeEz7596836YWvRiyH2an6c9x0dqOrYgO6BjN0FD7BTh/9wn3wa18v28x5U6Z/Z27ebOmgnuF1ym+sKpg+ScOh7R+BuJ9I7eerLep8Y3B/dzm9VamE8p70nortn0WXg/kQjwSDcJPiGTQK2ktX7C5HdmgU20Mg1puvYTvB/WzW+Xdn+OdxMx+1csWqZ7P48VNqoQjAV6EmO/bVz658pcGN2fuawBObtceN4D6QV0MZhnpjmmW/LR8pc+fzpR1pduJYVrbsEQ6uUc6bJmaARaQFpgSgT6IJqM0JxrDrbhN94tcRbGzvn35AzVWt90Q3AlwHQRKpmA2SagYhx6NgwJnr2FvzONdYfe+f809ZQa7twgFchWYvlPE3MaWKOCTQgnsnPrUJMpNMRnRI1BVQTUKleQRIOiZ7kDkAKDjcqFF/faZ6GLDRxAHr4kbidMd0/qfFzBsSA01LJ15Xry5nT44EU52FXe4vQHuDs+n8flG7C6ZUURcnOm9lKdU7BSAwGqhKthTrNs91XSkNUWhWrgtOGtM1H2UtZf64OAdvv2Ha0x+UeGDav9HqvfvlWel1TDfkY1V/NqmeS65Gmt2C3qDoI6QLRtr3Qdvth6OQY0BTReYZ5pjoP6hKEoMbFlpq1Uuq6IutKjFaxeIoHIonciiXOaMQ0czw+MT8cODweeCkLUlfWYq38x7m3bCpTCDzMR56fHvn2wxNPH545HI/89g//yI8//sjf/cN/YrlceZyPSAhUsQKknJXDIaHxRK5Xm3Z5vnKJyjHBSSf0mFhzYb1mPjXhUxM+10zWwmNQA17TASqEskAzuoZrvnJdLyxz5igTv3l4IqXIsjYurXLVSm3CYwmcpHIMlXBIkCJxWmml8fW8ctFGTCDBqvEDyiyRkibaYSbMM0wTWYEo5McJrUIIR1KoTLXQ2kLxJCWI8/G5LKsaGF23CvlNdjaluXV0ibfmb2J8p8592MbuLHs52e0rxBJHIjYIYJthtQEzrUJdJhDlkAtxrkSxydCHaSJiYLgVyngjb9fj2hOOjVwLuWTWvFhVo0KrNjEa96/Y30f3C/GY0wHjFCOHw8z3333Lh8cnPjw88eXlwt//px84Pn3kMB1YsrLmzPF4IoVkLfEIebGBHfsCi5vduvdZXMc5tr3zRbZL7a5K1+w3Ph7KXanY/tstYNl0l0zckoi8ow+D8xIf5gOn08lb7MNopbQujkCfVImIVSXO82gfvacY0i5rbDFIr+btvGerDxLZALedb0OHyjbX8K/t+IuBMavYEKRBkkiaEku92JQet9B9uqJ4q9ZqzRsWaA4TbmCWCU4kTRO9YmSTdZ9YZoUXtFJcEbjzoIWgDfHpO83rFxQM8Gg6MsvGDSrUaoa8oYhYOW8PoNreERWokSG1GymnWzpvRwsxGlJem1MliZU11uoTYPq9MAy49VMHIjbVzkrszSMtbaWxTWIb694DE4vYUSwIscu1+zb53UUmKn5/PUiTkeHbeKkaZknjCAx6q0eXVU+cObFoD0T7U4rOPeXr7pa4D2KVsW47peLnSSkNDGoDJvz8niGVkf4CRM1xVaAaP0VMwXg6JCBNHYTZns2+7cQqFKFpdTBVPVAA8dbEUqtddzAj1LlCLPg3YLCDDLXe7Wa1ZW2etQgiLKuRPdroes/cjLje5K1qRaSRWybfTEywY13OSDkwOycTWJZAcd4mYThGvfECVTQoYRKkeMCh3r4SI5LMwaytDTL11iwTERSeJ1ufUm2CU66rty1XxhQWGIbUZLT/MPxWfIl9rdRBrkBKMzFOllWvQIUmSqZBK5Zt9qEEqJUYaBXjOYmbiLfmPCR+ryqBFoJlPd2JwMGC5C5GL7gK7thmL1sIc7B2jmIknkoHA/zmegAxQMlAStMgPC2lmh6Yj7ZOr69WGbXkASro+F9FJVg7IJiD2rzaMQhrLci62s4RRVphDjZJKUyWMWzO09Kd961NqVfX+bMOQggKBA7pSAcx+v+selpJyfSRTMkfohCdsFM0I5qJ00zorZR+3w4JkdLEIU1DCI6P30I48KcffyAvF376459MFzShNOVaKuF4IB4PHE4T6TBbK48ohxTRKfKaAkkjRz1SS6KWiV6d1B2CGhakFEKxFGiT4i26Oqy59MvaH9FaWzdwcVfNGazAIXTHZqdHbLprIFShRa+YEQdvyf5zHI5ncH0SpmlU9dbmlZwjUSoOlnldkzZE1Nqg2AAD7VE2Hfixz9UerDYoKFkbXy5nzper8e4rlKbIZMbQAKzuWG4JgM322r6stRElMjtJbpRAzYWaKwXLdmswCyTNhoMECWhZDWBtpk+Sk62rWFBkDbSCxkjNK9frmVpWtGVgdSCq0KgUGkkCLdqcMTR4ciq4DugVktswHFEv76cxpxNTEI4psgShrpmyZPIls14K13OlZHsmtQm1CUPJYNWDTZq3MAe6md1Xv/U91wXHdL1SaV5ZNBHwCkuFdc3kXKz9Q6tVfDglhHWrCrpa0BPc1gs+STO6LfYqgCCBJMbLOgfbuzUkWmzU0HlXdQTHtVllVErTcGRrrazLlT5DzLp7nfNFZLQqt1Y3efUzpzgNUFuCEb0PP6Jru9rMtq4FyZXDNINE4vnKkjOv+Wp7JYZxvVRvXW2bvbGlt31ttl64ISMe8uuNVA2uRXm5FlIyW2tkyq8ElF/KE19P35AW4bef/9GC/Ggt2poLlObPIdByYzokVOAlNqo0uC4OUgrMEzyfWKdImSLxVQhLtURCaBQxsGvOq11baEwfnknfPpNOR0KKlN/90fxczQYYpzRkaQBDRpyFTokWAzqZotJkbZQyWYUNvhdUgDXCNcKHCYmJQIEg1FPly+XKH19eSSixKWuALMJ0rUhuHE8PSBLi05FaC2teaAEqShObKKfffgMinK+Z0JTj2hBDHbAUU6QUA5tUnpCkZAKXMPPTkpn/9CdO/8P/mylGUoqcPv6K9HSiRWsLva4rS85oJ58Wsc8NAdLb8KVMM8f4PHySrI16vXB6sDbB9PAMMbKC3cN8QEJing60mKxC3rtQSg5eqbxNqhZRNDYkNuLkrZfFz0UHQjuECGvrsZNVEt4fX376QvzwkRQDJS+Usno7bGZdM+fXV5blahpElFxWk3Ex31JigLbSyuI0FUqaJ9KcqOdKLbAW4xQ7Hh5pEVqCOp+MYH86oCGZnVLl4bpyAB6jUK4LX798HtMydUrIlJCnaAmd9oqgpDAhLVBeq+2bpXHUJ9LpgKyfWPVMa1ZN+f0vv+U4HXh+fOZ0PBJOJ346X1k/v/B3/8tv+dMPP3K+LtBwv1e5+PABSqZOr2QyLSkhKJ+uK1OF9Fp4LEKLhQmYw8TXZeF1yTxMM1M88LHNPBCJvcqmLjSBegh8qfAnlIeWONaZXy0rj7VaMjJmXvUVwsTL9EjOwpqjVRMHCMcHHqbKx8uVqYAG40D9Io0ShBIi+JCUcBT0EJhmA6+XtqBaYXL7EgQNBZVstk0bWq+IBq6fruYHp8QkwmE6sJZqbZhrM5TawYw1L4BXLKo6CA0tN+d2DPTeAlPbW9U22rda92/M1u8hHYu7heo+T+x+D9AuFcrK+mWFNpG+i6QWSZIIPoWzRgw3cJ29lkxpjVVXilSI1arutdAuC/W6EC4r85phbWhWcgs0lLUDOG4TpxAsodoq5x8+oa8LP/7mBw6/Uv71v/gN1+cj306RRWdWzZw1kltkni2uTGItyct1JedC2KUp3jscvrzBzjuw2HEJ2CiU+n2L91+L21wDuA0nGN0ZcWKbKu/gshcOtAZLriy5cS3KUt4CY601yIWnxyd+9Ytfm01COD088/T0kafnDyDw+esXRlHSYUYeHmCaISRCjzcslPDkXo89lZYzermi5wvtYSK3xpevr7yeL9v6OJ5jIh7ebSv/azr+acAYm7MeQyT7hIMBKfa1i+YMt9YIHsyMUntgExvdtWqEHvGO4FoxQRroeLFpal7jbOT1Q6QYlQNNdHBpbBlkd9bcl0F0E9peNdCxpeH5MsAzw5fc0ewg3g4RGK6gti39yrYpxi7ZrWUw6RrOpLwDjvR2kHE54lVQwgbm7fbstsQyXg9bKaM9JrsPubvP+62/4cIbsqu7+91a5HRklUdW3aMGy1jYe7apYl2JDLhtd3Id791n6Pvrdt0v7nBsL+hZ6NjPP7Ld/ix6+af3pN8fu0d0s6zCdi/jbHL7IvU171fWenXLWD/dXrvL8vR/t3fQ/pJXQg3UUbFirWj9CMEqVAY46fKvMO6fDk6K7MA0m/AiTaBuz0/VgGAVM6RNrB2hioGGAyhFtyq1/lx2AIIFDO6Z624fircHjr3ubXxBCc1A0YYgtVd/2UVpD653Aqqtt6JtMmwBuO29faI3gE/W3OQGD7LwdrGmVq3U1FopwgB2d9m08fl2H+KVdxZM2hTcUeHV1NstvbLhTp77BMQUk3G72CJZvrgZP00t0cZ612rBwN3ekdAzbwaAbVl0Xz+xKL5XCXZOsuZ6swNqvXak89mpChIiaZrN4GsiJmvrTNO0A40BDQMg6m2g03SgVkiTteAsXxcjP872fDNGxBpFrBQyBlQswWH/lGF4YzSeA1Hj7rJ95rwFNYxnoN2GBAOGbYX0dkP3tRdbf9pOb41Ns9+ZO3nrct3XZ1j54HvDQNytarHrozBsTWjuPAaBJreErrrTyapj/+4dq+1evJKg2y1lOC6qylqKgRF6u2cInigZik3fnquvnFch97YjERkE1qrB19a+t9YsgSTqZRIVL7rcbK+vs3h7NCHQJ36OQQGj/qf1p+dVJ1t2uSdmhvj1taLfbK/M6+spg5uuefty5yetVf18vo9s2sn2bP0q+sCLUdU0dLlulaE32d4tSQEWYHQb0IGOLtO9DURbs0nyuE3dtWn1Kxk2Uxs2hGCr+gq+VqPyNPTP3pIpTfueMNkLKZm+EVth1Z7J9b9LGCBU50cxkN8SkDElA8eSO/HJJrVKDOM6Q21QK5VAk2I6JURyrhTnTurXudXR+fO8WcP+u2HWbvbrtkr2ZXyNanQEgGplWVbO5zOn6cAhJh6mA8vhaETVdetMMJvYUArtmmkxGAedTwksKKl60jc5QHOcYYpoCrBUKJZIszV3wvlakYiB4oeJ+HQizvMN91yXrcFnPfaQmq6JYsFzNJvixJ/g+pLe6t6TOBjBfozJq3O9wC0phczreuYYIjPiFZVQcyWUZoDnJMgUQapVg0hDtFLF7GI8WLKmrJXYKrU6Y2XzVI00aoZaAyITkjyok8TrmvlyPvOnTz/x4fGBD89PgyvN8ttGAVDbRg8wPKdu2O+PGEzGdKtcbDSIQpwS6TgjcbIgFSHMM9IKOlnlThMZHKg2KMf3gRjMp92ndX+D0TLbr8+lt6uF7YJv2qP68eXrV9J8pGplXRZyzpRi/JzrurKsC8uycJhMh1nLnKI+QXrIjm77xXB6GXLR1Hd1sCo5myw606aZHBJVIgmrqNfaq9UCWgrL9UrOmbUUB+EBzQgVkWLJ/mBJgVIqqoVWI2GGKSSiFoKuCDMhRI7HA4dkSbYKLLXyuiycL1deL1eu62I+VIQUgiVs8UozUaI0QqjmIyjUxWzLUpVUlJzVEhmx86Y2jjJxComTTMyIAZ+dH0/EWrJjYHW/tDR4KRmoSFTHmqrxkklz/kD1hFCgHSMhjTkXA3BatNmQIcyuxBBM/mehzabn62oVdyEGtwcga0CyUQ5RddDsaKvD70QsfpQGWmrPaHisorf8cl2HKLt2u63q/7b7x3+rm+/YEyKItyjuXAhzm9y397dL8YTjUmhzRYvdR6+PsQp4GZOfVbdEvZG1e1yvRk3SSqatC6EUpNhgkj7l1s4T/NKVydcg+L2WJbOq8Pr1hcvjkVkaYRK+fTxyzsJLNrsYxCphrbDB7q0U4xvrdunPHfev6LHkWKdReNPpK8Y/x7OQ/Rt79CFh2N9+WIVfGHau6sZJ/OZwn3CaZk6nh9FBk6aJaZpJ0zQ68PrAOGJEpgmbwG4ydte9uuEqrmdbKbS1ICfzKdacKblsa9Pfr7rDZPoN//UdfzkwFh0lLBaITDGypuiGzg7jm4CYrOQqSNr4e4IHAh48yY40diuj74GHKeeanYi6Zi+P9gkVbKXV3aHuJNFNLWjv8ze2877/IMxg9Ot3o7bjHHorsbtgZXft+xa+N4/aAxzR7bXmvPeWBoYA76/sdvP0HzYOrRHQ/Ow9bptQ31yVDOu9D/r6MbKy3VntoJB/xGgzGdfWp8Fsr7eMQxjGW9XHRvv17MGUvi7vKaHRPiAQp97SY1lgdOMa6iBGf0oBC5T3y7RvHdyuU7yK7Za0cvAgRZONm3v287VOP4EBSpLCDmDQQR4eJPWHPO4weUCByrtTKb9+/Qr5yjybUxF6i7GXwvaWSFtDq59XtXaQVi1wDdENshg5osmPleVLLSBWtSadX2XtVSvenx4PHlRt7W+1Vmpr5LxaJUI1Po19r7rxf+jIOO3bN60t1sCfdV2ZJBLSTA/S9/GO3O2xUW1XrfqvgyV9La1qgdEO1JoB1bEDtchwCeLkjHZuqPfycdP2uftce5ZiOk4MrDJC/eqgQW+LjMQ4EWMyfiqxrJt4O7CBlRCTjayO0UqbxIPTXAvX1Uqcg0Sm2jjNkwU3vp7b8AClZONkKKOyj1GJFmJiPs5U5/eimZ6MyUr9w+B06bx7vm8iHKYT0+RtQv65YHwxY49IIJRihjZNnE6ReTrwX/zL/5KXl0/8v/7tf8v55YXzlzOnxwe++9WvOZ6OPD4/UQM2fWhdqSWTUmCaHHAUcS4iC1aCBK+Ms2q64ABdCA6upUS1Bqd3n+PN0QGs1uWMkaC51xGdt01Vhxzfn7+Uik0A8vPuWtJ7YJWCDYLIuzaH4biKO8YOTG86P2zqxoEfA0QsQdL3mtoFD2BKR2XsUHxs/ITsvvef5e7f91+N2opVUMi2vgZc6wB99mewVsnmi2u6oVDpPKJmn4RSG6VYJtv2u/EkJkm7IQl3dtsj09t2vN1asjn1Mdk+rLm4LQEJQpoCKVkVZM+COjTt5AHWUqmtt7Xsl2ez922vsFwmRHatmPvr7v/d6ZNeAbkfxGH/3Z5vE6ve6l+4DBXprdigCCtdR3u1qlh7g9J2gHj17/3e7JqzVnzeIJ3KIgUDuURm5xFxH05sumyKE3GeCA4egQERHTCt3hozrYWcKxISDeGyZqSVIcfjrvWtvt23gHqO+md8mi53VoGwrAuvlzPTNBlAqCYLa86sy8Lj8xPxeOTzsvB6vvDT56/b59VGq4WLFq6XV471iTBPsGZirUbqHxPT44nw4ZH4i29oAVoQNH8xQm3JHpzas82lIYcD83cPHL79wPHDM3VdqWuBtSJrJeRetVzoaV+mYF0YKaAx0JKM7gEUAx8BStv4uSRCCHx4fOLp4zMfPz7xeHri49MTU2l85kKk0i6vZCy5U69XWBeunz8TSuHhW+N9NO7JwOFwpK6ZJa9oxJoNWvUkj7WJ57w4IXS2CrUwsSzWhvbx+Rvm6cAkM1NM/If/+B95+foLjvPMx2++4Z//i3+JTrMnLGwgkcl75zLc7w7e6xziEALfPT8jKDmv/pwC33z3Lc8fP9BCRBHOudJESPOMHoTM9yzXK5fXV5arsi7VYpaUmCX6fjV9VnX1qZHV+ZI24Lujtv3ZbOpCye4L7o//2//j35K+/QUhCllXSlOWWim1kIt91Vo5nSZSCsRkiYrJYwpDZCAcxKrUq4E2TRsUkCpEDdCU6+sr8mAk3NcwsYhQaBRV5mZUBloaSyv88ZJZLxfOS3aSfEtopj5ZFWWeZ+8iCiw58/XLiwFBGkizVZBelk9A4/uHDxznE4/TkVwK/+kff89lXXldrqR5Ml7RD488PB7h4xnWAi8Xgiq/Ph2pOpP1SDrNhMNMSNb6eT6doTSOLXBMicd45CBwUiUd4eMh8jzPHEPkMU5IUz799MnWSmEKM784PFARSkz8fj3zen7hsUx8MyW+ff6GbzjwePiWtRS+vLzycl55eV14OMwcUkLagSJCqQZSLNWqjWsDSYEwRU7TE4fHJ+LjI3pIfM4X883WSpLAw+FESA1JhbmZz5DP1qI5J6vMDdOEI0tIdR6ny4XlekXE1lA6INYpQPYo1ji6FQpuiixB0VsGdWfTN5/XOxC6nFebNlhQqzglkBSSwtoalYaeFyrC5x9/ZFkXdE7MxyPHxwe8MNMTVcqS26CysAFQBc0FzStkn7iQM5ozdV2tqtf9iJSs0rMsq8UD2kgOkOcls+bCf/iPf8eXTz/y3Sx8eH7m++++52GaOM2R15q41MirWnUz85HMxKeXC9frSgqBFN5RNuwRgb/s6H7fHk24p6jo8aeCg6FhTIWXGCm6fWan4wGGb74/QoyEOHE8PfD49Gxxhlhr5TzP5qNIYE6zU3yYjzvPsydSgk8F3pSZ1p70sMq8ReF8PnM+v/L4NKMN1sWmUvaCEJHt3v//4fhfR74v3l4Wt5azAYrIhoJ2lFl7VViQDRi7C3gN5GIQRYIhkVr1hktsvFa2SjG/sPH5cOfqD4DnnSCpT4b0l20+rz1Q7Wn3vTDvs3v+aRsgPBoCto+4+0G1V+h45c0OHNpf8rZG+6z+/X14Bdn4efuoUe/VdeMOdVbebsbt5+3cI1twf4z73W6sO+d9He6/+hrWO2aQPdC3nentde3PO5zp/d/vLrO/pgNpG9j39nz3HDr788p737uMK4OnRu7k2s5j32MnPu7bRDZy9dYrYe6OWjMt2zOMzsUUvCS7tXQDKvZrbq1/ea5ZeqVYn0q5BV1BA0Es6BK8OrPLTAdzh9zftqcCVOvt8UD+7t7HYt3JwAii2wBq4rRVePTv23PbFnILmDp5uXMpWYw8PtL28AaWq7IBX6KDW2k/Pn273F0mrZ9r90yGg97BVtl+13XHDSjscnGzDuDtRg7v93NtkaEDjpUiQq4NCZVSq4WtDkDu1ztEC6OsajBsGcO2v7u7m8UN7F49Sr9rlwURzxx5qUHPzklPTXiLuvbPtvOGEDicTpSa7Xq9DSZEm3ozTRZMl1opbWvT7YTvKSYLkEJvvd/L+q56aydjVr23I5vV3QXd3P/uZrteZXNSfg5U0xsZvE0maPP2Ft32zvYZm2y9u0/2SnvnZg0zAy6z/mKFjQCe273R2356skB3j3vc5+4jZfuuuz+6ur752nbD3Zr2ZR4XHjY5UtimJO4/ZEuKdUe8L0LA9k6fNDX29Z9xrPZJnPtF7VXpSn8+u2fhre/b7Wlf8Ltb1O2Um5MAjET4/RWBdL2gWwHtdrYRfGyL2H2hridkc57vzt5XTF1XtGbVmGUkL8oAxnoPgxEx46CDVelaZVrXvXZmkc2m9bUNYRuMQTDgP6XkfCQO2DvpTFODxmpvP2+bI92Im1j0Z/Fm371v92/v36795469PlYXTnH9AwKtcggTYW4cj0fWUjddOs6v1qlAtfbgEKyyWRmDA4IPjIkpDbGuYhN7dci8PfiGVSWEaXKdiHEuritka0OL6mvYZSpgk5t7EjqKffUy6L6OTUfAImJJDQFEjfxcfXqY+jMJwf5Gzc6pBVqLPaveoeF8ZyOwgbGPY4pISmNCZm926LqnVpuCp6FXSTI4LwVLWL2ezywfFkKMTPPM8fTAqurT59X12q6ddhjc/oDeHgGYPIkfZWJOicM88fHpgafHE1WEqkKYitE9xGBTpqeJVjKr88QRtv3azfLg6mpiAxA0jiFioluCG3hTHTbk/e7400+fiC0QU0Sj7eXVq2esWs72UihQCDawwMXA0ExoxSp5a7EkZS5GkVFWI2dX5xCtDVJVJiKrl9vZRHQ2QMJByLU1MkoRYRo+fdgq6UWIIYFzRSmW5CxVqVWZilV91bKay1Dt3CVnlnXl5fWVS154XRZOGAn4KQVSCqR6hFQoayXReJBmnHnSiIcDYZ6QeTJ/otkwmykrU0rMh5mDCEdAJRAl8JgmDiEwh0StjVUaGQfGaMwhcEqJDzrzpVwoxUDMq4BWJQY4hIkqSlFlaZUXnw6aG8QSXa7Uk0G215uqV/JuOnTodcWmRGJdGpNX8qgGQjJ9UkNxf9W2epTeQmfPtGYfYtRabzzaCZz7Cd1fvZG9Wx+9m+77uGXzcWTYzP7GTuOwB6xHxZvfWy0VXTP5ciWkyHVZIAWSHmgaaC2YzDbjHqzqFd1abZBIcXCsblRKUsvmx8jOLvomNXNjlEf9ehvK+Xzlc4z87h9/IOfCw/FESgfiZKDeHCPnYvfUa9cHB+o9Z+vtKt76BnfrOGJbdi/pNn570c26jxvaP7Pdc2zNyPfFK+hqe0vBdHMtYuDhVmBhRPmx20Jsb4vzb9ve7oN1LKnLzaV0g2A6o1KdDy5z8uIA63h5OzV6Xy13d+t/VcdfDIwNAxUgpMA0z0zrSkrJuCucxF1kCzhVvDLMOSh6/zNsjqmdW71No/nYUB1Eo/a3Qicuhh5O2k8D0erRnV2AKWy1uqG+6Td+rNtD0NuN32WyK4ZdUCCybUgLtts4S3e+3rPaozpAbSO1Vm08t9+CavX764LzNhPOiMZvLr7fwY3zvDngevOb+/fu37NtrvBmc++Pn3dab6+3AwMbebUp9lrXN++9CXx1Uzb7IFS4y2rsgtM3Aef9re6C5/37x1ht56vYgza9AkpoQ+Hv7w/E+d68Da9Pi+rEu6poVgKBFOxcjTY+83A4EGNkKZnwDrP2mlfydWVZjX8jxsiUZkJI/nlpTJgEq2zppfi1FlI8mNOZDoQgpE6OqKAV4+nrstzbedRKu8e0mH1wtgMPe5Da18riHvtbjJuSju4I98maVkGnXK9XYgycz2ckTqTDyaujGIDWrWy5aKi1UJZiFWOtt0PCrjS7jYoxq8DxZysgosYvIaYbdgLigXIwJ9dlV/cOgINVKsH4JZynr1fSmS9i54gKLQaiREInlArCFJJRso7hDP7septvrZTmgxmwKT1hmqgCcrmSUqQ571PyoMwyShMtJAh1IxlXa9+xbLVXePmUzT2G0HXa+J23tVat5NagOj+bbmTXVaJzvRjJbG6KlmKtqGoOynx6QkPk8ZtvkTTz8PiBp6cnfvHrX1GjMU8u69UmT5YVoTJNEZGJp+cn8rJyRViWhVrr4FXrlYJ9KrEFkIE0T2g1o7zJy89EUH0NXH+yM9g/VzXY5bHL/R7oVLX22+rE3FvlWcV65HZAzK4qdUuS/JnL7GBNt0E9OHSd3vrwhNqcn6aMyZ/GixiGLhW3lzeg8N4xA8O1uv0UPPD3qZAjUt7sVDctqoqNlhejMlBbF8SGNFhQGYyfxkF+2enj7jtIjEwxMSWTcbn7jP793ll9q/qtAjDNM3FK1Itz8Xm1YUqJKSZKjKOlEd2A82Fvuq25c4D9Qqj++uCVwp13DvyUYvYsdD7HmxbSPchrQVCKiSlOpBht0mEIHvjc2zfjMlMF8fO+LMbD2kp1MMum/AXZZLwUy0KLJq8YK4NfZrhPiHN9Mn4pMRKSkayLD92IYWI+HIhTIiTXZV61lmsxPQiEXIilGSdOriwls5Rs2f622aH25zYCAy/xCY75vVdYIDAlb+U2bi2AOAeOaWKOwhRtQuFaK7//9IkCyI8/Of9JpLfW1mbTcFmtuu1Ab2ORkW3vlcMNq4LIai35TYInjQwgIgkyRdLhQGuN5Xzh8qdPlJcLfLkQlsJRrWJvBWoI1CnAIaGHBJMPYUn2PEayeF3Nf16rB9XGbxamxPnrZ0pbCCnyeHzlWCI1TjbprmZYr9RLsZauslofWbd1q+nR+ThTmk+IC5HpeOLxw0emw5HpaHb78/lCxeyMVgNsbAZvMe4+gquOxvn8As5B+M9+/Ut+8ze/4bvvv+fp6YnPl4vxWXnwb7qsDqC/g/99/s2bHa+NRGOeJk4fTnx4euK7b7/h8emJ08OJ3IzPMXt1yNfXV65X0CTUFEiTkIpQKpSiFK0sSzbdWgxEjg5yHMKJphaYsutAsOvwGKUPKhB5o68Afv+HHymfL6QUmU9WnV+bDS+oKGGyAoRrE2sRnKzF8NuQoCp1qbSq1NJY10LJlfN18bZG+7zkbYe0RpoeONaZxXOk7Xo18vm1URscY4IAJQbqNMHDCZaGLI0pTsxTdN8ocjgeASGvjXpeeLm8sl4z+boyJaNjnpOSUuTy1f729esrl2Xhx88/ef+aEE4H5hg4xMgkwsNzIlRFDgcSlZMUJu9SiikRYkKPB1qMfH69mq27rJzSxMenDzxI4Fkiq1zJLCRj67DEQcl8+QTXVrmuV56ScpRHvp8nfjFPfN8KLxL4nBeuubLmAlE4TkeCQk0Lyxx5zbBG4zkL64I25apKFfeNUIgNSZEwzWjw4T45gzRShaCBOSZSCBxDIAusAbt3Fcp5NSC7KgQj9VetlHWlrCvL9YKW3q7mQPQAbzen4pb2xHUkHrsOfxu2afCuzbSOmFk0mMbrfFceH1fpU+sdwKswufzq60rLjUv6ibwulGPiQT/Cw0SoE1InrstqfHp5Mb/eAfycL+i60i5n9HqF60K7XmH1WCkGcjbOTMnFK9P93toulg0G+r68LizXlf/n6wt/84vvqevKw+nE0+nE8ZvfcDp95DVMFG2sxVqH42RVcmteKPVtNdbtim7dTvdJ69voePv5ntQeGCCUnW/jml29W67WSm7K2pRYCtO6crlcWFbjr3x7XXZVx+OJpw+F4+HAPB14OD1wOp2GOMQQXcdVIpE5zZZECtErzRtxd9YOjtVmYObr5ZWv56881m+ptfJ6vnC9Xu1e7+9RlY6b/LVWkP3FwFgbqKm6s+xtWtF4PzrmdF/lQeiO8PC4bo5t4lgfPeoK/SZasAfjYjcWujvmG/QzIpsdULQPADrgxXAC3x6bUzwSVP0HR6TRt5nrDtyMipC9GXRQbL9xeqDS77Mj9Ntb9sDALnAZN7bLpA9QZf+6u6Bu4HW7z7i7c/FqkH2V2j2Aeb9Otyfb6tB6oP1mU3B7j+9tjLcBz+5JdsBpD/qJAzcjuL/LkkjPcu0DWxeEOzBzL+N2PiNHH4IzFtLfp8bpYGTz2996wNszA/cVJuPZqd6M0d4ftRRKVkQK2hI1RLRBjBb0pFRHNZgIlFzsy/eQda7aPezl6PZadhsCyyR3Q7n93VfGZbX/qbfJiku7svHQDCBygKw9m2Pn6xmFfXtQCzKqbm6qQzywvAVD9UauR9ZcLWu+B9f2MtErzow0ZJdm0x246hUmxg1mDvyobHHZM04pB8d2oHgQtdaKANK2oN8wNNkAkv48xPRX0O2+gyraenWl8QiE1saExg4U1LSV1ndQjt5GZgrHXutZfPq99X2ivXVSXB/KADNKaT5AIoFEaoiINGILG+jryqiBfYYWat1VLElmWa7Wapkm2wspUVQpNVNqo5YyhrEEkVHpllJCazNQZrQvtiF7mxyz0wS3muPnQLFbcMWBwW5H7kCxd/XTjRxuIrbbKS6Hm1x1neCSssmAbppnpxVcZG9t6a1jpf7nHTeSX1OrfchIu7VVXcZ5X+8i3WHb9r+ItSKZntlf396m9FRV1zU40K+DXyUE4+tpfc/Jthf6hxvU0Ilmd47leMb7Ndh0wGaf+nbeP/dN5gejnuxtwfaeUTW7e7vIbn3v1uqtL+PXMnRtlyU7v9IDeq+ubPvzyrambVvX8XF7dc12vuZOZmUD1zf7+PY92+VvN9rXQk1AUBygGsnObeVD6O3MAKazw5qJ2khq4GnDwMJWfQ+IAUghGsBuCX3PSO/2wq3Pws8et8nKu7/1+xugq4zq21qt6pYotADX1lhy5nK5sq6rq1KTF5tRpHQOx5YLBWspoqlTEVhVg5SMrCtNfBqkgKbgw1K88qEJSrb1rZXWAczzgp5XQm1s1HYuQ8FaKDVatW6I0YCvOW7AWK1k5xiyfwst9IpANR+iZps2XbMBfQ5Um62CphVKds7e/rysmi3ESJRAaeaPpONk7VDHI/PxCCFSVdFiVR605gDYpk/tvpSyXqFW1vOFGCJPHz7y4fmZX/zie06n46AB6M9Y1QK1fUwwfDHX/fdHK5Xr1do5U1DWaWJdFlIKiNRRCZmSgc1zMDqMFIVpEqYpUmukaTLLHoMPkOg61vWIYlV4eELb97jsRNO0WLjhG/vHy20VRa6VdVmpNRgXmt97E5+73SIhOV9WAhoUgQtWUV2WalU3WcnZgLHrsnq1phd5+9CVoIq0CqVymCIaooFvtaGXM7k0rtHAV51sPxoobxWITZWaG2swLrk4mR4ozdoGXSMbX6gqUq2Kugq8nM/ElEmztTJbVZEQVZC10GRhAbJg8qkKJROpnKnM4sBZbaRg96YhcF0Wcm3kmqkoP+Ur15jIIVI0W+C+ZqtsaZY0uxbl0uBrKeS8IMsrjzHxIU18EwNPaYIQDJyOgSXAooVLKyxq1TpBAmX4VuKVM0KVHqPZ/lUxULS0BiUT1hVILjfeMaTOpadqvIs3MSEeH0Bdzf8ry+p+k9uyPmwMDJTuvvHmXLyjJ/0Pw9bv/AH3S+7jyW5ft9DcbStivkq9jctE1bgGc6YtK/l8pRxm8vlCUEvI5NWAzZwXS9yWTKuFuhoIpktG1wKl+lCUMgClHld1ioDux4HbWPqz2GiSllz58nrmt7//I988P1E+PvM8P3OMB1I6cBTIOaNlYbmcqXn1Nsb31vDea/P7vsEcbMFuPJKd/+Ggga9xf0H/j2ydJTt/VIJx/W20NJ5If6dqrF9RSEZ9cDyeOB2PHA5Hpmnern6Egdvn9Kr9TmnCiBvYrtt5eku1qrFhZ3OmlDrOv7mOt7b7rxQX+8uBsap1bLYQhDQnpjmR5kTDiJXhbSDRg6G987MPynulSi1lZLv733vFeGBrmboHxew0207Zqo50t+qepW8jPOZWpPtbtnvYPz97T2NXZL87x/bP4WyPa+qfvlsXFz7jyDYCdBnn6/cm4/tWLiqb4HelNe5vE8D7Y1+FdXNB/Xe7AGgPjP0cknsLqPST3Wrfm0q3sQmEPSnyzf3562/KQbujsVsL3OEf0UuPr8Lt9Q7gZFxhwMiDw84hd6Xa+XlooyVlZNomm8BX1uaTofzCdrcuYkSP9EyKWDjYM5uR23sb8i/bxK+aC6G8Xe+SV5ar7YcYk2Vrp5UYIyUXI24vOlpcrFqs0CgoFevuCINEsUPbfcpYBzAGqz69Iu8uoOsBtxN89vuPHngQDdBY60pv2Rz8Z75k/V77ZL8YI+s0k9fi170S/bn257ONSfbrYWunthYAc1QRq5YQoJUti9/PEXpwp17d0cl8m7dzuSkzEMBLjT2AD75eIZRtHbzSzpxsW4PgZLgqatWHzsOmGAgY8PXo0wz9/L2RqfX2R3bBuNjUn7VWh9/MUW1Vmabm8jAxdeCFTQ67NIUQreKhVCNeZtPFpRbndXBhdgNcKpRaWNZCOQqlbfs0JXPCulHubWi1NlrNluXPmVoq5/XMuhrPhEwTaZpgipzXhVxX1prpKEAK1pJxqZb9Ozj/QV0zrVZyjHTemb0Rb2o8lJaxNy6lnfC+e3RZHrpMejur3rTy73XK28B92xd7gKW/xhxf6ClAGftKB3lqlOABkLc9swVTNzQBd6ZmADniQFLbwFqbpmYAeauZ2Cav4NoqP8Noddzu5eZwB7PLaUqJaUoDLN6v2/Z+k2WR6HyMasCKc4uGYFP9tCmdAXyzOeZYd2Csg1f49W4r0yEZGTp2/ywcJXXHfQPOQ4pIDIPYt8tvCDLWchvM0U2WDP3+s8fejvbr2AN92ts3TTabDAo4ammbremuym49B+jbZARJe8e1uzzNEwFGoLu7HIGbdlCRMWk1iLXw2CAENZ0ROjm/rUCplbBL1nSezYZCEQOexCoS17ISU+BwNB4yggzidHHb1HWrSCKExv+XvX8Ptm676gOx35hzrrX3Pud833fvle5D90roLYwwQgaBEO92m2AbY6MEaBLaZew4jo0rVd0dp+N2p9PdcXXS7qRfhR3HsctOG5q27Lih7RI2saHVYDACgSwQAj2QhHT1vI/vcb5z9l5rzTlG/hhjzDnXPue7XKpcjVKVdevcc75z9l57rvkYj98Y4zeGYcQwLDXTut9P68ldr8GDT7W/QCczDdowhKEAz+V+bw6YOtsBjOfOz3ExHfD5Z5/FdJgBcdmst9IgjnJ3LocJMk2Iw6j6bJlVf0wEXAI4j0rCnyISEcJmxHgWQJkR5wVcFu0eRwAfZuT9QTOq7lwAlzNoQe1OBiIFw4aEMI6QpB8Vh4g0jtjsttYVPauDXBi8ZHWcoVkrIUbt0pxn0AyUMoN5RCkTEIAUBgxRs4kyZ3A+qCwXWGVHwDItyicckmZ8HGacnd3EjZs3cePWTWw2W0yHCdOyYDlMKNMEcEFgJfyHcS4F1vO7v3cPJMDh7gXOzs7w+Gtfgy96+ZP44te/Xv9+uEQpbOad8bLNi/JZWtMMTc7iWp55fE3ThDvLBcYhYT6MyNMEKQsu7o8YNwnbky2GIeHGjTOkELCLAkqCw0ggRIgkhLRB3BDSwpimBUO8h9OTRbnOHIB0ZLsXzoIqreD+Qw0CACkI/v79e6vxPvSYoNBl06UuA2AiKJqM9IbRIpV3UxhIgRGSKPF7EvBGcLLjRrhPsOYjGnhKY8GG9tjKAJSIW5iwpIwpXUDIqBooIIZBxzQG0ChA0cY4nk1MTOBpo/aTALvNgiceu1Q7L2crLRUt+SRCSZ8DBe0Muh2Am1vpGrvcB8RtZMHscjk5zMKIIAwUkDggSQAOOphFLLsuMeZAmPKAQQLGEKptOy+6dmrnAnxTswXzScFFvMQ8TODLhDfiIbwiRZyGHYY44F4IOI+MSRh3lj2WUjDlgkUIKQw4FMYsjIW7wHjXZIFiVE7AAEzLjGnPoMCgOQIbTRZJ0OzzaVmwCGMSQVgygnNHsUAWJaWfszaimKaD7pCgui3GiFDQajgrWNSusAK+eknqvhmqXwLft92lgZJjChzLJgcpL6LRXjg1SBABFUY+zGAA8+27iCwYg5G7pwGHvWYsOmdtnhcNHBz2oFwQFu3SjrxADjNkzmi0LnoGtWMy1QolQP0NyVI7PadRPbG5AM/cPsft5+/iZY+9BE+97DE8RhvcFODmY2fYjYTD4QJyuIt7z38OyAtubE+Q4ox/GVcfCFx/r6+AB1I141vHLRZkCiFgDFFLb4dBG+hwMb/qGmCMdEsMwwa7HXDr1kN4+OFHcOPsJk52p2pvWaKA+1UQ5UeN1oV+dpss6PgEjnNo4gBLwbxM2E8TpnnBPLVgU7NlWzOhvvrqAbDF7/j14jnG7GGKWXHBupSFlLTW1Yig1VfUn4Mr2YaQtNu5U3EFaPC/24f6h1dvyG5lXTPaK6T9WcTay3Z6iTTy1+VZ1W8rPLczyP17HYpHrKARlLrSq7Few1HzAiDTyhQ8csSuZN/19+ychwri1XBV77D4GOqd+0+s/+4zih6UJbEyAjx0sBp/u38DvVAN+h4UqiBiB5hSvSfVYVK/IQjt751v1wjozSntBISPQUSdiAa2tOfyp6plgf3fjp+7m7oetBPhvkFiLQlJXYmmv9YNIBdCpRTEcnXOS8kVKGYWhGDNAEKECFCSdpqKMWGQoTpaXOfK97YBYqLdeLJ1l1PDnxrQIQKKg79R3+n3ZHNMHVBYlSW3uWlOZ6gdBd3o6de7ZZG10tUSIgilvrbOWfcx/T6qz8qkHb+g6fsgVP5DCi0DohKTimV5cbl233vWAByUJmg9vhACle5Z3XgN5tyqgRGsbNYWXp+Hg/FQrctpFYBzLgOds8JFuyoZ70cWgZSCwcJWuajDWUo3fgfHbMC+PB5g97JRHZWDEaFizL6kihtKnfRcCmie65otBuB6g4kYgm8U44WwMtdScFj2WPJi/GJRgyuFgemAIsopEQPVMyFBG7dI9sYrBQIGBVhmclSAk6AGV9QIqgOmminl+uRBhkd7XjcGCBqFO87adFnR78Xj/defADna57b1tZS2znPb027cVf3UGQwOBrlzJeSgqf2V1NSQ7hz5OLQJg5YghUFLMK7IL+kzoZq+YBHrluzUA2Sl21oCDO8o281LDxBenWxPJSj1NSLKhROJaxky++tIDLS3rFfnCkTLQu0jsv269IQCfVDJh+WchBqpbXKdutdHk4M1c6X7jP65Vwt/NLdtFK5fpMoR6ox3/TuOftZX6xbWfRliQgxAco7IAgOmujlRtYpkJYDe8yBQA68rgLt6LpsDs+k8+i+iGWjkuoR1L+Si/A9kjR0IBdpVMyJFJYcHGTDmcipyy+AiJUwekpaJuh4iQt0Lqyy6zk4QESu11xLFBzBj1DXy4IO61sbFJoKcZ3Cece/+OS72B0zThCVr4R9JAz68gQwByi2mhEDq4McTUIqg0xPIyRa82UKSOsIpCGIBIit3mDbxUeA4FAEfFgQRDAA4d/YHgMW4rUok47fVDmwQgaQEpgxOpWVRup72je4LHACJKk/TkLA72WG72yKmgEKCZZlQLEuMmkAEuVNt2bnCgmWaNTiUEsKQEMZkjtgeh3sXmC73KOcX4CVbtjNDFi09jVB9Imx6BYQUge12wKMveRgP3byBIaouW/ICqbpJz2DhjMJZ56HKEhem16276s0lZ1xeMkoumOcJJ6dbbHcbnC0n2GxG1V3WsGeIESfbEdpPhxUETgDTjGUR3LiR8fv/AGG31RI5LqYPSgfQi2tWkz/c2S62NmMAvuuVa/vz1icZGbTq/utGs66r2rphE+1A631HI0ATFkgBStaskVIEhVt2ciBgMKApBsK4iRhPBmzOTjCe7nA5HzAvC+49n5Use8mgIBhGWFVCtGxEsjVQBzkEwu4kQTvuBswTcHFvQCkEzrAUMkaEVfhstXR+HM0eLlY6D7svWrAqJZ0DlZ0EDto1M4EwkgLPmolHWET1YEFABGE7EDYpYBu163Uiwv3zCyzTAjHbJcYRmRnns2a33d0L/j//qOAT55coYcAJCM/NBXsKON8QJmHcXibkpWBZsmUxKlk8W6CHiIwWo/FJaed0/VeMyh1GKQLJUj1YdO0BMIk1TsgIc0GYtZRYQVC9SjHwg6BZgEOsAYCQxfIj5jo235dk8qFqzs5Ps0NT5WSvvFY+qJ1rdn9JNOgVrbwyJKscIM2I1YlWOwIsQC7A5QSJl8gpQbZaGr4ss2UYKRDIc1Zi/2kCFQZlBhVGKLrPda8XoxxQ7tp8JAuaTe82kdTAOdgyHwE8e3+P+TPP4YIH3Lo44I23Xoob2w1ubQSHLXAy6P5aLMh93fUCKqheVZv1/oX7pf6azj+s/phV2gVropacFH/Qr4UIbIFLQG31K5/tS2q8Yjdv3cIjj7wEJ6cn2Gw2DUOoVgrV/4ZhxLjZYLkkaMGJUgZYBa7ZVTruOWccpgnTQcs6vWGiOkaovr3U9+nVU3p8IV0vGhjTuFlTwg6KhZiUw6HUYgrLnrCJpMbCVR3bo0NbjVO0SavL5Q6IG3G+3wmoIAk6h8XenKQruUTnjFejuDOqe8ceMAMO7bOqBdZ5ka4A24uqkSsi19b7Hl8rA9tBpO7pu2mzxz0ywOsHehmErMZT58s+y3MG2m1aCZVnix1fK8eDZLU+Addv6mNQT0wJ1Oys1Bn01OaxF2UEVE46N+rRzeuxkOnH289T+1tTvFcyP2zt3DD397mTq/8+esZ+XEQ1AxAmLNSoJs2SMfCrzps9V80YKwXMV+dfOx8t5uQoCKIdIAOYi6b4hoiUhnq23Plr56Y5XMX5mQqb0vZnDXAMS5sjtjXX8mZGICVZLFI6h7iNtXeMPWPMQRMF87oMrg6cXHW6DFl9sCNgrPmlDUhzp5mLKX0Kml2apJ7h1g3VIyFrJ6ABY+awIrTxVaJUgNiIZiMhhEb+CQPQupwz7YgbAwQd+WdRoMuNCz+lwZxRUDuxgKbdZzMWctZOUwXAWIGarCDVspg4MgOEzCMyYMPXBRBQSObwKcG9CKmn58a1OHgqLTBI3oK9RcsYTV4GIiOEtXVZsn4VNRznoiUdYhkpmmadsZS5DjWSRTxt28WUrEPaDC6NczHGACAisHEfhYIlh2p4smg0VaPEgGYgEVY8cr5Xe34aI4bX1zVelmP55HN5PTDmmZhH7yHUDKLgiqlObTOA2r1hRkcD7Orr13R49R5X8C6xMtWs3B2pFMQjPeBy331MVzBOHAxq2g0IiCEhxgFEEQ5QXXddyTwzc0uBk9x+4/KocO061/Nt1WxWsYDAUWllm5YjOe4PRN2fOiO0di8mf0nL+KiAvoNP7Dx9+k+nValrUAchx0uwHls1BtuZf6H587lhMyY14yohRTsDZLKNGj+bjyWIaOt6cRSnTRf5c64+r9ZsagfKmACLHZTsQUAP+GhGJ5dsgBxXWQZmSAkYUoCwZSeLaCmFyaKYBuUHSlqaNwyaheh618ezPldqlwQrJ9Ht7o4Z12zb666+A7KDwAx1hA/ThPlwibt37+LicMD+MHXZ0Pb5bCA+iWXJWElgDAhDUs6hYUA4OwNvBuTdBiWqozKMhMRAlKDk0/OkZcQAJDOwzBhASFB/sQhhsd3IFthxWkriYoeSIUHlPaeki2Rgfp0DpyuJAWIk/XHQ5ggnpyc42Z0gpojCgnk+oCwzQik1Y1x5qLSjrSOrwoz5cECJgjiO2oF0SJiWBZIPuLh9B/PFHsvdc4AFYbcBMhQkI+1kKNl4sGQBELDZjDjdbfCyR1+Klzx0E2OKOOQFJWcgJlBIVS+VoiWgPiYxe6IJrvVFlMB8AGfGPE+4uLjA7duMm7dOcXq6Q84LdtsNuBRsNiNu3ryJMUbcONlgWggpATEBYQIyZ0wzgCI4uxlwdrauNFA5ZZUctn8M1oPX1DWTXrCNhCceXuujm3cKCkUDiey4GC+Z7ldoFvqWtPlC0HsOdiZJgmbRZUFeSLv71m73+lqjpEMKhGEbsDmNeOglJ7j50E0clh3mPOPT6RL7veBwuQAEjIkRE2EcXHIELLOCvN79+/RMkyNAAfPEiHFQ0DATeFGuuWAAynCqQdzNqN232ebMQegq8yFIg571IqJZ8ykiij7zhjRzDFBZoMCYmC1B2CTBNgEnQ8DJOGI3jHguTbi8mCGz6tTdboMigpOFtESSJuyZ8exhj/vDgi1FlP0C5oD7MmBPBc9Me3BmyMwIWRCzILNmRBLpHLAp0kQAjAOVLOM3GQcqaZomJs41eK56QeVlOczgiUFzQcqMwA4eCuYl188IKSHtNkhj0iz+RUtXhQDkDFgjDXTywYMM/plud/ov2M+UNBnql2aCuVfu4kazxaLpTSECh6IAlogR4ENB4iWDLvYKtGcGnwaULSFXCiWzyWYtD8dh0YxzBmIWUAFI+QLUBwJhM45wmpCq2+1BK55n/3Md0/AtwuW9PT575xK3Lxc8fPsuXvfa12H78A3EHbDsgBvbgAsG9vODgTE7hQ/8Ww+a69CusyudjsXuRq0xG9ncblLEdrPB2ekZNienGHcnuMwZMwuGQc/UdcAYYBmMFBDjgIcefgTTtODs7AZ2u535r70ktSAkAsZxg+1mh0urMCALimqwrJe/gnmZsZ/2OOwvMS+zVo2UUrlRe6OsNxPDNfb5F8L1ooExApnitKmz7gbVsO9BHfLW58495IYZmvXtGy0ALfrjE9jdS+/e/m2Gu7/e3+HAnb/OnegQQjNMTclcd+8+cu6Aj0DQj6cZbQzAM+TWCvqqc1A/wSLuMIe6Od7tVWvTu//TgwzA9plSHarjSzMyLOIkMCfh6rM96L7uTDQQjSpBcRuc1L+r0dYLVXMkreSHmOq613kXqSVBtmCq3DtBLrjqVPxWoJg7PMICJ/HoQZy6fyH19f19PL0bPqS6+cgeUR3rYA0f3Fdt43IoQbmhPFNKx+HGADdv98q6ablVe0bNislZxzlNB00ltgESqJYMlVIQqBjhvf6euQl53YMBiEBkE3pJhV7NxipapssoSsApTZH7sdXzFxApaWlPV67UgORUzyMRWYdMMufYM0cETFouFwRgVi41cSdP2hq7wimsTmQKAEJQYzwkBbKgylbLBQuCOYLJzqDvN2+apzieGqQ18muOXbJy8GEYULKWsOiTsxHrqqGgQQMlV4+WPUFekhYIKWoJXXT5iea0EXQQA2kn0YCMEKKRyZuRKAAKgyVDaELKBSkulUcpRC15G8ax/Y60jMqBWG+UEmzPFN+P7JxjqgRDjCi5aNv7oJFBB6aLGSHBz4MIJGs3M7+Jl6UOMYKlYJk1bds5xbTRZW/EEGLSjkVEh0pUH0NE8r0EgETLl3vntwL7JkZ7bOS6c+VyDfANTNpprMsS6w2YPitKS2tD/S7i6yfwVmY94F/TWw20WYP6OoesvrhmwrBrjNWo7T1HT0Veokl1vXPOWHLGnBcM0jINmxm+1i1XP0xLqfTskgEz1jI+RIAjxHl21hMLzYdsJc8iRXd2p1/Blr1jc8lG4CrEhk24LjRZBF4b9S6nr8hMN+r0gdzASyGpHC096T13skydqmjgEJMCQ6GCyn5Opa1tZz5cB6bqn7luRHKdbyWcod9f5EC1PWtIKjdi61AWE2Eck2UDluqQ9uXmIkAsrkM7g5zdnVK5H4nQOMZ0X8eUEMcBYN3PC1mnK8+a6smT6t0KmIGcGcIB4zgiChDTUOdD19M4JZmtPFP3aDbgGwZ6QUKzFqXZZSvOy6oDcC0vp6+Lg5ybjZZ7xSHVzMTpdIvlsAeGAff3e8TbdzFNM87vnkOYEbuSdphsiVG7QobtFnEz4uz0BuI4Ip3dQE4B0xC0i58IyMji52WGzDPmwwG8LCq3imZAVPcjS01gRiBgTFWPg0U5doxjlz34UBiUAihZJ7ti0f5hQBgiwpiQtgpiZQGmXHC+32NhQQkFMwvuLYz95YWCTnkG5gUlaMZYTMmmsQBcsD8/x3jzBA89chObzQYC4HA4YDlMONy7QL48QGazQRaGZAEtCkKCCMSszVtI+ap2w4DT7QZnJzuMKaoNU4pyTK4PVs3O8fobVwMcUJv9HF+5mM3mZ1MYF5eT/Z6w3ygR9zAMOFzOaruRZRWSIIFwstkAtkbL5YDtGLDZBF2Dol0ftWND0CY0pct0FLTP77hsr4XQBfX3LFLtSN3KViJNogAmBAhmB1hALvqEWKYhUwscxg4cUABax0MiSEQYY0RKW7CMyC95CaZpwnSY1E6DVkGwKC9f4YyFpI5VoDYARLPGY0wYNiOkaElxidG6nOq+SKYDyrKYNWz6gNABgLD/qVxMwTpPUkSAZTOCkEGVTzHbWU0gUAAS69coQDSAe0gR282ImXTd7s4Tilj3TwQMNCIEQRhv4vPzJZb5AJpsQDwjQ5T3Sk+EZvOHYNlNjCgBkKBBYwBjjGBRG9DlvXJyR/PRoGCR2a8ETciVrJlRWLTZBxYGsmjwTwx7jQG0VVBsd/NUZVIMCLPKFSYB5aCAk5VYUz0LaDZI3WG+P46sjeuCN3K0gzsKFg0kKx9eyVT5TSECYvX5tHmSZo4WBkppcl59C4IsDCqi1B9FATEpAmTNnBWxuQRZNUio2IMwAzGqBUBOUyLNlCDNVBYEFMSanX9+mJCfv43Pff4z2AyEp554HPnWCR6+eaZccnJACFfPrtud/UwdJ13oLHdWlzxYbgGoXOyV59gpacgz7T0D2e1Xzcxeivt560urVQqcTuiRhx+CMOPkZIdhHOvaq79nmftESCHi9OQUeT7gzrNRcVZ9KqWScXvFvvbTHvcv7+PuvXvGhbx+dm/o03x6t1sePBe/k9dvAxgLalgJOuHVuHIAe3BqX+6ABM8UMiVVIyx64/qN6r1VWZD0QE+nMI9HRpq5u55iqa8lc4R9aMduUxX2FaQxGKYKB+rK8zqD052h1ejEZ6J9Qu8UkIExdbDr53IQyn9fUfDrdGpnPOqea1kGbhxTdRzNefTXkRvi63sd39vncQWKGfrTIs7uMPhYSIUmNYewdRWCZe30pUsmvCpJitT05GNwrDcwjoX3MTDmr1GnBBAvJ+scmQacwroR0ip7AdJKbVyRuEMLtL1VgRTo6q8yCbu92F/uFOIBf3dnKnSOgmZTtf2Us3bm6oFqYQXGmLUcrRS2JVHBV6RlYSg4oyVSBAJSgYPKvh4CWzNPG/c16ufG5tLBt7o+moNbBfsxf9g6W4Qh4p0zzckWUiHs26RTCFWYM6kkEwPsSUGcml1W7Ms4dSR6CaEKDac9UjvviN/J1lqBPP0ubF13fF97Zpq9T8sCqZ1zsuyqqNxl0dqehxpAsNUnUyAhICKYQ6hz6eT5AkJmQZACmYEcGakDiIZREGJEEm2yrhxrhBha6S6sBbhKdTQFx82ZUDwwIJcZ8zJZdmIrx8x1/R30EAVRmavTHwwUjNZ5TktxHTi1s2OGoa9piAnBgTvqynJDrKVQCqpR/bsaEX1YZC1yf+vLzrWV0fXn7/hy2bnKpIXLW6AQm5O/jriuB6aXA8cUURUYS9tHcvQQJnZXhu1Kr9heLZ6BaaUXNWJn76/hmPU2tz3R6zN9X6BYOQ6DopmaKeGNIMhvYNJOuvNsNgOz2G4zuW/7TbNFuTb36U1vqpakDb8Dxq6sYAWjujkxGyWG0ICxmq2Olfwie41nJgrlOhMCAeJaR/aA6fHvqt6Sfu06Tj63j442aI3Yg2D1SjquFFV2xGauhaRlTDW73XSIluTb/qnz7E67npFgZ1ZqeavKtWFIBoyRlb65OabvFbTPcfkrzMhcICFoiQsFWEzCmml4LJQNdNJnL5ZV6sut1QVc98jR6tZjs7JXrrGJ+rUIlpkWYtKOtXorzENE3m6wABgv99gvGaCAu3fuVS7R4Oto+1qz3QLiOCBuRmxPT5DGDcaTE8xWYRy4gFjBBBZW0vtlRp4nSGEEIY3NLY6EkVZaiL5fAiCDdX4rqn9lyYDpLRYA2bg1Y1AQLdguCgQaEsIYETcDgmV2MRQo2k8TtCKzYGHgIgumadJMzpKBYtnHAMYYQDA9xwXL4YDNjR3OTk+BYYBAMwSm/QHz/gDez0C23ZHVsZUs0Az6FryORhq9SQmbIWG3HZFiQF5mk9fdiTA9pKB5afrCbLkA6oLx671SGyuZbhcWHOYFhdm4WDPKooBJWRgxElIyephBnftNUoCSmXExRwxDxDDovzMJUJybU88LAwB7YxzbmIwuEP9C29UzUxVglhW7OPQMFzu/AiBoZmhwuetxDKIqQzUDnKpNzranVeZpt7vBZAsIWG7cwLzdYtkuNbN8yQsO0x6wIEjv09iw7Eyp/EwpqSFlZP+cCcKq46LNS87ZADxUu5BJ6pSh+j6q81VbWdcBa08gUFBOu2zreU0hrgj9oyggC1a6hjRELAJIYVzsJw2oitkWNCIQg4YbuHs54e6hIC2MyMCmtMC5BO1cymRNZEIAFdFzDbJydgUVijCCBCuFd/3S6V2XzcU0HhVQYcRiTUty0TOV21xrqWLQzM3dBuPZrmaJxlhAWUsxJQBhSUpY79mg7DIbtTy++VPrvWjbRP/a6dpVhrzYfqt+PMGRWDK72jpWIHgg3rL5uTA4qm6RoPKeSH+hWWEWPCgCZJsjDyCAVoGlHqjtLzL9Wu0JIbPBIxgBLC0AcZj3WOYDbt++jVunW7z65U/gdDvidLfFPGfc22fEeDUbyz/BP69PuPD5ovofqo/s0/Wgq/ezV7yDHTDmQW6G2XuWeXd8OSVANNl6dnaGnDM22y3SkNBAat3jDu4G0gy1ebeDNy7oda6I1MYRrg8upz0uLy90bD1uUfdasy6bT///4xljNfuDdbG1vCIhpsHaemY1qKBOEwFI5BFAcQ1VSTRNE8Aj/TUTxNJpuW4qm7iV4d6kqDsLZB0vXa6q8ySgYM4e8MDdaFTBFfDoN4AXSoFoVcbnIF7NAJL1HV9o49fX+HPz+v29EUsUq1I6fr+rKk+1XW2xOn4zSpzkGF5aVuptrssW06tzNo8dAeNr6jMYxNbHBQRRExirodleOI68905jBaWO3i/XIPfHYzzOBvMH7Q94n01mo1abI4S6F73MjywrI5Duk4DGI6Rrb/wXysCp822PM01TM/4B8LHgdMPx2g2jGVASZAXW6Vc2x4YR44R5nowsMYKgXCxL0M5+Xv6kjqrx95ACHwQDcZw0z55JQaMA6Ro7qEHaUqpdaDtoBFur0oF9x53xvCsls4BCXPHKaLbZmmOs7TsfRTuDIQSNRBHB2KEbxSP7GnpmmyttrAh+AVXwiA4Wq9NyxeGNoQKnfTagOpGavRKUabaSTQ/DYCCfIHr2UwyIpJ2fVPTZOYdnuKCei3EI4BhUgQng+eaci0a3S1Z+Bp8LUgM9xqhln4UqMJZi1K5hUuCE21w0+yAbOa3GKzQCxaKlt1IWSFmw3e6QhgFkDoMf++CghUC51gyEI4ISqopAWCPfOecKeCXjTPBs0iUr6f5h0WfabDYoMSISYaEA6rJONYuSEVOCABgGJQrmUjSLpTR+nOu8kZap42dQ924IAOSqvLruWsnDTo747/we0Uvz6u/t/XAS/FaeDik1XtRnqPkuOQ7CqGMREChpRJ0EMennOTAusKxp5xSD5nRVR1N6nabOuONoXr8QoiBEgcbLW9p/lUl2XwJ159n44aw8lQtAlBAowWVD1WBSwKwAAIi0QUUihMHyEckyRsxeWGVmrc7jNVqSCNtxg80wKKnvUlAWIy03A56c7Lk2BGjv9XbpsOf0+ZLu/tX5P5LtGlxQUEeNVrJI+dq4Xek3QMEIa4zhDRWUuL9xsknWcxwiV8NTya01YzSaHoMZ016uoS6ny+BS9VxIHrDQV6QYLIPGnsVqLKVJUliuB+ZlUed3GDEwY1v5HZU42Hm7MjOYtClF5oICtsy3tobKN2Y/S5ub/ry5DmluyWrFQfDsWAVUYtKsQbIOC1EycgBuMiOOI+5eXqJ49rC7UkGBh8yaZVgW5YkMlwfEzEg0IKYJcT+jEDCTVs8VAvI8gXPGcu8cPM3APCOIIMKpBYAs2oWuiM4ia5sxJHsNW4YEWEGMSKoh9CxZtiZldc5HDVrEpABg2o5ImxFhSJgDIwvhzv1LpDRjpo12I0wjKGmW3xT2mingdrkKQnAuiDFgd3oLtx5+CI888ggueMGeraN0LkqGvRSMQSkjeCl6jIVM9zKGIdWMYyKq5XPa1VobMrCfGde99uXZncHOZ4oBxTP/45XFx2abgJIMDGJrdKK64ZAXEO8xpRl8wkgxYn9/wjgOOHvoBsLCoHlBSkF5m2LAyIQlRGzTgBvbVPVi4YKcFyys8aCcVW+5XyNO1O/csUJeT3+8XVsGv0lnTYeznWxJCCVr19I4RAORtYN39nTDSMo5Rdq0iYvTR2hGl8snIktxYMaSi4JjMeBsewrZCOREbYClLNjvL5DLbPaNYBwjaAi1d9GSjSrBgR5SG1HXWNE6NoBXA7iioJmVFWpQU3UiF6nk6WJ2DDMjULAM/wCJzTbSEme1cdTeVlshGfeiALg8zMil4PzyEtO84JIZCwv2RRH/KEpav98DeSbwxYJtOoWcjSjLQTPeJqXOGEAIIlZAIeAgNblj4YwAUqoLgvIruQ9qy1+WGXzJkMnsDpOgoahNU5aMyEBgQpgYWGDZl4wMs1GHgLBJGG6cYDjbIt44gXdalgBgIQQeEXPEANLzm2ZI1swxKZrRL6K2kWdB9b2+mwrT7Cz3Zb2k3WVv7exuQBeMR1HcD2exjEHHDADEAOasa30gJGg1jFBAMduLrIkA2bPLnKsdF6LKuMFs8WlSug2t3mj+TP8swZRjjNEaB6mtAsn1b2kTEUPERz/1NJ698zw++8yzyEvG5557DoeplXEfX64rqvVxja977WVm6bUu32r+jc6B1W457A+4e+cu0maDtNmhRM3OpGhN4vI1HGNGLxIsw/TmzZu1yoGItJsrFyCoHsp2uFOIOD27AYIgxkHPH9ngIbWBTzCe92mZQftL3L7zvOonzvCqAi3J6ZJSrKri6IG/oK4XD4xRK10gtDKWFrHXro+OgXmBh7gDKlzRy+osA9cqC9MtlTDQ/6/ebCdV7CIcT+9RLNaFVL2/G1uou7P7FNQsre7+dSTdbu5/IjTngK4OyAyiNW+MwI2B9cs9e8JnkXDs37UPaPej2sbWN2//XO0p2/Stsai1Adp/4nWZWQ5Cml945T3tGdbjJsIqK6M++bFAsRv7nPVZFOs16NJl/VmpzQ3hKl/PtZF/rNdAAdIGfh07QGsnyDNhjks/YTxJMCe4F5wtM9DTgo8vf5bjDBUxQFJECTlFgjlM2lUpWvSQS0EhNWI17dhLnBjeJU/JjPX1apTYySV3+sW9LijHXHvG6DIgWu9Narxszt/je7xlivlS86rDXc0CQw/+ta9jhec/1P86K8RlziqDkNzINLJngWVh6d8kONlrXVVdAV/PlSNut/M9Wc+Vdbcj5cxyBSRdijPBANr+mFEDCVbgrjnswbrCFI+aBXUaxCJGHrUhChoxhCDkBpYRgOJ8NMxqEIZg/C0FeZnVOBdCYcGSC3LJWPIC4gyycgTtkmNKjlGFaq2y8nE3Qdsy3Wp2qWeBKfl2gRHYmuNXzFCOUSPAEgu463LqZOK9/olRmx145lg9L9fKoDZO8UO/AlZe2LA5PvvdH0xmSNN56GXN8Xd0wJgZQcEMQz8Dq/vbPusCEb5fgp3NAHVyvCmN30HPY/U1637Tv/k+1z9SbRnUvtrRWs+n77sVsOPnzmSNv6eWnRoy4NPe5qzdR0sOycqoZZV1cTQl67W4qrpAUJLeGGK1PTxrsXah7vRpv0orNU5Ud0dvH1ynD9pk2B7r9gSztVe37N2qS21p/f5c58TH1OaI2cvyUfcdDNj0KLOfCderlf8OXsRgZ874q0wgotJgUP9cUvW8uANMPj/eAEUJn4OwlaJ3MtvL1KQFPou0JjG9vr66mL3OazKa1qvT3iXdeyB1H8VkAFwg5egqCeM4IotgHMcGrvsad3LBs4EEgrgUgDLmaUHIjFgYBdo9mBNBQgDPs5bbTzNkXhC4aFaJ61q/p2gHSfH95dlfDHUOudmGJvJV7IrLfzeU9f29PIzR+Z/0PfOSUVg0GywCMgDeMbRWfXAVEDaHjBASTk5OcLLbYbvdYpoZMmvTEy4FyAqoabGbB71V13rQg9CVqKOXS1rq7A09KijZie4+QOoE9QqeWdbR0RWNY41tfiiEtu8KsMzaxXOJAziqH1IKYzw5QbBAurASriYMWrJPhEQBKSj5fgwBhRWsJBZtmGBrqE60WHbPutrjWkcYa3tUgJoUAHJ5QBboA2Iiy0TtKBjMRghRbbdSQi2Brnd2+9XmEfY5thIYYrJTpd2xqRDmZdJ7kz5rsoygBWwZpdoh+sMfucA//oe38fHfmJCz4GVPDviGb9rhq75ay5i1G7EWtlFsXa01o64LUhJhWYCf+KcT3vuLM559jjGOhFe9asC3fuspXv/FowJABAAKjgRRW+79vzrjJ35yj499PCMX4MnHEr7xrVt86zcP2M8zDsuCS1G5M/v8ipKKa4fgCC4FcYgYY8AsRYMRk447ku7vwAwOWJVxswWLhnpPtnE2+cbMoJI1n8BtQIF2cywMTAsgBJIAZNHfc6cDAjQ4m6Ly/I0DaEzQpjYFyEFlRlIAKIxq4wcWMNmedHus2ibdruvkcPubJwVQpw9acE/degtUMKvvwP4HgVMmdQUuZi8UhBIRFrFqCzGbxUouGVZCqUFgf2cIbgeS8YppNmnNzKr2v9stzZ5z/8D1MZlkjdBgUIgBd8/vY78/IM+aaX9/f0DJ3JVDXzm4OHKAr7cDsNZtLbgE9FbG8fyTaHCIQKpflwXTYdKupdMCbDYIw4BlWZBLWcmRdp82diLCuBmxzVvlJ0ZfPqkj6zm2x2FE3mwU27nG/1IbQD1w9SMWHA6HLkPd7cMeFPMx0tH3L6zrRQNjMWhXNm/huRkG5HGDJTPGeUEpLervyTOZBOACXqaqyJ2Y2bdDpAHVwRWNMnjkRLevCms39WG/XfkbdASEiTvwZugLuvf319og88wglgJf8rZpcbQ5yJxRaoY+VAmEYMrAFc9K8RnQ4warsDGWyZUt4tkMnVxZj5u6cVeH5viy57A5crnIXsVwTSaj3tc5tNaOS+Mv0ChUqICOjnJ9ON3pMoVs6SXHUWCf4JXDcaV2W+eOsxkCTjYeGuznCj9QrA6bCJTzojqgOi51uszoACzLqX/+5ri5JKCoiq+fsj6zrJE7+77SKEcIAeMwVpJI/YJGUqOmXW/GqwuhRm5zUEQ6Ev9u7vrPFtEov6L5E2IuEBh4bdtZoKV4DChBL5FlZfSgrrat10gRQ2KokV53eK9k3Yk0Q9vPsJeLVSfLn0OVrkb4TKEZx9gLRV36z1Q+FJUPgRIIAaWozCF2h57UASAzQJg0esmtPABBuxfF1DmDoU5EfTZda4BIu8MUK0stpEGDGJWHLIUILoRUAnK295WMkglMUcsgSqlp8J5154CRRkypOgjBOIcWaOaVdsbslIwIvHxtyTOWLDgcdAUKFyzzhP3FPQxpwDhusNtsMY4j5nlBzgXzrGU0wziisOAwLdgfDji/f47dkLAbNMtnmBdts23jIytV8ii0OmxcHfAh2FwYaCM0WGedZPKesCwTliWrVKSIYdyCOUNmzVRKKakyKV6CKZACJGsCscSoJLcAckracRWds3ENDxGFAARe84f6ezqApj9ndc/R1T1BRNgYr1LP/+AgcU1xN+eGDFQMUbNSKv2jyxL1snSJycF4k/G9HrS9SlG5eyBKbi4W3RPb2xRDdbbNLsQ6TuyZWD4fen8v9TZYozY40AYe2jGXHYBwZ8u6yK3Lo62lOgLIeGP6ue0NXJXNOGqcIfVvlaj2Ac1i6rqg6axhHJFSQrGuX4sRwzbQHPqM9nzeEEAZTJru9ABMn+VFRAid3FjJLnJHQDOAQhDQAizLjHmetaQrC2pkPgREKBm77jfv5Ngyo7xRiZbtGHBin82FUZaioJiRXANUy9Xr/g1e0tpsgVIWFFmQ0oBIyXjDuvWT0uZfCIRYnZHtbocQAja7rQLaMWgWAGnJU2bBlDPmnCs4OucFueQjk0xW3+o/e53qtiLwgFI6fVM03TIMA0Zra++m+hAjQkwYUsLIjJOTE8xL1gxfFi3tI6rrB7Ju7CJIzMBSMN+/gIjxWYUISgnDdoO0GZHnGcgZNM2gJWNrzmJme96gnfYkxKpi3J6Sw6zzvuj5HEg7NQuznmVRIFyIADF+Q+OgLAEIkSBLBFujBk66n1RvEcJmQBxG0HYDQUApQNltwVNGmQ+QnDHPMygX8JJx4+wMb3jD65HOtkhnO1zeX4A86TmaZsjFHuGQQWT7jcWAKz09eqldr3IAiHFATIPKgpBQECwXtUfEbN1lbe+lSCarNJv6+MpLxo3tFqVkXFw2rpuYBgzDgDxNmBYt/XSKgf1hxmVmDClgHANOTzbYbUfld8oFsmjGhsywrLWIISbQMGIRYGbCNE+WNaYysRTNdMm5VJF9hR8SgCDUDN5oTcvYgaJSKpcWQ5vmDOOo82lBg1yKAv+JMA4DCCNAQF4IizWVcP5SooCUBs3+HkdQSlrBIEpwrtyPjCyMAy+YlgVzyYgEbJM2cSgx4PJiQs4F07Tgvb90gf/6b55DBHjt60ecnQV88Ncn/ND/a8bTn9ji2/7wRsERaxoQLEN6iEkz+liBHeGCeRb81b96iac/yTg5Ibz+iwcc9owP/vqMX/vAjO/5o6f4um84seewwBkIP/6PLvAjP3oBIuB1rxlw60bAh39jwd/+++d49/sCvu+PBnDUfGeBZiqRAFSUNmQhRobgEvcxYMCWAspcwItgYgXXT3Y7xJIxThOsIhDZzlcugiCMZEgtBy17ZgNeiIzX0eg9dKPanijaObVMBZwZy8IYKCKaRyggtb1jQNxtEU42iCdb0HYEp4AijGx1siGSZo8WwYaiZoAOA8qSkfcTcpj1nOUF3DXLs1jcumQOjvt0eq7juvJs9ALRUuy5VNoeZG0YQrmrFgkEiZoMWaKW/NMh1kyl4pUpFBTszAIsDM65BsrGzYA0DlgOk+roRbP5nBMxwhIEctau9KQUMwBQsjasSnFEDIKB1BAjYixZsMzA7f0EIOC5e8qzly8PCARsotrz12katzMCHtyU6AidcPGGa18u6OYXyNOMEAKGoEGbnFWu8LwoQDaOWCwQc10pJcHPna7vbrsBINhfEgoXzJ5tl9TvyIZ9RErYbrcASuffGYxHXWDaziBLwZJnXFye18Cj6+IHe3NfuNeLBsYAn5BYiaNTVMMjhRbNh5And9YMBe8upotuXD9u/Nf/OwLZJrJHmtsgVjiTA51XXtyjk3JlaQzUQrdpe4ymfqe2ea9dXaqDFts1q5e5QV0FjawNuvpiWRl5Lnz82aqLfjQXFbkN3ftsnskUnkeeqkHppTsWzRKh6nBVKJAaLNgP9ApgQY67d3NP9U82P37DDhhhdC9aT4ZOozt/5LNTn+v4ov4Hexbx514dTLk6fqzXps5hZ4j7I4AawNilPa334vFm8XknMt6pvgxIy0haxsdVI8+BOeVj1U5fwbxXsnPg+9jnqGYbAMhFeXJCWZTvIMbaUcQC/2BiEBUtyTCDFqCa8elP4zsE5JkumjEGoPK0iQlzN2aBACFzQCvopo0Q6m6zKVNF0JW1WiSD1gcDMAPPGwQITLEKW5TNFLRQVQgOcHtkkllW5bw91FnFhobma628O9u1SxmC8SZ5Nm3jDQu2aKo8uN5YSgEnqfdyY9XlarD3iI2J7PmCPTfHiCChrjikAb1sKdOsIclaPrWUBXmZsUwTwJq5N5EpxVkJsDUFW/e1iGjUG1yVaQMoCgKr06uZJab87Ki6E1nlh625E28mcp61aP6P1ANG4oaMku0YZSwcQEpDQuEIRkK0iHUIjBh1PzZuufY++JodnyuX/TYuHa8DL0fnr70Jng3X79sqnB3crUGE7gNFmnMkJqbQpJt/dj3vwZocmPVEbQBYlbd391g9pZcvVDGq+0Xt53UAxvfhSvGi6TOV8ZadIM1YbkbzGoRClWVNhnvwwQFcf5aqo9uNu2emtlLryezGSXXeq/I13dbWvmX7rmatZnNhdekjK29psw7Wn380mrVeqWe76R59pC5IZg6/v9b3q2eMeTlSXU7nErHSS9Szw1aiisYlCoAY4BI6+4ObrHA+JJGO97MLqjADwTLq4AFKvqp/fS1FakbWccfNXm8YdK48gWyNVrwqV9rr25x2a3J0Tz/bQcypO1pBATCXjP084869e9oUIKW2cnkBrFRV4AGoqM+Qg2VxGaeXvadm8xWbEzIy/KxOv4iAo8puWZy3i1sE0nUPNIgiAdo50u2kqndKBSQbJyxVmeGzQKbPbKsrh5BlmZRi2WYsAELlY9RzoEGyFJKCZiNh2WyRNwu45MrHCS4Yx4jdyQY3b92EDAFLAWRhyCFDDgvkMFtbTYYEL+k1eVFR9v4Eqb6LlsEZLBvFuSML6zmpgXHhmtVM/tRm2zmtxdXL9LNTLIhYMCnUvcHQDm7Kgafavxwm5BRQONr2EiUJL1byygWFrSQxqCStYXuCgq1kiTuWrcUkSqnhARHyT+92qzV9WT1B3fyNAzdaudRms0VMETyQgfhzr15UdsWAKBHFQGjf3+O4wbDZYBi1kYoG5E3OClnJs9leXZm33jOChsHIwDOIBJf3GX/vh+6DGfjj/+uH8Hu+4gREgvN7Bf/ZX3oW7/rJA37XlwS85rWNDsd1SgVakoJ4RIQfe+eEpz/JeOoVAX/iT5/i7OEEEsFvfnjC3/ire/zdH77Al7xxg5e+tAFMH/vYgh/97y4QI/C/+f5b+Io37QAI9vuC//QHbuODHy74738a+PpvpNpkqZ4b1/n2/8wLIiv4XLOKoQqbq/z084d2IM3nYPu92t/UntU1uMsBwM4nlEvQSqbBxoUblGeufj7pPolDQkzRGjhB7VfRnai2pmAB9L1RA41R3wxZijZHCtosQlk8+NozVE/sSj/2+lPaOfcSfTcQSPd7y7wAvPS36uAq7zWY02tK0gOgZZR2jxokchuLuTV5chnd+15mA3hQ0U9dyyZun4eq98TK6RnZurCLsLHbERjX1G33M1b9xSNDyv7eJ8NUE+RoRt1vdXtJGOCgAaqIUPkvlY9Vkzmko2UQYVy97MNseDElDMOAOS5Y2y399Ol8D2FEKdnmPsBll9sZblsFkJXUCvKSdd2gQUW3//2+MKqA9vBr2feFcr1oYMwF5G63w2Y7YhgCKGwxbAZM+z2WaQZIUKigSLZDPVtkeTLgLMBLrLQGW4zbB4AAgRkBBRprOjKqe0lUD9jaSK0RGSIU1q5xAbE5LiEANZvIDjRZZxeC1Sq3Wncvt9Fueea+GHpdU+3jCA6K+puk07TmLuOpOhMmhN0RJyJEUThAqtNvc4He8QGq0ACp4QpCH4HS8aozraUN9sEqNpX3J5CmqbJGgHVcDRQI5vxFjwxAFWWpjouNy4iBQdaZpo3CDhHWmWgOjNl78qJPF7t5ttxsyzi0SGEVaW0Jk5Ukgtp694BUnzrqH+3ZYW2eqDrQpRMmx85IMQEUERCE6r7QNVWjiQhGjNyRvdtZaQ60ls9EA5J9HxTLuCCQpcGvrwhBsEy2YHMSYE5MT3rpk0NsdeI6h5kEMUQUyto1aNis9IcaAwUxRAyjIJJFRqjxhgnMOMxzVSzjOCCliO0wNm4rESxFIzhgLTeIIWg2iDC80bRzuFFWx0Gy83VkpMFIsjmjEKPkCARRDqVAIErqhARBnjMyZ+yL8rSQLAgxYghbBESkMBpjlwFMAjUEWDriyowYAoZg3VlYO6wVdzaJwNENE8tYSlIzb1zADwggigjUlDdBI8sQRolmoC8ZJRUgRAQaQCFisDnULzs/VgbjwF/JCi5u4qB7STdgwxPAphiV94RNSXJRmTqEiBunZ9pdcBhwcTjgcH6OhcWKANRxKqSZoCkSHrpxikcfecg6cDVOvRj0PI2jZo4hhirfHOBNSTllwBkNfCRseh4uc44pRKRBueaCOM9cwGIyhCIQU8RmGxEmIM4R5QKQJSMJAVIQ4wjOyjNSKBoJrBpu15kK4Kzn2cRY5RLU3lbwIrBoEVR2MKOWcagRrNnB6miyGT6zZQgojZs2UQh9aw6dMjtbSnTMOZte0D0TQkDgVioDNKNOnSg14CAC5NxKisQirfsZtF8QJkawKt4C7eC1Icv1sX3q3UUBmONgchFASANSSCgUsUjELBGzaHmGAGh12NqJkiQgDVvEKDjsJysrKiCw8WBS7ZDrzqeEAGK2zlWmtyhoaFkClKOLrPQ2IC8a5TfSoVZuKV7QopNPxCDKKhMpaFaPdasd04iZZoCtiYB9BoQwhIQE0rZmEOPEkgrksBnqape0SCoYEHgWWut4yQiQSNogg4CRdA22gTBEAEnPaS6EJAVBBGOKyqtue/Nif8AQAFmCJZmKAihkuhnqNAVrNCDMyPPSdKT4tjcX0A3v6le4M5GMCtazBAVFLLXBtm9AtEyYxbr9spK+kz4/C1AWtiQhzRRKpCVAKQ643O9R5gJZzDEMUbuRWll7M7r1A93pIyJkB/BUqiMhXQHGhDT76HN37+D2fMBz0yVSjLUbcAoBtx66iZPTHbYnJwoQkIASYXe2BUiwzFNt1EB2PoJBCPmwgGJBPFEZFzea8V04Ix/Ysq60CQlm5duaTNeybxkr94NxMgJAWcx+9DQ+gvLvBA+aErziUbu1McYAI/XWLFEuKnIPi4CiZsiPu4jNkJDGESFGcCJQTDgZTrGNASebCMgGPOzAz3ze6i7vYCDGy175CB59/FE89tRjuHvvArc/9ywOn7+H5bk74E/fAc4vkLLag5kzPCOpEJBJzxOxoED50rbjBkMasB232Iwb6/QMzZ4sgqUwxgTEIJCSwGXC/ft3cXlxXksdShZQCBiMe/fKZba/kGAzJiyL+yAqcUUFO5ai+14Bggwsel4QCHFQkHR7sgUF4NbNBZeLYFsUxKLS3BGyQNhuu0VKW8zWbfUwTSjiDZBUL2ggaa2Rwpg0X85AVgXNrdIgBozbDdI44uzmDWw2G5yenYFCwFwKLg97PPPcMxAI5qz1ZwRgHBPGzaB+BTNGSthtt3j00ccwjCPG7RZCAfOSEeOIGAZQLAomyAyRjJIP4DxBSgYNCcMwgk5uAmmDy0tGWQ54z88uOBwEb/ryDd7y5p2V/jJungB/+DtO8Df/+n381LsmvP51O4gHACmCQtTMO6uYWKTgYlnw8z+vyuqP/JERt06AoajX85rXDPjGbxb8kx8/4F3/5IDv/u6EOS9gLnjX/7CHCPDVb9vgNV864tz8t3Aj4Xu+9yb+4n94G//sZxlf87XAdkimiQ3y72x/FsE0Z9XfgPEkAUGjrdjvzztAxa7SrSURFnKIhw0ATs0PLM1m8LUWNk6+wohZQMVAuaINHhZR8CIl5cF66MYOcTMgRqNJub/X5iJDQhoISAGfP+wxlQKmAcOYcPPsBuK0WEaTllvGlCDMmKbJKlBs3KzBhtABeGClGYF1hNRKKEII6sdkFCQkLcUVfbalWMMMqHyiZPyOIJVdS0EZCWVQXSHM1rUUIAN75umgme5DwrDZYtyMKBCUZYbsZ1DOiO5Xc1H/OXCVrdZCDB7gI6N78QZUi8l2CCpoF+1Miyz67KP+fiYgX4OLkdn7NYeZUA01lfc6hoAESITTVOh3h5bs8vLo4hyC2liliOqSvM8IIhiS+s1MhCVos6f9NGHY73F5mK+MsVBECkkRFQF2my1SiFgmbdpG8wwprCWjRUCiPG6UItJwgnGzRdqeIYx7yLyH5wGTMJCVfyzGAbwE5AU4TDNgAXQiwjjGaj8FSqAQtctt0SeP43h1Yr8Art8W+b4A6MmCKZCSHqZohNPZEF/n8BBU7SVQJLsTSI6iKr8RcH10v/veg2M4xmWv/qt/b008ITfmqb9VBaGujsAiCmaQCYuh+fYJ9iY/Dv68q6yja+5Ix8iyD6kiqW3QtBqVP1n/hLIS2jWzoeeBq4BQX9YGVOzXwRy7ZV8+WbOp6mQdHWocPyf1L6vAmDt/phuUO8ZkRI2MdNPqBiLVxzZwzT6in9/jufYy1OOrTwl2QMfXTbopFXH3WNZT3c1N6/jW7t0DZ/q7NVn0as67eb9m49metDGQ/tyKkI1gnBykvfKg8CwfJZr25+lfaOsbpJKEc2s3of+2e1Rem6PPqM8GkxG9g0MBIQIkCoiLRTPFnDkhBaeOU7SLtfiW1CSCuXR1jWpHNmSTMx6RsWwgx0/7/QxzoI3jp1h5UGRGIW2VTaIlCzHYbqXQAJEABC8REQFxAKHAMwJD/4FkoEkHpvZ758paU1sbf3UldI+6B6PV3Jn9YRgkg8XnT7OuJCo4zaWoEy2COAwGtADjsAGFiJALMjP2+z0AYDuOiDHiZLurvCIlRITOgIzWnTLEWLklPepGlrnVeGsENQiAxm0iLHW9V/vQnUJfbZNpup6WjefyLDjnXce3ZJPnY3pArVX3mU0HVElKVCOpfYAP1L3Gv1wnoIFnptVW5x7o5Hq9rzTArftdk+Eudlw2mIyCAlECgTe0UW6SbqwGnKtzXzq+KpUjdR1gWWUrzrEWRIDNawX5u/H3mba1BNVyEI6vJnf6GaTuZnY/WUsnXdduHevnUjdf3ZxK/0P9i4HqZr4aeBs8kHRF3xnZt82Pq/SaBdiZNN0KdZ/pxkA3htUe68dGbXPVu8nRM3gWh5boOIOApseifVa/juJjl2s/uy2vjd0CUyKiAJ9tyD5zBSTr7F07l+jKi0XQ+IJYqk6Hc1taUCIbeFBK41jTYdDKZhEL7lG/V3xOjqyifkoFSu6PZcH9y0sNOAA1o3fmjJP9BqdnNxBjwsX+gMP+oGT3Yie4eyaXRbULG4lFxQHAZY3LL5W7zuXjAYNq3JjjRjE0W6bfMoLV3u6zAHQ5pfK8rasiUOW7A8QEA3LFVosa2M7MEIoIKSJtRgwnW+TtBlgmlESgEHF68wY2J1ssOWOaZ+xtnqb9Qbl/uhLntival3d5jVHBUZXbblN1X1BnMZAFC1GQRtheWSxrQfeDU2w8sGzJBedK3kr33S0qW9NuT1cZAAsYTDNAwNlJQS5Kbu2BVgLhNz+x4D/6Pz2HV796wF/8P78CbFUz3gQpSMBP/Pg53vFDd/BN/+oO3/mvnQAAPvpZxt/76QX//fsKPvhZweWl4PSM8NrXBPze3zvg8Uc1gDqMA8btFsM44vxewA//d5/B+3/lAs8+O2EYAx5+eMArX5vwTd9yiocfbWshMeL55wt+/B/s8Wu/MuHOHcZmE/ClX3of3/M/fzm+9MsStFmRZW+SgQRgMIp1NdbkBgWVW6M1jCO2my0CCL/+gc8DAL7iK04QqJWYCxhvfGPCMAAf+lDBsgjGweSEB9iMB8+peZ5/LmBZgJSA3/UlJ5pEYbyFUhive13EP/lx4H3/4oDv+s7Tqt+f/qQCWa99/YBiei8EQRLBE0+OuHUr4M4dxqc+FfDaV0mTN4LasM0PoAec26/8bEkTPd1+AtYW20oeVVFl9ywMv6NAAC9VL30iABBc8/ieDVDesBQrYBvIKoM8w4wKOAIIhGGzASVG4VCDGGK8aEgBYTMoyMyMxfho/Tmpn4v+Map88vNjJ8h9KdcBBC31jq1EHCEAySoMAmmgW0gTTVjqWXb7RQFJrr5eTEkbVRFB3A/xAFqd+1YWurpkZY6j4g2d3dZ5b80kqb8yZdtzAneX26DX/rEzFFrO/WoT2eB8b1H7lQ8YLS/VVSmJ2whQG6BYdmd+QFdKUTsz+jyHI0oQuxX72pICcyRGpWPVgERaxSBmZ9goqt+iZ4SMY7IFd9rjuP1FD5TdX0jXiwbG0qgd1pYyw5FYdZC0s81ms8E8z8ZnkVudqaeEA2Y0cCN4A9rP5CUwqK89vh4INFUQ6uqb/EDAsqVAfP02lm5790LRlY3LU9YUeudRckfE06dDN57rHOAHXSv79rd6rZ2gpvB9Du2ZiZCCRZCtXE+XQOrrlJwXEKZ6zx7UOQbFrj7LWlm86OcUF2UqsIUAcKiCQ5M0LG3TnAZH4z1N/Hi8ldjV/n21g2MTSp5WXuumc1anw6M/obtnZ5T389BzivVAWz8G5wJLaaiGQM/F1XfcehBY0pSQOf4EBZlEAHhGkUai+2x8zcxUwcwiyhlCAQvl9d1JOycmr9GPzntCKIWqYPdn9YyEfjH7cQfjNmIDi3TfJXXGzaOjFAEWlGVRcs1YkIahZpKVUpAhkMgYx20z/EUz4Uz/IsYAigOoRtrVuIik2ZHaGt7Lu82xtOcoJYNLwcILSokAIlIKEESEkLSD5KCljSlF4ztqHFdcGCzaIlsEHVhDVdZV+WhfqAZIA1XXXVPb3nEZUMtwbX8lSk1Zw+wbUaJ8ESOgxwhAMzqYGWWZEImwiwn7w4Tziwuc3DxDGjc4v7zEfjrg+WefA5eCh27cxHa3wxOPPY5lmnF5/z7SECHdmXN5otF+zVbox+/jVSc01uetAI8IuGbWqOzyzmO6PhnMxlEha4Hon6drBOs63ObMAw6+l64zFHyc7sTWPFxP9wdpJy0RoLRnUoO+GYjVn7cz4OfdwdE+04WOJbq9R7MsNDPNdWqz292o6p5PBNLxd5EEENQBa8CPcScyY1kWJWbNGRagq/uRwdXYMsuom+deH9o5sowngoNHayCJpWi0u9qDzTASm99jneH3KPDeWr5AUssJFWx1WdaCbZ7xvZadvqdQ9x2gYK4Cus0wDDE2uU1NrueSNRtLJxHKrWZlc47b2rwAV4NfvloO2wQ792R738sUfZ41LbLNRwVYvbSGBciiYXxrHFwXjVBhZ32PA8R2H3955zXUcrpOXxERSl7ASz8uf79nO/pZkvqgUQ9hBVx62dYaQABCAUspyKVgmibM84x5mrCU3PY5eRl62xdq7Jc69gY+633LdZyqdv6yMLgs4P2Fdto1bhZhxvhsQCLCjRu3MBpnUykFyyFDsiCGpIAyBLDM+uI2hECz8mflvkGMtTmEZy2WrB3gwEoFEFM0vciVQLvqDCt79u7GbH6Fb+TqthI0Sh+sFJOoBlLZ8krZuQXJthUBS1FeVoOTwELIRXCYJsSREDYjNjd2wDaC5/ugmFHuJcQU8NKnnsBue4Lb985x+85d3LlzB3fv3sW9e/eU14xgpftmDxOQNXcUECClhCFpR8cUIiBGO8DahVbsrAUSpKBO4MXFQbNFzk4xzxOm6YBlmZEGdehjzaznzotsV4ya0fUg+9XtTD8flXstWPBOWKkFrDwJECxnC6ZDweGgDYNSVEfx5U9GPP5ExMc+tuCTn7zAUy8/wTAO2ulx3EAgeM/PKXj0NV93gjElABN+6CcX/MA/WPAlrwh41WsGIACf+0zGe99b8Gu/VvBv/FuP4HWvu4HT01OM44g7dxj/zr/9AZyfZzz18h3e+jUvBYWIT3/qAj/zrnt43Ref4KGXmCyG4CMfO+Cv/5e3cXkheOLJAW/5qhs4P2f84i/exXvecwf/5r/1Rfjm3/sE0jCiRO2Y+hf/4vvwYz/2NP7Y970K//offQrzfACEsdtuMKYBYxqQtjvQdofwCJCXBZ96+iMAgNe+ZqsNCcqiQUdRcOqJJwI++UnG554RvOqVY12umAI2m9GCaAHb7QYEzXY5OYl4/LHHwKXgueee1+zXacEm6Zufe45xcZ6xPVHHfZ51Hbc7LS0rwoiiGTfbYcCNGxF37jCefz7h1a/K4My1UiXGwfwI40/MvDpXLmce5Oa8sPtjgBQTkJVDDYW0QkX0sxTFJgXFRMtaQ6BKiK4E/oS0HTHsNkhb5UrU7lrK1c2LloWH0wFhiLj18C2ACXnPyHPG4f4enBcUZMRNQNzskCzjtOSCvJBygcN0TtHsbyvsQjXAzOesJ85s+jAO8OYdnh03pFDLo4Wg9mOwYABpkILnBbxko2HSDpoipn9FNGNpHLHZbmsAgRerLPFMXmo6uAbXdeaN+wqmJgnBuaSbCgFAGjju7O7KzeqgjiLh11KaBmtk0ow2v7nZPm5DGZ9ZdfDt/m0g7ssTtNjeAoJEGgwHAaGA2EvzlR9ZigBRdVFZCvJylVig5AzJGUOIFWAEOh0LgI2DUhCUi5M7II5Q59b1r9i8eGMGwMwVYZAUkGh3+ADo/q/Gh81bCAixKvWrE/sFcL1oYCxbZzUHw4Zx6JBG57gptQ4WcEJzi3LaxvGj5Y7f2mBrTl/NJqojcEPuQSNcWdxmO5KHz4ynSQ+JOzSGHZjj5p9CFRypn+xOkSta6n/vLWzX3C1txO4YNO6qVi5gE3O8N6T7QVANL+r+1AND12UteYZFLRuU1pp9BcI40t8BUNUZ7ThA1lxPNlPUDA5/63GmztVLxx27j3FOKv0KncyQlglBLdLUO73XZW711xXHpf93dbJ8XS2d17pD9UKE/PX27yoEjxwMiPTTZk6QO4UtW0m/l7qO1+JiLyAzqsHnz9U9kooiaj9XBWcWt5fSQEuFigALaXaQBH93G4SvRYwJhGjjD8jMFolX94/BjVNQoNGu4OdJDedQFa45aEEFLTMDRcccbATMrESmdUS6SSh4HlKBd0r0rC0vhHNQrHa+7OSzOw+FdQ4Kq6FAQdkExEhSPYKoDqjOdIvgGFde9WPFGuz2HTgJMRJicjCzPetxw4SVo2rL5XuwB1gIGpETaDCu2Gbz+wR7cww6f5nEiqkDxhE4A1lqe8SQBhRmnJ2eoZSiJTmsbbCFWYl+U1Tnz/eZn8Ng3Y+CKm5yGVJljq6PAjhNxnm0rnbE6sR+7UYotm7U1lX1TkFkjTKzCEJhNRZW4JW+1oGq668WndPvmjnEnaL3CJjLKz8VFcDx/RGsVJdbLqcDyP7VZ325vmE/JyAgUt1r1RD3/WCCVaCyVe0n6rzn9kxNBrBF/QucuL5C7K4fpO23/rsDE/oz1XJRL68nss59oid+Bej5nByPy4AuEZ/3ZogyAKmZJ90eg6+puALt7IXuMF+ztvUl9Td69V3Y+rlYX70D7TpK5UqAO0oeLQ1tJNQivx5Rr19VVxwLdOrmQmp2TzS5QqDGbWX/EzHxTXauXPGylS96B6grT9VGRej1nemfyklVp7vqc5/DOg77u/NW+RS2dxvgmfWZlKOJkUsxncfKg4SIXLTKIAQtOI4glGINBGqWsgLHmsmFquT4ukLpzk4IKSFtRn35kNoZmxcspeDyMGFesp7rIpgnK0Mvzo9Dln3a6UTRxgfsnZ4tQ1oqOAjjFpMKNhs0qjQc1f7TQy3Fov7GzaJ0Cbq3XDAqvUQXTG7bRxPWCNpVOVDt2lflsDVwYGYEVr0VXH57GThBedWGCNkO2L7kIeyGiHF3AqGAu+fnOL9/H5cXl5gPE3jW5jX9yanNCowyJcRk2UYRcD4wEYiVmKWo4BsFVJ6cZVHer3GzqTbRPC+Yl6VmvTZuPm7BzH4c1llZsxO1jLFwlaotM6U6qbrHlDtOuUpd3up+N8A8A9nAUCmhZja+5SsHvPOdBf/8Z+7jj7w9VV0FAM98dsFvfGTCk08OeN1rd4i2cn/wLQl/7PcNeOVjAX/n/ikm45h6909f4O/+15f4b//+ffzbf+GmlUoX/ON//Hmcn2f8oW9/HH/uz30Z0jBgc3KCXDI++rHncPfeOTanB1xcXuDOnUv8rb9yB4e94I//6Zfg677xFk53J0hpwNO/mfHv/fkP4P/+V57G17ztSTx2c6eNKWJqtpEwctFgigc9ZlnAhTHMk/KDQnC4LLi81Od55CUR7vhbqBYC4NZDCozdvi34olc1PVqdahHtmA7Cw7e0ecP5ecFmPENKjMvLSxCAw8Uezz3TJNozzyx46iktNTs7C3jm84znnytwd5ahmf+FC559Tv3We/eU4iFLNn5Z12Huz3XntxomumevS3Jo9rftq5VfUbdbBUfIbUbntjSOMXKkRlDtSu9YjECgSFpuOyggJtFtkxbwJ++EKQGGH2pWbs5YlhnijVOCJUiQ2hzD6RYhJy1fZFYAjxgsS52fqwesToDZJuRGTz0TIkqFxEYDIxZcpq4BCi0BAcVs9j7ApRUbaVSi/WEYakBMbSauCUnaBOYam6Ad3pXdrHvDZQbVoOpaL/vCwcreYcG0q1MRhoiQTI57hrDtrd7mvdZU6VS3VE94vWnUzNP9QcYZ6xaHgCAUwaRkHeT+yDVXjB7cR91bFINmIaaELNqtVfU0GhefrWdMmqm42MAr0lGxBsCZPWqloOs8s390K4Xq49eqhWsd39/560UDY0teQEQYx6SRoM1gCiMDKGDJFRzzdHqxkqh+EnS/NaPfDWCqyKyVYz3Q8G1XDza50wFUHwTeJQ1WX12Nbbvc2KycQd19r3xWMNkPd6aawxqjNIK5HqTywdg4Vxki9XX+RqAfhACrc9JPh9vD1YHpgLw+a8O73AAwB8mz9Trr1r73Y6vpxsE/+2g+OuenZur1Di4dzcNq/U3IiM+/HnMn+m7MbI1gs/7Gsr38930HuGMH72okn6ox71lE7Vl941j0oROk/TStnr8bm+9xcmfexyOeGaTIeZ9N1jvuAjxQqK0/9kg5V7QBldS7yqxu3uDAnkN20s5KyZbdyWxtebv71ue3/TGoqCtlABEjB0YQgMgdAE/rzWASLf2pJSMuQN2gMEMkKMghpejvxPaAAKVoJzfl9YHtnYCQgrlJ1kI9CGBZSq7PIjqFSJYhRGSoG4EJyKwKnIx7h4gRSKOdNaIi5lBYYkcMAVIE2e0Z939M3lTHhwhEEQJG5FjBAxaxzrwFTLQCdet3+DCpZThSgDvLqfK/QTmnSr9Otu4lgZmxRAJYEAqwiQM2m511imOMQ4EI4aFbD6PkbBxzgv1+rx3bxg1oGBQcO94PaHKmOXthdW6025E5iZ2c9S+P2oPM+BA0QAxmPAfjXiMj7Y+CNCQIEVKG8ZRRNcxcmT8IKPfx939W5e4cmM24Oj5v9Uz5oruTJqIOrs1LDAFDtMxDoirMXd/UzMXKZ9LpJB1Q3adutGmpChQNlXUHXZ9zgu7BlhnZp9eTZTSugbHQTYQb8L4+rla85KXOq/Sr2GRny8z1/WyfW628TvcTGRjk2VidQXo859R2la4rVcd5vY79D1f/UJ1rwvqN3SXiZqfeItSAENVocl0jOGAq9bGrVhAHc0yiVjJ7/5zeoWrgotKuEgJTDRAooOA8HaZvRTpuOWhJjUBlYf88ANagWK832mvZydt9XLb/fB4MkWo2nAceomdatgXTLDsgZ0EujGygmHJVqs6OScttvGy+ZoxBQS0uRe9dOUbtzLo9BWkG2dFFpBmtcRix2e4gBCR32UUw3b3AshSU/UE/W8PmkKzr5GebYMCS26cAsKgHoBlT9juTPxJstS1bzLdF2zP62moPMUOWDMlFMz9YMEDLqSJZqXoMKCVj6c6xCyLx7DGvrw2kC2fntOoOCyQUA7MCtHEWLDucCVhIUEblGzsdH8XpmDCcnmI5zHj+7jO4d/cc988vMF/uIdOMUNrzwbaHj4NSwmZQLpto9pA3jSBoh8g0jtqVOxA4L1imGYdpxuZkh8241cCXCOZpxjQtypsqbKJPne58tNcBS3opup8VFOOmZ9rhq7JA37SWe/4y78hbMqNkwTyrfi+uZ4jw5q8Y8M53HvDunzvg9/+BuVZpxBDws//sHADw9d94C5txALGCNG95Q2eXQzn6SIC3fdMpfuHdCz78oRkXk2CzE3DJuH1bs6ne9GU3tKtzSogUMGy2eNOXvRLn98/x3J3n8cyzgn/6Y7dx7y7jG3/fFm/52hMUEVzOE1IpeOpVO3z39z6Fv/nXPoGf/qk7+L7ve6I2gHr08S2+6JWnOLsVsPCCnI2cWxhZgAOAzbjDAM22PByaDtqM6GQ/V3LwYdR9fpgMrIJyz8KCmVwYnAsCCC9/aodHHhnw/PML/vnPXuLb//ATOD+/r0BIZvz8e9rn7e8v4ExAJLzmNREf+2jGe949423fMJqs0u6n7/nFGftLXc0lRwyjAjPLNANQKoxOwK0M6N6/ebDzfv3vq18jjq34fVUv1MYjzJqV3oEoQsrLW4SBpF2m45gQN8kyrzQ412jzPYCrNvwQFUBZlgXLvGCeJ8XB1ChW+8GyEsabJ5AiCPMMyQVlmsGUAQNP3A93E8Znho4OSrWfksoamJyVDE3qGK27sjVAERYgZONfpTrHLJppTDFg2G4wDgqMLcuCJS/WGESbYVAVqKhO52o13Ca3/4IEm7fmS1SZ2WvmuvAwUMy/rtoLNESEUe1yzi0pSLhYJmCzyRr41mwF/WTLoPMRNCQVWrIvGoRgaJkq3N5WXmOmVHlsryuQIFLOwWBdioswctHGb1GANBQsrDzN2WQmRaoch6FEpCFp5YztbU8wqvNUFTPgTc388uZlda8SQFhXmnwhXi8+YyxnJRjv4qZK4M6aKVa0hbvzGbUotVQDrBpAvTNVkRQ0wAe6UQL6zSgrRXx8Hcsu21dmixjBvnjaOWlz2Lo5/RyQOWktY6Q6A+wdIdprnU8AbrCSf14HrVxjf/eOcMsYur5DyIOuZlgDHh3sATuglakKWnZSA5LcOW3OUcsuk4rQw4Ek+0zPCGh10/qQ7otEX9fQEU53DgGgBPoCNTxcwPoauQGsZZbUIqXu3Bxl21wBFjojqJ96zyyCARO6l5px5CVi/d7sJrtbp+bQeDlELVftvjxy0j+3j9mBsdU+eIGU0r4cwH/2dr4CA+FcWHVy1a+qHHyR6hqjmw/1MouUajjW5zTuKOeIEdH5ynlcP3ckLY9cCpJJFgmkJSAMaLTahKtFe1XJKlg7WPaRKyyGRjFYYA5TUgVr2VDMorwXpKnbZPtFSgGXvIpg1T0pEXFItvdnSAECMQIxYuzAdZvrsmRwICCZw2WOjdgJYKjiI2a0Jg8erSdEBCRO9Z7ToqWYDowWa5fsZ9WbHvgeRjUCmkJtC6v7LFUxbpmX0GYhunYRTvipndcS9lbyvj9MuNxf4plnn8XhMGGZJ2y3Gzz+2KM4Oz3Fww89jETJov50/Z7qnDD/XdujJoeQ61lrZ0667mGh+1sEQTDEBDHifuWptu5lIMQkyqsWC1DCalL6bNKqW44vclkXVuP2ErNoWRTOx9ifwXZfqetTkVugRkBrxlikmhFVrD381TIfXz2pcrMHdf3zHdDzrpVBQpWubpAIUY0WK9G9YEwJi2jmjpjTsJqMo0sMqPK9qLRIVI08OZqPK5NbZWv/GdWsNt3jz+VysfFNOVjUdNY1ep+uVa2mA9DW3Q23bh/0QFuzVTxrWUzet0lyfS9AR3fWjMHqCXVAKcRKvMlId01iOHTcrz/QDdltIALIwJH2LKRZJD6bDONthZEjMwIpCXrPJVLnGv08SgtSiFQyXP+3qv5eibbXgsiyMtQhYyglgpRiKawKRixZM3ZyYS2X9XNvNoWEzsLzvQmqWWU1u53chaCVIX4dhaA/rTYRiVoqGQkltQysQFqmUyxLS6asZSlcDGtz4LzZr85/GE2H1iwG0ZLm6v6SyhEJqDq9lFLBMw+euENYjhw6z7thsbIZqO3ZEXfo/jl+dvu3M2ZEaKChLDOKEMYwIFLChrTYPlonSSmsQFxIoJQ0oEKCTITbd+5hvjzg9nN3sL9zH9Ode+DDonvNsuJIjTct8QoRIQ0IIYERUIyPk4wHUazMbsoF+8OMO3fPkYYtbty6qJn0+/0Bl9OE5TDh/N5dXEyzkomDrMGJHTUmlGs2QGHSc8GEzASWYBngqM5pfyZcuLAHx+tR8+xEsl2FJovEmoUEws2bAa98VcBvfrzgIx++xBveoPZgCgE//dP3AABve+vOeKTaOO8fBD/+ixn/4MOM+xfQ8yeCe3cV4P70py+x0QaLeNnLdVB/+wefxs1bN/D13/AUHnrktGaByOlJtfE//pFPAQDe9JU7zItmRg7MSIkRhoQ3vPEUAPAr77+N/TRZsxfCn/6zb8Cf/NOvwd17t7HMM4jUxlqyBfBAWC4vEeeMRMD9+43oO5fFZ6j9R61EXJvTqG5Mw4hx3GC73WE+TJjmlsH1Xd/1BP7aX/skfuAHPggixlMvv8Tt5w74Rz/G+OCHYAFmQKAld8QBb3tbwj/76Qmf+HjBO35wj2/9thOc3gB+/VcP+H//N5f1PUTAbrfDMAy4b/ybDhQ3L8aTA5o+f+GMFodTV2+pJqw5sqAauFS1QKK/c0C+2XjQRiSuByOBhqDZYikiSwEKrCmY/lc9zaw6Z5I9SmFc7C/BuaBEwRACtkOykk3GYsBXBgMR2G1HoGi2agFpQ4AALd+npjdWCSum6xgaLFYAb0BMSZtwsWV2EWEwXtqYknZBZy3fJRHkRQFYzovaPylVmgNmpYFZ5hl5ztbtVxdTYkuc8KB1v5ZdPMueQRVrsH3pSTJUdYuVApIvJo7CvNcom0CAZYypEOlear+r1SqdlL/OJG1/o/oaIg1i9A6d8uKGSsAvAMqSa2ABw/p+3gW6UqAMCk5eHtTu0mYhbHOu2b21EVgkhKRUWeM44sLHYf5m5ZcLQaUzqdwFd3PiW8XsBTqikAnX1ah+AVwvGhhTAAIwtQ2vx2dxolHNFvHWyk2No1n+6DIC+i+gKSVHq8yB7veQHN0LaBtp9bvuu3/55wai6jTW15rxVaOSV5wRJ9Zuxn4FDCr/ipouAdIduOuv42yqF5NO+KDbORjmxlz/2b0DxkfG/vrvV98L4AoHUv++7qx2Pkj7zw2//vkaCKX3zV6LBgt2glr2G1FdF58noGWJXSkJXQ2wjbPOH0yY9CVs7oWQCfdjwBZX79OPpQfHjq/6/m6uBFhlchyTzj/oHm6k9OtZQTfS8dWMIiMUdefLzxf5+vjeAK2ipg7UZF5WTptiVMrrpI/TAJxSWrdCCoSYkkXeG8cYRLvVOaGmVVdr9oNQPX8ijCSxgnyg1sZd/EGDRsNhhloR57wKlrmqyptJgbGAqA5cN48UtMyDWGvrCZ6ZZkSvHfqk7eJh4I3uEQqxAhY2Q0fAJVelpl0JlVzWXzObIVCBMQNIrzjKvm8cfOmufl01ayN27+X2BAb+ODAWYsKw2eCQC4rMmOYZl/s97ty9h4uLC5yf38XJyQ7DqKUVN27eVFqj4Pxpvqdhe8zljnfhbfPcgOQ+Et/nzKCutfsfAst+NcJmsMteIEagsCBEbV1fmOpeWDv86PYuXWvPCNS4aGBpPx6NlqmDLPV8VTlWdVaXwQIHPtyYcdmgJUuMxqupfvYxKNY5ZUdr2/aZjdw+IFDUfQmqIFRhbadaLEjFkkHQM6JyD5ahBTgXnr+/N2QquFONSTI6BHvdFUCvbrh+kterYi/yM9PmAkd7vz8D3IFivSx3edpMYT0vXvfXm8gEGOGSy5FjwNSNV98uguNIZ39bAbqQnXRz1XOvecmXA221PMKfvs5v+9Hls9iHKbmvG8Zqv7DtyT57XWknGFKUoiBEqIwz/cSrZVutQKcPbX1WulqujULX8wAFUBnKh+OJjMJkvF5apl8KKw9md/qbnkUl2RfYa5gbOCaydjjR1u7qCsH0rQJYMQQM5lSmMcJa6gIiCCli3h9QloycFczTFFeycwXln/H9afo3dGMWW2MB6/mwKLieqSZ72B1KqYxwtiuvds2tctICpcJAkmaoS9273f71fWXbLIj2awkCzBaoxmB8wESalWbE31ys1D5ot0CxUrkMwb3z+5gu9ji/e475/AL5/oXWXBowRiI1myLEBIoRcRgACeAOUKrcBVamM+eCwzzj3vkFxu0J7t+/qBmp87xgYcbl/XPcu3cP+3nBXFidQCHlCLIg23Xr738XAbwfLijCOQlhesbIgKt8Z9u8fbBeZQHXZ2A/PwKQNaMQEXz5myN+8+OMn//5Ca96pTaw+djTjM9+NuN1rxvxyCP67L6Pf+r9GX/qv5zw7L0H2/33LzMOywQpgjd/VcKv/+opfuHdF/jz//v3YrN5H778zY/hm/+VL8J3fvcb8NDDWxARlmXG88/pjvrLf+n2A+8NAHfuTJjmGWx8dxy09LBYuTOR7s2FpZbaYppA04wEWlU87PcZ2w3qxvbEq9mws80uWKYOabaggWNlsVJ/A4f+0Lc9hs9/vuBHfuTT+I//41+v9ycAv+/3Ev75uwUXF8BmA7M9BbduRfyxP77DD/5XB7zn3TPe8+4G2H3RKyOefHnEz/3MjJPTgHG7RcoF+/0EkYxSZpUnHYrSq7EX8spaEP5I53V6pCov7oLXBpCSlVI6l6pDbOJKEdDMnaSchBSDAmKiWZDwJnikmTyhKOhwP2csueAw7zUuEwIoEoYULYGFUMCYpWCxxkVnQ0Io0OxVFiu/Fkho5dsq55perXFBPQwIScs9Y0rKWVYAyQDIyrajBiqUMsWyR0U7rrO30yUgDJuaxSjCmOeMMi/I8wIpRYMx3s3XbQPyqdc1EfPVmy61sRLURtAH6kyAzm51qXJFV1+9JBAkoQ2CQ9s0wWRk/QjXu9R/ZJtRsynr3qq2l/NGup1nAbxQQ6dWhr5gmq8DxpqfrOcvNn5FUeC7MDf5X32kULnA0pCQhtTtUVRhVlVR6M5OfyTcnuh/3U1n/ALNHHvRwJiSlAqWZcHhcMD9+/eqEokpYNwoOX/JuTkIIQDGq1Qvarg80Iz50JXO6euO7Fvg+B8veLVtQ9VAVJtW09Mh0sqOfON4BOaIGL3/7tr92JG1IT94PJ2zeN3vyOoWaeVtuE3cCaT1/3REZnitsp3WU26k6WH1u2I127VpkpfEGWDFctUq9pIQ6u7jz3KcMeW/vzIX/r3qAAXnYA5eDxT0h5qZMS3WPl6w+qwVIGiKdgVY2HiOQbVo9e8hXj2gPXB1PJb+c0NogJvfu39+f42Dek5gX8svxUtkjj7fXiNoICVzx+vTz2kFGagKYbXb/fy1+alnoVuR9XP2oQ8XhqzkqqJdLj3bxt6tgjFprXsEwGULjBsU0RJNrxYLKdWzKURGvqkOYIqpcZ/YphSoMQwBiC0zgQI0OUEN+khSwUbOztUC7bhlESgX9louqpGuEAO4sJFA61V5URBaBy2IRkFI6u9TuioDXEmI/UwhIKBl3ogI0qCf7vO9LEuN6CSLrAGEGFsWme+fZAZDEw6hcppUgJMzIAwKERBBHEN1vEOMQEwopKD05XTAxeGAzckOcRxw6+GbGIaEcbdFAXDv4j5upgHj9gREsZUhAzXbxPz0Nk/1d4IYVbFSdsdS9xIHgVSw1BWn3oUts3ccRnP2iyVbKMhgpwFESkzORcv589K63VV4s5ND/SXSzh6Rc/gIQmB9ToucgVqGp8+vd7ZD1JKI3ilVIIH1GYDVGWmfLXWalJ/Nz7HeqJcp7rRBlGtmvd9s/PV2lnEjhJK1ZG1Zshk9wfSKOfrO2udgHxpg2eSAyg33w32eWEoDrAF4VzfPnrThduWR+kXm6HtJOZFmdxY2IM+4mhx4FLjD2kogGxDhnyNHAQPXzbqv/PdpSBjSgJRi/Yqhf/71+nApkGWuc+S/J9/mVrusS9kHKtrPmluvwAE8axWeqS3GAcd13L00Z2EUI3LnmiGm0fymcLv1gvv4gsK5NRgIVkZnZTYOgHoHYpAFO8Vy0ASr5xWB8eAd7UsACn4IAEZmQKg0ncLGLdZTVNgPedEI9TTPyjvmJXZ1f2rjEM14LDaXrvuUiN87t113RSggpNaOADVbqZ20tBsRtwlhE1HmBXMkJTAmLdtqwCbrmgngsB5Lmx+ff4KeQ0ttriCZ7wnPZg4eVLHsqCKi3f+4GP8PGd+TZURAUCCQJYPnoqPv9xoTiASx2FoWRiiMkO0rCFJSnRk5I3HAlgjbYcDNkzPIuAW2p4jzBMoLznPAcig43++RSgbNB+TLCdP9A8rlAiysgR7TLRDR4KYQdpst4jhi2O4wHTLO7+3rWQ4xmrzV7+eXB/Bzt/EvfuX9OD05xQd+7UM1wMjmnE37PQ7THrfv3MU0L0pmz1wbKHBhSBiurP/C2mVaAEjQhjp6bLizZ6383vc8WjMtcbDDzTGuAnBty5q9VQR44+8OeOc/BN73voxv//YFKTJ+5me00/NX/p4Bh/2EYbcFQXC/CP7kf3HA7fvAn/ufDdh9xU2cPZIwjCpffvD/eQ+/9O4DBJoZ5CTsf+LPPoo/+PaX4sMfEPzK++7hvb/0efz8uz+Lv/IDv4Qf+Ctfi9/9poeRuuDUW77mDIjFgA7zhajppCefGvDJz30WJ+OIISYMGwVEp2lGWRYcpkX3JwVwjJAYIbM2lchZbYztjnDYC557LuOJlwVnnKy8lHfv6hl55NEB4yYhxohh3GAcNxjHLab9jFIE82FCzhlnZzP+1P/qlfiO73g13vWuT+PDH/kcdlvGa18z4bFHgZ98FzAMwEMPWWCRlDrida8L+Pf+wxt47y9lfO4z6s+86tURb3rzgB/+wQsAwONPqJykFHF6doplXnBxYXtJ1DZR0h2g/XD9tQ78yer3PsewvxXL3Haw1bPHnZPKsKdKDylEtbwvxKiAswUAi2XnZgumanWc7ssy5cpRChHEMEBCk9sLqx1FKWDcnWAIhAPMD7ogq7JQnV0sIOFP1ltozrVLdgYkqi1US8TtHIfOz4kCBAZSFpSlIMwFyLkBYiIYtxvEmLA52QHQSoqyZMzTrOAhq0ylQKCN8suxeEDHPFJqchlue5h9VNwwN30Dm6fuH5Xr2kE3gthe4GupbgoYxTPQBm0ugsBAZl1D6xTJbiDaWK9UwqElB1URo5OtvL9EULdXNYImndjnml9cSsFSlitjjCFhmhbl7QzKszcMQ+Mcs0SmzWaDeckohTGkoEtqlRqbcVR7/AjwYqf5gPkF0Vhne8A41Me26VZcoRj/XIovGoL6H/V60aNyxVFYD/o8zx33iJUUmrGqrosZB0cGjB8oANX4JTQnEP53V0Z1NcT3UPcyWr2l/6PXF1dAye8ZSJVdcOXXHJX6Se4sXGN7rZzAzljvM3P8Hn2myjEoBmqR4eYWdgeyTZb+vXvv6gChQ5G7z1tPe4vOtvuY88gtw6XZA+4o+W5uV/09UNfmGNPxuajrZ8uw2gtX5laa89HNYf+zmIPos1JLVjsntx/l+h6y+revhxps624d/XcHvfrfPQgYO1aSxwBhCAGBWQ023zP9mr3A5YCIG+JMFr+pY9JZ8X3k6yQrB3W9F8kXvZ+n7hnbc/j6aOmFOPvNsaFYlDMgGR9UDFpGRCGogU9Kruzkv25sUtAukj0gBrRiXfU57DksLG7utp3rbp9YuUYhi3oGrhEo2L4MEtWBoGAEtz0nk/EyUcv0qw5xdywftOcqH2AVYetyzhgiOLYMQC8FLqWAQkA6AmF7ULbfp/04emCMPTpvz+sJmAKqGXcefVpyxrzk1hp+0M59MBBknieLDHuGVONxEysP85lXHgXq5IXyBrYOajrXTEGbHLCDvlXymXOvz6Rcgr3sl05I2d5gM+SsNLWUUjmr6k2vueRoj+u8cWsQ4wYuQiNr7ZS9k9J7uW/T/J591T7/unPtsxbCOuvhWK7oxx5nivrS6jqrPFivRXMeSy1Fr+fV93G3VNdDDGgvrHOuoG7VDoLVd4AaKCbuO/tJNedDms/hABubo+D6kKhfuqNzAFQQ8niBff+4c+DP12cD98066tr08tD0eQOlW0ClyoF+HQXVQHfH2/VxA/p8uM3mkA7Qq4O3l7AZj00L1xx9vyXqk5LPe6+v7XmqPG1a209bk++8Hh/64XRyqD5Ok4ps68vS0eCLmPNn+9BlgK1HMfA6L7MCZ2SZfGxFhNLO8nFAym21lsWDq5cTMteTJYB4WQ80C3VQ0DCVDApAmdWhKLMGTCXYvvWEdmr3Oj4zbQ+hOwjUHCz/I1meoVAFxrjyX0nNfg1D0p9T0E6YrM0A2Drn+f6q2Rtuf5rz6OmBznnpDjeZ1k6BMMaIk80GMujXWBgpF6AIeBGUqYDzgsNhQtlPKFMGZy3jMiaDuv8IKq92ux2GzQbb0xu4CBP2e8vsN7nJ0IB4EWBaFuDyEp/7/OcxDiOefe75FtxMAyRELNMeeVmw3++RcwFRUA4zJ8fXLklXl1+kdRD1NTDd084JtXMNy+8LfGVt/aLu/6szYkJ0tyO89nUBH/og48MfWvDa1zJ+6b0LYgTe9CZCzgWDqB78uV8reP4c+MNvjfjz373B37sYcPB9Q8Bzz5R6dz1Xdm6E8dQrN/jyN78E//r3vQqBR/ytv/ERvOPvfBz/1//kffibf+vrQQAee3yHT37iEn/ku57A2Uv2WHJGSOqblVI09TolbCTg/n4PFMaYEhiaJV6WoryAVr6qDR0CJITKBct5AQrjyScDPvobBZ/4xILHnxi1rNu2ZRHgs5/OSAPw2MuG5itayZY37WEWLLlgmRbM04JhWPCa1zyCV3zRq/DBD024vLzEvbszPvFxzV599avIGrmYZGTVxbst4eu/YYMUox0JPVsf/1gBEfDa12kJWaCAYRwhIIT9XukF0AMr12yAo3V3fXHFpwOqP6Lrdxw4tf1n43OerOYrYVUi3fwT2Niknqmae2pyVXIxsNiC7i5PrFydIRYwIaTNAEoJxTpb4ny2Umb9cuC92TFV+lWdV6eC2j9VBPr56nx37gIN2TLGilacwaz8lAZtKrHZaJnrnI2HNRtlBLVgZtLsXzFQR0zx12GJtIzQakfb/7wSAN3j9c8qaNlPypNi9tRVWcNQcKhm3zNAUfd1XffiM9d/rqwX2vZeDbJU+aq+kQeUVfOpbxL6hnxmr3iDxP7yPVeKcdANg4vEuqYwXkSQNxK0ADB0Gv3suqW5Wutqb/Rwnxupncff6UkW69YKVL7kL7TrRQNjUlTbppg0ywNQkj5WFR1jR3osOtmemUKxMwKPBIyYceStRD1SXg3+K36JG5DHDkc1ibvba0YBkfMx2e+pfSeQOUWipJowAeCCt0YI3ZD0N1uZB+vP1wUYjqPRV/6+Gr4Ba0EHplkv1BmjzXiv/o00ZV+Bl+CbHOg7SXqTozY2NsHrZVL9xu46j7lAsavLEdKf7E+OMxJQs97IzwcsRdUNabQSvON5qi1h3VGy56cOYJJO2AmklqMFWmPxrhTIAIIefE3JSk1SrBPj4EgI15dV9gDEsQPb5lWuvGa9zO13lW+GsGqU0K+RWA4+mXNas818j/YOszsOV3zxOpNXPmM9fDEZ7WNspa11HwggxBXI6NchW1v4jAAuBcs8V8XphLUnp6cYhgGbkw2GNGC32VjWk6tvRinqWA/WwUez5AgsGUEiogocK9005z8m1UxSOhncnptIW4PDQRqoMZ+XBdP+AIgg5xnLkhAjYeQEMRJdMlCgGOcBm5vR9qE7dWIlHwUizllH6MXsiISYBDnn6hwBSpYqopmD0QjaetC1/puoEq8S1plPAJTonzR7LxBhGBKKMKacQRQNJETjc7m8xGOPP4rNZoPNZsTl5SWefvoT2G23wK2buFUKEgUkK5eMXScfj3xe3W4mN0LnnJHFI+pOIyPt9nlspYa6vMoxJgTjjbM9YMZ0YeUwyhZVXKYZeZ47QGFt1B0NrwKIxMrvUrIAVGy8Jt+CyVCWeiuPuiknBwDnDWMzr4kq0Fq7TFZ/2Ixlc9hcVwo3A7t+97PsxodzQNWBRbM9LCPRHEfNllF9kefFeMZ8x+r4Y92/7ZbiD9g59A7EOqmuQKcilwZoueMmrIFjN66XYnvbOmKRWHMNbnyOno2US0bmvqFA39DB4XEfK7W5O7r8V25YOoCYUlKyd1v7fv7d6YhBO8i2ZoDqiHmJtupfn5613joGLvW1WuLtPByFG22AAm8Z2i2sOQjB1sk7OGq3KMuqCoCHJMyfUjkdk+2WggBBspJ2t6MYQOaCbNFrn7VWHot65kAtM5lIbR+3u5xLJKbRAAGo/ScCysXK6oLaJpbpwlzsWXIl4V9Yece8fNMdsdZhcE0roGuhX0qF6UECAtX8hf7yYJBGpdnPZ7A0EN2AQCDEMSJEAucRYQhgzuAloxA08zhn3R8MhXWEGoeu7cUaKAAMjLYMnRBAzj1q/4XqsDfw0wgUMQ4jUozYbrcgCsrzxYw5L5p9Ny0rOeumsJdOuk1GdRZ08tKQQGPAOCRsNhucnZ7ixu4GXvLQw5iYcMnAcrnH/bv3sJzvIfsJiQWRCVgEsjB4ypBFAESUzBDO1bgbTzY4vXEDb/6K34OHHnoETzz5ClweZjx/5wLPP/88bj//PD7/zDO4f36Oi7t3URZ9jvlwwJK1+2iKqTZzKKzZkvOksnxImt1YSu5sHQuS8VVHcJ5n4HAAkVXNmtPrAa86P76pxGerC36areN2dzejnS3sf1M58uVvjvjQBxUQm5eC83PBF38xYRiV2DqlEREZdy70/S97iWXTUASVDBHg2Wcynv7NBW01UTXZlGcUYTx397bqIAa+/e038HffAXz0N86Vg7MIvvItD+MXf+E5/MI/v4P/ydvPQDGYvtdnLKRZdUOKoDhAUkQJhP1hgVb8LMglY8oFYRiQNlssItr8IRfNXly0zPl3fUnER3+j4L3vnfEVXz2qTrFq5ff/ckZegDe+aYPNJjSbjAW5ZOwPB+wPk/Gc7jEdJnzqs5/BMIy4ffcOWAT37p2r/A2Ed/+Czttbvqor53KgThgyWVXMOOr8hID3vX/Gc88y3vi7B9x6OGCaJwVxtyegQLi8NK5ZaBkfRQJnlV3edOW3x/x8tDW6X1SqCXWQtOzO+Syp2Qg1gFnBhqB2RNHzFihgTFRtQXEdYU0PUJTDebSSxPFka4Yim28YMKQBMURsLyfkecH9i7vIhxnz4QDOBXnJK59PARmbdbGKL+eJzgWLqA+WlqUFoQErmRQs8x4ZwCzGqTsv1hTDSOBDwOmJ+gXjMGCRBfslQ+YCWbSDYowdb2/SDp0UNfGmoAUz66jdV/GEBSOxR8n9i5q/1j2u17RRdz/J12iayrlmwfeodjdYtNEAq26nZbZOxWoTFnbb3TeL2sFO+QC3SwDkrA0Ni9bdQogRAyPFls0vMqNkYH//LvDweozMwOnJaR3Lsmi32RQSxmHAOA7ImTFPE7JVr4As092MgyEmDO6T2Ehd/zRcp/lCYmN1HMefkWyBej71G2dnV+b1C+F68RxjVnIXk/FqoREmAzCurZa9oM6kTUhFnO2qUnLlWdeJVMI5iwxVIOzovWgGqt1kdZYNMqoAkgvTit36EKi9vn5fnQFZDbN+bg/giJVIuCNzzXUluwbocIpjoMknwx2BHhSjK/iGOwDHGUiEfq6k/r7/8BCa4ebPS0S17r2HF+pIzSFbPcrRI7l/1QNZ/XVddtUqQ8xe42i8H6wXAqL6kTYHE6vmAf3n1XT67j7S/3zNuH0MRLR+1vrV5r8b5fp5fQzd+65petKcYsBkZrf27h35XhGuBh1oPYZVltE1e6Xf8B4V6F/Tg27+qUcjhWkhWKPmyjXoKdkcI0KKFTxIKWrZ3jjUWzj4VsFRczSrM9QRlQYzIBQ8IShnFBDCEXeAOw1kUeJAIFGlmlKEMGtTEU8fl74klgFK9V5iTquDOmKvr3kdPg3+QzWEGmAbLXrfZyG6I+fArHbmbdlkbT/a/Ep7xmv3qBlNVOUxAVRW8xJs7pgZeVk0e4kL9vtLXF5cKsm0WMSInGeK6h73EsJVR7puNxDaPFS+pfrvo4giAV5K3R4idPfvjGG0LCuPntb1YofEpI7jSJi3OQe179ydd+nh1F7/0NWvlbxyJdF/hv3XyacHja5Gn/Ww4Rp0u5vcBurUrsFG7B2k2tuthK6Xe/afAx7tSf1H6r6uygrBOtPLU+dDPaf22fUc67vafmhy3vf3dXyRLYNLV8HBruOfjy89L00ukj0TwRp2rDg30OaxPTJAns0oDRi6ZinqctmbfIbEP9NlziqzxWWFVBtCjUzf3WiysHtLlQFE6JfO19Q5fJTv1M8HIOBVNgABNfOWCJV2AN3oabUf+j0Q6lz6M9b9iKZn0e0XWOYil47bU3S2NAHI1+N6u0ll94N+T1fe5TZeEQYxVz4ejfgryCrFdabZQDFA2EiuibRvggeErJmAL4qEUNfNn7We4ZomCXWIqgthMqxbOJ9PsgzdNGipmVINoAUcquOB1brD70o+36hyQALql7dVcw4w/fLqD8Y8MZZJG69AGBGERLY2RbS0NBeAvaTV+VnVpowpYdyMOLtxAzdu3cStW7ew3WXEtEOKQbmNINhuRgwELNOEaZogop3uc16wiOkqCloyzox5nvW5dxvds0UBdp1et70Lji8pGVIWnY9Op0ifPUtQcvjVtQbG2jz3Z1R/u432+24x3vylhH+wAX7tVxll0c/8yi8nbAKwDYRtJCQQHnuZfu47fz7j33z7iN2WIEy4uGT83f/qHE7dNUKwI0Eh4N3vPuCVrwJe/kUAzQdrsFLwy++bIQI89uiIWGZwKXj7H3oc7/hvPo53/uizeOghxtd+04mpE0EJwFwEH/nAHo8/Jnj1qxMSGEkEP/yDn8Yv/Px9fMu3nOFf/ZYzjCSIJBgCEEqxVp8K5luRN77hbQN+8p/O+JVfzvjAv5jx5q/cQAi4d85459/XEsZv/f0n2JE2eAhgDCj4c39WS2f/D//uk9hEQCIhDAGX9xbsc0YaBt2fpWDJBe/6ScYHflXw6lcTvvR3t4CO2Pl4+mnBK16RgZRqadjHP8b4oR88xzAAb//OUwBeOaHrr9QaEWQTXs8wsJL7QGcD+Ll7gE/T7rAO5VT7s/cYarJGzf2s/9bP8PAc1QzwmiHeBY7gIAORnmujKohBye7HcdR4AHkygtkMmSGHDN4vyNOCvCwoS2kdddGbIQSlEEIbsT+Kc0zahAVpDesckCrGRwgxeVJaNjTIggimQ6RIK5VmtvL0bq6lk4NV71JzonqXRhR0JNN3AlPWngFcYzFHtoTpWT/v4h967XKvpbKKFTJSfgI4gKzzMtvOEAsKibieXO+RPsSx9m89OKYltQRNnuGiHZKnw/7K8C73e2xKMc7NiMLW7ML1un1GMQoat/P7qVTZ3D1j7zd2dl/91bGi6i+iuscBYLvZPOCFv7PXiwbG9vsDxiHh7PQGxmGDcdhgzjOWRckOQ9QU1Vx0U8McFk1TDmsD/Zr7e0lbnyHxQtcLZoz5oYAZ36GrfweaUDNLuMFmD75WKaKdMb/KEHKBWu8Pt5r7gV87AfV5mm1Zh9SM9wbo9M9xpTTkgeNffx7BsuWOXttqmKUZmf4eM7y9I2kwcInQsqeOwbfjq+8k2TKqpDlz3Vj7ZwuWraGpodY9EYBwQQ8g+j1rh8ze+bL587p9gVQQohdAAuVgs97fILGIFDnHiTlFIlYKGLXWGo2PCKJjE7Ruju7YVTJdl9XXTJV4ZzMQrB6i7Q/ADH5UwKHuYwmdY3bM97beJ+tsB+ne0zptSi350Mv5efr1BIx7yUhFxbJAChuf1zggRMJ2HLHd7XDjxhk24wanJzss84JlziiFwEzgYgT15thra3hN6U9ORWTqgy3KEhJ0rpLxn7CDqg4mk/JuBSv3lIDtJiEFIJCW7uScIWDLHBtAJEjRy5H0trmYeiONYpfi0XMAEhCkGdxEXYG9jSHBHBZRY3+2NXBQTDNUyLI9DXSwDMZlmStYQCFodpBl8tT17UAQjcJHCNgI2JXTLMWIk+0Om5QQhPEbH/owpumAi4tziChx9fjUU7j5ihOcDCM2neHSID59HjGjpYIicGfNG2WwOSWi6+PZV4IqU0QArpxypTZnMXKGzmhUUEwNKYtMmsxg4+xwh6V1gL16rnzPismMVtaqKeqtm6/OZ3+Oakke+sxVqWTt0UEJtAxULwsrzh1l4EwrvTM5AtTMCdSsX98+ZHaIG8YR0fjEkUiBcyY9f1kd62VZULLLo7WAaQavKRoXRMENOpihGRBTQEweSAAWA40FFoiF/uDJdSKa4Mbsn7r+bM8iVNCCVnOk8lHgEUhvQNDrQFSwpAPsHFj0/eeGpb2/QDAtM+ZltmxN586i1lUYZLI8gIYBFBjZuVnIbZQmr9cZY7WKDQKxTFMF4EHKWYi67lKBXL2BGrl+dgMCImlnu1g7XNvN2R1y/R5tDlh0fHEYgGCZN1xQGJVg1zNmNDMVSIagkjCYBByaAyC1ZMPOvnFfVRwNMABSuW4EgljL04ACi+SLZpr4GyNZ9D9qtsZ+nkDX2Hu6Y7nt/aNL5Vu8Ql5fuIA5A8uEHAU0j3pImCrHJB9Ur1AalHBYAEoJ49mpfvANUsLnw4RlP6FMM2BZccN2BEQzh8WJw3231aOkh6I5IADM+aAYEUYlqg6DglUhkPFDaQYGl4LD/oCyLFimg5ZJdvs6uBwk32NB5cUQwUOCbBJkm8CbhCIEKgG7YQeMWywh4iJn8PPP4Xw/4/b9A54/XOJyOWAcCWPaYJgK5FCwv5xRLibg8oCIiHEYUbI6wmzO4+bsBNsbZ0jjAAFw7/wcIUSc7QbcOn0Sr3nly6ss/NznPovz8/v46Ec/hvN79/DpT30aeZowXV5qZpN1c4yBEEUz88p+bvYerCTMJ5WucozJcolyuA9A1HY0wE1Y7ThxgMJK+bwyoQISvt/M1q3WoJWpbiPwJ167vfK5APDLb2W846cy3vfLgrMd8Je+fYfdSAD2ALRbJF4b8c1vinjXLxe89d+4wNe98QAA+JkPFDxyg/AH3hLxj95T8E3bA77+TK3Ef/wrE374b13i1Y8TvuSLArYj4ROfZ/ziR7Tpw3/wncArf/Nn6zje8b8d8L3/Scbf/hvP4yd+5Da+5BUBt04Jn78r+OWPFdy9AP72n9viD77yTn3Pj9454DOfyXj88j6+bVyA0Q/Ubf2eANy8cgrxxPdv8b/8zw/463/jEl/3sxMeOQP+h/frZ/yZbxvw737lAmDNffRHP60+41fnz+KLHguW5ZLwz3414+3/lwOefHKPhx9Ru+ATv1lwfg687GWE7/lfxOoX+XoxgL/zwyrbHn8i4+RkxvPPAU8/zUgJ+BN/6gyPP6HZws4lWrhAwBg3o8I84aB2gGXkAK7PrwbrH+xhoQbKuAK27tPGyqXrl/O0OWcwwXgZhVQmmN2pMsErBqANLmIyH0YbyTETNjvtED/Pmn1IQ0LcjDi5cWYBUsGyP2DZT7i8c47lcsL55+5gOcwosigI1WWKVb+BoBQYxexRG4eYrUlzhgRopUTWDNi+CsecOrUPrGuxVnh4Rq3OybQ/IJMG90ouyIfZsqxVduScq+KNk2bZktGCwDsOewWPjU0A5SXWm+h5LkutZDJ817gLucU/bO1QvwdcF6iMGQiLc3STlcOLyuPBgE0htZ1KQZkUnC9YTHeYPVftmM7Wsblj407WuWcwCpYiKJJBVECIyDxBQPj8pw7A69fj/MAHfh2vog2eePRR3Lp5A/MsWAykVE7mgjzNuLzYQ5hxstlgM0QMKVZsIFHrSg7YvjA7QIRVtpptVlEWF5sW1KHu2SyKBwB49KWPv8CJ+p27XjQw5gY6gOqMOJdECBEpEWJMWgLDS520xs/QjNfeAV8ZtKgv1I0t7X3+guPt2RvG/Xe1ITqMvgekOgCHzOIQfz2hOizrbI3rP6+BeEeg2DVjpO5zVs/bvcYnWdrL4I5AnbPV65uz0I8pHDWblWpQ+30s26YrAToea78uFZSznwM8ck114/uc93O7ij77HqK1IwM4liErhxHQCET/1v7qAQF3alzI9HuuZW+grreP80H8Yf479mjHlXUCvNMizClx7rD+M/3vPjUiTs4b4J1e3T190HXt381AoDal+nPvuf02rgrwujHZl652gEubB3/jegz6ve4MuHPvHfpSSkqAHWNLj/aSrQo8lgqyiJGBkriy6wBUatEHXRcDD1mgxOleqoNu87QIk+syJ6MW7kqBuICLlfkRFBTwzGl/8DoXfr+rc95/9ErV2n4JrPwnq33DLWutn+icszmqViIcpL6mylKYgWbz1Qwv/3wxIv+Es9NTTIcDDpeXkFJwwQoE3jg9w62zM9w4O8NmHGumWDOa/Ck8M9j/1WKr4gCHA671/KmT7/Ks6oJq7Pou6g0Uqj/7fmmlzo1/QksLCM7LpYDX9eegysrVSq7/dpzVqqXZLcrWsn66Nx/J+irTPJDS/c7bxddnFgUkNJutfpLevoJb1MlR6sULfKO7DGUuK94rkbZG7ThQNWBcXrfMWRg3j98f7ffN9mk/i5v49v62lGs90O/G/rOOVsK3Pj1wDbt1sH+vX2kjtF864f0ahDsKKHV6XveZNGAsUP3ZX1zHAFR+XRYvK/SukkcZY9VOkAoQ10mFgqPRvoJnwoIaf6GfBnvvan7IdamWLBaWVZac7yXbKfVk6R5twRv/jBBDvanU/QnAyyzh9gDqeajcdna2Y4xA0IxRL2N3zqK+S/n1l+//9llt/a/aWgiWzevffb2o05MMA5F1Ljw/QruxBaQwoKQBMQ0IISGnAbCOaAPUESjsmQ/FimAc4DeZ3Zmb/dxX+yOo8hGIlSdn1VtL1u7u82y8XlLnnupd3CZz3eP3I0gkcKRaoomkXTkXEKbCuDgcsAQlhN5PWUs1wQgRGGJCQESCltvklCAhwdODxc8SqVKnQDi9cYYbt25gs9siDglLXhCJMQSGRIbAeKUi4ezsFClFvPypJ3Fx6xaGGHF5fo7bzz6DeV4wLTNYCMStSNYzxbx5R3V4SSkLji/NovD2qLrOFAygBbsb2oKbvTz0PeaP2RF4N2fkAdsUwHd+fcI7fkrLO7/tq5KBYlevH/zfbfGf/7czfvTnMn7iXxS89Cbh7V+b8Bf+tQ3+jz84XXn9n/m2EU++JOPnP1jwc79ecHkAnniE8B1vS/j+PzTg97x2TcPxljdE/NT/7QT/j3cu+Ce/VPCzv6bz8fhDhK/9kohv++qEb/yyfzncPt/+1oR/+B/s8J/9yIz3fLhgycAbngr4k79/wPd801Xg8oWuVz8e8Nav3uAjH13wwQ9qhvujjwZ8wzclfO3XJQyJFGCp516AALz1bRkf+NWCp58WzBPj5i3C1339Ft/yrTs88qjb5M0sdps/DamWagK61zQrF2sdbxfVE/gCmwC9Pm66YrWFpPGPuX3pclsgVnkVLfvXg82i2VnE6hMJGtjQBS7jMKg8HUc998LAUiDLguX+JeaLS8z3Dsj7BWVatBMlMTRoqQauihOjQqqVRtdvfQfpfXLdDgDQjcsDqM2WiSkhDFED2ALkvEB7iLjPZT4mOZWJzaJoJ0sycM1JD3v3HuhsD3JHyfzDaLazOho6p7mty+oZXXE8wEMjiwoKWNu2CqzCoWEeCEBICgBKAbgQKJSq//v705XPIF2TTvaI+TYMQiBNutBumIS8TADWoP1nP/tZhBsvwZgSxkFpYpLpdBXlnV+P5puEECxbWqqd6XNSeUu7Y4gj+83lacu2M3+gPqne8OTk5Mq8fiFcL5583x5GS82Lcu2Y0T0OGwyJsNlsUIpGqp17BAJIWGfkXAV19GpOoXFOrLyW30IY9YIGqJFOdxo9g8IdHBHRlqREKCEbcZ5175Kr921jMEdN1lwYPf/UddcxOHY1u8oESv096oGgF7iHPk8j2PMrUqxvVDBBJ9Oj4zEGZOHKoXKcFdE/0zqDq5GJOzfOcSZSO2hX3SFXCoADEm1mvVvFShl5Rx12Us0jDhJYZ8IQNErffaIrOs0a7BRIB3yVUupyE1HllAIs40OK8Su1feQZaP3Vc5LVCIc9Yz9mBxWr0fwC2ZH951XJX52j/nWo+xzQ7JsK115x8gWN6all1tSz2TfTsPddUQkk3dpKi5B1DqDa6VqWIaRdbYftiM121LKKYUCyshSy+QvJyl0WIwFl7fyCnEERiJSsJMh4d7Lt57r2AImWYfcgsfPZ1CKhOldqhGyGhBLUudPXF+Q8g0hQeAsKAUNMkCCIDnQAtXRcfd/1/nAZ4ZtrrUSk7jVObX/43iko8K4zq9R0Np6IkCqvVKgboDmoIDJwjzQLrnloIEDnfRjw5BMvw8M3b2E7jDg/P0dkxna7xStf8XI89thjeMWTL0OKo5FG2+ANQKldiHpjkZqz7N/ZwnMCy/7xNCLSaOcK0IMCCeL8jd2UuXzxeSsh1kBMCgkICRITpCw1A1SDN9c7Jw24dj6PpvxrKS/c51xni6GTQzUTzveVRTJ9Tlg068i7plbQUxhLXkCknVn9QSt/nOh8NKOjzQfXjC6Aopf8CUSUqBsZ1qkzt8+tfH3aTIERahmsGNjihN3HwQT/YrhB7//us6QcZ5D12rld2iRe00v+OZaB5vParVIzYqW9nvrP6cfbAWTt4DW9mXOuX8fyu4KJTghMATEIUmpgWAxeru3vsewCu1WN/YtnVmpmn8vFY3BSn09QQTHRDPshjmrIpoQxJkSKCOQAjD2TtHkBoYL2Yo7fUpSrUYEx+Cyqg2Pzo8CU3lO4YOk7n9r5HsKgYIMle6qdrh/k53FMUcvginatW7wMToAUItImakYBtGEXCzCb0R1C4wmr69vpZ0Hr3OaXg1DlunTQEIEUQSmChqidkq1rWjAHaqCIQEApmkk4C0MoIG5GDOOI0xs34R0Ql8Ok/F5GIB2mC7Bli+UlY5kmELSpDKwEXnzfV6/4yC50EIsE2UDEsj9oyeJhgaWOVCfFi62EbSsFtw20FFP8fimgDAFsXzQGbHZnCDHhMi845BnL/lls4ohbmxvIAswMhAHYhgFnJyOGREgXhHKRgLMD9hnYh6jgnW90OxBhCHjZK57Eo48/jlsveQSEgPv3LhFFM0g8azGmASEmbE92uHF2gte+6pXgUnD39h185jOfwa++//34zKc+jc986lMo0K7C2+0GIQbMee72hKzt8zJfWf4EBSvtQKrfjACC8lV6ACUGPTCGjcJZgqu9I4LggLJlvBB3DuI117/y5QnPvuO35szZjYS/8D0b/IXvuVpG9Je/f4u//P3r333tGyO+9o2/PSDr8YcC/v3v3eDf/94X9/rrPvfFXm/9XRHv+Hd2L/r1D5qjp14a8Ge+/6W4zG6Tsi+OS9MKrLgOoUD4jv8p8O1vbwBCjBFDGlB4QeEm77UKImiAMQRsdzvLEo8AlFvL7TjXLauLej22+nW9epvP/13tf2qVK7lodYK/OAR/NtLMyWHAkAbtKiyiIDlEOaycRzI2TioHMcazG6AhgbcjRAT3pj2W+xc4PHMby51zLHfuIxYDnykhIlT+PjPhEBGsYU1U3910hQr/pu8JhIGCBhRi0KZSBGT7ezRbKAWlLCk5gnNBoQWbky3G7agZa0vG4fxSQXBrirVJG23gFWPtkgmoL1EOmmWJIQExIkBAEmvjKKo6RdYAWQiI42A6z2wKFnAo4MzIKM2gAbTcmq5bcbsyKw9jQM2CExH1oTrAMo4jkgQs0I7hmgEoFjwC1p6y7nSY7SdZq4a84URtpFYcFwwgjlpSecg4Bsbe+4vvxQeffgZ5+hqAC5582RPYbDaVHmVICSUVLXlfBMIFAb5mWXVeBcN0pNGaKrqcFd/nPvxqIwNqbmolhi+D3wMAHnn44QfN7u/o9eLJ90kVjkYVIzyVO5CRIQtbpxjNEgM0ogRbTHduqpvdeT0EKwmwYjQh1Ihiq20GAK7Iv9fntii1bSjyM871E/V7Az7ESjylKBklmaCtZHj18ywNuzsZ1Rg1CeGIP5cj661OnKzf6+65K/sODfauaA4orsXwVUCt/ixi0epu7CLwcgh9fZc1ImK13Ouh9gbpcQZbexyGJ7KQAWTMUp2FEKN+RghXnVsTTi0Di/obA+KGoD07oY65EhSbsFkT9K4WqD6DgrNavhQRbd+sgb4j1dcAoh4Is93FUty9qF3pfIAM0ehDF50PRCChRp7p963cT4AEUv6V44EAtQ1yD4qxl5f4HIWgTlJwDeBgl0VHbU8HF1b20A2g9Owdc/oMOPUKTj8P7kyJKZMSxMripHmKZrpI9efbuU8xYowJQ0zWkVKNZwaUXNPAHIFlW0CBAynAtMwIccCwYQw0gqLUKF9htkwE66LipT/JwQbL0uGCkItmLkBApSsPHrQjU82CZYCLoBAj5wV+OH062kbrMh3EM0r84VW+gByQ9+wRX6ZcS/ekLWgF3TRLLtZ1BimYAXECfkJUzW4GTUCo56PBVZpZpwCKKmtoOj4IN09PsR0GgAsOh4fw8M1TDCnhkUcews2bN5CGPjW9nRiBT791njRZ463P6xRZKXAFuvxsGQ8Dwbq5AtodSjyDUjMpYF0MXb63LzQye7C2zYbrHwMNbA2uOKV6CCue0DcPcLnrZeS9qvKEWzfYueo7N2z1uUIEKLTfN9AGtR26FJN1bAT6ob68yhfvWuEy1JthiM2NSAZLQClGExCsV2zQ6KwumWfttHPgXQCrGWZGpJis0L+pJtbofNHAQxrBCGDRTA2x+3pUt+75Tq4IPHiic+7losyCDGircwOWA4kCMBCwGHAXkjY3EFaHQTsx2NQU64JWViAecxegMocqBS330w5/WVvBl6Igu2geiYQICREISeUsZ2j0ns2QA4LztNjmEXjU1PZA3S0tmFEkK5Bp+0mEjO/KyiuDaKkKHFTTsq9SFoiVBXLJur9irHZDNN4PNg4sd+jYGiM4V4uUdvZqKY8Dt4Sqd3RdQ2eP6A6xKgmEoOeR0O1VO19sfMacNdOoHh3Xn4Hg+TpsnGe+PwoROJB+vp8XmE73AboTLGYTVHl01eYKUBNU5gKhBWU/g2JASAkcdO4yK1SShSs3GwVgoICIAHIdYNnGXPWvQKYFPC0tE9kA5lLLjqjai2oKC0LW4BtHQGKo4CVlQHJWPbGoU0idY+a6110S315kxmocFACMmxEYEmQcwXEA06DgZQbCfkYIBWzdRzlpR+sSGAGEbVJpm8FAnpQjmhiyCRhfcgMlEYbLm+DDDN4fFLATJWQehxEjJUQO2F/sQTGBgwf+PNAakUXAS8Z8/0JL+gvXQOOtm7fw+te9AQ/fegSPvvRxfP6Zz+DevbsQLsjMJhF0nxE0iNDA24hjaFTAnc1m+5Vhe9dBLxiZdfMf2Oy5KuOPSpYVyMS1nJr//+tf3pXzBC5ND6nO8pBml2Fl67Lyx5rhoVQvtgcCGTiubzB7RGVJjAHDZlD5hrKyc9xf0Iuqbeb/7i9CC2oBJlNAdazqh5hMhvlm3VVtD4j5c4xIGsSUoPtzsnI/7wAe41BtemOiQCkClIx8YUT6FweU/QHl7gWwnxGywJu6iVdG+bip6S3XGWrDCmoHzWB+jQWkEZPpLnMYKGhGUmil65ocoBzkmTRhoeSC5XIyXrOWNODlkGxnnuE+p9SAYwtMFRALQg4AMzhnI8GPVRY7FY+XI+agQZFoQQyl0jA7wNbGM/JU53lSyVVgWnWhqHypZf+l2jnasIZQopiOEEgElLiPLaBm621AlTL8iHIlsiDLDA8ewny66oeJJhB5Dly8RjRN+/u4+Oyn8Ynf/DjGFPDQzVsYhw2IEkJISiVAAdn8hJA0ABw01Q2SRoTtCcJmB1BSu9M54qzSRVPh3JAw+iyiaijUM1hPVjtmcfPbyyr9H+t68eT7yMobIQtYUj1EgaCofMlmrJoJRKKTzkBZsk7Eiuxc/+c1/VGcy0dRWqXqyYo4ukA0cETsPVCsuDrfaqCTARWTCpfGyGDd7DSlUbvfuEvg5RLmtXYdKL3My6/e0amOl6A6t40sHqv32E+VO8jLrwDdP+Khq+6qjniNGsI+owdtgGDIs0dU2rAKnGTXn88PrXYXulpCuR6zzWynIJg1JVKFXmxdmgxZ9varqij0uap/SjbC9uj2yNbAwN7Zsq/6ARWAqHKMHWeOubOL+n+LdKAWJ9WMoNUs2/z6VViNthg1lTkSQXNtjTuPAIRU03L9GZiLOrzOOeLnQxRkksx1zSkEhJAs80OBu+UaXFUCIK7QbU1q5hms5CYOK5BURIB8MN61YIBJVwJm4J0rad9P3lU2xQEiqK1/+6wgJy8trIrbxzIMg7vzanCY6KvZLwA2KWE7DNimQdeQLLpEgpgCEqhmt5CVNi55Qi4F0zQhDiM2ZcYWpwhJY/Sa7queW4FlqKWknC1RSYxhyq+UjCBdiaiDMCEgWmc3LoyS1TjiwsiSMU0TSlGZF0JAGgZ1IDnYjqIKxERTKiRiIGlBiBEpGflxx1Wm54lrCRJRsIwVCzKIt0sOlk4eFCxAyzj0LBsSBRY0yid1O2tkUg2KSMnKQa3TV4zYDTcBETz+0oeg2ZNLPfcK7qyVmALv3b/Ijw4DnRPfwMJiGUhdVqIbPwEgJki2rpDexKBm7nkpopYV1jMAB1RFATFhLKJ5BhzUoXU5eC3YDFgWKszoccc4VNB3lcnqoJ+dHQoCFOPZARvQCsTBzpHahlpSBTPYWBRoXTSr14MoAVENWuciAkB2WnVppc59Mo4nkMqopWTkEsAUa8bXWGW5bQop8Ki0+NKZwV73kT2rZ3sBpQaQwArYD2nEMGzASMhCKGVW+ROSRWmtQ1Xhuoc93ZsrQB8QSY3OgwgWX9MQtZw5CKIZWLkEFEmQsIHwpPfSaJmCcmAwLaZzHSiz9S4OLCiQFoQwRGAIot3f8oI8TQaOMYqo7CghQmICpUETduYFaseogxK9fNk3hlEQrLKbAesKCvx/qfuzJlmWJD0Q+1TN3D0il7Pce6uqq7prugZAYxkMZwAO/wEh807BfyR/AkXI9xkRkC8EScEIMIOt2Quq73bOycwIdzdT5YOqmplH5m1UP3XBq87NczIiPMxt0fXTTyPiucuOKhWUbEmqMEQTCBPAyUnSw8jMFjySHbVuhnjwQB4nBvLU9FjKhpJe1xWigmmeASKUos2x1xr8fn7+OBAG0cnSzompLQYaP6K2g2+x/bBt0HjWgG77VEd4oAZWAO58kJXRMaMCKGqdFsm1s6igMlkwk9GCeOHjUpz98Nt8TQM2ZyTEx2tSQKtCrjukCHZY05e0dHR7da7J4gi5NM1IICyUbJ0d1mbIZKAoWbBRFNvTBbJuhhRw1IUwUJmAOdsfP4dptWBXqrtxUs6AhP6p0rr8aanAVo1LU9wGDXlHAKsh0kxn+xlmRlompHnCfH8HyhlYZmhKqMyohSEC8OVqc7kYek7zZIGxXLGkhBMT5t0Q7pd1xwqBLBl0Sjj/6ivg3YJFL9h/+IT1P12AVYCquJ8W3M1nLDKBN+Dzj1/A84zp8R4ZzrXpZe7XyxXrvuN6fYGq4vnLFyzzjA+P7/Dxq6/wX/36N3h6esGXz8/4n/+f/zP+13//v+HLD9+jrKufewLUkCRTmhzBIqCUXwXGRMTzlf28mjgMRE7Yhv2T4k4rO/K8VpPtrQLBYZUHFOBw/V/+t2dcqm1aM4mMVmaaJnz4+BF35zt8+PgRul3xP2z/9vDZ/8+H/x1WGErauK/sO2otKGXH8/Mz1nVtfGmNx8871W21OB3CM94/vsPD/T1+/s3PcD6d8Xy9oNaCdTNk8pwz1qp4qYJNCjatqOtqAYWnK2Zi/PpXv8S0LOC7BV+evuC3v/0tZN2g644dJiuTd7rsQo+bvOOUDc3kvuHpZFQM+3VFKQXrdTXuw1pxlwj/p58d53LfXlDE+N+YnNfQz7tNbTgTHtAZdHwE4ZXct/PXUkouroJeozadmbJ1gk25Aqg9qebfGcmiCNh3i7ajzO332kyj5NZ22JqKoDY48ifHrcK2iGdgFVCtmIkwJQZyQoHiZd+glSE6YSaGTkurrNDJOjXWpwvqumH77gfU64r9xyeTL3t1XslwvhQC8904nqsFxmzMNRpeQPpZ8oAYe2dIzdl11I6EhETWWItTMt+FGWmKJLUloGspRvi/SUNAB7VI2EEVHb3cgFUiXs1CsICWy1dYkrRWNd5G59kkJqTZ/KPA5+1RYZIIwXum6lyV6o6E2JzkkBQN3Xe7dAqOxJ8owB68SskSIl4uX7T6GYEFxhYvq9TaSmSjIsE8CmuIVWvFLisUQbnQpZp4ItpMOu9mP3DYxXV5+oTf/vY73C8znn78hL/7X/8J3r/7CGYPBvMEpd26zhIZ/2UKntsZmAj5/h3y3QVEk+nsXcxmYUtMQrifRRWQilf/UKN1YrLgqLhNGYUc+Ty/GvPvw/W7I8b8ZzgRrURMY3EIU5pQc8WVruYYaMhNDlu1O00hCEQ77JCNkE9VHIkgINaW1Y84yLF0z/5EIqHVREdHiSGIcigZa4EE+x5RNEEgnk1qCLIWxWk2d/t+6jNzfD7gtRB0pTy8oc1tGIT9dW2Br0YW2BxiF8WR9QjC5EAZeCS6lZ209YsveSPQMgbbaEDjDXM2Islu3xffNwarLAgT2R7/HHPnLPIxiQfoxvK3sZxzXK+RE+xgoqhNVPfbPQrvJXaJ3OFGV3Ltvm1+h6UOJAvRsSmKSWivge+/61xt6vezgEnx0q4ouwvugNi6RLAOjem1UJNqgWHm7qjHPHDb/9rH4GtFxB6gbLlbzxIR4KgHdmMmSDwjENifs+/DODtvoRVjTXRYmwjCdeLsjjzqRoSvgUOxmZM5yeLBkZoxlQqUgq1UgNgD816e4SiDgwFMwTVl/Dwe9Wivte/1/cqcXKEkaFLkPKEWgSRt86KucFEqmJy3pwLb7o6nj8UCBLNxIGdPHHjGLJChEehQwEuVPLvm6ydqAY8IgIiKldpAQWKNJ2LX9VI+QSnqgU3CNE295A9wK88JMn2fNsfTN3xjDORsQSDtEP++PmGQBww8ymcBooRMZnCIw+YDOWSom1GWoHEfBeeTyGu5bHssPhMdO4duoX2nWvBNFNUdWiaCUAQJXzsyUc44SCVfn6OM63JNXpWYxxjt/dpk2qskClw2qIaH1hy0QEBzBOhAxhvnZyiEUUPt2aHqS0OBHjRHmiKzHiq2zes4B66nbnVTC5PEvuhGspUV5v4nZZd1HSUD2Hlhj8ARV0cUWVpCRI1UO2ckp06KUndrYlHbHBEPwRdENlqH4YeEGfdJ/70l5wY5o8M8HJ7LQzR+loKgvu0BD8xUjVLg0RSghkmXMFzDNvT/KJtzYehP69xpgcUgw4+EX/9D6lluxmGdAbguNUM8uMOcZQSlVtc5Nv/hiFl30D4mavdxe6k5feR7S9vcvtodas5A2zv+s4hlvy1sPxD1MrW53VVRVVHUEVhs5ZcstaF/TQZ2G0L9e307DmerTczrcQYXTzHYiV6uhhjbdwSKQ5PpGnXDSipQU4WC3OlLEHE5FfJJTObVffcSE/EYP4ETQbOVcCp3+axqhO+1Wjk7VbbSePT5kwiUV0EsVJv/OOrkeo7cGXF0iBi0GaWUNt+2rxg1GRIvZ5fdTipei2JHxQsrChP2xG3f76ioBEdaMtYikAQ8/sHX2O9PmO8WrN99wvbjE+a7BaflZOT5T0/YREBTBq/PWJBQkY3SgRg8z1imDMKpnbPrdcW3+/eYpxlfnq8gSsCc8Sf/6B/iF3/0S/y7f/Ov8emHH/AX/+Hfo5Yd07TYWRNDF4sYrcHt1VjEQk6EX4CjHFTAc+j23qwEFsOFkFjPpRzbzM+254peXZequAStmQt3kgoWoHx6wnLd8bRXcN2Ax+Nna8ooYghZidKrnMAiyHPFQgk0b4ju8dKoRryBBhP4coHmGasoti8vmE4XrBXAlLzyxnbUBsJOih3AtSqupUAcqXg3zVbyupyBOaOAUMAQzqBMYEwtNFDK7raHJas5Ezhl5DwjLwuW06kl4vd9Qy3V9pIoCmdPCIhVHdwQ85u94QnH0FXNi7FDQS64Qqb1NVWj0oB223NY9aiKCD1dq/GYzdOMlK4WEBA7dNFN3b+xIbZD5hztlahk6ii0Wx+qvxeHvx/4zNDlrKpiWzeThTVBmTAlS2gmztYFet1cfij2J0uAlJcVsu8oX5496G7chc1PDR8zRAzjYFO2uRzsfxuv/WeklLH3iZslXn7ZmsXA/XnGPM9o6lzE9sRaTUZzRxK9dbbad6M3yVHd3QbsPqH6vaUKiCrE7RJ1PymCU1NebD3F/VOX8eSINAPpGJqjRBXYFF2Ojtdt9VHoXjiFh0YJd/X5DOPfp589i6ru62v4r+4LKIKXNrz34btuZkuBRlF0nDuz/3/88XswEf7iL/4Mp9OC0909pjlDBpoPMIHUu76K2VFREdZsBPSYR6ukIzEUfAhVsN0nZC45pYTvjJQzlsnKyB/u3/3Eqv/tXn+DwJg2YzI4V6oEHNA2X04ZORmyIgIFwE8ExuBGgJcEBO9CLA4RrKZf2rvbf8crDg0wykgN+/9gGB828RCICWER5LNBRGw+ejdUYg66jU3t2d+6xu9ogYDh34f5jQlqzxmBrVvC36PTBoWVjYUhL0Av44lPxEq4pUXhcGgzkg+lFsP99Wa83XHsz23PaeM+BMbcYUUjC3fBMzjuoxN+G4Rrbit1Xrjb7qaNeNjXZVyKVpaZ0oiZAtpP+xHxpYPx7QZ6bK+DSS7yClLfBN+wioA5fYAJwSA9R5s3e3NyIvrby1rch0I/KqQQUeOZMGhtdYHrR1vjnV1ZxfMRYCV2Hug2Y8HWpK9/rBHaWrwZGNNAA9h4U9Tnh6HDkV2Le8Z8mZNEaQKTZSISE4gr0rRbrop3KHPr6Bflk6k9+mAIYyzlwGHcMUe3gbEIjklSpFQgSVoJayv7Ke54VsFeBJdr52WYknVaS9mEf049cNm+1+c8SgCbLB3OQqlGihwBJYnAQlUQWQYbKco/ouOieqCHG2zc9lMgN/08eWCsJRfUUTCxCW0ZoEoN4g1X2Bj2h7phXrpwafqAKkPYyk+1FsBzkcx93mu15xERlFoajP14WXCgcTeJNuXd+OJujQBX4Iaee71Hx+stAyLm1II4Pfgega8uc6it2ygf3W5sf29B/lH/NMtoMHJUW2m6iWYzp0BHB7l/gRv8LcATlr6iGy00fLff4PDIR7nx6joE+az7X3TXilIFakoQzfiMPZ0QvJf2pPDgDDjbPQBwBQQRGPOulIMAjcDYOGfxYtAChA5qU3Bc0a4A/ZyOTlGX86GnpAUwe0KJIGq6S9Sd5phOnxsl2zMaujieFXZ2g7OQfBhQtG67Tc4qmvNN0Fau0s6gR+TEE4bB90RE7exUkabH7JEj4KfDXkR7Fop5iR+Dohvthvib+Py1hNSgp0u1AFzmfvZiy5mcMnlhpYseUEzcnpdVQegcokSDY9qM724ENUfhjQx5BBqjlFRUzPly1AyRBcY0Or8x27PVZBxacVRCVtoy2r1FoGUHakGY+ezyEYmtTDKSAHDnxst3QWbL9nPlY63SOl+P9uvgfvSzT/CSPtt34oTZwbWmTK4fGVUIysYDRgkgT1TXUgBlXFFREmHnXq4mZOWCJASCYKsAJ8b91++x3y1IdzNEKrbrBdN5xjLPqPuO9eVi6LfM0DVjowzQ1AJjjx+/MueYZlQRbJcX7LXi6XlDShPmy4r7h0fcP7zDf/Wb3yBnAmrBX/7Fn+Ov/vzPUGs1xKoodinw2OfNefeZ832iCOSw79dBF3SzgToFAxztWRXBQBL2RT+bOCRJ220ON/V9rxaweH5+wnW94nq9ImsFHm9HHda5jdPQ7rafiDIYhHmaXB4A+741e4y9w+k8TUgp4fnTZ1xeXvD8/AxVwf37R7PtchrKql1a1WpcedWIzOd5wTLNmOYJnBirVLAqMjPyzEgTIasBal5eBFq678AgZGbM84S70wl39/dtbT5vxiFVaoWoNl4sJoLhdI6BMeNM6jZrnMXQWd3fc/tRBl3q805k1QjkSZZmH462GCzISMSYZqP3SDkDRXv5+bBPokt7/x49/Oy+EA5+lAvN4Z/Uf9JRE9t39mDavu0WtFErmc7TAk6mQyEK8cBYrYL95Yq67ajX1TrbXlbj66q2jtzVXfvTg1023lvwSHwi3hegmCZHAcADY8nvEzyc8YyJE6acEQCE6uWOFRgQT2/baW1SwAdbudawC3wcMlDROAqsossCEKFKBeeEKawqE51WiOQ6MhBbDKNb2msFMYz65a3AWKydDr/wChUKH1EAoxnxORk8t5SiuUHI+x4YM0R1j6GMdU4dFDGO4y072tcPii+fP6HsO/7qt7/Fu/fv8euHB+QpuY8ZXIpAgEu66ealphHnGWxSInX7J97sL4AA8f2i8bRGkwUQcp6QPTB2d/ef52T827h+58BYqdWNCAWYkecZum1w7wxEhHmZAQWsjbY2g7CjF9AVFANOtuCv+SaOjLhyQ5E1lIKv1vEg3ZrDr3eHqHh2oAulhoBQy+ypBuKlOx1/7YFFGHE//Z5XAbmfqu1pzx9PM2S9yJRl4oH8GeoOrGUKxRUJItp7+G4razUuGAv02Xt6hrx9rxznZtT25M5SKDWoZTs9ktjglw3qrcGbAgSEmdS+K6dlqBP3QxPC9pXT6oLBx1pKbUqOwMOcDVMJIPjvmiJta2BzUMPo8YzFq3W0gdsZ9+WJUsL4wnH9Odar/fR7eIDKns+CF+I18xaIFRDlY+Myv3gojRsJEPszjnvUHAKK4dFo0DdpO9zbjULmhmaz+Zf++nDeGndVMxLQ1iuQQAgMHcEMEkddBZ+aCFBKBbgiVUOD2hom4xPicBIZlARp31GVgbQZR80u2NIO4s2E9wTMNPv5MMUcbbGTBy6gvYQmBH31VtnEJsuSo7dSysjTDERO35EihhwovtXFOJDUg//ufFE12ZOSERXnnDETISUgk2WOWqCBbd8ToXV9UzXHu4irSA1l5+hVN5giU6umezwoVr2sx/bCGBhTjwikRAhUadPjFKD/2FSx9rn7oWkCnOzf1js6dXKb29bFhp0nxzYASHY7Q0wg7Y0uqngZW3BLoDu9ca4MqRGlgP6HLGhAFa5i3TkNGDonkzFSbf+C3TD+668mcwaH9VYW0eGs9Pe1BEXg/cmcTAy8aoHcAVzeJONhit9FLoMUrSwwgmA9cBnlKuRvtixc4mROLyKJ46JLgN3J98crwsY9axwm11u6KYLpdrY4+RxTNij/8LnbTl7VeUTi+xMRahVsKKgwXgsLSAD7XrHvxc+THgJQRBGwHObanhaN7KpHT+z3XpYbY7GueKnN6Xibpu8cQeuYLOccMeqnkOc1UMIeNO9NFkIe93PrCs9QUvCSC9gR640htOsZG5nHQSwYW6XY+XcdVNyRSKb0D2tWQ25HJtGvZloHPxgArdL0UVtpChkT4wdafNxnpSm10RtQR/C4AWyf6e8RNWRo8f1emZ03ykO4A6eW+mejwUoEudg5KU2Na7NZRpkxXgR0vtZSAQiUI2DHZvUmBS+Tra0ooLVxp8gYrPQgiVYxZ6fsjggYCoxUADj3rhMwm6CrMC4Q20x6rcZjN5lMbkcZQZXhQfFxS/saxnkbcfLm2Cng+kxZoZIgjhY3aFmBkoKVvMRfIAUodXOy/h4gDBk/OfIjP55gVGWKUgnrDNBX9zglwSndY6EZ0wRMJFDZoYWwrwV7VXzebM2LEq7riul8Bjl6bcrudnDCLoL15QWXveLT8xUPD2ec5gl//Ju/gz/6wz/Cz99/xHfffYv/9//rX0JhAZzqKLmcMsrN2qcpg+qEvl21i4nx8mAzecCSy+tSqWZcHtbijXeRofnCwXWhCf96c7L3DXaijqVDNIwv3Mc07OtERhETWjuoXQ3hYU2B8t097s5nnPOE53nBvm/49GmDJkaessspQ3rWUrCtG1gqzskTHgDuTmec5hkp2x7gfcfECQ+nkzXQSAlVDX12t5xQa8H1emn+4LKccP/4iOV0xul8wnq5Yts2XJ9fcF0NtZmYMefZVRlZoPDmUpcPLg1t/qoH/WEK0l0gW5ZAKfdoTLcnKAS9up8x6nnTUVO2/ThNE969W3B5esF6WZHzwDurx0Yfox/ZA3U2vtHcCP0zJtrGz8d+Gn9PxM7zm1D2At12oFjp4t00gVXAuhvFyL7DuqcL9GUDNus+CRFwqb6ftOmvtnebuox51mYbH2yaeEvYiDc2msn2AUcUz1pt4ZIwSASdW9fvLeIyVJpN0+4xjCV0TQsZuJ1XkQClVhUiwxgYYUuZ3uOJG00GCaG+rG0+iBkzMSqxl+va3FCyumnSbPsEeJtb8NZlVDUTutXjWoJdBdaEqm0/bqq0o8xd71hJE6pWiHOHjqALu8HAVwwgmlS89p1t7nJmlLrh+UXwH//034MS4ed/8AukPKFIQSkbtn3FNC9Y5tkCgcpQdBv2aAv797qNJZHg0b5XOlm/ndmgVIICOS84n+4AXPHw7r9wxFh00gqDOqWEMpSUBGJMsngE2p0HqHNu3CgV6tnttunGA+uGT8+u3Y6oR63bgWpXzyjjcND6WI+BmBBwrtxuDsFbG+6nrls46qvMwk99MGT5EGgBtCkR9kAPMzuSqQcKO/JN249RuIWxG45LzFFDMSjcKdAm4Hq8RYdlGQKG8WyDUr8NJpKGkz/MQTOq+5q3Zx6ClX2M3RgWD0S0fcEdVTHOa9jMfLPO4fDaqKSNYkSk3T6zn+s2Vy3DT4YsicBAF+7+3fHxEBAcCtvv2UjJ9e00ZJvPvi86imBQzMPep8N/j/tOD0LLjUJ38g+ld8P3xufa+hC1z8T7xu8Yg7m359d8A4ct1xvHENTmyYg+zTgjziAWEHlXG6koRZBKQUoZ7LUPUSZqGXyHczc+ux4YCwNF1LgAuKGxAwXkhKYwtJItdW0GgHHOVABWBuR+mwV4CNj2giSKnI1TMWXjFTvIj/Z9Ps+R0XQeG8uydDNGEUo+FKSaExR70/eRVJt4uQmESJNnvv+GbnLivC2qfb+Y78gG3mUCvOyoB07Jgw22OTpyKZQ9oXmTZBxNIVtM0ZKjxEJ+dXEfe0nbcx3PRZuz+Nm2GTlvHxkEPHZjBD3euCJQepCJA5/kbVCs/eGjrHBR+Eo/jUZmc/LDoKdxdW2s7WWXN8PT+fwNBj8I0cwhykN6vX2Xib0jpcsMHSba9Z3eyAlzJENWou2bkD9E4cT3ACsCwRV6AdrsBdNV5AaiGNk6eYMdf+4oJ+tjaLMSqumV4UdtEkMX+d8HRRDvjoDm+LtXTkKMHz1wJmolnz3r6bM7oHBHPRZzYTfwc9l3vsX99YaioMlOtz36BkIktmKviIqhKQhojRV8f5fo8ujnbZDmYQJ1LhnVceQ2R6HnEHIPR7sJ0iYt7hFXhOjEv6MO+j46Exp1i3OjeJBXPSjwymaC9gBbPEKcS0LsiqM9OV7NtsSQFHIdTXD55AERhqEMSD3Y5fOs1HwbEjVElJjesNJ09WcnW/Ma9kFk/IBQIs0GKuoRfbIv9iQwjY592w3HORGolwbZzUm7PmiNn6LDNvkwaZCjXmJm5W8KEUtyMKl1PWUgcPVJDbW9zBMqFHvdoQmQiZEeFmQGZpkxafaEoO1LhQWYdK/Yrht2AXYBJCXkfUeeJ+Ofur93mWbB0m2v2Ctw3S0RUpYZf/SLn2OZMrIIHu4f8K//l3+NbdtsbghIqgeKibaPg3wbQOtg+Zb97oFS8vWjavvk4IOG4+J76tWhGdbLguJ9j4Vv0hIFIsg3QWtf3CZJQF4dEorCh8BN1vl7o2RLrWSQPREm5w2ogs+ffsRedmzbBoFimqcmvcxWKMbH6vyODKN/iKBYCD8GMKeMnO2PaIKo8WhWKy1wn5CwzDNOywnzPGPOEzZaoVWwbzv2dTeCe+pUF8ResnY7k16y2KTimNR1nTUe/LCpQzc2PYSO3LTXu45ozxivsSH+z+cTtotxOlk5e+h57Unx+N6b89pRzOPSHoERGiq6veGwDZy+I3S6JZKqVEAZyWDCMIuuWLnk9WKJ0SqgSwH2CoouhvF4KeYkvjLmZPAW3rBd7C3aP3jQKaM/JP2h4lnF9V8rwet+pap2aonjDCL2d5N9rhsO9t5ggxBz+67Q0YPV5NUDlkC0UmSbw0i05ZSRJq9s0aCkQLdnPcnRbLebi25/GW8L1NjB2ohnJvf3Ioznr/nbWkd0Pa5TtxPCDu2xF0PQvbGQ/ruUCPsuqLLhhx+/x8N3Dyj7DuIERBVOrZigB0qdZgvc6OiY3EgARnMk6O0KuC2q41kw/sU0WehpWV535v19uH7nwNi6msAo1UyseZ5Ra3Vl5TebjBg9OEKs69pwk7D8W2DFtoTZFWaQG+023B9wYecQx6YsuDsF9ltqB8tzIwAieNQdndHBiQATYAIJOu7BPuhXxvgb1ygAb4288aLxv3TzMyeMnQUZsM2GaJeKxp1EbAdBxYRNrbUdmOYg/OTVjdbb8bkK6mPySfFzPDhIxvf0drAxnv34jON31YaYkqNh5+/lYdOEc1dKccFDB0caaMm/YZ5vLZgQrjyMhfseGz/XatcHwz/sK+n3U9XGX2b3FhhxdjimArCVq4WBJE2Q+Lhj1+pYRtGvZV5AeyBw/K4DD0nzhT0ooUkta+xsEKEEO9AtAorcHPyY83Buc8t4Jyccjjr3sUzGx51SRz/czGVshHjmrRQoGVl0VYCnCcwmfiRAQT5KC54YKsvaZ7iCqoq6V+xUkFDMOVh8z8CIkxmpi2Yfwxj4i7GO9pWVVCYwZyyzObTVS8H3aq2+aVtRakHdVzBlpLRAa4F49lqk4rrtYLbnnLLxyuSaUVW8DI2RlNp5ViJQ5fb3RMYjIcxgdTezR1EANUh2rSbLkgdbp5RfBYFL6XsAsH8nZm+BnZv8VCJ36kLNkxkSyct+k5H/xzp7XQ4mV2wtc6iKqmTcUWQdBYnNaKlic7iXilKrza3GWeeDfAjetOB7zJkhlA0RKM7xJlvjGxMvnUjsRLD7bqVqbRu+loUWKIEJKenykN58f0dMRoDlOF6XmtTnzwwJaXPWIfHUoW5qASE7kz37N1rO4/wYTxCaPjS9YEFgkBoa2KmExHXvuu4ouzfh0LBn7Pu0kU/35/fRd4fbEdQtWOnSrQp5QABN10dXRCsj6AHyaOox54yyV1yuq3VlivJ/gu+dKOPw4IOnGKklEIbXadBfQaAlaN04m4Hqf5kmc/oUhkLctg1FqvP3mWPUuvH6c9d9h+GARlRl4O24rWGzVTSW1s63+poENQT7e5r9c/QyDiZtcOCJ1LZ/QhcXqb7nD1sUe7HzkshLvqP8PtYF3gEYFqCCGnI1nKY2lTJkgWO+Q5Po4J+iOyLw8qiqlkBALR4MqM2msGYrcTaieUUEyHsAWdTnLbpYAJDgLAsjve3b10qXiMo6AAEAAElEQVQzuCF7N/F+NqOZjpDxobAoUKXdKaSGldV5qX6p0FKtbEkqkB2pWCPD7yUzTDYPPheA3T+cM7Ca0+pBNqvbc9coDYiKepzr9qRhNzhzscICUK3bNbMp0izAJNaQKSXsT5vREwisTFvEkq0Tg+YMPmWUnECJUSl5GfQMTBPSz04mZ/YNJyIsj/d4/PgV7tOM5cuKdC2QH56w7huyWz93acZeFSspOFk32KfPP2ITgcLO2YePHyzYMs1IecY831kTjFrx9OULXp6Apx9+wGme8Y///t/D119/g5wz/uOf/kf8i3/x/0BOCcvDA7b0OjCW8wTK061X99q+8o0fMgunwQn2P5Sy+QJZgEzQjN6f4nD8DJ0M8mQSuh1sQFRD46VXugW4XF+Qz/dgNtRSyNKQASkEqftMlLNxke52YK8vL43o/7yccJ4X1LLj+XLBZb2A64aHdG++g5gNt8wz7uYFp8lKYYO3rOwVX56fAVGUdUOtFaXshvJPO7Qa8iOqQ949vjMZkxI4ZUzTgsQZUELdC7Zt88DYhrquhki8N+d7WuY30dyn+zNK0ZaYJK9GacECjYRq/zdgcxz+QQTGRAtEq3NfOUeV8+6Ry8PknX5zzvjZz75BXTfs16vL3grrzmecvbZlaNgn4kEf20vsfmT1BjAhq8a9N/qWgMcTwiAlBqXcbBAVhRa1zrVFcP30ZME6JtSyY1vXuCnmauubAbPXvMRN6WBaDz+0/eyUFZ1CJa7WCG2sVoI2n8W6VtprArhcc6RUsiDXerUYQd0L1pcr1ucrqIgX192ElzwOYH8dfrpOsuZxqdmySgJxrjhu4zWbQynhfHpAytnK7kVQ9yv2fcPL5RmFC9KaME0eWBbjLqse7MvJfKBSap+8w0U3f/P/xqT7uF0koDgi2UrV3aZTtGaozQYFQIm8b7X5jxaIBgDu9gq6b21JuDcQmFLAlJDYgm5/9md/im3b8N333+Hd+w9YTgumdUXdC9Id4+50QhI0pzeswg71sD1zq7Njzfpq9n00JptFBPMy4+7uDsATTqfTG/P6t3/9zRBjTlanGA7MjSHfsjBxKUA0Gn5j0CE89ogq22R2FII74e1nOPLDd2sc8SPSazRmw5A+jJFuNnU4qwch1ktqxp9vIcpug0xvXW1EQ8Co/Z3D4QkppX2qaDx2N0dU7T9KkSUdXx3nuv9eFcPvb8ZHPagw2JV9vG5MRFCmzctw835nX5OYv5v3RPZg5CWzEj5+c47bd7+xz27f3+fi9fM3J/aVrNN+nnW4543jMgyqKxsNzyd+H4IlQhNdyMeSBnLrp67EbGUztxvTh3pUdOMcUNsXcJsd6GeoZ6bCgIt56je1YBOMKBnDnnjluFsgi4b3NoXm8ykU5NbmjFI1+Hd1x499H8TV5EysQzyheS9Oem9cVW9GFP+aqwlp/499nJrxGnyI7IpY2TJ3yZ1orqXJHzC3fWbolwhcmXNaqgBkz5sAJFimv2WriXr2KPjBoixDuzI6ZNCg7fzGOWkcXxzO4HDWmwc/yqj4bjtD3VbrRuXh7+7QNgcd1DkXvNQgSL5FIyVBbRzxej0Eio7jjH0TDmALcDAPu5MAyCHQGQhObVP00xm+/pTUf76hG9p93xjj7XjDSDhSyN4YDj6uJk6aVLDn4psz9UrHtHPe9WHXifGz+XptbI1UVfttjmaovvp7N4wd6TK8y/SBd8dTbdWMcV8KWXXzHC1pAzgP3PC91NesWwXDag97oo/tqMt0XP8beRCOZiSdxoBlCzbEfeBk8RpdUvvZoGFyleLM62EK272IGiKuyV14mQcHgvLmuYeJPqAMEHaIDcLG15MloZtEw3bSppsPhfdtX4cs97kKJxKDzNPQyd0Bapos9lIEm6iZac0RjA6OVfqXNTfMRdtIbt3mr9/cZZke7J+2/rH8b8n+GIwH0wKR237f7AYPbosayfBg7DQJqDCUWJRE1l7DrTKUr8SDR+lWfNcAiDFp7t8bCDXFgQen7S0d1oaozXmzo3wSoymVlgqkAeU/zI9QtXtWR4KKGK+ohqMPQ6IkBrRAlJCpAlPFfnexIHvZwZmR54wlZSu5mwUkwOawOr+bddTTCtEK9cROrRZcETUahu16heQMqYJpNmoNhQVdilpZaBFB2TeIKuZlwS//8Fd4uV6Qp8mTAa/tcHsc64AGQkO+HnXfuCLospN7oBO+lJRyk13PFzvvOwN/+cMR6fTpi2KTvv2a4Yw4uwpmxfzGZ7/9csH8MCHnBKswdRml0rpki4wOrzdKKKXpFc4VU7LS0syEp2fG5Zqwyg5iwXrdkNg6f4tYd1iZCXUi7BtQi5Vtg4D5CYAoZN8N4V8qkMRKhA2MhCmbrbHMnihKNn+cdzALmCt++HHFy9MVP/5YsF4qGAomxeWyIaWEPAvmRPjL+5u5JMVLjeA8GVii9jWMqpERfRQL1k+u/RCxfZi942i2iDemye0qIjAUL89mQ51PJ5zPJ1xOCzZvMNC02406VpgcG0FVTf4PybZbO6fbF0C/6Y1OQ+g7tPugWrImZFstBbrXbnUoEB17bXyB0h9VlN48R7dCbn3C5p/gqMs16BpCRom2ihcVNU3iQcpYr1qt+2LdC+perJO8aLN73HvA73J1neXjGygCGosVWXJXORkqLM/g5I2lksn/6/UKqO3vlFyWeMDVyoPdFo95fcsOPIiUGAcNr6llKTmALuh6ok3ioMa0U2FY8x3CSFnS9+JgV/nz3gZc+3wJVB0EosDL8zO+LJ9wvVxwPt9bwH5A3lq1XyTVb5+xPSqajevv6Tu4W3G2RuhrZZ8ymhnnGMv5dXLj9+H63cn3dSRMtvKmjsDxsmGgZc+CcDsMmXYIm/HcDTlbbEf1BJUKW1cdcaevG+fknBO+Lbx0YUSHgGBGTNgWN4JpVKg94NLvcUsgH/d9y2n564JiB8GCcB7o1Wt2/2RR9tFKDuPYhUFEZq2xgfTXYUYAKNBWHsFvte0ylPsZQkVGo62NpY+xiSw31OK5mdgMvICmqrMAqYKc9HCcN4JnmMKZJWqdIW3sXibgm0ictC/4LhJzy/gAMKMHQCCcXvNHuMshgA4R9Oh8eJs9iSvQaxjq1fsdQ6J1NTMazyYY7PfiGfbo1Fh193W5CSQTIWVfC1Wk/DoVac/eFazG+jeFeVzDETGkUIPKAlYz75mvyP7EZ4Ch8wgAON/eMMwDgq8bfBj2Gnd0Wbxr3Lui2EuBgrBvGxRAXmcwMfZpQ6oMzh44VUcaiEJ2C34xJSQC1BF4Zoubw1LFsuNRYmTtgQkS8oTCOH2tOBzxbPfwDoYp5wahV1VDfIk5DqUWy6wXQ2DZIzo/kcKJKBXFn5trxa6KXRQpZ+SUkNVQrSn4mk6WrZqcVDVxHv0gQ62UcniGUqwUAskyyEi58SiNewVkpLiqgloUIC+LTLmRuBKRtZBuJ97+KwrszhsQwT4RI9In5oa0qE6qW2sPZooopKoTTxt/lEjFvld05I8dHGlt7r3M1X/mnG2emKBu4KZinSe3vWBnk29GPltRa8G27dbJdeAgeks2dwccTbYBjiSLOdRoV/7qw00X9gACQI0ZywMrsADGiKxttwijXsWRir2E/BBQugkstbPrOjZpZMldB4TcdiNvu16xb7ufS5dYIeOB1sH58HDtpzRjK1R26NbLulkZLvuWYiCrNRAJZ/s2yFhLlI1T43tSh/oGOqIX5fVLRGz/TxXHrGUY56MD0R3TpmuHoEOUQu9O9h9dUWvVxnm3V2l/t6x35+OKrp+CCAZHabYFvKPsiYezxJRAMDnO6sZ7IIRudMrtg7HrPY01nRJ0qygijTvI1Ja2AJ7Ag/xg5yYiT5qhBafiO+K+FPN8CBjq8ZwOjstoCwgRsv8ugj2CITDoeza6IEOjXMTWOrqbWzKBgaRIaUKi3IMaXmYrapl7dsdLZHgevxw7bwgBIkcmwmWBBQWCAkZKhVKFiNuqqdtBCH1Wd2gp1mUQvZnOm7xVUdYz7HtV+32CdW33QiiIWyfs6G2QcVZKLW1D2/7x5IvanlYA5GseZZ0o1Z43s5W+Z7YmLUxm4ROs+6CvLyVGXiZgrpClevOECqwVJIpVzeb64S/+E3jKWOYZ57s73L97h8IrPjNhyRkJhGfdAC1IaQZBoOsV+7bhy+UFnGZwnpASsHBCS3juK/Ztxcv2GdO0YL+/IuUZOS+opBBSTAzsu+Jf/5t/jQ/v3+Ef/zf/LYgT/tX/8m/w448/4Pvvv8f0eH61BHOekWTpaxT7151QO3XdhrIEEcCZfY8Z8h+eKIMqni8F//f/myE1JwI+f3N04v+vf04oOvoFPZhvvlIPjH365XHP/ks84+79bIgkXlFrxXpdG2K0BaB9P4ctFufUuAUNkZNzRuaEojOqJHz/5RNqLZjnF+SUcMoTUp6QpxMyETIq1uuOUgqKWuIvjgu3RGUyXUbaxHNKVrKdc/Gkg53dsDcVwA/ff8bT8xNennfU3Uj8iQiiFx+34pQJ//4XR8f4X9QVhU2Xspd6jRWXUQJsvKowOwNAr/RAN17bObLxpkQgFjB5Sa6vPzFj28749a++wkSEj+8e8d133+O6rtjWFaVWXNcVceRSMjshefOmombXFLfTAlb4FgBivGKGm/4noMJQoORBmqbxVLFfVhs3m7+XgRZjERXnQrZ9Ihzg1AF0EHI79L9zRGuT7a+FWpP1jgyPcm6F+SIMBYmjxqKYnk0fGt+WWHmqCOq2o6wrsBewBgKfD2sVeqnpPNW2rAdfe7DtIiCWm1dmNCacZ5yXM/K8IC0n5Cnj4eGMp6cn0F/+OS5PX3D58hmrVFAiTNm4k+tq54kcwTkTGYrqjSu0PeHGx9Buj0TH8qSuIrSbJYfgpxo8iAcfLWIrzZbR4HhO3c5wlPjRT7NLtGDfa4vX/Pjjj9hLxbfffYs0TXj37iOuy+zVT708v+n/w56IGMLr9YiZZ3iwlpIfQ48heBKVFXh8vMeHr94D+FNM0/T2xP4tX79zYKwZ0w1uGYfG4e4arcHbbjgEH3przzA87B+2FbpBTv7eyOaP9+hLQvGmQ3CgvXb77/EetwEE1Zala/u6D/Dwozkdg+DtAZG30WTxneP433pPOBN+21ciKjZpC+C0D2l4Re3wtA3uhmhDJg36oskXf7j+yMOJfvOymbiFuca8jQ78UagOjtJNqVMofx3nz8cQ/2xlf+OEhVf41hV7YxC4rYzO5+Wwjk0gWDY+FFIb2/D2g//oRmv7lRtitoY6OJe+AO29RkqpoJ/cNzqMa9wU/Z16/FfswWES7L7hTL9GeR7Ojz9/m9YILgE3n9G+X5WaIhSgkV42Qd5G4gaqBzPKXrCnHfu2QcTbZPtVpXer04jg3s6RT0cYWezBkJE4uc2Q9qCNrU9HeJGaQ5gGh/BWOQd0OQFIKUO1gpzA2rapOc0aZ88/a0NXFDLtFuUu7EYzM5CKByLZ4dqH5zyi9kKTmvNpBkmgXyqxt1f2p25n0HYyc/KgiiUZxM/GmGUld2jFn8K69Yh1LJOuLCFqBhzgxmAk24bAmMpQEuYON44KtyFAYl20j8S4SCz4Kk5+FPvwZmu5E+uBuJattXl4MzB2q9D9ZiGn2h6PVRj3/njYh9c0xuE6UBuP2vH7x3sdguXNWHodGLuVxebL0TBfMYKYPRuLoQ1ugtUN1dL10esZii/CYVzcnJtY30CjAsad5fLa9X/wDqlq60oWqMZIjgjQ9keTb+M8DMbaQWkdnv0g8Q6//SkmKpfSbb3iTzMGyWVEY84SuEfS5H6T9Tfzj2FPHL79IL6GAHY7s4pDF2HihphE2Frk57Xtj9EWgxvAhMaXd5Ad49P3iSSiQ0fOMeCrCHn4xjka0E2tu/Rgx0TDAwpYGTOoJZ7QnqPPTwR+He8QcliGtffZiXH99Nqi70ObwHZ2g3uqva+tATkZup/fKo6I1fatA4fy7ZKiCdZb2RRjUucwc6sXRBaMi2cmBXZXuHr8lkgst+DY+F3W4u3me2HIMEoWpPRui4icgQAoagjGUgx1tu5GV6AMYYLqbomCaQNdC/LmZcykOJ0WpMSo6wYWQYkg/Vaw7QVl3y3JWAWKZA6176nq51d2QVVg5wydBJgVOpmeklpRhfDy/IRlMhLsZVnws5/9DNu24a++/RbpjfUfne3g6jSH7LiHWzMUN3DMFtN27pii0QhB8RU+fbJkxwNV/PPfHDsp/p+/LXhxR5/EVliqBdJqKSY7U8K7mfHP/+TIqfOvnn6DD+//LuZlBhGwXq/4Yf8RBTtq3Q3xkhjTNCMlxt35bKWWIaP876qK83LCkmfUpNik4Nv/9V/hsr6ATjOW0wk/++ob3N29w8P7rzFXYBLgh+9+wPVywRUVQoQ5Z7ACS3UdQ4QVFSsUE2UkSjgtE3JizIvxsYITOE/I84LiibCnl3+Jp7/6U/zw3V9hX1dkX5Naxd5TCj6eGf/8794f5uN/+quvceUzUp5wPj0AJFC9Np0QSM1931FL9ZJPu2dTzRp2n4C0gGENlh7vDSEzTRNAxh+ZUsI0L/j642wk/DlhWWY8PtxjmSe8pIR993NRK3bv7u1tL23vjIEEt6tGp+EWBDHaHu2E+726jSRWREfheXffInRf4xyWjrfyGLurLBrGMejwqPDwBE8nn2wm5n/2avZae1YBNHVeP3QZpbAKESle+h067pU9H7oGg/3atYW/DWG1hjnTNGa8V6NDZmo6NOcJ0zzjdPcAJca76xUMcuqN3cbHDiDx6JWU2oNUb9mRh3/RzQuDVaA25lDxx88Mto32z/R5puG9fS/QcfccXjt+w/F3IhW1FFwvV6zXK+TBztOB0kQVaNyUMa5brddtzYjX2P+8dUYDPHV7LviO52XB2Uso37Irfh+u3zkwljibkq0CrcE3Q6BkKJzIshbPtCKcsCDs96stlB/qmOLWnUVdoVFMfUD6Y99E8CWM8ejc5odIe140DKLbQM0ooCQ4F9zJNTnfeaH8jf2ZhqisEkEqmrFj/AxvkBCgH5uD4f5mMMTH0Q5EGIhGlt2DOXChTH2fcoR0qEs4IgQHjc14D0UejHI3vcJJGwcdxmM4RXBHWdCREyNf1e0fbsapNidJh8M4TRnNuXUFEwGeOFQpRWfD7mzG8NseatPZ1zeeM0hn27zf7AMV5y6QXqYSCAnqMzZ8jwtxBaJT3yhYxlIRJnZSdw8gu8PKyUg+LdP3et9oKZBimbDXDr66IvVM2UB+YRkytEw0OS9UI7g/7DdTwr1lr3HVRAYhxj/u1ThvseYtADDMZzhDzQhIZOUKtaLojhUXU5RFkKcrUl5aeWe48jWIquO5gikWaCTJu1RItWdLYHC1n+EY2jGwjO0Y1Ld7WCCFarH1rsVIfZ1bQO3hbY/mqZGuMxVDTPlRqU6yTdHNkhMUhCLBOyfmFKojI8TLK4hRsRkHU/CGeTln8o5RB4VHXo4GU95WKuBodq7Oq0AuwyYwE6ZkGSbOCSF9ipJ1j6wASDs6k3oQ2D3SnuyI/UIEqHMwiWDfdyevndoeEbHAZ90NwWUdPQ2V0M6udHJ2ICqUoiSUwMkDY/Z1zVgJZO/t2Q2FH+nlcIJH9G9b90BOwBGITU6xo3DkwEE5npVjckPREkMe+Itnkpu9Fvfvn+18GOQGBATe7pxaV1HA5baGkezzBLSMYZyRkINmjwrW7YpSNmiUNQVXH3no86B/ur4Zxxzj5sTImV0OeylzM+S77KXoauZIIHMOBaUIsnf/KiBbL+eR2/fiPH1xL25noLTI283Y8NpWHc1GEKx85/YdQ7BRAVSo8Y1JxV6L8dMpAM4AHEmjlsSw7p/cEM4twBvf2QKd3V7RkNPUEapvynL/E2tjHUcnJM4gD2ozpf53NoQeYEjOnF8j2m9N5R6yH1U8t9+P+7btfepPOCbDQhYSEWotELGzxETg3PkH2zmlKEvtJX1im8x+Jnb+mND5aHNca2mB9zbyn7Cnu2NKcAjf4bVwvsYAF6kaH38j21God1WlKs5dQ4Cmxpl53FXA8dfaX2j7DFjFeesYAGdQZtA8gXMy8vcqXmok6MQzR+dPQW7GaPzf5lT891WNE0sAqtT2TwkdDYCVkGo8t0DWHbLt0MsGFMGuBhuqT2Z7v1TFExN+TIyiFiCaHxZMy4SP797hlCesqWLbCz7/+AU7gCsRiiiKAPNyRs4z6u49JLPpChJG3Te8XK+Y5hOm5YT58QHptGC/XrBJha4XsCqePn/GaVnw3//Tf4Kqgn/77/+dc/8cL84ZqRpPU7Ngmhk/6LFbl6y9Jt6MoJOgJ86gbOf7ngt+fv50+M7HD+8AMR5BLTvgQQ3bu3uzW+9mws/PR5v/P/x//wN++7SCmbFdr1jXFU9PT22s8zJhmjJOJyO2/+ZnP8PptODd4wOWZcG7Dx8bZyrDdfjdhALB/bd/hvoMbPsKmhL+4A9+gcfHD/j48efYPj9jf7pAHh9wWhboaYYSodYKVuBO2IMLjBfZ8VJ3fP3hKzyc7/F4f0JKjFI2lFpx2XakPGG5e8CXpyd8/vzFkG/ritN5wTxnfLo8t8oITRkpZ6Qk+Pn5iBj7s3/1b1Dm9zgtZ/zBz38BPmXwY8I0ZczLhDlPyCmhFOu4/PzygrLveH65oojxmIaPwCJIYkkNAuH+fML5dDJeIyLbx/OC8909rs8XXJ8vYALOy4z3v/wFAMXnz0+4XK747ltDkH1+ejJbpoYs4l5WLf08QruNMPqgf90V9qrZpYaQtk7rVkVQXF9ajsFe02oNKyos4DyzI5LZ7G1o8GMROGVHQdp+dzx7tz+GM6IuY8x28IBfNJxqJ2fwj6EenUtdZrngE7cVZduBIoYWGzRzSyYO0MDW6Kc5XNRs29Ct7M/BZMzCHO+Dd5jPkzfwmjAtZyznM+4/fo379x/x/uPX+Kv/9BdI84TP33+Hy9OTN4YxtKSqomyb+WdThu4/5TsNxk/8dQxwqSL4B1EH+4XpCJCPMs7BB48ISQTVmoXnjkdXN+zu/+uyRBoTQ/6ZKoJPP/6I0+mMh8cPqLUi52xVeiIgsVJX0Wp0N46IjOcyyRr2ga0zs3FBMwqi+g/+vew2Lvt6Pj4+4sOHD/7Yb1Rl/B5cv3NgLIjGpVZIra680Zwq89W0ZYXDMe6mWT98BxHRzpgOE3+8OgpnPLSvPmY303BR374OTlD8neL3vrODzPzGsTmgA25ej4H/dQKQ9Kdfty5I1IwhDSMRIQxsbHKYI+pW2ZuT2/2J/uvxbxRyezjU6Pc8/HcIzEUgUtHWN7rNJA5Hj3w++rcGv1CtLpD94IxEwR3NEWveDewwMN66FOj3wxtro46yGd6rw7wcRH1bBm3cYTyE+tv0aEyHDlk8u3nrkuJGFnM6oCIsgOZCrgm+24c6nglFZIliEDQsp96sRSAMrNQvnqff9nimEHNCPUChGrHgcOp913nAq2dm7dxP0RRC1c4Q9aBZAEjNIarYtrVxIOW8I0+7lTEmr80CjCQZaETW/XiIc5l41x6yTD8cqcShxIeplGa8aG8dHHuuzY62csj4bJy/lPx5sgdxp6mRRxMVd4CGwJWvKYmVIbGo8y0nBK+YEHlpj0D23WRRNbLY5J2mKJILCgCxjn17oApES0c7RWBFLdOlsKDyEo0OADfg1P/lzhYRkMjJ2Yd5U+MGC/k9EqM2B9r3cvCk1VIMISReOtlm1H7KUE4ZqKA0yOW+p48GW/sj8WdEz/bPwM+5DOfncB1kSg+0hVM9Ispiv79GWvaA0AFp8zt8vgfXbkbuRkwKQnuKwLLGovXHOTyW3ihCMzKtxLSXSXTsStMsg0RsgwUNrx/Gz07Y7rLFxIsHKzl4fzrRMRTIebaAElUrJc6OHkHfL/EzZEckbMKgipGqaDTXu1lPbYZ8/LdRN6iiN6YYnqoZ3GjfHc+vN/vhMHtvdVLzW3V7wkvLm7z1vaLHvdIUiMs2cbJ2M16oz3ND5bsuYD7snRFdFyUYAIbs9LA/4twBDQgXynDUCU0/3mxS1SgV9LMMMZJ6Rw7beEwXqVvHpldCNrqp72OoGggqHHRa4+ByG6DpQQUGD/T1FTZYWOZhL/jnyJNf7RmpnzWqXhLvSTKt4gkI21F2x8HWirVtc30cVEtssE2mQCBO0k9TAs0TaM6+ZhXq/JPmvdj9AoFte0XjAdszhUVKCFRUPKu/XscSs65HrUuqWKfMIuAaXb+1nRPijHCgITDOOJgur887dBUUvmKfCp7kAioV+nJBAbCSNWKpCmTKUDUnntQQ0FEi2hImUBQpKKxIZWtB7W1bsW0rSjH9+Pj4iPv7eyzzAs4T1pvll7DztG2HGwnXpeCwiAYINSPR9ZxxnlkCCwAREie8wXiB090ddjGWtbJeoFLNuVRLulsQpb6yzQFgLzvWT59AAPbNCO/3fW/jq1px3QiX69VIxIlxd3fGsixI09xKs+BrXwko64ZNi9u5UaLrVDj7jvXygrqvENnBiTBNCZI8qSbiGABuiZc5Z9CUcFoWK6s9n62hSbpHqRWfn1+wV8Hl8oIff/gB/+m3v8WXL5+xryukWNOKsFvD9godfntpNQoALYLvv/0ePDP0mTDPE5bTgtMyY8pTW8nizXYI1lhDkwGlRBWJgMTVGjMxIXvTAASog+w8Z7bf1X33xDgwJWvQ8+7+Dqd5AivwfLmAiLBuG67r7oHP2uW7n90xgWDPLHjLfgC6No5/ENNhv5pN6u9ofIn9iMvgQpjran+xbuPqnFEhh7ueHb7yrW3Zftnsefgec3tH1GQjScj88EW02dlSbZ5bvKCa/G1gjnbvfiJbMoVibJFQIbc3yNCu6rroRkd1nc+tQy0xI00z0jSDKCNNhHmaDdVqPCHQWlG2K6RWnzM7s6qWzH+Lw6t3/A25fJyrPpexL/z53M9tNDwBCJGwxrRvgDaWbpXFNMc6NZfwjdiCJRkJLfXs9svLywteXp4tIem+3Mjd2+zg0IWDHxrIPGvqpI1zNWzHbrMhtD1aySkBy3zC+XwH4Kf9+b/t63cPjPlDl1JQ/Q+RoV0iOCawmvfIaJqgsD+txAo4KO5meIpCWVta9TbbaU6YfYhaZHTI1jos1IIdbwjcWFiilu1sm6EBwWxzj8bl73K1QNsbIqY7Q3H7N8VQPM4hihzHIT4xIgP6vQkdSHt7u1cmwDDeAfUftt7R5rND28wy7QqYuR1qs+GNqNAILtONEpDuzDrScK97M8479P3okDcBe1A07QkOzzI6F21ucOw82kq9/NM6PmvMN6Ebpv4ehXFEUPdYhilVN059bobucuHUJJ5bYAwAogOQhjAFubHw9r6gZv0OAcQbRTDuipjTxOQktN5V0L+7E9v3jdbvFw7WwHswnhMXrrcoQeP1Uldm3n3T56o6kibQSMFzstcVRITr5YKcJ+RpxnQ6GbnuNHtEzktxkhExC8cmUDQuNNmd/yL5c+aoGBnW1+dbRjkCUIoAvjb0Sy88syuc6sQE8cCf8QjZsxURMO+w/CP5d0f3PhsDq4KzZerhvBTq4bNNxZyg4EQEkDhhyhk5pyP3nHZUVjhAVcTKYGK8yaHjYnJsq4J5mhrZpXXc9CSGP6sF7GwvNiJ//7cBGULukqPdYh6NV4OIGgydiLCXHfteAClQrW4woH2/DCji2FvZM6BxyRsyLb5TqpeqVGkdbVsw3v91G5x6dS+/nw7ntRkCb3y2n7vxtS6fRtLyEeV4y01JcYqGc9zROUBK1FBjADpyUWJ3jo0HRrfv+EfV0HzVOwQqDe8LC2WYr1s9EXKV3CDlZPRFnHrwkpmsSpuNt4gSt45lhBnMYohqEaQi1rQvebdZJSAnRxil3hpdjK8ugjLWiTl438SF/Nuysr0nNJ/PncnDNDQcGYKUt7I0nps8L6rtFVvrm69u6D8aGmGEPhqjmILD/oi7mt6K9bQGFsFaYmWRxo0ZgU6Fd1JDN64J1L4/bKNAs/VgmDky9t3S38M6jHUI2MHzEzwYuSqtPNz+a+WlVsXXnQP2e9K4V/0P+5jIPeQajlqTEc5V5qvYAoyKnlVvjsjrfdBKX+J7o8tjNH1QNfJnD/CxRwCJqJlRxi1WrVuvHNfKXbX+O5uYVw6mvTUSDp1HDYmBOYNOM9Jptr3P3BpaKJN5u3GP4LHjfmybMQncBIB6mLvFbx1lYpPj5qV1FYAKISlApYL2aqg1t4uYGXlaXF/shkyp4kgVYHsqKLJjB4MSYVtXkHiATYEd5FxzjJlmZDUaAfXvNy7iBHX9su1XVCXwdgVPMz48PoBzwrqtuF4mbNsVy+kOX331Fd6/+4C7uwfIcsbzzfqLE/c3OwbUgzLDuh2knRl6Te43uqqYWwYSyFAo6bVvcP/uPVSt3PPyxcqzUFZAFRkTKjtH6Bs6bV03/Pj0rX1vNdR3dHwGgMu6Y6+GqAWALy8XvHv3Dl99/Ig8L6gRTJfQZYov6wWXunmwJsEI0A2NuF1e8KwAdgEVRcoEzhPEUe6o1ZBnHMgfxWmecb/MuD+fcDrNuH+4x/m04P37B5RasXz/A77/8RN+++1f4M///M/wb//tv8N3f/UtrpcX1H2DqiCdFzAIezF6DCnyZodPUsJ6uWLFFc+fn6CsKLl3sjufzzidFszzbOj6QCiT7UvOtqdEgIyEpMWCYsSYU0YmgpTim5zAqshEgFSUdfXghCHtp5zweL6DiOL94yO+PD1jnmb8+OkTSvkRm/NTxsVuq9Vie+0Q4Dhst0F+qJ0HQ1kHQCDEV3zYzzpz28OBixcgYh6eUPOkOMxmzpzb941NftTPZiQgjsEVt49H01MEyh0xJtIDYxE4bojkOOeur6SYLMXuZc0Y/Jbx3OnN+eyO7uFPi91It8fDp4PrC2bvJJoSKGdMywl5PgFkJZUPd2fcne7w9YeP0L1ASsGP320oZUde7CzXYjZ5Ld3OvFlI5xC0Z++y+Ljo1ZMTMugScn8jbJ5oKoGbPdMrJFJP4IyaRqJC7ugXts8jAl7hu5l/+/nzZ5zOd9i2DVKrJ+IZnNwfrQL1Jiq9skOH+/ZxhKRtNsvNvm2RW//M3d09Hh4fbfi/n4Cx3z0wBrjh5iWTQeI55U78TFT8YPcOaaGcRgekZYBxPPoBGW8FRO6kCcnhwMYVxqs2ouC+ScLACycutsxbDn+vkLwZE73ebGM2oCEc+os3m/rGCPcnfytz0OZXbqLQXt7cDB7tSr+3fz4a+eOG7c8ShntyO90MQhk+FwKmm2X9WcdnUlWklJGIW6Dn9VzpYUzjfMzTZMwtzAdhDQyOZHNG3OEMITsIhTA+RznRHKLxj0hHKRAORmxkJ0jH+moM8zAojfa714Kc0YntGxeMG7AKcw6rZ2WJrCzJgsp8uNd4pcRoFVVuEVMLIh7LDG257D052R+iDJBl7q3kbui+9Wq+baTiZyWlTv7YSvvcGanFIv1BnNznwdccDa+ByKoYRFhBZMG5ulsgiVBRcgWXgjPbXOXk5Z8gn0t1suJeJsdk2VFDIAhEe19AtHXwJZC+jyMgaUqpQp0HibVaUF8ZwbPW5QiaAg8HK5DQzdm62ZOxDwHjQKNSjaR2TlZq5Ao89paINIdMyLLMFRVJwhgiMMXe8aYKxK68pBksKZS0OH5NjY56XbfD/rR2z37nIGyNZ9C+knGFbIoSv7GUSlVRHfFGZIgxa3Xez79Sd3LDmGBmTF4akSO5MpRyhbHItRoirsZc1aGVfGmf6TqCgCBDfstY4MG0GAyzkDFHeefzM8wDMHR8jJVPyZMF5I5KfH4YgyuX3p3dddYgf5kiCG2/E4uoHLjzIvSTObducGi7ZFivgMDDAxGtZZW+OS/9UnRkUDdj477bttn350B0wcvQFIWsdD4atOR5BhTIE4FJQGRdkggMSEZiwrIsmKcZkc2Ohg7GLdWfJ4LbVqo4nOnhdRF3QEkh1UsDAsHu76kNzej3IZMznVMI7feJsxvzXTeO89z+EWuLjuxiYtBwNhFopZsy2wh5mjxBR1W0Zzc5WqrnXyn0j326B0XIZYK2IFIPKAaPm/3egh/xT2pfFsi6uHq5/IA88qsB7EPOeuCyJYFJQON+JjhiS52DSSHEA3Da3hMOQwSbyfdSlJ8EFZu+EaQAui2pCitJUkcrxO/9rMSnm0PTHBtH/XGsm+kZRACQmnXTZY7GGgyjaDxvRgHAywyaMvg0g5YJPOfOtVed56saSX6bf5CjQjTEmt99ECS+dsb97+fBE5+R0JLMUIYF3gBUUnNW3SHj2GtkckkJ2Hfj0lLuSGWtxsl5Ny2YmPFAE5ICe12ROePh/R2qAJvTqhRjAMeua9sr4omoSjuIE1KaLHAjFVp2iMKCKs75NOVsCKmcUMqOvewoteKICY/xO2WE21637txo42v7DNBwzQRkCrL54YySIac0v3aQ59MdTjQBECMXVwv0qUTDA9MV9Ia3FbZhyJuQRdHFG8zIPAHemKuoYNt3PD+/IOUJ27aZzhimQjy4V8XQ3lVMZv/w/Q+4P5/BpSJzRubs5dMu0xUeYDKZL1JR94J3dye8e3zAvJwxTQvuTicsywytgv264tMPP+Lzp894/vKEzz9+wg/ffY/r5QLxvUyqwMUI75M75qp0GHObj5ygs6+Nw4NZK2RXXJ+uKNcdz9mJ75mQFwuQTcti8iElBB3NaQLSpDgvZyzzjNNyQmJGKXvTFWXbcXl5ca5bT04qQcpupWRq87hvK8q2oWyr2Tf1NVpdR52Pbkf8VILu1qMNWa3ofhbUUINhx5t2Mz0gEonbhB7VR2/Ohh7YN1vWhtw6iBMOdAqHZFFrXuWdR0MPoHOokgdlich9URr2nwfH1KrMUPv7WQmVe1ISoX5+yiSJW7t92cVe2NC+p8TiAE02c1APZORpwTwtmKcTmBhlK8hpwunxPd6/e4+Xp894+vQD9nVFQ0Rxpxd6K+jUbHZ4maANES0h5eOIpo9tTQ/rPfr842aIj4ct0eMhB7CMjbTptrfGKNJ9bUs2Ca7XC9b1iilnKCzxn5iRUzb7KNDkbV6DGXNcqL7PQ6fq4fd+zhulj8mWZTnjfLr3OfkvvCslYBMQ0VMRQfbOHMmzxS0Q5JGmo/HQnQD/W/fl3eBv+x+9w5OMEdIbSTI6FK1DER0xWaPzNgaqelDMAmPhhsSBG+8zCrrxXvFae12klZgeUALxx5+tjR9dMIWBFIEcaDgAaPMXZRxNiYaxOYyxBcWagdv/zUwNWksEGC/C8H6fy0Ow6eawxbP3Q/SW4B+dtBtjmgg5T4OzGAJBh3WhRg3SnF7RGyOn369lSv0+xwzEuGHQhNdwA3coMATGjkbR4Xs0JmUIhkRwjZzPiVMzQGVAKYUzY++xzCAz9W42NxcnNtBU2/8EDILkgB6i/pecsnPOGK+Q+DwTc4PShkHf94ULWA9I9MCYrUnO0XUPviePiDHEjGh7l62HK1Elz3w7aq0WhykLgFpANSFNk6FNJTv8VwFYUNPQqO4cqKKGkQ1x4n+1UpIwLiP40YyT7nCFlAlnTwRgSYgGIiOB6BgY695qPOSgAOPnGBCNdYfxXXCpmBZGj3Y207w51ILgDrNg39hoxrhuUiubDGTEyHkEtnmwTHI3llayNukpZ6QptdL4cQ+PZdoNJRKScQhYBQ9ayAIL+tY2X9Y0oQLD3iUfZ3N2W2AsY56mFqA1aLd4SeeAYBuI8eP7Shm5qVw2u5XVZN8bBs0hczoYr9VLvWO8QA8MxHtsD8nwzPb+KBHsJTg+r63cGN12jS3owii2TATFYm3GPRjE1ap6KClGBNZfPWWgU8Utdu4BpZ8yQPX2H66YfReEjDSH2ZDbMWYR4zKpYhwfQQKfpxnknWuhBarFXgeDMSEzYZ5nTLOjIdWDJsOADvoXGII+bWH6v/0Zg8dKNUope0IsnMGRQ66XLNpiRNk9s4UeSVqlYHOvj+ZIOHwe4Ipyx1GOhCHc9MxRjIR+UKWBb9PXUhUq1YOOoYcVbZu3kzpmzwej1h10aP+MePSIpX9u+A8CiWH/8KCjOyHDUxtSI2R9c8bi/NhMhTwmhTX1iG62jn5rh2BwemJd4yxbYmuUs29vZCIPTqsCxQNNh7WO8YxZ7+5Y2D7iFsQJ+drsGh3tiBiHlwi1eSEgEHNuD6cpgeeMfD5Zh9EpQUpBLWLohLJ7YGyUw7Ek1HSbbxkEUl2hjSctXpOQE1wAMHTK9vnkgV8BAGnd7xryA+QRQ8VevNtZSo4WMfsfu+B8mvCwzLgjsuBvJcx5wvvH96iiWLeCdd+xl4rrXrHvq3diJjhPvyV+8oQ8z0bHUAq07NYZ86qoOWN594CcE+Z5ATjhel1RakGRiukNQaY+3+Ewvk4eNsk2aF9gp/6+1hyk2TNmb6t3+7y95uWMmiYAiuvzcw/6itPONL3yZh14k0Oj/6Qe0OJk+l7dqa0q2OqOl5cLpnnBvhfr+OhUHaJinT3VA2PVHOFt3/HDj5+g+44zEfh0B8yeWBPBtlpg7Lyc3ccxeVHKjjknfHi8B6UZnCaclgXzPEHKhn3b8PnTJzx9/oLL8zOevnzGpx9/xL6u0FKdO1qgV0vQJU/WAoZWvL0kMWQK+4xAokgF0F2wbhsuUjFqu+V8Qpoy7h7urUFSnpv7nu8SNCUs84L78x2WeQKh29sqgoKCy8sF+7pZCawjEaQKqitaEcW+2bOWfffEXw8ExLEJ2zLAHyMy/vV11B7QSPD0/YbQFXCkdMq+K7teMBntmxZha8M/E/apyw13a6oOHMg3w2i+jMuBQOCOPm7osZgA0+b2Hc0HAyA1kGPiSaGuF9rE0WAPDee52emtfDRe67AaHSoZus/n3z74YszWcGGaZsx5BtRKcJfTjIe7GQ+Pj3h8fIeccgsGAvA8YujCN5Zw8DFFA6zQVzf0MobHvgXF9Hn0nzcLEokhS9YMwJoDEGj4zpurRmDMDTj1/Xy9XrGtG1LOyDAfMLFRISkHkCnslQrVAXkc6xBD1dBJx91uQUpHoJHpQ6aMZT7jfLrz+fgvPTBGCQrFVnc8rxf88PQJ9w/3uFvu3U715VOAyg4uBbOBqcHh0MZkA81YqxAQAdVLmhyHAQJjyhZ0s2CTRNwKicPzsM+ykzWHs6tQJO25dENIOLasdgLoQLwE5003Z7ph0uIkEkarh2daJHdUs2GA24YKJ9bQNnBEQggr+4YwAKMdc3WyXxU1YwrZSagJrNwcpDCqbaaiJ7fzQQy2IztfWnK+ljQabwTUMaA5Bvnae16TRlvU3r6LkisBD6gIxMpf0gC7dUFMKSETBkQKmkHcxZ690uMNfjhhtdlLh1B1I6c5EdpWzgI3fqOk8J6Cbf1CICUKoeB7QaorRduHQfsBoDus8OVv/B0Eztwc+LCcFUCKelUy9EtiD0QxIWXPxhAjv9G1Vn2RBzEJaEEoXwyOS8uyi6C4c26XEcObQyRgUuTIhCtAQfbsgi75fokjFtmg1EfU7+l7MbMJvkodfh/3lBRGsKNBGsrGBa3X+EMYsl6MDJvJ2i3PYnDvzYjst32HRmnuMqPmCSXt4JRxd38HmYGtCKoW7OFUaZyD1pYCoVAmXtqOk0q4bDtyMiRcztmCPyiNRBTqKAtKVgaCHapGapozARTZPjvLibkFUahYp66NAC2z8V0wI3vHLYbtud35OIgC8cat8yMSg0XMoWBuZR0WL3XUixtFVLeu1DWhMEOkoNQdvBvZr33Gg6Ah7EIJMzkK2MrnqjvWL6uVdIjAy95qe4+2Obfy4907bjKbcVS33fg2pGJKjDkx5kSY3BEDFMk5XdLk3TMd2WMBQAM5FA+KtdKqqpAK1BJ8bG3zthU/nCvn3jN5YYWvVoqmbX8gnCGS3hVUqcknkwfUSrXK5ugKRXMm+/uc981lcMjwMHJ4QLBFo5I41xkJIp7ljvf4+c9sKKyMSKhU26ZTgkyMmoCiFWXbQGmyUg9i4+6zSEZ/Gu3PZQI5oYhCtbY9MqcJp5RxlyYIqiUAyNBEm5cDsCiYEk7ZnneCgLSCRLATYeVk36neCZYZ16K4FCu/mphxmsk61xbThYYCGwJXVuxj6xaIZTUEiXHqVEeA2PuZJmSeMS0PoHzCJoSihF0YawHWHRAliCcRqlrwNYKyEchSx43ZviFDuBBaAyIlNsdUHDmfGFJ3qApmAogBZTEeIDBUCakycrWAImkUyxYAu8mxWrBV49DJ02S1B1r9GTt63Ert3AIXgUrxcsXoEoVWuuZ5N1Qxe0AQCRNp1AjNCA97x5EfJHEzgD342TljqJtC7qTYcMUVinUcrl4/QWSvKbOVQMGsv7AnOw1HnOtIFJptgTfKW1gJVF1uhDVAZMkINWfKAl2CaLaRnI8yAqmBBCV3UjMPdshgu4S9QW7ARLdFfxXJZWnWBGHGfj8jzROm08nPq6K87NDrCrysQOnljDEXO2kzQIIytF0R/azV/aRuRTW7qljQS5M2FFlIxVRNDBAYSIDEPs7J9ZftpbrviG6dEwM0JxTZ8bILaJowMePx/Tss04S7eUapCmhyfVSw1wtqLQBPVkrqMkAcEbpuG7Z9R913nOYZEyfIZYPkioef/wIf3n3EN7/4FZ7XHX/+5S+xTvfIH3+B+fHjq/Wvy4LzfQTZgX0r2NetI+eqNGcTCNQH4H01gGRJvEoGTXSrBVqBy/ML5jfstIusuKogkSJPhoRdp4wdin0ze02JUW6cXjtD5HQThDwvwDQjne8hpYC2ze0dwTQZwnvfVlRsuFw2nM8mg5PTLlhXZsHz+oxtX7HuG9a6YyUFUPBDfUZWxtd8B80CnhlSKoooMhn59jJP5iATg+YM3J9x93iPaZmxF0EpK0rdDfnFJi/X9Ypad0wZeLhf8PVXj/j0o+LyLACybVG1MkXRzll01tfup1RFcRuDkvmcwuEzkZGpx9aHYi9GzbKXL83Pix1+/ZHwORE+f/uMeTFuNGZGCbSwn08QY183bNuOwONMi+lh2XajgNmNHuJ6WX1N0Sg7wN2yRHsFVqbu53HUtuG3EQzpF7ytIi6LA7lsqINGOo+WT9UmF0nczgZsryQ35TjkwEi/YrI6CYNFjX9QzYYAAE3u1wVhO1k5NAEtgN74psRk7czsbolJLEUg3zta89DEiLQj1cKfxE2SqYt+f4TQR9RcB1Jg4uykJSHUEpQThBI0z5A8Y55PyMvJGpxlxszh11kJexHG5Sr4/LyjCEORUUroPLMBO4H98Yry3fClWuIONneRdtFYsyZ5B//2P8ux1S1SAYYKgZgc96Gakn89RhBDuEJYkeY7JF7wchE8X1aU+gQgYZkWJM4wxgWCMIOUrBHBukG2HTQlKCpW3duapbZ+tifZ81x7KebX5gUiwFpWnE4POJ3ucDqfMc3WlXJb91dj/n24fufAmGUkrHvTVgsu2xVTXXCK4x6+hFteJBXJlWk4ouFWtKx7ZBg9kEEtYBElA87/xWzIMTbjkVowCm3jwg+/Vm2KL8IYEVUnoEM84/fMqPXILGT7S5uhYdmfMI4cUkhAz8ALCGLRzzDa2nvM2fFUgDlyKmh4DTfEcsuoCnr5C1v5lDuqKl4XriFgI6DBaNFaHRAZRC24EYKFgYbOC9j8GPxqlw4lPv7a7XskjMsQWrG27lRaAAotQNbgnIOgHJFSgXKj4bUx4EUEKxF05ygClkLiJKTDniDjUYuNSZrAyK28KIKhgV3IKcjx1ckEETvT5pVifL7PJDqeeWDMjezwxSPwRj7fXlfm76W2L8jLjviNwHmsKXOH4HYUXF/72AvVVXVHJEhzQuMMMtDKc+H7PGSq3S/2obqCc0TAsCYesmjTncjLPVJCdJflaCbhGepd4xwF3jyMHRm4XyxjLPtmDh0ZIWwFodRiWU03FEkEOlUUFnCaGuKklGqli+F8qZekRiChrVgElB1SrsbDoWROBsOCQk1aeC1/Iu4cNmIlOtYhzmbSbJZhnyjA6iiYap0amQhJEzSxcSCEKEDIS9t1wWnZDBISK7MsAjECIEf7UTtb8TkKYlLfohZgIpBYW3ZmC7TbXrQxNISKwjLVJMhszRCiKcHuJYRl7+WLiRlpSp0jwde2igf4lcyRd24fVjs7U2IP7oROCNQCzOiWCFDbRDQ3xdFaccZaQwXpJcMcpb8HgzXOVQ9v+S1CbAxGd7/aHtDaSuqaTQLfHgNSOOQP2n1tjZLzoWjxcyx2xtJQ3t8+F3JbDdMeaCp/Ccm5fppeQ8gGMhRZ8tIpCKQU6yptN3WjtOvQ2+cNA0udmwYeqM1sHJIzW3c6kDHrCaxkqkCNZ4gApoxM9nfjHtqxpwlXzmAPsqj/3KuiVLUutAiH3LCu5DrEhu5Qk6FRTciqnlATC9u3h3JLgDM4TQAnFCUUIVQlFC85Ei/BEJdT1VF2IUpFLLDAYcOoIhqTWRzc5raoYteK3nXLmoREeZfEH/hzCNwA9dUghcaseiCmiBp/jPPFGAIF7bwYabbvDa0eGKvWoAQCtFLGXjId59wQlgxWDwtSaNdwBmyTN9+0GeRhXzDQzlOg5LykxR0L9WAPCANSIUp74hB5mQcCieFJ1mZXjufXx/E6LuZ6B4iSpK7cTF7btvHCuVDOfqDNce+BMataCLnQkRo6jMLMxKZMD+Im3k9+H0wJyBmcs/HulAJsBboWYPOys+EZDfGFltiJcbTz2XSoNv3R4E6BiBM/H9VeI3Y7wMzWhsxF6DSCIaOIkBJBi0K32hCT7HZL1Yq9Cko2vTPNC6ZpMnoNViQGMisk97HHw/XyLbaztxcvTzOEUQp5SoT78x0eHh5w//gOK73gUoCaZuT7d0h3j6/WX1NGOqVmowEbShGrbKFknDmizTewVAIsyABAWaAonhAN28hsqVI2lDecz7UWbGTOFJEaD2NiUDUJZjYlv7VdzR4OmyFlUJ5A02IySwCVApVq8URSFLkAtaLsjijj5EipBK2+/I70im67lRQ7Ca6yY9MCIYssEHf0YGJD/045W9KNjW4hzxOW02yJnlJQPfBfJSOljCAHZwbmORmS8P6El6cXXAggssCY8G6S2RNJVWqE4W8WsOvSiHHVdgbdfga3pGwkWqNDaUNoE6EosAJYrzvylHG6uyKlBK/mhBnC9vylVJRSW1CHN6PwKC8231xDrjrNw3BO0RI2aLb2G2ZHFxmKFqhqLkqgwtSlr5eYh17rxrsCEQcJMIqE0+TnN25D1AQYOXchKbXGHibT3cOJOSFHdDb7lRr6lobAWKM9iuYOXv+vGEBecLl58PFibOiGi39/m1OiwzOEDwtQo7yxfAE7t3G15+LQcRYgU2ZQ9g6o3lE7+feIby5RS6avW/EtFVxgcVp1HOjhalUMTfaOL0bQtS34sEdiHwwbIuz/wxfE26m9FrqPxjcRvbbhDrdwBBgLmGckPqFUYN8FqjsIMCAAcUuamf71pEot1jiFCcKWmDaYCTwwOehkV9hiId7WaGCXirNXB+RpanQwb3UW/n24fvfAGNA2qIoR++57QdmdD4Ss1e9erG1zrRXu8RiSKZxfv1GQ3pNEgMOymysKstiB5WSoBsCdBLMCjefGvcngDwles5SsJIpKZOX7iROpthkAQIHqQS4OYSJAoAbMqKlmgIoHYNyQI2iXhWziLbH10elCr19jICiu6OoxlvxZZj75c3rk3VFnzBa9H88oeWBl8k1WxRAa4mPobzU0gTle3jWMkxGKao/I3JbzjWWn3dEPZ6q3Rb4tK6Uwav3QpkyApiFwFGVmvTzordJUAIeSLSby7O5REETAMmBSEeHvgaxQp+zKoAcXc05eKmh8C8yOQBx0NnlHwg5lZRhoyMPjSgNHiq2RObtqTkGTmJGRHoxocbTdG/JhfMZoUBAZz+ACI8iwbxprCkIYBjov9jwA5//pBkQ3OjxYF4JaoyzOsvrjfB/WKeY7mfLtbYmNs8uaEMT3Tsiidl4kSnw82IWCWoHyUqx8smWWgb1WXLfdeC9EME2WJc35DillvDydMU0Tnt49Yp4nnO/ukOfJSFoJFoByZAO5ETHgdoBmQ0Q5FQ0/YV5EOJKwigqeEuZk2dWyF1wuK4pU7GU3GZcCrWl7UpSBlFF5wtNeoFtFXgXE1jGJwKB0snXkZJYhMRIvYJVGBkowmVKKNKMmgmM5JSSyn52Imn1vc9vbFk91toqwVMLHUvV9BmgCavIQcUrmwBOh1r1xLDARym7lF40k3DPxEJdLYogxC6JZs4U8LyBvLT7yAMKDUFF6Wf1PBArEUSd72bDvK2o1TjNiNWRare7YjWdiOFciTfbYXGpgIA+Xkcs7353COoA2GUDGj+NR5iK1fb4ZeNqNQiUCVUNfRSY45rpJaT3yr40lAuNzxHkP9GkLjjv6V4mxOPeK3UfbNoYHOBtq7Q1Hb7xCPrTyXQKiuzAkwhjkGC402bytOwosUBSJso0rrsk6tpEKsgoKMS7PF1yWs6E75urlPzGTFgAWL5cGzEEMTqCKkZ9LAGV/TVC9QYcmM+h2LdjqjmvZ2l6qKqiq2GvBXoo5lHtB2Qo4MTRl09MeYGilfGoN/YAGhgInx1xRgmCCIhlHGTvPmSqgOzRliBoKdq87ihg6jDx4VoSxK6MioVDCjoRobKdiCTKCIXLEkQHqsqonEM1o7U1RyLmibHwm8c3gLqpIgyloasl1f9vNnghRLzIltO8yYehpN/cpSNUc9TgLzilTnBNxr0YKTm5DbI6ItKQEOmdNr2sz+RC6j8gaNtzuV5dt7IGI2DMWu4qbJ99WyR3pIIHxksQwGVV7UDz2+ZSa/I2oaQTv7EfXt5bIYBQItAL1+QpNO+SyetlggVxW6F48bxbUFiEzbO8mJWSb+iGwB/SOYd0+785W7E01OVbgaChHhfh4KwFpdnRXlOY7v5ZshsqdeLKAmHPDVSnY/Uxea0FRgUhBJsaXl2crP07ZqCDmhBPOyGXCuht6MmRv3StKrdi3DdM84zQtuFye8CRf8Iuf/xzffPM1/tn/+M/wzS/+AI+PD/ju8zP+6re/RS2Cb776OV7eABusF8LTVt0GVew7sG8JwgmVGGUzuzWScbXae7NNHiACzgTKVoI35YQzW5Kl7AVvhbe+fP8jngqBoUie/Ck7IJKQ0uJJ2JBSx0unCfcfzyBKSNPiBOvWubtqbfuRpwmJCedkvJzzMrcOkfOUMc8ZdbdSv3133ixHcuUpWefF2NOiWLcNKi9OFE9YTmY/3T/c43w+4Wdff2UBt5QsaFQrigiKVLysKwSEr79+h2k54b/97/57bPuKy+UFp9MJT0/P+P67T9j3gmWebR+IgQbYlAQygDy/1s3TNGFZ/Aw0/dd9T4afkTf0up3h7kegWMOIdS/YasXLtgEwNIsCTc8mR9JCgZwn+3f1ypLVSnsXWBJr8sojJkKWil0VFYF0DSAANc01hEP87zT+AzVEpgIkgrRaF00Gg4vtUWsw4GdfYW2e1BJHrF1GK1mAg5hQ2fRlcX4yIAW8x7RjsWBidHa0OYtKh8C6AkF4qUF8GVaz29AFKeKLiMCYuLMhkSBxYZRMaVizESlW3QQ0m9bsWG5jiVlkhy8k/5txmxr3XATSjbop0HapgfisDHvG/cMDlnlBcqTY5FVcEEVZr1gvzyCo0UJpcVvM18nPzOutNibAfyIyhT43QH31u9uP6c0//jPmmb/N7B15YwxGBWD7Is8Jp+kRU77HspwwzQtSnpHSjHN1GyEsK1UPgLuQpfafHsc5hOc8mOn8dg2BO1w5Tzifje8vTwa9rfjpefvbvH73wBihcSgorNOCRItnFyrB22GtgY/Zb7QD4oKrlaVZFDqSipaZDZSQg13bBvQARWTYx0BMGHLkIolhRksTlN1R6Zs4nMowZPqzAtSCYBFc8t9i+Odw3XD2xDeMztH4/REovDVkCGa8eqCsOyQR9e/OTEd72b/FnVvW/gyxOK023O6M4IB5s+YZR4fptswSwICgc2clAi3D4YngXASMGgKN3urP81rQjD8b6o98sdprN/dof+J/YQ9TzGpTMOTjHpFbETRTHR3RkfI/jFDfa2rP1txbn/c2/9TXHjhmTyK4Zcb+GxPSfkfDPf0lr4kY5yf+yAgJ8P+SO+FtWC0YxKN8a7/vmXw350ZHWgPBRwdDxP4dkZv+/QTPjBKQlDzTbWgwZWoUMOYTuPwAULCbIaBwA9pac0u1UqFSrBQvpQxAUKbJAsinE3JynrJpPhonjjRxH2+wXGLfUnPuQ7aTGzu2js1ramcyJwbEA9gaAelhQf07Yr6UCMVlZXXUEJBbCQMoSEO9g2WU/Xm21XzhUZYZKsQQJGQlWz6/MZbgJwQlH8uwxw77bNh44fDp4GyzzVGcLZFeahiBMeNV0ZY8lVKbExd77tAe2uekI01hAdY3DneLV0K7bGuhEW3LSUArUXjrCjkSX6GqToY/GDlNvwzvAdreD9mm8d5+ZA7yXX1zR/mAZVebaBhkgz1N6NkmQ2K8fgXilDiQvu48eQMDJS+xvtU37dn9d+O5D7mK8SHs+8nlRVuaGHNTY9qCKOFwiwSfnDQUeVGyAJBEcMwCfmUvKKV6oHUcbzs4Nk+ur8fgQ5y0KI0ZEcbxvoh0CDyQptLKPPp1lM1N29tEG0eiOw5hBDZ9zymgNAiyYuUJRBmcvMQz0O4KQ341nWFzZBQE8PVLJgOSodx4cjaloTzXSku16X6FNzsiC3dxlJrGLBGgZJ17iafupKkC6vQHriFVTV6DzC2x8+aB8hskFoGArG5yhbMRfsAwnwwoeemriJVxi4B3bx5SS9Cm9LN1YysNh+J3uLoU7seonxsktEY2R8UKkI6Q6hZaA2IdY0L9WenmnYphbwBtf8LlYKkCLQVaS+MUI/SqBluZEE5u82qgDLs9GjZy+87R+BwH4QFIwLawxlE3xWxIby9xJALQypPRUClo9sCg1SnK2wVrERSyBEdyyoycJmSCBUaQQaXTmLRlrWr6IQmQbX45MT5+9QE//8XP8as//BU+fPUNajK05HpdUXfjghIpr1a9boqdaqhoI5LeFWQ1a6i72Q+xv2qJJi9u16gAbCTxzNkTENaAo6C+aadtlw1rsTOSdUDWSJ/wOOu3F3FGzhYQY87+vkC8hi3lvg9bWXhKuQd1gjc0JWhNYK4N1RT6KhJhg1oaOBY9MewcTNM0Y54X3D8+Irqpv7y8YCvVkB7+/Zyy80cC7z98wL5vWE4LHh4ecTqdPGns/lerAe6l30D3Ww7zQV2nAQ0v9crPw6CX49LhHm2zO09zzImoWuJy+C7NYRD2JJOE8VLF4knUA/bBt2coodDlfYXlZmSj/Tm0iGr6DM3XhXH9udyO/RJVQ2HphH6ONKJbLYCPzzi+0RccQOcUMTmsHH72YM+4j800ErzbMwY3LDCISyJPBMVT9rMNKMRry7vdRH0/IBKycP1ynKyDb+E2NcU6BJJT9TC31MpbgpPWE8aJHKWUQUJufyZ43SBqrVYuDkNm6whScDmqr3bbIEMHO7I//1Emv3X2jxrip6/x3uS2b1SjNCP9J78j1pdbE4JpWqwkmcJeYeTJ0Lt77Wh7OSSQh/X1/8T3NZc8xhBbDgcTEymxoYqdpsbm6q9/9r+t629Avm9HHrAJ27bdM6zWslYE2PaKdSvYSoGKYMpuVCV2GKq0VY4OUETSDujt1ktkjmINji6H1XBwQnQipRapbMrAPxOIIyslql6CY8+TkhmDpjSi24dFpEWNwDpgldElryHfNMimgSaaBkGkAKqTPJYxqKTakGKt1SuRlxmFIKTm5DTiaQ7D1a6uKOCILG0CWTWEvgUwVTx7Lm7cM6OCoY6UGscyBvFuEWNtrrUfzMN7fCagllmMbiaJPCjlRvWIuogrlPyIlIjnbME36t+nChiiOpyD/rkofwjjvhdhSfhITcpGBQGzoreJp6OI8XWN9sBROkM5o5WSqDuCBl1opTTSln0IIsezi32nlPrTbWtd7oWzFwZPXyd79oBfMzOgTmAeczsUqNije2CC+nyHsx5ZzShHMkLSjiDoRgc1qW+Gs2WEtCl0D+KEXZRsUVLMFXupg1nHsCypz3t0/CnmKFfPVKPsYdVBS4JKQtlfUMEo6wUpJdRtxfn+HlPOhpo6wUoGkRAyW9wzqGLwYM7ZniX1oKKSIlWxDBIi+2eGg7oj14OLipyAZc5ItRvCAA+BEYWlUWwfqtSGfgtnVlNCmmbLRqbUyhriUO/kDgq5M10LRKuXLNqckSqE2XmZbJ2IjcuMOJu8i43h+yqyrw0B6WqBiJDyBE5meBMRpmQyFAKUsmPF1UorS20cJwG6K1uxtuxqDHPZz/g0uXHPjhYj6qTGbHORlEFUsVfbv0kZ02T3XeYZ+2LZ/MQMIgFgpaopEZb57Jxotk631zwl6OzOp6Ij3ziBE7dubGHEW8BcDvLa9gi1vU5+0K3Tnq11O6stoiS9lLzJTjTLYjRsWNjlk/OTDVyQCAc/5Bsltwe9/NfXdV+dMLgUUB4LV3oAKXOwBw7yxg32GFoiQ0SzI2yqGnIABVDn9gyuJptPtKYsJebHndRaKqhWIIjgmbBeLtiu14YcVedutOSNc4uNtXRk+tecOw+oafVEAyPKrVXN0eQpgSZGhaMPxRFcycpbJ2hDR8zzyRCXKqCUkeZTmyv28QT3npgCBGfvkJZTKwFRmaCakFybZCO+Qt0umE4PSPMMnjzbzp7xJVg2ezphvlM8fvwa77eKr3/+SwDWrVfKDqm7lZmSmm1FNlfh+DAZ76Nx54kn/SPgxuBGMkyAmiyiPIPnk1NR9MBt04+D0Ij5kHB6ZIO5SGkIDjv9hMv0AH7tjjCaqrWJ39YXI7S+vLRziOpB9K0YB1ktzdZrunswwMerGfUuwyWcT/KSbyLQlKzEvzkAg05Tk0FNbkvIXNfnkQB1j3K0FMJ9ay6Ez7e4fM17dELdTMeJlSgSgEyRmOvlpJaAYCQFJgWKWGC3/2+QBSE3qHmWNkXFnFre1fZ7zdBEoImgiSFzAuYZmCeoein6ywugQOYM9c6EEEGpBYkTcpqxnGYrDYcFES77FQxCJcIkhLkW48REsu6UtYJT9uBCsrOq5qROaUJZC7aXHX/8D/4Ofv5Hv8T/+M/+j/ivfv1r/Obv/tcAT/jL756wbQV1B758esZf/P/+ApXnV+svzyte1ueDLFMFJFmpYN02C4yFY1YMnb7nyWQ2BHlhyMyQZQFyMqS3CC4vGwjbq+/cn55xWW2nJ3R7GEQQymgIv8FfiSud75DI2jAal6g0HuScuOcZHaEHMKom4xqTgmlZLBAf4SayRN2UGOdlAouisunfWorpRbAH7SdwmpEo4/7hnTdBmTEtZ8znu27rrRsqCH/8x38HX331EZtzbJ1OJ3OeodY4KREe3r3D+w9f4XS+R8oziO0MVEf0pCDJI0cm3l7EVsKrCnGuxlapgSEIcvMzZI796H4UpckCG0TwwhrkaXKbv+vU6pyWomJnhm3Wnb0ZEydkIsyJMRFhBiHDKAB2FUveiqCC8MLGG1t9VUTDQldoUKfALeTa7fmUyOw0D0bXav6EdXGVFtir6tAJqp5wcY5IhTfDS0isjvCLGXLfmwiaYMlpIUsQqJ2NnM3+Sc7HSGKd0UW1URQ5tNXkJzO22X2JZJ8Nf9scYAvSQmpk05ofA53BGnV76lyH1NZUWqjF11XNQzCDu5i+cVSfuA2UmMHTBOTFg8dsKHq2Rmd5ykABKBmKrGwb9nJFWa/YrhdDMSZGFcN2VcSzTp40vb088XfYif2S4bwTjTv19b6nUGzUX+3aJBK0dPOZYzLvzYsN40rJAvCn8wPm6RHgBEFGVULmjNN5wWW9YtuugBSoWjn27t3mOZHb9RHfGLkaGQ1AJKFCLcCaiBGtlE7nE95//IDz/R2mxRFj+to+/324/kZdKeOKQIohw3qHruJ/Yulja0cWW8fQIo7RwnBCboMx8XcZgmq3Y2k3lY7vsohoRKjdL22BErs4AiNhylDIjo40CgHaXOMhqBUG/xD4NiPV7189SAcXBrcdH6MMZgw4dCgpvfozzhWGMQKHaXWHyueOtBml49hivIHeCkQPj0Gp4Q+gh4NJGFBi1IN0FI7VYDiSw58DYhsHPj6j8Ch+KMG2V9z4M0v08JDxXX2PoJUatDU8bBd30N74nf3VAwvwMdPN2yIoAbTkS38xDGVpM2XBEPvXK5Rim8GYqmETjetDzmjTlEncq68OHR+of9eNwByG71vwuLfYc1T+NYchvnXu2pPcZJH6HnTHKmz0warpw/edRbZLKHh+HMKZiVA5nBw0/inicNTJy5gsgCcE5/K6+eNNNmz7HPf3aGKp8xeAdAigd6UW8xYfU2hzbAhW3qZESF52XSUyiPZh5eSfqe5IunujsKASAVILtBk7PHBQwLJZ8CCaAnBSahreY7JJEbDtVobXZI7JsrE0T6SXetkzukzisXOvKTplO4c5u/FXMwqKJwFsrYJzdtt3C4RAW7CvrTnUCc4DwRZIHEIz81kOezRK5XPOmCYrk53nCVPOVjZTSispDR6Qt7Zuk+3oRreSl76G/BlIy8NoGbZw2xdtX5EnCm4cZQ1ZOBpGh7N5hOE3Zx3ie9XkwPid43vN6LZwNru8VH+t1t4V7a83oFz/2U27jhzmZpSnPVuO/idYvaPs7ZUI6gjsCOBGybZ4kPh2bsLHVw251p8/TtYBG9bkbJe12h+mDSrGMaIBm74Kp9a59doGiOAIBZdkD2qyG9+NL5AJkAmqGcGTRmCAKjg54sLPUzN4h+0R89XOXyT5WhmPIQpoiFyRB0WJIjBGVmrjjgMUEDJWEObc93XonZQBdic+WNqBZh+1BhEDUpUcSZAow5ofpIN8FYbJVDgAFCaVkghSQ7CyZ/jZuBgB26/FeCThwdI4QyG5TV+83snqr4L6o7mhA0pGzq3Z1rYHrvvbQD3IHR0OY01o/M44DA111s9Mw7t4mTiIOl+LOh+PSEOKEdDuO+7f2F+G3NJmn7Rt0mwh10/aRtlsJdMNtn+pwsiUPREccqKhJ6N0wg9eb3jQzyW5jRjIEjTn1hMwaeooRkdjgHqCWtWStbVaMx37PvYSvjv8+o9/g1/95o/w8z/4A3z8+mtM84JSgXXdsF43bOtmyPG99KYo4yUFWre+XgQv845kZQWRGIJMAeMUDfSCzaw582hGi/prVQTljeBWXTfIHuvvicYhgID2+9dEspQytFKT1xqysa2rjcVQ8j7GpNgi4RFjkI7qSckal02ZUStbOZT6yVA7kylPOJ3OYMxgypjnxRFjE6ZpMTSYy735dMKdAKfzHZbTGaDdxskBPkgekMk4nc54eHy0Es9lAakXnzoXWRc8hLf4Q9T3X39+t0d8f3f36TZMEFps0KV+j25a2ztCnzeFTj3BpV5GoKOv4QMjMh0b51BdVxiaU1HY2qZsro8DAatuK9o8jCnqPi7WsOziG03GiZd3A2j8TzE3UbFC4j9d7sX8mT9l6LFAUGnMTOhShtOdUEPM+zDRNr66hiV0VFZORq2xhO7zz8czq3rwTa180n2ckHOsDEWKLJ51RtZYNT91vlcDdRm6MvGYrPaZSgmcsumxnE0Xc5SIp6ZvwdSqMUbbK2IBEONLHuX8rf992GAx5thToLYPG4CDbtb7TVus+8LjVx39NHRfG90eUiWzBV6diNHvcqt64EEPPlUALfHdmtOhx3ZsbFER1tfoVhVSmwr7XyRpQsflPOF0OrXGZjYVf51d+rd3/Q0DYxHJF5RSrG1yFazbjsu64bKu2Lat8YO0WFYr1wquMcAUVF/IlhlnI4DM3mklJTblCrTvjkyl/e5to59OU3MIzQg31z+FkIVlZBoxKAC2EPFg3FhGW/1wEXEbw76HwWCZb3HepGlAV5VSmvEFAFOUQvgPU2J2aNVRMmF0H1Ba/vMVCT6bQK91b4ctNmQY3ZZNEiA74qEdJhP0me3wWt8rdqSQ3x4BWZVuvAdpvTvp47rZKD2KXyuIUoMfp5RAkdV3Qy8FL4k/06G8yucHjrKqHmjqPmY3eii50eVRhG40Hp2kQDy2PUJoBMFSOzKn59/CAHXDlnsGD+qfDSERRjbgXCqxdhHE6EKgC7k20Df38JwzlCNj42UI4qLGudFCoAGODlRYhgbiBioN89W/I8qwOkKvG3+ADobsMK5xP1JfjDauCCb4MyI5dxazEYIDKMN5JQrj1CHzbZ9nq4tnQRVB2isqARz8NqAmXKXYMEo4io7mMr6NDZvzSoQh140uNr4BcifY1z4MzCIKooIpZc9qW1mjMU6aEwAvJTcjgzHNCUkVUjNKrVjXzVEtZpRzyo6U2TEROueDKrSsUCFUWSE6A1hAKCDkFmhSnpqiVhVEuB7NgfHArAr2vXjZgGVd582CSXXfkb30onFSqQfP1IzcnMzQzXkC52zZJnbOhwQICU6nE2oxB3tbV+z+rLVxMQo+PT1hXXfMU8I8ZUzzPTJZ0KfWgm1TTA5xZ3dWzXlQQAtIDBFjMsg6ZzEz7u7PYCZ8+PgeU2Zs12es1ytehuxTGBM5vaHiLGppgbZsCDbrPmicG7W4ngqp2IzNNOzRrthVvKulveLHhC2wJ9oNuBAeDWnZjfx2r6bXuqwY0btxqaqjtgjMtRml5HK5lIJ1Xc2JLAVZ3ipe798d+3+8vHK/OcIht8KGPZhh4uWJYt0WtQlh16SkILJOlMHk7tTUkLpDqqGOTEaF4RAhhhg7gSj7UKOBSi+jHUuQuEWUu/w3RGOBSgGS8SbBERq1VNRaTJ+QITeFCDuGYCPQAq+N29RlITFDwwBnAufZxhrBuLoDbKGjNC+YUjbEOlvAO4UzBoXIDpHNeUGtC2XMhz0Xe9md9swDmduffdas8ZHpLXbklu9YO1c+veQ61jiN9t64ZdADLdqG/hlz4K1MNAvAmgZD2A3vtnqeKACQ/XxUyma7uLxIOVsIsQrqXiHXtTXpaHDqFqgc6sJuLiVDNxt1KgGoQHJ9OU3I84yAtIZ91rLWTU/6vMV58/MHwNCOqtCc0LrFDXvASi2pyfW4SAS0bWYrakdOsA86Gkio1y0wLDHis2k6pjmOOpRDUtNpzT+LtwEgShZ7FCvVzUoQISMcrxU7VeeIU+Q82zlPEyAFZd/M7nC70fidkjdmMdyLeCkoI2NKEx4fPkClQPYrai3Yy455OWFaZlwuG2qtuFwv2PaCp5cL5mnG/d0D/u4//Ef4J//0n+Af/+//O/zhH/8a93f3mKcJxBO264pvv/8R3373Pb779ntcnl7ACqyXy6v1Z7kA9RmBnErJdHdi6wi+k3FjJrfF931D1QkFJ2v+EQZc8yhNSgmArRbM8prYbHt+Qq127sWRmxLozMlI6qdlwrwkAMcxU1qwXTdILdiuVyQizDlZlUXyMvMq2NcNKibzEwFpu+Ld+0fTA9W50pwg/rxMEDrjXmZgq7g+bWZf5bmZbQ+P7/Czb34J1AQo4zSfkVLG+XzC+e6M+/t3zbY7P3wAmHF/fwekjLykpqtU1RDlUEwQfPzqa/zxH/8G//FP/wI/fnrCl8/PqHtBSrmXGocN80asQRSANwPiQe72A46bcz9o0LD/muPOqOE0AIBTUUTyM/k5ZbZmADWa65DxwbbmHwj73r47w+TS7Ih34WjSothUUcuGAqP1q+ToIz4MF/ByxUksWDRpgiiwVy/thVf1wH2gpkPhjaQypjxbiWhVKLkhDA8isXWTXyY0+W3UHQJUBdVAixPU5QyRNywSQKoCUp0uSdpx0MUCYpgn8MzId5P7+K5/AdTdKsYEJivN5w6kHIOVIDxBKBkXuCrgP5vM9CigCoJxDZmMY+yUJ+PtDRJLVW9ccQJNCzCdkKY7cD4hTyfkaUFKM1I22Z8SI6UJO60QEeTEOM0TdNugqN41U1sgilNq8e3D2dVW49J0RE9yeZ0SAQMG+GYzv3FPOr4lRblj6CUc3TAAYPU1fCvQ7NQsomRIOPGu22oo3uodvOcpgzYCAm0v2rq/pxR+ZrvrGw+iPl6PrrD5EqOVez6f8fHjR5zOJyT3ueQn7dK/3etvwDE2ZIzFavOtk0fBtm3NCC97aYJIxIJfAluI4BwxgdojoMDBvsDbE390HIBjYOF2rJZpZXcaI9vpARxy47Flft075wHhMdy/3Y+sHTsRQyo7tJWGjRolhR799b/bZ6g5U+HsAOiBMReslhWOgJY/txtGVsrjyXkCwjqSCJb0mURoHTuobF3JRofMDxxxJ7ePsbW6YrqJlmv/PFwAHKLZfQUQGQ3LJLGTGpqxvtfq7/d7NGESeZWWc7Xf64BQQA/q9TU6rterI+vzxTCUnt1z3DCvtlA3its8j/X8fT7elHOjg0u3AjHG31d3PAfjlSiB2Rc4UDAe7OpNGQYHXdGJZT3idLh3OC6DgLWffecIdUH2ZpZkfMzD5A9/pTFj5UbQMDdAR4vEmgWvwTjDwZkjpGa4D4I23h/dEuN5rFy6YNtW8MWUuKFZC1Kem1ObWJ2olDvnXehkVZAbKAUVTO4YeJaZMyFPyeVKdAwM4aWW/RNFSwgQ7O+cILKao9GSBbbXxc+sKS+r9TdOlq5sxAMGFsQKqy1g9XbOY77tQaSdj+rE7yNSLLiPagHEs0hMFZrROCIFsGfxwGAtxTmBalOgqkGML62EUaTi6eWC67piyoxlmrDMCcCMeWJES7/EDGWCdcbr5674fmW2eU6JwCQQEizzAhLg3eMjcmJs1wu29YplnlCr8VXt24a97MYdc3M1HeNr085BzAsRMATqM3MLitzcBJFpzU7Qb+V1cLk6Zh+1oW5CJnQE8XGM/7ksWitlE3hgqJdhdaVhyQmJsk305/QH6HLMp+PVPMGDY8Mww6FRDAkaL8GCio/J9rJbAYjCL6CCUT3oIkCjIzDovmlead6ItkBBNImw3476c3TQIqZj8RM6PAMjSunMQZ6SlRfvW2ml/qEric3ZqwRzetCRe6EzY39Q2zzjGhJA4oaq/z4RoMm6OXHy4JMekEOmt9kCQbUAslsgr+4++RaiYy+TDLGjCDPcEmXWTMLubV2u4cE9l5Tmfbo8swClKrx7ZJfPJrY8COd2U5wdcp1sScreyISC0wcd4SBQ7wQXjq4NWpWwOe9UnmYIVUNV0T40l0H7b/DXhZx9a9OSBxRosq6sBOd/S+xB/nAG0TZ100+xlBEcgTbjgfoX2L7L7tgnct429uD0QClRPFBb1Usn5bBX0d2l5srH09JwWANl1vCRb6pl6tMS91UL7ZuzZf+rUqHkwTFS6yDhyDZmI3jPKQNKKLza/bLpgBbkF0MFJxASZwt0FyPfR7WOj8QZW9k9QbOBUwVgyZaHd8ZB9avzHd6/e49f/uoP8ff+5E/wD/7hP8Av/vBXuH/8iOxB0G2v2Dbrwlh2a0AT3cPfWv+ECiLrLjixHbvMQGJLxIIrBNZkCWoBYduXFdF4K7HLCg90k5f3h23+auYDyiXkQX8v5yZ2Wa9g4+R/dTXuq2pFukxkdo7vG9mtlDUoUazJDHdZ3Jffx+nNtcgQ9xMzZvcx7pYFc55AoIbeKKuJm1KDgdEc2mlZ/JwIokkFux5sZ6B6N3gypHcEuM93d7i/u8f9/T22VQDaUGUHoVMIGMqsYCQkBwDOE5I6VyGCFH/wO/zf3VLs47GXhyY6RmyIhtr2DKNUT6qnGx/Ux0UU1S0wOg0NhDOs/BmRJzCBlNvnGZMKvuGEAsVOhh7boNj9SYv2s66AU61Qi8USBg4shE4zvagwapIpJeSUMafJmseQoJIFzsRY/M0+ZrL19kRu2Qt2M/ZgTV/NBrDPeALI5bSVP7rPDn9gJuO5zAxMCZTZz2m4VB4o9X2inuMcA2MEtsoQco7hRMYwkrpOMJlrGtmaC1gSO5E1HDp5Mwke1IBSssRxnqFpMWqAZE2epmlBcqS26b2Q1zaGaZ5xOp2x1iuq9E7UNh7/xxv20VBZaHYBuH1HJCgVQJHSYh+hU7o/O9ij7b9RfRAbvG1uBNDi6JuFLHxLMdjaGzWUl7QX63JrNtQxvmEyxRInIdZ4OPvjt7QxhiNnxu3hTEaikkCYpwl3d3ctKdFf//27/oaBsUCMKfa9YN92bOuKy8sFL08vuL5cUIqjIWCdaiySY5Hv6Cg27rKe2XehHiZcbKLhGtFXIdBocORb1Ja8cwUztBjni9GUuHHqh4pbhZEdyuRlW1sdxgbLlqfkG8jJ2aUhdbq2i66JzWFwdEWwu4zonrja78jGf0BMwQKKYymMgiz72O5DUavV0Gbt8o3PZMiI/uthXgdHOkqQjvN8HG/7N/egmR2suLmVYXCyZ0sptey4kHG0rVqbAB0G68KiWXex6ghOGSBQiMOz41j2eBxvlDqp2369xDTmodW8D5+PeegNBQZjNRZGO8HpAd3hAk9lJCk+TOFgXPXPvRkYS9ZdsDYnjwAvc8vZSoUxILts7azExbqRqQcoHZWXejfOUOzkyrgZB4EcimEfAm9DYNqdhWae3u5rd0JjP9e4RyPXDnRZy4m7Y0qtooPBqOTPBALlAYni3yfO28Uwx1GloOwrnp+esJeCrezWcWlZcDrdGVpqmpBTxnmykswo46lDcDHWRjxApgzjKGHBTBmZJkdcRVjCxl3VsnGUCOQcEAAZxJsSalmhtSKlkBPUEHM2LQQqCqCiCpCTIKcBluwktjHzURJmlRtHQnsiQnJurOJ8h+M+S5G9c04nbBuIE3IqmKbJvoMKiBLEeZRqBFvEW647T5o5XWJzvplD9N2nH/FyuSAz4bTMmGdGlRPmKWGSCohlxs15yWAopmTdd3eH0Oc8WekYBeedgM6KJU+ACNb1HZZpwratuDw/4eXlBU9P9vN6vSKl195I470LdBJMjsfMZC+9jaRFTrnLYjeWIiARSn5iIyIWR7YSA6oMEQ/yt2B+d4ptSW1dFa+NhFEu3CLJ1A0dcSeVxVGUg4McZZTtXo3dW5tMaN8VZcTDd8PPpFoFoSF8/bmjkUA79wO1QuM9JHNURAVFChIEzFYiRyqAlw9r3Sz4I+Y9EvWcP0hgdRYeumpzGHQGb11HeWoOImHmjDklTMxYpoxlWbCvBWXbPZtN5gSS813CvrYF5SjKFnMrceyXtr1hl5VLt/JLZwi1EqdsVqdUyF4NvagAOSMZ6g6tV2hZgf0K2S6O3JrByW2M0RnpHmPbFzV43LwUQmHnSloQa/B1CCDdweLngNCc9ERdJxrKmNADl7ZOhbMF1hEBPg/OyW1QrAcvjTMJuG4FzITz/T20FFQlSFpRtKPnyfVtCSc5hfH9euU5MZIm8HkGEllwM86qB8bMz1RXgm43QZuDN/gp3dCPy9ETmskax0yOOE6pjZcFiA6kERTTIk68d7RutGvQ9j3k+w7uvFR1Dj1yNNxb/s/w+THopq3ExptgVDtLlthVtJaqUOR08rMxQ1nwnK9QFivlrQrs1k0WVcBi6LNpWvzum9FwbAWUCDlNWMuO9bqjXCyw+/7DByynEz5883O8+/ABf/8f/Tf49R//Mf7p//B/wNdff42vv/kGzy9XrNuOfb2g1ornS8HzZcO2CfbNOjFLFZcTrxESE3YwFSRmLAykJKZjWqJjh6CCHLEoWD2YsgO+53My1NY0ZUxThldgIk3JAxZH1Bij9i5s1TyYGnaKZIgkKFWU6bW7pbWi7ianE5lsmlKGlGJdO6/GE9mamdTiKLQHs+eaU+rJUrIqkEyEJZn+2ecZU8r48PCIu/kEgDBPC+7u7nGRHbtWrOsOpor7h3tQSlicY6y6HRylVM38A1lnQT9H6sG1nCc8Pj7iw4cP+PjxK5SdkK9X1O3F97GafOWMJVUAT4f5yMsJWZ0zE2jdGiMYFrZ3JAaAGz0ZB4FM/6p4cE/7Po9SW5NpNn3V0VTZk6cleLL3HUkUXGzvq1TX74SkXU4yk6FhwfgG1m3vCsUFgicpeFLgRYAXBHeV2eclTq7zXWdYsJmTBfRVLakZwZlEjFOerDNpnrFrxVYLwGQBsmoNnSYAmRLO86lVlqy64roDUNMLgSGuzsNaefArPSoioV+yR5nnDCPUta6zMw86UM2eUvagO6MhTQmEjsKk1smzC11uyfIWCI1gE2dkMj8yc8L9+YQ5JczZglDGoU/YBKg0oSID8xmcZ5yWe5xP91jmE3KeTJ4R0AIAzDjd3ePx3XvU7Rm17Aj14GIUUiocgny8pMVanQooIaeplXE2u64Y+tu4u1zeuw80ninbszEHfspSB96Efrfk09F3vvWD+0tWhSFqnbe3bYXKhGXKjTO3N/Ewf11258P2aq2UrIKvTUgYgaMma36kjzumyJGWTITT6YR3795hyhN+AlLye3P97oExZldGhoAqpWD31sBlN46ZWgqkFqs/hgUzImoKoMHTm9ELm2PjzCC0GKuKZS9Tct6OvuItAknmJAY6pWXOI1BDtkhCAcml5k+3LIHbDGFkGZQUhhBwJyzMjcQxQjvQgTxrdZHwe1IfnxHWccu+mh0Wjo2ZLhHoIe/e1Rz/eF4xoT42LoiH6EFBbq+pZzYEnuXwoFvw58R7eoAjnt2j1MwgGQ5oey53ktqkuZOAnnWxOKELRDLEHifXcO6YGe+UOfejyRmlYFHE2O7nQoL9u0bUXRMw6FMD6BDQonZ+uxzs5WOAWibOjeIQZEB/HxFBikX8o8EA3AHqAURT9sRkCUOCO4c6GLEjos82gEonXj+gUYb9RI5wMAe1b9jm1x4CVt3IVt/s6pPTts7hG2I1bfxqFm4bK/ln1fevQdCHOwwGSQuS4viWW2RHlOjEZ4xc3vvw3KRUwykTdwaTGwoK8iCFGRY2LX6wYaSt23oxYvpaILWi7DtIFXWaMMkCTRmrNx9Ikwc+oEYUHLB59H0nbFm4nBKEKipX91287CXmimzvZACn02LlKp7x3WoxkIwmlAqD9resjTvkQfJcLajFVTFNFsyfWcEsYO3fxy5fYj1Sigy3I8CcSFXFAj1TzkjZMo7USjkBFcVeKuBlZVKL709HtM6zKU2x0pngldy3DbWUvgc4YSsXXK5XXLcV1/UKKRv2dcbzw9kg6Y8PJvfZEHcqFbXsgCgSZ4+Na1PaIailVog7ADkD57t7TLM1Kyhlx7a+w7puuFwu+PTpRzw9fcFWj4Y3YEbt5IHllPz+ZOg1pgz1gIcR3hva1RBxbCUXXv5l9pwHqptcsjm10kwPqkqgoGydBOicl6DGpziepdsrzs/ta5FgFXSOGgDY9x3XoDYYyqHQRjHeZAzovH6REAiFTq47JhRc0kFbyMXlgALiXShRdiMQpt4EwBojqJc4VgSXlCE4ewlpCyA3c6ojfEap116nMLbb0nbEmJeYzHnC3fmMdSuoorh7uDdy3mrnOhOgRCiJ+3e6MGdvHJHy1PQmXIIEsiKhgEkAmtxOySAASSruHx+QOFkwshhKykDrjuJTM97v70549+4eP/vZ12BOmOcFXr3TUMGG2mWQOwlF1QKOxZH7zYYhL83pzSKZDH2WXG+xaBOjEYjnsGWaHRH7rxewbsqoSl0/Ir5awmRvZYdFLfm4i3FMXWpByoyPH96jbivWpyfIdcNKTwi+puDlIR3QIOiJmVcXGwoA2RKaVRW7VH92ac0pzOnTxgN1OFqOqlMZE3aAZlsnnZI1npgsKIaU2t6TCltTbz6FYlyKzAsCXRsJu+DYkcbpxo3bTAFUD7BGkFWDs2x4+GYFNhQyHOmh9hnqe5emBMoJ03nCxMaFpYmhKYFFoNvueiqCq5bogYhraTQ9H8lBqCXKGQRUs3vTxEjzgnfLCV//7Gd4eHyHX/3613h8fIdf/vrXeHj3Hn/0m9/g4fEd3n/1FfL5hFUqtiqGluYJCRmVdwDJAHejH0Zhvdwu/QRGAglQd4EWRQ3ZzoSt7BCp4BQ6xe1w3U0HewA4uj1yI+VX50l+vd2mTKDWzU383NieVwG0VFQt2NP06rOkrQe9lU0hgiHqdkOFlGq2L0zOT5nxzc++xvv37xxLa/uFVL0rtqHW7+aMKZ9wPs+Ycsbj3SMeljt8PL/Hw8MD5nnGPgEqvmfJ6B44WQCQmCyQ3E6c7zPXdalGeVWCiHF/LsuC8/mM+/t7PDzc49u/+r4FXgJkwMmQg8ZTetTP03JGFvb9TM7p1VHPPbIuhzG1Uu/mIhl5vZAnVeHd5wlQMf/0EBD3UtSUe0MqqGJiAlfjRCRxAQZ4WSaa/eZKH0yEczJ/80SEe1U8poyLKDZRvIhih6HJBEChwEmbnKpVDEztHVBtL7he9KRFTgb8mE+T7TEGxBuVRGIukuJzQ1tlKBUIJVRwA6soLDbe+MAO+zsSzvCSPOq2QrWGA6v2xF+grrsf4PPInvCJBjHEgBawVoekdzkI6bJR1TR9IddhWqECbGKfC1qDPE2AErIyVBhVrXxQvbMzedVBjzlRC35VJVCekE5nUJqcBzhYW+G2c30T7dnczzD6iO37UkbKk8letzu0FmhlLzGFl3lpv1GXCBh/282y8KMChT6CYyK98pY8JA/m2wObH7QikaBW68QZthrE/AB1+hczMQgpZUe523h6bc8ACvGKGTkMIc4pN4Tq/f19A578Pl+/O8cYdYNdRVtQzEggd+fo2CG1NCSFZamobRyzjeiwiFECED/bZIbF33y+8cR2OKEZbfDOQh6AghuPZFk9yFgG0x31FphxQ6PxaZDX0Muw8LDNEwULkgSkDOCoOMISJ7YcsaopqdsrtrJoBWmjGwKG4BDi3wEdHxzgY3Cso3paAENijswBRToGMUQiIBRBxu6omU4Ygmfoc901j2XCmzBkP9Ic66C9bDECaxSBsT7m9pi+1i044kGdhmajHqg6oCjsgduMxX4w4TwGLb1iYAiMhZFKAbce34xuAEgLkna9ERD4m+VoysNu0ZX1EGrqCn5Ys9Drt1fsWx4MlLhtOMRH1NpgxIeS4jHrcJzzUI5xNskV4fh2guLVFo79Ekby8AWHfTJ+jyrG4FcExtSpcaM0rG0jsn01gQOIiODFrcX4aVrnUf9KgSNXqgXFyr6bkb/sBkOfZ1N2acJVrdSXS7bsHFkZY5Dmx/YiIiRva15TQlHGrjuydypiL18Ivh/r0JRAOWPfd6vX3wu2dW3ntYZz5nvFkFGWwRK1shWqlh1aKCEngJMgw2UauYLi4zmyzkCERLZfpmmy+YQbEQM3nXXD83bV3tXRFOKOWjJqlVZOAhXPGpkcqtW6U5Z9M8SYCxtixl4KLuuKdd1wXa9Yn5+wLxOenx+wTBlGbG/BvjA8aimGkMhm9Oiwx7i9z/YOs3FhnM93UBWcTyeIWBedSNh8++1f4YcfvsenL69lbyKGGgWMlaw7EiynjhSKIHwLjqshN1C07VEFGhIhuoeGHG1IF6gZWhJhBNtY5uiHQXVz4A7nyK6xa3A7XwRYGaMFVurQanvfd6M32PdDwGy8t2ofy6tLY7RdZ/QOtlE62804CzRE4CLoki05BimgsgMQK5fzQBdKMblQq2dU3WxlbnHE4ELspMU2tz0I1v/4R1qAIv7u4BtkD4oxAfOUcV5OuCw7alXc3d9hmqbmqM7JkECSc/sejaRBSiBKyLNxMtnzGzdHzBPrFaw7wIuT/c62p+qOu/tHC4wBUO/wSgo0omEYwf793YJte8DPvvkanDKW5eSD0JZgUHfI0rxAYT3zVCrEA83kjpuStfswrhGbGU5WmpOzOdXJg5Khc8w5lCbfw6dpe9Ldh+TAqDE50hB9CgCWdFF2pIBaF7i9FKylIueEb77+gPVywTNnXD59NicjnDHqpXPkC/0T6rJxw+RpAk8JOiXsUlH3rXHsiNt2rXMKDym6m/PQ/uU6QcK4nBlIDJozNLEFx5qjZO9H9kBhJkBtjVoFgNt0Wgy9oS5Q2LuMwgPrEmXHBC+JomYsUIM1oDukYR85Fy8iqBwBtSkhTRnzabGOpjmZQ66wznOyYVvFnOxqQVupTg+gjvbplnOTLXsxNJwUgDMjU8L9wyPuHx7w9/7+P8Qvf/lL/Mk/+kf4+PXX+Dt/709w//iIjz/7OfZa8XS9WCVBLdhrRamKKU1W0bFZQPDY0Ttk42vnKpExEkEdPaOGQg206+ZUADmH0eD2nRaAFZQmQ0qmBM4ZPGUorIGMOjLq9uLM4M34eto4mFuwAwWQXbFnAbAcPksiToWAxiNkvFFW9iSlNuqFSBHlnPDNN1/j3Yd33QaGB50QZa6K+2mCcAafZ0x5wv3ygIfTAz4+fMT9/YPzewqkADmb7uaUwWyBf3JUeyfhtq+yZJJ19DXQXoKIoUrmecb5fMbd3R3u7+9tjxRLgBAAcpL+NE3WZfrmmpYzUiX349z2RZx/DFxfdZADYajF/rC1FRQA0pCxOUcgryPtEc49lRa0M/sIxmvKBK4VXHbnuIXLDqDxYMUx5F7q130c07MbG2/tpQp2VTxDUQi4AqhkwbJrFTxr9a7sXc/WqGCyDW7lzpmR52RoWAZKIcguqN5RG2zcWDNFYIwtKEaMokbzUKPhmP8BYeAujHk0fWz61D5nARSjTVhLyC5BJjaqALdB2TtDgjMsqJ8t4E8E0g1Jth4YC9vFfe7a0PlABEbVA3ir69pMBmLhebFdogQKYjd2/5SNlL+jvu0Zg/OyKkBpRppPQJqglByV2zw906etu2e/mq3hcYGgS+GUQdPitgFblSh7x2oJWyxqq7vv2k20oUTaxx22xXgFYOUwlpsrEu5qi+YJ6BWZ1UBMCDCSz33VxousvhGs8is70jqMgNq+OMA4MQYaBqQwe8+C5h4YS9xk5VtJ4N+H63cOjEWGOHn0t+7FCeOBZZrAZ6CsLyibRbYZCs7RFWIaFk27Iwu0zKeDitxwNcM6OpCJWulHmQqiPbu1R8+IsiyzWrxkkqihvRKxR53c0AhuHDfqSIGUBuuajJjPDoQ7QS1AFtY6IcOCZyMXWPIJbZB637jhOIZyUe3IuXCUbia7bZjkhnZ0j4AbJ6OjouEchzev2rkNyEOREoc3NmIfS1xvHjwc0VP9NcfLEDyY4sFMN17JF1QBK7nS2syp4Ei6LUMcA1Yxtvj9NE03Y7AjGFwnviw+78Hz1rnbKPhZhvlUVXClTgrq91HgsF5vlpc2I416QGyYtzFgMSLdYg0xPFvsh9eXC604K+hitOUIQjIHMJnIIczUlImI89J46Uhfc3NcZXC2xfe50BjKQ1s3VfWSLBrGAg9yRZvnQAN6npNM1Fuw1OYhAjUpJUPg+B5RFUfueNDbpzY4tOLM1GLniqqVQJKPJ4JN1TmySBVUC3Rn1OsVVAqwV+zM2PKLGYNTL0vtdJqxXhYsNMSaEbVPNWOmDCJvIBJ8CMnuEW2r44yzCqju0LKiOmG/EWAqanV5Mhkia5omQ3xoR9HMOSMnhtyfMeWE87IgJ8YyWzCttdeGNkJ9zoZUMSPFEGK9WQM8wFEb+jecWBFFKeLjh58bMUJlL2OJs7GXgufnF+y14rrvKGrG36cvT/jy9ITt5QX1csX28owkC1CsnG6ZkpVTTmkI7laj0qsFUCsL8F3Xs1i1JyssDufEpDMDCsyzQCCoKqCccPfwgNMPDOD747HyMgYLFBq3DrM5c4l66fF43hPIyF/JkDalCqoqpsgwhxGHnpBoFnMz6l2Puj+ugaS1ukvb2RSyrMtqU3EmB1ogOPiM2G4cHbu6iBGUbUeJwNhNhq7JAG0hrGG3w+SJy9Ygf52mgNSHsRaoFLWSZvZTo/BW7LZvIMaXFWxhrBagkqgQqYAWQ0kY0wIPc5cAJEOevYrOAwePaIiSqXYYf4T/LXhacF1XnMtuQXQIKgTT6QR29GFiI/illIHkhORMKF4eSF5aNJ9OjZsDMB4ogpcgYgVrgdIMUDLiawV4X/HweI80zZ7J9uAWofH0Sa0ooljuH/GgCV8XcyjzNFvwugYpv0LJ0WvzAhChkpcOif0hv7+CUD2D7cxuIO5OI8Xq07AH3CBvAdL/P3t/F2tdl+X3Qb8x51xr733O8/V+1Ftd1e3qttt2OsQOYGTiRM4FXCQhEgriBoUbviLDRW4QF9yAuPBNEBJBERIKElIiuIkiEiVBQiJSSIzChUOEghLF+Wpot6u73VX1vs/XOXuvteacg4sxxlzrnOcpp4hs2UG9SqfO856zz95rzY8xx/iP//iPETj5Ge1fs3dFiwY8sfa1eXZbZSQeus9N7Qauz9OFkhOvXt3z+PEDqPL2fIGcR/l9RGrZGW+xz/pn1kPrHelm10zrKVxDH1u15vF9nIe7n6PsfiQpuavqfB4HseU8Q05Mp9nWwWAbY7axua6jejJPFTmdRolbV7s/H1y0unbUEozZ5Oed/a32ak0UuhiDabDWlXYzQXZq87JX11MLuYgxB0qZrPRpupspU+Z0nglAvm4NqY3bYvqMbdmGvRVVsgMzkt3+JSFNiTRlXrx6zel04ss3X3F3d8f3v/4edy/uefXFF7x69YqXr17y/e//gFevX/PlV19xOp2YLxdymbgtZhNKmXi8Xnm4Xl3LE9b1ZvfgcYdKorbO4+NKbUqeZmZ5XtQI5XSCbab3hvaVAJotYE2ui2VluSIO7miG5kyPPJtg93xmms9M04naK9Ll4Bs8vZIUB1awUlMiTkps5CEliHwabiU6yXWDauuknqB4PUXOaM5WPunMzrty5vXLF3z11Re8ePnSNSxtf9beoTWkdwrw4nxCSmJ6cUfJE5f5jhfnF7x68ZLTPO8lbuAJs8w8zxZz9T40mHO2hgt92w7yIYyGJctyQ53lOpVs6+GLL/j4zQN/+cVf4Xq9sTw+WvxYvLFPnjzuenrl0xnZZLf/KBK+gAM4qsBxD42z082NbWrSNJFyVCjoAJR3eYHdn5aUbe1FU6cWZW94rGhnSD5U7lgCRClq8WrJJqr1cV2NlZysAmCSzAlxTatsid2U6AIrBoxVOjc6D9LYfH0urbFpZ6vmG/UGqTdO6yMlGMnrRt8qU2uUpMxeenc3T0xTYUbRulHXhbqstG01fyExNBAHg/swD2FjBCyurpa96d0A4r5gcWfaDNhv7YkGpCahZ++AOE2WOJhPSCnINCHSraGTiAHSbm8j/qsuE9GqneFVTZKhIXy4mdzFUjemMnHXFUkFTTNNrWmBiBMhSiIXY6hFPGmrQdh651obj1vlcausKlQXqu94EmKPtD5Zq3vUtftrVnmTvbFXBsmQrGzVmrU1kGZ+nteyDZZpLHuJnzBYfAoejz6N1238wk/8dD/J6DDdUVHqdqMnpUilrXdk1Jp5hA/bDJQ3yZTYNoUkmdBDZYC+B2KFfwVOZLGPxTlTSsynE3d3d7x88cJA2s1YpD+PEPI3+/r/CRgLUAZ0L88ApmKd06ZcIDfEMyyTl6JIysNB4dDtQUTMSVADoAQOpZBpp0p6u/I9qPPDOVn5lfY9g+VusaOYQZcVUjaJB8TQ6N51MIuODrWQBqihOK1V+nCuIstgTBdfxdi3rI7BxTMEGCLyiR4V/mnPt5w8/x5gRPytg4YBvIkIfRj8I8PNg6zDmARkHuZ+zOtf4zpmIZ+WMZrDuwNVctCz8MANBgB1BEWOWeXnnzOYXIdALg7nHRjz1aQHhhw7mLgDYxEgxVl2WHvHz9UDkyPixcO9RebmOC/2OTEuHlnEvZllcN0YGfcf12AAPhnfp8yf558VTx0/2+9u7Kw9MNYABcfDPDGaEgZYzfwqauCNB+hjRQbo96zBRDjeQ5VJDyVPbsiPz26vdU0xH/sku7h5c1HZyKA47uZJeP8PB67ivmqC3IQqSjT7i6DJNMl2pEC6Qmt0ZzfR7H7XvFoWfiq7nRKxoGSUJ9v95mSdrcJZKwV6sjFIXq7S1QJoLRnrKFbMvnUrMe/Vys576ybCqtZRChFz2HNGumkzaq+0Vo1N5d15SxbaZCCZdeebBltJfI/F4BUvh5imyQG3kzHJcoi6qmuEWFDVWqPOk2uqWUAbZ24SwIPNYAj0prRqLLilVh7X1YJdhcfrjcfrjbqu9HWlLSstpRGol2wljCk7E4AoJepUbc7gZIx1AGPhkMfy3Lv05rE2Vax8QjHWyNI/8BwYszVpAszRcaeUTIlQwddNc00g3GYEcw7NDlZ1ew5x8O6wJ3fsebez4/6DkTj2SWJQpFTH5413G89tek0pbEuAZCEWcLChKOOMjix77JEnpuPwXdw5i/sP8Euy/c7Yg1F/645a0h0g8z3nuWVwbSSjWTQfM/8sqwtyj09MC+aQpYznHsCK26lPEjS+P/dnPzyeHu24+RitN7a6mQg5wXJT8lSMWeb7aZ5nJE/kciFKSDcHQ9V9hMv5TEp57KkhGC9C0YVEpWNZ6OTAmKwzp/PZQLdI0LidCQaz7SOhzCfmC9y9aIhnolu1LqMmU6EgkwFj0zzEhPeHNz03A6OElrL9W/CF14mEUTBZn6+N3hvHaQg/aEymKsW7mpUhbeEMhB5dw2TYpVHC0hXtnTnP5Jy4uzuBKo8PH8jTbKWJre1jGnPsnx9Fms8v07GN89pDGo3Qxm2N4CVIfq6Fd753MrAzj+M68zK3i5UilpNpEeVSRoa9UY0hBCaNN1u5rBTXtC0ZtJO7l5apWnK5dSvZdQH2HRRXUk9WOq/WrT3lbOdZd/ZqbeiQIhGGaFLCGS2KaLeubHNmOk2UqVjZsK8TxVkMrdn7tWfd5EQM8PBu8TlnTpcL0zzx+ss33N+/5Fd/9Gu8fv2aX/vRj3j55g1ff/N9B8Ze8fLlK87nMycHb2/LSnRMJiVSyfSurOtqerQpuQSCMYtjzbWurFs13DJPlCcekl0pZTT7b4Zvb6CehG5TF6Iuw5J51plRUialYl0Wy+SC3ZMByempLMzxigY+3r/LfBdxlqYkB9WwQPn536IhYWZnoXREzQ+JLtq4j5mzaXXenU/c399xOp+OYbKdya0ZmAk2V3PmdDqTy8Q5nzifzlzOZ6Y8jfUd6y0FY/qoRZuSi8JDr7t/Hv6jun6poKMio+TM5XLh1cuXnE4n11T0+ZFEiMt/xuUl5clKFvseN4jsbGvpOuZWMTZPrGMwYoT675OznYautezR1hNvPs7R5Gz0lBg0LeLt1fdK/HX4sULoU4ZEzNIaRSCpN3AQYZbMJC51gTu3IlTUmEt0ltx5zJmld5amPCbYurBga3/zOCb3Sm5C3hJp25BtI6uzuV2P9jIVSs4UDGRq60bbNrqztEXCInoS+2D6DgNk/6062O+RnBp2s/hYbZUIOQdZICc0JWMMFrM3SbuzyXy8/VMky846UoWevOEEjMYjaknvW93I7o9OvSFlMvZzcRBahOw0cev8LO54COKVFCqWnNlaZ22dpZpPHoXrGvvisLaeXyp7ZUP3PdQ8XjGfzr5Usg1MNNU44A3+RntMKj7efgYFQGx30DlW3IQgvlWufWoLfWTNr/KuoV03tAstKb1tJqcglqgUBDquFbuv91ES230sIq7iWaXVcWwOX5KM2HKaZ86ns9nKUf3x+fv+m339wsBYa2YMLZBto7Qj58zp/oQorNdHFgHdriSB02zCb6QJdTBKnLaec5S0WTDdquV+jHRhJT/F0fv4Pvvn9l7ts0vy+nifoqYjUMEd3zKdjFWRMrW6cH5PY6OouoOEeBKiD0M8ApWDgy2+gCw+EAoQGYUofwIGuCMR9PZuZVWHAyel5FmxzjxNQ6cmfm/OoIEVUc5nCP8OVImYAKxiYCUqaFPTWZDD9tODKxlBRN/v8XOUxueMsSOw1ePg8teEIypgwEmSEcw2p76a8U4ksrWn7/vxlFyoPw7ebdvo2kanutn1XLob9fisz7kqUboduh02ITEQB2fgEEWFrx9zdwQxS9mdyHG/zsaJH2iUaMQYjyDRO9uVyT8Xc/gPWasY40/H/3D7w0g9nZ8k8sn9+qk3ftZ6MLTyGKD9b8xp6KH3xGGdx/oZa9ENuAc5IVbfWiO0usRp0ckPyRAwT34Qp7Y7h8bCSqYhIN01IBKn0zyAIEWpddyIr61E78Yk7Q8bW90PC1U7ZMPTEQS8bEk2y641WcxpLUbxFi9fCW0Xo76M4mZAmJLV2ddTpSzCsog5OqTR1a57sLqpBdBrs9Kd1bVCWu2kviG9WYYLK3/rwOJroEwTzlWnb6YPlVy76Hb9Hqf5RH39irvL2fTCHPhKHgvF3p5m68Izn86+5yyYzznq+7v73Ma8zaWQ58nWi9sREHN6WjMtSf9uYJZwWxfevX/Lx+uVb999MMaYwrffvefh8Qrv31sL7GUjlYk5WYesaMaBuEOEaW0oyuYH9eTJlO7AIcK+h4iUgjt3B72RtW3cVmMKzOczd3f3n+yry+VMQ0ewEbOcxBIb5nArbV1RX8O5FE6zr8sykbaVrTXm2diG61KdLTByiGM//rzkw5P9FCBUOB1hV93mN3fUnzRnUbvXYBWfTifbh2IB+/l8NgbAlIc2lDmXBw09jpICT++vu01LyWxu9jO55MnLr5oHMC0OGZ8X10ppHepC6s1Ym2Qaln1Mkgwc7rZnVbGuc1u3poxqrNBa8Q5aFiTtY7mP02hIEQBOHNv+2nmemeeZVLKVYqwLt3Xltq1c15XHbYFsAJMUd+aLdZhK03kEp44G+rgLTcoonfABG/bfND4TjYJqpuuEYM00eipUrFHHgOcksbVqTJYyA0KaL1Ch5Ztl45uOpG3Os53hWISxdUE6TGK2Pos4uJOgm/aHOIAlORIgHTBmqkgmM43zJcBV6V7Cn3x20yFR1L2JQqwgT2AmjbmSkbSIDnFO1jR/RDP5NDmWkyCaDzgbPUYn+7mdvSSkt6cNnJ5uKtMRW7bVSrCku7B282RLRnOiOdiQRExrUcN/Uug6Al0LlLPbT2F9mZEpM0+zsUHIdqYsK2tTCOFiFM3Fuq7NyTR6nCEL5uvllIkGCenxhtZmgaNYOb4NmyA9gSbmMllCdq302rg2aOvGtrWxda3pj5gWonbOkiip8OqLN0yXE/dfvbRzNnV0a/R1o09ntMM33xhge7p/wZQLr8qJU5l4dXfPy/t7vnrzmrv7O853F+5evWS+XPjye99wvlx4+eYN0zxzd3dHKTPldPFAWam18v5246IeL5zPqCq3dbOS2rWSyby+f8VteWBZH+naQIScTaj5/fv3PDw+ogjzfOF+mvj97779ZPorDWQzlsZkzJJSJk4nY0K19w3Wla3ZLk10umQkT1byha1DNGMSD9lYhl2oTZ/jJQCczhcuZLRtVjLudlzFNCs7CemFUjLGEdov1Rr/omknJbcpYvZnXW7mkyUDrr748jVv3rwe0iKWrBH3wzbacvN1bEl9mtLXhaIwTXdMHk/N88zpdKLklU2aa695TOcJteTJ6Eh85GyMamMgG2uvpkRes8dTjXVZeP/uPdsWz+kl5jBYVTnY658JivM0k5UR7/QoUQ+geuQrLaHdkxxIA7b/R2fubkmZhI2Pyb3YASHswEIQDhQni6rHp+kQIHvSkoPlsRUUTB5BXT/zDmefNWORrqyDHWYdQk37K4lwSXkELCcSFwo37SyiLNNMFUu0qsBWrVkNOdFzppeJx3Xlulbe1sqtd4oLqN/d34MIW+vUuvHx41uWzXxSzaZVWKUZg9vdlsgLHC1rhE3htafqMSEwJbj3prSpwylbF9TzVEhJqGKalx+3lW1buS43++ypUC8n+mlyFr4wHSoaIoHSurJNDW2mFahBSct2Fi/bamXyJHLZmE6QkpWIT1mY5szpPHG+TMwnGxeJije1JNLaGh+uN95+fGTZmrPCdVSf7YPwmfh4ymixn7cU5erJrcohvPSz1HqGGF6hniGKSho74uQIl7FTFCJWPZAWMMBQPLsqh9j2eGmHtjaYGqRO04ogVNcYm7I1IjqfzpymK1Mu3Fhp1c9vnNwUgsTu4T2lIsUqSYiTiIiYsSvFfdHL5Y67uzuXqnFm7c8B9P5mX7+4xljE3AFHjEDd6MhZzODWkmjVgursdb6SZdcAc6M1KOPe2rgfBijay0ZZZAQPQdW3CZBh2Gw3JwdNEgfv7hDQ26RFmZt0R1kl4JWRP3mSZQ4ve2RJAw0/fEePudYjQHFw0PUo1u6/9kOHAC4kys52MCLIlqCmcaAMAnSyF5CSZ9ojC++MniQykH7TZNQhHirHHXic4LhxIh6QJ68ZG2If+LEq9jc+/D4yLT6G1i3x2SdJgE1Oc5VAkoNxGMKZx5D4UzOgx58d5tAOvmPh3/77WMfHIPYpyGRZRQMDHeX2e015t5wdF95XGKmPMSQBYtrwdGJc98/8jN11VuQeAO/ZhrHsHH/zNx4Owj4Hyh4oxvN4zHQYw1jbO4Jvma0whaHbFtTnPci2L9ufScQPkzSAsQCdkoOaSdP+LIe1GEBcsERzDgq0Rc9mbMV1MJKXX1oL9rYvvvG1AwiHnekMB/V9azGd6SYoUT6f3YZ4tkft+VtqVt7jXoI2C2aLhM5elIMqt7pSe2fZ6oFt6IdM3xDtSHYGneu4qNr7tZaJ9txt3ayMwjOf2+0FglK3M7Vky/45E9HYebutS64Nlvx5JNidqmPPjX0bB3I2DbHsAKq6PqSCfVY4yb2bePZqGmLXx0c+fvhgYIYqt8cH1utCWVeom+uomE6NVQ8+zXDtyzqMn83z0JyCvTR5lGzJKOsK0AjBmW2x5/IOah+unNPO4jg4P8O++Bo5AuX42FqSxTLLWSEdvKew025pn32qHmy7+N7c2TCxD37epQfbe7BsNp+eZMnZ2Bw5/u1MhnGJhI/26XvL0SH71DmOsz50jsx8HV+5/ztO1Kdq//Hvg/ftxmlk40NyQPWg4ehPfjDuRxMnR1t3uKcjFhnjE3PVPODqDu417UMpVNxARtfNsT8kbLEHMsOncC0sdebX+Fxzkq2c78A+8rXvx/5hKPaxOr6vsVi94QEhw+5yAeEA+Psh+D4/jI0+ndgxROwuLho2Xj6ZzhTl6zH+/XAm+PdYx8MvYf+DfX2Lv9aLMNzmHv08szXP/Y3DzQrDn/mPu3r3DnLtIKSMPPEnxc/klOIs7mMdRblsKpOVMHpEXk4GLJbJGKZzzzQxELQqw2aBnydgLKUkSHQGN7TdjE8X0I5s2RgO3dZpnicD07IBY9KF4l3ZTucLqcOLcqJvG8vHx1EdoQIqYgGjdu7IzDnz5pe+ZL47cf/lC5+ASl8r7bbaTGri9OIF+XTi7vUXzGXmy/nMeZp59eIlr1684Ksvv+Du/o7L5czl1Uumy5k3X33NfDoxX+6ITq2WDC+jKVftnd6sycUOgu7rXbtJpYj7U6HDI7sBtpLwakxms+sTPFkr8Xa2QOOMJ2fyXCjzbMnnqRhTWo/W1/bqaOYVX0/el91penZNp5mp6m5/Dk0nUnxPobv47H67unZq2MF+OAblcHtCKonz5cTpchpnn53ntuct+ba5/6CEmDatQ9bB0g/d0PCtkZ2tGiDY82T5LmuSPAHoy6h31mUBtZLQbV1Z18XKijmQgltD3Q+ML5HP7eOwFvsJasvgwKg5vjTsXlgKefo+Y+78H2GVds/ieEbtPvQY/8M7HVbL+JP9PN3PvszO4FePPwJS636vuNRHJDRF4KyJlx1mFVaFNSV6SkiZIEF1RrD6z1sp3LqaVq7AVTtlmsglczmZfNFtq0iGq1hpYVGxpiFZmMQY+9nb9oaMloYvCUTjuJEmPozJLPAqWYOWLMq5JOYBjCVuCmvv6LZxU9Mh7NlAe5Kxq6KRTXCAUynD/5OkvpeTVW2FFIXYPt82A1jWvlF6glZNY1CzSTtISMgYKzWa+IDprmnX0UF92zaqE292eoOOb5+7Yt/FKTXWgtoxYPfaDrISu48zpAji9JenS/v5Cv4sNyvOZPcl9XP3GTaluz9mXTbGaWwM4OLMOo+Z4t5/7qPr+GgOfvJhO0Y4CgTRqTjZyRJJ/3GVan+zr18cGCtYdjiCONeIqHXjdJ7IU0LOyWjALbo6ZqMw+8YxA2CGvPjU7Dl2Z4cAQWO3jiTVBUuVlB0s6IdgMBfI0DXvwqaqJC/zNE0BRgnHPM8UtW0YmQ9bmMZAEy+nsa5rplfTwkEPI6Ziwtjsvr+tIstuhOOdS/ZNvju/fewaRvZUcNRdXQhXDoyI0BzZNhNczBnxDH5km7If2B1n5BUhSyGl7Fl/0y9QVcbIScI0kvaDOB4lAuxgramXRDR2ja79iHCdkhwOujMctpXY2qbPU1yfqLkuRHjv9q1qp9fVAZbEdJ4J4eUR9AOzEwNCoylEoLvGdtVRqijDsAUTQ7w0pJuejVoL2wHwsBu0Hs4BnuVyer+qUcbNvIbyAEw+b+Hcb6uXC2gzh3eOrmjeJfDguGzbRkqfGor5dEdqZuBvy43WKiUbYLM1+9taG7kk5nmi9kpt1XVmIibyde1inJGhyAkXKnagOpzD2aj0l8vZ5rxWrztXB1o8aESHkPG62Xosybuy5SmqbFxfz2NEFd+LSuurZQzFRETn88nKDHvoWSVyOds5nPbMSZQuLdtC3SolKUxRNdJH9s70tTI5i7NiYr/Ys0NiTYnWK3WrBE05eblK8g463Zmy4RTqMrFRWftmemOluCPYbG5QrtcbtVVut3Wwtu7v77m/u0P7BOqNKVS5rTfrcrlVQvzytq7clsVa03flxf1L5nnmTq/MvTO3M3mF7WEitUrqSpktgDPGrNClIFJo3cow50motbIudZQxSuyfaoflaZ6fgtCS0MnKOuv5RHf9sOuy8LPf+z0eHx95++13fHj/gXc//akxIVsjt86L3hG9IanRZzhnpa2LPWd0D6peUqX4uCdOXhImaqLHrVZO08T5dGJdFmpdKWmy0tZ5RhWWtTrbL9NTZlKlbgt1a5wvnzLGtFmZUPayjwBlwzHYnMWRD6Bqk8R124EbwUBRNnciwm64s2NBCG43wmmxiK1nC9zXdaFQOJGJHNp+nBwcIYHsXTQjGbQNWr0iuZBK4XS+WLkV9ropZ7R3lodHLvevzT6TjcFAdesdEgZpnF07uGrZ+NZNCDoXq4jIpVNaRzYXUA3HDB0l79PZmlw0SbStsjbb/wC9VWpTpFeSKlqvtHpFdaH1G61dR7AodOYEte8leNCt26rYgayts9XVAr6cDqXzdph1OlUMzExYmXNKxpCUJKg2SmuUDkV8nMW69KX1o4Hl2RiYlIx1mIxuwZDcP+iuotY8SBSE4k2IMl4+1yv0TKvq2s2uPdI7k8CUBG0btErRzqTKnDM9GwOlVqElIUcJZDL2/CmZ7xIZWMW0a3o4qIpR8DxwBxzgFGTOlAQl7x10c7GSolyMxb2t1qW2tuoASHTQFXJ10Ds7+zjKVLUNdrGkMnR8uoJudp8WuFiuRVKiFsvoS1OmpqRuouXmr9lm0FT2pgLP9nb2skPd/BzICl4eG+dPb8ZCoCgkY6MnsfFSUbQIWhJaMueXLznd3VFrh955VW9kVeamZISZwqbCTWHr1sghXWYkJ5a60bUa2JUFPZ9tB7bO0jb6tnrwp5BXEsr9fAHJbPnEkhKPpXBuK5e+krvp+P+Z/8LfxS9/8wP+6I9+lZIzD9ePA8wLsKfVjjbl7s6aStzdzeQslGJ7SnWjeUB4vtxzOl24f/maab5wurwgl8LlPCOSUT2Ri1VxdN3oVFozACbnOyBRF98BeiOlQilWMjPJRDoJOrltQOy8VTWwL2XKeWKrlW2rSM/QJ/p6Q1snTwu6rtYxUJU5e/fV2vic/ERPnSaFJrBSuMsnpvmO+W7m/lToW2PNE3WD1oXaEpsWVk7mn82J6SzMd0qaVmMTVmMDZynkNGOS6fv19Zdfs+l7bo+PtCooLpzfO7WvJnWSC705G/1wPdwq12vzwLkZ8L51K81C0KwwJ6b7M6fLifuvv+Dy8gVXzO6dWmNKcJLEu/XK9eEtU67mT3rGsAuIZM75nnN5wWl+AUwsm7FX5QS9NjrCdbkxLzOjOUVE/F1Z1Fht6+rSEMvKxw/v+Q/+0r9DBu5OJ8Khr1XpJFYSV1Xev39HSsLrL15ScqdIRT5Dv2vLFd3UddKs82FrBmTjtrrjoHfc4/hUrLzY/fYeCRCPCXeNSk/Cuk0OREPi39JoeLOdbSO1ytSNyVmmYnFpgJ+CdWF1Wx9nqs20JcsheIiJ0jNFxeQiROgVELOziyrf9nUkCmaFJJ3Sm0tamL9eopu6+7rME+v9iV4SecrGwp+MtVQpbG3m9vVLrlvjVitLq1QHSABjEgf46uXhycGpHnIb6oy/4sB9Skw9cdkKtA2pC5NYnC9popP4vevG+7Xy7z/Ah1ZZ2krLQpoT29poLJQ7QSdhKStkod0pZS6cz3cAlJ7pXnFlHVexSooO6X6iK6y6sSVlQWG7wlpoudOTsmqlJiWd70ki1I9XUhKm+czysPL7P/59Ht+9N3tTH6BdkbQR0g/GVCzQPy2DRtvOInRtVJnMwyrSqXU1rS5WhAbN9dh0wYqn6xHbOkCre2xsJi7AWuVpmOiApmust9Z5fuW0cZq8Mq4VelsQWbl79YaXL2ZevPySy90LSB1Nlc5mDPKqrunWWPvK1lffa2YLwqeSQE0xLMGLO0clQG9KksL95Z55LqTckLqifbFxq+sn9/y3wvWLA2NuOXb2lYz68u5opER2wzdcd4BKPQjUACroaIj+BihxQCi7BxpdzeHaNUz8Gpnc+E8H0jDxWXT/GeA1todyq8P/H5dj8gAp2BUiMv49/kYNUAhUNT15G929UP+93+F4tqeoamRd42vPYR31oZ5sG9mBq+O9M96TkU3en2Gfkye4dIBf/rsn5aKyd6fa507h8Dt9dv9HfDnG/klGX3WsFQhwjwEvB6OoY0YQjbmz8UweXNp6ia4le0B5nILIa4hTDSL4VX+eEOM9wuyCZfZGLnEwBQJs2DPg9ljHydcBjIl/XsK6pmRHygcwFuMzxqST82eAsXlCNhMMTtm6rgRCOO4ts2dq9egk7Os/9PqyJNunYWgV38sM8DG5npUFEuZk9OTA7SHLDgIpkbz+35KzxlDKpTjACLXuZaNh4PXZek7JwEfrvsQoM95X7L5m5fBcgv1t9meI0t19b6gD8fhatr+0Ek1zHKyJZx/3lf1wD6Cyhb5gt0BX3YHtfaML9MjC0Gx8EOaSSJJpOZGzMAkUrDDDakqNfYIqU7K1mP3zVKEne18RpYkFQ1lgolO0Qd3oImy3q+mJiN1X146kE8YA2Fma9E5t8iQjHGBOdIk97nkTDhVnIBiTzYDTbpm3zUSkTWPsRt0WKyPpSqGTsoOweUK7lYilBLVal9Btq6bHWArBHNnXq3/3vRRrwbo/Hq1XnDfuNGP2KO47rFL6TPA0HGC3J6FXGc0pgj+cioQpBxg6F090VqJsypMiY/25XbP1zN7VSDDNIF+7o+wDnojLP//Xbvf3n+7Yz+F9ZLcrzbuaHZsrjPR0lyefMk7FwxnwfNBijYS2TGiM2lD6/1LsaU8AeDejlDJJxb7EmMOaEuLv053hEoyP/Z6Uo67G+OlnxuozOdUnIzX8gXbcB91R9W6Z6GQBQ2/dtOqcrRoC/EYLMTsawWPoTyrmSDYvhzO/Ica1jxJCBpC6zxfsDVhagFe972MtntLws88aEhH0Yz93TB3FR82TIwHKKiNz7KVN0pM/ivo9HT4vdOxGI4T975V4vjhodT/bcabfYZ/Yom2+VmT4dsPFwUC/YPHtGmYH1sWTNcHwQz4348Mf0fAvce3I+NNgQDsgFwFnFiuZOpuOGFPmcjlxPs9srg15kUJuSm5pJDOl6ZM1hQA5ggOsijSxz8whm9pc/yiLGAjjMgDdnxFPDCbg/nLh5eme73//l/jhD37Ij370I0opXJfrYIqF/6HN1sb57kIphakkUlJKsl+IWlJ7XVdO5zvm05nL/Sum+czp9IJcMtPspYR9cuASan2kts6GlUu7TLWx29TVlvz8jQTv0N8S921HOXL4Zth68SSuHvaYJairM8aq71fT9HluFwBaTzQtNFW6JppaIqA5KHrUhbMqpJgcO0fEk0bZxeijyVSsqqMvEpclRW2Pj0ZN/WhjZKzDT+63dU/kBtjD0Lwd0YMkyjwxzSdnBE3jjDOZFhdw3za2dSOdogLB4Rgx7bTi4L6QbYy7701npqIx3pbgsjMqOnX3YUd6dSbgurDcrjx8/EBSpS0T5/OFy+WOy3lmaxfO88RcTE8xAkTzp7qxep5dXa2k2TolNguuuwX2VjLaUEzs3Tr16ZgZgGB7KeajKHulTtiEcA+77HZmfD6MRE+MB1HpE+/x2Su8mLBP+2pJ6CgFHatI95W0xy0WkySNONTJJOEXi4FTOWGi/zCYf3Mzu5yTxa9g51kX64C+pcKShUXtq/mcezgB4LFEto6+7uu3lgwocW23kkP7O5OakHvG7En2lJvFDE3hhDAjTBhwmFzU3haAjVVWoQRE6f7UkOkhmNFuO9yAS7f9ln3/p66+hX2NdrWy4rZyW29clxu3dWFKeT9P1DRyt2Uxu9IbOGkiYqPw/X7unB/izH0e97PUNqaJ7avEewcV6GAM4gw9vpeO7XJYJJ9an59DYj1cnRGla3DOLalncjVWZRDn1tAG7zoC3UHo2W/Eb8wtuMiz38Xv7ecpZebTmTJNnrzROOH41AL8rXH9wsBYBLfFM9eodS94eHjgfDkxTdau2sQn7fd125CUKMJY7IN+r5ZVb06bbq1FpDvAgt7aOAD18L/YWwJE98VhmPzzc5rGIrIgro33fX7lHEFhHn7q6MSo3uXoSIF05hzsbWXNsU1PyhG0O/iDHfpxq4JlyqZc9qA02fJrDUaJJe43PztRkweuhJinaxtF+VCS7JuB4SpbowLAx741E92e5tne4uDIPte52WnUe6dQK9US717Rh5gePi/BHIi107VTm3W1M8bbHihayaR9XsxPrfXgaNpnF0lItk6k1rHKnerwuPyew+Anju3nfXv3fS2qOwYS852iXXV6qvnVzMMt3kXMqF67gbXZ7+7M2v/F+rmcT+ScOXsHs9Dcsk6CXhqbEkyV59fLly+56cZWV2rbdhFRZdBfp9nLQbLQmglgFj+ETUQeTs6kmKYQXt/XcmT0bfASs4sKN3dUW4BtOQJjzFmX6BQKp+E0dHIuTGW2zDywLtYVb11Xc1ScNRgOc3FtuRgXXw1uk2Xfc7EZYg/4GE4pkT366Kqk6uWLUZbV+yhjNccQpsnaN7MpTbqLV9onl2ly4Xpz5LbVQIXV12Ov0SlL6c20GubJulld7s6uw5ForfHwcHWHytiCOOPP3tuCaslGjcc7Y0pK3G2F9TyzrKbrNU2JXOCUO4lKfXxPlczy8SPz+cJyd8d8OTPNJ9589RUlX4x1p8rmQ7eglJyYXOi49wpuk+b5NILylBJlnh2cwjS+mtKCnVqsjGjKFuw+PrynrjfmrJzOhVMpzFOhpGQinq3x3bu3iCQ+fvzI+XLH27dvudzdc7m/N0ax00aMPTN8ACQZk7DkZOvPs8YhnJ788B6lbL5Pc4KeDEgIba3jlZI4M8qCsJRm6wbqO9lK1pWUwrF2+9i8M1Lr9Noc0LF1VnGAJO4pM4LvI+h4XNdWymng6ROQYDhcyl4CHrbNHWsHRDSytH7G9Nqc4WzX4/WR6/XKtq2271JxMVo52C7/Ouy1cU4e7tnsvrBtK+u2orUNR7+PcucG3iI8iZAmtfKGDtX39iwG9taboNX097ZtY/PmGKlkIyuoWJlD9Sx62u1B730fo8+AeXtiCaTs4GNvjW1dqasxZvpmTTG2rjTJtNqhZJJ2pmyi+cOT1w7SEGkgiZys0/J4b6w0s2rjnDPz0Cm0eRIgHco17DcZSX34PgBb7SYMXI3BtaybudKSTHy/VQuODsFXz42EaQBZbOBr9eg7+L9T+LwR73tQVSXRPJEhFTR1JPvacLakBNEgKepNOlZPjuzcf2fYx1xpnI91nHl7kwBLKORSuG0ba6vuE37arOh4WTyfPuNYG8PaggoDniwUET/fswEZGRceVluzWZjuZubTxIvX90zzZCWCUiipsD4udGnWrbQpa620qtTFzrbH5UptG2RoWSF3D1rEpas6vS6jwkBQSs7cbgutbpzPJ6ZsNtCYkZUkwsssnCRxovDH/sgf4Uc/+BF/8k/+Z/nBN7/EL3/zA+sgiPtXGt2EXccxZe8MD9uyAJ2SFUlKEVjWldvt5vtfkHyiUyBnuiQebxtgzEWlU6TRlrdsyzvWutB753T+ipTPTPNLK/tNZxv/ZACW2eSjJpwYXnMQhNbW2OrKWhfritmVNE2IFtZl5bouvH3/lg8P76l1M7+md9r6qc+01Qt1Cz+90Vtm3ZSH2+J6lQpzptNM3i0JXcVs/JSQksnzmTK/oJQ7UiokFpsxTaPc7Hgl6bS2sG1XltuN3roJ2Ev4pgaPPGeLAdR1IUpLW91GVYpinBIDGjOXu5e8fHHPPF8o5cQ8ncgpsy0ba2s81sqHDx94fHgkMZFOGUkGop3Od5zP95zvXlCmswF1kX9Qa7FQ0gQYKFFr5fF6ZSqFUmbWWllr464UZkncHq/UdeG2PHD7+I7HD9/Rt5X3beNXfuWX+fKXvuDNqwtbbfwH/84XtIcPfPvta2sqQqZXWGolp09377o11qrQu4FtvbO2OEdxVl0z/0VNSiNAoyf2QgO433+2EwUCJIt18jR2sRSDgXOpGnu8d2tkEgCZc7XcHbf/7uq6rcj4nsTKo6238u4TpADnMXtpwF8/3AMe14lVtzg4IUA9JLpDr7NsldyUNFuCLxXs7C7FzuM00butdeuUDMVj5M4CYv5ITpk5FwOIU8JhdJqav5OqW4veWJrwfm1o36CtBgyjbFQ2Fda1WYdzjCBQcna/DAe24DzPzOczLVkiamudvsJ6s8qGMmVvYJA9Gaek02znSms2rkm8Kspiu66Vul1ZgJ/99K9yvT6w1ZW704VvXn1Jp3FbryzLlXV5pG03+rZZbNI9+XNcmiMB9OzyM8gACdMn7K3bzm2bJw77XsnWn51n8pm3fXZc6x5UPsWdnt7GM4Dq+B7Ngeg4/j2OL9apPnssbzqumZwnixvqZonmYjZPD/Y74Umm5JZKo1A44K6EJE96N2U+3fH6i6+43L8gzyf6bSHIbZ9a8L81rl8YGDtqqcTVuwFOIiZIXHKm5kxztkdy9Mo6me0Ay7hkDxIiu3p0fLWH0Gp8rj65gyOaO3I5DkwNUGf8qS/KI+D55O/NWRnvJAHw2Vu2eN5Y3JH5Rcd7D9AABgA4AouUKCF+rnCs6RW3sDsTSvb3e7J1/C4DTT4+fQRekoYuSO8GXkZ5TLzuYHr34OiZA/q5TRZgRCmHrj+BkDu1eDBzxp/vnzfAmGefF2UR8RrQvfudj0NKiW4JsF3rCEa2/sk47ZGkjX8K4C1TaxsAWViUJ+y8w1d8RtKD5kAAnyFg/wTgw9fEmOYnY3kEZi3w9u52wGeG28HHRrDWrDmBBbWWcW/jME7dGJyjw4g678UPYROIt3U9DJjIDoyNSIkBnPbe6bUaWydKzlzIfvxtjJsH5pa18TIWnIHXHRhC6dnqigMUm6eJ0AUMYCwOkM3BqG3b2MFRG+uYsxzAp7iwsRhYux0C/DDWKXWki4N9MhyX5PtPwFsXG6sMLIvfBKxHiDmOSSwTV7JpoU3TXqOfxTp4WcOIPCRnhn3plj1KIfoebKcuA8yVnEhzIQnU6sAnHaq32i4GpIsmel1Yb9C1UbeVl69fon0ec9Cb2eeUbe5yKd6t0H4ugjMJDViNUsrYW5ISOZnYesfauk+lMJVMyYJoI4lyKsLsX1O2cWyKgYKuHdPqxnK78v79W2NKiHC6nJnmmV0PzexbG+CpdemjdmqPLHH2/WH2s0qjdz/M1drMb12NadAWAvJ6bh5ire+MZV/HqruNDc0mPTJx3E0dlJBweJ4mFuKz7DncKSccdEajmDCj8ewc7iM+d2/G4ueTA36Rhxa1DKgmA5/jarUOUfEIBggNGn/+3XQdfjaACx1AeLDFozHDZyzvOOcdDybCPJFMTsLJO2VlFM15ZPUDU4zOz+o6XiOLflToceRQ/d+fJHXi9xo6Lm7/QtstSlDhEGDsJdfCgd2ikf0VwMSP7RxQAsKPI6Gr0jCAomIZ8uFPONtRB/uiPxm/OEf0+OX2xsoxbO0NNoeLkgy1pm7jvSQ7G6q6DMThnH3OexHtEW0aKI2zRdQkF6R7f3HFSsPUyiQjYRjeWDSdGco9clzD+Ny6HVYvtjDFe7M5Yo7oVuvQeSHkKw5zHo69yli+n1zdfb00dmvsBXE5gdC50kFiSRnylLjzcrWXr0x8fi4FqYrUTlZbMWeZUE9iinbXzzKB6yYW3CEOigUCmY39mzwz2rtVGnRff2JUDVQSm8+JCUVD6p37eeb1dOabr77ml775hpcv7jmdTq6948wP7dCb229rCJEcnVeUzRk2SCKT6Nk0fHIJPwrwctfQzGnd950406BXdLvSlo/0bbFE1PyKlCeySyx0NcYtuvv8BAvD2WTh7sUe6GFPUS/nKiSxNWAJ1cpteWRZrizLI5IKqUyfZUuUeYa6evLH0OOmyrpZPFEctN8000SoqRhYoLuvmJOdccXPwt1HiA67Ty/JyaQApjJ05DSlUd4fAWeZPiO+j5cEHs6RYLOZ/+YsfO+UmZJpAhXXkAyGZ29elhXJ3VxGV82cZ+uy6Z02Uyq23wOkDpuruDxOM+aZZOY5kzMUgpVugMVUCttaSDIhzFY2um5sVWg90cU6cs73F84v7yAVWqusm5VXK0otn27ikEXxwfExCEd9d88JpnnET2J2TUdmLWKDQ5wRb4o8idviDHwSM7r1OEacw//HXWZ/oeEmTz8nqTPRNdhOx2fVw+vjZu3zJA7OwZBjfNB+NwdfBEs5dFEPuF0awRNnlshQTzTZnI/nSEZG6b1aPNMEzZAIP9ATJa15PGYiDBFPt57s/Xu3plu+160xD/Ta6U3HWEXy1djOOzlkKoWUrNVKbZvFN5uNhfoA7iX5jLhTPDmWU7bXusyCxXeV1hYeHt9R+0Yuie1yz6vzHTlN9rw0r0JwWQL1CjA5nNd+/h1OosM07hI9g03vPx9+lciY2/DnGH7Bfh4fl4I+MWzDO3uylo+//Zw+2X6LOuxszH0kOcs0jUYYre97oPduHYNnI+FEHG5Mujjffb/5fgrssI/xcEYr1qTj/sULptMZ8c7YfSz7T5MFfytcvzAwNjlTp9Y6aP5tq9S8UVLhcr5jns/GzCortO6dXBuL15HawLs2h4/usdOh277RHaVX088JmH3Yi+ON6cA/COrl7pDHS8xYhiZ6LKL97/ZNLX6jI8uvlimKCDeEgUMgFPzw98Ms3j10XiRKFRXytGfp83NWkjvr/YAqB0Pr6eWlCB0v3QKc6TYENUnWickz8a33QQtPIdadTOS7908P+s9dAc6UUpimaZTSBHg56psjiHIk3Z79UFYQ43WcP9SFV8XHwEp02w5zG1uhOLtG97kI6vOnh5rPhIM6xkpKIKsDLbvjNphFqgNURAxUsLVo45qLdzckgXYrbXTXe8+O77TTY8AZgFgIhdvcFkzM9PMU7VKM6cVmDLyiZVTDbGulNWVdm8+9HcQ5i2sYMJyGIgbYFPHupRYVWQYqBWNnN+zau2WSfX6nyQWIs5UXxP0fAT/tHa0boKZf5eswC94FLZM7ZG+ynpO3gJ8n65zT+2AZ1tXW7LIsYw2P9dcm5tMeBBe/71QmVIXSzKi3vpc1VA/7pGFO8OY6SpgDnpPbB4QpK1OBydteVzGNqOR6X12ULpmWC/Ns7Kh5nq1U1udhB8bKbiOcLand9MxKio67BjTs8J0yl4RMhToVWjOR+95NLFmy6QGJdJIk+tZY1hu3a0Zy5osv33A+zWg/oSLmFORCma1le5lmGqZ/F6BidoB2da2xVOygbLVbgJBtjarA6TQjKJfTxHXKJK3M0sknY2JM2bTmEsrqzus8Ze8+duXjh7f81d/9Ma9ef0HdKl989TXzNBt7tph+jKKsdUUQchLrOqpOS9dulPhkgKTp7Rkb9Xa7OlCZuXYr87wuDzxXGRvi8cOW7rqQTx0gBx/EuTAqFhupl74cXhuJgd36GGXdzqQDiHQAgAOosXNx/1vF167vK7uJNP52sHclu5A50NVEkBHTksKCpLoaIwU1LUhj4zwdj09s8vPxkr2k9am+5IBlCNut3exL7zpsP1h3tjIV8mUy/c/eYduoqs5utJKdPvzGsK0GJBkp0M/hJIOxHfbn6dOwB5sigyk5l2ys2t5IKEWs++mUMll9ttzJjMYFHWe+IHRtDtip220InSObAmOQN5Ts/kY4waE/k9Sy6LX3cSbstx6Rlj9Ct1KrujljDGOMaW9EXXEwzzoGqFxzpT0BxvpYY4U0GNTh0Nv0OGuGPBiQoxP14dx6zjA0LbFO6sO1H0BTSAlE8B2lWOFI52yVAbdlAYGijdu2sjojDu0jsLUEVABjyl6C+umaDaZzcMlUPHmVxErkMpYgSX2wEPNpYj5PfPHVa+7u7vjyqzdkhdJgff9IXa+UpqSemKezz0Vj0cqtVdq2sWwLa+m0CXqqO7IqIMX1iXwtN22mg6cysvaSE03g1layZO7nM6lDbhvfu3vDL3/vC/74r/0qf/hXf503b77gdLqwukksyVhjTRUhkyWPgCNYrh8erqh27i5nS0iVBJzIxUS6DSg0gK67v7rVThFIkzEdpa/02wfWj99S680w87svKOVESYlGYmmQpFHYrLx0JJJB5FC6pW7nonzWS6izN0sRmmlbamPdFj58eMuHD9/x8PE7ynRiOt1ZovTZdX51xyom79JqQ+hUGnWxfX8+G6t7UbHCr3y2tdluBjKKlZKdTrMxC5Mleqp0sALSTz4z5cJ0OnOqjXXr9GQglYppGUqeyNOZ0/wpMEav6JC6avSeqNUYqZoswMx5YionG+dppkyz6YGCsV67ARciYoz3+WSMx+lCmSfKdGcdKacz03Si5JmmptuoWp8kFNa1UvLK9XpzMG9GsknitNs7tnq1sZkm6tqZ8kpJL1g1cVsa16VwXYWWoSqcvnjN/eMDPRe2pfJw24avWj8jc1Cb/Z0cJBaiLD/O1K4dHLCNjueRvEJ3EEKHpYr44CnANICxsF1hwBgvHb8ZiSKXy7CGQgxlgijzQ50bKKatnDyJIBIJ9vD1o5Os3bPJx/hdOHii3Z4xwLFgjOEAd0qMn20ZZHIQzP0PFMSJK4lmWmLs/gMYMHZbV9ujLimxTn2c+ZYgt/hOVf2MDL+/kTQj2kw70m1brcralVrVEzOeGEgOpagaY2k6cZpPnGbrvmmd3E3PuC127iZJpAnTTfOJ7ngc3YyxXbw0WrprZtPRtlC18u13lZQLD9e3vHzxhtf3L20flDOdapqpCdJBHiJHV3usJLTW535hLB/dY0OsSc7+y8AW/CQaQthWIuqikE8BieFXHdfcMTKMhObhXiRKh/cY+Hj1HnHu/p4pYV0iz2fm+UQpkwGSvi5qayzrSjmd/Jxu9NAn9fu1+EnH7cSdmiyC+7hd0ATz5cIXX3+Py4uXSJnpJGqPJ/pPOTBmi68PB6k1a8G+rckZCN2RexPG1Na8Nrzv/ssB2NoZUf4rPzEDtQS83riNznZBF9nds92OjSyoePacffkkQw4I2uw4nB2J30te4j5kGIZRthEAGmF4ZPhm4kCDiINrEmiwo9D+zFbBsrOinvA19cg68GdK+4KzzYRTNe0+Nbmz7dY57KoFEXv2qbkOAaKuFbR73r3XMd5yeO6BgOteRnn8ffesd4z5k+5neI2yk8GD1RXv+0QbYhxEtnu175lhxmaOezMj1LHn6epBk4rP6+EAi+fBnOqGiXaudTOto952HYjnmSN25w3d8zK4SCXjMLXJzxLMBnuPNObP7gsR6Lt+QwTh83wipTxAiufX6FTkDk8u2WjVTc1Y97avIbVM6zQVVPemEigOfiZEzANrTq9VsYYWdphbLT/eaKGkbBlgIkhMw6FpLoYZWf3e97Ws3bSnBnNxzGcwNNJwDlQNfBkujK+T2iqttmFr0hNQgFGKBJA0uJkHlqIe5k6VYGB2tYBaWjAo2wBhA8DoTYzuLWmwP7OIj6sDgKnQinW5mrzbSkqJ3jYTpXVNp7Ztg+knOYMz/lTbcNQEi6Ct0+JeXmcUeRPa7i0ZG6EZ8CjdNOmm7KBQbdRW0ZRYlhvzupCmu509UDJ5mpDs5dRqLUYiSO5NPTNvttb2kZ121UGjtTYrM9MdEikinKeCJtN7SGLOSXSkEpnIItYhSQ30mLJQ1xvr9YHHaeJ0mkiu8Rb6KR3Y2uYBfKHXzcAdB8pb6+TNwLEkibU21s31y9bG9aHx7u23fPjwnuvtZ3zzbF/pYNBaNm2caRxYR7IzTY978QnTdWBDwjFeCkckwKHdSf88iCPspW8BiA1g18/JpMmd4X0vRMF8NBJpm516GqwetzdRgj0YUwdAZti8Q5Lmcw5W/PyY9NgPqiND2M7tujXTkKnGiNDqokds6LahtbFdH63rahK2VqmemTbdHTwA2pNnwxZrH/cYQbd2tfK+A90gbOdRe1B8/uk6ApvsIE5kjGUENw4aS+SUn/qxu89xYNO7UzCc390T2B3JZ0522MdOMBVd88cz5ebT7J+pyoFlHT933yryRn3/oT2bOCvOdfeO84USdZXiiadI6AUrOJl6zL5+9am+HOqJOvFx0f3dfYnsjx1nqHaqr7/Ewe33jSVi+lX7ve7jNph8n1yRoIokp5X/UjxpNAl5Mubs+XyiFJM5mM8nvnr9JefTiftyQUz1m3WDeuvkLh5UdqSbkHaO/ZiEhjN9J0EmgUlGI5Q5W7MG89/szIsuhdZpMrl/ogemkXIqhS/yHb/2g1/iN379R/zqD36Jb754zd3pxFSKd8tOx5jL5tAbafQOmnTsIzsjM6rJkg0+L9HwKGdrgCKuCVyyldk11QG+95SRMls5NiB5MjCt2+do7aank9rQC4p7CqZs7MewbzZXlgRutRvIVzcT+G8V1Qp9pdcrdfloepbaSWn+ZPZN31LcPDkjl+ROcUfziZYKzK58lM7QlVO6ME/CPLvujijo5otyRdiMucUEXJ985rUmVp2ockJzBSq4jEW3ATYWzWeS0CW5f6ahJ+XMX7EupXaOJtZ1Y11WjH1WRuMPTViHZRJJTpzmxN3dmXk2sK6UwjQbmDZNM/N84nK5WMfsrQ2bXko2/5bONJlMSrjgW4ty7oKWe2tuocqqibXDtjXqurHertCaNVSYspcOWuJPXX6g1uqyGeVJyL9v3+72V0fIHNIVcbA+bXi22+S94sbh92N8GSfwk+P3eJbvZ378TvrhzBsxnThrxtc/eGJeXTdMR6lm+Ln2mvAf/CaeOKu7Pd9jD39jDp8b32Vn5Ixz8BBjPn22PYaJmDPO/CaepMcYY+aKpiExYwBUVIBErBnM7f08jImwkjtxzhZDK1J8LrOIrQkMAM+nkyfDE1FOnPOMaLdorcG2RsdxpRSveiHmyoD2nOx0StaHj8kcGkBoar74bXlAkvB7P/k9TvOFu/M9D4/vaG2xUlCto9wxFl4fyZjPX/Z4PgopcIA4D913i/PxONf7yjngF/u1r1slJJHCDkQlyPH9PstmG6+Ic3KvBgK4u7vj7u7e9mLeK5NQS55uvTLlsyfJLb5A9xm3JSz7XUSMl5/G4Kgl11+8eGGEmkOcDBwW7N9a1y8MjAWbIx66907dKiCmt9L62LRbNdHfrOEUCQdPyTfxAQASc6rUrdnIqnvNr5rXBdEqHQ7WY/yHO31mPJ66TIaS7s7xYYIJQGUvd9mDogNgZHc+/nagueZpHy3SAIsMFNNBMwztGltDfWAa9jFemqmHbfQEIDYHvx+cwS527yWCWSw46D2+uoMxRhsF63Yz5rG30RlmCJ4fx9+f4wiOxetCmDhGP8qvgAHI6XGCfQ0Z67CNzSyHDSuu3RbCvPv4MxxQSRljn7fRLe05cDfmzEGY1vxwcIroVjdCIDhAlJ3mupfYxCEVLIjDEh4HT7xWPSDSwRz0++8WaQVgtK0ra61szbp/lTKNw+H5FWUtIgw9r+aO9bKsNv9xCKuxsEop1s2QNpZ4sACc97IDS/5AGSwIU7EUNMKUk2kSIF7jL0MXoR4A8rh2fNO0MpJTZolAzhGVKKm0skKl9kp3R9YOElsfzbWHYt3sQZr4/dvgR1vspHjw6Q5J+AHDCIsz80yzQaIU1oERwbIXJScrR8sG6AeoLtM0Ik5NhV7m0ZUyuc1Y1uaC566P10CcaVdKcqBd6GqHDcPh2DOfOzBmzNrehVYS0sTozWrgk3Xo8oxe26jdOvrebjfm28J87qY9Vezgy5M5oq11z/rl4VxX1/VptZOKjZGVHVmSo9ZO3cyWmGqSrYOShPNcoFrGrbeNXjdLlGgnz0JJhXKefd3ZGmjLlSUbi/E0ecZRhGk+MZ8uqMDW2xDcr9Wc7ljnG6uBroqvM9iqlZKuy43b9YG3333L+/fvuK4/+2RfhXNqCZ7dWQirNMCnsuskqnrJT6ynOBMi4Pfv8c8hXuqaR0ePPLL7hzuyrGxvw3YPYMzPmnw4d0ZDAkwAvNHGvgtHLc4gm9uK+hqj7fvhc9dzu3+8xhkQgOphPOMMDQepVrc/1YR76To6wLZlpa0rfV2hd07ela61RquN6t0uA1gsORvY7066RqZ1fP5u35EAVvbfRbCUxBqYqN+TqDvrYh6DYCUokgIwM3tlwJgXWh7eOwKVo3yAWc9j96jhLfsMfhqgKXbvOzBmZXARMETSSd2vCddHOMxj2N8RiQmiaZSHJg1QLIKLcCviHIvz8jjX+4dFktCOS5d7EAxA+mRE4l/69Dfh40XA1a3sVERGaeEIJcWBqDgr5OmnjED52TV8K7X1J46JJAfFypSYL5kyJ968fMnpdOL+csfpdOarN19ZCWUuvh83Hleh3RqaJjzj6OsmGWPT6zE7CjmR5wKTwiScJit3O6WCKmzd+pD11Amd2GmamHLh2ozRpTkTHMDzVPjei5f8+i//Mv/5v/03+P73fsirV19Yg5VUnJpnXVgP0Jf5I70PIKYPQakAxmA7JFinyVhmVq4nYw+VXDxQcr+sg6ZCmk+ITjZHZYKUR3JFW6NLdVtmZ6gctXRFxn5sz+ypMehXwDq61c3Zkb2ifaHXK+v1PdN0IWtHzq8+mf+U06ikEGf4pzQNW9aNfoLkO0QKyIWkylQaU+mc5sZUJks26+braEHYrBOyfArGPS7CqrN1gS2KSnORabDkmyczP6OpVcDBP9OwRa0kkWy+vLhvuK0by7Iyum07+8YOZIFckCkhnDlfjME+TSeyA2Ozf51OJ87nM52Fre1+vflYkEWZ5oK7NKYZtVWutwXOZ2tL3KzSZNXE2uz327qyLVe0VaacSNNMSQkhW5KjuWB/jThyj6+ebuBmzWkkCAUGMuxo/zFF4Ts+XPfD//Yz0F+lASIcDUXELk/Z2ICdWUmfrNujvQ1wbFjSUc8mBqj5zwWcM6Tj69P6kLhfj29gt3sQBfv23uN+Dswv8ZhaDhCJBCjTx1/HQIVmN9Xj3lQP8ZjFhcbKTmOv2qNZ45wxbyq2tgkQyZjHDQfTCbKBJ/fcNmXU7N4BGLNECOQ8WzVaN03lujZ7FjGtMYqns5SRxE3Oni7JWJY9B1Dv667Dba3UXvmd3/9dLucLr+5f8fHhHVu90fsKrqE2koYS2phmm/jcWiWqgzzykFgDOs6fEVd+9jrEQofr6UftoKyyJ1pjAQ9flp8D4h1BKHaf7u7ujrv7O0opo3pNkJ2l3jZjWE+Z2hq1tad7x+PhfUfYv5IFxE9AwwDG5sm04bTvDYs+P65/869fGBi7rSuoDgZETvantTau1xsPD48gyQ+VjEqn1e4BVhrGLLqkRf74CLThztjY8OpllZ7BGvXX8mwhMWzSbgw/k0zcg+Tj1x6Mjk06ygAtw3ewvJY3FQ+Yh9F13RV/zfGZeu+HLifjTsZG2g8Hsf3e9eBEPzWn4yjwzRC6b9EdqLU9o28vMQOakg6xu1ab+51CUgt0R6DlouPRYEFE9mfwDTlYg56Zt05uadxzaLD1Q6lpZCF3MDF7UOuGTfZlaPdl2VgzBG5UHZyxUgsrr6vNgsnIVIdGUQTNDb/P3p0CsGtnBQCabCgJkfYjOLgj4vZwzSnD6uLfqm2MmYhQfP0qPMk8xfeRJe0hQm+/yzlTPimZhXVbDSRqnRI6XCKQE/N8sgyvFF8ZnVw8c5ITOmdPI2NcYV/Po6zBV1TqNsa5+/4SW1fzPA8RRlGlbRVaR1JiXRZbR2pU4tPpbO8dRASf/8POPGw3Pf7UxqQpTaJPpAE1vXcX+7Z7AfZyN3UnHDtsNeYVXKy7+n/HGo31HYevreW6Ngchdh2R1tUcxs3aPQdQih/uoYcmqpi4L0R22HeCi59bSaVpj0XJYiIVA/c/Pjw4M6aRk3CZZwtandXTlAGOqJjDlOcz2pWPD4/ktbH2xLJVrstmzDJJvHv3jq0rms7M5zvuX54sCNlW0/zqnYxl7lBPJATYki3wu96uA0xbbpXb40pdF3qvpN6o28LjhweW68KcJ5vRbi3tJXljA1Wmqbg2XWS9dIxS6pXt9pG3P6t8eP+W89u3lGnm7v4lZZ6ZX7+kp0TbhOV24/b4aILSOZsoekpcrw90VR4fb9xuC2+/e8f1+sDDx/dcrw/cbleQKzwrpqy9oS2Cb4YQf3VHJ6kxZnLbM3rm3Lv9Ux0NOUTcXZY8gnXzrazsNiWGHhQBLAzhORkbw4T8d1aaAsFyGG7yMCX2mq1V6AZUW3dMxj43EeWNZV243W7G4vT9YiQ3Ge91tL3H/477SOxrJEoMUfbOZeb1ImFVFBfdBqmuA+JOoEo/MMztrMo+r6G1JMNK7P7GtlUHU8xuPdE3dHsTJa/BLPWHcmBemHKhS0XbITHioJ02Y5H1XA0c652UCqdUsJ6z4IUkvm4cUBPv9ouBZ1ksiZLVW5c7ozV5YJV63h3R5L5G98RaPwRvCe9ibKxP/Lk9hzAy7z7jJP+v3GzsInsf8xfzbmwMG5wW6xG7zS4BkLkPhoz1J+5Y2fwmK3FVs9gt2/uUnAf7frBr1eYkGNHGPmrWiKdHKUoEFQcHLiVEO1kTTcLnMpulzi74XByQ3H/rasza1BtSjMEyn2YudycuL87Ml5mv3nzJ3enMi9M9U564k4sJSq6QGvbvNtFrobpu06s3rym5cLc0HteV/v4Dj1TkwRIJkfRFFfXuwWtbQBI1Z+s2PJm+oJVAKlVNAydJokyJrDDVxJdfvOHv+CN/G7/8/e9xXxLSNrbbjfl8GWwJBWPLa0O6aeD1pCNxkaYEkkn9DiFxPt/RWuP6+Oi+XEdooIVpEkRzSI1CFlpVljWabExwek05nYjzsKcXqEzDH7SmLMHFNDtkybDgAPnc+cIYVSEx590qUaQ3RBuZRpHOeRLuT5kv700kXnRhbY+fzP/Htzfqh6vtiWTNhObzmfPdmfk8s2ydpsJ8uodU6JrpTdhuQsmNXCqUYmXFbsu3PrNpgvzC2CX89MlnrjWz1ImtKav7hpfLnT1nW2jLje36foCRx0uSuWc6hPP8PFCrUGjrBmzUuxOtVdMGKgXVzbdMM428kk3n2f0lS8bN5Fw4X+44XS5M8wkErrcbt3Vl3aKhk3V/VFVqW+m98f7De5pCOd+xbBu1d9LDR0TVmkHVyvXxO5btHf20GjdAz7zXzm/99D0fF3hcGv+vf/ctP/7dR1oz6YNTSUwlcZkKp/TpDs50k6TA/EHzbI+mIXRsHZA4aIDagvK1KkaGGIztMGXssWI6xGA72DOirPF9nMkRS2jMEZ/YIDl8hb19+nMZ92f/bbGg+Z9p+GPjNREzHd7DbsuKKM2GWmLy1jstBVCj42+SVzMFYzkY7Ek9adf2ZzX/mBGLdw25CUU9eYTHs2ZrLKXUsRLYjvEpVxE+ADeURZUNT6Rg2mLWqEPYmlKpVPaeyiZVZEmw1isVOwuETmkdUyj1BIAq27bs46sKGrIlOuazLZ22bnx7gynPvJ9mbg+PPL7/wLY8gG5WuSBQWxTLjwFEUX7v26dS8dXlRkwX0Zp4xVpUjw8sfrBqimgEHt2bAxM5eFx+du7nrzxlY+z/0sPa9P+1rvz+9SkrtWvYEsckAKUzzzM5J96+/Y6cC1ttfPjwjg8f3vHw+J7b7SPr7ULumcePH3h8+OBxr/l1USbJeIIdNjZSwApYYjyJQq88Przjp78P3739jn77lt97VXn33c/43d/9Xf5GX3d3d7x+/foXfv0vDIxtm5W2mPNjApVNzblZt41lWfwwKgzhtREM7064rY29KyL8HIR0OGEeqIQVUj0Ywt3QBChm1+5gyuGn/uFjAveFdkDinZk0jJHAYHboHtSng07aANyeWcpwvvuzAzGe7Ym+2uE2j6Z5fKkeBHoPDrTulFVVdVaVU1MH3dZKACwO6MfH3jWanoFjR/2z43MGMLYfIBE8xnjZWD0tOwqmQ7yP1e+F7llO5cnrjWnnAyIBSNhH7OU2ViIUOi1HlttxnXVVarfuWpbh8AyIz3c6LJwI4D/JZOn+Xj6xREgx7hk4dv6UHKUTDqaNQGE/XEfs9my849q2NoA81TCUNo7TZN1EhOwlWJWUzKGQZKGSis91HLDCWMNqQ0todhpt3A12VqbsjqFnM1ut5riKUNfV14DTmOfzCGbHjI/N7xOnu0PiIzQWcBj3dljH6usj5+wgXUdrRZsOJp2iaI4p8RI0F6ceQHva93ZK+3cr4aiOHUYZ8t6hqsWYazC63K2JaEQ72o0pqHF4+VpQdcaJB7YR65nTkREXTm+9u23wANmDg+h2aJpFDqBIIpeJ1jrL9WbiqmlmqZV1rcY0yMkCHklc7h9RSVxexJ6tw+HAA5V4puS6GSkZGL0sC9Np5nya6a2zrZW6blbK2bxN++ONbdnG3jVmlItBi62lkrNn8I9rW0aZXNsW008D5screZpYbwvz5cLryzxAp9v1yvXxkdM8M5cJJivR3LaNWhvv333g8fGRn/70Wx4fPvLhw1vqtlLrxnSqPAfGmnbX73i6yatY9jOJaaocXxDOYQDbEfEPx8XZqZGNtYROYB5paJCEDX3KxvK8Y98dpaNre8yRD+ZDN2Fb0xDiyftZQYwBZ9tW2bZtL8Hft+AnTv2T0TgA+vH6oZnpp+oO8Nnz4xnrALtREGco5iTjyWKPB/Ns6G1KhAr73VnQ4LY0xi2+/P4GK6wfuARxnuv+XjkZc2XzUsrhOLtNthISzxrHHvYzwSosBEKkW5ys4eMdAUwXiZd44LHbDcGZW8Mei5OQ/H09MAhDeWToRdJM3Y5b4LivT8GeNTWzF/1QouBw3gjUItOb1bP92A9V3QwhT9473n+sDYHmbOIuwiYGxM059pSX9jpY6xVBw+dqymDJmG7MU/sQ++4I0vlviOTQ51VfGK8Pf6JrJ5OH9uDpNHO+u3C+P/PyxUvuThdeTfdkyZSe0a5sa0N6skCnZ7RnuhR6Llzu7znNE2VV0m3hw7YxXacBHA600kFXRelrQ1OipdkCumLJ4pQzWs3OjxLGkskIkyRevbjnV374Q7589YI5iZWpV2M3SJSKAsGoMR/Zkj2WvPZkUBLy+YSQmOeJbYOFsCGbdVoWoBff2z7bSWjeKc6OpkKe7knTmWBY9jpDN4ZGEpiyreeu5gsNjURbfeNL/BzYS2KT2dzePKDs/hmNRGdKcCrC/Sm5nESl9md6XcDtcUUfN9MGmwrMUHLhcnfH3ct75Lqwtc7lzoSgW7MGN6qFlBopb2gSmgq1J1pLbD2bHpecn7BR49oa1HidTiCQ5zsDFjahrRttXWnS4VkrGEvKH8q9NfaiJ0uqJXfND9RdK9c70ZtGqjHdT/PENFknyZQyOZm49jTNrhPrWqLbylY3aq+odwwNu1o38xMerzfSdOJu3dhas8T6upDqxrbe2NrK7faBZftIy40+K9omPtbG77194GdvN9592PitHz/yk58sqFrzsZITU07MOVE+w6Cz7o124mU8UTX2tph9lp0msKfcwqcO397GVmJs2RnO8X7HJPjYSuGDPrmrIzjW9/0NT9bD8Odj/+j+33aij0Dj8Ddum0VG+f7zChjhqf3FgT67L/v5rXb+jdNCefMZ8FUS4p1Vx/Own7RPXuv3F+dZkAIi4fVknATX+bN3Cl+6OaC8qDWru5mrxAmYJHFJAtM7pDy637D7Oh49orp3c5RseySLmF2OeFkDSNvLwuN7T33oSyruzwP0nyBNSC1RaNzdVTj5mR8+csxtPGzqnCblf/8XvnsyVt/7vvLyS/M4Ur45uJ+PgTl7BH9YWzswso/5k7kQj6P33z699rnY41A4Zfg/fnz/5JVf/4ryKsg9Pk8ld2r7S/zkJ3+Ff+3/+ltGpOlwvd74+PDIx48PrMuVt3/1zogy6094WW786A8toL4fI3wLOarwE73hjE2JgGTm6T/iN//Df4k8TZRSWNYFbQu33/qOv/T+n+Wf/Cf/rc8841/fa5q+5h/9R/+nvzA49gsDY30EVBbIl2kiqRmvbat8eHhkmqylapeE5kw+GRXTSkd0LNxEWC2n3o2JtkUzWD2hW4RiehM7WhmXDE9PXBPJgtnWG90DdyJ7gAvzjzor8feWw5ltTouOnd79kFa/V9mfATNYRhbzTSj77xIeJISB/Myh+oQxdvjvTzL3AXzJTvkdht2Dhm1dTfBU1TrTuE5Jzs4GwZ1gjYDNMglHYeUjnTju5+hoRhmQ9vaM5WA7pR2CvgikcknkHGyqAPg8c+AaEOrBnUhyRH2nT1vQ6CYzSvEkwMld+6p46ZOEppQHP7UrGdNNSGIt8/YDZx/r49qrtVJdKyo7c6n7MklTJjgC2YX9xzj5+LetHu57Z/+AlUVO88xpsm5BKdIEn9lza63UttG6Obmn+ULOiXmCKo1tWXawLdBDN05yWFP2vA6Udq9dVy857Iq3r7FxELybaTPhZwcEpjKRSjGhdEk764Pu+goH835AM0dAHzo3yboaid/bbVtp20qZbJxzsQAlOROrtcZWK7flNt4/XjvlvZNh6Bhoss6pxP342K9tXzcGCDmDzMuVrHmBAcPaLZHWo+RR979NKSE5U3EQzFkPeTyTOTilGJvP5m9DNiH14pqJ3lBilDiaYHbXjaMrBZaAUMmcT3e+JqwJQp4mCkJtikymItrqxnZ9ZLk+AHA9vaNME63Ng/HT1PS5mppg6HQyRp70yroufPvuO87nMy9fvQTN3N+deagLy9L48N133B4f+O7bn9G21TQLk7GlerbAxpxQ5bauiGBzLSG4zbAX5qRXttZ5fLyBJN599w7JGf3xbzNNE5fzeazjeSrkVFiWhbpVHh4eqLVyuy7UunG73VjXlWW5EXBSgJDHSxGe8RkBk8NqqIm6ipA8oz3A0B4sYPUuTHvwrslsv1dtW4mYdxotyY67wGBq8w5sB5fIjpa0O6buaFQH8Lqzkte6O+aRFVV3SNXX6FRMRH3dKsu2sa4rrVuTjtAeypOVQkUZcdi/oy2Mr+xjEMzW6IgWoa7pwlj2PsUZHuUvqiTJ+PFjiZCpoOlZp9wG67KwBeiOMaHXZWNbtz2AcwblKO8YwbRl0HcNz/FQBnCLtYsXSbTWvduWjZ/43KLOxBKxjnQk69T1BKLE50aGmHIarKpDCKSRRzdbu6uj6P4+8b5hNMKAOjPBtCLbE5bC0FcYkdceGtr5ZaCAaBo2OLROfKGMQCdKhxsWkKcC6n/Xxsq0z4omQIMx7edxIjRdQgLWSuXEkzUozuow5pKoNV7QZp0Day4G6KXkjEwHLI8gsYbwdASj5sulnD8pDLAuj2mX/FPzb87nEy9fvOD1m9dc7u6YTyekZgPvqtn1Way5Te55AGwP5cwynTlPM/M8Mc8nprnQRVlapffK1myPpZOSsO7sqQiT2FohC01g6Q3JhfM0+VncEe+SORU7g6R1Xpzu+I1f/SP82vf/ED/8wR/iwsrysJLShsiG3sU4m5bVlM02GCOh07ZGSU5FirHslgh6fPxArZVtu3mir9sK8HK3XiF185M71mCoTBOSClImVDaqVNP/6h1p2ZJqVUlioJZ1RpxAqmtXOpAbPSPcBzhNhdaUrRugh6qz3ArCTN3guja228r68SOyLrw+WXLImG7K22fz/2quyF0AswtUWK7K6W6mzCfevvvA9bZQ0kezMVsz+E0LORmw97HY99bMtm6bgXGP10qWjefX9vBTcj9zyYnpPCG58ObVG1JOtH7Px6mwPLxD0vWTv0U781TQrlyvqyUCp4naha2bfZPeeXF/x5vXr7jMhTl5OXhSJKn5g3Pi7u7E+XxBkumnId7FspxRmVhrQ7vrqHZAEmU+ASZX0Hozm9A712UjXVfmhwWVbDBVU6gbP/v4yMfbwm/9/nvefnjgP/ydym1pPF4by+PvsFx/i+vbR7bHlXfvrmzbwtQrKRkbrAjMWZg+zQVzPxWaYOuhNSvpnY6ax9OQW4k4ANxPQ1HNw0cDh3YitiwMP3v3iQVcC7c708jWvdvJkTjR3X56DLWHjVZimEhklJwYZ9uw8Z4g3ZsFRJll7AcZ7vvnwZDdX3kCMXvWoSYhv4F/6B9MfPHyCGjZXx6lWgL2GZFnKoyKJ/8gG5cgtxyBwqg1AURNT5Bgjdnrq/vOS1WqwlU7DWGRREuJlhM6zTA60g+y9PicHrIJdCsbdrshmD6ZuP5mV4vV9jPa76t5yXYAY+4jCWWw+HoV+iZQvTKsMapsPFyxe0pwmeC/+w88XbDTD+Bx3X0jkpC8/JwA/Me57VUuyki8jRH93HRLzM+eotLj/x/wknirU4b/5h95eo/3vwnLQS4EhGlK/MZvvOTV69d88/1XVuGH8Ph45cP7zNv38PAo3L26I+XEj/9K4vYIt/e2Rkyn3MtIYw+ESxJEhWprfppPfP+X7vljf/SL4Y8sa0Z74k9+kfg3f3rmz/6Zrz4zAH/9rp/85JF/7p/7KY+Pj3/9gbHjNdg5Pum1NdZ1s8SfukYUELUNkT2PIMLf5cn+D2zg6JiHqOHBc4eDsXl6U/u+Vhg6RCP8cA0ly1C60xWGbgTwO/tJcOOrjCDlmL30jzx8V4arK0HztJ8Hq+DInHiCSitPx+X5+3HYR8dMQhjbA3AVjATEuylyyDoTAdrumIvsovXPsyf7R8q458F4GLoToRORfNx3h3ZnosVB5eU1kc2Ob2GAVA7/7c/ugpZmAPZ7sxKl5CDgznhLIvExw5AMsT+Ng+UYEu9ryVhhfbA7gh1yLD1CnIVEZPueZp2EfR2PDJMI6jXaAi52mEZWNwzp8yuEaXvvtINOUcyneDAcHPHAogaByXUG9pS9jOd4koE6OA8S7AztAwQIWnP8XazjYym0/e3xcJVR0isM6bIxVvkwbqmlcbiYnlkaQbV2sy+9m3BrMDrj9ZEdDJbZWO8pjXWuLoRp4CHW7SmJMxZx8WFfQyEE6o5QP+jTiSjqZZiJncGSJA+WppVCyljU6iB9jFKqtm6FYMrEWtvZmHIQWbel6uNhqTNSLl5KEwB5OFWCtkrbhG29kVJiuT7Q2gzJun5SigVjRAmwv7/PTVfler2ivVv3svnCVE6mWdPqYG8ttxvaK6dg+rgNHXR43Z3V4z3az43arZg+ZavNxaeFZdlQEdaHD0zTzIv7e0o2sewtZ7IkHh6urOvK+/fvDcDeTDi1tuZB3+blq9D7cZ0fV/xx69s/rM34bnFlYM3JmTaus9PHERKnhq0rIjmzayiIRg5oZ7nE+XjkRsW6HUyi2JMS55hjQIdyyz40OJM7wjbWuXt3xG5fdSQrjtoP+16Me/gcKBaXHPZHwDxmQxyoGeapx93uTiEGno9SR0mQrVtuQrxTptJrH92N46ON1WLCC/s5sd/n0J85mM8Bmo09GK6DgHqzgn4YPwfHzNU4cmac1SL7LMEhKAmwJj7vGGyocxQk+a4IFkE/3NCTRejrZ0yGO9Dhpfd9tejBJzp4COP86uI5TLdF/n5m/gJI9e6h2JpPGLip0sc6cefHGc/+1LE24nMFLxn1EXP/T9TB4zFPiSjnsTELv8H1yvQZKBZrRw4Z9uMRKTzRuTv+wtZ0rPE0yvFPpxOX85nzfGYqJ1LPdt/uGyZneYOXnqbEnAunnJlLYXa2Ts6JrMYiDq203vqoaojEiIjDlof7HEFUt3MpbGMWsxNFhRfTiV/68nt8/eZL7u7uKSvosu7LfBz0tgyyhBsrQ25gcNr16DVh2p21El2Qo0Pvfoz7eacuRYFpVErKpFys3FxNtqN3rOxYTZYDVTombWHJkuYrn7HmArwXCaaUjD0EOjRq4hzuzbSMt2Wlb9W6ZIpp95bPzP6pNPJskgjr1lGttLr6czfWZeV2XUhUSyh7J2YpCcnGdKsd76xr99d7oavN0fSZ4+T+JCgFSRO3zc7p0zwjWWhdLUk3uq4/v3RU38Q6TymR9GBXBE7zzOV8omTT3Yx5El83OcveMZ4JW3nFQA+xwusA+mwu3BOOypfoZCymSlhbZ1krj9cDMHZbaOvCT9898v668Ls/e+Ttxyu//9b0zx4fVx7ef+TD2w+0Dw/060oI+pMiebIX2j5v2AVQcvJyuYillKOLobonP/YzVGleomtryIgAMgJCt1YHEEEIP97GoWNNNQbJ4pO52uOHox1yL3w/MQ6++fh9uHHsZ66dDfFeQughPzVyh/+MhSB6eC//lcfIIvDFy8TXrwQNPWE9+PoHX30PviCLoRl745p4rXxidg/NNwFvtAHO7bSKCwPGlFsV60zahYqwJDF5jJLpU4apDH9n6Hn51b2btbpNsGYf9pxl8sZL2YCxte7njPgEdWfSE8BYFx/nvJ+vVa2x1drQinWH7eLxX+iHgYpwdxJ+8M1T0OnVK6EsAl4CH82ufDAJ4k2cdb2FX3yIkzjGUIdLjjHacd7sv3dgbP/pOcMvffHsHl/CrcXrbe2dTplvvn/P69f3fP3NxbTbJPHwAKdzI88Lp48b96/PSBY+fEhMRZi8u0+R8PDUfVVGR9VIRNdqcgGXy8zXX535/vdfEB2IbyvQOj/4XuJNm/jBD15++vx/3a/PJCX+GtcvDIzNp3mgwahnEJ3uuCyLiZq3GVBut4XeGlNK9pquJJX9bBDwsJpB2dT9IFf/m5xsQ4yW23FQHM9D159o4SgM59eEqhNqKEreUeYAjLoesssiTz7fnAN3yMH1RNLOcAv0hX5Y425w/HCPLHEcAJF1PZYkqrqwu6EMI8jioL0xSij9exc3hnQ3wl4G6Z3zTB/FDtDoEjE5Oh9dp+weGr1uT5hiwZoCBrjw/BrdFf3+R1aFoFDapk7JNTOyl6+5w6sBWnYfL935G8NI+EYbZVo2POQyuFqHw8h+YoCNBQPaO2bnOqY7oIfMO6g/Y9V9MR2DRBsA+1norxDOq2up5CQ7CPUsqCQ0xNQjLmfr5DztLLPkxThd+YyP92QcwUFIrP2uZU0rbbOubtPsbI6SaMsN6jYMMSl5iU84vfuHZWIn2lycvQPsum007VQ6KVunplQmywSXbI013Cp3B4pKEqyMgrHX4jDu3UpnOvZnm5f0CkCSEbiUsmdcqjuzW90GuBlMrHmeKaWwrQu9tp3G7R7CNE1jnVbvhtS7wTbz7HNw2h2ZJMaEsX8nOo2uBooagcM5FK2DMwijQUApM1mhZwvyYm/UVglnLSdjONT1BgKX03kAgdo7t9vq97kxTZHpLYN12Vrj4brYOKQ8NOwcXrL13GFrC1vKvPtpopQT799+x3w+8/KLNybEW2bOl4v97MUrJGXWXt3vslLj68Mj148PvP/2La9eveTFixd8ePczHh8+8u3Pfo/r9YFteUSAPk/DXq+1mcjpADKti+b5ZFnt82TvX7fV7FuyIMR5N6jCdVnsNdpYUuL2/r1rMeWxn6qXBq7LgiqUMiFiLB+JZgjOrDEb/vRq7rwJOkrtVLEW4/0Q9HtYl5KDe+GQqCdZhuMtozyteVy/9XBW9991t331AEyxWzFA6BhYFE5E6/aZXS0YHN0xe3R0s7Ag3l8waaTeGtetctuqdez0srberbzhFz34rWRiB5tTSi5cbwkfGaCFlydGSH74udIMjBIMrPenLV52u262P9et0lv3fWjhk3QhqbDVhdCtVFXUA7k4y57dtc+pJ29qtYYv3Vqv364Lt+uN9XpjW1bqulEadl7rUOOiK6z+/g04YEMD5DUDWL3EsQ97J1SggbiYenIgqK20Vmj9KFAePojffTemWG/NbHxdiVWpvdmaHuB7ZMUtiGjmpx8YX+Er4PNFHJH0ZCu8otai3oXLDFDex9X8kDT2iXGMGMkEXaux9rzkTnFtxHCRxM/F7skeP2sENa3K5K2BakO9dCwCMlUYiczDmhxu5POrq7G2pZNy4e504cWLl3z15Ve8evWS129ecVdeMMuJ7boi1YWgpZj4uShZO1MWTkXol8xpnThlKEU5eRLulGFKO2CecB+uGdtaQ5YA+72mxDz5uSNCVQP0y+XEXDJnFWbJfP/+C3749S/xZ/72P8X95QUln5lOGDB395Lpck+aZ2SeSO4DZZdw0JbpHhRurdHqxuRNF+Z5MoZeu6GY/qN4qeWQ0ZiKlxeqryVjf81ldt8FbstGW2901y3M0x3RKEaBTRsF82+cOmMSDCkNgfBoSlVSA6kkNgJQr1q8OY1SW+fhuvDh45Vvf/qOD9+95eHte0aZ5flT3/TN+crLF0LrmcdFedyUj+uN7XbllmbqdaMv1iAnIdxPM+cJ3rxqzFPiNCdac+0tzShW8ZBS5nx+yavPdML8b/3X/x4+6B3Lpvyl/+j3ePtx4f1SWVvnuixsm7FgNTUGpcKvlJK5vwMUMbuquP7oZBIK33zzJd///tecTsZOMvPq5YllYp5mpunENJ1ZN2OFaTDDN2FDud0qKU/kMtO7NWWxc9/PGQqn80t6V5al8fDtR377d97xcN14uK387sMjb28rv/O7P+XxceHj2xvrbeXx23f09Ua/fqDojUkXXuSNcmpov9F746E2mnqCuBtr51NVXZhTMq0nxSp32M9jGWHGEbgyPygP3TE7QRPZGHVHQfowRn7tyWzv+i1W9t+lI175UfzdvK5lxHNW8pmGfqPDjIMBtkMZuw1N4nrbsjOxuv+d2ddgSbm/MQT93deTveTS/n2owgrDHAxoB3dS+NjCsP0Ro46/FWP2NkIw/vC6MXCWPE1E6aOD3DqUx+yV6gnGvpNVx4cllwxx/1VjBbgA3DH6ihYExsZzfq2TLlKJohiLyacyEUmhAZiqjZ9hnUoJ8GE8m1lnEaFtStPm7EwGKChxN34efXIFyBlyLeONd0zBiBp+dofPoE/e4hPYa185scrl6c9HzPmZe3p+i/6M4aqc5hOX84X7+3sul4s/o8PQwojVdwIRI36KhO3nLo3/130MUkpcLhfOpzPTNLGsK9u2eXd7+4tt+9Q//1vh+oWBsUg8hvMdm9sYEX2ASsFkSgOdf+q+2N9YABldp/Zf7q/B/1YD+Ti8wVGPbjebtuI1PKonE+hZTLq1vR+3JQPHOrIehlOt+uRe5NkqDuMQ92UZ32fLW3cHaX9IB6Zcg8QMUXjcad8sAeIdHG6zd/YZ3VHp7oYqgKwnIvIpkOxEiNMDAyTgUEL59J4PIE+MgOxA4tB4isF0QHKMexw6sod9YRXk2XwOjYm0M9zw51QJNHUP0MzgMA6jCGCf1p7vz5SS8qTLKNiYHZ5z3NMhq/LUHPl4hJMPY/3rk3W8Mz8SuxD7OFAPYv1PS3745GrdAt7kADPoaHxgovxR8uWlifEI8bXfJPtCP84NflCJnXtpt2u9t0GVJQX7K0qUzXExQWWfvy4MsWW1tzze0JO9IjrKStX30ZGVGJps+8PIYNgdxy5KXntrgyrdXeyaJ/Nrw2dvFWLfyeEY/PDds5jRZVIQmkRGPU61423ZPed0aNxxWBfdy9ckMTqY9VD1cS0YYyHp6OT4uXUQ66lp2DHba6F1lWRYFXDwoK43159S05+bjHWV82TBk8Dd3b3NaYuW2PvarbWyrjcLktvGxw/vuT4+crs9sC43jO2AgxV9dK6pzf7dtbM1b5BQmzXZSubs1xZMMqU27x6EfW8t9NWadThrXuLrJdYaAIwe15DPc9C5fo79iksJ+8eT8e79ADwd5lnFuwyGp3RotBLvGOLJsf4NF3Nbia3p8K8Clh6Z5QFy7K5hAMjds7i9C+rNIOJcaj4Gu/bkuBu/Bx2de/vIWEickrt9C/snUY6578WxoA/rfWg79nDeIlF0AMbCw/af9V6NhSEyOkJagYUYY/DQiVa7MioBw57G/Q57xtN7PFzH53pyHrmD2J3hE8xne92o9dznxN+/s9vF8V6Hz9hvoR/mUg9fh/seDNx9Lsd7HoSkw16qr/muZov38oyD4+5zTji46mBM/MbPZYl7HedgsB3iLD2eHcf1vT9KMMWHkR8/93t4buvH8jk808Gn2sfw2Vgd7vD4nMc/+6yxjHv0+y/TxDzPXM7moM/ziVM6cUpn8mb+2jzNFAfeDZDcmFImS2FOyjkrM5XkJaIG7KRdI0+iKUX4GBKrAcGTqsn0ec03jrNmd0MzwpwyX798zdev3vDF/Sum+UxKhcREkg6poKThE4XeX7hdwy8hZAA6Wr3cdZ73c0w8aRvsa/cRCV1aq5e1pi+HyZduSdfcG8kB2qR9JJMMoM2jW9zwPbN/1nCvu9sLOwutjDKYplYea+xdiJL71ju1NtZ1NT8epU+fBlVZO5dpNpkAha0bFaTXyratppnaG1orSYTpVLibEr/0cuZ0KpzPE71lWttAjEmRy2Qg6+X0TK3Srj/0/Ze8bSceb42/8mPhdmt8uDZrsNTt8/g5Z7vJNrSRNA7HMhL0pUzWNOJibEfxQyvKky1Z7yx3Xwutduu2TDZwIM4eR/ZFsoHkyZPJYj6y9m6JOnV2+G3j3fsrHx8WPjwufPt45e2y8uH9R5bHhfa4kJaNS12gLdBvZBb/2kg0qi4o3T9zBxA+y5Jh96fRYAjL8Alj65sp9FTucNdl/348L+Dw76dh/fEOIvpR9x1jrQrHr90ePTVBBxsevqzPYfgPI0Y6Aih4DP3s7JfDW8vxB09e8NRWPjfVEQd97oo/t+E92Pkn8YgMUNE9G8b46UjTjOeXw1uMuOj5+SYp6PNAerYGnm0OHa7/gcntflYPf8PwgZ05vJ8nw7C6/zRmTQ63LRzIMkI0TpHDgH9y9nwymPtrbevufk/ap/nwfj/n3WJhP7vUn+W4Jn7eHQmfmW+J39iM5WwyM5M38Yi3e77M9gcyn+Nzycd9bXz6CLGPct4bcKmfScEoB2P2/q14/eLi+8EOasF+KLSqrEslzUr29sDTZDXgrVoHHePv57HtzRnttNDfSLYQs5cGcTSgTqgZxhRGyUM43ABDuzbJcGJzimXiIFxz7R5J48DeSxL9y9px7KWCB2dtOBTJg/LN6ZGH36uHvcEs6C7m172UKpg6BjB0qnfjsRImyz2UYp8zygOzZQFpFZOFckANDOEG0wwS6yYZC/85+JKyHfIpBSsMNDARB8b2ssj96/kBNsp41DIFwdKyNuBqNXN+wO9gU8yDBVTWHUeoy66Rc+x2amshxrX5wW1lXkutiFg2KcAMPbacwYwdSUhpNuZhbsPKxngEg6jWNubv+bOOuXHgsUVGQaPTmo4yislZYLMLn5ZkOj8P24aImCFK2VrBe4Bg9+BUe008vx4fH8lt4nSeratga3z8+NEC+M3ub55nprlwd3dmXRfW25WkcEqFmi3IDI2bLAkVpSeGQ5xKQvKuAdcPZWm2B70lfU7cVtN2qt6R73w6D62xLIAzApp2N4gFcdpzlDYLDdFE7abxU2v3te4liimNjp0xH7GeszcEUNR0k1rjdn20YNpWOaTJdcr2Fu2oHZ7Wvjzz+vVLRGB5/Ih0W1tZ1TXKnGCKo4Ql0ztmrzQOF8vUarZ5vLu7Y55P5sy3nU25bDdyzpxPE3kqnC8XWr2hfWNdrCtYr1GrZay1yVlrZiv3zq4yAGIPfFqjefl6yVamhNj+aL1Rbx9pksnrwvKYef/xA6F69NX3vsfrL7/k7sU903lmWayDzGU+UaaJu7s7Prx7z/v37/npT3+Pbb3Rto1eK8vjR7Q3zqcZQVnXm5XSbxtL3Yz14/Zh8RjeRPqbsZa6lcbgAf+6dmrrSJlAkmUfVRFttN7ZWh3BZndbcTqdyCkx5Ti+FG2NpdaABohTPX2mE5jR77dx8A/gsYt3A90P6wBPkyRKCvfafS8PwuMHfiztmVI1vyl1e3EwvPZyzb1kKByseI/WXHeuGtBkZBYLWsP32qqdIanspbwSdk6M3b3VxvV2Y6umeZhTRouXQnupuPlOOyvss2Bi2P3eTMttudFrxZI2Ztuh08X7N0aiRc3Gb22hS6JL9g6QneZlB9frlZwSj4+PPD5eud1u4xxoW0Vb9xIcGQPbZQzZz71fG2Kl5ImcJ1Ix1nT3EtMoqdSYJ3Zh/AgezN7IOD/ws4VR+iIH59FXhyQrTZRgOoufG7b+Y4HoM6dQHGgSBenqzLFqjTPCHvZgsT8Jz/DaPKaQMuiHxJX7MsEekBxZf+v7JgJTxzWx7BxoLeQZbA/k5Gd1ayT34Sy7bNp8qDpb3D//2XzY2m+07mOOnUVR3v6EPSn7PrO9aSwS8TZhBlz2HdB/9jlarTtjmoX7uztevXzJV2++4HJ34XK543V6xV26p03GlHh5f4f2xnff/oRtubE+vIO7E/fTPRdZKHlDrw82HtsX9JTI6cSUEnMqnKeZu/MFPRV0yrRkI9+d0RFNSMrpZGdbbUxYJ0EwIflTmXlzueNP/bHf4Ptffp/v3b9C08wiE0kz9Ewlow2mBlKMOS0KbTE25batdA9A1+Zl1B+uSFfOl3vzD2djV5higp9pw3/OpiXmZ6xk61bY6gIkMpmprmTdKLLRk/ENBWxvlUI+nUbgm7VQUNMmzdE3Vb0RTKW3FW0LtJuvm07ria0n1gZbE3I5U8qFlGaawsfHj4Ohp59hb8nSefnmDtLEaU50vfLu8QN1vbGp0uoV7Rtsj0gS7mfhh29e8Pf+sR/w8sWZV68vdL3SdUGKWMWFM1zm6URZHuHffvqZv/HLM7/3CN+93zjpt7C8Z3tQahNaT2hdzKDLp3aqTBPre+vyLQ4CtdqMBd8a9/d3vPniDV9+8QWvX79C+oq2huTZZiRZZ/IolVzXxsPDxrqafl3OE3m6J+eCyITIjKTJNFoLzhIU5PHRG0WZTulyu/Lhw8Lv//5bPjgwtq5XprryvfoIrJynB6ZcuZ9vSF9ha9y2xnVt/Ox648O6sHZlA/J0Mf9+mk0jSqK86+m1LAvramsqnzLSO1TTsRJxbTSFAC2fIAYDEQokQSFEzCNZccR+CHuC+RyENliiiZdXjtjzaRIBGBI7A65wH3egbOxyPkHwGH7cqCg5gEmfwm472ELcvhqjDSxhrebxVEwDuScxHWZVt6/+uTFshHXe3xOHTfY2B2GP0xPgw+5lZ7ALSund/ZfOkNNpRzY7gzGaSzbmfynWLMpjB2U/C9NhSq3Kx8+AhGkfotS1QlKSml5vmvOQtjg8gO8n0x+Lrsj7QHbH6ow1qyVbl/g483R/7c/BcONjGIys3o155uBuziHRAkMSKtblk+tz/svh81U/2/QjJuevDd55XOuTP59mzpcz58uF0+lEyA4Mpt0RuHWfr7VGC1mU4x37ehQJ2G2Hy9QxgWk+UcqMpGyVFLXRmnfs5v8PgDFwE+I8zhC1iwESTLMnusjVJLRarftQyLxq+Dz7BuxOxAzx7siIRKBrTInBEt3BMWB0pYj76Pv0xGuTO5tj2sScgSg3lMiegYlLhu/tzms45M21JMyIWdeaMKzmG6s5xJG5CQ0d2Rd1hO/qz4Nn2fbx3cE47WGY7f1yKrsAoXpZg+tBmbjwDtwFXVckAq9Y0jFWDuGpEo7mbvoZoKCkHd82tFdHAIjum+TpItl/2lQHJVlErdkQQurdgJokqFiteOgCBI1zbM6RKrL7lyjp6DaeFm/Ya0ITLiUPHGKORgS1B55xYBEsn2G1DkdTCFaK+DSLr1nXL8JRFOmoJLokNoWkwdTpVB/XUYY1SqCcneKGtX3G8KWLQAU9KVqE1DO92rpk8pssoEWpk6k0dQSrk09kT1LumcU8DNeYrgJkc7QF6MmESFNQirNngpM7iMW6mQHIlEe2y9Z6BEAGhndjTUNSdFffRjGgqSelJ2OHmNhvQ2hW/ipx35CKgcapG/is2tGto03sAZozIQUkTbbnJQ51Jc/ZSrJcsL/NvhvmtDsySdHUvdW97odCUiu5bjF2JiBKga4Z0UQ/J+pkRr43Zev2PlUUTco2KSk3RDaal1TV5KzFgxsgouSkiBiQPoj6MT7TrjnnkTYpi5V6iK1XzQIdmlQQpcuCarayVCwL//4h02SjzMK7D/f+2XAqE+uy8vbdz3j8+JF3j99Rtxttu3lZbqfKDbxEwQCKRpXOljc2raZt5XpIKdtcG9igtOI2VHY9IXUqlZpYjY+EYw+u8RK2m3BapmY48nAY7XeptLGn1RkI6fLJtmLdGsvmB70ybOXmdn2wq2Ifhv0KJzvOB/XAHjCY3JxjK+Hdc5iqSvJOqjh4CtC1EcWTRzAAGJ1XzdEK1lka76FY2WcHA47cQe0CNBw0CM2PHbANG6mht6dxJoUFdECk76XO2jraOlnEhFfrRr3dePz43sZQFNOq9PvFS/MUdOvD6OoBGAswXbAuadNpckHvzVgW7B2q9jl2lklX07JQv//x83DE9ySHuD1OarbFFXbNYmn3AH2jUYwZKH4Od6uLM6AP1DuviIZ2jQvCqzwpGfQXDz9jd1ZcNsEZK3IY73AwA2pryextaMThcxH6YxL0fdzhVh1lJt1LhzUOOmKMAuA7Or4741K12suHHMHh74c/E96DAsbqxNkdhw8lnPl09M38nVL4Vd3+VusGLpfBtqLrYuBfTnTtpn8m4KqOfltRLvQ5p9pBnWTlg19/8RWvX7/h5eU1ZZopMpNlsjKoXNzO2rlVUqKpUpeFNtk6lZQoc+G2CL11sjYHPa3xzt39PfPjR5CCklG1hFj3crgE9JwsMLCjmarWKbGkRKobmc7XL1/xvVdf8urV97h/8RVpuoOUOYnQeqH2TsE0HYLx2NwXqy5UjVj31+PYWQMHC0hAyHm2ETqsfdME07FUxQNu7bHHLHiNxE+vllBsvTGXTkpKzs5AcoCmtuoJYe+cKKZvZpp+FQtMLRGuMo1104AWdlE6RTqZBvVG6htzMZZcEmFNn4YvdgZvvu8nElYOpynRD2tb3HWbp8apNC6pcpaNE5M3A7pawJ0TVY2pcpUrZbl98pnrbaHVE61nrhtcN2VTT4A4EC7Nxuf5FYLlaJTiuZ+bBCmJy/0dL9+8Ypon16ILhVzzcXPyJHpO1F6py5WtdZpCSYqU8K2gY36gSvJAuA/fNHkypfcN1ZUsC+e88vq0cpc7X90J6wq1qu2NNSEfV6g3dHlL2xpb21CtQ8h/17qzIkQhIVJQyW6FPzMe2h3LEUgThoxwsPUjbHH7uu96d9oPchhBnWAwh+KKJJBgfm0w9LqE8L6V1TdP4BV76xFKROVU2G7d33j/jIgldLe55vPYH46kG+ZjhBZpvDrFWiVcIz9PPOY8ft4TzDX88/F/Y8AO93Z4OeyHy+G4HWWosj+N7n9hCbz4L9nLK1WesqwjnrJ5E8jZS/UYrGNxuZjjWIr7pSMRlX0IXD5JvC+0kah1JM2GvAPw//i/3/hn/qkH/r7/6oV/4B96Yec1cbzFIWqxZ3fNw0gWHMfos+CY+kNK4n/3v73xm7/Z+B//T97w5o3Z6JR2YAyA+nhcsk+IGHtS7cms7FMS620Mpvtq40w//M0ntxlrTjidL1zu7kFkX8Ox5gIzyNaoqLdGr53vfrbyf/6XbvxH/37jeoXXr+FP/gn4s38W5vnwLGp7fMxfMvH9PE0WJ3oZ7b/yf/kx/+K/8P/mt37zHbX/Bf7En/j3+HN/7k/xj/wjf+rJmMT1b/6bv8O//C//Jn/xL/6Yv/gXf8yPf/zBx+x/9tnn/etx/cLA2ABeHPU2FFw8sLegO2dvFXyXqHVj8y43bV0926yG8EoamEPbNnf89xrtyE6nlMlkX+/7lol1FoaDw0ZIGMLb2HXEjpllZWc0RWlWmrKj7MYOqpjzm9QGKCPuEDQjcWti9c49OduGRhspTZQ0jYx0cGRIu5Hes9tHWimkAKrcQW3dD7HubIVyGj7rAA/98VuIDyYMnfe26SIwORiwRXdBB2y2XkldyCNd6N+7HqW49oOg7wGd/YKRhIkAy/zqRJQ59W7ovvicWLJdSL2SkzCfrGV2ZLAHA01i93vcqeqaKUbNDN2o0OGxRLV62aLpDSRxFmIcM36wRjmahoFMmQH2IV7m4Flqr6vXOGB9/atrdpH2cgpVC1TXYEQ217Tx/dIUUuuI1nHfqXgHxOxr4dn1Z/9Hbw7/dfr8xnxyXfzrD65f7Po04/yf7DUQqj62bu/8389FJRWzKP+Jep78gn/389bJkV3xnX/95U9e9ddeQYn92f7Te71/XHm8be5W6Ai0mjvwn5aQH9h6ftQM8CxYK+sObu0pYE9vHwP448EvbXeuxhUZyn4AWvQwfYeS92zNGNhMT3P8atjpRFNhrbDUxrKtgbG4XTuUxncrD8tiTl3b6gge+rahrXHKhTklWG8sH97yk9/58ciY5iLkLNS6oaoulmtlPYSNlIRKGeW39OrPKUhWer0ag6RvHohPVrZt6BzSKzRLNCUpNnStQa3W6bAbY806MntjCpSprkxtBV2BDaQhVJJW+rqw3a607Lp+3CEYc5bcdzAUQZgQLe5E6sBG4+w4OnXdy72CNRa6W3W90bbJA+FEoqCeZQ4fay1Ka8LWN2pbHUgQoESoZcGAdGMS0qmuQ9bsMPYYqu86eOAdnc3Hgcj8WzDaqGRWxBt8eIhBHPRNonuKr1tpNK12ro378qBklHv2w3hAdxpjax2pFemNvj7a+9dCf/wI7z9A22BObJtSe+OCAf+rQ6VBG0nHwDee0eh2lDLx4v7C3/Zrv86LV6958eZLY/4qTBRjhqTJ/M1mGml3ZUIlsT5c2Uqm1ztLpuR71usDazfwJMuG5JnTeeLL732Pn90WSDNdM60JVSw50MUE+qfTBCWhCbYuPCK8Kifu5hPp22+Zl5U//sd/hR9+/1f43je/zouXb+DyJVPq3LPwoQnXltAqlGp7KqXKrVdU4KYbBTgloUyZuWR6XahtxZj6cL0utBO8uH9pvsq20mqn3hrTJDClAzBmNqktMaquPdRhqxttbdwWK0ucLmdSSUylmw/TnbX0uFKyUoqdWhOJj7cPpkuWi/lXeUY0e0MbA0o2FjZdkLRRUuUklVkX9PEdpV55fTm5z1h4L2eeX2uDZf1IzjNwJmtnThM6zejpRPp4gyZkKUwZ7k6Nu2nh1D9QthWujce33/Hu/TvK5UIqmfe3hXVrPF43prry979++plvf/KOD+lrHteZ7x4TP3sUbr7WtHbYOmmLZNLTa2nmiwqJkhglp2nKlLnw+psv+f6Pfsjp7oRkOMmEaKfVhSQT83SmFJNJeLwt3NYV1YxI5nS+I0/Qs9ISbO57ZMnWWMHBFsGOka7KtjzS2o1z+sh8eeT1VzdeXDIvzhN1Mb2y/tMT7QG++8lHHq9v+Z23v8VHSTwsFx5X5e2DctONRh9Jz+pZUs0TPWVWjf389Gp0mhjJQsvFDFRbrRx1MOiD6agHGxVgp0nGJLGu4ZvrnwZACXjFU5TIJiRnTzg21mbSHElMmmRtjVQbsyNUkmUvJ3eWsFlGsXIDdiArYYmkhJC762T5eeDceCaxY7s0q5yQkgaWlboDHn3nwQc5IgUY4i9OXS2B1635yognDkCLPPkelxDVKmbBdSQVDceKuN9fE1Omdv5tOMsuCb/7k8Y//I+t/Ik/LPz5//7k7yWeyLEz63/wP/yOL7/K/Pl/7JcdzNtZcsFOCvmCJEKRNPycXed1MlDRBfm1+vkZ/pbs45UOz4/2gSeMvKYaJpFlskqG4bPtMNMRDDxevVvpeEoTkhVovHj9BS/eJLbwn5ysonRut4XWKxk763OQBNRWhI23gYZWfn3wIcd8PL0HEeG7t8I//o83/vCvwX/vf/7sJiUqzIy19+qLN7z54ksaibUp8yClmOa1iDBNmdO5sNxu/PZf/sA/8b94x8OD8s038KMfwe/8Dvyr/xr85m/Cf+e/DWXy9SH7WlJM4/Py4p7pdKaJoLnwj/8v/23+xX/+N5mmxJ/5z2WW/BX//l/6lj/35/5P/Ov/+m/zT/1T/7VPxvnP//m/wL/wL/x7n/z8b+T1i2uMqYMbKUod9xrhWMy363XojzRvYU2vRAcrTd7B7YBwBovlYFIIel/Q6wcPzNfmYW/u/3Dg7AkHI7ICcgTH4IiOq5p2QvJFqCJUtffJGrlRLOvuAJ569tuwpECHYvnCvpTlwAjbUSTLzLoxHSCQ4/Fj/zlTRw2E8d4uTx48nPLa7Zk7gjb3Wwlk3Vgom++z3aXMoztt6+5kqjEymiQinxTZaHXR5nF3w2c+ON4xEnpwidUe0UrZQxfAjgXtacxV1+hh1H2D+VgGc8GNaBLT3noKjKmTN2wdhnZPSs68CZAPc74GW0t16HiNjIyDs+kQ6LR8jF3FGUkyND6S+EB6wKxqGV0bB3ufnHdKt9VZ98FsSDkzrwJ8jz+4/uD6g+tv7PXi1SuKs/JE1MVdhe7NMILd7Jg/kcXZuaQBKOkweG23fnbpz3NEn197EsCCUhnBaYBOR12WKEgysMJYhwGEFWcKT6NxS+IP/aEf8ebNF5zmk3VYdS2kFvbuyApy53/cWWSjJWxY5v7+nj/6R3+dr774gtevXvn4mWirJEbZXzC1W93lAlq3pgS1brRW6cEcSYlXr19zf/+C0+nkw6egJj5fa0XbZoER3VnZAehZyW330u+YpzgHunbSttFaZ55nKz2frFlDaDQ+6W7bG73H+ztvLc6eYJ51T5CoDqcfYcgsHLWeds/c/IvoVhgsnOEHxHuO9eNnmFj2NpJXekhudbwFja8T1R2w3bPmu08xyiV6Y/gXHJbt/igcbsN9J3nyOotF45z2MtJoWuRlF8l9OHE9LkkytCBTtzN2comH0zzT1ompTNYliz0APDh0+7P8nN0UJaevXrzki9df8NWXX3G6XMi5UNXWSUuJjTI65E3JGF1pVsq5cvfqC+bLGcoZ0Qm0Md1vyGlFyhnJM+fzwLbLIgABAABJREFUPVKV03bj5f093/vyK97VKx/bYkxIL2fsaqVFYGwxVWHOBWpjrVd+8PIVX34982s/+hE/+N4PeXl/b2LFJZMUelMyE+d0pkxKUSjJyu3Fk6hzMlbUjHd07glqgi0xZyVlZZ4aU24gm/t0Jnh/bJATkgTWXU7ZqvX6y8XK7XJK9ComxTAG3AFp7dAsuRmdgY09CyVNJp/gHTFVIefClBMlwzzNtNbYWiWZiIHrBgnbUtnWRk6FaTpxdzEwsIswf4YxRjbGWW8rrSqtOntIDViJzoji0pWpeQfI8kDtlcdH5dtvH/j9nzxSZaGReKwLtTeWbeHMBs+AMWEmyWyxTIfujXeMxdkgLcYY/wxj7Hw6gTy4T2pASs6Z6TRzdzrzxZvXfPHmDefT2ZpD6AaYZpw16THoxeREEtGJUqSQZCLJhIh1zAy9HxO17w4O6CGR3UdpeWTWgwmiHeTxkfT4no8/Xbg+LPzeX/3Ih+uN334vPN6Utx9XHpfKw20D771wTvdUJq65kPLEfDpzOk28uDvxQm7A7z4Zj1dvXtLbRJLE6XQZZ4gZt7briAoGjKWdAWQMOpMMyZIpWqndyqUNPwqwxGxSntzuO3GhoZxd7y1tG7ptfHz8aH+8WMLHuv6qM34tQRJGVJ1p5NYV6VHJ6BFu2PDjuWuHgT2Dv+eRVeQLjBEfjpiWAQwhYiWn4/U/z+P4nNXck4DH/N1A54bd1/HPwemScVcjFzje1WPJiFHF17XdnnC53IGm8X7RqXsAY90Zkf68+XDmHwE8pWOhlpFg9nvaV8XhZndySJAhhAFG55yRbqzuGK7dB/t05FLKzPnEfDozTR1YeP36DV99faK1NmQZLCnWWB8+sKD05bYDvER6FqIhldlaj72rg3X+bLtncjgIdR+XT6fXfjpNE2WaOc0nTvM8mq6Mv1JbT9M0uRax7Y1/8n/zYx4elL/r7xL+K/+gp7+a8s/8s8q/++/CX/i/wX/5v8TuD4evLGZ3pzKRnQDyr/4rf4V/8Z//TV6+mvkn/td/D/+N/+L/k3/ju7+XP/arv8rf9/f9H/in/+l/i7//7/91/uF/+E8+eYS/++/+Ff7Ov/P7/Ok//UP+9J/+ZX7t1/5XLMvfWNH+XxwY691rhffuVNkdcWPwVB4fH9jqOgCH6/VKEbiUNBbsLjjskzm0OsIR353x6Paxa15xjEXizgi9micCru6UlSJuROLHsbRk37jNMrvdN1jDgBJrVm29M1qPzi17ScLuK8ouEq/siDRWgkAY0HDyfEcq7HRe9o2/G5ggTDsVeTzeTjdVVWpoZ7shZgtargFBKXmXEOSwDwodc2hkoO3+2ZLGJwRTLBh/caXEmJ8xDwxX3Ms8PRggfFpx6Csh6oasCb2ZLtXWDmUg/mw7MGZrZyqW3anNAqJoc90P2QYIYHAPZbM752GEQ0+tRnb7YGDs7/dn6ymy7AfjI2LAVrwuwNlYVEP0MRoebDvDr+2gXrDRTrfEHwBjf3D9wfU3/nr9+ksu054pj1IS61z8qcaWHA77KEt+fq3O2Hnyd4RKR5xtTzzHwwvt/VIwUNP+FQ5Kzhb0DhasCEtvVD8QBTi7Q3M5nYmOgT/44Q/56suvOJ8vrrdoGfV2ECi32+nGhHUHe08o7fc/TROvXr3k7/jP/B28e/eO7//S9zH9KR1AXiQnQtei1ervl1m2jWVbXUdmpbaKqkka3N/f8/LVK86XiwcIlsJpdWXbVqirnSVq99V17/BsYtMHAE5MuqGBZ88TrTdOpxOn04l5nhGxAN46J08jGOzddHbsqFZCAwsSSZslWbq7+uELximjNo7+ZkPqYJy5GqWaVkarwQpMgrWR9xLvZu9lrGcHxgAhUasz1zXOOpcfkGSloe4DPTmnNM5y08zR5mXLEiVOHkt5MPxEJsO/i8p4O1EZZytE+ZNaCaxaYOGP5fcv5vSLlX2pKLnbmTp1C9Yv84k+r+a0pzye3/yjPRAbN8SRj3bcVqYn88WbN3z91Vd8873vkXLhtjW0bWxdaZpYpUA33ySniSzGmJw73L/ZOM0Fphlx9sFJM7lupDKT8szl7iWpds6L8vrFS37wzTe0736fh/dXMoksGDDmZY9WnqykUjiVCW4Ly7Ly9R/+Vf7w977hj//6H+Gbr35AKi/J5cw8TWhV2qYUOXGX78ie5Jyy461tA1FKCvH+gunpCromWBPnSZlK4zw3cqnAaok7rVhWPw/x6eq+VlehdWVbKzkLs2t8lpTpOVFdO03Ey89cO1YxP7nWSq0rvVmZ5ZQU0UzdNvfRbDLPJwPp0ylzW2/UtpHJFDJJCg1huVXWWyXnyYK6Imy9srWNy/yZvoYFqlZojXVZ2dpESifQRu+blawBUm3l55qNaVM+sLWVx8fOT37ykd/+yx94f1VutbOl1SUDrrwoDf7YmycfmeRETifTb2zQa6PVm4HyNEQWUumfBcYulzvgu5HgzR6gny8X7l6/5qsvvuR7X37FJJ2kHdYVgPl0No051xfrTUCLnTdpRlIhJQfs0kxKEznP3hE9WRzk1S69W7K5uTaUqsdlkkGyrYcK8uEj6d3P+PBXP/Du/cJv/8473l4X/j8fhOuqfLhuNL3S9cr9aeI0TZQ+0+TCNs2kMnO6XLhcTrx6/YKX8mlZ6usv35C5gFh1iIrFCyZrY817hlazONjsPrSdt2k0w2iuIxyNMj65ZLd7lt/YQau8XOnLQn//jgqwPFospN0aCRHhXMA0jMRDjyDVY7XBx1KPidhLBg1MC4kQ01GNYtn9PsN3OJS7JRn3LvgN7Tf17Npjs2jKsr/E7//ojhywpP0dnj5TnDFD//UJMPbMt/A3zS72nkS4u7sH8j5mB/mZYI7teIF/jjP0rPdRZ6srvbv2LNADS5DDPcRDOLhop67FgIykjQN3rtnYtzru3QgWeT+DDldKmTKfudzfM08r8MBXX3/N979/Hzgc8P9l78+j7cuyuk70M9dae5/m3vvro83IyAaS7MhMSDFBIMnEh5aIZVvSWJbDrlBxKHYlNmWV9aosu6GOUWU9BRWtGtZzDB2FWgJSvgREGkESkgQSkkzIvonIiPjFr7n3nnP23mut98eca+11zr2/yEifT6wx3DFu3Ps7Zzdrr2auOb9zzu9UnWicBu7dfpacIpthO6d/WruM7JvKx+Z1357inHBcMq/ajXkfC7n8EJSLerFcs1wuWfS9Vv4uBVFsfJ1zdJ0S83sfeP/7z3jfz51zdAxf8SuYbeng+HX/aeZ970v88I/A275MMQbFxXJZVDjn6PtOwTbv+bZ/+D4Afutvex1veOPDgPIFP/bYCX/1r/5KfuWv/Pv8pb/0QxeAsW/6pi994Rf8/8Px4nN6MuSYGOPOSOEDOWup6z2Cdzs5N0BLnGZ0PcU8e0wLyJP3R7igtKN5m2dS+AJOGCRTJl/ONaKnqGvJ7hexXN/CVZNnEK1MisJlVEM6bTE6snmJk/Jj5Vy5xZIJ05K9X1IpnfRz1FCqLFgUYcieAJH6HkEKCFh4NGaDpIaz1t5tSPLRtMtyrnNCcDOu7F3habNqEGIofboEU7fneNPeSxEC9fKZMKxeJH2RYjjN8RH7c6YK0GZctd6uVlLMWLW9FBsyXamgYwlIc8Y3553xZ5h3s3hpMlTlzFnPumpQgJOonGbFSLDNoDK9VBlVZsHsJUhmQJSXqEZBC4w1bS3PFIQudE0fNZ0N1WuRcmJxfMnG/R+P/3j8x+Pf+fGbv/prYFqol9BkkhNHrmXiuLBYC8w9Q+32vf0ZDRAqivVeKmaROSYzo+WqpxSrcoaUu5c9MJu+ZJLEvnezNq+cP8wRslo4Qlh0vYEvmePjE27cusV6fUyMCR+KMjs7EOo7lvbDLLOqN1n3+qtXr/J5n/8mNufn3H7+trW32eMszU2Mx0aBMVUupzixmwamcdSIiliq2GoBkhs3b7JcLinZ9CJC1zvEBQhS95sCFJZ2pZAsMo363T6g13P1yhVe85rXcHr/Ps+/5CWcnBxzcuWYaRptHKzSjymMoVvoO0ljcjkjexCpRsw8D8SAQd33vfPVy53RKBJ1Mk2sVpr+5EwJVgLiZMaBOnGCBJbdgtQnjtdrey+n0XFG1ZCt34qjMufElJS6oBoU2kn7eofTKK2SWlmMK0c2rhfTEWx/1PUR5jmStdhC3flM7dNiARoxpoCpKschBCMw98qLlzLDpET8m6jgzHKx4O6dO/QCu/t3uftsh5sSLmVyLhV7i84yG6OHh6AFJq4cn3D1+JhF6DTifzeQYyZY2gg+EOOOmBLDmLTYx/acOOyUfDwrt1vfafUu163pe1itV/gQmDQAiUXXs/CejowMO6bTU9LklBM0qP5V6CpiyuQxkaYdR6Jg8CPXrvPojRsEII8DodOoxN3mjGnYsT27R9dPhH6iW/b40Gl7RDSFCCzaQei8GfYhQ5roZULiGTKNuNgjMkLxVxYjy7saIVDmhUtg7kvl5NEQGC0603lyDqQUlG/KgK7MqCCNZZQEoynxLlukpmO31YqH0ziSYqYLQ10DZW6Nw8hul1h5NUa32x3DONEv1wbgjaTNGednA7tLCquIXxPlnERmFycFx72Q0si4myAOml7pPas+cO3KFa4ce5aLBGhE0+Mvc6yvHrOJI1OK5D7p+/eBbhyBp/aeuZt2bKYt51vH+emG8/tbNtOGRMS5kXEYSHm4dL52vUZUpKjFiCR4Vus1tx56iEdf+lJOTo6JaWIRrKBTsRNQuTnFpEB11vTrnLzS2fge5xb6U4qPOKW76bpgRnaqmRKFByybwzplp4CYpeJLSmzvnrN75i4f+vBHuXfvnPNB27z2Cd9p5o2EgPNrXOhBOs6mBRMLjk6O6ZYLTq5cYb1acHL1igJjw35/HF25An5N0aAzwoSfnffGp1egnqnIV/tEJbSCYyEq0OJdExGMOW+w6C+7j9olVN1eqVqFLqheMMW5UJiuuVKRVjl3XS7E/bbPV4uosSc0tkSvxZgPpPBEWTGSXEC+DNkgsvmhde2mbOB4nkGripfsIV+ZT9zO/Lr/ceTNrxT+6u/w/M3/K/G9P5V4/gwevwG/4S2er/tSPwePNErBU3cSf+cdiX/9c4nn7sPxEt74CuG/eLvjtS/VSOYMfOu/GPh771B59NMfhN/0p6Z6j7d+vuO1rxK+5R8+C8Azz4x87W/8sfr9699wlf/nX3ijBdQkttuJ7/r2T/DDP3ibpz6p4OlLn1zxFb/yYd729ptauCsrFU3OmTH2vO+99/k//4/bfPgDO0TgZa/s+cpffzyjfLb/VZzAzXpV1kmBiHD3DvylPwcvfzl83dfC93xv5md/duL8HP7WN9/nd351z+//bT1aLEyjabu+r8WGlFJqBux/8sef5Xve8RHe/a5neeqTp4xD5to1eM2r4a1vheWqyXHLmQ9/OPO3/+Y9ftmXHPM1X3uTf/CPPs57fmZis4GbN+CLvxje/PllaIXv+ZeJf/l9+s8PfAhufc1pffbXvi3w5l+hjrO+06q2qieow1LFv+o26pRTvaHve9Y58+536b1e+5pA8EUP0rl9fAwvexI+8EH4yEfgFS+nMjKBZlE57+i6Hm86zs/8jI7/F3zh47WPyu+3ve3lOCf8xE88xUc+cpcnn7zKL+bx4jnGwKKTJkXgbaKVCSGmxKtCnvaAsQKGqbJqVSgOjIdkCnXxIO/xdRRgzDbqtvRvbZ8NSk1/S8WroKHTGplYntu0D8WRae5V/PxKihg19cCUxCmZL9sVskGlkVRgLOPd3N7CpVLAsQIEzgr1nNsdXMuvNntDWwW/9odxkiQz3iIzAKQCG0pag7NUjikXxrOSA1wHbQa5rJx4ZwSnqvQo34yePhsmtWS7HQVk2ze15resjgyB7DKIJwQD9izFIcVYwanyU6LSSmSdhsVnq5JROkkNy2RC2hfjqan06IXaXzovqGmuZePS+TODpGINLsZQmV9t9bfS3r1kK2u3c8KiX9jaqQ+q87um5Zrn4Dv+vM790Ac1AmKa+0HmTqxmeXMv3TR1XvdhgfedgYe6bjT6pFR3LBXsSrQiM/g6o8V1rOvW7vaf6WraVyGQne9RQnULj98B4tAcKmxF8n4katmlrX8s8YiaHk3ho9s/b75rye83YvpiTBWwVmbQ8uKMbZpbxrftjwASzMuVCsDPbAyU1KzSL1VryYRuhXddNfJKW+uYNF6c+q0tBy8N9wNzxOYcaStzP3kzaL2mWngJRUBoxb/CKYBTYCBnSopCIfN32JiWddSMfeUUsLYWULp9qzK7Sg/XVLHcGjRS+2p+l3JuNs4gqW0v34kZ840Fr8qzuD3FJFV4YDa+wkNHswLs5jmVWl4ve/cytiXKoQznoZwrkFLZx1Iq0a9zG2uUqjkaUppKpzY30nGYHSrU+6iSXJ4t5pLJBFP8ySo/u6DzK0bl2+r6nn6x2Iv4rQMqjeJtSnaJ+Drco0sq5Y2rV9jtdjx8/6Eqc+qeWtpp10/TZGs1ENOkvFnmyS/BVVN1fOU96gPvlUrAiVcexjzPD9f0WfbJuD7nsZyrawrBjM0nnniCzWbDzRs36BcdfT+Tfoul0RYuS3EeciKlicIxVwrrFGMgmje37geIpXZOmu7mfHXCjaNVQR5H+oUq1oWA2Kg9jSw9I6gR3PmORTcxLvoKStTCLWakhVAMXqWkiGkw5/O8d5LmiHvtEq/7ha9lv1EdZi72k+q8lzp+ZR5mM1BLf0tnBoZVK842Dw+BMee9Uf0IY4ykDENSh+pisaD3nt3ZKc8sl8oD5JwVN8izvJz/d+lRdIT1csV6uaLzXis0jiOgEZfFK69RXJFpUiBp3JyTppE8TRo9lRJK+iy4sNDCUstjnHO2hqHznuAdnQOJkbTbMWVHCkJ31NV3KKmy2J7Rr1ZcWS65dnTMteMTXMqkcbQSHpFxt2W327LZbNUAK9XbvdexFUe2dJKSeqNGt4G5XcTnyBS35LhD0pFVOg2aaolFJyCWXhdMprsqeaQUd0rGw+ikVnALnQeiUadkcNGiyixqxzm8A+8hdF5TQ71DJiFOWjwlxolMIFjkUgHSp2GC5RIhMw4D4zThuw4k4VzgfBg0JTtenAfZd0Q0q2BMVr3WCSlOBm5oOmXwnj4E1us161Wg6zLiAomOG77j6GpkkkHBrSW44OiXR3A2wkf3gbGYJoY4stsJ2+3AdjuwmwYyEecH4jgA8dLKclqxVKP2UgLxjuVqydVr13j00UfpFoGckhrcrlCzFIdqcbI4tKiTkYDUFEpNo1T6Gt3vnXME78jJAZo6pvqnpXRl9sCxmJ1WKI+Je2cDp3fP+dQzz3L/3il+tQTxLL03HSsTOk9YdAz0jARi7ogE1qsVy/XCKsMuWa3XrMRdAMaW6zUxHAGW9oYoh2HhSzTOpeJUdsx0KkDVOTya1koynaVxesU4qo1a7I2cTB6rU0JECJNWA/YWUVT3Ql0YVQcpto3qSxqxlGzPLFFqglQbtOhtrtgX1iZ1yrXhBTOlQ3GW2TBVUKwUmKvaR65/XdBOAMYp8/u+OfKx5zK/9LOEMcK/+fnMX/v2yPs/mfmzXxOYZWvm5z+Z+b3fHLlzBi97CN7+BuGp5+H7fjrzAz8T+bNfB29/gzLif9ajwltf7/j+9ySuHcPnvWqmEfrslzkefSjwti8+4vt+6IzlyvPWL3u47kdPPHlE3/fknLn9/I4/+yfew4c+eMa16z2vf8M1yJn3/uw9/uZf/yAf+uCG3/Y7n1AOcN+Rcubd/+aM//kvf4wY4WWvXHDjlucTHx34n//ic7zlS1a1C8o8R2Z7Tw3HVMesUB/ECP/r/wq3n4dXvEKv/9CHEt/0F7b81Hsj3/IX1uScjVe9q/aKM6oKsZ78m3/9p/j599/hlZ91hVe/Zsl2M/Lxj038wA/C+94Pv/u/hK7SGCuvOsA4OP7in3+Ks9PIy1/uODtV0Oyf/FPdln7Jm3VePPYovO618DM/C8fH8Gt+yQzpfOGrPZPoCvrRHx35+3//w7zxjXf4X/7GF5vcFsihdE7V27rQkRE+/KENAI+/xAJtbO4rdiI8/pgCY08/PfdRnXdiNBCFRztnNhvFEa5eWdS1UfS4vvccH/fcu7fj3e9+6v8+wJj3XnkAplHtp+2OainbpBq2G1X0SgWmSclZoyZam7JcODvyPDEpCrhNTsnG32TMJ7lNozQljgJDlCPThuwUIKLwQFWujzyfXw18PxvahU9Mt42sIkx0AYgpOQ6xjRqr7mUJghJwrqMVLvro2fgrR/Xn2iL1FYCw7yv44Oaf0ofS3EUE57VEdvG0l9xzyS0Ik+38GXQU73F9r8p7ynQhKMoblHgylTLxJoFd04chBHz1OJdxnA2X+UVk3hBEVNHsVoibkfVkBJk5WTqMU6+vOFe5vsr7B1FjIxYlXgQXrFBBgf68nuvDnHZ0AexqgS4OgA+a83XyU1JBkALINOPY3Lvcp/wuaTBqMNt9baOu/A62frxT5bFf9Gp8xWzrhlqps4JTMq8pMYs528RXpooSHSd1LnkzhNpUMCfzPBMRkoX7F9DMl/VTQcB5Kc1DbSHOdl5JgdHI0pZTcI6aKXNF06JMYXXFCJuNXJ1uuS7dMp5zn7vGiIec08XxrA0t55T12ayF5jwxJW9fu5D5fW0ACk9dWe6Ve+5wDTSayvxV632EknJ7+M51jukkaj6b2zT3yRzwXaIoc51bpmimXA0r70Ltf503hQfPZHROgFfF+3C+l3Y2SmOJYK1HLDJ9X07PAM38nTTzC2b5reDYoZpXnC4FLLL5VLePltuxVMmRZuznMbNlZP+Luvc0qZPZOrKkdWukba5AYDHYS8XeVPsizS9SJ7/+0/ADI2+1PaTeq4BMlm6RC0E/tc1l3hS+jK4L1SsnwBRSlUFZEjImxnHC+YkQLPyjbD+m7FCfx4WjzKGu70lx4nx7rmlROULjBCqVEUHlSklzrJWEbW133QKyOSoyrHwHYIS1EIJD1G4neK9OkDJkZazdTFKcLYKqDHmRI6Wy5hgjzjsefvgRUpwYJyu8YDco45+B0aLYVC3JSnyvEoXiIElWablEOFcdQ6icaEWulgrPwzgQU2Iae03ZMAO3ziOxFEbbbyVmFkrARFot8cGxWHR176ixES7Y3ld4g3YUp0UFxkxGVf4g4xej7AeoDIgFqG3kaQGUnXM2Ztn6JdW1M4mmUkpnXmeb8M7WkJRUTzHAUoQu92SEIwPMFosFabfl9nJBEEcaJ5xFdBSpUrzdCgDE/ZoVdqwWC4685+qVE1bLFef3zxinyO58Q+iW9IuO4AXXZboJkmRk3JLGHdPZXbLx2TkfIHS4LiCpo+s0/UTcQqurxkycIrvNhlUXePljj3J2do+z07s8vz1ntx3plgucc8TzHeI9YbUgx5G83XH92nVe/tDDXFuu6fHce/4O02bi+PhRBMduu2WcJiW4njawPcMtE5IinQiIh2lHNj6r2DuSDziXcD4yjmfEYUPa3YcUSbuN6m3dMRhYqdifVE+/D101YmJ0LKYeKFkHKsBS0qqDyapOTlMGcRox5Bx9v8I5BYG88UypXrmv3xbQ3Jk8naaJGCMhRFariHMDu3HHJ599mk88/RRPPXeHnBPLRc/9rXC+6zgdL6a0P383E522bdhO6iAKjk2c2KWJcVK5swhLUgfRC5NfMLpriKiTdnHiOeqDpT+Ck5LinCGeX3jm0a2Op5/Zcb4Z2W4GducTu8GimNxk+7bjsuRfL6KRliRCH7h2/Rqvfs2ruXbzBifH66qbx2EAyRTYcjdsEefpsjoVy/6v4ZsGhM29jepoJYon0AWv68DAzzGqnN5ud8QctZ8miJM6zsYU+didzLPPOYb+hPX1BS9/yRV8L+wkcTbAc6dwthNOt8K9IXE6ZeTKkuVixfXra9bLJTeuHNP3gUWnXJgX+sP3eN+BiLLNZY3MLJFtgvJ7FQfgaKBGLEB9noGniVLlVP8XzS6d0kSpyordz1lshMbBZvJuQ9ptidNQU8O9CEEK79UsW2vRCo/tO0U7KzuHOua9jY4wO+R80Zel6Fizrlt0+kZ7NZ1OZbk056dm/25U0rKNAfBTH4FXPZb5x98UuH6k7f/os5nf/Tcmvv3HEm//3MTbP9f0upz5r//fCor9F28Xfv+vVtA8Z/jen0r8138/8j/+o8jrn3TcOBG++HWOlz3m+P73DDzxkPCNv7lnEqXOGUQIqyVveesjfN8PvYdrVzv+1J9+k/JNFp3Gfv5ff+2n+NAHz/h1v/FJfufXfw6LhVIM3L6947/9U+/iu77jKb7olz3Mm3/pTRA4O5/41r/xUWKE3/uHX8UXv/0aw7Bjuz3nH/+DT/Hd33lP+8HmU7Q9ZeaunLm71U5Se+2jH4VHHoVv/EOOoxWslo6v/Pwlv+K3nvH3/8nIr/mKERE4Pj7i5PiojpEX/VHaBOF3ff3reeObbrBcwU/+xI9z/+5dzu7f5zu/I/NjPwb/+l/Dl73N1q54QlBd6J0/eo9f/hWP8Xt/z+PEacfzt5/jne+8x7f+3TP+1b+CL/ylGuTwpjc6XvpE4md+duDhW/DXv2G/IMn//hG1Lbqum/vBaYRYMm5W52c703nRCLjQ8cwzWn3l6lWPVh3XkdJqlpmTK/qMO3dN35Oit2ec10jrYHtKjBPXry955lPnPP3UOa/5nGPtL7P1bt/ecO+ePu/DH77LL/bxooGxsmEWhVQpKixio6zGqmiaodZ1NO6nqoDvGQvVaG5Ws7L5VsWorJ7C1zVjW81WWxrFbDTqZ27+PT8SkBqZUnlcDBgbo3FPSFZSw5zorIJJyqbY9Qs13ArRrGREfC0uUAEN0VzkGYAr7zwb98js6ahAjZ/BDA1JV6+S050ayrkiuNCbMlyeN4M7VUG3d9YoEVNYQ8D3vQrVlOiCeu+CKe4pThQkuXDfFOOy6zqCAU/Voq1jWa1ofZcSoiymIB8CY9W4KiVum4qhpT8KMGallVPOlTi2kMPW8bXKpz7MYMOslpVx2QfCnA1W5SIQqSmZCowVwEbHpj1mo95CSGUGZgrIU6vYVUNBqpFRgTF75xkYK6DXbOxpFbJ5WmMGVjF09WE0APAMiJW2lDTdNkKjrIFUNuPiOWtAgvl3mnc0FIxSEKOZk8XjfwAUtVEoNfrQ0o7buVTW6AXbR+r/AOqYVJCieuvcPM8r2MTc35k9ss52TuhzWoTgAC2Qtnph0xq7V1FtZgBuBrASSqa5DyEJ0oBPpZ/a989Qytfs9Wdpe50o9qnF5RpgkHEuqTEXC3DIbFRnlWGFsDuXqk/JgLFLFFhqnzagWN7vqxT350n5tvDw7ffA/P8KGsohJlT+3/BJlqk/bz9679ofsydcar+yF+1auk/IZLEokSIbsq6XnOYHFeL09p0LyJNaTLFCcvtvWX5nXAOAZYrSUX/nXFPei9ZR5zlUgMY5AwoNrFAl3xkaipagT3Ol4KJt16XUDETlB2v+XcbZea3IHONETJq6OAOjBcCQg1vO5LyzPHRILgUAoOuWdr6GD5i4RVyuY1N86ZVcvqxvlNbABnAGx8QiDhM2dsJqtaygZS5gvF2TbAxCAca0QzXCZo5bRsQqVFtaJDRRu0CMjsnPkbgpNWObEl58dVSU/p3ntw2IfaCcTp6+C/igv51FmDixtDcJIGIga6FLYHYqlWmY22rTRTEpZpoQc8Slec1UD7r9W/k5rf9T1oJANod0RFKVRV5m0HIeD9tNiw5gclu8pnf1IWj0lTlEC1g8R0gaOCFS/yVyQTITuo5F8Epg33WatjtF4hQJoRA6G72SyxpsQ4QckTiRk1Y4FVf44MwR6tSRgHE6QUlJGemc49rxMVePj7iyXnO627KbkhYYSCglSAC/AEkgMbH0gSvLNQvf4XFM48TgDLDNuVYlU0NtJOdIJpKl0IRDigNpnJjGnZLWTz05ZH1oHiGPqr9a8SSs8mxmjqicI00sytC5qod5VyqlzbJAKS90/ScDJYre6kSBWucxLivrZ2miT4sgFjGQM4PxxSbrdx8UyEk5crY55/7ZGffPNaUqiWc7whAdQ7qgHbDbZc4laiTgEJHg8SSmXDhpdT5FgSgwpMx2gtNdQCSRSKw6j7gOK9BKb2md5An8eOGZ3cqTiAp+T5EUM2myyE5Jqs/u7c/7R3Gi9IuOo6M1N27eYH18TBeCFSnR90koMJbR6uolba8w91Y1wNatSZ36o7yG6qRQ367NaYQQgmXZ6H4Zbd9LRryfIpxPntMp4MOS0HmuXD2i64VBRvwWziPskpB3jsxElky/6unWPcves+w1fTV0Ae8Fdwmy7b234huCuEBOGW88j2U3J9ccHO2RrHZaZqZtUd7QTJJcZbumqieLstM9oEShtdClkMkx6k8bBU2R9a2mwsFfudxB29yo5mK2sauZN43O2eih87zIe+NZ3riCSY0eXRy0dS/J7N2rHN/4azzXj+YvXnpL+F1f4fkL3xb5hz8YefvnKiTwY7+Q+fmn4NFr8Ht/ldmQds2Xv0F46+uF7/vpzHe+M/Gff7nfA+O0tc18N9s39F39tjha6ruI8PPvv8u/+eFnePVrr/L7/+Dr50AM4OGHPX/4j30u3/D1P8R3fecn+aIvfpQM/MgPPcO9uyOf+6brfOWvfTm73Vb17Gni1/6mW/zYvz7jzvOxyqjCjKD7U9lDynjt2yq/6is9x8diEbPwyic9f+IbFnzjn93yzf/7jl/zG3oWfc+ynyvXO9sXs/39pW99HBEtOFS0vhCEr/xKeNe7Mu99b+LL3lYCFmbb8ugo8Cf/9BfQuR3bzYZpGvmiXxb4zn++4amnEmfnPQ/dUkdZv1DuyDaKvhyLxRLBcXLiefzxBQ8/vGyk0Cz/53EzsEpgu1HHXxm2w3lWPt/tip4rtn5sv/QztkLO/JIveITv+s4P8s/+6ft5+9sesf7SNn/rt76rtuH+/VoO+RfteNHAWN8v8cHz0COP0S8WrNdHKuBCx0x8r0cXvG2sxgOSNN+0phYAWPXBrnhPTZvOWAh+8ISMZb6boWLh3jUtqAgpkRqOHCqZqIEYxTg/jNaSGYjwdo1zGshebKAgFk6fkubKhkC0dLGu1+pZKU6ox0bJE4sBIAXMEjeDXIZcXSSCzDjRkudlcvuSClVANdcAOZYKUZTVcRqBQoAsFcQq6Un6unpNTfoT204bpaUzgufiDYmxSYmwd8oxKeeYn7nY2qMauI3QL+BcDVNNOqo+GFCTUv2Z239wX1OovXHb5bpZSk0/q0ZImROGImXBlMO2jQdqSpUP9v8G8Cgzu0SKSdM4i/GwDXYOn24Bp3JeNfKLMZz2N7r67qUKWSyAZp4jxnxZKmqBxzzz+8x9XZSk2UtfDJUCbNbIFutzrH+TxPpmgtR/tzhRtlReGq47rfLT1XOk6Ye9bq4gd27ms0VjNJFAL3QUcAB0Qy3zoHwnzfOtMfpd7W9TXg6Asbphyrxu5rbMs8NlwdVIJJub5eIMhT9RAcN23Qpas6ik7JXJSe3HeePJds8Z0i1GbQGuLXDfjN4yw2w2lHcuzgLR+VYIuItPVdf5WIFpkSZtF9A0cytIXgyk+tNGGOX6a27F5YaA9Vpt7/6nteO1D+stWgDBBivP3VjlDa0ZXcwFKnl421T9PDfKrz53TtU1dTaDc5mcnW0HeX+80CjjXIAs68v2nVQ5MOXda3qMt+Ih46ScTDljhk/S5HhTyMn787mCcQZ0eSPiTTXV1ngrbK1j81A9eJpGq4bWizvKjh0sklj3pmBRJ8Z5FdVQlhovpPtK9BOYHNSosongFzgfGEeVHy6oYpmMU8W7bIaLkuB6pPK/6T4794eIcVmlRs5I1TAoURY5Z4ZpJoUXUYdKGcNxt6v0C+IcvguQS+mdVmHWiABxZT/Jewp8cSiIzbngdY8uadUpJYvQEUQyMY6UFDbKfEo6gsuFcpGFzmn0XLAwOieqL4iD7EzviGgqpE2QeHnqVp2RGQPaBYy4vzFlyhJkXkk6fzFAJEet4K3i11Ltiiyl7asZPNZx031D9bHEtNmonjhGdudbxs2OcTcwDQNdp/xynqRrL5cMgkTJKjiUIMdHR9xYe25cv8GV4xMrdJOtEqmCQSkmpFRLdY5gqSPh2nVyjKQpEjpNPw7dEtf19IslzndkdI8LXU+MI9MwcHS85vqta8ScuHr1Kv/qR36Ee7fvkpYDhMAYB/COlGEpcOIDV3zP1bDgqFux6o64cnyD5eqI0PWID6yyJ2ZYJKHvFFTwqx7pPUMcyfGc7b1PEYcdw7ChXy+5sr7JqjtiuboCbg39RJQ7pGnC+Ss4t6Tza01Nzo4YB8ZxU/csTXmFKQ7EqDpCIWT2TmXJdjdyenbONO7IOdL3S0LX0S9W+KARckRhSsq7KCR2uwHyxPn5hhj1Gu8DXb9QnqykoG2CKrsSnojj3vmO26fnfPL5e+ScWW4UfJpGGMNF82WcEmfjDo1u09UbvEDoCT1EEWIUNjEwbeBnP/ocH3rqNj/34Y8SQqBf9ITg8MGxdJk+OF7z5GNcPVrx0JXA4pI9rT+5yibd5s7mVFMvvYF7FqEtIoSwRA7zBtEI0zhNdF3glZ/9Sh599HEefvRhix5NLLqAl45xe0qaRoY4KCXQoofgcMEixACV1JEUR5LANDpy7ug6T5TEOAjBL8jR4TrlqlssljjnGVOqIPUoI1MyYIyg9o3LHF99hDQsGHzExzMGVuwm4blhyXNnkQ8+OzJMgd3Uc3TtiFvrBTcfO6ZbOO7cuYPLiZP1Q/hOjeZFvNiX6/6YKEtA8N5sSzcUkWRVgI1+hYxLUbk2C2d1mnXx7DTULKZMQvcplyI+ReurVGebQd2612aNFFaQPBtFw2zPFE0zGzCcYqraTAarWLl/lGTPnIujyJW7zNfJ/j4vBmJWiXqgwrTPqFZALnKWClYVHeXqGr7wc1y9tuhSv+rzHX/h2yLv/rD2lYjw4x/Q+/4/3qh72KxkZXIW/pM3KzD2kx9K/BZLAJ9lcXF4q4NSgscvetbHx/UMbxHNsxIN73rncwB82Zc9yqIzOozGxnz962+wWnne99579CEwpczP/tTzALz9lz+uToZe6FwgCCz7ni/4whPe8V131LlRov9NVy56u8eCYiTjvOoAqzW84rOVrB8360Bf/VU93/hnt/zwuyK//jc5rl894eTKSdWNF71nZRQN3lKXP/HJ+3z3Oz7Mv/mRO9y7t2Ea1XbzHm4/Z4EzLmiUlWEmr3ntNR57+Iqmf19N3HroFilFXvOagaeeeprHn3gNr3/dVQA+9akR+AGOT06A/WqNr371a7hzvuWJJxJvf/tjXLt2zXj31JYumVkF+CyRh9LMm1RtzNkZdXF+qx7gzO4+Ojri+PiYo6OVRl+L43f+rjfxjn/xIb7rOz/ASx5f8cd/S+L+euSbv/md/Df/zfcSghYXavWpX6zjRQNjy9WKvu+5cesWq9WaK9eu4YOi/2WiYQZnHywSq0RzZB18jbiaRYGAEkHW8BfUMPHGUWBekQKMFR4E59RLSgV+LH3OOSsNagCQ2KTbU2yLMsgcheUL+ORMZ1ST05PVVZISodOKLtGMVV+U+TjahDAvfrZoFSeWqjRHzhRDa89oN/OkAGMlIq9UHakpI1Uoy6x822SerCJawSC0r/bBQGfAWLE0NWJJ/bzF2x+aCC01vHRDCE37k3lfk6MSgdZ+rQAP9T1Lv7bAmFGWNcCYbjI5RouKK96UfZBExOGNP2cvNdHarATY5eQZlKkhno0lWAzOasY3yntr2rd/1FQ51761bspaoSw3wJid60vc2QEwlrOWm97rt/n+ktQIKufM4Ir1by5QQTuXHAX8VO/UxYit6rWy7pi/L+asNHc1eCbP4zD3GzRDU4GJQ16iAra0R3tOCTm+kAb96Y6y6VeRXACgOUJl78TD55a3rCCUXlS8GyINsAB77dPooHYylcnaPIc5UmQGcsp75tl4LNdYBFP5TXNlPTVr2gR59uzOAI05J8TAVAP95n6elaY61gU8q1xaJgukmsJ1iRRFq7Sr0t8+YLDadfSgI1/iMd6zzGsn5Pqu7XfV/C4GeVkX5V2o4q4qgYcKpn5ZF1Q9ufA+lc+LUls7o9zNyrVLrRIye5gv9s2sjpY5o9V2Sxp4pqSulefI/LiDhmfbI2aVdI52LDK8nR/780pfbV+CzFvwHDUmzcDPTgtPKUHvSqSHKBl9AUbK/et15rzIOeO8J/hg1exmOV3u651O8ZTUSUNWAmQdy1gVf6HZIw4jPIs8cgagpMJ3lqtX1zXp7K7h21IHm4FmXKQLIGtElc/zOMxDk8nZz5ECdT+wSGeKnpArUAO5VpTMDSG0ppQGcJ0CkqUPGqA915HW/3kpoOgc5dBOv3ls9ueSNDNvftNc5UiVsNkWWJVBRbrN+lVdaza/siHcxRkE6PtixRm8pqUmS6fLqXCVta1pnEg513c5PILTtJGuCxX4BMxxqutMI0zs3RBwHhcEv1xrauI40XU93WJpVSg7xCtgpVx0mRy1Vd6JcoyFwJXjY8aUWC/XdD6QR01PrbE7Y0SCow+eVehY9Uv6bknoFIAL3cJSZT1dJ1oBNQouBI1gciVSMJJqJoSNU+0ph6NTp7EPSFiTGcleKxNSAVW9TEH+wrlrkUUpzTzBuegHuTG0MaGkVAmu8LaJlFHSPi5KV4rkNFnBCGrUo3in45AKiFuAXo1qS1kBtjFmhmhOvMH4GUW4JGDMVEyD2IouJcarFYSY1DZJoychnO0iwwi7MdJ1icVojmEHCyaWAR59aMB3gRsSSAfZAgD3zkfunm25d3rOZHl/zhnwklKViRc3HpjGCR8Ci0XP1WvXOD450sqtuURfNPI/Z+MXlsoL50JQkCXNNDUpjcQILiqolWKv+noMpOgtyyVQOOO894SuI0yx8gyXpGgswpfs6ZdLlkfH+N0aiRlZrJlS5t5u5HQnbJPQLddcXRxzcrJktexYBofkSJ52ZJcJPhPMae8vGcDOe+MGlirLkre9KBddFCQ7rSbqMi5nY5nIjdpQ9nPdGzTFMldH8yyXDPiqMnCWd3Vfza2kK/ff05DahVF2jFkn2Tuqtrn3Sat3zTrCgYyr+lquZ0l57OFTctEN5uPR6+0z57c5XjlOVnB/A/c2wtU1PHNPr33sRmnTfpsfu67/fuae3e+StVghFqNUKWmC0Mzr+iLC009pmvLf+uaf4299889dvKEdw5DqHv7ccxpd9Oijay12472CnIslMQQef/wIuEMIgdViyRRHK14Tq07cqn7lNa9dF90Qq/Gox9UT4doVuHMPdoPQWxXH8vpOSrFX1ZX+t7/3M/yVv/LjTNOD3ZBthk2JoHrk4TXOOc3YyZmuD5ATV68qZ1roVpxcuYIA5xvtAw3C2AfG1kdrtgmGYWec4bMuWHbVEoXZatcZWC61LePQKsazPBoteHaxKN/aKhGxjLJQOTFThs99wy3+hz//Nv7b//r7+Tt/+z38nb8N8L8B8FVf9Sq6zvNP/sl7uX599cC++vd1vGhg7ImXvpSTkxNe89rXcXL1GrceecSirFxd2EUZLESMOUc0jCnMBvhBGlFLlIxtakUBJxrfhml9JQpMU5mog5yKwSj7aQ2AKhJFzWvOT2XjhGaF2iT16oFx2SKZcqyRW9E2rOLhTWnSHHW7H24Ggmpa5Z5gaT2o848UAmVre5HzuZT6rlrJ/rio59siBpCq5EhRAEzJdKIAYZxMEdfeqUo2wFT6rRjpKEQY/BzVl2rEmLeqVkU3m/P3DoExLHKpvNsUNcItFIFSoi1iIcGc2zQvZOVA6Po5IqOqG3ZuXfjFXGjug3nlL4j4C4TU82H2tTF2maIi6EbbtK/8ForBQ+WOGWPc6+NZeZzHrwBtewCSo0aJtd9JLfxqilDRnsBSm2UmKi2nWl9pKpAjhLYtzSFYeg12vYbRt+3T/i7jfGCQF+OvFL7I+QJfWG1TbvuQOq8rQL1/8tzExigUEaZc0ocO+/Di+EC7fKQaq/vn2PqoBm0biaLjr/1r0Tm5NX5NHSrKWdGZinxCo00yfubna95Lf1/kPSuAaEwWGZqVGyO18kOXmYH7xWg2WZeFaXJ1QhdPVvBe05ObyJlDCzk1wEf7Uq6d9xe1P3IuFctSO3wHY3TxaIE7+6T+muHlWenci8YTIcVolRCt/WWO2covXB7qrWz4vLJ5nclGijm3o0QY6pqb1Yci2zMN/1GCufDMAShlsjhaUZaUNJJrjroubXEqbWw82vlZwM2crUpccIzGX1UiRpVbkZqONhmRcEr6u1QwbIflhcakOUmN9sWyXlOKsMRYjOv9tKkK/AiMw0ROji70GsETCumtq2CXE/VQ6zgqF453jilH9frH2flRwaI6Jq0goYIwzisZ97DbalpEzsaxV0AiWC6UTLdV8AvR/T5Ag1XTzKSmKqD+oXM+xklT5midbfv3jUl5z/QeVn3b9q+UBCSzWHZAIOe+gmZlPVJkt5jiFXThOtfP88QU3ipPqjwqv2f5m9B0YO1Bnci1zUUsFFlgQEfFlSSoo8WKEUypodMwva2soT2DhAxZU8unaWCcRsZxJMZm/aRS4KSANWZHPWDbdsErJYRV65wsEma5XhFtfY4xM5KRJEh2LPyK0DvWV5bkqJFrXd+zWCzJ4nXTDVpxcRk8pImz3T28S1y7ekTXdxAnHrpxk1sPP8p73vfznJ5tePr2s0wpcnz1iIywO9/RrZdcO1nx0JVrvOShR7l+7SGO1lfoVldx/YIsAe871qslw5QYN5ExC9MAR4ueIAuWiyWOSH8d4rhj2J7hu47eneDzijwFcvIgmX51A5dhdB5cIEuvDlGrkloyIqTKn0hMOgZlTcfoVa/14P2CfnFEylq1te97i+IXYgIfE5P9KGNTnNPSbD1o8Ymg/WpRruK8RtIOWat6SkecesapY0o9WRZMjOSY8foqEOKF8V+tRxCNwvSiwKbvFoTVAt937MaOaXLsdsqxthnP2Ti474TOLejjEdMwktJISBsWYeTh3SkpCQ+tT5Cpu/DM7/+RD/Pu9z3DU5+8w+n5fRJbQj8gaSIxIGglz33oWY/Tu/e4fv0qV69d47Ne+Uq6xYLTs1MWiyWr5Yo0jio3cwJn0UkusDy6Qgg9XdczTZFpNyq4HLXKrnOelAem0OF9JqUO7yc6n5imnq4LONEo4K7rWa1UDnfdQrkefbCdbYFEBciOrl+hX/Zw42Fc3rJeXuX23ZGff98nGPICd7Tgc177Mt74ua9ge+8uu/NT3vez7+fu3TvcG+9xdHJEkIneB3zQ4qmHRxcCXVSZ7gplQbFSi3gv0WxZf+eMVo4v5xvYm4hkDJgW6D26h+PIKe6lVDp07/EWHBBN/kjZbDNmu5ouISrfPd7oUzIl+qhDXdOdqIHtsWg0UpWZSap2gTP5ms3AqJpqUbnsmmpBGojhWriuqCxWAVf1BqkOrHK0XV6eI828LK87wyMGGVZd3XSwvH+f1qapti2QHfi+JywW9KuZ/0r132avlnlfetObbvD4S9b13lJOmu+Oc0JnYwVavK5zwjL0ytPcX8V7x0M3T4GPK6fjk08yjjuGYcfp6VktbjIWagjvZp5aA3dSjGavXtSPFqFjsehZ9DOMMtsGwrvf9TR/8S++k5OTjj/yRz+PZf8J4D7TcEZG+Mt/JXP/vjrNgvcaaFSrNSqNzUgBcVOzp8JqVYAx4e79M7vGc3j0fc9iUYqkzHp8oa8hQs4KhlMBV533N252fOADcOduoVZpdV+4d19H49q1MpPNXnCJ5XLJarmkM4dj0V9+7X/6St7ylkf4v/75+3nuQz/NsPwcfvNvegNf9VWv4q1v/bsAvP71D114j3/fx2dAvq9pk/1yqSHmoZtLn5pCW8x4BfjVc6or2jeKd7MgmI3t5gP9ZX+LU425ADkFaAEsDaaIKlUQC6iigyiNQJmf4swDdhgtYw2geMn1Fq2lKNaWJkVHylunRniYWCmyZe9ojeH501xBsSr+9vqo/Z1neaLtpb3E0jmLgMSBzMBYdirU9uygYlza/bJTz5MzAvbKB2JtcF7ITr34FQxr3rOOXXnJAkqJGIC0D17oe5W0s7nIAEL1PGYblyZxsAG9SttK6LENVZNqOyv9B6MhTR/O/9v7jjRvRJSfIrHFjFgtXdP0Y679hbVtflauoJswv2u7EoSDdVHb0/57H1Sbf6xqbDmvzheZ71zftWxoNi9a5a0xpGTeJ9Wgktx8ryfMSVTFc2D/Oni3vNcvpbfmLZC5aXMzGmBL8rx2y/ov2MV8zQwmXDjsZbJVECzjOyN0eeayaedxfX8oFQsLKKUPk7qWyOWebRtyJbrPBcCCep/5fgX02Y/4KzxWpUpbSwCvTgobKzf3QCypTKUdORNRgIIa6ZOsbSq42rTDnAoRPE1/l/ZeGLW98arVhC8Zg0Ng+fBzrYTZrtgGwLRnXgYgJkvpK+Nco+hK/6NTN4lgBFS1X1rpkMvgtW08eI226bGCGjOAcQEYay7Y23v2lO9scyfP52fqv9u5kgwYV36eOPPt5fl9syk0qQFVYjwgLq9z9pJ3rp9TwZYZLBY0rMVirLOr95irTM9ryofAAk2jqYCOGQwiVCLi4L36PRuAxYtWUG27RaSA0a0eMMvJXAqSOHBJAeDCt1T27TnCVyOBSkR7jFG/szHJBuABhV1X533dz7KmLZfz7NoSDd/K7tlpIXMqO3N3zKnq2drmbE7J/rwpw5NF00+rfqKpQ5JNJDXnNhOq3r+0SXl67KRKSFai+bWtKU6ahpumysspzhwvpbBSkacF/Lf0G52zM7ir81wjbKY4zXxKTeGKtCc/mffMS3fzdgsQ26btX0Xe2NC4ZuzEKC/EeeVhzOCzkO2zUowj5cQ0RnIcGXYbyCPOBi3lZEm3jutXr/PIQ49w++4dpmnUqt5eEC8EJ6z6npP1EddOrrBcHOHDkohHkmNiXgMkUeO+OmjVAeso/ExFv/MKTI1aSXHA1fSYVHjkJJCdt7SzUjU3V05U7Z7iZDG9yZVo7rIMNGsj9EsjLk8aaSnewFpzLEjpb4tcd54smVDWjPHjlcLmpehESd0MAeKka3A37NgNQ61CmG0iKx/a4c4DOQ2QRkQ8ziccCZc1hc4lR8AySjqtkDqJBy+4ZY+4HqTTfTM7clrC5HjuToS0Zd3d5SgNfMnBMz/6iTs88/yGe+eDVtjFggIUXiFn5frM/uJ87bzn5vUbXLl2la7v8N5YxJoIUt2fdE2EEPBdR9evrCCYB5KmC8ZoaX26ClJUx1dOEZKjgECpOmbmteG911T7LhC6TqMtSZA85EhOgu8V4EuuhxQ5S3AaM+dDRoKwXnQERtJwlzvPfZK7t2/z7HPPcP/sjOS1Gu+wGyALLmbyeJFLaBzOGWMwXidHdpnJ2zo1vjOygu8pw2gplVMB0WM0yohISqMFLui9nTmMc4yaEj6NVIeUiBUk0UqmaZq0emqKJtfyvA8LFGugzHUF1mxFZjEwrOi+s7xvTQjmX1V/zeUZ5Tn1XFuHdZ+T2c4sd7pE1c2NEfrU8/ZZ/VIvO91m7m9g0cHxSu9+64qe8snnS8NmeZqBTzyvd7l1pXy2D8DNh1T9K7bZEJfoWw89pMDZW9/6CF/zda+Ye63YjrZvJdNnQLhxU8OVnvnUjmXf44OCTH2vvJzPPqthTcvFgmvXrjFNI+MwsFqu2G62nG82bHZbhmFgN404Kz5253mLIJQZLAW4d5q5cw9WSzi5Egz3mHu19IAA3/3dHwXgD/yBN/Brf+3L+PF3PsPdu8I4COOYOT1tTq467OEAzv0o9eT5u6IyPviQOWDC5GwueuHhhBExuiTV3558suedPwqf/ESCN7fn6pz4xCf1s0ceodoyeps5Ymw2G3Nt76OPHPE7fvtreZJf4KPhl/E5n/U4m83IT/zEU5yc9Lz5zY+90Av9ezleNDCGaB5s8B2IU+9ejEwxavqi9xaB4AwNb0z7vG8gVSBkhqftPB32YlSIK6CMNaEkVjak3rmBSiDb/iEVQddznVXJsse02vMli3maZnJeJ6o8pEL07wMZqUEF3oAnsrMQ9KibsigvSI1ya56zv6GLnTPzZcwCoQjXGfAoCkc9MathUYVpNbJUNBc+lS502ge1xLWpz6lU0LrozVJy7tJHuilpdJpYtZcipOcfNQZmqa+KjKNN1ihC0bsw90zOZImVrK+tplk8+UoxWjooUcC2wqEl0uZCK09djYaLkdHIkuce2I8+aiNPMnO0UNxNBrQanXGeN7hD0EekHe2ZhF+/u2zjuPwQqJV4tA/zbKQ2hlawSLxWbDkXKFXhyoZeK/cdzMUE1WgG6KwvSzW+cpQNuyhdatTM69qJo5PA/tsLMlNA773bXn8IlQtL33h+aD74Obz+cE+okVLsi5bLxkDMAN0Hb/Ll10h9cwMAfAVBykscFhuY2z33U8o7MtM83yhgxv5z99d7aVpHziafUlJyezu817QI55WDKNrzYsw4lwndHP3FWOSumGFtERq1wIOrCpBkwz5K314yHu135b0BTQVmlueXHQ8CzRyuDkXOLcjSXHPJ2tsDdObc8ubuCsK42t6s6fJkqLL6kvYVzbX8uafUZYZhtxcpuX8YYGDASSliUqLM4jSHuFda4RzLKzb9QLPVZaasANc4DqSU6IKracnF+C+VSKcpMk0T4zgAGRe60mFAMWGLd7Lpw7KF5xnsKu3W+aPR1xUsM9BWZJr3JDP0us7jJDBOA+M0oVVA50d1xnnRh17JyEukawIfvFZubqL21ElDvX+RNAUY1uZkhjiCwGKxUKNpUu6ynHJNYQhB6RnGySIvTIn35vBQEF3npGX2kBxVvmofaUSAS5mcHA0+W2bK3G6L5k4x1blaoOAxqcFWKtUWHUHnbTM3bVfV9xV735mLqxz7Er+5tt0TigfZpmqO0dKl540upUgaB/2dNf3NOUcoe76VGRMD7HMyfk1nfZENxC0AL5nMSDS0ahh3NpdjHTspaZXF7BLBi6t7z+GxF/lqe0HWPCqLqFcHQiAZkAnBaVXXlLXK3fluJLtAj0YieO8sGidxvtswjTvO7t/BSWK1crhc+mYkJ+FlT76co+NrfPTjH2N7fs7u9BTpPP5oydIHbhwd88iNW7z0sScYZU2k53TUcbiSHYJn2fUQR6aciUmjPWFBkE4pH3MiTpkpZi0INSWG+2dMYcs2nNMfLemWPbhjnOuQ0OsYZo1WnOIAOdIFjdD0RsafUjZOGGVTE9NLM+oM9v2SVdeT00hOiSkX/r6o0TK96inOB9vbnOqMdKSg3DviAgkhJgPpUKBjipFF5wl94N69LeOw5d69u9y/f48pRTLGJ+g16j1dAoxN21Pc7lxTT/uAE4+TERki5B29rEB6jhYrsjhiDLi+o7tylV10nA9CTD05wpQ74jjyvg8MLPyWn3//ba74kd/yyv1n/uhPfJRnzjJxjOwmlYcxz/M4p8w4TRd0FYDj9YonX/U5HF05puuDgjPWL9Ok0ZQwp7qu1yvCYsVyfU3HMyr4Mw6TAj0xKsjtHWm0avRxRLxolHeMTNPINCkIXZCmvuvIWViuVsSU6PuFpl9mW+sR/CrAIjOMK4Yx88zTO5473XFvl7gShIeu9Mj2OZ75wNO8+yd+mg9/5OPcHTxRPLduXsWHjvt37xO6LfjAOk8X+uPu3We5ZxFjpAzek/uFplFiAQ8ZpqhfjxizWtGvbJ2mGJnSQMwjPutM9NnSJqPS4xRgLOVoKcwOV/bQ7Za42xLHQfeLkkUjMqsCBogF71A2SuW0KxFjJVpMbD8W0E1ZZOYMRipvmqrrtgvv4x8guRYGMEFX953ZqdXo7K0RWfr2HP7N+zO/9FWu7vuShX/xLp2nb3iZVN3kTa9QspXv+cnE7/vVJT1wfuy/+Am9/o0vh8KfVij/ohlptUlOubp200gIovyF6UCnQ/glX3CDv/Ut8H3f90n+s69+smoP0gSdQFOYKMMb3niN7/rOj/Evv/cT/O7/8vM04jAEQudJGb77//MxAE6uXOHJJ5+s4Ok0jux2OzabDc/fucPp2SlPP/sp7tzWTfv8LPOB90989mcbYGzv9o++Q4G2L/w8z2LZV9ugPYrdfu++nvv4Y0caEeal0i789Hsu2ieqi1jGjo1x0c1LRGPTDUwWse6kZAZcTNcsVFHFLsgoqKj0P06j7or9bCnUMe6IceRzP3fJt/0f8N73Jn71V0Khdgc4O8t8+MOwWsGTT5YGq/7lxLFarlj0C5uHphcw21ReVK8Lpkx967e+i7OzkW/4hi9gtboYlfvv+3jxVSmDcja4rjOyelVUcTpxXF05GNdIrqU4SwRF+bsahIqCYV9U6CSJpQB6DeHdS18xww0paTFFnTTjc46F3Ac+MMlkQi0zD1JrzOpTjNDWFFHTjRUWMGJmMf4FZ893liql1VDMA1mjpGaDSqQ8r+1d9arRGGu5xKQJzFFUB/ezvtNqSXZVipVAsYTaavXOxugrvBFFobX27G/cYvcs0XcqiMq7UZTyOi6Fj+IwtarwoMyGl6aX5Logq4QolasqFaalhjZqfingTgM4lggXPb8sT4ucyCocsohFuNnlppinjBoIe8CYKYKmYOf6HnX6zH1VpD9FwJcNZ78rdZ7ZDLZNtewy9ZrSm2bcFq6MsiHp0MncVXbTFqTIOTMmqenM5V2ltEmatD6BZKBqsnEYx0nbmRtAus69VpiXUHY1CJMIUlNg5lcvHpgyJVqjthg6iK7bGklg7W43/9qPeb5Hytnec06xy4eXSv3fRWDSvLtVeDePmaP4KA2njNS8Rm1G2Lhq/pRtlLkoDLmeSVWQWgCtCCN98iFYq/O4zC0FQsRbGXk/v49zGRFNt8hlr85aWbf8o8hX8TK3AcMyyhwQNErX/nZJ7LXmPnwQMFb6aQbGtFJELfCR5vvudWsz/+f0YakDWbyeLXiZ929TVx82Pq2XbPaUsXdFnc/Ngpb5NhT72l6QEqciWJvK2s1zddd98M7abBGWM8Z2CcjX/N3OycIXVa9L8/UaoJX3AVkBrfBKBQYVd5GqfO1F2DXrca8NeT9dvAXG2PP8zgMqNs/m3ZpKOl/vQ1LC6Tgg3hmPjMqNlCdIiRilKQRhTq2yHtt9ul3bh5ZEGYuyH4juOynH5nq9JlkqqIgQp2SRK1omPtUxVHms97Jn1he1702GlWbVyn8V0Zw5F52VrkrRIv2aeajGSQsMt/uDs+8Lr2Wy7bDMlXJWk2ZT5FgzJ2uKkB0OTd1IziLlnXL4VFXblqQr6Jzxv+kYaZf4sle6sh/rT42eTGU8bL9FiddLwYoyJiV6xYtGSBXOsVTmUIlWvgQYK5yufd/T9z2Ty6pP2lrKIkgccXmkVCt1KUAWhnFgt92xObuHy5FV5/GLiNARt1tinPCiVS1DUKejGjulOJRHfMfNG7fol0e84uWvYL1e8cmnP0qMkWmzgXjCsuvx4kgxMQlMQHaaqjnGhI9aOS9bP6VsETJRo1yG6ZwcB853z5pjM2sEWRZy7Ej0wApxHROq3/Te9NGiT5iDIHhz4JKNtkOUCNpB6DRqJ/iu6iA5legkA1KNPmDmUaEaY1Vemb5fnNzt0BW9MMbIbrcDSURJDMPINJ2R04BIpO+D0WfomhkzpO4SA8qKFpGBKUOOkAdt75AQP4AEcpgAIeYtThaspKfvAsuuZzvBdoRpJ6ToCXQIiXFMDPES4zOsWK6NazkrZ9mwObP9ziL2shZFOjweffgR1us1i76fs3BScTSoDeWckuCDpqGGvsf5vgGCDEQzoMuJ8g2XolneKfAZnEaQFQeZRo7pKnXe44On6wJ93xG6QCTC5Eij6lpelH5iJ0smEvdGYSueqw+/hKNOoyxPn73H2cee4fS5cxgEbyVgM8I0Je7fP0O8V4eFz9Dv98e9e3e4b3ucyi5P9gqMOUufJGVi0mCFScy5i9FGTFYtdYpMbmKSiE86PUNWPjIfM2SLfs2ZZKnsysunOojfbsm7HZNxHpbIoJmDWSdxiXaEIpfEIp3n/bCqRjLL0WoTNPK67GDFuVvMhKKnHXKG7c/75s8MSEe9AQmFEOF/+vbE//T1PVeP9J4fv5342+/Q737TFy/IBLLA539W5rMeTfzCU4lv+b8yv+crFVjPJL7vp0a+/6czqx5+1ReUz+HqsSP4iaduQ8xBs1lEbek0wfZ8y82bC559dsftZzecHBceTz0+55VH/JI33+DHfvw2f+Uv/zS/43e8kvVR62zPfOAX7vPs7S1f8AU38c7zti99hG+5+j5+7J3P8M++7QN89Ve/RrNlxsRf+sv/ho997D4AaUqMWwuMSBmi4AksuxXXTmC9WOMkMGzuAs8C8F3fkfj9v29N50cCjvd/wPHn/xeNcvxdX73G0xPHxLSdqm47bUeG8xEReOnjmg76D//hz/P5n3eFHMElz3PPBN7xjrm6bZCAyw5J1MCVFBPTODbBJ6pHF4dd5eJEuHZNC4Z85KNnxOTVmWfHZBkUP/gDz/J3v/VDvO511/hv/uyb6mxT/Fkpq5zxDQ4pMQ4DTz7peNnLHB/+cOId74Bf/ZViz878n98OMcIXfeHsfy4ayj/8R1ue/tRP83u+/tX85scer/IdhPf8zG1e/7k3STKAh2EY+Kf/9L388T/+Dm7dWvPf/Xdf/uA5/u/xeNHAWDBgLHQdvutwweMIBATfGZ+DefvypMqf4ldz9EPOySKp3MxD1ijVroA5roQeO5J5VvcMaqsmWQh99U6Fz0aVKDHS/fYQM7aSgRNt2+o5xolGTmQnFamNhuQXkt4p5qqoq22fjIPB/AVN9EHNSijKgGsVfPPuewsvb1KXqsHopPYbiN2veFGFEDpdOGhGvXMN4Wc1XIqxWQxOBadmoOagp8zAz7mkY82NdyKVkHJ+hlNQrLUy7ZlS0s5An+nN+11WVM7aSRY5B96UfEi4aigmCjhlzzAvUiwjnebwYgSNZHdiKQmzQVONt9wYpgdGfqmCBoLLDofUaqX11Dl8rd63/FRTJs/emWKo13lrYU2twV+MJp0+MzCm7z8Pp9S0vRmsKekIavp5c07Zptoa+WqdNESkGj5OzsRptJb7uj6cKwUtyjvOqQ/Fy6xKXzoAfK3PJNfXaPuqrj83A2N1rVfFmWp4FMHbAjPiSh+0YEPpNjXiWgN6rwUNgX6rlNQ1XfWfGSxoAbLSqRciDusZ80+5l+oqfv/cis7oz7zWqf2rkQ+W/uIKYD+DPvrEudKg0MiYTE0t9065lbyfo9G0ApUycpSLZ2BwH6yb27Sv5Jd5tgeWmfcriXEyNYZBCyK1nxUZV8exyp5ZgLZAcgsmqWMgVVBHvG/GY543tVNgb77ure26Xsr+1LSr3m/+hzdDcB5PBahyiRrI+/P2UrlTrm1uPINkWJGS5j1U71RHVdMLWulQ6hxwxnvZRuO6ZoK3c2V/XMq81CPFeNA3BexrHD2t+GdeRymJypc4aTrDOLAIC1ywqOCkROwJp6CNpQ167/HOE83w2XsWFCFmzpFUZ0YVlPYK7fos3duOd+G1msZSRTOofIhjlXPl1uXxMylE2Ys1plm3HAfZzanIZfzNaCrgVopGW1B1JQUrdBzzDCiZ6VSNLdp5lOv7zM4VT42mF92rS+R+IfqfdYNsBrQarDFrddGU87znoLI2e0HSTHfgnJjpnzWgLpd1WdJntJNziubpt/c0frfy/qV/vZE0912PIyI5qYFeCvRAddQdbCg6Jk7nzHK5ZLlcsiMxZQPgirxOA26atK3O4VMgZ9icb9lsNpzevY1LI+vO0ckakUg8v8c4jYSjE4IXul5BBh+ostS7gO96Hj65zk3gda95HdeuXOH2c09xvtUKkDKOrPqeII44JUYyo0DqA+ID45TwPjLFpEVDnScxMZX1Me4YN88xjWfcP/8USOR4tQA8pECOCwMgBXELxqiyvQ9WfSzFGonuHLgCtKLAGBHCorPiWSrDO9cTY2aalLR6GhPTpJFEWjzLFrnJI/EarR+nCWPzte+86jGNLl90xylGdtstkXN83jHsMuN4SspbRCaWi55pmpQvcYxMOeJkeXH8k5uTUcjKhRd3xLwlM4DXIgY5nAFCZEPHEUescf0KWTo2k7CZMttzrezohh5JGqExXgJO+P6I9VLJv+O0g03m9FRTNZ0U8C5XJ2F7PPnSJ4lHR/g+0PWaxikp1zQ87zzBCdknhMhytcB1C7AxSWlgiolxnHBohou4bDEFCkwFr3yivXEFa0SsciEm481y3uMR+kXPNI10ix4hkkdvWE+iF5srsmbMjjsj7Jzn5ktvsBi3+O1tbj91n2c/+AF2KKDcLR2+071znBLP37lHBoZxZFg6eHS/P56//SnuZxr9K0CyiDHT71MqzjxhEqkmzR4wFiNjyMSgRr+kTIjK59XX7dVsRrJmmopQapQtNmfIOFTA0ZttWh265RZpdn7qh1nV9qLvFROnMb902pt9VnSsxsFQTBVp9oRZP8WiR+zfzO3RSS9Ax/bql9Y+3Q4b4Pt53SuuMk6J/+wvbvj8V99gipl3/dxzbIfMV7zlMb7wl72BTTMWf/J33+eP/LV38r99z8D3/UzHZz1xwqee3/LTv3CKd8J/9dvewM0ndQA9sAR+6evexb/+qWf4o38dXvXkCZ13vP6zrvGVX/wS+BB88Wsf5h//y4/w9b/zh3n9Z12jD44nHlnztb/yFQD8qa95A9/0zI/zz/7Zx/nedzzNZ7/0hJtXF5xtJj7w8VM+9fyW3/jlT/KlNzXdrgP+2Ne9jv/2W97NH/8T38/f/Zs/yWO3VvzCx+/z8U+d81Vf+hK+4wc+zrM/d5uf+z9/4cL6a4+eI06e0wErffXn/oez2ld/7OeeYzskvuItj/GS1RtgA9ufyWw5Z7qvA3L3p85ZfULnwlufuMHfu9Lzr77/k/xnv/57ePXLr3D/zPHu9098yZse4b0fusvTt7e85epbaht+YrgNfJjxdmTYDERXnMC6/xa9u6ZNW2GRL/2Sx/iX3/dx3vZfOd74CkcX4Atf7XnLfzES48TZ2cTHP77l1kNbLTrY6PJaPDFp4YvgiSkxDDuG3cBv+PXCt/wt+Nc/DB/4YObhh+BjH4fnn9dIsbd+2awP65p13Lkz8vGPj5ydThYBbsC9wNd+7T/niSeOeOUrjnn45Jx3/dy38Qu/cI+bN1f883/+n3Pr1vrCuHzHd7yP//6//1f138OgeugXfdHfrp/9mT/zZXzVV33OC47vZ3K8+IgxAp6g1fKSQ5KvipMvpNPZGa9F2QBmHh7VQizKJKGGuAiZRnJUfdw+N4MtWcntGYW3ClhSvL8NwGPqalWetBmN+GgU6wxa8cyCVIuSaSkSytShk7J4jl02ksUm83DPoI86OaRIttZ4K80pCuklxvG+EagSMadEErTCFm3Guhm20XL1zagRmXO6sylB4zgyR+6JASuJLJOS0FaJa20DivStueF2L21jJEua+YhKoyqAss8CUg0DIHj9Prk2Kz3Xe8fCVSIloqEAN2LVZWwMbbepQGID3onNgUpXIuY2sha16WH1+bkALDSl7AWfC8hadmAp1mTT+kyJHMit1dUYjhX6SNHGtZyvXxRjw+o6qHGRm/aVDbJOjzzz/JlBUni+kFT7dn8rL+9qxqRtws76bXb727MkI5SUw7Kpz32na9JTgHBMIS3PEZtrBQLfjxizlDmTApmZEL/O070xsiGpxJ2ZAmo7Awqq6lk7RsepBcnrX8YrZA1q3tnOlr2v9tqvb5f3+7dpp1SAYO4N/bwxCtp2Nq07jGDVPoFEbMVCfVyJaFUDd25ALi/RAin2nTmbrOUOQdMBaq/nsgSFxm/QvIdc/N3Inv3v2veaO1bmTrpwv6IA1GfXqNvZIC6GLnkeg5KiZjcpu3VdexbTWG5q/VacBK5JsWzHuu2AMu+0bQWQVXLpWYnJ2aJdalVZap+W8tepymcbT1enTJMuoLKieApz4dcEckykqOlF2rczjCHZUkdEEDwkTdmUhUckGDhUHBnCZB49U8G0jQZaeAMyikzLcY782FtzzLJPyh5qLyRQifo1ZdLA9SlpYRsgOJXZaRgQ8TgXSKLGdekrb3tHLIBj7Tuh8NIdAq6FDzAWGWbrvlTb1TFMc+dnI7mu2om+UImRLu9USRzqH+rUsWR0mw0JkTRH5ppczknXQhf2nWiU+QiQNfLPeTen21R54sE7Jks7qmnVVpij3qWucSGZRRVjrmNTQbpUDM4ZxNOo/1kOpSwQvKaJ2sYqSOVly9rVBgbaGs7MxYnKOVmU5yeDz2hEaopImhDjiMp5Up60sr7sWUVeZUlzBHhzuNDhu54pe8bkGLMWHykFFzRlVSMQo1nYvldnZhgTabPl/tk54gKL5Qa/6PGLBXnRqzPYK0DZLa6o4O07TRX1jr5f0S+W9J2CUJ//mtfxisdewsp1PHf7GT7wwZ/l5tFVuj6QvLAlK9m+LFmElUbs+IjIjimeE5MDWwfBw5gzG0uXSzHhxoyIp18cEcKSxfqE7FcQ1rBcs6Ov6dUSJ01dIULc4Ycz3X/F0h5dUPYN0bRQMc40lzM+R4haNXxKO3LeqSWMJ9IhePogmjUxbnDZ0ROIAlFcIQvg7OyclJIR9nv6rifliWm3QaaJDhimiW0ccHiCg+MAJyFzxY1EF4k+MUnWyLre7xnyAKsgsOh1rqRB33satG0iZK9raDecIwgLH1i6wLWTDrdY4VbX6aaBLo6sj7UIQd505FGYzicWBw4hgNPtlrPkcOI5T8IoHanryJNAzDhJdF3ES7xw7fWbJ9x1S7II22He14MXVsHRBzV8d3FBzJkNK1xeErIwTCP3T0+ZhgHnhGW3oO88XdcbwLzAhw7nO6vK2joHdDyVfyziOiHg6ZdrYnYsjwc2Gc7u39OiFSLVOSEpsJQlr3p4CcnTyxGbuxPPf/wMFhPTOhBxaj1ZBFYUGOLE83efV1mSEt1wERi7f/eUO2PZY014ObMFkwUFJMgGx0vQiCIF77LREmihjuA0Wk6LqMBk0uN8mkz+JbyDzqusxYIbnEAcRpgmLeQTE1NJrTcAy4nWOwlOKLkwgyRSFvpJs6GyORKyc0bOnxo7oGQP2L7utI9Vt1W5J6mkyheqGMuoEcDp9wUFTk5Ti7PXOX7Z0QXHX/gDb+bv/JOf5wfe/SnunQ08enPFV33pE/ymX/6yC+e/8iUnfPOf+iL+/j//AD/6nuf4V+96mqNV4Eve9DC/5Ve9gte+/OqFa/7Yb30df/Pb3seP/exzfPePPqXR2CkrMAb87l//2WQyP/TuZ/jedz5FTJk3vep6BcauX1nw1/+rt/DtP/BxvvedT/H+j97nPR+4w/WTBY/dWvEbvvxJfvkX7E+aL3nTw/zVP/QF/L1v/3ne++F7fOSpM179siv8sd/6ej769Bnf8QMfv7xDXuD4TPvqsuPqcc/f+BNfxLf84/fx7vc/zw/95DM8dnPF7/hPP5uv/hUv57f+me9/wet3w47czdlZJGp69jSO7IYtZTb9yT/5RtarzDt/+JP8Hz84EU19e/MwEKc0Z2vkfWqTAkCXAhKOzDSNbIeBmCau34Df9w2O7/nuzPvfn/mZZ+HqVXjb2+BtX6b9BBgYnPcc7s6JcmxOGg0sInzNV7+Cd73rOd71rucYhomHHu74I3/ki/imb/pSHn746NJ+eOaZc37kRy6OYfvZM8+cv6gxebHHZwCMFfJbA1UKep9T3VBLBM8e3GFGWeu5J2Wz5opBV0TF7E0C0QoPJPNwpKbaY6r3Lr9LmPAcVRVpjfBiRM9GrimvZb7kWQGb8wdUQLd+U1V0Za8CRPGyFmVSJM3A2B7wVZ5l79yQa8fpYoqHWJ9mIErE5SY1tZp6pVpdsUa0D2LhCrHnxhibd68vTS7pXVKi+Np+KUoycz8ljeZzogq/nlatcQq7bTGQ5zbk2bhj3pxbMMGeSBslMY+CPSFJHeeSpnQhesXsilRy3XO2FLTmHDDFcP4kM0dB0cwdFRxuntcZA6ya8TDQba5IZ3fNc/TePGK5RhLUxiCzlLI+ym0569ZTNU/a8tXcjvrv1jhsPFp7R27aZjdxs6VbjE594TI/y85e3sfNTS9G8cEzqmGcG8mQC6iVar/UMvKXgCt772P9rViMtvdgGnHYikuPGk3W3vqFrzvs6+Z1Ljn58LxsAEz9F/vIQrPum5vUjSbvy5H5CmvX3Di9bZmuGXDzGpmB5NmEbj2hbXP1fvtA0SFwV9vSVqltPzf523Irztdf9lnzcJkJ0ov8uHDvRqa3lXd0GWT2e3N+rbzX7/PqnAG7wytrkyhrqnS7AhMllrXIj3l96h5YJaL9FHDBVfkhmExOZd8p/GNNG0o/WVU5yU5TaV1JOre1mTXFSkQ04iaqvBTxCrg1O7X22z6nXam+GDoFsgqbe0w6Z5v4LDKpST1v9zp7hr1yjongldR8N+7UwO8s+kaESGQ77tCidRY5ZdUIyZlg0XF7FVlLCGW1EwyYrKlb+t3scDFScMmzc6LK4xKllaxN+oJF3ucmMq1gtKn+YTQKeISRTKxgpdT+No9v0j3F++I8K/fLkK19Njq+pFoaqX2qsrO8X7bIrIQ3wm8oBtUs23OdMvPeU/a1zBzZriC6juW8ZE3e4mx+UvW3WMa+nqn7YFHiydVdWYOsC5joMpq6bcAYaYQ81fnZ/rcfrSFzFe3mcM7hQkfKjphcdepVkgbLF89ihnsGH4LqP0H5YzfbHV2/YzMMLGNkIUDX4cp5CL4/UsdKvyRLJknGhQV917MInuAdr3rZy9nuBhjhk5/8GGfPfYqr6yO6LpCdMGYFhZ10rPyCEBxBTnEkprQl5R6RDud0/cUc2cUJZ+TpMinfWseKzh/Tr25Cv0b6I3YZRoRF8HROtF9FwZmcRvy0ReW+coEJGfG6kcccIVukOBlJCZcSzoDLnHbge0Q8CeXxCr7DMZGncxyhZoUo3YnKr91WI3CcZR1473BTJk0DpEgQ4TwmttPE2q5f+szaZY4kEp1WttyR2SXlHTw8FsHh6DVqaBgVcI0oX64LRIQkME07JDuO3IKFCxyvA26xQJZH5Gjy0vTbeL8jDY5tdHTTeOGZu2HkdBoge2ISoniytzSxacJLog8TcgkwdnTliNNdYEowTjpPO6cpur0T+lJ5GM2MGFgg9JCFMUbONue4NOGdo+t7Vose5wPOeXy3wPugoJh3ZRHYAjJdtQBjAnhH1y+ZkrBYHbPbbplygWkckah/pUCP54lrS4L3LEPPc+4+dz+5JXeJuPKkbEB8oe0AphS5f3q/yqRVvLh+N6cb7u8aW8hlJKhhr9RgpheLrsUQeuNGUls0xlj3orU4Oly13qJX3qnzYUfhLe28QOeQPCJprHpUjAks+iynpPKOTHBZLWGB4BQcM+lJlAxJZZwzOZnFKSVQdVLpviO1V6AUsCnuA0GLBBRLulBZaNOKIRPBWSQtSYtsmPm1R0R5cByvOr7x617LN37dax94Tns8cmPFH/3PX/+izgUFtv7kb3/DA79fLQJ/8Gteyx/8mgc/v+88v/HLn+Q3fvmTL/q5b3zVdf7qH/6lFz5//Suv8at+2Ute9H3a4zPpq7/2Ry4+G+Ch60v+9O9846Xf/YM/92UXPvu8z7nB9/yNXwmgwSw2rqDz5U//6Tfwp//UG+z7wXR44egY/syffB2veure3v3eM02kmPmKr3iIX/7Lb3J8fESJkmxU7ArYkpWDcphG4wNNXLnq+PW/UdQGbM2w+luqMuR6zx/6gzd5/etfz3K5VD43K3ggAt/wez6LGF+OY+AtT/40P/CBN/ErvvLLX7Bvf/tv/zx++2//vBc859/18aKBsfv37yEC9+/dUYJaAxuyCNutonUxTWaIqKfV+8IhRWP/lWiMVkqzBwiI/dsZH1KcpqroimjlsTKIdhGppla2kQnt7VWhnY26+YQWHENk5ksrP829ZsAo139fNIr3Da3y/L2UqRdht88Xl83FIsZySc2qluuF+4nN1ctSlrBL509nxVkO3vXi+819UlNQpZpiFDCwjRwp5ONSqlhm8zy1BrbIQT8fACHWyspLBnUcK0hGY7Tv9Y/1w9zKedMpz2/Gphi7NUWgbmFNf7c9UlzvgIg349a+vKgLHbzX/tjMaWqOC5N472iBjnmca6pQ+wguBzL2n1suYP/19u5VxmEfRJHm/4fH7KHMn2YuFmvpcjCimN974J9ctvYuPy5//xd58WVXNmD/Z3ahPLB/yz9mIKQcD35OmbUqlqogq1W7zZr9jMTNL9ZxOEcOAbj27wf1f3vNBfCSfdDmwn33+l2atTNHjM3AdztWmVpFsyAmBTUo55riMKdSJgO+FXApidIz1FQeWAby4EX2/pnRKBwD33Jq5Fe0AjF6rqtedJN1Uhxch/2yH80cYyYm5WVKY6y7414bmJ0a2RxTpfKrlL5NkIZERglgM4V/AiTOG840TRrF5oxiwIiSp1IQxVAcmWd/TREqekDXdTjn6IIWrYhRjZyiT5RqfyX1RiP/CmiUbL/RdidLx5+hz0zOU/OOmnKvoJsj50iuoGYm5UmfHWPdU9XJpwBXq5NMKWoFxGlCkAoGKoBmeUQ2J8dYnDk6CqlG9zap6gVYzmowKvF2A4654vC0ggAVwppTwEGfM6VkVd/msZ5yYfAq0z7VPZ4DEL5iiBYBOMZkafod0zgyjppmO00aBVMqiINuD9rTiSQX07lBKT+6EIwwORCTzGsUVDcJPSI9odMU0iRarGaxOuLqdXjy5S9ntVhwdLTmaLWi9x7XmaqcRflfdhuNBkobuuWC9XrN8mjBYr1mihNTThytAqt14HPf/GqefP4W169GXN7Ru4ErfsTv7tJfuUlYCJNEYkr4FHB41t0RYw5ktyDkLdOwo8saj+iXV5B8BP5I5/rqCsl37Ah0QCcTR51TygqLOh+jpoRNeSCOA0O0ipRuDqx15tj2TqOLcmgoLeLAtLnPNNwjjmd0qxNct9DKndJBAUx9T1H2vaXm7HY7hmFgu90yTROLRW/O26xgLEK/1Gg77kX6jSOebZlOd2zv3Gd3/z5i/G6yCkwjIJl4SWTMI0+8guNuwDsDlsSzkMA4jkxT5N64YRcnNudnSIZbR9dYXT2iPz5iGwNn90fuboXToWeaNFLVxwliZjg750gOY9Tg5pFje3fLbogEGXFp1Gg5YIoTOU+kaceVk4vmVkwwjhNjzAxWi2QiEnewO8sEr1yi0S/JPhCO1jiBMU3ErJV+XYaQbB2r0ALn1KHhg6VgZTa7Dd53hJyJwZE7r/IvG1eZ6P4QgmfR9yyXK5brY7ZxYthuSWmAPJK96jCnuw2S4T6O090Ot1zTH19lfW3L+XZHGgamYUfKCfFZI5iNH1qdWBfHLzFTt6ScEMlazMTWXkbfTcQbj+hsb5QCMtEia7Zx0ohRu7fPmtYqebII0qxUQGDOdq9k5MCYdkyS2DCRiTgyQSxqTpQkvUerv3eTwyXwecID3mnarPfK8RpytuhLY3rOml3hsmJY1Z7J9pk5Rpyl5TvbU3CdcW1aP2TtC3LElfpBlrr+H4//+x9S1vOBvXXRLBKDCC7qw0o5NetYpeBPiokohX5Kb1SqqQ+7gc35pl5TH9PoWrN5bdiEzbkQPP2i5+hoTd/3htsIzqse7UQMvC4628UCHP8hHC8aGBvHgXEcGIYBHzpFK81TW5SslBUY86aUp+RM7bfooYqBaBLV3ghXlHs/CsdJ5pBjrJBw8oAIgsJh8SBjsMEx7N+zASMzUQZ74NiFe+yhffrs/ZYYeDQbFxeiJBrF9UIkiFz++8AUfoGjmcQvaMBL83PZMSMmF8C4w3uY0K4RLvZtgTvyJc0uoJKU/nwhsKN4TS5p64OM4XIdMJPQyz640zarpoZKY2Q/sKvLWDT/l/I7N+ccAH17SMVFY79El7wg2eZhSy4Bnlpj6zMCcSpQsNe8vfscjsFldz80zB7Y9goiXL5mDyN4LgM+L7/mhT4/BJ/s0xehVFwOyNS/XuhKe0Z92gOffQhGfybDV7GZ+i9bm5+BwtSGWj/ou3JcLuNe/DPa++xH+V78/PCZFyP38oXv5msvv0f9e2/twOVrZz/Vci+aK1/s48LLrj/SbCkHcjfPsFhu7j23Yb6u6iOXvWP7JRaJZA9txMHBu1/omvqFNG2Jk3HTjOPcTspjmz4BTdPJuXKsVUQkQ0yRmKKxJ+T6fZ6iVrcNgYymPopTAyiOAzlHJgOECiji7JlKoD8SUyQEb9WdEt57ukKkH6dakarqLNZOBayS8iwZaCamf+SsQGKJrCrvW4GxnIxEuRCcF2CsjGG2So4GjBkgMMvHUqxHx2Q07p9xHBUYSpY2JDJz7tleG2MyNUj30CQGSqVZZpTIuUIHMZNvp9qXxaxMFoGwHyVvfZyzVgdMTfR31oix4rTT+WLg8V6V1sa51EzVVHg1jB+2ti0nAxrrZCywa10flx0ipbqX/TBHFtZzbE6JUVOkrEp7CJ7FcsWVK1eViH3R0wWtWOmNF3WcIInONcp86RzBC6Hz+L5j2ClBfQ6CD4GbRzdYrx3j+UsYTu+wvfs0PRMybggSCZ2wS6Xcklal7FxHzl6jBUXf3mPRamGJSCY4rTQu/RrEGR8rCInOCd5n4xjTdCYs+iXWZxnoX4tYzZ+JaFRdESc5R9K0JY0b0nCG6ztCcGQXaYF9JdvW2VYqwnM471qZiBpc3ivYsOiWMI6cpy1pjIy7HeNugJyU9yw4XBKUaeUisrI4OuZolehD4HjRsfIdR6Fns9mw3e6QzSmbcUcw/uAr6yP69RrXdaTo2A4T201msxEd6wTroLE8zkW8u/jMq+ueZ0+3jGkA0TTU4lrHAB5ysujQ/UOHpRQzsHVgVV8nJjMqwS080jmChgQZsKzOZpcdXrwBY7P947yCo6XI0jTZKo1BI2RToq2YnbH7WZXeEDq6rmdnVUQpEWYGRk1Jif9zzOymiewC4ntct4RBqUtynppI1EakuJJYffFQuVBkmF3UGEIiFiEslrKIZQrlrLyiADESc7aU+6L/R2pOk2S85FpMoyTBe8ucGdA+iyRNfxftOwcEESaoctclwUehy3avQN1rVUznSrIvtlo0kttsJHOWKiiG0fUwE/7rFWRzoCTjzqj2VEYjx9sOvORw8S7Luz9Y+6NmIwXjSTNahuCVaiGZzJ/ffF+9KYExym1tcxnYjlE5EfuOHAIcr4lOGOu1Fo0qXjPOMtSqy66RFyYzSiZa2VvDoqPrAjeuX+NoteaRRx4iBE/oQi3CUHTgQjEQjO82WnVblSeyl8WQU6Yzsv7VjQWf9Z88obMgJZ791Mf4nOOf3OvPH/ngk5xcuYXzQQFws+uUr1PpBnJKjCkzTpGff/97OTs9ZdjtzNwRcJ7sOnq/4pdcedP+gLUKm/Wb7A2u7P15qeYtUovkVN0sZ1rdtaqOWfdurV4+1vTLCybt/gP0WnSPKly2Xd8Tuq5SOEnTDhUlerNCyfAf2vGigbHlsmex6Oj7QNd5QvBKut+pN6ZUHRCgC17HNGlVlc4rUl/mghSJAVQWj7m0gQ2E4MxHWyqD1A4uaYzNiO4RdBfpA1RyXrnstzzAXixMNCXVRCpZcWn/nqKFaKg2lgBvg79vfMxAYL60PVR0tfy7/X7vkGLsNt2QacrUX2a4z4BA+1kz9S+9bj738L5z77T3rdWu9tZsrgqbpkQoL8AcLXbpEy/5t47Boc3fWu95768HAwF7ZmneP73CbyI2tnbHYtBK2/Hl+ft9Ubiz0l4b9tt0aI9q1+knWmXwAW2/dM6W+z8YRHihoxrYdd1wybjIC/zr8vtdBmBcBn5cfOghqKa99ene5TAatD2KgTgDLelCX72Y4986Wuwzf1LzzMvHcb93ms+EGjH2GeCrF1uQZ9mk/754sxfqj8+kf18wqvBFHv8243L5HJOD3xffZa+t2VE11TK/G7mn/27TF3OVh3sGf0Myrs+0xb7HwTmDDUVamXZcAYp23EpUU0qFbHjf0dQqSvvvBGQrhJMS292WcRg4ff55A2fstKbLs0USlTTMZFxS+rdGa00pMqWoxm3O3Lt3T6OFtgPr1YrHH3vMjCNTzsmkcavcSpULTN8veMc0TQyDpmnFGFmtlnRdx2LR432gXxyTM+yGrT5/N1bQSuW/FgXI2cADQwOUSNy6P7Ujp6NV0nEqkSXKmVg4rHIxUpmN5ClFM4RLRJemldbfCMJEzlqZTwRS0Age79wMrlK44PTJrl47A1AzdUGJ1i4Kqj4v52me18UR4xStEOb9SKMwknH4pD1lWlUdM2pMP3LGWaC30v7JcgAs2r27KeKdsFgu2Gx6+k7L2gPVSMciwjXFr8xbh3eeQ3/zbHyrMdsFb8bBHF4kTtOwzs43ynHnM10QjtdHuNCTs8OJwkw+hBqlnlPmzvkZw7BjPL0DccTHAYk3OFkvkfUVnPRqKKaJzU4jgo7XK9zRxK1b1zhNZwxPn5FOn2f0wsmtl7FcJcboSXjlZBKPRIfP0OVIcAJ9UOAtOLpVj/NOScQRvCg7ZE6pFjwpESfDsGWcqPqz73qCDyCWbuc6pBDSm6O7ANYJpRLzZMZpx3Zzj2Fzhzjcwy88i5BJbkGWxDQpR9IUIE8TaRisMminbabjytUrxJhYrtd4H8AFskSNXk0qJY/WJxz3K4bTLQm4P2y4P24YGQkSWHphkkSIA6en+2lDAM8+f4e4c1y5csKthx7l2skJD129ztNPf4rh+Tv0iyNIkeV1TVdzMcEiEGOnFeY2pwx3d2zvDSz7keUC3vTZD3H1uKN3K44Y4dmf23vml37B6+AnPshHP/o023FgmkaGqGlundNoOkS4euMWhykE06Sgg3NCwBGnke12YNyeszs/tagvz7WHj1iGnn55gus6pjSR0qTOXhEtSBY6fKcF0pz3WLlRxkl5B4VMn5VkO04D0+gs0GGH71c471gterxz7HYDi8WS5eqE7fmW7M4Zd6ekaWS5WClZf9To4fPthvvbHc+envOpu2c8fftUizPEDLLUAhWMlj5bol8vN7RFNEI2VaqUZH2mQG0BVLLtcTEmrcDZd4gIvesYpwkRYRx2jGnSyrEihE7T9V1ylrKaCc7Rh6BgVFa+bEHIcYdLjuAcU87sJDLlzJD09+TUjsnilX3beXpZ4CXThaH4LUiSGYCSe+5NLgZsfRsHn6dUBM41ZKQEmFAi40yWKWCt+z3ZIzlBGhq19wE6UJ5T+qusFIwT3IpDZCGPWsQpAXQBvMOvlipDkxY42J1v1fERI1EKB51ULmyc0v9EMsO4IYkwYGy2bUUC07EKSFPoGBREURlfZPpkFaOXuWORO6Z8xJgHzran6gTxDhdcpTnKGYad0TVYQauu780PINUfUAM5gqfrFRIRJ4ReTE7Cw489RLfbT6M+vrLGL60wWQq2T5a5iu3GngDKN+gzySWmPJpqJapv6NMvXQsixTHy4JEtDgbJF9OTxApmVOwhFTAsVWNPisGAVufebjbcv3dPCfPLfRrbtNU46w1yJovQ930tfOO8Y7fbkcmWhSeNM7Qa2/9BHi8aGCth0fNv9aL54Mi5VCRUBakLxgMSk3nb9mOeW2O5eK4Kj4x+YZNKxHxgkN3sUW0rttkfDTA23wOKqX25kS5SJl+9DeWqFtsRynlSQbs9jKMIsLLQy0/zrHLiPt6wP90L+FTadfHI9X2KAbT37Z6B2gIr8/vqV1Jf4fCc+XcLXuT965vnVZO8McANnrkEpGrTF6UB5tp7Xvrac9/vPbv5rjFe57SJFoSS2co/uHd7P9m7Yka4y+1qoMcBcJRLW2B+xgVi9bYJB2NS2l43rdy0//A+Tb8fHs1cbpt58dVlX+CW/ju8z8HTL0SKHfbnHhh8udS7EA3Exfe8/LaX3M+Mrwq2fzpgRMp7F/BgnjcPOv5tgMYXd+yvtcNmXtakF3r23vooY9us3/qkS+6RL/1rDp6eTeyL7W3l0RwB9MBmvuDxIODt8O8XAtFezJheuGb/f7WLHtzdjVwEBUGY05jr2hNVgPbn7+WytgIR5R2bFbzvK2zk2uGart9L/SlyRaM24oUUtALacACSzSfkPWBrHHYPBsbKuSXlLpboIY3KmsaJMU2akmfR4Pfv32ccBoaNAlfDzZuUvTLmREyJOOzIcTSwZ04TTF4Yx1H5cKZIjFF5wZLyk2p1SfWA73aaHjANY9OveqSoYJTldtXus8zUBgwSSjRVBcZItRMKNFaMmVJQpeyIObX9eyBk2z7Ndn97vpTUeruunWdlL5331laez/ds9adsOtOek6LKDJuzdW7Mv/fmvcnbMjMLMFYI+6XMKwwUk3nFlLkuaHGBvtMUyJm8t7xgM7na9ekOvpsnIDUKpoyxSOVy0/f3KE+PEXNb+8Q5nNdIGXKENFlRgqyAUc4M48AwDsQ4ITFCjFpIwApLSCopU17pm1y2SCBP3y3oul6dyoLyj0pSJ1h5QeN8S+ZodjmBKIm5RsF5vFOwjhL12ETm6XsrYBozTDExWYq1AwXAEOWcdAGcR5wS/Bdsv/RcMn7UWSbMC0HQaEooERpafbJw3cEMwJf+7/oeb5XUVNaojJPCc5ezFhpQki2Sc0wOomSiJKtVnvA505Hxl+Tibbcb7mdwIXC+G1itIhPCJmZOh8h5hDErDyA5sRu2+BzpzyfOzyfONyO77Y5pO9AvHceLwMPXF9y40tMxssoCz+4/8+a1E46WHZ2HccpEsmVA6PxzzuPDgtV6Ddzfn66g8w4ldk9WTGOKkd04KkeV8zjXEboFXbfAhUAcJnuGSjFNi1UgQauIW5RoBZesME8ZG0vrjnGydCa1F4JTbj4FGrRCrPOdhUHNUYV1bdqajjkzxMhunNjuhpoq3fmga1x7XGs2mKy6jAqryLAacYejcBGLFH5hTQ/OuXAWZgsg0yi5lC0921jyS7SKd5rCGETJ8DuhRoyVaNeyI/gshKzRYXO8FEbinxlSYieJIMJgMqZ3Hiw980FHhgZ4ltkyMvlf9hZn60loHTj7/WSCuma5tAHp7fHozRU/+JdOkDQ2crw9q9W/bb2X6MO+w/U9/cmRciwmLUwwjJE8TVZ0aP/ZWaT+TiZjo2mImj2kG0qNfEbMoWYRRMU+dCDZVdAsNvKuRjuXyGonSBR8CqSQNJI6Jrabc2KMOBSHWKxWFtEUUC7POThEvPDEE8d84uNfb1ttriZF13Ww2+/XruvqHlRs2ZZeiFzmueCcRrxWezIzP7uu0f2j2p97Y37JYXrKA6ytS/Th0v/69wyjqIyfpolxGObMvEP7h1m3LeumfO6D4kMFj6kWrcxUI/s25b8rW+rf7fHiI8ZWC5arJeujFYvlkuWyt04IBK+lvYNXRbCkN8Q4Ucn6D46qpAEXlrP96b0n+FAVuEPFrlXwD8GR2HyXaVPUZO9e+9fr3ynNsVAFpHKyP0nJsxHocDhxlqoA8+ZRxOllg39oLF0m0g4/nwVXaxQeev/3FMsiQmWevuXrGRw7NNQO9NFLwI5ZuZ95rTIYkDkvwKKet0akejVd/XduNe8LQnsWJPaAauTNuvN+/5Z27SnwB0e7QVwwBOee0geWcG6/b79cZnfro7MBE4dccOXGRbG4eD2Yp8YU2WqsHLb90vuVCawDm+wNYt6/sM5ppPyjRhTAePk0bB/3wl/bMz79WRejycTmZaN8HRwzIJpAagLHjIk1y+liP5VzfjGFcbve9z/bX7c0EaB2zqcZl/Z2ui/P/ZobkPjCEmuOeaqUtVP3eO3T8rtpeQHhDm9ZNtUHra8Xe5RrWwOw/H6haK7P9LhUTlRZcvmhexG45PbOOtxr2rbu/c77CSUXnzbLin2Zc/k8KlGuZT3Me1okppEpDvhJOVpgLiJTFTTavtxvWU2BTMr3pVvdvoAq3FPFhq6GdJGLKNg1JeUQm6aJs/Nzht2OzekZIloh03tVrlK061JUsKCE9ztnupaQY2IcRuXJmSKySmrspAw5MqatKtDDrvKJeafpR4VyIYmiAikWHcN2JskKGCSNW0g514rGNXKs2ZwkF041HYtgpdGLx9S+VeCpgGcWwVV7Ou5IUYjTiKDUFM4Jwc1ptOU+2HN8p88pnt2UjCkszyBiMZa918q/LoT53FxMNWtDqZhq0YKamDrPCZ3PmioXraKbN/0v+EqeweGRqzFtxg9ayWq5XHJ2umDRBYKvlsM81+uENp5RQfnnDu+f1NAfp5EwjuCDGeNmoIij61SnPL+v/dN5zYBApAIR05iZRpjShB8nlosFiLDZnDGOO3oneOnoxBNkgYset02I37LCsRBP2mXykLiTtrgcCf4Kq6Nb3HjoCVarBavlSimCpgHnj0CEUYCc2OzO8AILMhMdMQRC39F1nk4ypJHh/Ixpiux2o/Ij9QtksdRqrggkx3a3Y5oiy2Wn/E4+kHJiyBGJgiRYeU2dK7NqiiMKdGn6VkIj7Hy3IqWBLBHXrcAvMIVM135OjGnEC/SdIJKJecJ5j/MdR8eeGBPn51utjCpKhh6WSwXMx0gXNEIjLZfEoxXxeMl01DOdZzwjDFuWKWm/dwueOxj/55/7FE9v7rNar7n9/B1u3XqYlzx+yoc/9gyffPYOG3omFIDNaWJz5xmc96xPrjKOA9vNBhc1Ne5zXvkEL3v8Gp/7qke4dhw4e+45+uninLtx44T1qrd5u79GxjixXi556NZVHnvsJcB79651zrFY9hXIFIlsrdhcBvrVmvXRCTcffpSTq9c5uX5T1/XtLQCDVV/snGfZ96yWS8TrXB4sHSpnlXeLRUdwynuV0sgwaBStC451jjgHi64DNLIquEDXrwiLI8Jyi8QNyRWAIiro5oSwWiCbwJgTm3HH/bMzlE/I4RbKkdaLcnR1gkXqOJb+onwIZLpabd2TcyLGAi44C8oIlkKuES4imU4UDPMeJGYik1atDZ1W9nTCqncEBz2Cy9kyklQqJwPZpqQgzXLI9JMwJcdIpnOeKWV2aIXKUyJRImcIGx/oneekCyyBG1lBQI0KcwSZQUFfSxmoOEu2xyiYqqmq3iK/SwkWRRATLjmTmQVkyFbcK5OC9ll0WYsAHBzJFAgFo4yfs2w5Ue/qLXVal2aHLHvWD9+iv3rCyaMP0S2tGurZho/87PsZTs/Y3b6t4Jc4Ys5MmcrrFmGP69aJVVdu9JM2tRo0G6zslwoQj/p9QueUc5TMrGBOlM12aynHDj9NOOe4c+cO52fnNfLJiRBCYH10wtHxEQ/fuknoPCGEWqgvBK3muljoc0LXKVAUJy6zR1ZHK7ZDqXqq+2wwGoii9+SsXOta0Fk5/9QybPGOzKWEe7ZnfVp7xQxSSRejzqpR1NxCVTFtX0rZuNx1LGJMbDYbzs/OjMtdTN/fV/qLvj/DyergWC5XrJYrnWtJ12fOGjEWo+mPYPYmn/7dfpGOFw2M7XmShbqoCpoLVAVs9qSWCKHLwwRf4Gnl5rPS1hg+L2RoXRZdcJmB8oIgGTQTVw6+0fbtPf/SVykGGzNK/KBTm+fNE27+pn5fmyTlxrMl1X5UkJt6+QFAdEnTL46HXDpnZ0N0bgoVCNR2FgOuIMZl6RjqcfBm898Fwd5rX2txCxUUa8M6LxvDelM5eG/ZP+FB9rrUux+a/PMn+n7tDQ/faO6fvQgL5m5oo+YO5/SFKJwLDbxsNjWG9APWWDt1ZkB5blw7Fzn469/2aN/t4nprJW0BDfafm5t5XPsyXxjQub32/YPkwQuBHZfe70Wd/2L76fL7XQTKoV0v6RJbUy78oefkpn9mLKWMcX5wUy95zRK5dPi7fCfl9+E9D4CWw3X6oIiv/VtcvEd7/ae7bv85Dx7Hy2bSC19zOBClfcluZLKlrUQpze9sgEoz9edblv1PqmiVPPf4YZvmtttIXOoomJWh1qHxwKO8uym1Ncq3PLFZg/sysEl1bFqptzEAfsLKuKtB4kPAx6TVAZ1X/gl3COhUDduU6lJx0YiJUYVZDGjy4pn52NpIF21HiTyYHXR6bqUycCVmwd7AodXBMJCvMmdy4XdGZiCw7P97CqTUiDJxh8BYJmdnlUbFUqWaH5sWpb06R4rBUKLZypwv15U9uxlzmd9d2huXoxUstf37OlO9HmrEpLTv2PZfvZ3s712XrH8bKo04FCtEc9lx6bXq9U5RgVRtQcZFb1XiFO7JIpAmHJqq6J3T9N+UrYJhIiHspghjIvQLgncsuo4g2VKglFeoX6w1PTEOxM39amQnr9FYucvgIHTH9MuBxZVb9IuObtHhvFYY9NbPSdSwHdMIJLqUEB/JbmFzHTSdNjEOA+M4sj3f4XwgZ6X06BYJyV65p5xXh56toSmqsTJOVmFQMtEMQBGNsnQKASMx6RwVj7iA61a4PCnvnl+SXE8moBCAI5Osgl5uxrkZeufQwn26Llw0AKDJ9lCDWphSZrIIVY1SnXAIQxo0Ks+JVts8ONaLDhk9DmE3DGx3OzbbHdtxYDdObKIw5cRi2eHIrFZLvBcWHnwG1yd6Ah2eqyvPycIjUyTuMsP5gFxCFj1NSSPzUvmppSsUAFosuXnzJifHJxeuFQN5JWERhAaCd4F+uWS5XrM+Pma5XrNYrdRZYEC1R6OfghOCcwr22zjnLBCzFUHRPalwVkFWrkKXqjFcqvx6KQCyGNjg8aHDh57se/IUyHnmH3Ii9F1g0fcslgtNne2cAXKTVSz1LDpP5xWUFkt7W11iffbB05sDpVTezVGjSjWaU9Pjo0UkT1EjjBYLLbSiBScccdQKwd57Fl77aBEgSCagzg0tTGEywyRntGfnpPPfZY0e6yzKTPnaLCo6w0jmPCeGBCmN7ICeTIfQJxQITEJApVhZKZU/uOgNRS9wYmeWXX0W/kq52EQLm4htdeMHHXqK6Ry5JLXb3meZTgnRSLHgcasV4WhNd3JCd3ICiwW510q0LkF3fEScItl57ROR6jgqEWPqaChBE9lkjMrN4ohRNULqflSBMSfGP2YwoFDlRNd5+q7TtFxRRxoxk8dsKZPCdrtlGAaLikwk0bbJdos44d79Xud35UhPdJ3OreVyqSDaejWnaF6iK/V9p1xqSbkmawT1ngmb67uViLE6XNKcc6keXPbeg09fhN58cAE2/JSAElVP9m3plBLTNGrho3Fq7LE8q3yNXlBNtuZRIQSCFaqp+uoL6Jm1cvV/YMdnQL4/MhmXWHmZlDTNIZmCn5OQREjTaAOtpK6I3zeIaIxhYDZ45+fljJL9otV6StRX6/ms92vBloPBbo8XA4o9+JrGZC0T7OCZVZCV7adcy/7kaVpub5/rJEpmZsSifDIvsjlaxtrdgEMy504dPOKwH5rvL22Y7P0tB2M0R+3J5WuZi3b3rIDr7Ush9r1rSi+kfKFJ++N7+TMPzy+bxYVouEve+cJcsVB/Srb/hWfuj/PB3fb+qgK13Ka5VwuYZrB0DapBddi2FxsF82LOu2wtHDTvQlfJAz7/dM/59A0uvy/r67Y1+2ugLebxmbSlhghfMN1fqK0v5vvP5Ph097vkuOT0yzBCm0INOPZv18L9q9pt8EEz47Btsxz+/wUcu7RVL3LM987PlwPND5Lx9le5Qz33siOLlcB28/6TTUOyHbKekyUqD8cBiHRww/psaWar/k/BmZke/WKbDrtnfxwuyhTjLm72rDm9S5xymnjnmKwfL8a57Svo5VpXtNpkkUoiMOw0pXFSrrHVek2/WOLFsVytzAMLHuOkcY4JJdYtkds1gsB5nM84tyMjOEl0YUEIi1oBEtsqC0GzZyZorwZ5Mn3FIuj2nB6mFDpQdNqqOekIWaJNHa4SK2X9ZLI8Vv1QwTznvEXSzGkHyR7k6JSvyWnEROGaLkG9ataUuAPlFgvek1Ej3ZpR5cLe2B8AYzNolqyN8/fzOrd0pgtzLTc/1H1zjr63Hsqpua+rd81k5UkS/V3SfHPSdVMKCxQjMqX5PsrFd3Hep5yIFjWmSr5GU8WU8M4rL1na4dJEHiY8jlXncd6x3Q2I83T9ipiFtJs4Pd+w3W3oj445Xi65dfWaEpC7HieeLvSs+8B62ZHO77K7e59x3JDShD+6gl8skeWjhMURR8cvoVteRY6OWQTogxDCFSR5glUW24VEyhMubmAaWQ1b6BfkxRLyEZIX5EmLLpyd3me7Hbh394yu6zk61vTLfrFSEMJ3sFTy92x9s9nsGKeJ8/MtThzeBULwdMER3IRIIshOwcUx4VyHhAU+LOmOFzCtYbpK6jtGF5DUIyi1iuSJmHZVTrUOtwIQiwgxGiH9OM6Gp9cI0AmYMpxvBzZnW7b3ztnePeP83oZRMnRblt2CVb+kW3QXxv+lD9/gdBkYszDEyDAObHbnDNNITIndZsMYhWV3zHrV84qXPoZ3mTwOxAnGccdRWLLuFrz0esetJWyevcsgieefussyXwTGnj895952x9kwshknrTKZIKOReNev3+S1r30dj14P8Mn9a33njX4qkvOESKTrA96vWayW3HzoYa5cu871WzdZro8ZJkg50plum0MgBKHvHJ33RvqtHZ6myWw15RgMTiz4yADnlIhTZBo1cteHiZ6s4JFHI2q6nm65olufwO4+jINGiKZkBQkc69WCnCK3HrrB6dk9nruzZnt2xrQb6INn2QlX1yv6EOh6BTRC16FFOm/v9ceVoyXToPZlCJaGKVrEInQdXbegCx2TOVXGcSIDoetUfcyZbYAuDSQCGU/vNQKuk0mB3zxCSqSk0W+jAScRYRSLIo0TfprwSQG0zgWSwEISY4qM00RESfrPo1YgdnFk4YQhBBYiHGXhiMwVNEqtE1jiCIBI1EgxKaVOsm7Czleq/WInZ7FoVnN+VAcRyhMlljo+Ky2X2b4aZZXNLqesUYSQPSkLG8m4ZUe4csLi2jWObtygv3aFsF4zBmEUh/QLkjjWjzxC9h1nt5/XCspkxpSYclYONBHw3iqiJgMddYtw3lnE+ITzARGN3NKIwFBlh8r7qe6/3ivf3vHRisWip1v0AJyfb3SdbzZVj5pGLbSDOHwQi1bKnJ2dsdluuH//ngFAAyVFXNPcA8vVmuVywa2HHuLoaM2tWze1XQfH0dERSXTt5GGwPjVFqkTMl3EUrfbrrbBB1aBzRmS/0E05PhN7by8Ypv3OCaSiL2CArlXjdmLVaFX3naaJzWbLzkBFslVtToft27d9s4HJTsT4xVb6eQOKiaDOmWSOY5uCQ+m3/8COFx8xZnm90ziSYyI4r6GseeayOlS+vW2M+8Z908WtfXVhUZcvZyVL5FCZu9xIaQGlPQ/p/kkqbJo2tZEkM2hQwlcvAyls4Ms8KRppbX4Liu3P2rI4qN+179ouCjcr4HLxPtYzM1rdfH3BdGmt573rLwIlF85plJz2daT9IJfFsH/zGk1SvSNNuy6AUrNCXgRKfb6oklw9JjTf7bVzvtccxWgiqra7ACsFaJnPL2SpmHE0G3yHBioHk7l83rxTA8zN49h2nuwZMe3x4gGDw2idgzG8ZN5oWzTqIaV2zC55plz448LRTv15jV+MdXPNmqtKc7vmZf5MLnlexQvq+ivPbM99cL+1YHX7TvkC2NMcdc41Y9nKMWmvPFjn5P3pQDMlDibRp/X8XQIc7tmvh0fej3u97M6HsvQysPSFjv1+v/yaQ7nZrulP94z2nAuRhk3b98Ddg/P35do8ry5EE17alAO5d8m77YNo+lO8oQoM2Gc5NWNczsOM1uIayI2sbs6tJPz6Mzti2mfv7yvzGpuZINo99HDsitxIhYBeDmZouabl0WCWpWIVHKVRfOpJVkkLEXAahZIl6j29RngoaXRQw04c3gcl6c/RvNBqOKiIVvnsjB/J+6AKniTEB8QHU6gtIiWbvMvUaLS9/bl5L12jru5dJCVMLsllCeN1yUXpNXdWsU2yRsapl9jPiFb5EbFIMVdTRsUJYuMqKSKpjeQtc2V/UOpWU/apOtfq4Ne9vSivdQwucYiUd26H7XB+lDm0/9W8V5d+bZrAvJ9S52KRizm3VTJbOWv7cPn7Urly4SNKZALVFNBxzylpmiQw7rak3Rm7ISISyGm0anbqyHVuTtsSS18tpsGyWyApcT6iUXJZncHiIaYN4+55zs9uM01bFtyg55gTf0UjbqQnyoKBxayv5Y6Qlfw751Smtc4FItO4Aw8BwdPjCCQ6knikW+NSICzRqMteIx4cGU8iiEZ8xSzsJo2eGAdNYdY9rEQlJkgjcdqS8khOG5NVnuw0sijjEB/IeaFGFJ6UHc54ejqrGOdFQdRpiohFCeXiwTKDPnSdFQpwVVcvSzplnQfT+Y7pdIPbTPhdoss6a4acNA1wgrzbXBh/iVGjLHNGKzxOxDiQpy1MG8KUcdnxyPqE61c8r35kQeeB5EnREafMuu9ZdT3XTyLrxbkCjCmT8sBwScTYMEW2u5HtbmRKCjDHaaILHbceeoRHHn2YWw/dZBV2F65drBaskjdHgafvO7qus4jazNHJCaujI0Lf44InTaOmfqURQdPJgpeaHj1NWgWyVhTMJn5y1jUQE9FFjSQ03TZZe+M0kqIWJumCpwt+rzrl5APZOfp+ATmQpx2Ipmb2wXG0WnK0XnF8tCZuz4l5ouuExcJztF7Sh2D8Q1q4bRkuLuD1asEYVJYUsEtEjNu6owsdPmjEWEqZMYwKmoRCuJ5xOcJySbaExuCMgyzaPpqipcc3yeFFbpmInRxEB5N97EUjl7z3dKLOfY2rVEL+mKl8Z5ucmLIwkdkhbImcCayysAY6oBdtk7ciLK4wtiSlvcjIzMkoZekUfUHTlE1z0L+jrqG7p7qeprg/1/y9QkMwOziKfPZA9sK4WuBZs+yuMeY1m40j5Ig/3TJ5Z9GPkGPi/NwxTkvS8hbjNLIZRzbDlu046HoXIawXyhXoFcjfjSNDhk2Ohh05LeBnkX3iyr6JRbiq46d4wFNyxMkzhI44eXbDPVLO7AYN2ImTvVu2FL5CGWq2X85ZU7iZEAblTE2TcTUmREZAcO6Mrgs8/amNpl0+vGXVC7em1HYp91ZbzreJKUa2u6HqZCUqr6hu4rXK7L17mdNTOD01fKgGrWSCSzzX74/Z6TOZsGhSt9s9vT3RNkI37Vg9v9/GZ7uBEeH8fGDYDWyWjhAii4Wumb7PVo05cX6+4fT+Kc8+u+Xu3Vg5AAv/WzHPnJuVTN1v9Z/ew717Cmb2/TkZOD3dVc0lThMpJna7HaQtn1wmnn76jE9+cp938d/18cwz55/xNS8aGCNl8hQZdgNpHQneE3O2PFRMd8lV0REB5z05F0Vbij5G9UgfGHrF19oaNuZf1RPcZQo99dzye0+Jb77bv6Aog1KrR+m0LgKyiVC7JBW03rfqgSZoKjv7AzXM9k3rJ64p115/17aUv+c7HPZRq5DaGQfPLCZAroKmfFzG4nJw7IXeozW75zbP8W/2xKIUm6J/mae36RqwEb8wfuWXbZZYmfULt6hKuGtwKdkbltkgap+rxlElOjbGtJRzvUKHY46m2G93OW9+5KH5umc8HNoXtYF6Hy1X/cBO2n/Ovj1EASEf7HWYQYQ8/1NtmItv96KOuok3b3F4JC7rl8vnw4PAsfkj7a/PJGJsD4xpGpkf1OALz6QEwOzPnwc98+A51LnzwLP3P2n2OblkzrT3fKHmfybHCwHkh+dd9rc2qQVwXvjaT3f/ywC0y6LOXui8WaZy4ZwXAsUuYgD7ANxlwFhLJdBSAcw/xXObTb6YQWg/lQCevDdvigaS7Z5IAbz2+7lKZePNateJGqMzEfkLHtaG0j8quywFsEFnsqQq9dv+yrmkFNqHSd81OyXXztFpapvTNJXQ9/jQmY6gqTOCFgzIJfLch8pPoYp0wLmID70Sobuk/Ci+q1qxc3OlqcO0UjD5bpUHyxgXUKqu8QROMklMJtUq2QdzyYbPeYd4qSlss6Iwy38ltw7KPyZKtJ5zJk+zTlKEh86TZLpIAZfKPmJFjA7mcJmrFXw6eL9DIHlv8Op+GBshdrmUqUCroTrl9KoRiGg0dJ2t1rMGgkDSimOpGBa695Z0Weahqu/D3rqbjwKyaTpfvcgKQWlbd+enbO89yzBmJRaPL0VCMD1LI/R8EIJFklH6ETharMkxcW+zITtIQcnhJWRiPGW7+RT3bn+E3fY+J/IISa7RdQ8RuhVJFkxENqyICFEcIff4FJCUcZK0cIGYFpUndrstXZdYSCawwNExyYIsHrc4IfhInxd0wdEvFVQJAp0keok4F4gZNtuNFanY2d6l4F9wDkeCODDt7pGmLXk6Vf03rCFkoo/k4CFohEbGM5mN7aJGb3Y4TZtzjjFGxnEi+B7ntAhBziUi17HoejVSq5ycIyKHmBjHieH+GeOdU/zpSLdJLHFMZLY5keJATiPEi+ZLHkckprpCiAb4Defk3SlhAi+el10RHr8VeMvLVix7wUkk554YO9bLwKIPDMOWKW6AjnGElHeM08UIh/PdxNlm4HSz0zmRM3EaWS+XvPwVL+elTzzKY48/hpx/6sK166M1OXtLY5rqfhKzJrUenVxntT6hWy4UGEtbraAbB8iRrtM+D07TF4dhIFrBiFgMZluJaSoV8yZc6BFxmvKbM+Mw4sQRF1o7sO8DY8x0XaTrF/SLia3vyC6w6gOezLSDbFUOl8Fz5XjNtZMjrl09YXP/Ntuzkb4X1ivPlZM1i9CpDWdOgVW4uAedHK3xOSAiLIzXT9VyBdRKZFFZ5+M4XnBw9c5SGDXmGLEai3GXNDIVp+Bh1fFz5WMVrzJ9sFzV5LVORYeR94NFdgWSZBKJ81FTOncGwpwmBRUcKIE/sBTogWP09wnCQoST5OicY+m8rXvQF85zMYzyu6RyyqxfYOnPnTjiPcd3fKdGqo+rs71+Daf7MnPWJc2BEBzcWNKdrFk9cqL9LRlhA2zVceAc/UKzwaYhwdghZ7e0Kun5OfdPE+fn0cbDcXR1ge8CdIFxipydnZGmSBwnq/js6Lo5ahpmXMAHajSpVIeV/rdeKdnzvft3iEnTmItuU00wczSmPFdRzlnXQIyRcdxRNpYSMTaNEzGVatDCYnGbo6MjHn7kjCvHC1623gedzlan7EYtlDEMQwWjSz87VF8SBzFFPvHxxNkZ3L4tjW2nAxJc4meu7o9Z94qB0PkH2IAXd2IXRx55er+NH715xpQ1tXQcR/o+Ebyn7ycFebudAmSLgbPTM+7eu8tTn9hy+3aq0fk5zft+VUko3VesfeX3++zPHjk+2XH1qlIKbDbFyVIcYJnddkuOW979eOJ733PK0586ZIr8d3903S3W6/WLPv9FA2PFk3z//n36xaIKcCUfTs0g5WaB2ycHYETOuf5GGpBB5mdRP3OUlJMZOFAkoAa6iOUPI3ViprKYTKAcGti5fmdVcsiaHkgBqUqT5pmQGwRBlUDmyW3e8jqLBS7OaNugmn+3SmltY2thVINE9q5R7/ynM4Xb79s+ZS6IUJiEaX8fgk1CqbhZl4gJk9wCU1KiqwrIaBBSkeHVNpC9e7cGyeFzRZozpJgIdaJUmKF+Ks09Zf+t5utykZ2qANq9BJp0RvPA1+vKvLOX2OvafQBr/zUaGK20TUqby1i0t7tsTA/6JTefV5SptOlBxsvBLfJFgAAUkmxmCk2syaXj1PZvMzJ17bzgHC1TvFlXDzqnfdoF+609oz7v4m5yOL8uRit+mobW+1zysVw8Tx9y2S0OjOmD98/t+B6ceykAhcxVKOsTGpn3aeXEfN/PNErsBQGuIi9e4J4Peu6D7vtCz3tQ2vGni4orjpoLiuOnaed8Tp4dPg8A6B70HmJAWhMrNv//ALgQgAZoo+xTFbif7733YxWmChPu3vot4NClzgqTtnV+lpZ5MhYSL7ZfmAe79mPtF+uLhFEuaLUz3wVciqSIVriKkSlmvDcjxTlc8IiVPxfn9DEtUGGAC95ZLmhSI1wMWPKeuvHYXjIDjrk6PLQLVO7NpLBUxZokpmOUXiiKR5F55uG3fa9wrAjK3zLPndqttUDRvtzUfxWetOrkszbmbOPkSmW/wjuYKwiYi54kYg80w6+p8yaNEy6lbBHDMpMxM6f0YzFy85wtc7u2rJ5fPk/IvKcVuZTEnA9FBzL90Zf3nH9cU5DAGZipVxVi2/r4C0dJMA3B03WhemJEtIp6CIGuC+S+Zxi3pBSZ4oSPU22wiIJoXXCseg+xo5OEpJFhcqQY2e7OyU7oXWSaehIet1jQn1ylH66T+45ufZVueUIX1oTQg4u6TsSTkjBOMDrBuUwaR0hCSL1W16NXbrF+DV1Hdj34BeIXeHpwgdV6SZ8Sfb/AO+h75VKKkhjSRJ7USNaIoKgcaqjO3oVeOdOCI7iE5Ilxc49pd8qwfR4BllceJUiHyGTgjVYxnOJEEF1PTrzNLBsQH/j/Uvdnv7YtWXof9hsRMedczd77NLfJprKpSiZZNC3LkinaggXIMCDSD7IN+N161oP/EP9FBgQYsAXIzYMg2jRpiWSxWJVVeTNve87ZzVprNtH4YYyIOdfe52YlYQGsmhf77rNXM5toRozxxTe+4QRCEbzv8K7TVBxB03ZaVVZl8TkvdMFDSSQvlHFiuUyM44VxnnFdx3A4sLsZWPLCKV6IOTLHpc2a7bEPjottLERgiZpOGVMk5UTnOvoQeL3veLVzhOWenOEpwjiOnB6f6HuhC8KUzsS8kPLAtMAXXzxx8B7eXl/z9PjINJ5J84wfPMEVhn3Pzd2RH//4h7x+/YqUIuFjG+zi6bu9zfFkAFlmSYXZUomXlJiXBZfhMk2keYS0ICa8X/3cmLKSFYrOo6rBpLJVYkxXUFF7oRRNa40xEdOCT45SEiLQeSE4nWzee/phYDjsKWVPICI5wpSUfYUSIYa+5/b2js8++5yH999xeXpqNiN0HaHrrLAUFByJ/KI5vA8EOgVHvAqZp2r/ciYvClrkpABMBRMdKwuVXAim39hsfoGIMoOyAYfbosKKRztlkRUozlFMNF3JwTpuXbEUf7GCbM6xL5BdZslrWqRWYtTNiBkdiw64oEH3iUJf4FQKfckciqMHBhxeNIWtKwXnMP1B1+y6M/1Lkdz8dQH+venAPBaK7Bl/8L++atfw5Z9BPl+7o1IQ59ndfYp7/Yrw81+y+/EPeP3v/F0cHnJgKIGOQDjs8X0g7BTUns8nQswcloWn8cLD+Ynf/vYr3r17x9OHR3LO/OhnP2d33CO3Rz7c3/Mv/+W/4un9Bz58/a0yXEOg67RYSMGAQa9M3f1hsJTb0IrwDcOeLgSGfseSIpc//xWkTOh6fNez3x/JKZPjuvm85EjJmSlFcorEy0hZJkp5oGStPDxezizTpNVol8S0zG2tPt4MpHLg1R99zn/2H3911abf/eT/wMPFMc4T33z3LUuMjJrrbBXPdB3sd4GYMv/36f/GNP+G3/zmHzPPWkmzAnOH7sD/ZnfdZ7tf9Lz+7HZTPVos5q1+Yf2kzqNueuR/+v/8s6tz/J//7n/KU/a8f/cd56ezMje7jrdv3zAMAze3B4bdjttXt/zJn/wJ/+//z/+L9/cjv/rVPZ0POCeaborqD4qNP2XgOa0YXgp96Dkcjvwn/8k/5Kc//Qk//oM/IOXMt+++05TVGJmmiXme+farr8nTd/xn//GF/+q//SX/+X/+f3xhB/77Pg6HA69evfq9P/97A2POaRnc0+nE8ebmWfqV7c6U5wBFfftZIL0NGko9jw2ker4tUNS8K3utGKhQh0ip567VmNrpLGBZsYPtUSGLqoGRMw0lfc6YWpHR5mdfoacaKFT653qxl+kq67W5eucj4MeL4GxdWJ/HXbVdVzztmnn38lq22/074trr+7YVYrPQrO38HKmozm993fRYNp7yi/j2uaPbAsdngVz7fm38dVe8tM9v7qkFkWuwsgIRm2ByvW0qwKeBkOnaXKV1bJ95jXZW4Ou54VqXo5X9VtlnmwjrqhFWtsrHwYBn93KlMfcyavh90zJtZLQ/6t/fB0hcnbX2wbOx/7uu/bvv6zkrYNWC0vPrTX78OuXqvXr8Vff0+7LPvu/zHwNh1r9rMLm5xb/6Cld/vQCQtr83Y9Is8joafs/+/5138leAVf99tenvOr7Ppm3f/16msNhK9RwUK4W/6g5fPtt2nlU29EtQ7PtYbO0+27jY6FHKZrxsBosyZfLmfFsB+O013RUw1tbNZi9X2/KcNXSl32loTLmah8K6xmH3rTvnyHU7aYxS2iNqUCRrCqH3SIEYF1LM5FTQbBfTqqqAXg0MHLrG1nsX0cpjTh3qYuBLq4TVqiNuqnm1581IUZ2ard1f7bJFTDmrVpxUgGn7fPpgVctvC+7YDbZ0mO36ntn4Ey0lZr2mMqWMsW4FBHTHtSBeH66lOdRztoqtdd3cDK0aNFa/6ipAb9CW+UrXbMK6Zle7KxZpXrM02PS9NJ3U9nhS/UNpy5xBbUgFAMvWP3BNA652C9BEm58DxttD0CA3WBpYMfJlKbQUyS4oi0EEUlGR/pRNj64ow8RJITgYOo/kQJCM5EjEE1NkWkZwgguFmIUsO6TrCYdbuvEV2QfC7pbQ3xDCDu86omQjcAarqKfpWFEKJUUkC0PpbdMyIK6ndDuKDxTfgevBdzg6ILALnY6Y3YBIwXutapdjZMmJHNV3KQVKSpq+CFaZs6PzQh8cnkn1weYT8/kDl6fvEOfoDm9wYU9NHCs5mQ5cBK8hufoGFrgJqiskyiDzvkOkAp8bQKKstszh6UIgpaiplDGSxolpmpiWGbpA2O/Z7zqWOJHPWkkxx/TR5bP3DpctjapAjMpeiymRS6ZzjsEHbgbPTS/4+EiK8DQ6Hh/OvPvmHuczzmfmciLmhTnvmBb49W8eeXvcvQDGLucTyzSR46wpj94x7DqON3s+++wTjsfd9wNjOLp+MMacCuHPS6QskViSVUrUYgkuC9Myk5aFkCLeQFZEAfyYE0uylGGx9q/pqgaQumoHTcWqFkGp2tElJ8QLnQ/KXkSrxnZ9R7cbyGmHTyOkqlmV2vrZdz3H4w1v3rzlsD/SdZ0B+NKAkOrTZft50RrBNcaYM7meuuatbByL84w1Vu1Js1q5aDVgJzhvewZ5tVuV1GGnNrBQbVy1MdkJxYttslRWEaqVKQpi9c7jRcgeilMGZCqFKWYWMiOFmUIUS7sUOKNchEuBvhRmMoM4LrlwEGWSeVe3I5TvFjBNzXqPGs601xzCkhWMDkCRQNfdPTOMunn03EN2PvDqzSu6zz5h97Of0P/oM25++BksAhMcGNhJx+7uBt8HZjFwcejZdR1vjketVCrw7Vff8uH9B777zZcs48Qf/PznDIc94dWRb779lmme+W4YyOeRsOvwfaBkT8ExJ+3B4DsFv7rBNESFvuvp+567u1cMw8A4ziwxMi2RVGB/3DHsD+zvXpOXTFrSKsyfE6kkyjyRY6QLZ7o40/WBHGdynIlLZJ5VX9IFxz50xBT5cH/PeRz57t17fLrnh2+v4ZL9j3/E49JzGUekC0zTzHkcIYNkZaeVVNgddxQyr9+85el0xvkOcWl113PBi+P2WZ+FvefNm7d471p/tc03WO0oGSmFfvZ8vr+umnt7dwcpEOeIw7Pf9fRdx93dHbvdwO3djQJjr+/wnefx8ZF5iVz5CgagSIu7zZ8xzVYpELqeYbfjk08/5bPPf8DrN28VEMuZJUbmZSacz7jzRStziuOHbwO7fuBHP/rRR+ziv93j3wwYS5kPHz6wOxwYxxEfAq7bnMICj9rjyaraOOevHPDasdVVvzqkRePkdB0INOS0Ia1rkFR9qqZl0sAfWAPk58weaZfUfl7ZMs9TibY7oqWUNlir+oSK8X48SP6rU1fWwOPa2ZMr5/B5Ck/d5d8+RwV9ngNvtT1q9SoxRhSSPnJvdfCvaRvf01ubZ12F6q+vrIGJtRy0vzbPfnXV2g41SNw65Nvr1SDv+j6e99v6ui5M1+YF0/K4Pr+tf7qrnQsubLRXyu/uyfUG9XOp0nyvBx41smkBDFtDZ639sQDfALCXMcEGIpE1aL8CZDbfWU8pG4P3sqc/BoqVjzRADT5ejKTvAY7+zcGS9Xm2QIz7mK/51/pY++Pjc0p42TTVnpqQ7uYDCtq+bMvNcL2CcP6q4/dhO/3/czyfC3/VtZ6nSWz//bsYgB8bZ/K7WkJqkPfyOlfi4dVuCC0g3MTq9tk6v4rdZzubBih5Zfyqtkiy6killefOVQ0/b+axXD+PjqR8NUd1p91bO69OUl2/lM6eLGiV9t51U9j5rPqdBh4G1DhH6Hpa9U1LWXOiFrOlLqRiKfO6IFRwSUSQlEAyzgclLNszOx9w3qMglIpIO+8JfceyRE29smyJXDLgNM3EAV4oCXLMWuxA8gry1TL3zq0AUEnY6dZxsqKFaIqQ4IJTZkFG7yuJAVu5FbypbVVKTU2yVa1kKkOvMryEyn6TzdSvNkF9HalgnzgdJzWoA2U0CIjUsWQhYRP9zVdrx3ZN2fYvsEnzzabrRoP1tgDGeo7nc8fWUhOHXgf6Zp6J3Zs6Z+trpUJj2qE1OI8xquh+LutnZDMHWnD78cA6+EDXdSYCPCBLIqbMbALjjplht+fQf0KSjiWqRkweR87jwjDsjXkQKctIms/E8UzuoUikHO5wvuP27oCIsNv17Hc7xPeEw6eE/o6jf02/THTdHt8PTJdXyNIx+++IRRicPreIik077wzEgr54yKggeBmQwTGFwFI6vLvFhwMud7giOKs4GNOozDChVUeEDlfgzeAZnG8ASxejgl5dj6cQXDGYDTqXlfkiC+AQpwzOrvNWcS7iy4zLI0M/KMBYJbccOmZDh8/F2HGOmFW3LTgHJoK9jJMV1EpI8PTBM14i03iCGPHAw3Tm6/MDf3H6wHg+8Xm4JeTCrex4FTpE9oz9gefJiT4rm80JLFlJTecIY+mYZMeyeJYinKLnkgMyHJnHC7/57bd8+9WZL/78AS9apKGESHGZJc26tSsdr97cAvfPrpm42fW8vj0wpQlH4cc//SGff/Y5d3cHuqCpkl3/MtzyfmB3uEXDiURcIqWMxOLxOWkhheHAsDsgLhCezuAWTaeTjEOzZEREgRmyVVUN+K5TwW/Ts3Ku4LzqMYJW/pSUIaZmI2oKYBa1cTEuII7Q99A5UoeyG9OMeAjO0/mOJQFL4Xi4YYnC7d0bHu4f6PuOEHpc6HFdB9W/yAUny4v2EOdJUe1YTEltZdehWR4WXBQFinCeUNfjzTppK7nOVxPfKqLp7aWoZpW4TMEjkihlUfvsFHRKAjEJKaoZq5p1a6Vhq6ZYMt45urJuhwiC8wO5FGJJLCjGFAsm1l9IFJaSKBS+a3Yy4krClZmuaK3XXdGU0J1TcGxwDi9CECFQ6FDutqPgS0crAuMW9s/a9bGoVmeNlQsWn5fC/eM7hp3jx/NIfHwif/ENg/QMssPtAtJ3TGhK/VIijsJN1+H7nsuuw3WKAxxFCLdHfAjM55H97Q3iHU+nE6fzmZQWDsc9P//DnzHHyJK0uAfiWZL5UaIbGF4sFs+a0hec5zAM7HZ7vv32PQ9PT9Rl+TRNzEWI0umSkVRz0TmH6zxFHEkWinO4oNVoXd+zpJlpmZnSogUVkrJqRbRV98cbZcnGyPsP98Duqk2//vprbj/7Q443N9yNrzidT5wvCvz0fccyzwpIOeUxd8aatDC5jVcoqon47IgpaqhoGqU1LqVuNtaerBkH5WWFx8rwct6bDuFm3c/F0koXLpcL3333jj//i1/x+PhA8zdKxRLUQagAtTj1pp2xMofdwOF45O72VolTJZNK1sIqppc6zzOPj488Pj4ik+p+3RyOL+75r8Px+2uMiRrgZZwYLyPjONIPA71fd3XNFWsIzfVm7Oqo1eCrrB/dOPxX8MgGkKrBgTQwo32qXWjVF1uvfR00SDNEsv7a+nSbe9zcBqvz+rHAaoV9mm9N2YCEHwlcnwdgz85WH6CxnTaxdKnrQw3GZAuwPLtH81Gr39qYVlXzrSI4z9GO1qdydfvb+/x4mFnDz5fvbJWQat9fvX/VNddASGlf+Bh76a8O5Jsh2txFTffYjIp2760P6g3JszNtvnB1O7KeBbl+huvP8OxLNeDePKvIVZDzPV/muk0243rzCOvYWP/WgG0NhLcQ6DqfP3ZpeXkbz0CJldFXnt3TClZv70c282Q9VbMov/PpP36sc/7F3Ppdx3q7Naa/BhGxIL8uFM/u6wWT4nmbv7jY9tvfd9R2qayQOhW2INZ2fH3sfM/va7VB3wcwvTz38/7i2eeur/b8W9dXuf7+s6Zqfzy/l+8D0mrw3tYZrllz9Yy/7/muP7N9no193U65sv3DHJmy3kl7nmZhZHumdg1AUwTzun62O2yfsTRvc1paNrys0N86k8vmGtWp3zzzpuHFvr+epzpD6/muGUelLiU2zwTWpJYrm7neojl4DVBc2UJq9rdeI9TUy5b+t+nfYtfXy6pNurIVZlPK1SJfW8g1wIW2Lm6bRNAUeVlxnaL9Vwzwomzts/W3rFdYWczrNSr4uo6S5+tuPcl2HNWTVkmJTRWysl2rysZ4Wg9ugK3n4O7q8pb1mcvGIb4Cxeybz32WawPZnrfOPm3pej/6uzz7cAO6LK1zBZuL+SjrPfPi38+az7mmRRRCYMkFsfPmlEmSGEJH5xz9LiKLMsVSTEzTrHp0xpwhJ0pcVPA8zmTVK8c5Tz90OBH6Tqs6Ig4Je5zf0+UeiREnHS50xLQDHEuZKHi8BB3PziFex3fJijB5a61YtIJrCUKWQCwdSTqKdDjxOjJKJJeEWKVExRtKS+kCeI2x5LqAy4Vi6dfewCOhGPMEvDE5vVN2iZgelBaGACkZIeHQVNNggDRFSKKLUrUFdccqZ0v3sgCtBVpG1RHrM0ohxUhNhZ1S5LzMPC4zY1y4SYl9Fobi6cXR+4AzzbOrYzM+a0bTkiEWR8KTiuCyvpayUFwgZeFyHnl6HLl/P+KlVzBpAPGuVdM73A7cDAeeA2OSC513DF1gKSPewZvXd7x5fcdu0HSklDLefQwYCyoo7wSIaged1w0Tp4yeEDq876iGqBSUoVs0XU8QXFGmZgHr43oCaXbdSVGZGGdVA/M6964fSOdYwVLJRex7apeSCSnW7JoQPEXAZ63st98ldsNeU986rcTngrdND7P3knF8LJB3q/3J2fDWmgaeN1ZENqABxmDToN1ZAY1cMhnd4MiUJu6OEySvadq+seqc2fximo3SzKq0BbraXZAiSAZvK1+we+1bmrs0kf5ovy8ls1B4ohApzJIViJNCRKs6dsV0ybICY/v6d3F4hN6AsZ6CLzpfehE8wda0/AIYO6Mprw5nhX4gZQVTlvHCfjzzehxJpwvcP+K7A0PnKJ0CePp/ZSUq8Kx9vzgIXnBdoDvscd4zPV3oQkfoOzKF6TIxzxMlZ4a+5+ZNz/kycpkWvO8R54nGJl0MjdTlr9jYE2X7eu2zcRq5XEZlhQI5ZYgRmWdDdBVI9L4oa9gJWZzOC7NtOO21aKmALQUWGkgVQkfOqmc3TRPPgbH39/fcfKbVU3e7gSUuxobXlP0cE9lls29Z1ySrer2y8L9/LUsptTHeCphQuK5Yfu0uvTyk2V4l89T1NTdfMKXENE2cTk98+PCBaZ5enPH56mtdQ8UHutDR9z39bkff97oBa7aj+gfLEhnHkXmacVFB8X74iA3/a3D83sDY4gKlFGKKfP3uPf/1f/OP+dEPf8CPfvhD3rx5w/5wYFnmNZURmve3BhUr7boanGht5505mq6ikqgRC5b3bQNXF3Kr1Cjb4ENTGhTJFN3BKLUy5nWqTP23qw79NnsEo7U7UQdhG9RLsWouq6i72khnzylXWfNVw0Qq0VeeBYeyZbTZtaqzsEnH0+qfJkYoHgnOwg/Lr/druFXULq5AWN2xtk5JVpGIjOq4+HUIlDbZpN3f9WH3VFMwBQvgSgvat+y4Gvq1trPzpaR95IL1Y2nL8HV7s4ahzgIF325j3cVuwVzr2Os2RgSfq/NQmXLaZ5WhUUPBWBdCVjaSq05fBSbsGnUxVdS8NKChofdFdKcU1o6vQjW18swm2NTKOtvgLTUnpQY1rgWGm3NaIFVfk01wqY9nVNyPgADXgNqWfbQ1ivrfi3HRAuQa7K0XbdpvLfasDMDq5BhgYO0mzcKvoFplr68WZI0onc3zaybD8yBzbZMXYZWoqOrLo7Z//fA1M7VqHhZz6q5GemlfuTqajSq04Hi9Wn2m2l7X8wnUicSuCuqkFluUEmWdJKCpVpu2TyYSHqSjLYrmQmuFnkLrvzrn8iqW6cRzzYwyYY5NRZ3WNh9ry02s3jK3r+ygjqFkTm3Jem8iNe1nY4YaUFXBnTXNTJ349R4bOCt1nEh7T/t/MyeqA4wyMJrOVO3P6lzIGtjllNu5pLrFRXdhS1H2i+qZKHupbO475djaN2dlchSrjJSj6sxUR39NidS+y0nPqU6T7hY7V50f6/sJBKdOp8YBKI8qceMOhL7o2K/gAxtHoFjQajZnm5ooJhCc08wSF3WgRMBBLqml8ygTTtsj56yAxBJxGXyBx8vE07zwNCemmDg9nSgp4uPM3fHIp8cjJXik7JX9IB34SImbNdWr/Y5xoZRMECB4PKohFFyggpXR5l9NN1z7duNgtvVchdvFWcBJ376QnYnv50IpyigoNR1zY/s0zq+BiFbBC2ZXSim6g+q6dQpZsRfn1GnO80xJGYpq/pRcmaLFPgua5qmFiQpiDDod1/VuqpXNz2xKVcGocweUeYLYGM1r0QgNQIsxSLZgWZ3IoummaNUpwDTChBDCautyskA8NT+jlMxYRpxz9P0eccZM9J7QDU1Pr66DCghVbVNBOs/zGoHilRXgfafC82kh2nTKObEsmbTrVe9o8Pi+EHa3mk65PDKVM/fv31k6T8epOOKSebi/0HWRm5tA5zoWOjOwEJfCOJdW2OJCT5LA8eYWCYG51/sZuh3TPHE6PXK8PXA4dgx9j/eOyUSr504r7x1DzzxPnM6POo5TUe2pJZmPqCuqiKPvdmQKC0UrTJbMdJ5Y4oXRe9WhcrYCl0iKmTlGBTQ6D8GT3QH/6g8ZjjPu1R+qXdsfSb7jFHWty6JsmAFN5yzFM/Q6AuMykeaF6fFJwck+4PyAcz3TvBATmjLoHd1ONYVC0DlxGUeyBHb714wsaMW4HXnZMbhPmcsj33xwkBIsC50r9C5z7F+yDS5eeCwfmHCEYYfQEy8RGRe6KbIPwnHI7Dnh54WnbxI5L/zk0xvuBuGT26g6Vz4w7HtC37G/ORK6nuPtLZ/eHeBPf3t1zQ9PmafThXE68fZux83dgT/+xU948+YNtzeCDx3OH9mVlwypbt9xmccWq8wxMUa4RLjEgkeD7CUtpJT57psvmcYzHTNeoA+lpdO5oFV9kUDBcbpMOODQOXrncF2wKrk7cyuFXbdj2O3oQo+TwJIt9nBqy/rgieeFdDnTjZH9IpzmQoqF7DukZGKc1GaUQt8t3B3g7aue6enIbujZdYHjYU/nHcsSlTHNx4PPIJHDrlNbmUUB2tDb2mnMtlIIzgAT8yXyEm1dzDjRIiXR2Mcuaxpx7BYEWEatZjr0HctSWBbtcx+go4PSscSF5B1PtdpgUhsZxDUGnnqByfwyTZv0RSiSCAgdws5+OwEpuoYUCtGL2lQXwCnYfp/gm8UAXSuekEtmITFRuM+ail1s3mSEmAoxFQ4S6SRRcqH3gX/4rF3/8RRJLhM6R4lQUiEn8yniPbvLzLf/j3/MZz/6IX/734Fyd0d5lYgzdH5mP0MoPQOBkhPfPd3jvBAeerq+p9/tGfqB3ge6fqcailkBlw9ffcN0euRNH9jvBm6PR1KcSSkyxUTK0O9vWFLmV1/8Rhm8GMDUBa1WHQLvH9+R7jNffPUNj08XpiXiu47j7qg+apyZlswUE93+gKfHR91gmLLqTfplJMdCWqD4HbujMM+a8uedpyQtgpFyJs1a8TSEgPtIBdX/y3/13/C/HP6At29esQsBfzgQPnvD+TLz+DSSioewVwBfCjd3r7i5vVc7nBIJ3YwIYWgbCdtjPD/SBwXOx2m6KhYBWEVgEAPcnbyseivO4/Hs9gNOMuP5SaUA4ojvhTDccT6d+dd/+q/49Z//BU/f3eMd7AYrcLHdGDMAuRN1CIViFXBhf7zl7vWn7G9vCLuBh/sP5JwJPrBMM9Ppwv27d3z1my+gFI4HhW53N7sX9/zX4fi9gbGqU1gQpmUh3T9wPB64u73l5uaGfamADlQK05a2uYIPeqwu6eaVGlA3sMvADmfn/AgkqmDE9iybqGsT7clHv8wapG0CU/3Hs89tHN9tCNgAgPWi63ty/Zz13/WO1lhyC87Yu646nyYGWc/TgA4N0qWKILPu/GxghDUQl/XcDWzaPPf1jW6e8Hm72L/lWWB8/eyrXs76mTUAWVM0a5ponXzP2lDW627brbbHtmUrwFi/alejgoWtPbDx8hzckTVwXvupsupq+27uxc6xCa3svY04dllfx677glFUx5asn21BC2UTPF0/8csqihvCa/k4Nfej7KLWstewaLt2DYioAKe0Z9cAenuubO+XNo9LfbzKvpA1PaYBm1LHk0XgJudreHjb/V4ZblAM8G3MiefPWp+0BvdXd1lp8bVd1vfaLkj9bO1HUVdEadEKMqxMu7o7Xs/18bZv7MdtL9RxaCngq47GBhgzoCZVHaENoL4yOurYces1ioIuK7hUWiBf2AS/1UbWsVhBm1Lad2s7Zyu6gdT7W/tm81SbY238puXBmlZWLXPaVK4pNiYcUNz2jGvbbNlMlZmTbY7mvE1frsH7dv5JS8nT89WxagCEFdjYzuG6gVLbWzVZcntGZwni9fWco7FfbC9SVgp7BcYUPNPNoWtgLCnVoZQGdjm7dtWCiVGZG4Km9TsnSNE0eS1E4whFx4IXiCkRsqPC8frAYnOzDdJNn5arrqxreNOlsepxtHYx6C1lMgXvdN2q7ZFixqVMyplpXpjmhYsBY+M8U1IkpJkl9mazqwXc+h429KSua+uYWFdP+3+RzSNt15ZnY/NqDK/NIJvxuW0FMT9ntRkb1mYz1tvzrrws/Z5pkVbbt73v5qts/IDNtYvZ9QKWUikqWGOGtrG/W3eu7bhdg6+W2jYeZPOdupu8bavy7Jzry+0J2+sK6l2Zwfq5UjfAbMw00I+21ghijA/1b+q2X1vjy/f15/U4KcXSLZudV18gFUGKBy1uhguaWqbjW5lLwbtVC88KAYCzYNwRxGtRp+qPVX3ZmgaMAhW+75AQjAUUENGqbk7AB6ebg8YcU5laZeZ4r4Ghk8p41IcqOStAtfE6xHljtCSaH2mNUMxmV62Y5qXkRC5CxpNxGnSFHSIdToL6rkHZHDVJTG2Fab+JV6snBrjlhRwnlssJFwLe7RA8TrwxAfURxAk+eAoFH0TTeaL6Ed4HxGfdsHUO7wKHw5FsLJCUIsvsSXlhzDP+5TLLJXnGVIh1F8ZADTJIUUF576GUSC6aJu3Esd/vUEaSVmvz3jPsd4Su43h3S+h79sc7bnYvGQ6n88wcdWOgHzoO+4HjYcd+P2h10+BUfD6+vGHvHXPJlJRJubAk1eSpQvq16l6OMylqldJ5GiluwRs45Nvm1dr3bb2hkJZM9E5riHhLAzT2TGUJ1lTv1NZOndVOgJxIy0RJSVMWbW7V9ZMUDUzXdTt4YTf0HA47+hDou7DqRcqG6fUxTQ42qWOWft+CwFJXA7t/24SgbDeQ6jXsp+EN9T3zbVEyRnJabVKJRNZ2pTR23NawVDbkWoxmXQe2PntVPHM4ZWLaj9tUyi3mSzuv9sQ73TwpxRFzIQlMVbMMZelNomBaFkg2JzPqO82uWGphbv7y9hgdJGN5bje7CiApM08Lpw8P3BwOzI9PBJMwoOtITuiXBS9qC3LKxCVqwWLJlJghFXxxuEEZuz4E4mIyQznjRTjsBoZhYOh7SieUEuhiJhXodjummAjB2batIN4hxjR03jOOF6ZZ9QeXWUFmh9CHDvGe7FWrrG78ZgqY5ELKOsdKVkAwpqxabZZy3HW99p9TvUmpvmJbV1+O1d9++RXfffeOzjs++eSAhMBuGHTzoo5JPHUzvR8Ghp0WFRAntglMdTZeHHGZtZe379eYs+jrbvv+RzQMtTL5ygaua67af5WbSClyf3/P5XQmx4TvjFm5YdRfnbOO/+YuCl3oGYadbgIE1QbMWTcXc0qWVjoTl4UuGMsa6Pvu5YP/NTh+f2DMVjbvPTklzvOZr7/5hmmeyAJLThz2+9VJF9U6SaWY81MNlnaUs8C42PZlsc4V89SrM5TL6rQ2t+saCbuiC4N+znkDX4xdJhVB2wacDZjZnE75y/oMtoPbWEAoc2s7Tsv2BM4jsm3S8jy+aM5d+23/36Y5VMe/VhTS+V0dQzO87SaE7M2JzuaiurzeU0USTAdkDRj09UpF3qYs/i79p7JxtpRwXHe7Tbts02Z1kanPUFlVzivzrVZXyTmt194sSBtX3oI9rhdTo4pfhQ/VGaayR/QevBRjGNoZTZPgOWlIygqkZQuOSk5rsGbnF9H2rmDPyvBLLbgAoXOWVFJWhhiVtVLFiDdje2VlQXHmkraFuLYBLYiof1aB6Wo4r4Bgaf/bjL/rPm7gSGPWaMDSghj7zDbdqtJ7s6UdKVhy3R/mAdjOnrSNkeuqqteMzvr9bKk9db7X1BqdI7J5jufjdRMNwRUw1kA+hCD+xXfrs9WjOfS1XZ2yOHJZrHqta+0QY2U4aAepw0kDlkopiCrBXl+rOWybPt3YOKlj3MZU1U4q1jar8HYVT7dqSpQmTuvFKvRVW1bWnxUYq3Mjt/M6S/spz9r0+cxZNxRK0/6pJqpyDU0+1obp9ZxtFtaC3mpParqPUDZts7XhsgbmdrJiyEa9tvbjOsOuHJ1S56ZqsKhJce07pUbZokFINlucjOXV+ihrwJuy7lzHlFr7YsBYMrFgBcZ0Z1JPb05SLqptVIziUsddA/kKKa/AWE66s9n3nVZuCipanFK28V1sHRYI6oQvS2RZkoqJWwtVJ6uBCtXWbACFbV9N0TEtwjjT3HBlzapN90Ca1AGbRmWbODrGMjHmkcccueTEQ5wZY+Q8XyBH9hT2ksm9I/dCCjDFmTkl4jJDjLrWO6ET3wpSxgILkZwyyzyT5oUk6py7ttaa0az9tQVyN8NhCw7X94qx4VJSofaSGgKOCHi/SQ9F+7GO0STKfvSS2xq3ZaAqpmL3aDfhTRjeB6FEUcboZuwLQiyq06YgrkNp78I1kry1JS+Dpe1RSqYkru5Px4YG0lei6c+/u7ENspnbdQ0U8euy7dxmzq3nrKCxnqT6CTY3LONK0waLzbNEXF4ycDRoW5imERd8m6PBe029ycWCao/rVDy76wdKyOwPN8p067tWRe94c0MIgWEYrKJlj/ee/X4PruC8sNvtOB6PBmTAPEVKjhyGjt1uYH/YQxFizHQe9vueoevoxBNMg/c4DADsXcGx4OLEQCTsMlFfIYjW8itJE8R8BQGqrm5SLyA4OO52ptHnbIPDxnmwNSl7RYicV1FuJ2RJyoo0Oz0MRwPzgjFbi2mZZStkYEzRHHk8PzJeTrz75kv6/YFb3tJ1Qtc5YhJyroCfZ+gHIOO8iuOnqJs3XsC5iLiZ463jk892/I/+x3+LlDKvXr8hxsj58cRXv/2SL/7yL3maX6bi/Yt3R6bxFT7AIQQonaa7eY/vO1JfWIJwnyYOCLu3bxUEiMLxVebN52u6hXhj4nYD4jyz63kYn3MU4U9/9Rc8ni9I6DncveL4+g4/7JFugKA/rt9fFzaxI4SAREfMkdPDI3OMnKeF7D34jsv5iXGamKeJuCyMlxNxGZmWB4J3lGHPYbenP+xIuRDnBUIBp9ptlMLT0xMeiMEzHAoHt+Nwc2S/3+O7ztILdUWflwlJHtfpWgaFabnw+HRPmkZyXJ9f0+MiKU3m/gneeULX8/btW7xzxHmmlMwcM1EEUEDaBcHVPMPt/JWOiLLbdcmu9gIK3nzmrCmxaMqcSCGJpzhHRrWlxDmKUyCqLJFMUp2vWoFXtCDAIM42tdSXGqeReV6Yp4m0JOZqQy17SGXJweVCBco7hwFggiuFPmUjHUCWwmS4uYj5cgKduJWBhhar+FHo+OnQk3Ktaql9shgrbSnRWGpqZ2KBmcQiiVOfmH0mRcG/HGb8wV1HkkWLEQzm1yaHFGEXe9VKu5zw77/j6Vd/zvT+jtN3d9x89gN2d68ZZIB9Zpm0//uuo5TMNE6M00Q5PXK7LOwPB5zz7HYDE7qR8/aTT8jxlvTmFdM4cjmf8MHjQ8ft7QEXAo/niRQnJAxQoq0HjrwUur6j3x149+Geh4dH8hI1tfSwZ3848Nmnbxsw9nC68PB0QYJvOs4pZ+LpiZwiOUfiMjNeLgTJBFfYH44c93vG0xNxmlgWrZbtxJOysmtjetmo/+yf/VNu7n7AH/3hT/lf/aP/hTJ348I8Z7puIWYH2ZFiopB4++YN8zRyd3dHzonT0yMlJ01ylZe27Hw6r7iLC4YJVN9f98RqsYgaCzw/vEOrE5ukgGp4RvUfs6aappT49ttvOZ1ObAvztMwU2Wx8FQUVxTYu6iVvDgfe3L1iGPomYzDnzHgZeXp64v27d8RlYTfsCM7RB33eV7d3LwfrX4Pj99cYa0fBeccuKAW374cm9ptZd1Q1oN/Q7uX5WaA6niv8YVnk9lo24Gyrf0Sx/PoVQt0AVesuf6PrGzJVy5pv9cmk7Y6s91QFFi3ZWF+vAWhZUyyunscCJ0XNXuZnXWX2tf9BZYM1YKwG/dRg2ACojeOoGhoaasaY20nFQDjMOa+pEa5ps1j7WARukJayUWoAVIG865u8eq9NQiJa2lnBAefq702b5dJSoxTMUKfZu4Syb5x9bg0iqw5ADXKrYZAKrBQTlJZNMLEB0rRVy1WQXEohi5Ckts/a31tgTew7zYdvoMUmaG8xkwFiSEu9khZI5BXIcxsB7Nq7bXzKR+dGuxnLOpTtt58bv4LtKNcgxLW2vsKPrU+3vzVQe/a+7czVlJcqsr0Gv5WBuAbMyWi1SBUp30yoag1EkPbUrbGpqVytCeo/ynUoV8GLilrq9wqFj3gB7eLS2qFZmE2jaIttryJVWmht8Q34qLuFG5CAbVts73ULPG46d5tL2M5p36nIvzx7o55Dahs/b6w6YZ+lFAuswt9U62m24mWArr9tvthzrrob7lk7bZ9Lr10BpMJKYmlpspiNw7XH38yY9sjX8Kg3u1itlvVdtbUb8CvX323urpOq9n2F9ipbbWVhrG3hQ3VeXbv/YjZPDBjT+WYg+2as1wpekmwTaQuCmP0QAxwl1bTs6vAXSnbGBkFT55xrgNU6V4vahKQ70Iio1ouJ1msajdl8nGocOdPncLZz2fIi1+ezhtjAG2szvzgExCvbJQyhLjkNvFsBzUROWrAHhOC0QuCSM6EsBEl0RSjOk4YZUqAn0XWhMSGMg4O3Psa5ljojaxdX/f+Wpt7GNev4r39vHvflo4nO3XVcm/1oDVFefH79ot1IefExa891XWxtK2u7XQHF9t66HYf1a+2Aei/POkhAfYo6tktbz66A9jrh6lMKViVu+5k6f/SBvg8UqwyKQvXT2HSQ8SfKS5+oPtfVs9drVPvbrp2paanV7j8zhNuGNlB/1SvTNlDD7jZztrp5ydJ9s70QY8Q7T0pJ9bn6nn5QsXkfFPwt4tGUWxOL9k4ZCWIpXzmZJpcKZFvZQYp3RAOncq2qJyq5IIArCVJiiWesmgTidwS/x0upkl5tbW3aXRkwxmvdQNFNvUzKtvY+dwikpkprmxSpUhPqfDgJtoGpPowzcXe1W1kZZyVf/aTK5rWN2NLWGgP+GwvBHqLaV9jo8/jGVO57h0jg089fIwgpfsKw6xBX+PZh5PFZ98/FkcXReWE/aFr1rvOMk25CLEUgCx8uCyEIv31/xjvPJXXN51BtqrruC3hlxmbXsSsL//Nn10wpE/pB2WI3N+wPN0jowHkFYlKmzAslzi+Ga4yRnL1tmCgAj7P0+MrwSAvzNCrrIi2ktJDmieI9i/Okrm9tKkJjysQE5My8LHg02JOoKet93jc7gxMV57axjUjzu0PnCUEZdEks9hIawLPGWTar61rqA32v6cAxRu7Hi/WxN5kaT8ozPCPgnc8Tl2Ap31mVufJ2LTX/WjfXtfqsoBqBdU575wneW5pjJi8LOSbGcSbFxTa2xTZyhK5DWUK5apgVBUOsuqvK99iAdF5TeqvNLyDF1qqyZuHUZaCAFQaQlvnU/DR75oL2mSsJytLE/r04vChgnIHO/IVa4TJmiN4RC+yDkHwmUhD3koXzSfAU1+G8EKWQE83X7SUYEUToY2R+eFBGeEy4bk8hMN6eyKlwuah8wn43EDpPN4Q1zZ7a90ZIsbHVDz10Hhk6nHMsy6JsWe9xoUOcZ5yfuIwzS1TWuRbu002lWoxlWRLzvEDOeIH90HPc73h9d6NpxH1P35/oQ8+cizHvhJQLvdP2qhIXdU1MMSGi60vOGzkObIw4R/AB78qLNh3HC998/TWHfc/79x847HcKwBswFGeT1LAerrZ6M2HWjaSPLGWX6cISIz4lUsnkrGSZZsbL6s9UssrzY14WUtL1xnuPE2eFVIpVwFXh/fcfPnC+XDbnqmew2KP5Lxt/XhSUFmC323E4HpT1W32HXJiniXmcmMaRnDLBOYL3VAWnofsbrjG2ZfccDgfevn3Lq1evuLu749XrN+z2e9spz83pq2J2qWh6irKJjEFTnVRbIFe4Qg8RrcyTUsI7p7oVUKNV+4yJym2dJOvUVJJeqYIX9t4aOK30W4NF7fsZkjKYPDSDXNkDYlUcc3W2NwFBTnWiAcgKJFhA7DZOe9OfsfO3z9oEbPPHgKOck+kDuPbZbJU88uaz1WdumI4BV3Ww5k2KiQPTPvn4ce0cbx1VSHki59gAMZ0QawVSZQMaU0Ou29u7+So4ryligFKLnZDqe8loqXadYIy8NeD5SKrc1f3qby/X6Ho9apoarP78Ch7pe67Tnf2c2JxX2meu2S9KH862yFaxxe3xPbHTs8bnKjKtS62YURd7tVWiaQ6/tPZ5HsisAMh6388/E3yvDo8x31IxcMPZwl+ZgbLiFFVjwW36efW6bMzUa+YVyK5T2bFqyMl6s6ypttnsybPWK1B3FF+0nZ2jOiDq6pdmO6rTfvWlrR2oR1sQt6kA+gwtxaZqVEkFeC3FIazzTlNsNbhrGwa1L7AGpjoY0pw3oC2mwrKCJNDy/1c21Aa8rPPd6MxSVvba9x0NGGvnzc3mvDzqnN3cd17HhI5Y3XGu1X5dG5vX8xNYaf2iTMScat9vVgtLN6wAXAW1y6bt6litn2n3ZLT1WkGvgtnrfWsFNt3Z1d1h1WPU3dUWgBYsbSRZu6sDuLNtWg10rNLds1UtmSBpTS9cYtR2rCzTrKmUrQz9s77JpRBzagG16jsIwbtVE1NqUOvoQk+Vi+mD0AVj75jWopm5tQ/q77L+3o4XbQOh2wt+17GT1QFPSZ8tOK12mZKOy+GywztHHzrOaaFbZsI0s4uR3bSoIOvuQImRsFy43e8YJDCYupcXR3bCpStElCVXA7CWDr0JUDRlSn+8aIpaDeZWQKTYnN0+3MZ2AWUjPFrTc6iVQrcLTrWp7RS6MUV2FsTpGFVR6G1L10pxJgi8OSqQkCw9NdfP+raoUzXz7MFpC//Gvm3c5k3vbte4duc2NzbPC80GPD9eMspLW4IqsxEqQIz5NPU6+l9do51Thke1Z3Vsb21QyolSkuq7ma4e6Hh/vs9ecmlpXTnVDcX6pNUuqn3Nxvw7XUZKSozTjJRCnBxpp8lKIXh2w8DxcKDrVU8HEVyqgJ1WlPVOzN/J5HkmTTN5mSjBIVlB637YEXwHqgzJPM+mw+K5Oex1Hi9n0nLm8cOXSF4ILHS3P2C4Hdh56LwYk0QNnTitbFlSwuUEMZLjYqzFwhwKhc40+WQF9N3KLCzUlEpvqVoaQHlRnTYtfmH9lhdKScSYyVIooUCJmvbmUBZe19H1O5zvwTlySVr9LC74ksEY9tl8W5L5SsGxl53OiVLIccHJwrAb+NnPP+fu7hWffPoZ33z1HV/8+iv+7Nfv+LNn/T8HIXSF3d7zw08P9GFgCAcuU+L908S8BEoS/vlvLxy/PfPd1+8oBB6T6hQ575jmmXlZWqAcs8YUsQivOvjf//1n88F73ty9Zn8Y+PzHn3N7eyQMR7LrOE+6gRzThSGOL+bS+enE3O2URewUgBl8h+sGfL9jmiPzsjBeHhnHC/N8Ii0T0+kJ7z3kQuc7yk1RPSHvDFiIzDlr+uX5YnrJjmWaiecT3W7HkPcMTpCgaaNd3yFeU+XHacF74ebmwDwtLHPi/fKoDGBnnqdfEwVLsrTNnClpwQVHvxu4fPctT4+PfPv11+SUTVNPmZc3kuDn1+3x66++4eJ6sz+JlIUlKUC4LRzjLQW5sqTrDHciVtCgJ0ZlIaW4UFIizyNC4Tj0OKdz0iS+iHFhiQsheGIUTpeRyzQhKWolyNBRnFc9J+dgiVZ5GXxW5prLqoWYhlpRUU2hKwVnBA91p0S3/URF+UVUiJ88I3FBtSXF0rgNKHa09GmLfnUd944chDddz84Li4foDs/KQ8Df2x3smR1LLMQEcTE7W8FQ71mWhfNvfkvqB1K/Z7okDp9MkD1hv+fD6QROuLs9cvf6jp/89Cdkm8v1PoMBrGcAEXaHA533HHY9jw/3Zn/Ub8viWFLim/cPPD6eeDqNOn43fqh3Hd4FzqeR82mEFOmc55NXt7x+84Zf/OTH7A5H9revuH985MPjI998957H05nzvCjAt+8Zp8I3TxPkTB8CcY7M08iUI+REnEdyXIyNr+nnXXAMfWDXvQS15+nCn/yrP+Hx8Z6f//RH/PBHP+Dv/J1fMuzgeMyM0wPn8wnvASnq25kERUzKvBPn8J2l8j873r97x9PTSYs4iK5pMa1kGt08XH19+QiD+vHDPXPYs+sCw35P13XNHk/TxIcP93z59Tf8yZ/+Kz68e68bt7ZuYyzJKv5fbEDXdd45h8+K7bx5/ZoffPY5XdcDTjXm5sjDh3se7u95uH9AKPRdRxcC+179irvjzYt7/utw/N7A2DiOSjPvNPf49u6WYbfDec+8LHC+UNOuKoi2UvzQRVwqY0DWYLJBpxuHzhy9uERySninjLQWWD0Hxmp5eqQxrBZDU9eg0hzFzTVbAOm2g7IgSQWYXaxB2Gb3sYICqxdpVTMcpThKrsBBTUtsMS+NG1FoRv56J7lc7YTXb1XGmpRsuc+boA42IES7pRdOrv1l3/t4H39fet2zTxkGE3B+BVgqQFb7WA0uLbtO0yir5o1rwFibiHbfzitKL40hp0GIeGfaHt32Vqg8pO0jrQFe84jxCF7WtKn6qbJ5xi3gVJ9fQKnpApWsVgN/ZeTUdloBEGq/yseBsXr156171d4ijdihX1CjpMDK+tktMNYgoBY8lRVE2FxjC5C1921se6PN5KL6R77OFac7ceIEJxsWXGktiWx0t16OSZ0EuiNpYBkGSLBWubluj5p3ubImGtDW5s0mHXJzL2sRi3pOC6i2AW3Tr7DTbvq9NQkVEF+BGh3UETGdFf2sEMJqI/RZ1zavi4prmoGlNrn120qR1iBx08e2+1ZZoA30ogI7L4GxtX/shMXZsDAbxscObdtc06eaNs02pK+oSX04t+KUFRCrKba5shetPahDddN/9bxXNyS4LQBeA/uc2txSVoKN89p2mwC9WF+33UxjgTWtHQM5MsV24Sr7g03/KcjvXA2qK4VTrttS1r7IBianUtY+Zu1TZVlUcpO1VVkBvEz9vZmbNufz5hzJUuhEpDHm2lJqrVhFjkvOJHGkyoRDLH3PXS0G1W7Xv7Z2YmV2mt3OyTY07JmzjptZEoICYykV5mkBhOBmxpQ4xchlXphiZJxmYrJd4BQpc2TxkWWJpE51gbw5Zs7aXEESTTV1TpBO9YpalT/nWh/XhnCuAj9ic9l+l5cbA8/TEXTk6Xhx5pBmUhOb5mocW3uZ/1N3z9Z224747UXKasKqTTCbkW0DTQscrDY+542zurEJVMmFNqEUwNnazNXOsfpd7Sk+vmGy9ZnaO22MWwRIne+1WEeug6qtkat9236vpp/a3RnLUeeZs5R6acWSnCtIURmF58BYZUiqj1VYlsVu3RF8Z1XK1KYps0s/k1PSFGRFvulSIKZkejDrOlFZK3FZqIyGnJPpXy3M88I0XjTF6HzGSeF4MLBYFORLKZGibRznQvaF3Jv24zyxTBfOD+8hLwQmDuFAd3hLyREpqdmQ2o6+rLYS0LFpAtLsBgXHzVY60byv4rIJjgf97Rw5e0qBhAbmKWUgtf6sjHgFPNVuBktL7fqBgoowD/sbun6H6pB5IBlDIdkGBLYHtRZ6qFkHaczMY2S8zFzOE6fHM/O08N0371imaOySiX7X8dkPP31eIJK//fNPufUdx53n89d7yJ6SPB8mz4WeM0ErBMrI6BIfYqLguCSdCy4Xpjkxz7GNRxeCBvIFo+peH/3Q4w47DkfLohkGXNBxk0shxsQ4RfJ8fvHd8+lE3BkQbjY1mb6k5EyMqj3mTLvLe4HsGmiSDLibY6Lb9YS+J87KkFoM3HOdZfV0O4oLxJRVyyxV/T6nMhBECrqpc75MOAn4MNgaKM1e1DEckxUGsTGRYqJquZVC08tDYInRUsrAuURMheA+kj52uXBiMVuRKMWRa2plzSyhIIue23m/2lYNLrV4Qpgha0pzWhZKTvik1VRryr+ywDX8CyZ7UfZ7uhD4AcI0L4ynEyUlmCNa8TXaMyeLKdYYohJ2SmtVs2e2KaIby+o+rnWrNgwlBHxnvoBuYiFO838K1FyYkte4L1s8OFZWVYb8kXadCyqa7oKK9ztM9qGQi0k6ZFgKzKWQXSD5zOk8ErtHhtcndkDXaYrisoxczp4P9+9b2nnuUyuUt9r20uxUKgXMVuTqMxm5Iy2ReZq4//C+aZB67+lCUD8tJc6nE+P5Ql4mJHQcj3tubg4c9ju6PhCkMHSem91AenXLfugbMPbUdzydTrx/9x0xLSzzqJWG44IUzWDSVG6h846EbkJSilYmTgvP6Y1C4fHhns4Lv/rVX4DAL37xC0Doey3wolpa2hZ937PbDRyPB2bTCgRMC/DlBtTT0xPzsjDkhOsCUFb5Hotna4xauI5lr+6zfk5k9SeKXvfx8YmnpyculwsxJdsEsTg22yafUZTrCr+yxdb4d7fbczwedZ3LWsVzHEculwvzpBVJda45hq6jN2DMf098/G/7+L2BsaenB0IXuOtfM+x2vPnkEwtK4OlygculxZmdD2iJU9shcbU5N8ElG8aGVKervqfOXYqJnDZsKjtLDbmVfeQacFYdulIKc9kwMjYDqAUPW3CgRlOgC5I5ErW8MNAW9Y99xxmLy0nAuY6K5jbQyOt3Ur1v1uClHtud2fXe9IazBXBSsrHOqlNcXVQFiyqTRyhXz/3xK67HC7Bk8/v50XZsfAUI6mdrH12DJrAy51bmCM1xbeBYxSnq7kVZdY4ALfe8AcaeO+7PA+12/9ZXQRxBXrLLftdR9WmyrNyPFZQUi5Fftldl1iGqIfH951+H3YvzSGV12LnYssWe7RRsABQQTcOStX23AOxzhlu93/q+swonVch8e/7qjH10bJSM0oXX8VADkqv7bCD0CgwHcS+AsbUd9Oca3qtzRQWaS3n5PNWG6KfKam3a/HeIf9k3293H57HhCpglUl5oRSTavW8ApFLaM+p3UcfbAsEKgMA6T9o1S2XhrewvbbqebdOXq2ttbN2zZypN/LjYPXw/MKZL4WbM1DG1faZ28bWtaMBR6zBSio3evVqh0sZ0KeVa/62dzcGmoqJeOxt6lDfgNhUK23y/cZEbmFPKx9rIeCclU5w6clfDc9O2bUOkXkvqedYBEk1bLG1+2tyzO6rgWTRnMNYXc9VwUuyvFnEo5gzXQ9P5MRCqrjueWhAhWceIqKaiVMQtJQRvmkCygkiigMOLgd6O6/lYq4Bp1c3INM+NBadlz1dgLy7KIhvHGcMSmFNhSjAtC3NMzHFSkGAckZQI80QojnFc2IUIUQsLKCgvRAcxqUZGztH0TAftFe9wweNzUNHemosl0oAxfY7ar8rwWUEg2cxZbKQq+9MuoKBCLgiOLJncNOK27efaWlYarLZty+c22XaOLMjBAFo1n9k0nJJNtwr6CClV9rdezLV5XzZ7jGsa23bVa+C9bHp4s1x+/Kjg3WoLcqk6e5rC5zbMMLAUSmvL1efT8bFqiiVKdjgDSSor0QeHK3XzTIEZJyZa723+BsfzOlxOHKFW9zQHnaLrWhc6dkNPlEDEGWsskZasAsFJA6SUIcSFIUV6unVNKIWSNUCe5xEodJ0jxUV1a8YL42Xi9PTIOI48PQyUPPP6bm+AYmSOkXmJLDERU6brNH34OAxIFpbLhfH0yP23X0GecIzQ3bC/+wGkPeQeJVkJS8447wlDDxjDBIGswF1cFjgccL1tRoqAX4H0YBXP6rqerdoqaAX6JWqREBEFn/X5VVMs2/QaUBbNbn+jlUSdo+v39PubxtorLAoqLDOrcL+Okhw1UPOWKTBPkfPDyOP9hYcPJ95/84Dzwq8Ov+Lm7pbH84l+2LHbH/jJpz+Af3Ld///hv/tzfvJ5TxccvXeczwv39xOjv4HDmQ/JMyY4Pb3nEhe+KZqa1SQ7cmGcE/MUzb4KN4MCS64UuvAygD3e7PF3NxxvDhxujuwOO0IXcJZKOc8LT08npvH04rsf7j9QlmxASbb0pkiejAltP8EBwZM6p2O319TPKth/WRLdMdDvjyzlQiwz06LA735/JPgO1+8oFOaYzf5m04f1jNOCLJEYZ5Zl4f7hib7fcTzeklNsiiNFYIkLMc7MUQEnRyYbMFxNTcHSHb1DvBBjYp5nlhhxzuP98tFKfw+PTzyklQHunCd0eyrYknKyTac24W2um12xeKPrOmV6CeRFGWM7D31nTDHftfXMC4QuAJ79oIzQTz//nJgzX3/5FeP5wodvvyXFyLgkOlvzAl6rzttmWkk0/8m2RmCTZhkouGQuVS4Ut5FSKFg6azAJGlZgrAFvS0sRpwJlRTMWHuICaKXD4gKHZ+16Tpk+ODrfK8sMYcoLMSXSPCrYljILMBYoPkGn/SFLpru744bCJz/8FBw8Pn4g5pmlLNzc3PLq7jV9P5D7npxTI8eAxnARmJZIEUe/O5BKJpZMyrMCerOm9H355W85nc88PDyx3+24u71jPJ85H4/cv3/PeD5DWnCHPa9eHXn95pbb26NlAET2ncMfdxx3qrk3xsgSIx/e3/P+Q8cXf/kr4jJyebpHio5dJ0oACILq1AVHkgLRAOAlEqcZuK6C66TwzbffcD498k//6T8jxsh/8Pf/AeI8w7Bjt7vQjx1pmSlZ2O/33Nzc8ub1G+Ky8PT0oG0TI+EjEkzv371jnCYOKdHvdzouqNvoazzd4uiPrN0irJs76JpYMyFSSrx7947379/z9PREWqJuHFU73+aZ26zqYjiPtLUahJubG169fg3iiFFBzKenRx4eHpguKgvgxNM5x74fOFoxyu8jjvzbPn5vYKzrAv0wcHd7y+3NLfv9gZiS5sCa4L5z1dkqeCfs3H4FkJ5pd1h0oa9sIlZZX4b+GsWozt+qY7IByypIZUBIX4GxtjNQHbrtNaX91sNAHzuf24Aazyu41cepA8R7b3CFZz1j2QRRmN4XDTmVVjRAF46ycWh9WAGEXFSwWcR2rp2yZFYGW62qpNd1m+pYK6JswWq1qUVp26ESP6xR1t+yeaM2zbYzCrjq4G/aogFjqzNcQYM6icSQeD1jBcbWXeIVGNtSp401WBzP7oSPMaO0LWpQI3hLL6qd34CgTfBXY/0WRNvr3ip0rEDGOoa3Qc8aZK0ctspmvEobayfKV681ZsYWSNqgJ60LimoRiQVt0u7Hgix8e8a/Chirrzdg1sCNlRm0+Qy6I9TatZ0DFMarjDHX7qWUmsJWAQVjk26AsSyOINdE8RpA2r8q1lIbwD6jTnxlKqxORg04NzdIafqHVLCipTBdryja7M9XGdm8p8FgZfmswGFgnZeFlFah2qpFQ4769HllzOkccXabWwbkdv7QgNHtztDKSroes6smgO3YtQoYZc28evbkBok1AKc2XbUXrS8o1LTTle3m2nyvHnSyxbWhfaUq2GzmQrWn9Q7qRy31023Whur95pKuIIc14G5f3tz7Oi60/zbAWDEg0Gx7JYZUdmATHM+1j8SC+mK6F3W+gbMy7CmmJilQQf9ia13ti/W9rLvPeWnMiarFg91bZb7Vf9f02UTBo+yoq5101jXFY0BOTtwed9wc9nz65hWV9UJjwNlIeBmnbABfC5CzMF8KH+5P/Po3X+gO/+XShIITOndSxgS76yhzRGARraKlgfJESpE0jUjOHASmHPk8fcZORJ1ssR1oL0j2SBNZUnDPWXUjKY6yLFq9a1nIgI+2ZtZFro65Os+aaS1t7ORWPGUDa9W1pOguau3jlOLGvm6br46b3NwfvykQpBobjlI6i6kqSGk3ZwzQlJSFMc8zSAWe9Ei5MjM7EIf3PRStqPjccm1TkHSs2gbl5nw5i4Lntv4WmxPql2wKfIhsUnmVpSAlIlJst1mMaXnNvqts8Wq9s83lkhecc+yGxDSqjlLeFK5okhNZ9buy2WahIB8BKSqQUIoylGKMCA7vUNHfrqdkIRVb+zebdvvD3lj5hX7ojU1lmmJF08Sc5kuS4oz3TsX4naZdL7OKOl/OF8bLhcfHR0qp1VsDCWUDqQC4U52+rsebzo5WbOwIXU+/O1KSR4pVazQQL8aFcUzEBEtWAfF+6I1prxUf+17HQhBH50MT+FY/yPxo5/BigFkBUiZOCopM5xEBOkVjcF7asKwga61+LM4qDhaHeI/zGaRT8D4VcqqaY8bI9ULwXVtHc86rpp5oqmaKI/N4ZjyfOD09WRpm4nBz5N37B9588oZPP/+M23B80f0//PQH/ORnnyEhEBHc08iyO3GTv+XO3+NyYS6Z26mDnBg20hTBe/quZxrPTOPIeD4R48JxP+AcxHnmRl6mK5W06Bwg4T2EzrEbevMHVD6mnwI+uhffPZ9OplcHmnKpWlgiWhghBB2HVbPOOQWGQ99rKn0SEo5YHEsWlgyTga8YsNftjyokLqH5acWA4ZgKS0yM80LKkdPTIzFFlmWh6ybirPczjqpvVihMy8Q8j5QUEQrBuSs5g5qinCn0u4FjOvLpJ28VODMWuveOW1+Aaxbdm1e3+AqMZZVQcX6g2tSqw1bqmmW2LFXmUQHnHSEoMObEkeeJkhODQHBidi1yPqem4eWtrYKlaJai/uJ+1xFcwZfXSMr4lCnTTJkmmBbmmLlIYkFUiqEUuphs81HXjmQGOaP1LupGj4iOjqqPWf+TXJR5VzUB6hJdihEjmrEzv9oh2ZnLqxsJL8boRYHLPGaS68jimBb1I8rtK1wX2B1u6ACXMlNxTHjcfocMPVOOyHRhd3mygh6JErWwg/r/rhFJClakz9aQKh2hEhFJ7UXOTcc2OMfd3ZGcI59/8obHoYMYGYaBw9Dx5u6Gt29e8+PPPgFgWka6vudHf/Bjbm5vCZ3T1MB5bhsOoEUVXI5IWpgvJ+bLE24ZYT6xnO61cup+4Ec//Jy3r1/x+aefErznz//sz3h8eOQ3v/4NXeh4dfeKH33Ww/PE7ZIYhp4uBB4fHvn6q6/5F//dv+D1mzd88tnnQCF4cKj9HnY9yzzx6tUrzufTs5jspfM1z7P6GEDf9yZLtBjuIe23DQ3I+xfn2O32cDgiJVvGhW5YxbQQ58gXX/yGL7/8LfM4Wh9pYn2dyxrfqGfZwiWLCVNKiAS6ruNwOHBzPEKBeV64v3/g6UE3iFKMJu0RGLqOYRjojXz3u4gj/zaPfyNgbOh7bm9uOB6ODLs9ZZpYUmpic7XhlHaI5qzbxL2m8W9/KkhlQMUm/UgMzGi7OfZ6BRs8sonc7D2n4NNiodCV5k5z8tejOZGbcenNURK7DtCctIY+rTfeHCuhOu01SMtXgz+4FUCsDle9v2VWAVgq0LYBxuoOfVUkdW4jcFdAWP8WWXPR63X1gybcWB3+ovTobczwV7HFrtqt5k1vmBE1wNfgzG/O59p7gIqQbgCgTLnuIxHViCsrGOm7UD3qF/dSY+82xjbPIfa3gpYv2U5bTUWLl+yc6sKXYumdG8DsGhhbx7Geo36vtLG6nu/7f3+8kTegRA36DVCRysSpYESluxaFCcT5Nm9e6hW9BMYaCyfnq/e3lenyC7Boe6ta6rym09b2yWVNY6rXbrwkC7iCeIr4Bsy0IDVXQdWy6ZuVCabn6zcgh7EUqHPVns9shNTtTGtDVSv6+Hh/DoxdtQmWQmM6SvW9EDq2aUQxLu0evHcaYCTVHEkfAcZ0wWl8qtaG7do1tdttx9sK+lRnTp9xs7hRg1Rt96qFtAWFQYFPaBlgbV5vx881i7DOdwf4dSzaeIw1/TwrLSoXKzK+mfuINHYj1BQrdXQVS930dwOMKhC0Wjo1Dfb+MxHSNral2oR1zlb7lXPGh7oLpuO3vZc2tsp2bKuzV5/Xd9VBV30KTU2x9IEri6xMsRb450TJMxS1//X16ghXIKGm4tZdPBXr1aA2Z2XmbVdY61Cl3qdEen2HZAUKqGPmqp0261pdV+tfskmJLY7lUrh/d+LP/vTXfLh/4N2HDySn2kWx1JRPAyhc1Z7sSB5ipw6WOK1qllMkTRcchbthgM5zzokbgdx15BIVTPZO56/TfFchg9c1uvWz6PiZ4qKaLYs+Utetbs66kXO9Vq9g2MoML0UZCLVNi6ED2fo+GqNmO8a2gA5lBcaC6Q16hNIF+mTBbv1PSzCu80UwgDUqMEZG3LpZkHK1URHEaxp3zizG0t/aq4/Zf3PLNp+BksVAinXsx5haqnZtttSeX3X2nCbf4bqw2Ri5cs3a6/UczW+Is66RRVlYKcbGzm9yE6axWs9WnCh77GNrp9mgCtxVIX0p6gt2IbBElctwUtmT2r+9d1RWamfpQc77llKtYJ6mvaS0GAtNBbxzzgoqjSPT5cJ4GbXKl1PmrMtafVG1+GgbnD50hNDpZqeA8x0+DHT9npJFRbh9h1g/xhiZpoUlZpYshK4jpkgQT/CaYtd3HZILSRyd8wYQrIF6qcz9Km1idjotkWWamS8TCOz2qi2WUt0su07dVX/KgDE8jgqMOdUYTNlATmPjNt9Xq67mknSTtK4BUihlIaWJeb4wjWcupwvjOPLdtx/YHfbc35/48U9n+mFHd/ecLwifvvmEH/74j8i+4zELeX/m7B44zoHbEggsLCWRygEpmmvhUGBk6AcO+wPzeGYeL7z75isu5xOH3iNkpkvhkF+mqZWkGkUKjCm40lt1NvWBMn0XXtKRgcvpDD7oOMlKNBgvEyIe7zuGIUPuzDwrExgvhK43kDVTxJHEEYuwpMK8JOYYQRzOB7phr30SQUgEIIsY+zizxMz5fGaeZ969+5actWJo180sc2KZI/McSTGCFKZlZp4mHFELpfiOUsH9zYZnKdAPCmq9ffOatKimpIj61Hf+pS//6u4WidsYSsHXOtWTVQhuhtU2FBUYU9a0OKtILE4BweApOdGVrNv2BoxdYsKj+sNd0Pkj9Piwrrq7vqP3jr33mhJZCsvpzHzyzOWJOUe8QEToPPhcGGJu4DNANsJIFsiu6pjKWhChgMuqPLhQIFVJHWV/r96K3pOzLTA1pfqua3IS8DzGBShjIjKz+ET2mewCcxFycMjtHXLYM7x9SwbcksjTwjQuyG7A9QqMlWXkPJ6s4IGClPM0QwEn3lKIQwMm6zrR1pJS2tpjHWyVpYXb4x4piU8/eUUfHNPpRN/3HHYdr28OfPbmNW/fvmW/3/MwnnHB84Mf/YC+701Xb9H1w4T7ve9M/mAFxpbLCRdHmC+kyxOhv+O4u+Fnf/BDfvazn/A/+Nt/h92w47/e9Xz91deMj48cD0f+8Oc/549+9poXwBiaHhlC4PT4xHfffMef/qs/5ac//xmv376FoumZPgQEYb/bsRwO3N3dcn+/cvq+L95e5rmthQqMZarWkiIZFX61BYzdi3P0uz1+vyctM2mx9TPrBto4XvjiN7/m22++ZZ6qLRWcy1cb0gqO1XfXuZlSous6uq5jv99zOBwoBZZl4eHhkdPTE9M46hpmeoB93zMMA8Og5/4bn0q5GwZ2w9AaYrABsdvtteO9w+p9E+PcHFKtMujM6dugkM+DvuaCrp3gLehKpnekr6/AWBWzryW5BdVB0uphNZ/dAKsGwujRwk6heW/FqP/q0K36VghtFx/b2S1SwQqsopxrC8IK/l47bhlpDkJjuYm2RUpixYQsP72x7zD2lCVibgK35hdWso99/uX6Kw1baUkVG8P74tMtMNYPbv3P2gdVJ2pbUbL25+oc63NWtloNIktaaIFWbeJ2Xv1WrMAYyoJoE8iC0a2B/VhwUq9Wnz8X3RUXO/9qnF80lfZvDUILOF/0edetzWdfWwPJytxQZ1BaWkcdU1cMgwpivGj/en5HFR2toI6YRlUNtddd+NVgiQWjz9tje/7No7aArACt7FvZwAdXbE9a38vm75q2JTapapphtg5uwVIFxsoWGHP4xiTDgo9CKQbUbADpLQuxBuo6vlcAqDFt2NwuKCBj87MISpfezME6GFubbNtqE+zVXdcqMF7tQiupTAXGTGBTilar8U6BkJKfMcZAZGValjZe6it6jyHbPdYJbnOnbIyYGI1NGkikn8vexlJOLRBy1ACnnqeWUdgAMnUXyebn+vt6ntOKIKx2KVvfUOdyzrTRunEcRaSxS1IDeFeRz3UcGjDY7nJloNS+qeBFsyd1cW+DQWx8GiuyVP3IWumq3pes60F1RCzdKBdl8rRUMRFk0aW0OjKpglwUFOxcmYCrXa3vRxMN37DFzGBvwWJ1/NfnGUJH8IFFjdtqT6oeXpHGsqt9r+n49ve64iJtZZR2/baxQLXcCmr1nbAbPMfDABzxnRCGobE0chGyOLVWRZkJKWYkeKQPhm0VUpy1hPqsGyW9c7y5vWMIPZ0PKqSMKBDWB5J3DEtPSJ6cgjJ2hl4dvWSV4wptTGw3ter4qH+vT1Y/V1a7J3X8oul8VD+jtMIIurF0nTpd7VnajN16/vWHxhSnvmZ/Oxsj2calE5OK8Frkw7f9BiEnsY0KpSCI0zI6ffBX97S9t8aqb7uP68Spmz11dKWstqCK11efoVBaOka0wMcXHd3ehLDFhN23m0tsNqnsovp+6vHOszvsmKaR/W5g6Hs673Uc5YwXv645oiDGtv+2R4xxBQVC4HA4aNDWDTjvSGb/XFbNJpxTIEksTThrWljfBQarROmCJ3ir3FYipJllOkPuSHFPEa/BBELfDRxvbq1K4Z4QBgqeIgHfDRTxdIWmh6cV/1yrChjCHaELLMuPSHEkLk8Mt5+wu3mF+B7EUyQqYdeL/tSMO9Fqf3QdThwlF2O0+TWgydcSFZJE9chS5nI+M00Tl8tZwT6scmH1V7GN3LYZqhsAzorNlOLxTtP1lC1WDGRRFmEXvOqZ1c3CJIgY2F3nKjPImb6LHPbCj3/wlvPpwjdfv0eWxOnDA++6noDnm3cjvPrlVf9/+XCifPmeFAbObs80Js6L52EpnJfEnEcyid5AXBehFMdUAqCxzRJ7TU8cPecTlEXnoou9ZT1cHznPeFfog6MPgT4Ey6JRJnVvjArSS/H9GLVIAxTmOOumSkoMvWfXa7ofKTMuo7KlRNcd3XhxhH5gdzxy+/oNpRTOlwuPTw/M08TxeFQQw+n6nJ2mFnpRv32cJy7jpJqVVujsdDpTil5/mSbOT09UvYPE0taRbGloUvQ5i4FQRcmDbf3r+w7vBH8zq47UPKsL4+EuvGzLT17f0aeauqv+XIq5uaB1LdQUe2eVmKX56rmyzJynFEfBQbmBkvFpoaTIfHrStTYlsigRIpekRRaWERdXRvk0jZruP88E79h1PWE3KDNz6MlLpDO/crlM5JSYJyvcZmtgqPGkVbN2KIus2tS6SeGC0PVaUKHkClyLVUQsqumGyTQglOLIZaEU0bwJ0arPhe55sU+8102rRMYderrdnu7mBnYD8Q8+Q4Ye9nuG0PFqt2N3HulPF5JoG7oukJ3wdD7jvejY9IHdsCelwocPH0gp8fT0xPHmhtB1V3FHTW8FXRecaCEqJ6o5+Or2hsMwsO97np6eeH17wzzPTOPM7XHPzXHPZ5++5fb2ljcb736JCzFpqvZ+PxBjWn+Wmcf7e86nM9/89tfcf/jA03dfcXM48Lf/g3+fv/XLX/DHf/ePefPmFcebA8e9glX/w7/3x/z8pz/mx59/zm4Y+PSTT/nkzUuw8T/6j/5D/rs/+YbxPDKeLzzcP/DFX37B7e2d6ZEWIPPh/T3LEvnRj36IiPD55z/gfF6ZknVNe2kbJj68f8duN/Dpp5+YXV0zy3LKWri4WNbV/DJV+3S+4N3AfDmzTCOXcWSeZx4fH3l8euS3X3zB4+OjArAtpqqbzOZ7uy1DbZ2XlEI/DNzeveL29pbD8cjlcuHpfOLDhw+MlzMlr9ptw9BzPB4Yhp4Qko3Lv+HAWGi0cjE9LdP0CNIq3pA3gbx9RwUSLUjP606h2+jzAKvjZP4pYnm0putR0+22wJI6Mte5tVW4X4xW6kppDuAaQG2CpVJ9rk0wUgo1lad+pzIuaoC+Bmd2TieWG76tGtju6nf8Zd/PnppGpYN049ibMWxgorHiKtjVWFSmH/Ri7S5QmSirtlHd/ftIOoJ9qdR2efZOCyQom93dYjH7tireGijruezvXKvV1bZ8fm5Wxpi9vgXGKqi4Derrfa4g3fURUyFlrsAA5KXI8DbtsRoc5+ogMeNV0zmvvrsFfjW8ESCYZlcN6EteU9Ve3uXmbDWIs/QqDc/r7yqCWK+s4MjKmPPtXj/WFlfsrU3wBFjqkj7jOo6FK3X0ZxXcpJaHs3m/BcYqeFFTbKumVK16qYGPpnWsx8r6qgBlvd9tlVURaaBwtva3b16PKTSoFxMjd2rzSa5cg21UZutzMNjYDm2yV2AssxblYAOMVbZFrDgMIWiAW1OUakpcC9Itzbotp1sGoI3XDhOabcDYyvBYu8bGiFWv0eheyJ03dlJqAEzV0GtsqAqM1blkgSL5ZVBdwfktO7DO8TZ2TUC/iebX3XYpDYDaMl/rc6t5yq2P21gvdS7U86+jRc9hRnFzv1eH6DzZBugrcyvjck0Fez53pM2V+tls7VgXiQp+VZBNf7Df22e8thltTbHXN1hFAyLqNQu0TSAACepQJakKermdze56BWNqL7Xxvd6JWJ+sxni9x9XqrWPOe6ELjt3QgexwQej3e3w/fBQYSykzz4uyY/oe59Sm5jhrkLUsum7mws1uT3ABU0uy9UwothkWgjdXQ/DGkMmSjaFWx84WiNpYMQNrKmuwFfdA2bDCChDVJsmsG15rurk2TJVtqJ+vYzOXmmq2Ts0qXr2qBciLn9WZsPOb/6Nl1osCYzZncq0UVbwC46bb5J8BY62fKzAmq6zE9nPrCMEA2NxslN6S2QgDBlNKeBML98VYN5ZKI76264a1W8fa1bULRH2+oe8Zuo6uU+aGU0G8tS83UFgr4vQRTyqZDlGxedz1veqOGWiXzRatcmii4JdzqsGXM2lR9m8IwRhjqpXkxUGeKCmSlhknRaukumIBrjIlht0eFzpC3+FDTxWNExdwHrxLCjY5WfUe7TlDNyAC/eGOuPQUL4ThSBj2FLxpQjn1LzZga2tfpyCU65SB7KxCXJ0b64+N6ZJUtylG00pbiEvEP0s/pq296xgBZepAsY1xzWZoung2ftRfxzImtin32gl1XKr5jpSy4F2mD3B3sycg3PsHLWoyzYxPZx7f31PGAq+ub/PhMiH3T8QQGYMQ58gyJS6zsqhiWihlsXnkwALLmMA7WBbTR1xgmQvzXAhF515fXCsKcz2BNMUxeKcMqg3wLKhWcd/3lK57+V1r+0JhnqfmK4tA5zUluZhm3JIWE/+3ggVOU2m7fmC336vQ9TwxTRPzNHJzPLRYqdjah0m4ZGO0z8uibEVLa50t7dBLZyxILX7mndcKpKzrG02YWx+2wafOtZAkhKCMxWEgOdeYKM4Lu4805eEwkGKgGsOUlIlZU9qtwVvlQ9/1DRjTgL2ue45UnGlq2lSPEznOxMtJU/1LtrXNmduQyKZ+4UTJHMuyKDC2zFA6Sqc21lk8XGIiKCKnutYxkmzDzIlVV80Yu7VYP9B0wxr/ULTibBekklabbZAab1a/QtSnyOhGWc60zbzMqoe8PfRxCgnwQ8AdBro3t8jhwPz2LdJ3SAiEQYH9vLuQ+hNLylaVVefyNM94JwQvdC4QQqcA1jQhIkQr+tH1nfm1SmoIllXW1lFnVeytD3Z9Rx8C+93A8bBnnkZOTyc+fHhgN/SW9rjj5nhgCIFUiqbpJasMLE71qgqUXIh5Ji1aPOH8+MTjhw+cHu6J45nD61v+6Gc/4e/98d/h3/+f/HvGYBdNXYyRzz57y93NkV3X0/mOV7evOO6X1dG045d/6xd88y7xwd1zejoxThPv37/X9GgrSgGF0/nE5TzyyScKXt/e3jah+u0G8PMjmVbX5Xym5KpnmpuN0OKEmSWq7p5ML4H3y2XEuQvj6cQ0XhgnBcZSiZxOJ+7vPzCOIxgwprIArD5085VkXXOl4iQQuo7dXguOhK5jejpzOZ+5mCxCoICo3VfGWEfXBaq8s/ubDoxdHk+UmJmnmWkcOZ/PRNNSmWMk5cQwdJqrLQCZh8dFqZKdaykotZx2FQNtAVYDpSqnSaNcKUoxrQ6vgi+bQVRXejMG1Zhc7ZLWRRdW8IJtAOG2b5JS1EVnI86dTZS3DWL7cgWEMKcrp7UyX60iV6v4VZS1pfykygYA7zoEV2W5m9NdAbBUA2jUAUPMgFKApBCEOSCrs7VpplKFHlc2kgZSL6nha9OW1Vmvi0t14qsWVampJ8We1a1gw1aovp4ENd8CrQIGm37BHL0KPLadzasJakE11wZlZWNtgBQdXcRSiEV3h+prNfBsd2ZBQ7EXatqSd1uwsT77s7aqaR8G5lR0wLm0cen1+2uguV7rY22vAdYaLa2BAU0MVZ0eA6AaoMemDdbgrF6/AjD6+/pZVlBgdXXqM1syqmrTmINTb78u3C3wapoyFrTLytysz7YyxrS6zxpnltafQGNggDn9oukt4hwlLurU1ZlgumvFnk2ojpHde1ntw2y5VivzQ67Gz1VvVUZbwXa67P5KuR7ftV0KFrxYf1VWiNmFFnRWo+LWc1SbQPtt70QzYvbZ4p4tXujcAnCW/uSKOmHRe7NPUe1OqcCYNFtjXBVSqcyxzZy3wdTm1Gb+tcqKzcbo8zvX2fuWEm3pUGs1R1ltGQqk1M2BjKZdOsdm48Kc8dYg2g6VL1xELC1B2r1+NPu3ASZ1BBvbqqyASQVRarfW6se1z6q4/nqel5pVFQhv4EK+HteAMRdN0ylXZl1prL6qt5RTIlNoxQxEVD/IB8ZZd7UX06OoKWJBvIKSKXJ72HGz3xGcIDmRy1pYplDXlraYUucCQBWF1+tm+iFy9yrw05+9tQqcNK2kbHPchR5Npw/qqMZEcD2930OJCJlSZoql16aUeLh/wjvHAejiQj6f8EGdtZqWW1KmmIaN+mjOUqE8Q9dTjNLf9ar90daHsj6HTrnNphywplCu9ragwWTtj1olu6ZQthnbbKZuYOWk7ENdj2sqjAVGKWq6W981sAYrBFBBdu9VWHvod9qXJSFOCMEkG5yjFh3JxTbUTPPPeVspbA2orMZCaWtz1drcsjIaAGljt47valfr+pwr46hsmHN5wz4V3Qit/se6JlswbY3mLfBMBhAFb35jyZQUyUst7FDnz7pxSgJWktHVEaMGCgVMBHmvdkQUoD1fLjjxNj+074ZuBWxyEZIUhl61UNqkFqFIIU4X5unCeHkiLoGnLtD3O4b9Dbv9nuPtjldvaet6CI7Q7RAXNP81aVvltJCWSDR/N0gkDQPh5obseuhuKQyk3JH7OxgOlKz96roFj7OqsKpF470j56CrnFHIBIfrPM6bz1I0/b9YOuiq0ySI93R9T2W5q37fTgvUuLAZwZhNqL7youuc1zWyFk1wSdsxpULwWvijauympJU1Y1JJASwVSJywLJnxokFo5zxvbg8cu4DEN2prcAy7gV3IPC4vGRJffv0F76cPzNnxMEKaFpbLzDKeifPIHM+q15tVo/GmO1oBL5hFiE6YxgvzNLI8POCWmf54oPeefRCOH5Hy8JaiG0IgGhPLPT3hQ0fX73RuGoj1/Ahd4GmaiDlxmc845xm6gbbXaHqG2WxP3ZSWvBC843gY2A8dffCMJZGWEeKEpBniRFmENJ/BdQS/Q0iksnCZEpfpgnOOlGa8cwq+zWdinLmcTfcyJvp+oO8H6JxuyhVl3Y/TqGN5nimxEOdICF71vbqeEjJ43dSZp4Xkg4G0IFLofIb5uj2EjHPrBl3oHH1/3PhVZiNNk6+lq5qtqJUvK4iUC5aRIOBVjWKZL6RlRkoiOS3Do7pUq1/qXGcGzHxD14GEpt+lZN0O8ZpyLQJ916k0QFx0nqcCMSNLgphwKZPNt02dJwtEqUy3TMiZOE4W94pWfMWq8NqzW7KnrksiOifM342AyrMVnh9jXFh8IfWe7vUR9/YN4cc/JBxvuP3sB5oCSaYPHcf9Ht93dEPHktVsjePEvCy8++5J70M8OS14vzCOE+fzmZQS4ziRctYUxypj5ByH/Z7+7o66yXc6PzKOZ7quU8ZhXd9LIgTH69ev2e/3HG9ueP36NTd3R8bpQnwfCccbcN7WYfWb5pRI88Ky6M/56cx4GfniL3/Nw/0DX3/xa4TCL//o5/zkJz/h7/3dv8OPf/AZgxc+PD0o0/LxkRgjnQ/EJXK+nHDimOaJm32EN9dt+o/+0T/k9ae/5C//8gv+i//Tf8E8z/z5n/85b9++4be//Y1ugkjmV//6X/PbL78mpcjxeODNm9e8ffuGbuiZp5llSQzhZRy+LDNff/UlXReYp1+o5mXN9rc+ncaZ+8eTVvJ8evfiHP/0n/23PEXHw4dvOSwDK0IAAQAASURBVD89UsqEkBkOPdM4cjmdyCkpqG9xGEmX2LoR0ogcDRzDFt/CsNtx++qO4uAyj/z2t1/x8PBAShknTpnXXcdx6DneHDkcj3R9R2eURtf/DdcYm6cJ7z1xXpin2cp7ZpaUmONiZYa7tsiUUojLrAtiUOcyGShGLhbgilEInwFjFVyokkAVvnAVGFo9ok18rn9XnOrKobHAr6xgR3VsNdBzFddR5zYuKk66QTNrZci6+7UGRBY+iu041MVLVl2HmialQZXdwyb9RYGxWhZbJ4i4dSewQNXjtevagM31DpYG2Om71Uld22XVLjKgo8EZ64S8/vx1/69gyjagtdQwSgMzmrBvu/l6rc25rMM8m8CyOsANeLOgLK9ptIKoU4usZWs3/VDbt1QQSfTaLQQu26Fy9cf21bUh5Nlnq1OyCR6vv7n+1HuQuiPQ2p4NsLoG1fUZ6nmNf6LIQE0lLGu7WoamgU81MLfgtgZKrJ9Z/23nf/a7/r9qGpTWGK6NOS91R7B+Zesk6nXbuK/paJVRZABIvd9scz3nohVhaB+BdgcGTJY6x1ZgTHVKavXN1Fo+1fYUvXfYFukwR6NUoLvYOV+mRLX2umK2VmDsmWrUi9Ta2qtl++gIluqNtMCiPtqW5qltv9qp+lpjSNqUqr8r1bkG4DVdtM1yseqFKZGdo3hNa2winm2HW2H5BowVSyHZoKtt/DVAbhuIrz9QGXQq1KrOdIWEazq0dTpuHScGROYSa8xma0Pt5zU8W4HX2g2iQElZ7VSp7bU59LK1taCtMFkb1Ul9z2aWBdBVC6mwMp+3jLer3t+A9G1MtefYWCGBJI4qxF8ZhVVPLadkqYL67FtgzDvfdvujT7jk2j2JaHU+yR6SBW7ea+t+JLgzJPDFy1sAqIHtTgWm9/uhcVhD1+O8p/JZQ+gR53HSrY6/9HRuB2VB02t1c8Y5rWSU5wilbl4Yw7CWv6tswKuf2p8GOFsfee8Jtku97R+XSwN4XgJj9fla6K9ruqJvJp2gQtelCK0ymNB0USvbTFkiVvmT0n6Kgegr8/X52rjOsao/6hvLxp5UahEZ82uyW9d02folmwFWzWlbWzeOhVjj1PlS+/jZXbU5tmmjlTFM+3vdwLq6C9pmUR1jFmAXk0ZYQeHNT40AWO3bprM26yVX18lNyPraT2vzymk6Gc61giy1WRxCqW3vvRVaMD1BqenVWjq2GNsnB52zIWiBKnFBfSMDNJXNjT5rMYuVs7GFZnLJLIuCEzqsHLgevCAeiuttm8CClGrXiqbExbigGQ5iAJQWgrKKL+A2bLFS1tSbTRuKgxC83Z+tsy6Y7+qomzVXtqx2RvPdquai+oGlKLvZewW3qV5Nqpti2+Ik2s/aLGbH8XhfoAscDz0pZ2KG0Jm/nLajVI9pvJBYmDNczqkBYyVpBcWUJmKOlCXhceRBtT8l6D3FUojTSJxGJI34EvG5s1RZj/vIRnKtDqxMKU2FnJcFX9DqyuiG3Mc2aZwIKUartqsxgGbkXPutbZ7V+VdUlsAb+J7SQk4LOUZ7zwDmuBDjYsUZMqUkIosuAUVY4kRYvG6exYWUFpZlIi5j8yFydvqTPEr61jmjAGdhyVCSgmje7r00308BWOc8xekcKejm2LaYSD3E/KXq64rIWrlOSpMa0I1G18ZVjQmaHa9+mgX7zmQzHGi71GqaWQHc6m+2ys9FN7TXvAljQFdXXOoGlCChUx+sX5DkkOAVTYqF4iKW40KRhD2aygpUP65uOMRErBkxdR1hXZelst/qJjO6SV3ncV2jykc0xlIpCmp2He6wx98eCXc3hJsbDjc3Ol/jrIVhvKPrlL3lYyHmNTVWY1QF2GNUNl80XchliZSiWAFFdaWw9SB43yQuxObJsizNj6m+cLLU/c7S20MIHA57hmFQXyklXK5ZVWpXc8rEeWE8X1jmmXmZeXp40vTGDx94fHhkmSZ2Q89nb9/y9s0rDvsdzgnzPClLNi7MixYfkU6vk1IiS8F71dN8frx585Yf/vDCPC0cDntSTFzOZ04nLRpyPA70u47z+cT7d+/55uuvudzecDjuKGY3xAklfmwl09j38fGBx4cHLpeLaV5a9eCMFnq5TDw+PjHOM5eHhxfneP/+Pe8uiYf333I5PdB3mlY7x64x5BrQDFc/ri6MFXx47uOC6ckFUs5M86zPftINC+c9IXiV3hoGBUuD+mfeAlhxL8fqX4fj9wbG3r3/jv14YX84Mk4Tp3HEimeoSL1TcdySM/MyIoKlWoC4VYgzmw2qWmBdCGrAcnVqLO2mZN1FLbTdvFIXeGOmgO5CbfNzS9JqFzujxxcTfFUWggZ9Wwe0MrsErABI3TFQ56AG55Vl5r19p7I2GmqjDrQezeLZdXQQuGrqNk6xWBl4scVumypT7DrSwvMVZCgIIhtmAroDVp+zVUWpR1tA1ltUtkhobbH93T7WgDBp/VBZIuofrQy/5nNXIKLqjG3BNGjaSyvwuAaPLWgwADLntfIXCF4qRZfr57Oe2iyTqxadc1oamLLeW3U2Wh9ZoG87WnV8FQo5LtTCC2tQU/vZrr2hl2ufqFMfiul7VIqXnUOd1RXAqhpE6mcqQ63zW0e0siT0fis4VZf0q9Q8rYzwvX36sf5eA0hjTli3tt16C8jUGbBY1Z4/52TtrCwUJ5ZSY6CHfsG3517byzRITPdI3Dqv9NmyLXzrvNLqXQqMOectjcW3QEir4tX21J/W8gbMKOFNCKUyKNYx+5z1VJlRergW4JSUWvBaU5urHk9tz8acYC1SoR6bVDZyi0spLTZYAw37qWpQnQ8tSK2U/OqkKSAGGsqvrpH1rlXNRceRvVaBsVY5VZR5J7Vvilac8huG5DV4UM9kEba0ONbGaGW/tsFkP9UGCzrQMqaSsbLXbOF0tS/IKg5ewQ1oYGMdi5Y1qqKkdYzavZT2v/V7tPdXlqR2j4FzeQNVZ7uHau+qdpesVkhYx5HU+QzNPuesAJzbpIOmonzfujEkJvDdGAMCxYFvWlerTa5OoRcVENcEK02DU605oaY3a7uYPoytsdu5X9ejq1TVsjqfdUyWIhTpQHqcG5TBlY19kmkSCWVe7VWw6mpZMpEToKXlS1ZRed91Cgx6DUZKh/4EiKapUwgaGJTS9PNEcmNGqvywzaukQcZiqXhYONL0sjbPvrJTK2NslSWowEMdQMm0mOZpUsc5VgakrQeuhj1QtN4YtUJ0DWDJubEqglVVdKJgfzLieiiajkLRgGQeZ7OFqWm26rrhKHQ2A1W8XUy2YltUovbldRr0urZkA8m9uJYmWcdq3S1OObeiE4Xr9PZaj1vs75o2quu6ph1rUYpkY7u0tX+ZR5xzDPsdp8d7LqcnpmkkxtgAgr6VkDd7aPcS08sKgRUImpdImGcW26j0xnj2CETdAKgpkmkYABPZZ+ODiLDEyDTNhGnBCxxDoe88x/3ONMK0wl4XVJNsfzjgwwDiiVnTFMd5gpJV6NuhYI/WaCXOZ5a4MPYd5Mjh5k5TLvsbug7crpCd8HCeCbaGztFE2s9noDBPFxVAPh6UvTb0zVbUMDtlBQPGtFgquLJ7OmMdixeGw46hFIIosJf8AIhphSUDbzI5aUAkolUwnRMKkZQKMS4E19F3e21TVHjee2manEsdS3EdRzUVnbyHeEPgliBP5HRPoPDqGFjSzGW+4PyCMLPv7150f3dZWN59DRTugLRE0rww58RSsjLrPBRRbbQu3+MFgsvNjxci3i0Mg0Dp8G4BWUjOM38EGBtMe9mHjmmOLKUw5ULoeo6WCSJZcHN88V2PMF7OLDkhnQISNzcHgmjapReHk8J+2BFJjHFqoI4rygY+Pd7z9DQSl4kUFwXzHEznB+ZJi034bqDbZXIeiemRYvqf+/2Ac4Xz6cQyTTw9fmCZJ6bxid1ux6vbO/pO6Dt4GM+MMULRVMhi7NhIMXZZVpYuWIpfZJou5BQJRcEx7wNNVL68bEtxjs51zb8uRZQpafZE1rAKHd0WO1HXTQ0aS9Y0r9B1eJSPnpdIwkDEuICzmDBV31PB8CCOp3Eh5cKu68131PE7N4iapg+YnQrOJ2OV7YIK9bMkyrIwdzMlKuOvZkccOhXG6IvFIFHtZMwJMWZoqetdivZcKs2htlPvIsVCoqa1FmOHDi/adSHQHQ/sP33D65/+jP2Pfkj4gx8RDgc+H44QI/fv36n/MU/sned4c+T+dOEyLRyGgSF08PZztYnjyGWMnKd7au7nNE3MVlU4VJ+yFOZ55tXrV7y+e0VvWuXONpjGcaZuwJaiqZqgKbj7/b7Z1P1hb+Ac+P3BitVoxeb3jyeeHu759quvtPjJOPHdN9/w+PDIl7/5kmmaub295QeffsL/7B/8A3wXeHp4YJpHvnn3DZ98/hk3d7ckYJpmpsvIEiMRYdf3vPnkDTv/Mk3x6fGRTz75hJwKv/zFL/n6q6/483/9Z1yenvjqN1/wi1/+IZ988pZlWfj222/5L/+vv6HrO37xyz/i/uFDA31d/7IQFkBaEv/yn/9z7j984PMffk7oOhAxG1y4v3/ichm5fzwxzpGynODT63N88dsv+fphZDk/kJaRu9sDXeeZ55EY54Z3xCWCdzivUZMzwFKcFjaoqcrKKLYqzdXDFeH+/p7h66/58re/5XK5sB96uuA5DIGb/Y63d3d0wdN3gdD3hN4msf8bDowlE4VcYsTNM2EcwXYGquhqTQdZlslwoqwOuzdgrAaORchO84JLMmR+A0pRiu0Y2sVr0NoiIdAg2QJgWR3SGjVFcaYlpEFbtnNrSmL9/gY8uHraQs41pNX/13spLYjYdGgxtL7eXwMU7LwmaFEBupZesdHnWWGGNaDavlqBmnqe68MMKRaQVcBk81DtO/LyfFhgKdvPtc+sP8W4MvVvJ6zC3xYEbU8vtv2zstfsCZ+J/5a6q836+fUDCk4qk6lWPLRbq33yokWkOTnN2RFZwbC1cTft8aJRNw1noa7U3fA1oNw0LIjXxayqu9si3h5vc+02BoUNOFY/oMGWjvuyOf8GQamfq8+/wSvWdIp6n9/zbNji2/qZ9fwUGz91XNsOtNj4FGw8FKWv1c9QwagKilZgbDuW1sC0VQYrqplSDW09j+bGbRrHQGF1/A2QsRTk2gTl6nk2/xa3KYxRq2+WzUfXhmrgq2wA5no5qSzUzXgVWYt1bE5Vti9UUANHEQ1Z6inXZ8bgjQoeVfYjVJ5am9t2L5VJZkZytaPawS3FUDDQ0lUbY+POnkds18ht7PAVwwRWJu7qnWIduZlP9l4Tyd7YiDoh6uvW55WBWtNq1jkCNfWy9Wc9j3A1H521rasgQf14/baNoSu2UHu00kx62bSnPv62HQw4tfuuzLl183u9sHZHRbdKu/dSXGu/Uv9nTE3NTVnZaiogbLu9FBXUF7XxOdt8cc7615uWyWZtMtCsIKSCFSFh44htxrbd9VXPNpB2060G5Ai+sQOkOFS43tK4KjPK2XokpenhFUN1K3yrbOwK2Oj9xFQY56Xu0wOqAzYtUdNlSiFk8Jtgc1ky0aqy5VI3cpyNAQ3eGnOpPbrZsppyWNFqKqizzoVacXReFOiJNUi0nXHnbLa3DQxHLW4TxGxZ1s3B0CX6bH5B2TB3Nk0fk4oIT/Ni9mBNRRTxZo910JTK1slmIyobfVNRUmoVTFnBsppu6UV14SoodpVKWepO/lpVsW5C6c0o46T2Xq6bHwYkN2DMAFlKsQIQkCOIK6Rx4TwujNOsaU3Nvta+KNRUb3vlI34Qlg5iQLMxupwILnSW/qmaUbqf4ihFGZdkr2ev9rkoOyQlFf9GhzfReaAjDEecE3zQFGK3rWBuS6FTtJqYq/2LjWOdEDIe8T1eITMtVFHTUpsdrOOmEEukZFjmZQMc2iazq7IBm01XqiktlBwtjX6mFkGRIrhSWmpp7dAaeNf08FqFtfrW60Zp/al18ta5JahtLE34X1Y3QtY5JvasgqUTJwXgcokUktpFhxauEU+fg26aCA103h4lL0ia8aD3RsKjouWCCkEX/TKC0BUFK4PdrzitrOmzJ0tdR9Wv9fbz/Oi90w0kVu+4xjApRrV1sdCnj1S0FK1aR3H4oTIrBrwEPIFENPBQlHVm81VKIRoJoRApstgmhcqqbNdQ78xDiiMxjczzBec7nAtgm2BLXLTa5DIT40wyVhUoiLoshZIWBWms37w4itPNEGVQOa0SvImRUtJCNWLZDDUmkc3/t4erG57UJb7QxBKcbJMnoOhmZFubnUMawIluIIjGKcK6wePEmUajjumUs4K7bk3RlAKSy8rcs2umqiFty3kuqkPmslaBl1IoptFUqv6yKAtVH0LvNdu8yMV8qqDp8al4JLcpb5Uw1W8QtNAATW8ZzQ2NtiHfFvGXYb3sB/xxT3d7Q388MhwO+GGnEgjm/wW/auxq3O6VzRoXENUL3+13+Dkyj7qp1XwxCskE2uZZSN7TBS2MM44zw1nTLXPRiqdLnElpab51EdPyrNIRbFjT3jJE7Al3ww4XPDlFbR8wqYOFZV6Yp4nxMjKez4znM8sS6V69Zuh7jjc3iHdc5glxXq/jO7pux36f8b7XYg8Fhv2e3W7H7uaGHuE5Jh5LIfQdx5sjf/hHP+OwH5jHC4fDwOPDvTLncta1IQQe3n+HE+HdN7ecLucVU9jGoZsjI1zGkafTie++e0e/G+j63uxk4TJeGKeJUrLO8Y8Yp7vjjkkCce/Jcdbq2BTG84NWbEb9s1aUbGNS1xhgG/XT5pYXrMiIME0T5/MJsvoSfdCKzfpbsxVCZfNbMRud73/DNcYKornG80QJjrCMmtJkKTo6OE1wLqrWybQkXIBuqPoZgC3eOamBX3JuDnXdqdP+ENN2EuKidPO60zsMvW4MImCOV93Jr5MpiZhwbg1iLDipotTowikOUJkO6sZEV1wzhGYm2uCoOkvBWAl6VUPti6eUYMi26YzYIIKWHUOpaYC+cpsgWEiSxYGsYasOxBUYFGgGXg9Bim93WjaB4tZtaBo+9XziaRBdWT9FWVHgGsDqf5UZoz+dN10oar8uVC0RbVtaYGkZnxhnC7EJnNLKXhGsqg1CKmI6MnWIWrqXFIrThXINJjY6ZNUfcLqA1LQeRw0CKiuAFThoTpu1zUfKcVfnrRmwDWi6GhL/7LcGWxN1t9g09VDA1tdFX+qStgYwVXdI+9XOJWswXR2vulNTSn2+6tkGXRxLDa5pAVodJVvReKHu8gtZvLki2g5O1CHxlhKiZb7rWbCAMBhmV4ts2Dy0XXrAArRCMfaX85vxJRl8TTHGhOdFn6EG1/WZa3skEHJjhDbRdrunNcAv1AC+AdF1LLCdJ6smoDSEYgUPVnCsqNCw34QdYhWuxLfvaEAYNwGtID4rG0AcJbsGRuklnGpk5BoAZjvnumZGa4IawDlMC2ajkYYxLCOpjQ/JgkQNplU3UcdbypoKEc2RDaFDxGkVuFJ381e7u447jDFVx7BsmID1/gv4Drbjto2bWkhkI+bcQFGrSJXTagNrA/j6PKXN59rfVXfSScC5roZpa9+19IMtl7Y055gCOVRbped3vlL/NzMnZ0tFNLTW69hycR1LxYKCNmRqYG9zVWPMsuqPbXQpa3unGKkVDrebLqKjXvvG1zmllfaqw+6LghIpR9MDzERxTAnm5IjJ05e6yaHDswYa60NomxR0U6u+53H0bkeUROd6EmUFS7Mgfb9hUUpL45rRsY/rKMlrRTALzKKN2W7YqV1Khctl4XKJKwbqdMxO42hBujLFd5fYxuYSIzFmuIyICN3QW5C1dXMqD6qOaxsj9rteT0FHtVE5ZXKM5BypFeFyylphDU0ZVgdejFWVcT5Tq3FLMaZ5yeS8EEKilEDo9uBVKypWBqoBFJnC6XLRNIyHJ0QKztPE78PQGxgTN/PPkUvf1oM1nboakbpeKtOtske3rPCYatW7aLo9Fpo2th3NR2j4htMgOdsYzabXFs0vS5YCnamsSWXfKTCxIy+Z6XHk23dnvrl/4rJEpPPmg2nQniydUdcqBbE+lpq294GDD3QpI0skXi5aJMo75mVhnmf2JHoKWQIuBHK6w4knJvUzgh9I0XHJhemSWKZE9qqHlqXH+x37V6/wTuh8UVZK35NFmNOMdyB4umFQn0as8Ek6kYrjkjxFOoo7EG5f04vq+2QRUhSK12A6FyEi+KKla06nkzI1LsoU++TNa7oumE6P2vbgO/VNbf71Aq4UlulEiRNlesKBfs7t6FGAxLlOwXfB7AqQtIDMEkezxM4Y3b752VUjKOdEQtPCbVVUJnLwOgZiQYL6YqFLSKp6UKIBv2WoTtOJy+VbpuWeJT0RfERcNqDI0/V7lpRYUrqWM7Ajp3sGP5tHGSi+kHtHiMYMqt5s8M2mOlHdJu+0LRdmFqIyJbJWKaVA8J79R675dt/hg9CJ6qmJD7bJJKTLyLJExsvE3UcKXSUPt69fIyLsdju6rud4OGLIKk+nJ+ZR/YicC3FUPeeUgDRzmb/De08XQhPJrxsSoesJoeP2dkfOmdPlA/PlxOnxnsPNK4abW/X7vDClhfMychrP5LggKZHiQooT83xRZrKD3mFMfcidpsl7r2lv3sTP1T9RP2eJhWmOzE5F1l3RdSpYteLnh+t2iPmuNS0UJrzrCF3PEjOxrKzxqgc99Mrscq76FY5UdDPIeY8XmE0XcegHPJZ2GxPLvDQmrve9FjQoMwHYG9C3mN2d47zavUUfIC5LA6ZdyUzLogCZ+U0qR+G06qxTnziJU7aaOjga1znIvuBzXdq1cqMETYl2vaZsEqpYWkLmBVkiti+lfVdeMsb6P3jL7rNb9p99yuHTTzi+ek0/HHGhI8ULpSS6obfU7Kj2w3suy8zD+ZGu3+NDx+3rO+ISOT2edaPFqY8SCwqqpkU19lzHJ3dHSoHTw3tyfOLLL7/icLvnLh45PT0wns8c9ge60CNStPBXjHr+y8jxeMPQ7yl7zWxynUOc59NP3tL3PdN45vQUeAzfcXG6GVJiJE0zy2VkOis4llNi3/Xc7A4c7w64rqNPN7i+x/cDx9tP2B/uOBzfKBtTfssyzxzv3rDb73n7yacwv4evn9kaHP2u57MffMr/9n/3n/L+22/5//6Tf8JXX33FX/zqX/ODz9/w+adv6I9Hbj79lL/48z9jPJ3J40wima6oEGPhY9Vuo9dUz3f39/yLf/kn3N7d8clnn+GcbmRMy0zKkbevb5T9O3caJGyOv//v/i0e/A0LwpLhN1/8JQ/3H3j3J9+Rxom9VXwuJZnfqs+lzMqM5GzrmfkPoj9aTGFgtxsY+o6nhw+QM/sQOHYdh8NOq7gGx9B1uvkQ1L7u9nt2vfqeff9yrP51OH5/5TMztmIIYWVbrRt7a+BpBXE0YPGaSiNOncaWH22GpKQaHKsxc24NyrztLonzjcGlAdy2elhpQbcCY37dQZAaVNWgQ0OtaticiaqXGi9LtnSM7W7dClCtL0n7o8ZsK8RlaQqZ1k7edrhKy4G3QM0ZzCZC5cHoXergq4HFylAyFk5Zdz8EWQOTGoAjTddoXXuq8bW2rjuM5TnosHng+o8al7WfdTdSsaIN/6RsHW0r5Vw/Z/fciidY/fkGvG0YdM3pLeu9K91ZAaBMrf6pdP6VEdb4eK3f19SjuiPyHBjbBN8fOVa9h5efacNq08710GDfG6hqu6ysP1v2WwXEqL/Lht0k1nZ1vrUL1om2gmIF26mW7bhZmRK1L5zT3UcxuPdaM8qqxoqyh677fg0m6xjR11wbl6VYwQK/Am5aVa9eE9N40s/qPLTcec86Iav+oNh43zR0g60qaNYw1jpn13ShWva6iv+quKmj0G/G/gb8gqt/Q23/zSXcOlbrvHctXVbneCk6rrXrjPZv6IWOG+sNMYDedoRVk0bWtNU6njKbYHC1ve2+rD2kgtul9qk6VuvJtJdlk88pmmunvS+WRlWKAXMbnbYt+6n+fwuM1Wen3lydW+u8L63N1gHehKCtoUtjr602WNP4Noy4cj13m82x8b6m067jl4110HlT7RIr0cpsQ4PSXH1SBSuT1NGlY1zYaOhUmyuwpkfXXTljYFibV/xJ6vokrPO4iKV15xYE1IHons2F3B6orAOhrPO2Fg+RZlDKuk7Ue60gUWW6YnbGmF+VIVRTTsQbiOPWMQxilatXFmUdF7neD6Z3YqnnxbRyanUqEX2eChxq0Z5s7aoiyVpRNRtgk9p6tE3rL0AuqaXfKXi6tlMFKqvWXwWPVkBdWDcekuqH2o+C6rmt/es1zQfZ2Mtmn42BFQ0Q2hZvEKl3vDlLoaU1qhaLBksVGCtiaQ9OB65WgnSUuoFT+462erb2yVnvfwuMVTsbk6ZxLstiQH19hLICY5t5I0A2QK/ZdGOKqXh+pmoDNoAN3QCgwByTptdFraa3LBr4r6Dl9dF8CXEgL3ebC7YUqJFubVnsetrPXsFm5xEXlOXifY1St2chBIcrvqUGZaDkzLJkind0oVNgwqrjpZSRkJW36nRtnJOytSQuOAn0PiiDxAVLY3dawECkAdmVHafp445SNGWz7zuKBb5dV79vgJ4JwHdd2O4hNXtZ26FsG7aOkY3PXKTOiaQ/JdE2rpvfv/qYmI/gvaPrO03/2xDFc9vEfNmTzU7bvSk7LbJWPVTgvXIF67PqxuLLNJzQeTqxwgNou5VUcD6TcpWYoDGb6pJjM8TmhK6NVcdKN4yErg8MH7mmtzGwVtzUFHdyIZGIMZsW3fM2gL7v8NmKc2VjV+Zs2lHO5l3Ntsk6DpF1I2SjQ5gttVHvRTUWu151n9Weqs/c+6AAjQgla4XVtMzkZVHmPlltZc5M49T8i5wtzcrp3EgmuFXtXdPKsutU+Znq/2VK0/+sLK7nR9E8Xe1rxADeQTcfpEOM+VeLoemFrQgJgG2w1ziyjs11DtR1cb26yvaovY/L0satGGOqZNWc2sYOpZTGpMwxtX53FOYcm911Tkx3O6iGIKrBXUkfNbtBvQuT0il1XuqN5BqvNfKIgHfNb3EiJhNTPZ6PhPUh4Pqefrenr4VpbFMO0Q3WrjfWm4sUhJhUWyvGhA8Fl1VGYJpmHh4fgEI3dFrZtqg+Wsq6QSVkLt2o89AHYop8+dVXvF7u8L0Wtru7vWMYdnjnmae56VTN08z5fAaErldtqt1+r6yxTbZRMO2q4+0Nzuv8fHj/gfv3H5hGLUh0OB6Jy0IqmTktjNPEoe959fqVEgi82tC6WZSTFX3ynn3X0feD+gQvpy4uOHzf4QBfAjc3Rz777DNOT4+UCiwvC33n2e8HENWuG5dRx2OVzag299khFCVqmNTB61d3/PHf/tvKsE9rGnrndS7v0hn+xX95dY4f//jHHP0NlyVyWSJfffkb1oqZNWhSXT0diu7q9bZmbu5K58Dqi+SsG2nR1reWkuwdodP1KPQdoQ+ErqPr+yYj8e79u5cN+9fg+L2BMfG6s+CC0x24oJ3hUFFuJ1CrLwaCTngnQELFdtd0iaZHhIMO1Lha+V2nwb5uykcgUUpnA9MglA1zCdiAHGs6xioUXNkETsk8lapeWNkYbg049U/drVnTpXSQVtpmg4XqL8H0lzwOj89GgzVxvWDVaJpzUgC7/waMOZpLXh1slRHZgjsNwVuBsaLaYtWZa89tz1OkhoK0PhFxWoacCowVnSzVaajR0tWE2Dr9xeKdltTWrrfVW6m7lvUsYvewdSDqGFqP+u+VLlx3wJFi1ZcSJdl3Reg6r7vn9t0qApnRBdB7AXwLOtsTPbN23weO1YILL/qQa17R86MgBN+3Z185KxUQW8fXC3Ahl0bpBZoTWoPHGsiszJTNbqQBSyuTyMZT1Y6qQWAFTTZPEGsAYU69BotFHbHKXGlg7fX4EHtS3UXUdm/6gEU27V02AaqBosUYEYjRe8UCn/U6DVRjW6pe7L7lWZtWNkxlO63gjpa79mB2RQOB7XOUF31aq9bpXC34UIPN2rOrPdJ7VSpqYQ0+23lN96n1e9WIKquGRilbrR47Z9I2cGyA4+oMmY0yocQ27xyeIo4svrV5vbirqWXVUZQVUMhFnU8n3rRt1vGrNqgZsrUfpNpRLTOfUvt0G7u0V0ob2/V+lChYk7o7rqFKVjDF1cBtPWTTHhhork9bqClna9r8dj6zbiyYbbMvtrm2VkHWcVpBIHVQ9Xxh83RF1tmYiyWDW5+u6WmlNoOmnlV7jZUmcOqk6kbA6oyr2S+meWbfsN3WsrUBZJxknLNUmpp5Z3ka189lbfMx76+sac+IBiquCqh601JxWRkSoho5lQXZpA9AtUtqAJBTE8OuKU5CsTQnBSJzsbIwaVFRYtv9z1Y9rAJYKce2DkACqYEt5LyAKLDQgolmM2pqYLSAcetbKIiu4HCi5IVSNL1LHWhLhGu4TGLVfrQ5W/u09qsxnuK8IEWZDqVUO7aOTQXGNUiKMbIsUZlpUghZmnZYysXaWRcGZ2xPffZ18a8j/Up3rES2emqOmqwqLMtC2hZU2i4r5oNdI7U2vurcana9tGCeBljS7qGYztT5YuAkidP5pNe3VFnTu2/jU67Gq8P77oXi01KKMmu9B9OYzRbk6WaDB+8oXnTMhqDi2aaNBJBL5P/H3r8H27Zm92HQb3yPOedaa+/zvPd239st2S1LtiVLyGDLilDAVEgVJJUCQhkbQzBOmVAQiqKgikpBHAKBIoECUiHEEJcrwUVRFBR2IWMnMeXYSTDoZSmJLEut7it1t1r9uPc89tmP9Zjzewz+GGN831x7HynXYKSG6tl97j5n77XXmvN7jG+M3/iN3zCdwmlwcMOIoGtnf1pQSsHhdMIwRGynCO8DxmFS7a8CF4RtGoOMfllmcFrg0gkhTghhAoUAhAGNyU8k4+gq4KoCsLrnawQXycyPQ8Q0jWBmDENs4+McIcaIGCOGIaJkDVog06w9r6SrHtmOWxXI6PhKUk6BcJbOfYQk54AnuFVwavsIRA1EikOQqV5PDJ2fsc2Hgq1HwLrWl6Kl0ipgbOWZ1qSBHFrDroCHwOgwRIxBBO+d6vwJM0NBdtgj97XEVcrRyJgTXAAqqhDhMI4RPngJ0Ovy4DPDOMDFAB/0jGXuwHLRILZUvKVXADabLfan3ABwAEhpbvaVSwZKbvsmhojge4mfN+F/8jidTljmGUMcEaLDOI4YxxE+eO2WW+DJYTtOiDEiEIFTQsYR5XRAXY5wLKWY3glodtzvpVQ4BOScUGtp+oClSGWAhlViT3MW8L/5GmKPOGf9t2gqe6K3zJ4wSTlI/YzElcJoJG0oIbu5qDMkfpyAOL7bcAoIfoAAuxlUM1Cr2pxu0NZAqHV/Ph0PyClgmjZwzguDVtnB52QMAXHysmDdeRpg7UaonXYNoAwVAQFjkKY4QxAwM2gCEABqSqhJUv7czgRp+GLeo1P/2mkMBwi4DxZ2nfMeqOODsj+OAWHaYLO9xDhOGIYBRZnaNAwyJ4N03S6l4Hg6YT4esCwFKVUMg6zju9MtDvsDPv74m3A+YPfokYLbtQVDp+OMWhiebxBDxDAOOJ72+LUvfgXvf/Aehk3Ep997D+88fSrjyYxXL69Qy4LDfo/j8YQ3N7c4nWbkXBBjxHa7xThNEv9xQYV0viQiPHv3OWJ4D5tpxEff+CY++sY3pTw2eBznE07HE5aacJiPeHN7i/HiAp96/31I01DxYZclSVMGBTu987i8uJSGQtpV+/4VhwHjZhLPL2dcXFzgOz77GVxfvQZYmvilNGOzGfD40RbkCZkLDukEUt8CqPCe7vluuj65iJYxM6Yx4js+8xn8Pf+RP4jTvOB4POHi4gLDMGC/36OUggvMwC/9S2fv8T2/8/tw7SZc3d3hZn/AFz//C8jLAmvQIaCY+BPiR/nmQ+sOFnBbd0wLH2pFgeisip8i3UCnKcAFWfMhBoyTzP8wyZobdMyil/f/yq9+5S1W4Lf++uTAmB6lRMrw8D1MEhBnHTCrI2OebsuOdgfHqKeWMRetAmhHS6hkjQZ65tzdC630g1rgixboA2YZWsc2Wr2eNevesmjajQ1FHDzvNV6ljp4pCNUdQnF8yaGVOFomRG+2gxnqe9RKLfDF6p5afKyHqv66xl8WjK8O8g51yb9Kz5T3M59UWwZmtvQgEESYa2kgBJhBtbRADerct/ltoKRm0uxIc6t5sFGxoHyVMdShbq+1IXVkbDljVvQN2Rx6x2qsBSHjotn3kqWMjiQaJ6bGumnjyrJuLSvaGCtsE/TQU3kbOLbOiBmTps+djZUNPNv/V98z91OfapV5shcyqNXyGjDWxElXeBLbHK2/rl4k4BHL5LDXLL6MrZWyQo/YNRPOgm6n92ZrlhqgVjpIx66V7vSBcw2LsnXSABsicUBWmh2wOWC5V9OZszGj9g8D9ey+GwdIB06+2n13NqPmqMn2hAEuALPofjgKq3Hks8+zfdSYdoweMJD9mu3De4fa2b329xbrJKByCxUt607mXmi21cDnlT2x8lM7rCzLZJpBzX7QqmTEPsvYIW3ZMBqTUOe5gQEAKsm9OJzbgnY7bT3ou9m+W61HEfHXT9TgaL3+oU1U2JhtJsZH7t6nob3eyjHf8lP5Hovj3F9lyQSnZKhVya3ePtueNWB6pcsEsqwuACgDxgTNqe1o1Ora2DI6S6IdGStwy8AdriaWX9o9td9pZZdFmVNdTH0NkslnC4uqJrWR9tma+Q8e4EJg71Q/ZtF1Yvbd3skWtoIrZpv0383+qUhwylJaKAwH66os7NEO3MqBXhR8AjukdGod0IRdIFpdMrbcRO5z0q5XKSGxl25hxTqcCqjkgzs7Y0Gdqe2CBMZpEb6JX7HcW2mr+SboZ7iNhen5iEZWVvaTAj2ria2rmiCzq42X2OxdVQc7YRpHxOAx7y7keUAKNnQbBkhZ47IsuLu7AyAsEtMAa41NNEkY4yhj7bpLR0pfNCtVinQ9NdCl+XOm20giNl9KwZySCmgrO2w1LqvNBYC7xGRbT7oOmy5VL7uueo5Lp0fgkPTcccB8mpGW1Jxs0y+x9W5AvCxZbmX56yvViiUXuXeSNWBz65xDdB7kSRo5kQO5ILIFQGdsmxVkEbMOykKVORRwoOQFddUZ2vkAzhWFK3LJQGLkeQa4IB3vUOYj6HCNYXOBGDVwCBMkNCIAHs47+ChnkktFWFKctdxG2GLGCgPQ9GJqqa200eZ5WRbkXDAM4stWnV/RcBJdHeelkQ3b3q4wUynjXRbpargc5bU8wNEI7wc0fbvWvMLmRp0AE11c2b2VUUBnn0Ebb8m+KnnBMp8UqOjnKq9AUsBYY2+DVqxBitl5SU430q/ZzTVDg1g0+tRvDZHgObTkhYta+UAs/tS9496FIGCrOfeswBUJW4gigchjoreLzdv45ZwaSG9Ao3WOq4pQD8MAZkaqArzVnCGER9mXYgskAI0+wpEXTbqUhA1TRWdNGh5V1DRLF+p0AvKM0cvzjDGgmL6h2QHxEsCwxguibxejNArgUpF1/XVJLREYj34jv80CxHsQXH0L+86YyABgFTa2vljiTFKWD4CWO7WGHCUVLCQlhib6VtOMqmyhnJIca46kxJIZ3hqKlNoSA6ZxRbp+c8p9PjWgcUSIw9B8gKKak0A/68AOXAk1yxmYkFEda2LfIXtjiLEwjOYFwQkoGJ12gs9yv1hSi0sJJPIsVZJkFWIvNCWOi3tDe1oYS+oyAJy10Q0Yd6cMgLQrrdzL4SjdFfOSRfNMNCZwOpxw2B+xPxwBckgFyDUjlSSYgCcECnBwePPmDRw5DDGI35GzaCg6h8uLR3j33U+rb1MA9rgb7/CNb3wTS8q4vr6G9x7b7QZDFH2xpJJKEqKL4+yDx3a3xTBEXF7sBBDzHte3t/BDwOXjRyKof5rx6PGllitHfd6A4IPsj5JxOp2QlgXHw0H3UcQwbrC73MKVhyV/0ziqnwdspwlUip5Z4h+bLeO0ACUDJIB7hdf5zj3GepszWwSkz2XB/u4Wd7c3uLm5BpHsuVIK5nlueMLh+LBBwPXdAbe+4tXr17i6vsbVq5e4eXMFLlnK2r2A5qnI2VVVQuHXv8QugahLGCkZxnwAp+eCc1Ch/QhvjTBiwO3dHTi9Bt4BvvDhF3+Dz/qtuz45MKYIYwe2VtlIWDxjzAE9+Dz0MPQNUW+/b1GUTqo2E2oO7lpDSt5TmWBoZ8/KOSPNnvaD2QJztAnTl9YVqKQHtmlgFBTRcgoaNKjvCRInU8trz0rc7P0Z/XOswsTo5K3xgusxyHofWHlaCywNOLGAugXANto9mCOGNjDgdj/y2nPg0oI2sJa0VXQHXrMpxiQgduuRbHNEABx72chaImmlTutnkn1j4IjMWW2AQqdehxWQyoymXdXWCcxJZVTkFlQyS1fABoxVyQ6TgQIKUBmQ2TLzVnqFt19vA8UECJavvQ38KkOkk9YAKP2A9i/T3GiRb3cY5Z/98Jc5t/2kwR/MKWjT0N68ieOvfDxhFK3WjK12dext3fdmBvIq01qy+2wsOZZAqtZevE6QA78hYTZfzh6NQdY0we6BStu0a6aegAya+cI5gN3WOuv61ftnCIijlEr9HHOD16VyELFPonM/uGYATsUqqbHK1i/qS0EdaS0h7LEZt/UpG/s+OKazqnx3mwerWGzV2sosYWO6cG02YM1AA6mAt7617Sm7l/46HYdmp+XHNdc2KgYudYhN13kLcoSxUhQYg5rD1ZDA2IcGmsh70GocWTSnuN/XeXm0ABNmXhrTT517sz7noa+s4bfu37b1agOUBcS00jJ5f169fD10sg/Nnsg3jXFq9qQxLttcKyAPgjMNJl0RraufBoS8/pzSx65wReLUnf/VV9j7MKPm0kpt2IJNfUZj1dZcO4gGATa9EzY+e9G1yyVpNz87RFfXyoSt/22gmM1z4YJSM5IyGUopjR1cdS8ZM8MSVQbeoQojImUReZYAODebbqL2OWUss2hCpZSR2aMytZIWrsZ6EgeMHCNoh7wQQwMZGMDxkNqYdnJef/7766kBj2uQUfX41vvFcv1Nj0sBK+f8miSFzkKUudlsNthOU+tuaYLPjQNJ/X0XbYEuLJYeuLENsAqvj8MEkO+Hla1t7v6SgWri0LL6W6RBv7zXkkTYfclFSyHteZUrb3sUKwZw4BVOosaJNdnG5qdoSVwWcE4AOmAv9EiE4DBr4JoVnJM9pyw5KzGyh6poAPb6yqUilYIMIBIpk1xv0zlEH1C8lCcxgEoeraiEuh9iZ65zAd47UM1gLhAR+4SSE2po0T+sm7WwhKSUKC8E1IzleIdy3IOvX4BqAi62CNOEwQu7rYIkGeulbI9RJRhWW8aVUNiBaEDQbuvdV6wAZ1iZlZXrzsssouBeWRYAmJx2c3bK/ArNb67mDwNqTxgoC7jMyOkAXz2IM0JQVoETx6jZINs3dtKtyvR7goCbPSEdM8cMJlaTW5DzgmWetYOpJSCpuzms401Snnb/4man5V/OSo0dScOFVafhtt2cAmOqtxXIbJnYXum8aQvcFku/3BDEvjpqa1/kLGS8fQgYhhFjecg2o1buK+BLycJQWjNIa63NRwmWdGBhz8qeBkgbPzkSZts4jrJWyOGka6GWAt+4odIdmU2/L81AWTB4QvQeF7stTqdFmDTqOlYm9bmlGsSTQ/DyebVWZBU4MranjL8ERJtgzBqd17Jitq4ur5qdusVtOJvPXUnKxr0xe4OAO6fTCaVWLCk1/VwfPVx0SKcTSk5YZikXtWSgD6JnGkqQ0nZIsw5mRmbWCiC5TN+waOzqQK2E1cqZ07w0PUpdGQCcjh2kDIoLimPp7EoE59RXqYyi4vHRS+e/1AgKaP6TxQeOXOsGLL3djCmtTMnN+bgeU8WcKlIuYoNzgTEn7m5n6UAepIrIEWG/P+Dubo88J3lrnc/j4YT9/oDD4YjKwPGUseQFpzTDB9FRe3zxCIOPuNvfAcwYhwhJKvZmNRcXl3jn+ae0BC/Du4AQRJN2SQk3Nze4vLzEdrsRFjpBk3pJjj1nCTGH7U5E8i8fPQI5h2Eccbu/wzAN+OAzn0VOGR9//DHGccA0TfI5IPgQEYZRtPsUZDodjzjsD1JaGgc4FxDjgPAW3bZxnHA4SdJtHEdwznJWSFCOnBOW5aSafVr9RlWbeqjfRBJrva2UUjZRQSkJh7tb3N7c4PrNG+x2l9juLmRP1wrnpHT+cHgLMLY/4M4VvH79Gi9fvcSb169we30FX4UE5L1vUUA/Y+1qXnK7xE0/1ys3SSqCkqY0wUyOEMcoZZQxwEcppXz15grH21fAO8CHv/zLD5/7W+D65BpjOhTBCUU0eG2hbbEfsHK09aBUy0btRLGBVqYYKfsGYhikeY8FIWqNTcvDtGfax1QIC0CCYwF2VjX+eRYD3A60NbDFko3QQKewoO0FRg0W55IUlbZuc8QCeBFWZSiqccQEZBQ4Wtr7mn6EZYUt+2pZ9XXg6704C5bNLRZ8qaaLs9e3rJT6RMygpDRlmCPRD6QOLOnQ6oENkoI+xyTBOLdX2Qxpi3lzLhXMJNIDQhoc+Ga4dY3IxMJKP8lpGR2Ubg20sgRzpi3QriutOAPGqmrElGpMge6ImRFPaVbhTG0RTKGtMZkbVdJaHcRroPZtX9cgiTedHM2AF2OMrF7fyxb7xUDL9HUmk/3P4pcVA8j+sAE86qyuQGJ79rP7tDhIn8lTgGhjhJXzwardAgUKXQey0Z1AUgaWrEe5O6616b4w9y5sa8aYcw4+ZJ1LhvOuZbHNyQQbfRhtHQvoFQCsOmOtgzv0QIVXoIhsa4IR8k3Xwpisxn4ypmqfUpbuXCDUMN+brW6/zn02bsChAQStBJUBA+37H/sdQOCrrkdUNBtoa4hcamPZWCz6zHbAtHm197d1rQ6e+CwtPOnrQ504YoKrfhVZqIaN7jcZbmqaf1AnjmoFe4/qpa+XLc41aGDXWamTDUFVT67RstdMV/16jgV088bH1Rkt+8DetgVLb7nMRvdg7Hx/YbVPdcevbpfWt9teswbvTZfKMoWWvQ2K+lmZJNf+Oitpa+NW+lrKXLGwZeVrm+/OvpEPLllK/krJzf4XSEApHSJJ2LQsTh5DzjWZVkYMDoP3ouGU5d7WfItmD3n9vfOftfl2EkinkqR0pnSdL+dSC/bEjqiQMrNqCDFyXkTLSgHCqh0LhR1RkGYpoTDmUAdqeHWfxl6XwIM8UKtk9ZeU5GxRHSHWMmsjezRbTD3waMFYrVImYABc208CWpsmmew9bVtunRyLsOa8r5CwxTd9OmHnSnloUHa8bFE6s3V2X85JM4wQlSHE0oEwuCDBl77euSjBwDA1hnsrVVNbLH4Yoxa5X/O5TP/R2ziRwzhE1CrgkpW5Af3cP9t35od428e1zQ0Y5yCZAWOa2JI5Z1ASpk4IDrUm3I0DliVgdq7dnyRMzFkgBYCAB8kIAAxjxElp3DgGSM1MQXTA6AnJR2TnkZN0/EtLAXs7T+TMW0pFVoZgjQFVy2yWWbRrnN6XdQ5NSQLNGAdllzGW0wkoGZ6ASgVzvcPAEc6dQG6G8wuojgCcdrcM8H4EwBhchUdB4CDgio8YouhF6XTAqa6cabnCoXVOtb2TSlRhbi97IkpAH2IUYGnFkm1ehgNQCzjNKGkBZ2EnsfPiZ1edb1Z/ngWQBAhMwhbyvtsvVge5WjygcinCn2YN6sV25lSQZimf5lJVc5SbnpWQwURjL70NGFslIYranO5mW92L2m6ozAmLPIE0XjC/hRrgTcpoZ0ZjFa8v5wOqAo6sQaM1xZHy1gHjtIGb39KVkqUTIntGjFHmbkkoRQCDMQ7Nj3NErYRexPYdMjllAUrpJBFhu7vANI6aFKrIyyKMsZxgcgvRETZDxHY3IYaICGHwjl7YjJvtFvvDCTGOOC4JxzljKUX8cE1GhsHDhYgQBjCLtpnYUmgygFFKEF+iZE18KEs39wTW2UURcIPEZxp7ucEJKGexJBGs2QNBkp+Jk8gJRFlrYAK0TLpgRsoJqQjzTYBdgJWtRZFbfFAWAQrznAAkKXWkbr8ZYk6IGYMy5Wx+RLeZgWLni7EBgVyLfJbqkYWgwISWUjKTnO/6AbnWJlfTS45Vd5BYE3LW6ELOeCJu+pufuweMffTqCnd1xpvDCa9ubrF7dIFxmuCcw7yIz3CcT2IHapUEQ86aKCn4tTlhyRkvr97gOC+4urkFEWGIA0KMmMYBqSQsxxNuspQiljkpiDhhu5nw/N1P4dmTx4jksb874qOPXwoY550wsy4Y77z7HlIuKOVDEBE2mw02mwmbzaj+lkNJC5bZY5om0c8j4HQ64fr6GiULuPnuu+/i6dOnKCljmZdewRQ8CktHx8l5hGGEVbCJVmTExcVlO1Od80hLRnyLv3maD3hzXWQtALi+eo1f/vCLePHRR9oxs8IxIx8OmG9vtbILmhQnja+BBou85fIuohbGxx+/xBc//BD/1v/9r2Oz2WKcttLBOReQV+mS21f4wXu/f7M/4uAqPv7mR/j6138Nx9sb8LJoxZiwCJmhXalJ2cPozh+UTU9rKRzo2nXYjCMutjtst1tstxtc7DYIIWAch3ZexRAxjhMAIKWE169e4fbqI+B3AWP4//GulMQSYgg7VYUDYSwfdcAU1KIWlFiJghjS1bjCtHCMLm205Sa8q84bMbQTof0ydWcNLA4dlF2xYgtVo7UqPYmBpi1GKrhgIrGZtZSSGJ6d1sgTUFVQlvoC9oDocplDK5V6rVTROAnmnLoVpbwUdTyqdKxyK2AMVRDwaiBdKQpk0QpgUHCsBaji0JDW7/MqDLRA1ZyAQjobre7BC6utnoeOVioiwJiUhZjhX4u2ZvIoRCjU97SFhhoitbEzwKBqoFq9ZTzVkdaAxzLZdv99HLmXZUAdWELXPNIowwRQnR+wgpZQWOunV8vvPoPxDBij9XrrnZYMuCvVmEs4+737GTDL3q5/bnvHjA0AYSlivZdkLTkLshUwsc/k1fjYva63lneiDWVMOXvPugLGDPAVR8OYKVBtFS1vg7CIKncNBmaASF2Stn6plbwA8l6ueFgr93X2VZgPtlq4gzWsZQoOZ+AFgD7etT+PvcQhQBg52kWz9PJctNVvdwkNfrParuUcfLn/2rO51HtgLUOFadpRy5yLt3U+/+bYtKXhpXtbAyJbAwrX5xoSJKzZs2Bot86zj2ivvQ9UwUrIHcGzw6AZPwHelHVp+01Lz0gdWysVgII76/e2PXCm1XEfVG5j6Fc2npuNl/1tX+13+r5nsAowN2RG1sfZ56zYhavxduwaM3QVl58nBs7uW2dRbZktR/BqmcLeT5iVdRVE2s9buRoUAGpJF223DtKyPTRpATAjc8FSLcu91ohUu8TyXNWAsZzag2U2oEU7naoGnXUbLZwBYhTHIPZwDZiAzsvZYl1/0RlZ7Z/VD1ryqUqglHNaAWPm5VE/q3RuqgJjpdZmb2SZsWZtTWw+N+ZY0WCqlNTAZKCDxB3WXNmfUmTCNVkWfGwAmB3bTsFtZ1sYljjTEjzY3kID4BoQZL7MW51ZtZEKgFu5mNeSUjtXTX+02ec2uP0v3lureg+wkxKbKkF01dPee+lIGNXBh7ezFD0RV2SgqzsHXs02GzAGAkoRdv+gXWHN5nQwugMetlmqsRnUBptm37o63YCxYmwxFd3PTspJfHAYTlIqaOf4/fV2/nc+X6xt+LuNAzGCc2BU1CzBrydJ6jnyAKsWaSko7VyW3YwqJZHt/CpFXqf70JJwps+SSxEfJASgZpAyQLjmdqRVWsCUQFSk9NiJr8XQRJKyuMAVnqKwQjwEMAtR2t0rKC34QF8/xmgSoNb2TUHhKtIHEJ+vMbWMLabAMqOD/cLGqwKOVXleqK7jOmCyNaBHRfNOABINTjO69qvV1oX4h7J/V16r+hmNVbiySQboMrOylhj5LWL2ZpTtNiurm6kANevPzLc2kE4wQguQBRgzG4W2Knpq5+wyzVxjVaInhm3/hhCA9JbkKXMDNgXkF9A4LQnzPCOQsBzNZ7QH8yZF49b7OMA5jyEOiFH0l8R2SvOHft6zlOqFgM0gmnScJ3CNmLRcd5w2cOQxzxmFjzjOUtJfKsMzw1UBfkhtmUkuxBCAQViPYG7PxKVIjKVdh0spCG/RVZKu1BLLiU4rtLQXTSC87TstT2euSKabaPp3IGmo4TwKE3IVPalaWfRAiZUl62T+nBfmoCvKxJP3Yy/rIjqPZvItQa52qiWyVr5Cn1+AFbDqpcHCqHZECM78GtL9Qch6TsB8LX22okzw5qOsPis6hiNGySxdxe9dN/sjTlgwl4JUC3Z3O2y3G2WJBeRScH17K+duKer/k4rvV7y6vsbhNOPFmxsspSDp3JaYsNntMG0mpCTNC6RME0AuYn8nj+A3ePLkMbbbLTwRlnnB7e0dps2IGAM20wYhROx2F5imTdv76/1j3a5rKchpAU1j22en00lLNyUpfnFxiWEckOYZp+MJF9/cqT6eQB4pZ8TaGyrINpb96saxgdpeE1EUHu7dvCQcjzOoVhxixO31DT7+6Ju4vblu8SqBUVNCmWeJq83BJtmDZz7Y/a0A2du1And3e7x48RIffvghhnGDYdjgcJKOt1DWF/bXwGfP3+NwnHFwFdfX17h69Qp5PgHa3ISBRtppZfgKAMsS03u772hD9qB3HoM2QBiHAeMwYBoFyB+iJPUcOXjnEUJEzpKs2e/3uLu9k3Ub/ja4Wb+J1ycHxgqDSpUsTs4oKaOoobQNXBxWKDerpoxUlK/LbgSBl+BIRN/RHGu/AsaCCi9y0vdjDahWJZvzLNkAkBlNBZhmyQawfo6BW8b46p0cJbhgiAEuRCinZN6zPrw6hxoSO/RSUuuWtWa1CNYg+hZy4EmAmLNk8gUEcE1nDYDStxW8gNaBQw7wBjAYq+beXjLXmk2Qsta2tBvURPZewiZyPgg9W2nbAmwIK6sWYTAYLXLUltxeBaGZgeI9KnlzNVZMg5bLljGXCdP7USdOs4k+BEzT1H+HqJXCdSClP4vNgTllRV/LWVk2VTP2QdYB9DCTBkG8GreHQV5jDxgNdG0LVKOsx+mdndMOKR3fs4sBLqZ1twp20UJHfVnvnmXvL2u0lwQ00AzcxrUZWb1/c0trZTjthrR+xlZ+peuDz8ZUx8My0hk9oCNuz89gCcBXRtM5gmOCNwe2AoDoSwnNv8+n3c868GHjhyuCwU1zidHYkw0ckTu2g5shemFV7Yh1npT1LO/RMET9Kl3dtCwNNvDnASo1MKPFwxp0iQPinTHHCGDR3ehrn9WRq6tAWm0kWTcosWnSRVfnb2UjQQJEE6kzqY6SmDLXnsfmZK1ppU8tM0uAJw+i0MZTWE9VqdoVRbUPXRbb1RaSghnsywoQOzc+HaS6v/ipYVBrfay+zgzPXgW6bfQZThaZ2st772uBob169RZVgSibL7N/ZkV6qakIJZMGTK1G4ezDbF26/gHrv9sXsi7ZFhoSKnw7Ay1V0NXlfUvQeBREto5iBoxaKQ4aSFmVFe3hWtBh5f2dKasZY6+Zaw5qn4u0ivceMU4Yhs35fPH9MT6/mvaSBpQNFFAGWympJ25WiRHAWI+ytp33oDEgqBB9K5ap0uxhm1S/KRk7zkqFCpwvgNMSepY94DRoNNaMMPRs7UPLOyXZRAQEHzSAtOQSYNpffeN08Mj2lTnMBjgsy6IOZR8X2/NyZhqzBugl7Wobc0IcBuwuLzBpxt7YdLb3rEp8miZstzs8fvwYIq4eWom0BfhEXm2wMhsiKTjCDXRUlwP3XfueFAL6WSuvr7aWdWnY+WnsM16d+csya5dNY4YaE0/fX1FGhgCzpiVXKyNkC04qUpoxDEPvMq03vgZJ7HIABmLMOL9qSSgFqHmRBg/wKMuC4+0dShzAcUDyI4oLyvAjUN1oWWkPKNOScDqdRLeoQpz8EDFtCoirMPliRAhRg2OAnDQBkjstqFqxPG02GAaCHz6H7e4Sw6N34MZLVIpITEilim9NBWlZZM/WhEAVcQAoeDjteingpVYV2P3rXhaAUz59iNZ5EMr4rit7SPBVjJ9TkKCfWQxmEl0hCvAeGCePEEeM0xYhDnA+Ihc53+z1EtMbECzNaDqOo/OooDyJ64la5BwXpljFMmfkXDqop5pVXCuWnFErUPSzCgPLW9gGlR2YI9rpQHY2W5LU1rqA4VU1AZ0P4FowL1l9itrY/tNGu04Gj8FVM/btmtMMV1nEIAxkts/UMa0KDt2/rOpD9jJpMln2A6xKwjYwgPl4AjNjZvEdhmHU8t2KeT5qOTdhnEcMg7SEicokpVJAnpr9BrpzU4skONLp0MatVAjDd5mxzEedm4oMEoZbEtA3pbl5TxVV2AOapLHS73l/QM0FJSU7kOHeAoxd3x1xoNLuiVHBh6wOtDAnnQ/ClilFBB/YQGyPUVk+3nmkSphzxt1RSuTm/RGcE1xdpMw7Z/WrKioTKgVUx6jeq00uWNIibOKg7Bcv5flcBATKSQBMImrAVYaCnTBiCCR50J6XEBTQCa0kUJjEsbqmZVl5BYSRAn3qw7ezTv3iVIomHhiRHo7rKWXcvbnD9d0d3lxfYRgG7DYjNtOI3/mdn8HlNOL9Tz/Fkgv2xxOub+7w5s0NlsOCeREmWE5Z1mQtWLLYwXK6Q1mOyKd9s0+nJFp5KBnTOOLxZ97F86eP8cGn3kMcpBnZ6XjCG3eD4SBn8vF4RM4J87KAnMN2e4GUC776a1+VboeORGxewa6aM5z6Ps5HLHMCF4kJCwqCDxjjiC99+Mt4c3WF169eY7vd4v33P8A4bTFtd5hTxsuXL1sCjkAYhkHJIBGXj54ghAFh2MC9RXfrNM/gWpHmGR9++CG+8Wu/hp/9mZ9Fmk/NhyEAG+9wET02MeDkHZZTggdh8BHMoojr6CEUQyAsTT+c8ObmFl/68le7/Usqd6Cdui9dfgCM/Ts/+zPYw+Ojb/wqrq9eApwxDAGkybKi8Vlzdc3eEBpxx2JWZkhZf63wQ8Q4bnBxcYmnT5/i8aNH2G63mIYBwXtsNltpWDKO2EwTdpstPvroI3z04gXeXN1gOcrJ/e7Tdx4897fC9bchvq/BIltGsrYMsDEaxK9Tj5NYdaVkUlsZljl2CmRZOY+wPKCHqQWIchisAwYA2mGLsaSEX/3ln8A4Hvt96iSazV8LglH729uv3pmSzl5o4vr2M2MsrSCpHgD30LoFBT3DvgoM5WY7iKbflaAHzRFUf0OcjmZm781Ni+l07LnNgj0ZzD23oJvIMuAGVqI/Q7XgAy2QkPnp5Wls3NR2l/f+qs/Vb7dn8Sy7sixb/J7/wN+L0ZD/s2iX+/tze0PYWjr/uB4EkGNQrXKONlq9ZJisTp7b+KOXfiroYnN75oezw/0nbf6e3mtlvAUYW+UXdU7a5zDDQpX+UT2gZ5YMe3v/szHmVsJLNthYxXosrAd7iNVStSmHZWDtadq+WenhOBDgDYzR/1gXU9aMmwEw3BJp6lTIT6S1NzVgxQC8ByVbq+C8wUtnmk59PAgEaWRh7NHV3iK0vdmBONsj6qSg27D1fj1bo1bSXamNGaBAmZO7NFumdNG+Jprz0vdyY105ln3UAvDVNtK5awGrk3VX7Hfrei7Q9iz0s2zu5TZc+yETwTtjHHany1A/S1KYre4LRe0B09kztHtua6ZbsPVle6sYMLYKDIhFG6PZHvTgjNDXwvqv9u/7GNx63xm52PZCC/DR95LYGdWD0vGBjY7N/73PBFiYwdyGptlUeVsZ32pD117T96bZMBtmuW+nNke1KVoQ5Fb71laugqWs4Jguglb8vgp8GdCyOqE0s/7BuoT/bGB/48tMcD8B0fSqrIxZNDS5rU07P3TYm+CxsTUMPCMVQSbnBDAJJhLfgZQQM5yrKLm08XHGBgMB8CjVbJoEpU7FPUtdBBhTzR1nwFhdMWGbfeo2m9XuWtY6a1MA504NnAD6MwL6jCRZ7cbQ0KFjrihOugeGELSrWP8sWx+2tlrb8yCaacMQO7OE0eZdLa2w1CIpQFdXwJjcn7u3cZpPQ2hnfluveh9VA/dSe6JxzegHS+Zb1gj1IK6BJJ3Zyfq+rhKqYzhmBBvn2sexn5mr9cf3FitR+9z1JTpgTp6nVsA5ERdeFngGMkgEo0nK/kVg23pDmm2Q52psxVoRyQuTKA4gVO3MHhSQ7ImKxv7QTUCQNVo9YfBPEKYdKG4AN6BCwIeiIKEBzQ5VtMicSp3T0HzmtX/Aal+d+XPo/ouImJt9YJx1ziMtKbNqhuartcMEDNGrIgfVDorSnZAEiK7KnK1sBWZ2c6uvNiboa6UdkmsjrT+qFa2EK2u3M9EFq0gpa0DoNCEPLHwPoQJQcrfhbSfrfDJRG2uA4SrBBemG68ghF0ZKRdeQJh+INNkCBeMfGs2cC0Lbv6R6gfbBtHrGtxjclX/Ql7bEDsZcW0sqcCmd2eesc6UkroxluyyL+l7CkLQ/hrmZVmXJGUmrY6yzXJ6PTf+PXICLoq3k1uuusiYWJSjPOTfd4Oaz2WeUouCRiq8nEXonJgQqDyLQU8o4GV6nCZOCBUQe5KoI/nvGaZES/mLawyzd/XwQu8IMKasrFfOS9M+yAsYEuGnLAwCYBCBDTzyIj0goThI+1gwMeMieryw+Qnay5h1bIlziurZPtNTaKQDaCReyYZihTTnW66Izy+xqlQJQ35AF4HtLtS9KZaSahUTCFUucUZYZZZkQasLkBjzZjUhZdOjS0eMAxsIFqWT4UqVRAdh6vcofrsJAKrmd6yUncKkIDgiesN1IKeU4DNrlEboutKqLgNvbW+Qi3Ux9CNhdXmIYR+2MrBIGpGerjndaFhQfEAdlfTpvM9nkh/Z3e9xc3yBrx9fNZothFJ2x0yygpp3lg/etSsr5rg8YYwTSW0r+WJibmYGb6xu8eXOF169ewRMwxtBeEwgYHWEKHqP3yGkBYCxTWjFo71+00viUPbrfH5ArqzpAFXuWM7gy4gDc31CvX77CHQP72xuk+QSnrLVWWdc+6d4nm+lcYR8Wn3IV4DeEgHEYMU0TxnHEECOi1wRsUG3FEOGVGHSaF9ze3OF0mtUOADHEtzz3b/31iYGxGAf4EAEVeSxFmDhF9jYAKPrYQRY5ExyIvL6ogpX227LQ7ezSwANGWWYk20DWTQkSbXsWlsV8PCCGPf7+v9/j0SMZ4CYCCxPjx9msm0b62ULQoBlNPBP3zzTY8nCrwGAdQ1YzfdwDFqEXm6OFJtrcHdK+6DxZS15jmbSwFi2gkl/SW+tGssU5zfGxB1sHt/eCM+r16euyS1gAaxvSdUFMIt+cLEUn+321m+7OlwVRbRy165xzhOs3C37sxw7IpWAbBnEElD3jqLNMrIyus6u4CUyDJWst1aEdgCy1AFW6eAnVO+ja6s5Hn9f+tY0or19hZTuujb28nlGdgjUNObnvvAst3+7byibqiscCGAOmH6ISYQpwsf689T2vW6bbumjAcgsQoe9vr3XNSWxUKAvftRx1zc+zrnuOXCuzA0Gy22wHtbAPmRlLWlpJGHTtGyuyrX3VAay+37eNC8kwwPJk4gD2Ftu2lQxIAKgDTO01ds+y6QyMB3Wg2gCxbMD1yhjZ+wr65dr3YUEjA7UsKPmo5dAEK6Gouges1E5AEj77E8jDkwnCcxOtNMaYOUCtsx91wXEr3XRke7iv2drAU6f3uppJKjitgLFuXfre6v4+WZW7OBsZ8EwPgTddDOIMd3be2rb6ICLNVUv7qjEVqe9XCUrOgzICIaxUHey9rbzXrrcUYgibj/pzmvNYYM8P3WG+0e5JnZQWcFCzXO2/vPpM5cuc7faiTnZtN/3AGnT7sQbaFUS2ckIBd/rTmbYd9AzkIjR41IKFCblbX+SldMCajKlTwbWgOIfiPY6nBad5wVTPNcZ+o2vNOLWLKysDICMvCYhB2d7anRKiWVH17CvMkm2mpbFCLHQ13SQLKr2xSWsvvfMDgZzIC9TKqNkCs6QzmsEsWkBiytRmEYHJBI41o1zERomeiupRtfijg1m2i2s1gJwgokfi6BVlnDpn9sFYMaVnCdDfDwr0Oa+ljveOTMDOH27fZK5YcoIrYicNpDOiPkNBMpb59kXBxdrna83qJJ07CSZLuy/W4MbY+Kw2TRosiPaTsZRk3HpCNOh9tzSDziOcSSZQYxeVWsVXqjL+ZcnKCKs4nY6Y5xnLklCSlTGubM5qRxFJR9L7V04ZeWHkJSEvCwiEtCTsj0fV1iPcHW9xSgm7zVa6lOEZRueUxUoIPsDVhLRIEO6oYrudME4jXJ6ESbLMcN66S4Y2J8WEt53HMO7gHWPwamX5Pfg4oNCEwh5IXnXACkJcwMjgeoDjDJf3iL6CKsPxEymF1i6SBtDkrP4EAY2Z6Ez6QuYk1YzMRdmOjJKrMPIgtoqine8EKgRXzY93GDaPhIW/qI4NBmR2QBYNdalU7n4oAFn/5Ltjr/uDIF3fmVllCJRAS3LOEjy4Otze7fHi9Wu8eH2F/c21dNTlink+ic11HqUCuQJLeHgCvHp9gy2k4kPAST3HncQcWUthrbvdOI4I5DD6IADO6Sj7lwuidw1gNKZLcg8/83g4YnuRgLGzZRkSzzjvGwD+tqS24DOsXXiFYjgMoid3sd0hKlNJADvZO0yEwQtjcYixAVHLsmBZFoQQRA4GFUMImDYTPDHqNGCeT7h5s8fxeEIcRuzu9hiGAcfDHjkt2N9eS8lwLbi8fIJPffp97HZbxGHEi6tr5ONRzxRoWX8BkFsixPwc6YqacdwfkOYZb168QkmiHWcNSi58Be4RRl5fXeFNcmobUjtrBfj38GGED1HjRAC+B/pEjOW0KEhYUYp0YD7cXmOZj0iHW3BJ8FX0n6hW9aP6Osna5AY1AVW10CDHQqaM7BZ4Zf0bYcAqMJqfar6xlvJbFVNfASTJ+8oyfESorqKQQwYj14ysoGBrHEbSyXPtKgECoBWN26D70Zo0ra8weHAN3TcuQJoTsnN4Mjg83w149+klUql4NA24DA6Pg8fNzRGHw4IXN3vs5wUgwlwKwhjhPWE7EoZhwjBt8erqCje3d+BS4Z3DBx98gKdPn+Bz3/XbMW0mzMsM8gHOR0w7SLdXZX1KRRMhDgHP3nmOH/7RH8EwDNhut3h0cYHLiwtMkzSUWFQn9WY5IMSIJ3FEjAOePhvhtBmNJ8I8L7i+vsXNzR222wtc7C4xhhGOAvIiupDLkpvtHEdhO52OR5R5wevXr7HdXeCdzSXSW9iejy8fIQ4Bt+4av/TmDV69eo3XV2/w/MkTvPPOuxiHCSlljAQ8Cg6fvbzElhlfm68kAVAX0W30vjXyObucA0qF8wHb3Q5EHktZsNleYLPZye+CkKsAZFvKAF6dvcXtm5f46GYP4gTHGaydwMVlIRRNcFmSWuwtWnwn0SmpLIKss8IVwXtc7C7w5PFjvPP8OXa7nQBjJI0xYpSGI5ePHmNeFnzzoxf42te/ga989au4ub5GZGkUsCwPG5J8K1yfGBgr6qTmnKUtadZSypVn19Bq65Ah4i0gqs1gOj3IW8llkRDDujK0kiJjR6B3jayoEsSqQUtqkC4uAx4/Dfr78h6Ogk7q2plaASErDMmCvJWoT3Pw5C777zoTPFz9zBg0TWzZDNjKIEKdwfb5GnzZjXgVUEZ7P/sbWqCG9rndwALowBhw9v5Adyp7KR6wdpIdembXAvN1q2zJPpr4p+vvqUKjDVm2O699cNf32Aaa0OrymaXVrFCQxZlwhJXOXKvSRaNZgBqN2MqMuEpprn1uKToHzKDq4YNDLbKGJXK3QAUd7NGHNabQaqQAsmNYgQAd45Y9NxDnXkaQIIFrg3rZyk3aQwGgFli1yl1YPqa/X+UeGMjhuGI22PDqd+xebE6ISEAfC/h0fdf22/2rdV6zbHRjnilFH6s5kbWpa14nS5w07nuN5e+WxbVQRgSgafVG/S6qgjqdSm4vWDnhtq7bXzso04B5NeRt1+natN+pimKcA2Pr2bObMlDG9qW9Pa/GkBuzi1XbR0ABbgeN/e8sE8jGILR/Vpheojj3aI0PNLySzkwq4GProK9YhrD6um6L6HWgdb60P2top9spuxd5j1AFsGygUfscHQ/0vWrPanNMVca2zaO+h00NdK9jtXdFsLsDtO2RbB5W97C2aDZnTNQ0Kdv/2PK1ti80g6sJGrOo9Ww81jb23NZX/Tav1qKBrZ2lcN+W9zOD9IyQ6LQ21pIxnpSco3tNAHIuEomy2mYuGQmEtBqMlA0Yc2pnqb3WedEYM6F4rM7t3+jq50J/LNsXtZamM0ZVnG1Az2+CtJJ3WTPEwt4hrr3roL5t9a7ZijZObMOjemRFAhljfLCVCNqbMGSclN1IUgumCR+FM9kA6TW4Iymtvv+sG2LfJ40ZDwGADdizJgektYLClFURfhmJbu+NPVql/C2rZtUZeNWQbvlqLJBlWTR/ICWx3vsVsObbmpOyQHVsy8pqkrES9RmNwcml+xlF9KSoJS7lzLDOoymZxtA5MMYMREALybmB3iBS/UR5nsIyj4XXTSkYdcmNrZdSahpe6/XXGHmrY6CN172LS0XOwLIkLCnDx6GVnhgTxPxYtnJyVjCzMACPED2CAwZP8CTd2INjRAdU9V2MnY5+S7DzocmFBGX+BGWiZELlgFxIdG5Jy2BMkLwCFcZYSnCoKMSAK3C+SudK6L6GAd/cb2A1HMZmFhvcz0Ybx55sYKXZ2mksAIMAyxFEHuwWMJwiabZPbCJcO28ZrEyrLvfRb0lOdrlzATOcdqNsMhYA5nlpXe8OpxOGQAqMLbL/XEBmRi5Aqg/ZBqfjCY4yWsdy/URSEKMl2bnASpKDc2CqUkq4JL3PCu9ICuK5otYsIPpb0jFs/ib1vWOJW/MNi9rvt12iw9UTnd47BOcRQwcYmyyGJhqjai6Z3TE7aawxR4S0EMAFOWpzMvWEnAormh9d2LyBzmAs2RouyVwF7+Bb9zldQCr1IaTkvh6tLHvNKLazQko91fdb7R+7TGKmour5JWusNT8oQpBg617SNBCVWKBJppJVKqOKvAyhh3fOmNnUSx2bf6aPRhoXwXvVINWxrnK2kI6hc06SPuovA4yw2iR0xtBBb+SGHt+CNelJkjI3fVLzm0wvd7XiVv7U2j+2MOuhXVx7bbZXq57LaZmFxVSrlKgHjyF4TDEgxQCOBdsYwLVidLJWRiJM04Dnzy4xbXbY7h5hmCZsdyIy7xzhnXfewePHj/Do8WPEcUSIg4r5BYzjJALtwwjnCEXZhSF2bWIRcR8xxkHZZk61LPVpVBtOtBm7XmYIQbRCkbHd7rDMC6ZxxDhOyKmAqloiZj1LlZ9nGIXzDWzOuSDljPktAE4IAbFoUkTZxQRpbLLd7gAQTqcFZZmBvOBiiCibCTfjgGMuuFvkDKp8f37l6vUsFjvCAhcpvY0RLgSkKrHHyG8BmXJCXk4IjuGcabtWVPSzGT0yXHn150vHTggLlZx3oik2TdhMk2iKhYDopYzZe2XEk8OcMq6ub3B7d8BpFuDa2Pxr1vy30vWJgbG7ecYAIO73iKXgxIQCWh1sBG/VdVRk4zthGZEfYIFzcxrUE2V1kMnCVyJYZwwffXeu2qVOBTOOqSDXilwZua6CDTA8GXPr7U69dagDiyFhoFEQqL1Pd1StbNs1Y6qukAa/xg6p+izyeXZgogc55sa2e5FlGMg+V5cm9Z+B12E6nf0d0JON7D1X3SNXAEG1AL0ZyC7eiSIlJG0bMuQgggTFBapDZmMBc7xLe5a2sddB1Oq/7WlImGFJSxSOSwKdlhacNifJAksFP60sC97D2r3Tajwt2AVLtggwxpJHCBmVnej0rDP46JPeDq63nCmB0xnR1Vgh7R5pFfDbsxoQ2TSJLDjjBmo00VRmEHnVgpIgo6huwv33s8syDP2+zTMmFQ6t7f3RBLEdOrggjgGbg2CZK9P8030tgvfKijD6r67Bxo4xanjth4s4In0F2Cy1Mod6vk4I3Ala+j/pO2Qv6sw3oANthdC0lQhdQ9D2pQ4e1jtI2BYSqLztkjkoq99AB3/AAIraOZ13LUPKFnA2FLCP1Qqm1LWiQTfMSeLmVPbaTPlJViFYA/hMCLyVHBrIuLIh1sXJnIjWwGRtk9p+t+B8zUIU291qB8kGRgPVVYDUy9z1/cxG1NyJA2T219apfn6zmcC6jE3W/vn8mKPw68QXMCDEQcSZQTbOtdkG1pt2gGh0Qey1u/dZZwH5aozq+knJqrNZ2p8DMmZ6L+1+bXzMidf3dCYkuyywWbfhztaxsXYgDFzAOYNrRi0JMxNm7vFFSlkBUA1WnQYSOSHHgBIDlrwg1/LQ+fkEl62LoG3sa05IacE8n1CKOEJmcxgi7B2SlvmkLCWTwTVgzPaUJQS4nb9QrUBqY18wg6k0IXHjV3utGF43ryja+dDA/WGUJJmxqKwJAtduPy2ZV4uW7xRrcsCwLs7NvmZhkaWU2jhKcJpb+3kDJkTLj2F6QcwFm80GcRhweXnZ1oGVmIPQhLaXtOBwPOLq6kqdeGoMJdHNJJDTpJWK2BZz8Fd7xKmO0llApWsLtpptAVqSTMd9yVk65eXcbFutBoDI7zjOdvq2+wdp2Wzbs+KUZwOQbWxL3/OH/b6VthBRE1yWNdAZ1OYfvM0MLCnjcKh4c3MHdgF+3CHDoYYIjgMwTKB5AaWk78ModRa9oGWWAGrjgVjhJoCRgVox0IzBOeyraIId54RYKqYxIwRj3tmAC7MrKAMhDBFLKjgeD3C5YElFGimQnNWVGVykGqPUDCDDFdHycTUjuIQYKgJBRfqdAhHKqi9FwBWbYa4gJ2L9Oc9wtSKoh02qeSuJ2J7oJHSfyZgwNARwzphPRUBv1m6cTjuGut4JvLIwC0XzicDc4AEQioAJSABJxzoGicyCank6ndOrN9f42te/gRevXuF42GMzCSPqaIwxEjH1UoE0PJz/q+tbnCgJOIXud/ig+m+rtU8EDCnBwSFUXWO1IHopAfOOFJxS8LYG8FvKN5ErAnnEEKWLM4ktploR1dalZUE4nR78qnMe0zQg54RSZjhHGMaInTJljscj5tOCZRENpRAHOOex3YwolXFaZqRlQUozliSdA93piJxn5CQaVuU0CsMJDO8DHj953AGK7QXiMIDiiJwWnFICpQWYTwBIQXk5U4MDBgXjSP0jZ36IHTjU9ycpOE7eI3qCq6Iq5pxH8BHT8ND/evzkMXwREKYk4UN7co3dkxW/9l473mu1SNDStVrkbJcCD/FX/GZACUAJGVwCkDRhlEV4nFmrnyrAXvxM50Zhn4/a0Z6VIX1amsyodDEU+2tAqANjQ2j70pIvreEKqw/Vjl+1aepbFhLfX7SyavNj5LxT3dV1YmLlTYKs3Prh2S4AYYFUfGkJNBOWlPHRNz9Cnk/YXj4SmxsCBkfYeIeiR1+dBmwc4fog+sUUPN579yl+8Pf9Xjx9/i7e/dT7uLnd43Ccuw1HxjgMeP8zn8E4TtjuHmkjBMJuJ50mHz1+hHEcpVyRCIs2PJmmSTEFh+PhiNPxiOPhIGtd6nyx2e0wjiM2l49RS8WyJLg4IAyjxNPM+N7v+34c93vs93sAjKvXV8IkjxEuCCvzcNwjpYL5NKMEj+32AgBhf1yQcsHr169xunmJT90b0+gDUhQ7CwaC89jtLvDk8TO8+977KLXg4xevcPPqI5yuX+KDRzu8s90gOoer/RFf+PgVKku3bfIPT7PCGYBorR4Ptwr+BkQnwOXl5QV2F5dYtCJjwsNEgecEV2apzIA0dqgaXgDiP9hBzlzVd5LveGs8w+Ifex9AtSKXgnEY8PjxYzx9+hTPnj2FnR273Va0LpXZPNeCl1dv8Atf+BC3tzfYHxcMccRmK5toqz7Qt9r1iYExA48s71Cg2Xk9KMUaWjBShUasG7W17YbFvj0Y6p0sXdMdM++nmAEmp6wo+W1jP3X+Q8ff7aotiNWvpIEQrV9lcaUY9p58M1BNA7mVnREgkFuIzko5MLjpDCOCZSPWI0lmBfvbMitjbhVFYv1vC/QfHiRrFHcVbp5/KPfflf1ALYA+N6HUxmJ9NXyh3R511B7rYM/u2Z6vg3P9WdfDaQ64zmk12rAG/0T99dXWVmcayNxY9K9ZX+a2poSZJlk0hjLRNBhfDYw+Eq9vff30QC1rkpk8ZfPQ0UGD9hsGcABcvX1HvnIHKFrZn5NMA7kiX8mh1oxS72UA7N7aQdmBxH4jaJm5JmLsRCfBgiUB5+xXeHV/gDEbrMtQ1SC7gRqkYDe65gnrPFC1YFfEw6VDqJYzWd2Q7SsbL5tLZpMGknmmnjGT+XEtHG57iqXhBwOtFbKnPi4tw2LdojQCb+w+dqvp5rOvTf2tgRodVJH12Ya77YWccwOg5RnFq2iaTgCE54O2VlsppY6kMBHMEMrvZdMVOSuf5Y6irEpXDbw0bK6DSN1a2u7s4G1fWM2hVXFzofzXZuOpraneMMKya7ZH7EDlKnoW0HOid4S8B9DqmBJJeY08Wn/WPkNs+ZX1Vmhrag1e9H1pr1yXtPWV5M6K4+1e6Oyz7YzoTEtuttDGwFUL2rV9SDsvNZvfgNV+z85Jt7s0z5DSQ7Tny8U0fLTbVhHh21qk5K2WBccKzMxahi+sAll7wr4FKdCTEniIQIlIaWkdt87n/t5Y3wPiz7/XmVE5pSZG75xrYHCFrCEfBKxLScttHBprzUrxbCBN7NrBNX0tO4MTJ1SUZnusSYv8WQcaUDCRG8g/z15f1XZ1Y3Xqg8E4hdYNtareiXSFUjBIJ70BYwoWgWwPaBCcrQzQyTMZ40/PqForTqe5jZv3Zq90/WkW1cb3eDyKTXXQsr2AVLTklrwAFCHomuugn+0ZW+PN1ltJsyWWSGxhj2r1eVg0lwqLthtzL9Fk5k7XLbOWycrvG9DnnGv7pBZljlhJth7spIbKuQ6Yrhu1tKewjbHed/XhGs0p45QTbm/v4OKA7aOEnCsqOxQ4FHKI0wQXPMZBOmiVksGFMe9vQSWhXGxAnBBc6QzFfAQnAmMDNtvY/lCzGy1hykAqsq4CS8lKqYvMB6sv6pwGrGjNoIi8sIBdBMHL/JI0XZAh07OIjZWjYLCx4HJBzRneuZXOKJ/NifNO15GBz3bWGqjvAOdQmVTsvttD1gAfRK3jqrlBwnyXUmZLjtm5JotFKxG0hNf0mxj+XJMqawma8whaKuhyUv0nZezJHT2Y/zOfubkcrPcrTUkYAGnDGR+CMEiKaj05Bx8cYiCM44BpjBgG0ZcbR48BAO4TM5i1tC6geq/jKc+cSrbdB//r2NQQg45fLx12ziHEAD4SchWbkpKUjZt/A0jX81xs3xSUmlGLQyEPdqRJwwo4aQbmvdiKqudU0X2VSkEuFVntitMmAgLyOxBJ+dQ4DLCEeAxBSt99L4WXM7LPAZHoNU3jgBq8AOnOI4YB27d0FY3BYwxRJi4OcAREJ+fHafHIWQAsPwhLyKqJfNT9UYFaPYaoPmcBAhXUQMiUUAuhktpib/6CrPXKJOXGlQGJcKVsElr2mwuKC8Ik1GYoXm11rVVYdQSMBNQiwv21SKLGyp3JGivY+mz+r6wRR5LcKGBUixNJfOxa5ZxrjN+qUYUyL8HUALYHu4KgFR1FzmZI4qJUxpvbO5G3ubnFtJmw2e7UhydtElThURGIMXgCfMDmcofHj3aYJukqCSLpZBoGXFxeaoxREEPE5aPHiMOEabpAJY8Kj2l0GAZrOFexpCRr1Mt5VqrcpWk8MiQhsWQB97wXYfcQBykHdA5xnFTDVHEJYuwuLhFDVM1C6YroqqxlR6L3uaUtShkEPHIO02YCWDqZzkvGixcvwaebB2hJzhklOymLXBJKqfAu6L4p2O/vcDjc4e7mGulwi8dP3sUUI55dXqKCEP0rOT7PYtKH89bsKFdUzsh5xjwfkeYj0iCsMXIkpcH3rpJnuOYTaNNAIpSqnpPaRGnSwhb+Ndspu1lea8kXQOzDOI4YxxHTOCm7FM3X9160II/7A+4OBxxOR2kQ4R3G7QabnWgXxnF863P/Vl+fvFemHorsHKr+gXWiahpUQIcOjA1BWM87Q8K9lqFfBY3tkHWCaBcqqFSl666xXyClclyBREqJJC0vwvpzVgtNP0r606wDrf4H7avdrGn6QBYd9/cw1ge137Nsr4ZXqxs5W+5rwIlksbcAFpZptZfqwlXwAQZYMdrB0z7rLcEjwOu+A+hBr2vOq2wWC5D0btvnmldhz0FaKuvUAbfPWfNqzPk+G/a3/MWCVwFZqgZFJfcuSzbn7bmqlNiVKuMUqHe6LDlLWYrq1ojGhoIgVYMdYsDHDkytgAF57vUwroJGFi0P1BV4ZE/h0Y05WaZ9VTbGAJegv1XbZ7MyNnpwamiQ6eI5MAqYUv8w7iPdwQvTSDoPaouWW3ntJkrwq+/rqOl9G2BQjGqvDm1YMTZWKKg6OuKU2FbJxs5YA2PaGcjEoq18a+00dfBQA8LGONXD/ozNR6uuYSTlCwxkrywIA8a01MBRzw63oFj3kmlBmFPTFhjEcZBdJONRq3SosrIBCTIiYti0XzU2RFoJ4xLEUYaJfStQwEXBotZFU+yAW69HzcZDw/8GZMRoT68sFC3N5Z55J1IgEp0xRlzhVnNvLKSH3SJlArzadWF2Lig1w2kr+DBEOUyD7weovocjgifXNAnTaS8Ag+/nRHNEV+xC2JOSdUEFqtPxWYGB/f7P7WoLTr1HqSSlSrY/LHMMA9/UAQWBmODRA1yuudnttp/1Hq38qzFg0JljBGAwsM25BgLa6w3Y7J0Mu6NRcsYyH9WZE5tcgQZIVCsFqaoVVhYBx3LCvmScakV0EdbWG4C8F0vZW0kJZVlwOY1I04jD8YhlWd4CPmgwuz6j0EGQNZBm2fB5nnE8nXA4HNrZXfQsrJJBgvejAiwVtSYwL/39dM3yqoOZgZVeW34bQHYsFYVZGSqSwQeLLVV+WhOqtpL1UqUMsGRJuIQgpWGmidiy+szK1KmNRWVlFuMwIC1JdK8UrLSvBozZ+gLJXOeiAB551KylW0XenzjjNF/g8vISh8PxrLNg676onQ2tM+Lt7a3sL4dWOjIvSfS6lPkT4qA2fcUUXTldBPs3w2QSrDu0axSL7g7amk15pQ+o572dB6zAWF7uwCWtzm7fgU1bR+V8v9ses8s514BCs0d9v6uN0u87J3sk59X5qNfxuGBJe3z84hVSBXaPn4GZkeGQ4JDIYfvoMcbo4IqsnWWZUfOCm1cfIe+2eP54ApF0d+O6oOaMeoooSKhhA1CAj8IG8z6AnG92yEPkEyozTnOWsYiMXAty2cNBGYRO7KHgYgRjrRIFEAV45+BR4VDg3UYEjIFuN6F+MMt7ExfUKuLmtQGzBGbpVhdCAODhvZQkheiVXm3sSrVN5OBdBMghV9HyKhq0eyLx9ZUx5oggzX25a+R4L2tpBYgRCoSSLppUVbUASy3K4o/IJSHnJEBPLXAhII4TNtsNmCtSkcqQahoaXDvVdHU57+TsR2eVMySQ89olfu1jD8MAzgW5zM2vHMeAaQy4uNxhOw2IQRhK43bEhtNDYKwA3olId40emQUArpVxmmfzPjC+RbifS8U4jKjB43DwDewEEXyMqGAsWcDxtCTZg9HOw4p5nlvnx5R1DL2sJ0SvIUMFkccQRd/J+4DEQgJcSgFxwum0IKUFx5RBzNgYg2dZ4FQ3aAgBIUS1lYwYtbulSUJqAii3BLd2wGTGdLETP8QFeOcR44gtFeDufDzGMYD8BEcO0UV4x5hCRsoFpzkJMFaAMA6AJ5xORxQuMIFdycOJv8U5oqaEvDjUsmAJGTV7pMCthFoSgEGceXKoVZKKS1nAVfakI8LoncQAizQacGRnoVRmVK4YNxsBzLQsl08OaUnIc1oBtF2PTPZuf3YPYCBCQZUulvpBjqsU91YSYnOVs7CyJPurPQ6vEiz394WeUXLGqJPtAnJhfOOjlzgcDtg9fYZHl5d4x0ctCyQpBS0ZgQsiFWwDYRMjnn7mU7h49gyb7QRyhNM8I44bbC4usd1uEWNAiAJgbaYtnI8yr2GADxs4nECYNUl0FKaic3j85DGIGcuSW2mwbBTGaU44nhZcXF4ijCO2F5cg55BKRYwDtttd62hr7Ngnz5+jpozj8YTj4YD9zZV0Eg4RfuMwjiMuLnfw3iFn2dgXmws54lzA/sVLfOGLH+LC3wLfeT6mh8MBSyUspwX7wxHzvAiQX4Hj8YRvfOObePHxR3Avv46w3OGz734K42YLP00IY8D00deAUlAyw5IFZ7ZB15kk6IytXTCfDqglY5oGMCouHz+RmLc8ZLOm415sgRCQEQYB7sqskJfzcATRIITqcxsotoploMA/axVPjBG73Q4X+udkZ7fcOWLwmOcFL16/wqs3V7je78UfHwZcPH2Kp4/EaGx2Fw/u+Vvh+sTAWJpncC3YX13BxzuE2zsJ3jRb2XSjUFGqGnAnws3BhPB1PwIddGgi6kTtxxJkV2SqqFQRowhQrgEPZsZpf0JYTjgdKo7DYngWGMo8AHAPHdLPMADqIUhmwbGxIszBsN/u0I7+3e7HEFcNxM/AIOqfrRCTOPUtZcAiqrqGmAyg0p1htdVrkMLZHa3q/IikDAW8BnL6+zYNNBMM5nZ7MGpuH2PblOfsDSIDCldAnnnfBlc156PfcmPqVML1m4TbmxO+8qUvI0xjE8L22hkkRDlAnZf7nGehoZN3zdFwEINftQOVlXhZN0AiOTVqZSnJFZV+mH4XA5KxBdB0fLlH3SFKm25pEcMoKcFa2pMCkiIaqQ9K1LL/plhUsgJI9jvA6j10bhX08iGCWfV4UMCQcjJmtKy/lQx6dUxD8PI7LIdlYW7rwmsmp6yCEkeE6Pxq/WuwT3qPRenr7ry4jBhNbJ50HG2cGnOMZY5LrQ1IIbQfAFDgAwbGCIzYy9YUICMDlpQh2jRxWBxcY3EwKwiB9v5ZwV+vwIQFdMxoDDpbw25Q4U+jINmeMUPS9iqg0bsE0r4AuYOA1qG3M3HUdgyDrGcKOtSEtJxQckYwzZOsYAxXzaQGGdCqJeUABh3vkpcGAgqLSLXvTLNjbUFsO6KDJFBgr7E1rLxX949l6VgFvn2M8NofSfT6CmqqkiXmLuTKLJ2gyMAKkuOz6rMFF2U/5K6FYounw9vyDNa1kPOKaQboV16BcVBQsK9RA++rGksGEDQYClbnb0EloEKt2kTEOaCIvtE6CQOwlI2vbLV9tplAQDJwtZl63dd2Vzo2nnsyAQCoymeWetL3oraOnTKNqOhZYbqPOQlIVjI8GIFIShtqgTcGobIqqBS4UqQTUUkoC1DLAuYkHcu8U2AIbU+0/b5ysA1QZDZ5BNc0QKSZjQoqk6zZygxOWQNSYdIFqG+wAtrOQDeGdk4VNlhrksPCqomQDoZQJldjWOq+FJvvANbzmtBBfq97oxaQY7i6YjUoM7WitvNJhPll3BOpHhgLUO6IQZ5babKVFVqsYVo8wqIFanAAE6pXxlmpCE7mLDrG6Pu9yvIiUJF79N46Pw2ijcRVgQlhszDQzjSnnZ8qVoA42a4Q+ypjpLYAnaUp51VPLDILUA8WlgBD2Atsz6vvI2cBwUVCtU6fpHITVPVc02FueITZ9O6bkL4PWbmRrT21i80zM5a1BttnB1RbuHJ/r1+9QioF20eP4cMgYKhLYDdLhz5EOO20Ng0Exw4RHq6Krysd7iRB6ByDOaHUBY5MD7WikkNxhExAApBTas0zGMBmGkDskE4JZTnCH15J8iAGjNMWYxxQgvR5c8rMHoZB1lUGMhdYE1bSpiKOtLwakuStuj+5VixZkos1Z8RSELjC+wHeASmzjntWAMBKdpX9BdfWjgCOIuJNKYFPd8qkCgiuiH4MBRiLGxCQjiDlROYQkGkkeQIowPsRRBXOTxrkzQB5OBfAFVjmhCk4PNmOcI8vkNKiYtAO0NLBOVcFAhhlnPDRvenf7TbYQgDLECcpi64FVhEwTQNi1K5pTvSAai5IxxnmGY7RY4gOu+2AMUZMU0AIHtvdFhMScHX+mRebgDFCGIYhgOER4oBaWcAd9bkGfgjkkpfzkong4qQsuorDKaO+usHN9R6HwwmnWcTsp2kCPFC9k2oE78BZQLIYPByNmAYp7zJm0zCO2G4mvPP0qWpKFVDOIpIOYfBxmsFLEtvIjGUR1mxlwjBEROdRnKwR56POeQGIm08HogZmOAeM0cMjgD0hYAsocObII3gHSxmvr8E5UAwtFmhdQImkmZZXlquX8thp2oj95s74s/MsMyPnBPIOFQFu3KCGAYMPYksVGCPyzUVNSYCVEQ7wsp4JgAdrwOV0XJ3GHQ5KEpQmB95hCAIwTNOIeV5wOp5WSUjoHhP/MTh0AIhFM9QUjSsYoIqs51hWG+2JNG2rfghzY5xxJVQ8BFmsuyO4x7+exO9fKuEwF7x48RrzcYZnxhgiphjw6OkW28sRN6cFMRe893gHDAOevP8+ht0lfJhAiODMgK+AK6Aijc8sTEgpgUqFCxWOEyoyfF3gagdygvpINSUB3rWqYK2fJ2WrG4xxRPQDaq5wXspovXcWyfSxq8ApSZl8KgmVKobNRuzYMEgcUxmOHTwFHE4HkfCokti4vbvDvOwxToyLafNgTGuW9R9ixKc/+1k47/Hq5UukUvC1r34dr1++wv7qFpsCxDBgFwouYsZuCHBLxLvTFq9PCftlWQEW9z6DlUREXm2Ygs+l4HDYK7B4ADmHsRyBz9z7fQmSe4yjcXKQgA7WPLOtC6aWpG6hkBfmsmkRBu9xcbHDp99/D5vthMIF5IUwMYwbgAjHlHGcE+ac4YaIp8+fyV5zDtN2Bxdl7je7J2997t/q6xMDY3k+oSwEtoXrguodSABFXuiPtUqGwxz9QIRRy3ucd0IRZclyrRFho6MrgqIOnMhwDxpgbkZrVy73tMwLtuGI0z4hus5gAFSzqwEROPuZOWP/2r9yjb/8l27wR//Yc/yBH7lAEx5HQddacK1LlgFb+g79q8bmYnxKWwD2SvNAnR0g2g5ast0WW+nNVgtGXHMCWdAumGDtF3/xgC98/oRf/ZUTvvylGXd3Fc+fB/zT//PfBnKiK2Bob4vxFfhIJnpMq6cgwpvXGT/251/iF/7mEYd9xbPnAb/vhy/wH/8HnmK7G/pA6lN5OOSF8Rf/wiv85E9c49WrjN3O4Qd+cIf/9B9+jmfPR9hjGYumaClFXhhvrjJubxK+ef0r8IMI903ThBgCYogYBgGlQpQs2v72FgShvpKeYsGeVYdZgCDgpIwIFBG3raXAeVJtDmU96lDXIqVtgydxjGptvvhmu8U4TkCVLjnL6aiMAl2zzonGHdc2R6MaaTvQ0z1fSOiolrEX2rCxDoZxROWqnTpEANa6oUkumkQXgYVe7r04LYUrllqwlIJUK6ILCM7DBQEZTvNJgx1CcB4b6esrB7UFHZZ9zQsALb1obq8CSfdYAGfPRMIiLZWRS5XuMyFIK+FSJdgDMAZhcpWSUVVDwQUv9H6NAojFad8OI8BysJZakEpCiAFxGLRrz6pMSPdaRc9UGvvA2j1HBTptb0cXxCEqZiBWYIDGXZ01p3s2Z7BLqGFpbJNq5T8rQXEfPEAbEAdEN2isUDEvB+RlgR9HAcZmyUzWWmXdu01rBpCVkTJshDEwJ+0Ql3NPExIaK0ocI+1ktJq3CtE/w+p7DYgEA3WRkj7VE+EQJHAM6oQ6QEo/CahZ1noNPSOs79vL/LSjEqnWjurNFPt5EjFx5w3O6w6yoyj/skShAU2rlvX6l8awWbNRDG5rnTxjFNFqHW8rq2YACB4co7IfSXS8agXBi34JIFni0pA4mAe9TiIwhFnRx7x/bQy1ftttrQIA1YzKp77uRABPSjOZ4TJgzCaqFaTi0cQsQY8jAaZYQW2b0irvxbUigEE5S9lJFWDMawlMOcsyUlvva1DMAHTSRAC0q5iAjvL5jiRY4CLMnpqEGVb9AucIMYhFc3ANgDIhdkB0DMW0iJ0STQwBu6g6mJxQA1WdvbaqJlgBswezb90ohYWDJvSKYl3+qm4aB1EnN/Cla5OtmTmyzoomndaAjABFOYlWDcg1kW8hODHYG+vQgysBVBA84KkiOmAKDpUlsdFYn5VBlVWAW1qiu5yEiabnWNTEg9NyUwu6ltTXFrCyDUQQsX0G6ZoiA5pIYDFXJZ1TG9DYe4TDyZgUE4fnKmeMcwKMsV8xT82jbo6GJAq8prMY0mXVkgjqH5GKLrdkI9ezckkDH0nZG+tqg/WuYq549fIljvOM7eUTTLsddo+eoGBBYcLgPAI8XNYyrCDtAyI8HANpPgGDtJsnkgCvQqQNnMqEVGIUklJ+IlmOc85YlqTBB2M7qI9wnFHnPdzdSwnKeINhGrAZIxrkq4kuKVUDjixJk1QZYIKHBfGMWkX/zjkpsXQQEEC6tWWUXDDmjFgjpjjCk0OpJw0wMwAnXaFdkB2pySVWUCYXTWgAoGUGn+5AISAgIvpBAA0i8RkIYCZIQ1OCM80a0xBEBXSdhLAR5qMfRYusJk1OBNTCIpIdPJ7tJoy4QMqiX1hrxUQTcqlYUm02NE0Py3AudxO27DEMEx5dPkEpGSktWNIJpSx4fDlimgZcbLdSTqVs9uW0NJ88eEIITkvlHHa7rXSJfLTD5i0aY482EVNUYD+KHTDmSIRHdAFTiBgf4hXY1BklHVGZsROPCJkryv4Ot9fXmI971GWGm/cYasGWBwwMDLzAccaWEjwvcHUWHzdKGah3DIeEgIrHEbgcA95/ssN8mnFX7nDMCUNZQCSCNfl0C5cWuJIau5kcgZMD8UZiY5Kam+g9HBg5zQAYUWUP2DF8TqBlQfTCKoSvAh7Ag4uTzptUQZSxxVvGkhKK1yYgzvyyioACj4pEGYUKBkcIjkGDMBRTEsZqDL1SYEkFCy2ovmiTn0GA9qm13lPbJLqRpVTMlJFTbS1NQpSYzapRBPwVcKBmS4wMICJspkH8SlGoR80bnE4nHA4eJUmzlVwYtVTkRA1AL6VimaWRXUbXypSGD+JfggHnpBQtmgYgSSMR5qqMMDmnB5cwusPZuF74qsG+2llyiFHcqiEHuMrYv34Fd9rjri4Ynj7G9ukjhKcD4D3i3YxTqdg50aN79M47QJDGJpQTfK0INSPkBR4VPgb4PIp0goIzFARc5xjAuSKUCuclVo4WM5cj2HmxyczwuaBmGbuRRPR/zDNcLajlBIoBYTfBZY+a9uJ/lIoCko6dp6M0F7h7CZSK0Qc4ZsRE8CjgMoPyFi5GpNevcFpm1CmgcsF+f4t8OmDn7vB4HFFP50Buvb0CfMGQE77j3ScYywkvH29x8/oNrj76GMvtHnQ4YDMRLscRz8KCx8FhGjeYFsLnLi+wcScsiXER6cGcPR0IoyZMYrS4SfaacxVDPoAOJyx3ApNGygCenb0HEwDnWjLL9MS9A8ixNjeRzrhSjutE2odUcw8AKADOSW8aAMF7XF7s8MEHn8Zmt0HmAqjo/rjdoTLw5vUVDkvGkjN8jHj27juKi0gSyAUhumwvnjw0it8C1ycGxqRBh8M4RngfEYeh6RWQl4NdaoEZsYob67wXeiioiXWKzhNWTrG9v4JPimJxtU1DKrLeaYVGK5+Dgy8eg/cYoldMSQ7r0ECxNW9KAizJoLrGSAlBnqsxw2hVdkPUO/zAgkm0LHdd6XU45zGQl88gE0Ol9pykLBtpvOtBHFZZW613t9dCn13LKiTZLAH0n/s/vMZXf3U+mx9yhO1207SdOjNDb1kp5LFYGZ+YUQfCxx8v+B//k1/F7W3BZ79jxO/+vglf+pUj/tW/cIUPf2nGf/e//zsQ45qFxkgz43/6T38JH37xgCdPA37/Dz3CixcL/vq/eYOf+7f3+B/+M9+NT78/iY5OO6ikVWwYCONACKHgIk4YpkFEFDdbxODV4Zb1YvNyOYnDKLoc4nh5J+whiwOcZg380UsGaYWItnH2AUQeVQPalBeQuKZKkRZHlCA183EYsSwZpVSIvrGIIDvSGn2Wxg9k4+uDlBloSV4qtAq0JIjzum+kBNO1teaDiI6mcdRMNRowBkXzSxKndYqiZ+CDQyoFp2XGRAOqZic9SbmblDuLmKR3JEF9NiCnwimjJuvcOmxA5DAMUYa1dlaUtaUPITb9NmZGURFTOI9cK1ItwiINoSPSRTSoggZxOS9qtKFOkG86K8gydoM3QGVEqQW5ZIQYhA5sAVTR+VUA2sr1HJHociyLyJsSYTNNAsBVMfzD6MGVNXsn9+VIslUaK0iJrhgkmGNUAWQtNWa0GL05W7UK28mrjksIoZXeeSLULPsCACZtA2/ZzuCtuy614Fy0GnvQVKuOa+1oTMPvNCXZg1RA2rv7M1CpfWFGiUMD+FoJhFtrPK0+gFTsu7EOoSBVAZwHewK0LxNTgHHZZN/ImRDCJKNo9oQ7S9Upu2dwax1DwKy4aEdA94M6kX7N6JKSfxu7QcHQOAySdS09aeCcQ3CE1hFTg27vO1zHIr6wKlfQgF8/T8m5WGYBlGVsZHz8yoG1+V754zK3jpQlaGCbBKfSMZVVe1JYFwIukHkrEhAroEPMIhOlgXRlwGmJItcKx1VAJC2ttDXWSuq5n3cPSzFWZx7J/ZotIKwy3hBGmSfCOI4avNvvF3XIqSUDUKFsOhtS1vWmc0yANLjQBiz2fZ2rdlKuGM3NztuSJflsuQsr0SOANQMrN6EjyQBJx6cYgoLQ1qhgBSIZkKBz5u2M5l5GSlC9GF0v1RoCmGaKlUHbM5AEkgwC2dngpBwTqlUoPEwrk9Y9rv4MlDEQg81nP6ttvffy5V6i3pIdrVRRxoMsMUMV1s7e6XgZe10LBuDZw8GdrW1Cn9PONKT2Q2lEqx6I3kebx3srr+0fdu195Kx+KMAv24ORjyccGXjxza9j2u6wHGc8evQY05OnqGlGctJhzTkSQXP22F5uMAwBcZoQY0QYoohuMyPGCT5KUOgRMMYBIUZsRmUghIiSCjKnVu4XnMcYAsLoceKMqyUjSnoKlUT83LsBcBEujnBemQ8sTBLnJSEWTapE93xVu0cQ1laAA/kK9gGlJmRKCDzAlwAXztdqVT1K288GulsCiSFJMaeJ6nasQdglBl5aV7dlmSUZPi+iQRV2qCUjLycYM57dhEAKHCsg7QhynjHAJeO0v8WbVy9Q8oJh8MglwmcBm5rQeIUy6CSIm4eHLI7ddoMdBngflb0fdI4JzAN2uw3GMeLy4kL2rZ573qkhrxUhCMPYeZXt8F7Bk4L8FjDHRfFHGIS0ZGRyEh/BYRtG6ZS6LNgf9w9+9z/z4Z978L23XgSptbvRPx//Bq+9X+r5Rr/+/Cf7qAfX3b/3S/5OXX9i/+PAw2F6eL2lAd9bL69/flOu60/4OgfgfueI6e/wvfwLZ//6Q9+1A7D7BL/HEErkFXAL+fO2683/J/f2d/4yBt39y6b/g3+P350BXOofu57ce93re/+e8F9tf38M4HcC+LsB4EL/tMsSOK9keE/AD0zAf+z3ybv0ub8/Z/fv6P+9S/QT5RwtkNJ4FwLIC9BdqnT9JQjZQsvf4HyAIAQ9BnSERmK5vLzENE1SyaeSAlUZ01ZRsNlsEYaMOI4gTag6ctgohnNx+UnW5G/+9bcHjDlh7MQYMUxTd2acOwPGAnfWhoe08zZNo6rjbiwioDto5gujSoAXB3EUSlpg7X4BpWsDcFRRTiKWaSVlFslpbNMEfaHgk1H1CdSYYN47DFHKasyx1l9p2UwDxwBoIKglGAVK99SASBT8NENL3SGVX4TCctolxkAxLSNAD0ocXNOhsNDAqYDtD/zgBX74Rx7ju797i+fPB/y3/1tfACCOhgS1wpbp9cKsi1yeVUgJQj32RPgz/+sv4/a24O/7B97DH/9HpJC6FMY/+z/5ED/9k9f4Sz/2En/4j37Qg0Iw/vz/8Rv48IsH/M7ftcOf/B98NzZbCYb/r/+Xb+LP/ktfw5/+U1/D/+if+V0SeOlYoVYUHcsYJOMch4jNRlrp7nYboVi73ghhGqWMFgqMFcjaqKm0sss2v66XjUknDbSxlpew6mN5VJJxTclDMlICnoWVHlQcJoQQwVjgSgY7eY1Q1qVrVmFtCqpgaFCnj1Q0OystVxzPjJITgnYyMW2ytvY1YBy8BykjjLV7jHUZzCGBmLEdfAeKc5aSIidgWCABxhA0G6MgtneqaXQ4CaunVMQhwoeApN2xnJOy6GmaBNwoUrpRSmkd0cZx1DbHVbOts4yZ88JeK5IlcCF0PpeWhDkNzFJR0MWrw0y2M4CaJCMedG7NeS/FSyZK/zjvwamzCkSEundmScuCEwHWIWW73SKEIIwrMOIgJZneqeA2MwKFBi4DQE4LTIPFnOQCRlKxaULXNbNgUN7f1qSDiVZWMCKN4NhBawm2HTx1721d0iYgotxfiAL6MZ9nPPWV8mcFZDaNAOeEOQUB8FlZSWy2LEYFFx9eptvU7kvH0g57KztjUhYOq50l8eQZ1i1RQCRHDhSoZedZQSfrQuhUK4Q00DadrqrxnIF0LYnBkLI2HQ/We7Sgz1iCwcpoycAttABbxkF1UbDS2dJmLUzqHtjnc1OVbIColdEK0GQAUx+3XsJrAal8JaLO8K21AfYWkAI9SdMhA/277ifAWEnCwGQFHYggQaVzQEnCICsFRdfnumS0gY33rr7E+lrzK9sFss8uupckSIyWmdLTq5bewVjGRmFmhpRL6pi08Wr3JGAZ2nj1+9Fvo5XiKXBmv9Z+r41obb9JsIC/tns05hqRlKiXUpGSdW6U+3ErgMfYs3bvhVfgk4Fzun5tfm3/9bJNu1Fqc2wlhWuBd3NM7DW2NlbTImc/9bHUbS7P1kAqBfgbYCvngtyzAoCQUkjpJNjtVDv+CSrki6ZPZsBgXzhoYG+ttUlCdEaiSQi45iuelzA3i2ZPB+t22eZCOIVnl9N5XZJULdy8uUJaFnjymEIEXVyC84LiKxC1HNCxlLuNETEGkQEIEc4PsCJTHybV54qokARGCAFDkHNOygvltaz2wTunguURZYlYagUqRFdLAU8RTrbzLDR75Ek1N+ERtLRIMGbb+wQrAyMK4sM4KTcDVQQ4eF6zqQ0sPb/sbM05N/a4sarRqjnaFJzNIdjE30XfyjYw1yKJL915vgpTk1s9rfpKPjRtrPl0xO3NNWpJzZ8nqiCWImzxjUlKxVjYNRQeMsbGIWKEyjiQSFt47xCYwCgqGB0xTRO8k4YP1Vj7YNVjc9pFkHXPGwu0KrB4fnkt068Qbb5CjBAiggsYhwl5WXA8HVHS/OB3v319+/r29e3r/5uX+GXKGgcASNJeJHGkIiuXAu+oV2CxltqblrfGR9YUZBgGqfAa4oq5LuSkUrnhEHEY4KqXWJB8s8uTkzuZ3sL6/Va4PjEw9vz5MwzDgKfvPJPWqxc7WKTCoNa1EjCnTwMKBrwCB3D6OuoBD/TobiLi3HU7YtDsvTJTuGYpxUsJXCsOrmIuHtMYsdlYQCyHdheyX7sG0GBWHOhBC2w304hHlzvJ2LKwROSl1P/oWzensxQwO3DoTAzWMgOo/2ZlQJXdyrHv2U5nAYDelwU48mYkaVUV5SOIVgr5gD/+X/ptTSvq6mqd/bfMqzAWAgv4Y/6zZP0EAfYiO40vffGAX/r8Ho+fBPzDf+I7hQKt4NA/+l//LvwjP/Pv4F/7ix/jj/xnPxD6JTnkzPjL/+pLAMCf+K98FuPkIKqXwH/iP/Ue/o2/+gp/6+fv8Mtf2ON7vmcrZRoguBAlC8+MMTKmKeLJ88d49OgSIQTEGJp4ogSaFa4QiF3rssQgFBYaPnNGJaMGUwMXguIGysFT3FaCBiEYVa3MUiCTVejWGVgqn+MgGcRhjGB4nA4JtWTsDweAAEce5ETQVAJwZVEBKEnu33SHAnXNLqd13kXLjcIqIBAQQMoQFq4Czg0T5vmElKVkyhFQvSg0lJLAYAy+B5KeRKi51AKuQKECdk4EMFVXwjsCSLU2goBslRlEURzu2p1fQME+OKACaRE6uzAfuAl1etkYQJZ9yiXL5xIJhZelS5OVUVmHpOZAOymMLLbPaq89kKyFiJqWmhBKhPMeTtl9lSuorurjIXpKJc/wPsL5gEDy7CkL2LVU0zuzAA7IVEX822uHqGqljvYsoR0UEm8yquoaedOAcH0Ly+YrmkmpIhIOA7WEoUaqlVW5ItcCA4bWncTErlqQ3uemB9f6WXpZ77fK0gXN+Kv9dfqHutaMgYEWQIvgNyH4XuzYuyoZm0CZJU0ZQ14jbSiktH5eDg0INKYlK2vGEhWyBl17Pm7PYABfbUCVI98DFn0c0zeD8yDVEGG2tu4WVNq+b4sKfdeJpgoUwABZZ08DsdDmDH0GFDR02GyMvdDHQPSrtPRx9dOq3X9qVW2rVjfKGns6YaKRqcAB1klwNfLy+qLC2cp8aKAbVM7bQYSxVQyx5oQyn8D3uv+17tAN6Hq4royVV/U+Y4wYY8Ro7FLqSQhuAKQkRLga6672dzTwaMX4sjUio9rP8JIW2T8tuK4K/vTyvcoAqujKGHuLAPhIynafGrCZUkZKs0g7QBxHvyrN81QBxxKgw8oPut4oAa2rGTmnuh/SGdCE8sHQsmPDjIXN6Jz5JAYQsuGcfWeKUwTnHYYogulxiE2Ly7o7kp5y5ms0QJR1/ACAvAKBss7LusmEUyZ+ILjgUavMfwrcXk+6zmVNaAMbZUk7cijVtcQN6Tyq9WnAmCPTp+z2mhmoVcZUSpMyhjFiWSxJoLZA951U0TLwFg0du5wuLM8M5IzjmzfI+yPq4YSYEnYOiM8vMLgNKjxycbi7meHAKGnGKQYsXDBuLrC9GIQ1HjcYdo8QwwB2g3SMLRUlFSxzQmRCcBGRPDhE6dxIjE0cMIaI6AGeNnjnvffhvEccJlAISLVi8h5hGBDjAIBwPOzF/0kJMXjsNhOIBrg8wpGHZwLBgz0QQwQImgTMQDnA+xkhHrGJCzbDgEyXqBxlniHA0hp8BNB6wRgj1FGQckIHECI2222rGCm1Yl4W1cUSQEhYwCLwL80fnDK0tFyMVRZFzYmzErFacNjf4fWLF/jSFz+PX/ibP4fj1UdY0kn8u5phYs9OFyqpv10ZqG/R5YnBYSBbN6X5w8a+DM7BQwHsWrHf7zXxl9RvBuAiyImulm/MfmBeEogfUpUYDvv9CcfCKOMAFwc8ef4YIQwYfcQM4KTJhG9f376+fX37+k271OZWJdrEcYMQBzx+/gzOOSEPHA84Ho8AJHFKjs9kDSqTxnkJcRhwuXuM3XaLcRzhlCWGAjAxjqcTcqmY56xNiMT+RrLqKGqyGwC+ZW3iJwbGYgyIg2Raps0Gu90WAFbOOmDhgmVDM9cGjGlEo/45NcfOfmsNjLF2IQqeFOm0TJSUyJCWmnitY3feNaaPvWMvqyD8jZ++wY/9+Rf4ypePGAaH7/v+Hf7oP/RBY0J47xCjdSaToP3liwV/7v/8Ef7tn73Bm6uE3c7je7/vAv/gH3of3/3dW3mWlSYRAPzkj1/jL/zYC/zqV2YMo8Pv+f4d/sg/9B7++r95jT//f3qB//I/+gH+4N/ztIFi1imk/7eXijTNb3sifRZHJOK9KgLpVk6O/dWCFH37DkTy+jXyuz/7MzcAgB/6A08wDLpYFVR89nzA9/2eS/zcv3uDz//CLb7/By5ARPilz9/hsC/49PsjPve5Daz/KBQA/ZEffYqvfPkb+OmfeoPv/u5Nc5ala5tk/EzAchwCpkFq8713QNVQRcsOoULBIAaxZs9XgXJVZJvRGRomw6ixBYiE7RgIMr/oBV7WTdUpkOYsMw404MF5AsM1UEACC6BSFYFJ58CsCpxs4FZtDA6oCCqTzbK+t4qe13VmV9lJxsYKXso50DTpxOmrqv9SSxLn1DlYOGIloUWDUAEZhc0GZi1LAYhJAS8tdW6lLcpeXAHXoH6PXKWG/7yzHas+kmjTSLzKYIhGHlmwXVedMW28ISAIoZe8NjQXFjBzD+6qvg8BMKZVA5Rrx45WOjlOwRqnQBVXK25st98iU6bSgjywgTOa9TYdIN21vYQPIKptvLjfBBpbpFZ9ztXFFhQbm0Tew+7N9CAA0kBBR06D03MAY/223N6ebVz0arpB7b7Fxlo1yXo4bT7O38e+aet1BbTZ1CkwIvpPWYVqZe25aoyuCo/QgL/+OStARse3sYUUrCJ9jpa00Ccz9hBbuVH7uQJJK9YEPfgMBes0q2EMC7Mr9pw9sOzMG6LQ55ptbfW5Wc86a0mmvE6ZSg0qEdvLjmSolc1QVyyNNkKmG1FZ58GaVMB2U59E2JaoXQOurRE7G+jse20O1uvJ7oFIM4Vdg9PWUnsJfv2rndS2wCxR1ICnNWuMUB1pAxADfrpN6O+oo37WBIe0t4KUhxvwKWLH6rmQlOGvAQOxjYQQ+lrrjXi6LTIWpdMxMTC5myN5fdVMLDsDvHVP622umWOrwRTH0jt4F5RFLmNUbP7UHmnlrZ5fsp9JbbsRzlhBChPY7vOo/gRRA8YE1DX7gOYrte7Ceo4QEVwOCozZ6x1aCew9YKx3S1SWXRVwL3jfkkt0Vnbc7ZitQylVffvqMgk4p+ugLAuoMmYQ5sMey3GPmgagRlkncEiLANe1JBQwMC+gkBErIyIAftSOaqNY9ao+apF15FWMRXwy38yjlSRKtYXHuNkA0MQAGLlkWPMps5/LMquAfoKjQf0XSQ5S6+7RE0DyzwquGYQFjmaATnDEcJQBFgCwVSWYHV3vv/UeYtt7si7YSfKKVvaslKKdU63ElYAV409z4OYVglUAX85qTT7XiiUtOB73uL56jZur17i5egWeT5IQ03O72WjzaxSERtNVOr+8c/Da+a9U6LnmNNDroLslGpI2VJLunB3IQxtfsmERZl19CyhLol2ZlwSEAArCVI4hwrugDFsHuG/NIPDb17evb1///3mZhfTew4WIzcUlhnHCxaMnAICbm2tJGjgHqtpoC6sKh9V7WYJ3HAbEIEwxq3JrmE8uSKWuEiHUzgTDAbosFdpZ/612fWJg7O7uFlNOWJZHCMq00iIB5Cyt5fWbLahPaRGHgdHKAxowtgodLWPoADjrKFYZs77KO3OSJZgoWpqDteOmA95jM/nLX/m/XeHP/ItfAxHwvd+3w5OnEV/8wh7/+D/2Bfz+H3osr60FJSfV5wG+/CtH/FP/1Jdwe1Pwmc+M+Lt+5AlevFjwEz/+Bj/9U2/w3/hv/jb8XT/6WJ1KcST+0l98gX/5z3wNzgHf+31bPH4S8OEXj/gn/rEv4ff/0CMZbO8wBC0DBeFv/fwd/nt/8pfx7rsR/5s//b0iRG5lSN5inlUg56xURNhzS6lCYddLmA4C7NmytgC4aIbWstNQdsaXfkUK+j/3XZOIukIcGfM5vut3bPBz/+4NvvLlI77/B3YACr70KyI68Ns/N8m4gUXw2Ilj+D3fLXXDX/7ysbXOBfomM0cFLCyNtByQdB4t0CMthSzLjEKEhVlYcNMEz7WJmUugpqGLrjdS8fr2oarVRiGIt1QZ5KUledDxhJY55KKqPUzwgeGcMJGYWAVwoS0sNRhWR7jWgpSBAs3hK05WygLHnYUnEvQMyYQafV/utZaMWsRhdLpGKGY4ztiMAeMQkFV4VwR4K2pNOm5O39uBxgHSFlucyNO8AETgKPtsHCdU7WCVcgXyAhcFoPDa+dUZhRYGGug4yY3KnEP0r7xS9KhkMKQsVZgyBVKSQ6rbZWuPEDyawG0pFbmIeH2BOL2kTizUPjj2WrLAGnjInAcNzrgF50YWFrB8MwwiEu7FYQZnoGYFJEUwcoixG3fVAvIkgZ8fRDQ7wfTUkmT9fWwr2my7icHnnNGgWd2/pVRp1HA6oZaMzWbT2seL8y32cYwDStXXZtGrCYPo7CXVbTE7x1paLV1MZRysDMa18SARezVRDm7/UfPZwb5ay1mgpJWRSMwoOcM6gcLsOSQpQRpMFQV7ejlnQSkVJWs7edUYFD0qsWWbacIQB+ki6lbtuUnhO7NZhuorOsYaxK/timCYRbJe+hzWXfU+SwJEbb6qgiVVSztbKaigYq0cn1flnq05igKzbWyMydQAYns/tAycgSuKgckZCeqsCEMxANX/YaQszSaqiuWbNg6nrKekiPVWll62om1ZlGHlpUsUdz2w1ta8gdvnrK17g6XAipU0ScDqvZRDxRgbyGRNxEyoFSCwd3B+0Pex0vdzAOgMD1LQa7VIEcKon2nli1XHo7TzzJ6lZGEqmhPmIyHGgIvdhcxnLmLfKjdpBz/IeWAYhWPhDMN7NGDW9o0mHKpp/Gn5oqvcGCoGtooWEyGlKK/PCdNmwjCOTU/QGLNV13oDKp2Dix5xGhEaMCcLvtT+Ort0+cm6cgLGWMLJulADLIzZKqwn21vOSfLIEhdZmb2s8xPCedko1+7k5uxQCsEaI9gUMzrI4JwBjaEDYwBKMWkFj1yW1mgJCoha8tEANttrbQ/du4QhKzqgsqorXE0ox4K0n3C63gDPdhjoAoGFvX1aToBC1K5WJPLgoSBkILJHoIhUA1A8nJN9OOcEVwvC6QQih3GscN6LbiUX2U3kUMGYl4SSE6KTZFWaE47HEzIDjx4tmDY7TJstAMLrV68FGKsV2+0GMXhMk8dmHMGcUXNFriJ67sIA5xigBPCMWm9R8x51uUP2HgkBKWxQncgOOPQ5g/7dOYcYJcgxCQCzSSLlIaUzIhyexLYTISjDcAgjQIScEjyROvu2HuV8yqWC4bC9eATvxQc7HY/4lS98AS8+/gZ+5Qufx5vXr0B5luZHCpRW6uuxW5O1qXhoq4YYEbSbt9eSdpjai0Mr6U1ZfICcM0JwuHx0KbFFKU3CwWyUxTPCqnioMQYfhRxQK0YfMQwTNuMWMQ4q8E/SSCA4/O+/7z+PoizhUCRRYx2Sp822nSvzkjCfTqvzwZ5Wztg5ze3+JRFQmwRE0LJeSQJVcEnyJkTimNIgEhbOYUkJpVZsp0kqLtTv2N/dSolsLdjtdthd7IAwAX6QEltm1GxJHWukloFaULlIopmBsizgytJh3klTAgPI/bLHH3nxr58N5Z+9/FHkuGkJU+cConbrtCZKFb3pTWNJa0LLq26vJ0I6HVGWGTktqrOkrHWntoMlQVRWSYm21uaqOdaqwK6MoQOrtnGX3fGawBhUL7ayVIJwscQJIZ2Srjl5fx8GteOlgd2awWnJZWMf57SApQBbyrpV25PUh0FlVAoaZzEcD/jc/u87G9df3v0ryDgBD2wmwx0zakrYX99IRUkumLzHVjuHBjA8FTjH2EziSw+DQ9zssH3yafhxRBgnhIst3DSBtjsgDqjDJI2Poug6uxBbExY/TvDDIHbJiWyNc9KEC/Yc5LW8XObTKlQ8CdFg3AwS79asHRFHwMRbau+knvKMr/3ql0Hk8On3PgVo5dApJxyXhPfe/zQePXkKS4ae9gfc3tziF3/+b2E+HnG6O+CDT23wB9/902cj9wvhT+LRu98JB+B48xrpuMfp6mPk22vMVy9BpxNcWrAbI4IjLKdrzPOMr77Z46uvbvGXf+5LuM3ATfG48Fv88e/4r529/5/+wj+Lu3Sls2QrtKW1xaeEazIhWRtnVJEeRfTAba7wnvDOe5/C42fP8bnv+V7sHj3GMS24ubnB137mbyDNi64phiulsWRT1ljIjwCJ5QshiFanduksFaCith7AkqSSqJSeWAPu2W1mlW341r0+MTAmhqlo15ssRrA5tB2kaplwy2hWnSj7uTqiZ3oHZPmoc7ZOsc6V+tPmddcuWgv9eLmHfr/MwIuPF/zZf/nr8IHw3/nHfzt+779fAKqcK/6Ff/6r+Lf+jav2YmN0MDP++f/lV3F7U/Cf/AffxX/hj32gWSrgx/+fV/hf/M++jD/1v/oqftf37vDsWQSB8NFHM/53/9uvIwTCP/FP/nb8nu/fiYPOhH/xT30Nf+1fv3pwv3zvftv9073vnT0UmlNJzYFuA9YDSO6C/60sRjcTt4BEEN0XLyRgfvYsdEefTcwcePZclsjHH5/aPb/4WLQSnj2XkiVZ6HpQccXT5+JEv3ixKDuLWzvh86eTwCal3A4ZUkfasv7VKJckx1pJqeuzUGd0iGPCDWyDZb1JwNYKqKOlXY1YymOsBMvmvgUzChQABGNm1JTke3oIk7N1qc/CwjQqgKqfyJ4R8Fg7ClrgrybOdNEkE5sFQFgWkeglh7zMWLxoRJH2hWY20FmcHqkdJy0xE305JhJWFytzjKSriDX6KbUi5dL2aSSC8wAjnQEr3MbHGAjcVrKVXtQqATHVzq5QREPWhI1VG3c9vkj9AJY54tap7JxVZR0GmbuIswWn3AAK6vdLsr4JnekAHV/RClGmnuEsiO01Bmawlj/bHjTnmFm6A7rSA29W4N5YgsLQAyxCtFKSUpQ91ewnWtkeOQfHAY4662itQ2Tj0ceFH/7XTIgBhyQlkqCVJhb1d6Gzv6/CDQNvqJfI8xlQZcmO9eesjoKqc+gYHnKYWla9s0rQNCqpgXjdvtkz2T2S/uP+XBuEwrbeFAgHeslaf57z9zKHGiyMLKdl1NaNuJfYrtjN+l5d8F3nGFWBJxW01+574tz3kti1VlMl4Q96BYwcXBtPGDhC1D6/1AomL6WMlcGuCgMJ4pRYi3NazRO3ibFV09fUr8c2PJ8HY2zrmBO6ALolaghtDZjaHpmuFa0SFLDArK87wOYLZ2uc12c697Pfa1mTgWDVGkSQlBfWyihOvjaGV0DThOIqZ1EIEcNQwVqySupcmmvhWd6TfNer62O7XhfGDUTLxazXlXJUAeg9ExBClMDKdSfXHr4NDVHTrbS15rS8mxyBSi9N65pPChrBgDHtGu7XzR9EtL3Wiup07TND42TZ5wpyNh/NUQPxgEZQRM/8yl6zBgxYj4m+j1fAsD23rjtjVUkHwJ4oaGPyEPto18qDPPteSyae+aZy08QFrlY4LW+Vl8jrXfBNX8yHle6XD5DmB9Sfzuye+cCrORP9RgngC0O0VWtByQtKYS2jlqDC/GkZc7d6EgvUZWGRS+L7lIyUZwAVYajgQPBefBnBPoVZyRXgwuCAfp9vuYxh61i1MM1v1LUiOnWsAZeev1p2b/Nl1qHZFhijUhMd5HrjDQD7wx63N9d4/eol3ly9xv72Bmk+waHKWarseyLToZT3dVaOAwPgHz6T906S6xCWXfd85fV2HqCtP9/AbNbuitKURcC5+12432Yu7RwSXR0nyQiWT/MhwGe5b+c95mGHXJPIIhRJxhdmAaX8BNJ1lpzD7Kl3zlSDXquwr2eW/ZaqQ9UKA2scNJDo8jpd/wWugZTSsCHIqUMOyTtUx4jjDqzMVy4FjgKoZCBn5GnCHCcgbKTM1MueKpQhRVrd76lFfBvP4ssnvYMA6YAaKLZzP7qHIOPsBiQ3oFkWF1G1m2kppUvwqI3InJu9IpKu65bYzZ5RPCEVh8pyr/KeusKrUxEIW8FkC1nO5tZspKKwrDtHBoy5DoyZzXKil1RUv5W9NnNyHkvwyJxRSM5Fr4nVDEnsOOe7HBExUBnFezAVZBabbBIsTY+VrLKAkZlaMsrXgLluz8b1yBHFdb1MW7dgSYoUYhwpgLkAuWApjMUxBmLtmyvEgFwEaImLw5ADqtsjDBl+LBgqEBIQMIBGD6ACQSIh8gB5kbvxPoLdgOqGtv8oTHA+gH1sc2tAWVBGU+s0Tl6E4zcDGCoN4D3KMMKSvF5n1HEBLycc/ASUijcnORsLAacMHBNwSSM2cQsnARC4eiABGHcgBEQ3YnyygZvO7c2cPXIVXchcHVIhzLkC5BE2W2lAlhd4ZniuqBSQqOAuA7eZcVuAmwy8ydLA7f6cXSfgJql9Md9V44PKRqJh+Cr2P2sTNJGNAQYiXFyOiMOE5++8g0dP38Hlk6fY7C6B0xGnOYHVZzBMwY5MOTYFu/Hu3GePcRAAkzpcb+dEi96ImvPZYsZf5wz6Vrw+MTAGALVUHPcHAIQ4DojDgGEcmtO/7oRGRIjeA8RaArY6xliMR21OC5TWDqydg5ISlpxxOh21c5yUKVzsttoqXtFhhnZ9Yljb2lIZf+2vXCEtjL/7P/QIv/t3D5hPcwts/th/8T381E9cY5416C2iR/C3/uYev/qrM955J+KP/uc+LfehDvcP/fAlfuiHHuGnfvIGf+2vvsYf+sOfBgj4q3/lFXJm/Ef/3qf4vT/4WJwglra+f/wf/gA//v+4xukkAXdJpWU3gmd88MGI589jCwSswQATtcUp3zAQonfFOhOrbb8vYFPJpYl2M1jF9qh10LKSruNRGxoMkiUGsDJABO/l5/t9bsH64SDfGwbAStdKzigAUs4AyfscDgWJlZopp7p8ljYAyKVgf5pRqmheSZdQNfRNq0UE+3a7HWqtOF2/ER2hEKRjnCNQkXXESTLhzgLzVV1F1vb2wvAiEYlmoOTSGIMGKGgRJjIDoIo6H8AlNyF2AsOFgDABLgBEQVpss7KFqmTRiIVFBTBOp2NjAjkSPaXtdkIMAXleUIqu87Rgv98jwGOkgP3hCHiHy+fPMG63SElee7h7A64VngwHIgyDNDGYs2ivcZDDtmoQO5BDZsJxKTgdTjjcHZVlUrHZiSHnIt1JYoxm8hqgE9QhiIOUvLTizVrh4TC5oTmhNReUmtv6jBp4kiE32nHS1oN3wJzF+RfGADWGzOFwaPvDGgAYWDCNsqZjDD1YXTmvzgkQlnPCPJ/aayoDlRyqDwjeabAinydMNwZ7B9amH8fjQd9HOpTmXKRzmWrj+TOAsx9QEpQ45FKQi4wl14plXuBSbtpAIIL3AcMwNkCj6lgJCAwMIcAcwMqM4hlUq7ZwFrsXQoB3HiEGDVy97tHcQTadk/ti13WVdbWuMkupWCrLJqIKp+wpY6YZA8TASms0AWZEDxAxtmWLXAoOd3vknJF0jmXsZAxJyxW9NRuROhgdGgtAe3Bv4AOvPg8MwANEHj6QBjjSKKNlkr2dGdydbQU9SZmsgzYxyVl+fjqdmpC5rb/2zHqEOV2PLQnBoTkaFgh0TbS+TqiVKqmNt4YtRUrJswYDQZtjZNUNZAbmMGNZJJsMMAoHYQvXilIZSBVNwF3LqCqAzF1Xz6414Lj+Xv+qpzM5EZYOXkr5NcgITn42hEF9AQMnuoB1M8aEnqCh888+O89YA2C2bnqsyYHVGmDTurLEDKMWeT4BZAVQJN1fTBXEDptNwDjuBBBzDrlK4qIUabIxDpIlFfvGTcJh/dl2vuaqCREWuzkMQ7MjcBIALYucC5wTpnGUjofB6xjpflRf0kBHYXzJPmENYGyNOifggQ9R17W2c8/KmtbBJYJ0NF1NbSQFMQzwXQF/7MyP0hbvOic+KkOWV+LnymOJIYBZWDGVa7PBpnMofpuVFbozkFuAJ9/G7Uzn0NaDAhn2s7pijN+/MhjCBNHV5lg/hzAEwmbwCMygJYM0SGcKcN5hc3kBP4wYLi6xu3yMyyfPMI6XiMMGTgUaCgoq1XYGDmNEjF7kFhRYFTZfwVwKMggOFWlZcPPyhbDehxFEGvBJnzAtIw24fPxYxfCrMFD8CPIZcNeYl1ucjkccj0cwgCf0DMMwYre7RKABLl4i14CUPKg61ERw49DY1H3PQMA0qP6gE7bAueYgK2u5YJ6TJpMK4hAQ4oBxmBCGAbnI7+UsyU1PAGqR4HPJmE8zdpcjhnHC4APSsuCLv/iLePniY3zhF38ey/GAdDwAOQl7P0YgDsL85YochGnJxaiQHijC7nVvaTc4xIigYBzgkUtGKr0ZjnNjO98A4PLiAgxGyqmBfdMwYNQ/1mSoFNGTC+VhcJfzDLfZIcSIIYg2WV4WKZ999Eh8TIaO5awJ1IJ0mFFzQSWHGIHtRmxcVv+iFHmeIQ5tTublqOeA6JEuRYBVGX8Bk8o4IfqAaRzE9lMUQDUtYg+qMHBEQkb0C7fbjQCBEKbZ40eXyKVgzkn2NDOq1kMFL3uYndlG1VZeQcfIqqtaZO5mnqWzp9qCGCPCW1BGamXovDqn5b0ATXSutCDZbLSBXQ1EYPjgQIgy3sTgbGez/i7WMJF+/iq2YjJfyZ/FJia/0i5tSMTkAFSB30hsdfCxlZ2VoSAnfRZvLGMAagdtji0RJJW3HgOrjrU2sOLGmAVIK1HKkluzjLdd3juQD+2Juy2oKFESRCNtUeaEdMs4LhnH0wkb5zAQYeuASA5uEcDQlYrj6Q6H61t4H+B9xLTbIY4Tdk+eI04bhIsLUIyouwluGBAuLxCnCcNui7QsyOThQ0T1Hn7JYB/AcRS/ikS/G0OUMzp4WQcMhLDR+EBWW6lCokn5JM3wKmM7jhhiEMApFbx4cYXD7S2+eP1F+BAwbCap/PHSrKzMCcMkkj6UC5BOeHoxwV9usB1HPHrMD7qlphcvcP2miM0rR5TlCL67AdUEh4I4EMI4wL+5BZ9mlJSRloKb44xjKhjHCREJSKlVa52txQBQDc2HhKVbSgEKy5onIJXU7HaMAc+ePcMQPTaDxwef+Q589ju/C3H7CH7cooQRTB6RAoY5wccBcKI1FiEJMpMbEh9UCB8EATVjEDmtcZwQwiAMYPKoTMgMsGI+ThM6PUW2liBZVQP95rWM/du6PjEwJk5XwX6/F0fQAZvNBlPZSpmYOlKm3yFUUkuNFdFI0ACPIcwZ25iABKkSxumAKXBiTAtrdw52IvZNJBkxXnd4gjKlxDn+pc8fAAB/4Id3+juAlbVstw4/8O/b4W/8tJQFWvenz+vv/Mh/8DFCWLEk9HD40f/wY/zUT97gF3/hDtZt6fO/uG+/U6uJxMpy2O08fvD3XuInf+Ja30czbwT8jt8x4Z/7575HNYQgQXBDhkkGgXvJTymlO7O60OZZS2sApCU1kE8C+KKAI8NrEOY0w161XNI2VEoJ8yLssVpKy6EYw6nWgmVZzoKkquVR7XQhAqlAq91T5qqsLKhhlzLFJWXkXHA8HlFLd6rsUDOGFSABbs4CrnJOEhyF0MpgSGpQQEmo/oFYx7+oKakgBdjIecA5+DmDyAnVW7WovHeIIcI6a2TD8tIJqAUlLQCkLCQMA1yM8CFiiAEeAkAly5xXgLmAmNq869KEdWj1IcCHgLwsyi9TdpUXQcMlS4aYiYC7O8w5w8qJ53mRMiIuCD5iGjdaKx5g2i9FgwrrGkLKNpEuSQsOxyNM56gC0g1KA4migF7L2FYGhwD2UpbF1a9A7YpKHsE7FDAypBxURO5l6q2TJ0GyqgNGac5RjDot3RytnMNAhFKqBP8KZFigaMEXgRBibBmVble4rcuspXytY5yCzOw81ppALIhEA65LIdGdKRnzPLemEAaMlZzhg0dOvrGMzMY4L86fZOQ9KBeQK3BcwbkLW671dEopOJ5Orew8hKjCxtbxTOEvLdFxWkJRrPMuOqhlQJBo8hFEA713w+w27z4ooY6nZYM0K2XdZMwptSzpGbimGWcLOoIGX9V5kCsYx4ygXY1D6A0rRNuxtr0Blnk30KSPk0K1BoiV0p9f55tCgNdOlA2QgpR8OgVHDISy8TljIzZgzIFcAeUMnwsc8z1gTOZabxvhDLSr6kxwC+it+5+xFe4DY81gsgYbTufK2AIKhlLVbp0K4lTVJAQERHKsOpxF6OyunSVQ4Kg2fbH7QOmvf5070zb+xpCI3iN4AcmiNlHImqhiQBMyAooxUwM8GyC0Wkt9HUJBMfl86/pJ7hw4sfswtovYUFkLXoFpKFPUiSCk6IdpUEfBK21V1qBl470LOmZygsjqc30s7AxkBhfNia7KNwtY2YuSu5YSPF3L+uwG5JGW7zZGvM0LTFeJ2t6wP7YXvNoK7wS4oVXDHT1Kz5OS+g1iPWvMFjajoKwh9jpXCow504eittcM6HSan6/sRXaAoc6x+E9EUOYENRCz/fZ6n66Yo+12GoBK7XmEI/k2vlgj7fVZ4vVCYjQ6VZU/DLE1lYFUWMvAJSxv4B2hBcNFAWtrdGRmUs5R19e2wqiknpQAtrXtAecdvLIY7Y/3ETHKOVE5w2nTGNGLk/cX7USdg0rqV2tZl3fi0Q+y35x3oDCAvW8+ufnOZ2O91om0r6CmVUjOt5XvVMReGPXo5yb6GYZaNEjXzt05Y65H3Fxd43g84dWLj3B99Rp5PolPtdICtWjPuOdtb+u/GVq671h8uXvXGmtpdq/ZCtvPa7sR1P+R8kvjPhuQJWemlWy/nXnnnBNlHpYmS9FLU6MYA4Y4IA/SiXwoI2rNTXMTEaiugLzNv9fccT+jaxW2efC+7XtmINcipY5J/PySi5xxZgeZUVjthyYahwlAJXB1WgbvRULDSq0JjYnvnZdOrSR6tqVWFCZUSHMip2B5ZRHabokWtbOZi3YiNp9BdTRrlWqGUtTrfMslm1ZsffNJ9Ps6B/0M62dZi00YkKS4ax2UXa2ortsms7G/7hnoAKoGgNnP5f11e/d1hha4wLrttvkzf1NfyRBZFnDnMhIsycbt/DdZHEkqCXAtFVXCkDI2d08s2VetErh3EblGGrGqClYbTsp+89omrSYB92oRJn0Foei9BM04+Oq0bIBBqKCakecZVIGZblCOJ8R5FgLDYYIbB2A5gacROG1R/IjqB3AQwkJeknQujINILjnpZMhDAIIHBy82nwEeGewjKic5Y2uG+aqcJfYvXJFzADijzicgzcjHI958/DF88NhcbOHHAXEccLx6jX1w4AsBh6lWeZZ01Jg8I+0fshtDXoB8JzNTF3hO2ATxJah6bfjUwcpcgaUAcwZSlf0TCuBd6RjA2WWsc5NtENtsR6+5UKzn0zCM2G63eP+DD7AZB1zuJjx5+g52F49AwwYIA5h804c2iZD1+rVqA0uSN81t1Wr0IWCcRsRBWWNqm1WhqLkG/R71HEXtZziELGDr8lvx+uSMsQosecHN7S18jBivrvD4yRM8efIEm90Wwzg0h7kkQTCrddFr5UKSMagswEdREAdolcHyVZ25SgGVHDjX1ekLlFwBFu2cKmeqguUGiAiId3Uli/npE4ecVD+BrASE8M47UkJFcFoD73F1Jffz3qcizLFqzlMtePpMpvbVy4RcMjwTrq4E7X32LGhdrtyrzfk77wx677ppTQNHvSrSbDs5nGUb2vOyHH7z6YRlmZF07MgRbm8ti11xtxdWS8lZBJZbeSh6+YsCY8xVg0C51zdXe3kvM9CQfXhzc5L5cVmYTCFAS+mx3ycc90ddIDK/fhiwv5PxGCfCUgpqtmx5EceWFhwOBad5xu38BjFoCZCCdc4c0MrCQAMwDBOi99gOgwi/RmFpWYMHYiBk+fsYhKGW86JZtUWcSpL26M55MDyYgXQ6gsAYYsA4DLi42CHliiVl7I8nnJYFI0s3w1oyCECMHtN2izBE6dA6Ta3UcZ6PkqWcTypyLUYm6ZyLzsKAOEQM0wYhBBznE3IBiiPAe8TNiHSccTcfIL464XY+gbzH5eUFvCfs9wcBM08HXF4+wsXlU/hxghsm0QzxDqckLBNE7eAYIpZ5we3dAfu7O9zd3PT45u4WjgiPH23gFdzjWgX80bKCMkQMQ0Qtopux7hrpKYC95AgKCvbHA/5f7P1psK3ddhaGPWPMOd+11t77nK+795OuxFWDEOoghE6IzsROJFsuF8IJUIqponEqxE5CFdgVOwkJSTmU49iV8i+bVMApUhTY2LFjEKRoXMZOSQjTxJICppAuau7V7b/mdHuvtd455xj5McaY8117nyt9Nxbxp/i8V0fnO3uv5n1nM+YYz3jGM47nI2qze1hc9yI54HN9c41lvzMdk9DVOJ+xns+mv+XMkNqMMRagWYA+w9ZIN5aVXsFYPm1keGMdn09H1FoHwyPnbAHaUkCcsK6zs2vYoADo1vMJvTdnjBkI0b0jWWzhaAKy3++Rc8bV1ZV1FLu+GoBsbR1ra+hLgThrSlVNiNmBoLWuuD0eDTTKCx6/5i2RQ5cDzrylyfq8Xxa3LfUboJcqpPMoWx77m2ZJjNmQTeEJGwVeHZhKsUf9DE24DBJ0AGI02SHJgx139JIHMkQGPi3LMmxUgJ/ZNSZ60MI5nPYJPMXc1s05E8+fy4K8291j00aW1xluble3921MUQPjlmVvYIOvmRAWFxErg0t5BJZRsr4slukMnTJr0GHPFuORnWUXV5wDnPMGmFXXO7M/KTSfWuj1dNtj4rYyYXynIBvQ0q1Mund4CbuXhsMa4lTpQ6bAhweb27p3RYZ9gmLNteIi83/Y76xRTiKUVMDExowQMWYRk7EyYYznCXY6CPUS9mGUXcUcres6z83NJcC9dQgg2/OanSdot3RbIguqwa63KXBgjJDCnvi+T95MQSBAYhD12SDI2QlR4sSeWeVgSomiM6O3apRikO07iYF2cFSs2y0D3sqWxxqyoNIyuCV5OSbRYH+RN0lhD5gjcFPOtt8DtQj29HaAHCQdLunwYicTIhEHhGBzkuw5VGaWPoCgzBnm+loAHcDD7DzOXtplAJvNrUMdG3bqfWBsgmI8/T+CMbG/RFAd/HQ4MBkJJ7sTY2dBDbyRxlASnGsze5dXLJrAe8WuBzxh4IJXg9t5JqZLldJsJGCl8cnGhAnwMj6BJcwaCK0pMgEAI+cFebfHfrfHbnfAsjsg5YK9su1dPSOVBVx2oMgd0QqQgNR0RlkKWDJYXQi5ZGRuyMk6WqbEkN0VhBKqJyKDrRsMQ8DAEGkOaKmCODsIaGuulMUSZNKtwzNnSLdQfQb+tqZba5BWIXUdZ+GLZy9wPJ7wE3//x/Hs6VN8+tOfwno6oa9HoFeQNJCD+2YHHahVm3uvjJ/2Q/1M4Ifhi7iMC7k/GlYkEpNdFcnjBFYClwKFeFWL7SERA8XiTDLdUdtKLwPj2BMbKoIlJRxKwfX+gP3hGo+ur0EArq5vUErBfr9Dc9b/KZ8hXby7m53Frbvuq68+07xV5HLlyTT2xHJFrSvuTicjDYgMxqV4WV1TQUJCKQsKEVK6sU6qxxXLznzQvDedJ3KQqdZgzhlQl8piIIPY73rvo3HW1dXBQM+zJVi7V93kXHC+O2E9Vyxgr85o0/64lmx/mV4bBi6GIbPgjVfsnHJgzMuTm+udha0QdeY3zC9DZtPxAtDgySaXPNn6TWHnLCHhNjYB8xQKaNhtS7zOARkrgWU7MXr4V0BXY42Kl1DHnonmc3rx4DbtpjHYnSEMLDtLsCKZr9PrBCKTJ/wMDrMzNdHDNZqZIf7zjiCkmMQKFysHLPuMvusgzmj5jJVOxh4SRVVjrqOLMTs7gxlIex5naVtX6LmhP78ziC0nUEpIhx3SbkF9fI28W7Be7UHXj8H7G6scSQmyPxh7eLczPWiPWdJS0EoCZ/dnmSGHx9bVt7g/5ZVjxAzUDq2CWnbQnAF0K9M+HdGfP8XnfuITSCnh0eMbXD26xs3jR3iaBPr8Pbz+xmvY7RaQlwPr82foqjgysD49AR+7HNNDvUM/ngzUp46lMK5uFoia5uZaT2i12iRSxqmvuGvAi6o4qWm0FZyxnAU55Fw2lyASn/MnFyvGJS6YLeH75ltv4s0338Iv/+W/HI8fPcJH3ngL59pxXBtWtWohpgxRYF0r1lp9PTOIkgGcMFCxi0k+GJve1vquFOz2e1w/eoSr62ssuz2qEqpYKWhT09hWhRN84HtR3V+Ze4l9LfKHtCHJBwbGyFt+E4yBYO07LeAvzoYI/Q0z1AZOBc4eCPVw0SKD6K9IY3MHMKqOcjNK8TbrjmyzswxaOG1s2TGLwcQy5xsnqzjoAZhh2iLs9mwOfl0IfdIwkHa7dnfbz52Orv9bsXHep0ndDKKXdvH4TnUjGXyQOMBVe7xgUKWjFCuM4gim/H5HUEuubeDvj++IZzUQyxzqN9/K+NQnG54+sfKJyHjGvT99Yu978608ui599G2rpX/2FFh2OwSjCB6QP/H3fORtO6g5ZwuMk5XnqRJyrsipgfOCnCxzTapYlozFxRoBwu3dnQGoAixlwWtvvAFlQk+MVTpq72PN5GrA2D5ZTX5tJyTpoJ4R2dY4bUzrQxAZk91u7/T5PUAVXXRk4MgP5MOumKD7YY9lv8fN1RV2uwJrpmnGtJ5OqHVFPZ8AVRTvSpRTQRTj5FKQSmSDGcwZKQlyKUBOWJCxKwv2ywFwQO9cK7oKrq6vkb0sqtYVTITDwUo/UlmM3uq+uaiVTSmnwYTIOWG/34EBlJRGoCVqQM9rN9dgAs6rBbbSGnIygfplWVByRghtm6CpA03KgGQLJNUE+bklZNieDE2GEIq1tThBLhPgb4MlSmwOOYhwfX1jTpCXa9g+MapOWfZIZUHKpk1gpQB24IfTk/xzkpckxQHLxYL47I0jRuC72bsqVmoQGh0WtAoaNy+JCDbJdNoiSxndPc3u2H2nlJFcd0IBlMXuTbrgvBqAa7pAGWVZnFXlwWTINTnizoCVCESQjYdMIGbXuhLbd1H+B4yYeUtUGQAKdUEnGtomkZ0KDSkeH+rPpp49jHEkQm/q4JCXLbouUXLAYmaYzB4FQkMg5Lx4oH7JsLFsZ3Sc9DnOG93AlMDZbAfRLLEf4xGMOZ02DphZ//GgcI2LZOVxYW8H+9JfS34EbAX2LQ8ULOC5LmbXNnJ8ggbweHFTcdaQnYv23cZYYJ/r+LySMqqXBpMYO5e7gjuQwo8iC9rUu+hFN7x51j28Ln9nCyXOkXivsTe9myDNzq8h7C4OwEU5ClECOxPLd/HcHWQwFBzIi1K4KC2JUsixk2KOBmCKzd+RjbQ9Rr6mUs4uyMvWUdCDaLg8gZIlJoKN6F/gyRyeDX78nDVdOEVyrSpyBqqBMlFa447iViw/7jWAbcTpHc0gMOUnyAI8RTDr3M/2RiuR5IuQzeyKmsyAxqbehmDz38G0DJ3DGFeieOwwEFaOqWogT+zZ+BPjG2t7alXpWEtR0ssOjEWXqvH+DfAdYxL3E4A9QEMTdGtVL68IVO2+U6xJB21OpxNaW6FaYc07yBKJANYXhNIEjQs6EsAL1kPHfllx2O2RUkJrR4RGpULQG4dxRS47b/TiTn+y4FGhyHnB1eO3zKaUHdKyQyo7UN4DqUBh9kfJg+uNb2clnwVLbsCSQM2Y3Al2yNd6BksCZ2eDspXdutq+2c4NsADM8Q5dzO2+irdJ2CsFVJOvEwuEu/heZV8DbLIDrXXU8xl3z5+jN2vw8ez9J7i7vcUXPvNp3N3eoh7vrOtm7PvBoE/onZxAdnlfpv/jYJeKjW16CTMGNNjx1nSJbWx8TGizfoVMcgUU+8nOSCubj4BRjcQWOqoPvXoAilZXkwk4n5BzMTBt03AmcQLv9tiVYnIYrcHknPpICMRnibge1iBum22wfWh70XyVAIASKGXzYXc7Y4L5+RNjaV1DE7gQMhiUI7k5iQoQseTBZt816Q6M2VnOJCZ7oDTKXcMfBE1W+rquOJ/PyGUHZpO6ICIIOSMF2AYvFzMYjFff8WOnO9/SY8lNXKMmgA/VUWIt6j5eYnBOBoaSEwU6ue/vjDOvTNkmWCaBN0oz/YzHtNvs3hDnPOwblJBTmeuWaOgxpuR6W2wJLjuqfI+FhIRXRTje47bRQQVWcFLkUkZl0rSr84xgfbhG7zPewtO1I8ITo67dtTswEhmDFaczUBvquZnUjnQIEQoSeles54YEQgGjIHhtZtzDR6TeQFWBO4LWM3o9AecV2L2wGIgTpBggxsvOksmLJ/OL+XPJ9zsxoxcHkotXR2TzK1Iu6F0ttksZjROYrWLkqt8BC/DNH38bKTF2+x2W/YLdfsEVV+zWF0gvBDgm06MTwW5d5xncjw/GNLVblLR3/7SD2Uu+VUDaoHVFO589ble8c3vGe8cT3j82PD8LmiYoMlJaQPIQimFOWPLi9taK8kGTJZl8XUSX3vW04nR3xNP3n4DBeO3xm1CYXc2+RQUMFi95Dk0O9wkmm3YsGvfBXb8vZxwOB7z99tt49PixrdlmEkIdzhibwZDjJRNojkuVh32ilyQ3PgzXlweMsTm4wNRSaJ6dJmpxtLhTbF3vmMjqTjWqz2k4lUTw+mwXTYS7tAKn3AJKZMY+Z8vuAqheVtF7G+WBkQHT7jlKJrzxRsbnPlfx5Anwi77BtHtCm4gIePfd0B6wWeu94403bEje/WIdToIAAzR654vOQnszR1SHN14v+MynV7zzTsVXvL2hJvsqefcdY6SwB+QpeZZCPOMmznqCU+59DANw6q2he8avNxk1/+EQxzXXM7tuU3TUAmpdN+CYeb7MjK/5mh1++D8/4VOfaqNcKpgzAPCpT9rzfvzji4MIGd/wC28AfB6f/GTFbr+H9ujEB3DK+ORP2fN+zdcZI8qcCsXOWUO1CcoC5NyQDnsLLNTyLddXV7i+OmBZdmBivPf0Gc7ritvbI/b7A974yEchTKikOLeGtXdzWFSRV0FSYMeAasdpzWjSkGSBUZyTLS0F5FwBbVb+lRj73QG7nTF0QIwuiryurqVlc3f96IDdUvDo0Q2WZYfD1bU5uAQTVG8N690d1nVFPR9BRNjfvGZgSC6mQaJkGZpsrC6CsYaSZhS1ksCSGKwMemygGXHG02fPcF5PuLl5ZK3tkzOdlHF98xg3r70BsB0ySRpYrHSHVdEDCGIG5YyrwwH7ZYdHNzfWXSqRdbsE8PjqBgTg7vjC6O6tY3FWSMkFOaWR8QwQ+LCzNXA6Ne+IysitILUKcpAySqS7WOfK2A8pZfS+olbr2lN7QxMrvd6XjJQTHj1+PILsEdC75kTaHQwEdl0oYi8l4/naQvDOmQDU2RREsxNnsi5D5tDYa7DRYMpqHT4DHOuto5eGtZ7R2uqgrtmIKPUMFkzYSvMdyTLuGaZzQ4T9tTHdVIDT6WwWkAzo3+12F7o7aBPUohFYmqMmDJCESPLc5xxB5KD4h0UbjzmAMYT90fnsk10GY4RScsaGH6SjPNWAAXaHiAioLYD8CcIwk5VCKaGJjCqncR4gDuFlIlcRNMMYWmbWFJQ3ZQqbv4S3AfZmPDCBlPg3wRlLzA40xsOGjpOxageAR1sgYoIJE4yBAwvGBDQHEQMwiNJOAFbKq0CLQVAd2luUzNHPHE0A7J4lSivVy+hSglRLVFHzTkwdBow5qyNAENOebGj1ITD2pUGyDSgm0QXVMu5bnThGN0Dazyzp3cFs64jbNXmXthwDP8YqFqAFwpMtIhG0KAxQYx62Y7DOBmAaDl3MKo/1PNiC0c1LgYaKrn2cj5zLOPekC9Z+9vM/WGyzC5lHZg6+uLC8B3vNOzkpJagJyGykHnT4QTG0IgJKAqHQXI0qP9M5tE6Ok2kZwZIFcjz+u6vdWx5aODMx4IPra95DTHWxdhHPE9tvh37O0Prx9eglE6SACHkA6oz3+N8GAFYEx0IHMBaJNWbTOAIsK74FG+6DYpP16UDdWKc6xnx7GUPS2Pe2Dw3qFzG27PF4RGtnA8a6gWitVTQBTueKdK44CqE2hQjjdDhjv9vj0fU1llIAVJt3AKIJnWEapd3Aj1QWP7PZq2idN1YW3Lz2trNw2ZI5ywLKeygv6GQlkuoArThAajOwgOgKSwEYi5XQ92o+qQjW88kaB3i5immvKjTRpnwqhi4K8u2a8gKzE3nsF07mPzInB7v7uC/1UvdEaZxXXY1hfjye8OT9p3jx4gVuX7zAk3fewd3z53j6/rtodTU4Va0xCxGAnNynzRiMGkSJuNvsuCe1ckr1fXf/ImdPwMdzBs4GNIBmHAIATaagOmDsGPY9asGbAyMceocPmYqqgnU9Q0RxPp6Q0gJ136muq62NXJCYkJnR1nUku7lWZ0lPbV9Ra8yTErxk1NiO5l8TONOQW4jzK+cFh8MVDvvDmF0DgE26xZ7fy3eLVe50ZzSLKk7HI1QVV/vDYIN3McmIJt4gAIIEr+xQQMWAkmCyGAhhOlrn8xmn0wl7zshsHRuZCM1ZpdIutWAvx9PXhUYCyX4o6qALZoImbCtrOERqoKb7Y2ADxqxpjM2V1misJcaAJYVuwaSw7WGJYu3ds0cBWjFbgtvgVUXSMuxUnJuDFU2AKDvwbYm8APAUCu1exjoa25DHnmZLiAyEsvLemWzZModZHu6L8EVUN34LyN0OA5EVFgvlA6GUHfquYuUXaMcjzmeBum5mIcZOCdoF67Eic0JjgiQxm2ODE6cQuFeQdqg206m7JejyHOrNTYwVWABKoOKdKl37jjINhmsq9ozN2XapJO8EbISAstubDRWgOWCYsjUBuKl3eLQDvuYbPjbPqeTAvjagVvCzOx8rqwzapwlYc3oIjOX6ArudkQsAhZBrCLuxlXpGO51QG+HcFZ97fsS7t0d88a7irilWSRBk5LQgvYQxlihhKTtP6oylCNXuRAYasQO62Z67fIv33nkXzBkf+QoBscn9WGWGoTfi+zUa3QWO4ak5TDdqODywBjkF19fX+NhXfRVef+N1cGJIE9Qu6BKJHX8rM8jLrqMC0J8AqoTQFnsZA/fDcH1gYKw3Y3E8evQIZbfgcHONsluQy2LGsLVx5CaOINQGVj3gURiV2UpNbFI4nEpH/iVKSbpnTIhQ2RHT7vpYUac+GBwdrXldvWeJcyr4xd98jb/7d4/4qz/4DP+NX/mafT6ZsX3xvOKHf8j0xaoozgKAEr7xWx4B+AJ+4K8+xW//HV9lAQp5Ji8BP/D9zwEAv/ibr9GQIF3xi77pgL/zd27xgz/4DL/4266tBh/WBfDuRcMP/bC9pwFomJ1QFOJ97RUrDOQTDzjDKTIbk4BiwsZl78vaqQqVOoB3ASLkw/UITLK3avehR2p1aNUA5iATM37Fr1nwfX/mKf72j5yRd4+wLKZHAQWePqn4xI+ecX3N+LZf9hHsDlZX/M2/hHB1nfD5z6349GcTvu7rD2BvjtCh+Bv/mY3rL/+ON4G02KGsRjlPRJCkyAsh7QSH197EUgxkJIiVJJUM4Wyi8QfFsnTkmzeQcsE5H6CZIS5eaQ6WO+ans2Xq/KHL9SMUVhwywduPQYScSmoaXb1WZCI8uj4gJ8ayFOi5Qtcz+HHDTVcwbG0/utmjlIxDUNZTgaYEoQWdO3rKQOkgzXY4ESBpDyoLlsMBzcFkSdYEwJxWBV+/jiwdcA0z82WT69wY8+jm8AjXIi58qljKFbJ0pMdvIS87PFfvNISCBUad1v3OAj2xko6qFuCl/YLk4EZklgvMejX2Otl9RhK1gJcTumvxNCJ09g5wZEEN8wIlxbp0SySSgtOC3f56BCjkmcvj7R2IGbVcIZcD1rRHzQlNC1oWrD2BNWOVBIYBY2m5BkORVV3nq8+jvSxO/fasF/cNq8UOqUweKrtjcD6fzKliN+DLYqVCXEamunv5tjcaMo0KtVbmLB1cO1gaujRkBzwOVwYEJ2c8nijDFRggqQDJgP7QFSMAd5Jim6PnPfJjb3pAQCsFJ8oz8Exlot9uXoOZ0bt1POpoEJraAdapipBLdgBhg6zB7qcNsMizuVsNKkf1ImBWjrux7x26D/CAODEkFzBZ6W13LaxwFIWsI9CqAFp0q2Ozs4AlO0AoyA4iTFDI7tADcMYoIRglsGQOf3UWH0DQFKLA8e/k58xkB2vKtpfJXtkj4EqAJqD7IpjBpQeHwGDs8ADGHOBShbHlOpyYguZaL2bA1btMApLZGEXkwUII17vTC1Z0ypCkaNSMIdeba4oJgFtgXSFwlqea86MuPm9gW4bygpX3ONGCoyYs4UATkJTHejFwYpbUY8NkEgJa3qHmPWreY007W+eeMmQHkNqyt8CKy/gO4QJNy/g3ecv7lM2CBxOPzfuba1AVhOzi5h6QR6lwYg+GJjAW3evUS2B7NkDszMnKpwAIJWjeDWmHcNBUAU0C9b0LdueYPLDGXDs9tDhTMMMIki1BIpyB3qBeUoeerDbNqM+Q/Q3a7oA1m+0hzmNN5UToQqjlCn3XoPtHA7jQTZCmRM46Jnc+9RIUlumkDyMDgMh/nqJ5hQfkCJ1PGi8OmIrZNMdEza/pvufhQAVAdmbLZKcP+6RquiY+nimoMAQ0PVtgVBb03TVweIR807F0QnH2C6p17xsAvtEjIftrnHB5LY/fAJY05itnYxgl6eDrK/TdDV4oo5zP2O8sMJPDDQACSTLh9/0jrOkKt5JRz4LbtuKsCUtuKIsisXXRZCU08X2jBAhDuoN/xJ7sdJ8zZciymI8KdeZwwu3K4C644g5ryJbRAZwoowkg5xW30pHrHbQeoe2MenoO7RVptcAcpSDnHRbNVvOZChKSMaX8HFubVSqI8YXQOhlDKM2EScRB1lnNulqrKNRL1q1kyHRaoywrygzVtbPWY8cX33uBn/zJz+DuxQsc716gHo+Q1iC0QEs2WQoNUXVBR0FHQeOGXgx76msZ4AURIFQifvM1ptNX2V6Hx6Bi626tpvVo4usEqrcDqMhlmTbCDVLv1u3bOtRb5UJ0xDMW6ctL/4iBDIYSsJ7PILrF86fPsNYOXnZWut67GU82HcOUC/a7HTjNbs0pE7i7T+hVMLlYh8multRQUuTMeOO119Faw9UuOtkRSrK57S4nIQ5+W5WPlegRCdRBwIh9lckZUiZxkDjZOdoajsez09TY2JfkMZcAL17EurBzUDmhnax51N3xiPW04pwriBjXML8nqe97mkDs5VgmQCyB3LpJ8diRGAnN5J1tGazGWjbwlkc5qHrCYW0V5M2TrCHWxvchGnYyEj3mSln8FGVlETKllCwe2SbWiMdrAEuAEhRZp78zqhZGwwfypKsxCbW5kajmF2ibTDFVWxfr6j6Md3ZNXEZ4bbF3t1Jk16pUeQg2rOczOhkDKpJv83xP0KaoahrSidmzMx0dgk7WbIwAZO1IZBqaUCBpsu6v4k19uqAnRSJBUQILUNRs5qLWITlnRl69kQVHx1+XEkjF2I2R6E5koB0RaFmsoULxipJupX68ssUoXLwMPCNxnjIcUOzrCURAyV7i7slxQjSSms1m3JMbRBEwIefzgzFNesL5pKBEWA47/zy1+e1iUFdKeOf2Fu8+P+LHP/8O3r094QtHwVkYR81otaNWxQz453U4HEDVyq1Jup/Fxt7U7hIdbB22AWtWePf8BX76pz6JWgVvvf1xXN88wvXNFerZpCjAgQlY8nI9ntDOazyx+X9kc26NnCxG4pyQl4Kbx4/w8a/9GhyubixxTAKlbnITGOlyB93i0rm31BJrnfq9Nfjhuj4wMCZi2evD4YDdYY+bx4/Hgl3XE1pvsbRBJTK5ET5h4+hfIv3hOJALilJ3ocfWhnZPa+RlIlPTyICxPhy73hWSCg7f8ZvHa/7hr36C/8ef/7fwAz/wFL/+n/5O/NLf8HVgAK12/Kn/xV/A+ewB5Nf+UtAv/6UAgG/9byo+/m//cXzq730Rf/qvHPDb//nfOFDjv/kXfxR/86//EPbXBf/IH/itKG/fAAD+W2+/jz//5/4v+IHvf4bf+Hv/MXzLt3/cxqwL/tQf/Is4Hef38K/8pUPb4xM//Fn8kX/+z+PNr7jBH/yT3/vlzh0AoH3xBYB/E7QccPjV/8SXfN1/8K/+p/gbf+nH8F2/81fgH/2dv2L8/Ju+HfjF//6fxI/+rU/j//aXD/idf+i/jQwDQv/k7/uz6B34R/8H34HDr/sNUGCoAnzX717wH/4bP4g/9iee4H/+f/1O7K8WEIC/+Mf+Bj71Uyd8y6/5OL7xe37zxT1U/wMA8oUXwC98D/jOPwR+6yvHa1b/c/+KPPiLl/zufi+Whybs5ZeFi3Y9/xKvibkSAE8/4Odur9uf/SWvrnvXM//7s/+V3sWr69X1/z8XASgAPuN/fgT40kbvg1zXAL7+l/2Xv7H/Gl4n2FnyEwD+2s/0wo/437/qH/QdfXiub/4yXns+V/ylv/y3L372m/7492O3e5h9v3+9wMt9iZ+Ta+vofKmrARcSS8/uv+DmJW+K5/roB7yRDuDuJT/fenI/243ev+Rnec8BwNcBX/l1X+bnfvnX+VyBe/P/6X/yD33J+f/Yn/4Xoc07XLPrQnXArCNDZNPdkazbagCGBtDRRWJqe7HrYLbWgPMZd7d3EBB2p7NpQoZ4v2v3JE4oSwFYcTxaoyPedPklZuSSUIqxZerpZBpeXlJ2c3WN3jtKWgaTNxIuTaZ2s3W3J08GiYmpq+WJB+uW/f4VA8ARdamc2sB5sucAJy6ooFbTAaXkyTsyPa/TyfTF1lpRe7cuobBxJkfj4u8HF5EzvjxxpJcMdk4GiAEYVRDG8LK3qyeVrAOzujaey+sgir8DsJqAmzopAyIDGLOAfmqPMbGxMYGRjAvGjjqwSgi2WdyPJ2ezjZE/oktLyNAdsyoIAgkBHveGXt66nqEqgznFSx4xdeumh2yS6iFl8BDAPZ9XCK+D5TbH3rg7ItaADeQMeiiYjCkocB1dSkiw8e9dLN5Xa2YjpGhKIDbSCrP1WksEdAiyEoCO4npWGYokgFKyvReJFjKtZmrLvEV2JtJuB8oJ+aDgTCi0YDDGYUmblBdw8j9sHRIBxaIdYDVpChFoawjSCJfFK1c6QqLD1rNXyTGD+8OolNFwqg0khLz3RB2sQkYc1M1gPD+d8MXnt/j8k+d49+6MJz2jIbn2nAzm3/1rV6yjaicr2TfQ15JgoTVBCmRP6p3WFed+wrvvvINlf41nz2+RlwMeOSCrop6PokE+CvZqrGUmMsJAyLJARnIgl4L91RU+8vbbIE/cgJrdU/IEWUhAhSggpsmMCjhjaUbVykMG7ofh+sDA2P5gAqmHq7110qt2OCoUrB0Lorcd0NWzp+y1zG2WM3AXsAr66Ww1+NKdtbFzQ2eZVe3W/0TBkNVbWi9ep+4aKefbWxAqeiOoZKc0zuvtj7+O3/G//Ifxx/+3/xH+ld/97+Fbvv0X4LWPXOMTP/RZ3D494dd/z7fiB/7Mf3HxHiLC/+Rf/yfwh3/Hv4M/82/+NfzNv/Rj+NpveRvvfOYZfvRvfRopM37vv/LdeOPt6bh8xde+gf/+v/ib8Cf+d/8x/vA/9e/gW37Nx/HaW1f4+z/yObx4csRv+C3fiu//D/8L5HKJ5K/His/++Huo55dnor7U9Vf+9A/jr/zpHwFgpRsA8OSLt/hD/90/MV7ze/6l78TX/5IJOD354i0+++Pv4fl7Dx2l/9G/+t343/zWP4m/8Mf/Fv7OD34SX/2Nb+HHf+Rz+MInn+AX/8qvxvf8s9/x4D2/5X/6a/G3f+An8aN/69P45/6RP4pv/tW/AO98+hk+8UOfxeO3rvB7/w/f/WU906vr1fXqenW9ul5dr65X16vr1fVzfUWxG5HpIwmFIpKOkmKwNRdgLlBN6EKjhC0vC9JLmB3SOxq6s30r0Al3d09R2wmtn70MrICXgrQsKAnIKeGw7JG44Hh7hrQOaQrtjF05GFOeTU9O1g5ejVWSrLofK3Vr5DVl2KzMEgxCgUhCbRajmch9Mu0zhZdsO8vayJe4WQ4AAG0NTZ39JMDVYt3OmRM6gAqCwDT5JFk1y64cTFLnXLEeBXfPV5zXhiaKs2uQffGugqCo55ODLoqb9HAsv/jsjCfNGNQQAaGDUa0h0bKg1LLpSq5o0dQEG9F8jzVNaqVhPZ8gLuvDTNg58EPBZFcg9JZMJqSP5mWtrRbM+0CTs5WZGSUboBLSCOtaDRPIzjkS40ElGHiRmUd39LuTaRUKGfOMcwLUdJCD4QZv4MPOFFsWY0ids3VIr63hvK5Ya4V2NsBBBQU7fN3V5bh+4ckTNDkZGSDl0TWdiUDR3VtklIZG2bq2FegdC7M1DtEOEiDB9s8x66DSZ4gxz5WNHUkO+gmg7HwnAjQRzhU4q1eskINRRKZV3gXtXG0uGd5hl4B2Bgtjl65APaE1kzugDJcoSqAugFaInCBTpA9RMYLqACucCkiA1Aatvg5AIBIH1FYrs2UZUjPbq6tLM4iiHm+d+Vbw4k7w9Lngnffu8OTpCT/02ffw+Wcv8O6RcO7FwHEIiKt9fgGW0KTdXKUccKIK6oREB6tw6h1ECUzJ2LCikG5jlZyQ1LXjnS9+AX/9B34Av/AbvgH6Td+Mm9dewxuvPcK5V5zXFaen7+P49D3oerau3c7q6mbETIKAMqAZ0jJSucLHvurr8VVf/fV486O/AOe148mzI8RBTVJCIoDVm7qoMfV00/oGAVQmn1gAGx2XD9X1gYEx9sUZnXikT/FCrzaMx3fqsosZY4CbTjm3fURdgNZ9Uo2GSykNqt+GsDoEbeF0PBIFunXSYY5yn+175vVdv/NX4I2vfITv+z/9NXzihz6Lssv45m//Bfjef+E34Qe/7+++9Fm/5ps/in/5z/4u/N//jb+KH/lPfwL/2V/4e7h6tMOv+q5vxG/+Z78Dv+iXfezBe7779/wqvPWVj/B9/+e/jk/8559B2WV863d8Db73f/YP4c/90b8OALh54/BBh/tnvN797HN84ocu+TRt7Rc/O754Ge/q5dfHvv5N/O+/73fh3/vXvx8/8v/8CfzNv/Qe3vrYI/yTv+/X4nv+x78WZfdwmSy7jP/Vn/pe/Jk/8tfwV//s38Xf/MufwM1re/xD/71fgt/2z/1GvPWxR//fP+Cr69X16np1vbpeXa+uV9er69X1c3BZ53cLlof+5IZBZB2GXTaFXNRaTOPLSq6cfXXvElF073RI0qHShqavQpFzwf6wx0LwDoCCRAmZEzqTd6oXvw9YmS0bMCa1Qb12mcRiKJDJVchgmUR5tTUIQUre2d0bOXih2rhf3fxb4LpsyZ/FWBxG5DBNMmuok9ADuKHkZeZGZCD2UrxzR1071rV511oLtJsI7tYKFcV6PIGhWBLhZcS+09pxbN6sp1UwOpKcsCyLh3+KqYunqGsbjU1C3zC0nM9rxbmuOB1P6K3Z+DBDipUFspdXeiE4oN7NuTUHsLpLrlgTKkc+XY82oS9ic+WR5/lcjaVWTK6BxHT0MhEyMRLISoql43Q+uRyJgzolW9m9JvTerGzXOxOXnEw6wMtRrUN7x1pXrM20eXtLUDFQLQPAPWDsdDqj6skYRtlKhNVLYKmvQ46AvHFJjDWJgHwurQST4v9cHgGXwCSsKQBFST8USqb7JqQQNh2/oR3qbD9m/5swSmKZ4fInPkPeJEG77VrpCrB3SE9s+1TFWH9oDr44kkw8ezqS6e2pd3W0+zdd4wkkKJRcD1kbhB6SV3w5GMB+rhAwOoDbO8H7zzu+8OSML7x7xOeenPDF42pi+8zIMAkN67ZrPMblJVBMTsWpnQB333OKqTsoCtMbM9thOu3Gbjydjjh9/vN4/bXX8OwrnuBwfYWSE7o0VAjW4xHn4x0gpg1Lzj4TuE4tqcuDJG8WmHHz6DVc37yG3eEaTVcoKmyFp1mmPMoDg8nnmsbkZZMORk6w5uc5MHY6nVAWwVXvYNBFR5guVt/cYRpDDFgqwkUlQb6pCKCcwaoou46UGOs5PkMBVjMipaDsdqbHpAqNjnqlmGirJIh0tL5CmnXmyg6qvez61d/1jfjV3/WND37+W3//b8Bv/f2/4aXv+chXP8b/8F/+xz7o8AAAvv27vwnf/t3fdPEz6YIf/X99GkTA137LJQX+W7/ja/Cnfvxf+LK+A/iZ7/tLXf/Mv/aP45/51/7xL/n7t77q8c/4+5ddy77gt/2B34jf9gd+45f1vlfXq+vV9ep6db26Xl2vrlfXq+v/F1fe7VE6ACbrFCcd59V0sgwk8eBQFbU1ZwYRrCsbkEvGXh4Kday149l5Ra0N+6bIywLNO9Ba0V/cYSkLrq+vkd60RkJ52aEUZ4qtK26fPUdtDSVncE4ouzxLGluHGC5moBWJi14ZALSkPOJM7y1gbC4iaJ56zqqC9XgeYSy71mlgHblYF8Cy20NBWLsBHE3Uhd2L6TOqoDgRImcrP7t7ccST95/hpz/5aRyPd7i7O+L6ao+rqz167/6zp5DW0NYjEhkw1hYGXrscS0a3iqLecbx9AekrUG+x2+1Qr1bs9zuUsnhjFsH5VL2M1HTGoot3LhntfERdz9BebRw6oaui3jWoCPp5HaWPmRmJyUovVb3hjWnKes0l4KWKBlx5ww1njBGsekegaKvrl3axWFmBwgmZGORgaXPN5x5ATLMuub1HiaaxsgzgFANfxQTgu8sRtd59HQsykb92hb4EvIU0kIvKaxU0ArRVEDOWxZ5Aok35ACvIGy3oxIMpWWyfrFnaQml08GQ18LZX72SqVvOVk5GEzp3BlcCnFQsRigOVRK6PxwTOVr5YckYmRmFrJBfzQ16uvPZq7DUGkhhhB5qQcgaXZNJMiMY3VlROAJSiWV+xhiU5GfCsBHHWmDjQaszIDtGK3fVDFLe9uMPpTtFUcOwVZ1E8r4T3bhs++3TF59+7wztPjjgTYX91hd1uZ11yvXN0hzHlOGUc+OqB7s7NzQEvbp8bgSjDy7+tY72UjlYJ0iu6NIh3mhzlkAqoVnz6Mz+NF3e3+LbzL8PHv7aDEuN8PuMzP/0pvPfOF607MAP7ZQ9pFb0GWwwuoG/6ccyM119/w7pRlgQw0Fz3bHaOV9PTxSRivvS6+MXP81JK3TwpeR1yCB3GKAzhtRA3vJ/JwKzLTi6CzMmNyNh45HX02eirnh2IdrfJVJfBYu1Dq5hWgNUCPzQI+sP/MVDXWU9P0VFJhyGIZ+BAw10UGHAEm7z+GRjdIofYr6Prn//cETc3GddXaZSN1rXj3/23P49P/9i7+LZfeo1HP/GfQH7Su535/QBeK+7PmVwwMEWHNx+7reijvWfWJauPadTbS7eDpbU2DE/8HTXZ0rs1AVDvVuPd/AAdotYhigxnAtowmZFm76bS6uoHrw6RygkGhwi1G5pum6CUgt37DctPnvH4+/6P2F1fWUfHWqHNaMw5mXhiXooBnsnuPcEyXNES3vQV7LuyCxFHFz8d69Jr+qP+ecxrtK3FzDgl9mdV6wAqahoLbMabmJFTMdFO8a4+rZkD5ZRngndfVKAju45DtMlyAX6ZBiH5eHPsJReYVk8hktozz24yc6/EWuibWu0lFWTO1nUI8EYNMHFXMPKg7Vp2FCAXCCckzyYy20HZvQNsjA/5+BMBJZlQfJNmXUsWE7E0gdBsremHSLbRf8ti7xHIyHpJN12HqFIIwWfTWmDsXBB2KdkTDjQo6WuTsf4wZs7H122SCdgmeL8cnNczoOacwde0jVPMjVoGarOW6rkOynhKCUtavDPU3MexF+O/pMvQJ8xsHV2jc9C2Y5yqovVoIrLZs2naEoDAqdxb+33oi4TzPpMxOpaIiWpmcw5VIN2c/1y8I1Dscc+YM2eodzDs2tFFpsi8/53ckYlMs9kVvRiBKNeI7GIIuiv6aKJgJQPz8y0zqtAqnniybB+RZdtA3rbb9wxoJqFAFJqxYx3Ec831MW2ldZKanf2s6XQY9rnTUpwHRCasKjLsb8xh4mz7KITHN5oRo6toDMtm3sPZjg0fJQwiGOtYYbZGtKO16mPXILVbt2Jp6F1xPp/QpaM2yyL2ZmNczytqq+i14e2Pvo3XXn8Nv/bX/Xq8+eZbKMvB7Csvbp5c9Fe6dzYm1K4j2IIKUq949ux9/PSnfgrvvftFvPuFz42AxjrJyehQ3cRKKbo3hCk5eRcqAnMxG1GsRCT5uTjOOgVC+H+cv75Xg/3BeaMcQzTmFOTdmlQBF82O5gqReVW4PsyFvsemnT3BHT31rb+d9+18wgKt3tA94M5MJnLeGrp071pn50VKCYfDAR/5yEfxNb/g496xLo8ucyRWIvSFL34ez54/xU/95I8jJcayW4Ywc/LzUSWy6TYu4mtGekWs6rEnXRSaPBgjwJ7fqAIXZJiwW6NTpsbnT45FJDsh5jz31kbjk/gM8s2vPo9RzpSy7Zfh2+WMz3/hC/ixH/sxvPPeu3jy/vvebcy1Xy6aeJi96ssV8E/9Wxd76z/5Pb8OOD130XFjEDARClsCdVcKvukbvgZf/bGP4vGj15FLwd35ZFo6lECcTfg5ZYAzlv0VyrLDWx/5CK6urlCSlZWlHEyabJ3+0mLnTE4TcEAHyLSjCMYaIe/OedkZjZFSmX6sB7mcjLGTdEWWFc0DZPK5L7sdOGXvrpyRs4tROyMKgjF2Q1jabei8RwdImEDwhkHmuSMndndk+hZhp8M2MkzU/emT9/H06VP8/U98Ak/few9f+MynMLoVInSX7N/d2TfNz67WDGSwhjcWZKfswtfkoE7zNTB8OMWdLsDrv/1i/j/yH/xLuKEVur/B537L//rid9b5UgDxjou9Y61erqbBeLFEP3crd2Qi85uYwMoX+z6u2hpq7Vi9y6QSY10rrOOpiaMrAbv9DofbvR0j4v6wmgi29A513znnPDoY98SQbqwscptFRr8YYxUxVXT79Fn1AJnsZ6oQ12gmOLDmjcDgjbxIFeAGUeDUBK0r1i5IeUFKikS283MKn8EYNs21yM7nFWsNtlWAS8aQWs+rSeC0CiUggY3xc+8S7YAagBQC+HC/M7SbhGdzASs79Of2dTHPcNMKszUbMQFc08n9Jl+bgtBRi9DMnm9qmMW4Rpfvea6P5j/+Wh9VE4zXrX/ivgcI4gQRUmMPBRtLYb+3DpYGjKWoogoWllism9R2F7EiUzL9rJ5e2pWy5ATSZOdaxPHxjRF/uO2xcmO3UWLrKkOtI6kooDIE/A06wWiYQ2TrTAXOaFTrRGmTa2wkF3QnUmeMmca4dSwHwAwh79JJjiqoGHOMFI5jQR0Yg3938oZMajfkPkB3XDNwCVuzsZejQY92Qm+uLyfBJm2m8aUVvDzEFta7I863MGBMBCclvOiM26o4KWFlRi8ZJVsDjd1+79iGNQjs3iyBU8aeDw+AsVIWK38GoTUbKyXxc0I9DkjGkhvc1xkFiQqOpyP0CfDk/fdw8+gGKWes64rz3R3q+Tz9AB3e8vTgh79kAN7hcMBuv/P4BYO5CWxitvgvwmY/Pvyb8HDvf5iuDwyMRTAR7dmX/R6IA8/ryFuv5pA7PVBgaO+Sc6AqDgKYSc3ZApEwcuagJ3DKyKWAkgVypLbg97udIcOAtciWBu1p1OPrSxhjUldQO8McAL4IZgcE4gEOD6crSJdulGlAet5RBH5IAREO/q0ffIJ//999B1/39Tu89VbB8Sj45CfPePJ+w6NHCb/7d30ULNU+QzswDKFd7I4tqbXbZRbf24xhy2LxBtjkd8Deka8HEKRWZgrvQuHetNHDEUGZOTkpDBTcoMeBC0Br943jASg8KOwdvdomDIHMOMhL4hGsSpcRvEPEKMcEUIfRhKUj9zNy9Tr3Vk2xUdSyG0Qg75SCksa6Cap0mCqJ4MbLwFMpDqKRi4jaQR0UXUAH4Dk/w0ZmaLG6o8CqoOZj5s4w0uKNJiYIOXAvPwTYwdPeTxMIZjLxTh8PcbHH5ogQx2KQWe+9K+ZwB1gCmUAV4FPLjF1OAyQpKkhUIQ5qhbjqAmuZnb0Di0h01yOkbA9A3cGBlGw/NO+IQxj3YBKchJLCCY+DHObMKJAJSCwO8BISKzgpDvsCThkpF/QuWGtFq2fU5pkuhYFEagEmkaLAAs19YQeKGa0zpAtWqsO5Vp2dKON/IgLuYk5BtNQWe6aiE2AyR8bnmWZ3tuR7b6XmHRgFGYodvPtYSiOgDPHOmBtx20UwR9DAA3IAZ3OoqCL53GXtJmgKQlLrYGXb3B0mNfFTA+ebH+AuhAo/lhxQMGNAPucyEwLeNDixgFkHKG+OIiHDMkGdOpp0NO3mIBEhcwYTI7PpQ5B3DeNNoDWABg9iwrmB7y1VRUNF04reqwkF+x6gZDZWTme3j2GzXaclpdHiO5IdofmRkumgNEzHNwLCAey6E0gS4JjNDBF78D7BjzAFSboBkh44KseZJQ6SwbsGXV4j+HXnM674/BDXVdm0D/EuaVvBYQPhLUtdm+mLNO+oy7WBegOLoK8nkAi0ecerWiG1g9YKPZ/Ra0U/LNAMlPWIXV+xIxe5peYBOcMRJduzDCyq40QEmdOgDNyw4qQVz9sJrM01UUb/QRvzCACbWFKAZ9dIlOwdqHZgTtaR2G27btakqkLdGYN3pKVsrIqixfbTFhgLsN+BMdYog5ggmo0xHJDX+XCbeQMEorOEQjeO3hZMGxlm6SP4JjejLM3twDoCu4SEUm0O8npElmYlS75GSsroaDjoiior9rLavlzrwODJBXHdKiB7l8AONd+oVl9pMpI10Ev75Drffkbwg8TitiuoDG/Hggt18BEEtOpJxt7t3JM29vt2H1nw6EFngP/eCSuVDD4+h7x4gv7sPaxP3wPv94ADYyKCtk6dF4VCDo9x/6q374Puno7vI7WEp5Kd3ygZd+/s8IIr0vmIsiy4O54tMC4LUilIV9cQWGdQyc9Qc8YjViz1Bo/efAMlE5bFy7a8kypRNyAlsXVOY7PbEaAwAfuRpKRpG1xwPSUvZ6GN3WCAWZz9UFzjByZO7clTAsBivltRK31i9gSuCJZYp8nAr5zL9Ef8bAvfLZKdscYym49Q1zYcpWXJpvHUDdB58t57ON3d4r1P/zSePnmCJ5/5KdzdvoAeX6C11bo4WxyP4j5cqxW9NytxEwP9Y4XUdUVvHbv9DilnZPdtKQAQCdBFcGoJeP1y/t/79KewcgVdv/ZgbTx9cYvi/lgwbY6ns4Mc7o2L2pnUOna7jJIzrq8PlsxNe1B6yHB49vwWd83YSEpnrFXQxPztWpsH4Ip33nkHn310g7fefBOPbm7w1psfMR9CTXc5J8ZuybjeH2weXPC8pgpycXADOjv6ujoQ4Ulssk6BhGkz4VJJWrv5wdKHP5NLAZXsvpai6QkCoNFz1CZ4+uKEtQmOtWO322HZ7XG922OXC6721i22LGbPTqeK2gRKCaoM6cDx7oT1fEJtJ/OvuvvT1JFywn5ZsH8J2FDv7qC0A6viemed1gsvnjgxD6fXdTxjJiujC2H6HLpZRNjlBEKeSTAFVATrKUFax+rxooFPhOxJuWn/gNasUzzDQf3wxzZjHx2p4xjp1EcMxgqwWGI0EQ+wNXyxFh2OxcYPnEf8FRJF2WNQA0LsO0Qs9mruhyQRkIp1RZWH7KaPvvE6GvYgWGM19fUPVVBJo5FBShkl78Z4RmyfegN3QTqdgNbQageLIImROTI7k0yt46gAw74oJ9fzM8H3Lg2NGStNIkGh7gxIm+clJ8MOEiExDdCLmIBdAZL5a8RWmJYzg7pCm0CrdzknB+c0GjjYTGZPsEvL4Kyoa0dvgnpsrvPXPb4W+5923B6PD8b0Cz/xSRzPBZ0TbpcbnPOC58sBxyUBu4ybx4LcxRp8BJA6jDw2K43BLQFfvPz8R48f4UU64XxeoXKHulaLk9zPZk+E2HNGeTGGL9LFEqm3dy/w9/7u38bnPvPTFq+I4O7ZE2ivWHJG7w3H0x0i5SUw30A0xhDgnPDRt9/GG2++aUxWEZxOJ9TWbGx7h5JiRuU6/5CE8zSueNWGRvOhuj4wMBbU3mDGTOfRM2IajqQHfgM4ouHwxVARMCaUcxl1wYnTZvFgBCMBjLEzSOKz2LtrUGyYlw0ybf/W8e8Au8IfJgT4tcU2fVMBjotv5jfe42Pwbb/kBj/1kyd84sdO+NQnzxAB3ngz47/zna/je77nTbz1VsEE2nxzxPeo30/cniPtQxh0A7aOoC18+QtDruMGY+wmM2LzGmycr+RLOYZPcfHZHpMHMjeQZbzscy6eKWYbI2CJDHJk5mgzz6Q+h17nHVkYC4oMaIox04hqRqBrqypqrdVFJL1A3Q8xy26IiwKa0+zrMOZlu2ZortsQ5jRnEyDtw5kkjgBD/YBDJDA2AOa8PCx3Zz3W22Ymx9xjAiKcRjZHNVpEm9dD0dbbBUlFBIksG8hqGSw4MBYHu3VXmuOwfWzbDw54QWftvzOVAoBgZuz3e4wON+6Uk5pzlpIdbCkFg8yy4/GzZbdARbGUgtYyWs8xzKi9e0ZX3Ik3wdWlWKcZpoTsDjKv7KXcxrIJ1hlhdmECAlyyn2dv8R2LKfBw60bjYx7r2gPyxA5IESFzurCH7iddrh+9ZHBNvt/LrxkMBauANmMbH3p/b23W8vjlfI1tmQ2Y7lc4ZoMFRpPQPGyBYthV0rkXBrhE22/dPKUbC/s+y/DpuFe7wQFOwbQqe2sQBzbZJg56Xt0o2jhrygZcSR6BvOmb0CihH8GkAiKXQN2WMWuv5Yv7RsxRAGT3xiweYfuzYcdH8E9jL48nJBrzHx90z0e4d+nlq32utxql27umzcTbz3R8zDgPwg6pQHpD8+Y1wfI1FvW0RZuVBh0strgz9WPU90GwwccZ5XPve+Di56LDYSZS68BFZq8N+PJs6D2bGbZUAWOwwoIGqHqAT4B3koo9Dge2NIxK/G7jt4UZHLtIMZi5xC9jk23mYJwNfswAro9q/7MxUAMB1djtKoKuGyBiw8JkJoxtHXPuezTnjNg3c2/Z3xR+glMTGGRdvmn8Zs6xzDMVscpos44353eMmV6cjZf7XMde0ou1SL4eJkC+McqRRRj+A8Y9vMw+EmJM4m1bf+elU7M1NRf7MHbHaV3x/MUdlCyQPtcGBWE5CFLrqGr+a5NtMjXhxYsXUAgOhwMePXqMUnY45MVBpewMrwkwxY2IWtCXKE+bem/siTfsYB8TV78yVrd3HoPC9XTIKxvCt5r2bdi5OE98oINtHAyx+0zJOdjTT2OCJc02tl5FrfPguuL999/H7e0LPHv6FLe3tyMR2sX0mupqcu0EhfQCIqD1ht461tq9RGxWmbRuIOvaOpIYkxrQEcRHwsB8rYeJ8FYFPc9k5vY63h1R29GYWGpBc6sG+oWEOseZ4etLRdFaB4GwriuyvkSEWxoUs6Rx9MlzGyPS0WrF6WhJkiUnQDpuDtcouQDqzCVPTItrS02cenvmhnlwn9FtgaifPnRpH+YfA0rBJvS+Za2H39jhmmDNtLVOa8Pt3Yrj8YyU7tAfPcbVfg9VQU4JuVoC43Q+o/U+wBRjTdq5H7Yn1mFmK0ndLQXL8nD+dktGIw9LxZL2mednxEEUSUgLzgzoTczGjKKIEztAfcZA4rFBEUgyMXzbGkbYYD8zzJZ5pUBNQLSBowlGh38EwPwjWIWFQiHsIEXvJsAvsHOSCYWNaQ/3G7v0kbwHJ2Oq+vwGGSrRBMZihVkeQkdZZZIGiKDkDOr5suMtgMN+j+73K86MCjIA8obBSl5mOCoTACg5u43G/WnOTm5oF/Y1zik7z/y+XbcM/jyeKjSr4Hsk4gaIGvMcitaBltiYiuSsNAKoiiPZAYwRUiKs54SUCTnZ+G59I/v/Fj+l0tEqLMGQElq9BMacaQH4GlYSZHoJVNI7VAqEGBUZFQUrLaicICkDLGARFGQkilJVjI6wFECnAjg/PP0e3dzgBZ1Q8hn17M09zuu0AbDP4GQ+hpFUbF2MiNL33/l8wvPnz5A8ruutziQjdJzh0x228z3OKU4JN49ucHV1ZWcHLOEz7BAw/b7w/cJpjeN/84gXvsKH8PrAwFjJC0ouHqRvKKREyAwwJXDyUhLPwvZuAxWlP+oTJj7QjISFZklcoNaUbONwpnE4EADOlkEx/8pKfkJQkZmhzA8qVmf85jtwA7rAD3+L3yjcEMu6+kESDCvbxoQo0wjaeczrL/rGK/y+3/9xqEQHzo1/pjPsDEcmHHWz7Yqt62lvstas4eQinG3MDLci4jJ3FLod4KPEycudAHKHJUr4CKVYdpNzmlR7nZ8FH7KY53igQN7jXnOyQ5adXh0bxMZP5/uTAysAoDTLaZLRxM0QsQfGOmr6QwAVGnkZ4/mJiIM0IxQxhpqqdxfSi/JTAo0DZpTSk61bAFDuIygMRuHYtJ59rbVCtUPY2i8vBwOGEsPLaJzNhemYSLf1Jixj7QbjDQh6v05EB5vYCLbGUy7exEOhyD4/1loZXpay3+9nWZ0xa5HJS2Forgn24ElhTp9GcBjOuN9jouSbzjI4KdGg+GfXcbi6unb2Toa2hno8AlGGVew9JbOz8+welkQoS8b11cFtSUaXFSKrZVxVca7N2WQuaOt19SUvtud5Og+n0511X5JuGhISYFpyJlkbGg1MNre5WCnsuq5eEu21/pQmbX0seT+Mc/FJEb+XPOxfF8ssRYvvsCNM2JQ6+F6FDrHYaaPo3h8nqNMs68U4Z7ZMIkximK/nwUba6EUIyDQhovws5tXLkweOgbBnEkvLS5/4wb1elCsDCNYgORtx2lsAci8I2wSuvTaspzPOpztjOIpnKGv1UrlsDOJcwLWAc7aW3JyQFislgrMg2FkayR3y7VgNxqXfgHrQvL2SP9soY7wondvM1+YR5gFDIxC//7qL79nEnzxCxs0VTsUAA8L5MMeREeUWXuZH4dTMxUBhQIZdN1aa9o5aV9T1PMpY2cuqZDzLvEQURDIALYGzbmFrackLcipIZIFmlMVCZTyTPavdm4p9lrJ3ou62cCU3P5pl2OVYjzFowSCrzhZIbVPOlpKxdMZYewApziKFjlEOhpVuFnyc7LHoY40H69B+FSDnvVXjm9sY5+ZLBJtQVMBs2emwRxVHMCeUUlBKRs6MnJOVDFYP9qIEzTP4u93OWa1xP7a/meN8jfWBAa5Y2Sv555D7CZ5CcuBq+1yge+A4ItA2J4UQ6ad5WMxj1O55AIQ0WY/w9TI/0+c2OjKlzYiSl+XELOncL7YtwtBt18blNZKL9+YHHBq0hGfPb9HqivzkmdkrL4189PixNYCiZ+hqJMfuc/mpn/4MSin4hl/4tXjttcf4+Me/Fo8ePcajmxvTw1l2DlSxJXsTY9tojGFM67BL8OcZLOycLuysuECzACDOIC7zcRI72z+N+UubxFUkdKDJmBQ0A1DmbQUCxr4y4e9uZ45GKbFLGXi5vMLYJuu54d1338Xz58/xyZ/4SdzevsDTJ++jtTbmskrHaT3jfDqitwqRjn1ZRiwg4vpQGtiG3X9zbat6quaL+x4WaRNgIUuKrLjs8g64HhORU/8vr/fffQ+p3hn7KC++920OUApKsGS8eRqTge7rqaJxRasVwg8ZY70382VSQk4WpGc/8JkYqzSsbcXptmK9u4W2Fae7F7haFux3e9PRMhQO0irOp+Oomgn5EfgYhY8X6+ciSe5yCuEbBWM63iNdQClh2S3j/SJW8WDr3LTMem1o5xXHFyc8ef8ZzrXhXBu++mNfiddfe4y7w96asLlgvXYr2y+7AoUAJFBZIdJMPkLVy/iAQor9UnBzfYWbhUeVR1yv3Vxhl/b+vJ4c2PgcI9apdn61ZgjQqFhx3zSlhPNKKOvGV3HmTs+2l4ytFJUkMZZmX5dlcUDhbAkbNeJGyXkkmIdP4O5O7xZDaDI7RRHHdBnPkJO9PxI6gzHWu2lelTzOydDrCTmSNNip7CHSZAdSN2Cs9w5tCfjcvXF97XUIr45XjAVj6zdhALIARkJIVb3TpRpwDwYXB6VEQbWCugwZo6iWTpzsLHFgLKfYpwISZw4wIF52RR5zkyqsSElxatbF1KTzdXPaAGgmSs9ODs85yvMjCRRnopX9GqnGZYHU8IW03BmrLBF67ZAuaKtAuoL9bOLsxIcM7Pvuwb5PCnAqQNqh5muc0w536RprYtTEEDQwBI8Oj7BLBeezyym4HV6WZey/yg8N1ld85dvAbcbt3RG9KYhe4O7uaFp24qQIMpsDKFCtJL3VdZybiY00cTre4Xy8uyi9Np9FRpLcTf4GiXBfkwjLsnPG2BtgZxt37cOfGHFvgGHhx9674rujbPm+zMiH5frgXSkjc7YBaUzwDSMLHJvNkF01vSKaZUORwQQwsmbB/yJN0/iRobQINzScITE0njyYFZ2ZZYpI7v59k2X7YkIGK2RzDVQUHn6Qd+gYh87WGVNjDZH4xg8QJO4XuP8F24BsG1SGQx0e0DZPbo7MJgDe3i2N+GEchORzZIHsdBjIb4idIj9ZAjzGYjhJmOVG9x5gPL8xsWSu/w1w53c+ggxb+9tA0czbEP4ERmkrIyH7YWLVPFFqZh4dR0keLEtlAAhgpWL+fX6fgz4LR/y3Y4XprNvGV3/vljk3s+ybBx9ZqpHlJR7jG4wGkW1wM588vNHIrgQd1nl9TnOJ+TZQFGpGzXScPNj06IPEZm46PZFBU1+XXmIGGPJ/f0phv1cfE43aUp2HsNlKy4KXnJBz0NUXcEo47A+mgZILpHesBGjvEGlICUgJVm7pCFEweox14mV7bMbbAD9bgyUXy+Z29Z9FRjyBkMx6u/O33+2Qc0KtZ89Ee0kYMyzZHM7UdJ5yzp5ZaZ7VtaAk5cj6znGda0ou9luU0IHIsn4Sa8r3BDAzKIjD2i0Eh0282B6YttPugjZBN+Lz/PNnqmkeNsEoifkdnxr3DEtadBDg+4c2B9P4aoTT3Oc6CYBpG7T6bcTuj0DW0f7xbAEETgaloq0N63rG+XjC2Tvk9Nag0sFQ7EhcY83tCRO0wwFIgrKAc3aWjs4x2DxHsHDMll4yxqZNpXmfw0IFOOIWQjHecznCsa7neI+5Go9vZ8P4PYDLck3F3Jvz0zXOlTF2o5jRkx0M6a4L4p8ciYDu54MXvI3xifvrfXb1ukjUjE+ao4GwoOqfqBP4GbZDDbiSbnYIGiCxjbuV3xt4rNqdBa7WTh1mMxSwTlzKAFLgeg/GiGKP+I0a28y+Q5jAIn6QkwVtqkP3zdaDlZrNnTNHXaEg5ens4SXXsNtzPLflgsbiupzPsdY2Gz7mobUOog6A0ZsFe6J21tTm7D71UlY/h0CTLRkiw3r5jfZEofdwce+XzxGfp8OHwTQY457n2G99gbDXX4pVZx/l8C/dB//Dxm3+YOsrAfd9kZgTGhvyZd936TPGM1qyiwFKqF1wqg0s4c8kpC5I59WCTt8xGklbKM6r6Yh+9tM/jedProGuePT4MXpt2F9d4+bRY+z2B+yWPXIysYHBzo5nxWTNjwfw+w0/KKQzQvvHzk5LPsUqjQRX6LnOBMYs0wTIu4vBbNRcOmNcRUNmIYJHS1YON8nPKCXTyjuvK053J5xOZ7z77ju4vb3F8XhyVhiPJHWcQykZ4OstDtHEOtzF4+elAOrpJN9HnCzxLM7amPsr1rmNZ/ht96/dssO+ALRb7kv2IKeMJHkA0+RgqQEq2RlHjN4SOicsxZ/HxzExW/Ove9fN1RWADAWw2xUDs/cGPq2tIqGAsbf3c8JuyUgEHO9uray0ViiAej6GTEstAAEAAElEQVShtYTWKnIpyG1n2nfOWgs/D2qdK01Qvvs5rLPULNZ+x2XASubH1N5GzAB4cBrJ33NDqw3UFAsxHu32KFRRKKHXihcvXkC0WUkgexLOdYFbNT0xTmQJKzB6P9vvzt2AseLEAuaXTR9SToPRr9J9fXvcBGepkoIyoMLO6L+MW2LtMIDibFvVAGJC88/mMxyELQkixiSqI4xpS/5vHmdQ6FMNlifcHrIX7Fs9msVLfmaE3llUOJlWt9uB5EAdAepuLo0YE1C1YlkT8Pezy7+Xc7Kuisls3P0rJAQA+NjziBNtHgWNyKUFpn8w/GAPEi0WIaCYTWft/vzslTrhJ5GV8tqEIIbIxo432mu6ucPY4fGHMBxNfw3Gv/xsEzLCzdblHNNhvrbZSrezClByNl+CUc/9zM7EiPCCyIk5iZAKobDFYBdXKRDs0dMOrezQ8w5avOw3EVgJCkv2NhjTParttiCvzePDzaCqOOz3UFVcXR3QW8ftboeVCKsqjAGh473JySnJyyVdS2KMW8QU5qc4aK59nvvxKmffuyeMsizY7w949PgRrq6vJzM0JYQhEeGhKRcx9oULEfYmzucP+fXlaYzRdEpNj8bWbVcgkje24fzDbQaMDn0PUADxWCCAl0aMoEVchNHHdoAOEj+wgCFGnrBxQO49YEqAboAxwEsAtg6f/S7Ba7+tbynUanL8pb5dxb//whm0zElQeKeDNzOlMTYz6+XjqJGFJw86dPP58b77TvpExm14dAIhbrwDOIz3073s2rgHCud9E8Rj45COOfHJiIVNOkpcsQmuIyIMqmgcXNB5SDNFSS4PMUIAoJxNmFE3mZAIBrPpWmWYlkP3A403zzIzX2boQ4spAritQRjjhlgbUZYb9z/XBmcTZWrNNbvG+NCYU4XHYoDp/FysDy+TgQcyPA0Zq3ogp87w2IY4NDJg9mvP1vh8j4xfMxHu8W3O9krEo9zl8mxxdoHrwQVrDCAT9iUykWGf2pLdmUsGjuWyIOWC68OVMR+WPaQ1nII51xqYBIkVOYc9kDmeJCBtlkUnMQFiF/K3+03Q0ANSQoftC+lBSBkLH0tmr6VfXQR3do1iAhCMPESpdsJuWaAK62orBBFyp7g4sGnAa/cMWgQqcKcmHNLYY0OceHPogchEPDdBM0dk4if30DTbzLhGaeZmg9N2D25Xx3jjNtg0lQAavwoaewQZgb/aOkzjdVuQBWNtkZfLDdBv8we+dM350ahhHJnOcTD26WQF4L2ezjidjji+uMXpeIfT7a3Ru10HJe3JWXk+DGKghrpAGqWM0hcLbHyuzc5pbJF7AXja/Bv39ud0tsRLM6AAcxrAzOVr554awUVUOm2CuQmSTc5MAINbZuk2WI6OUkT3P8f+2LPZ83SOc8ADNz9DU0wvHBzb2DNzdD3I2gQUcU4NEMxLcO1rZTwHVEf5B9zuRcDWW3PWXx9rcOiiiOl1CTrUS/ylm1OqucL0R1yjJsZNL0eeyMuAEeeNM8nIQDkGGcAfmW938HuX8XmmjxH3HoMeo0sD2IqyB9rswcEYu3QfxrzOdRRnaIBi2xKwiMWMJXA+rzZLSpBmJa4hmr62itpN2zCY2lEOx8l12jZbzYA9jPmje/d4fyVr+FxEF+t1vl4fPObFZ6lA7q317ZiN0ick8MY2bhOF2PgaD4EzXPx8jC/NYOZL3d+wPdMQOks9Ye2KvjYQeVDHGSl3IJ8AInSBl0UmB8eA8/lsuljPnmC3LLh7fovXXnsdp9sjXnv9DXzk7bfx+utvIj0m7JaCjITsCRd4wNI3/kL4GXGxs3ej6UvYY3ZATxFjqa5TZHquEVzaXgtdsrmfRzA33Dkdn5t8L8W8bLP3Kop+tn0uCtzdHfH8+XM8efIUz549x7MnT3A+HXE63hrbxQHGzuHbWQnmoosvUHL/ybRm2ZlLYZ9rbaitWtMeVWPnb5jGQ2s37DdN1sH2utofcLMj6OHqATC2lIKsxjbeL3tjH5fF2fTsWkaEnhokd2O78+VZkeghs+Njjw542mw/73ZWyrXs7H1nCIQVulgDoFKKT0VFf/YOhGjo7FCzRk0NBCwLaNkNG8xuF3Y+FsuSTYdVm/sh3RiEYnOuUCQ5W+dEOU/fuxNwPCOaehWf8yxn1NpRb+9AXfG4C64ZeP1qwTkT1pVxqndo9QVI9kBO1vhEFbpWkCiyWNliSQklWzL7fFJUEhzvKhjA9VJwIMYNGg76cPeWlCDZzt12NgbiLFB3HwqmiauqgANLF4k3ETRVpERYytQoVI/OQ+c6b8AJ04GcMVBKBh6ZDfDv3DAyw/8hoWBU2GvhfhDCR3OHSze+Uzg1RM7MBAgJCksqgXVoxm42JCR6jwAYnpfbicEeFdcqe8k135qN3ZgXY4tTG8mj0HsVVe+86f4wDJTMKaR53FbxrDSi7u8PHybgFWeCj7n0qpTAvCYbLMZtgmPhY80wZv5s/NuHTTpw/2wB2Dq0JnbWLibxJis421riZDppowEDGyDGiZGLV1ncpzfuCjod0PMOtRzQ0gLNe6uMmS4KRDrWLhu7bmtoEIZUsT3v4hJRXF0ZO/P25gboirsXd1Zp0Lqf+30MjumUCnrP1qQikqmBTRANfz10nCU6S4bvZw8PIgOEFcB+f8DV9Y11pXz0yMgarjUPEmgTY0OrAtrGfI8FF/GGhu88D7+fKan2X+X1gYEx65aW4GXq1kFqABfOovIAn3izCL0kkWkampRmkBL0TQA2cDSDstDxwcaxNT9dh8OrfnAbw+vl924otf8XRwhEl563Ahcgkb8PzFNoXy3rYI5+HNjbTe1eahx0F87dpeN3ccXC8X+E4zzew6698tInw4MNF863OfyeiXPALkorQx+LCLOUTsNIxz3HWNl3GaMM5mDKDJ7IgySQrwuazzs+YAvUeZmY/cNB0kTgKOFSgHmj80MEKi74rhg0Zk7Wbje5o9hVXQTbDE3O89AMo6BQoD0MEuKks7NR53erDv2PUoovkzQAEis3sk8Ox5KZ0ZqzFNJLAgIdxK+LIFu3YzZcgUD1Y71t54Y8aWCU8pEtJwfvkvN7omHFJjMw9MYcVVA/pRJZeXI4hTkpSkpYipVlpGSU5ZSAQyHkzNiVBM2MXXmM1irqukKlQqW5aCYsO+tPxUwwYXY7uAy3UoROEKXk68yysMZGVzQOcCxmjq3kUzNUb1BbxfmcjG1R21j3KQUQODPqRMCuFEQXtZSSiV53B9rqiigJI0VI3yEYBNgGhb6SQiMxOjUKOiAYIAR6H+thOHObBRj7PvZSBFHb3U6xQVUHsBZ2jcmTRB68R1AedmDuZYz1LTKfw8bVHPuRkXcPJvaEaRldBsHbBEdcqursQUGtq5fGrpDWUdcV59MdTsdbHG9fYD2foO1sGhmJkQjG5hBYRlII1K08TDs7YJdRU4ZAUNre7i3lC/fKxuCh1dxeMyi3smd1ivqw1dHVa/ueiwfdfs4WDJtj/dI72AT6tJnHAYJpZFDnt4ZDrbDQJ1qU9+ZsOonM/YrWm5dMbllc7nCqWoewbl3zAuiJlTy/c2NzFMN+jvMFGP9tQsB9AGOR7Y+MuJW5W8McJGNqOPcP0qrdn2eyTeA6yvIdWnGWTAmb7odMrGGQs1t4JuCiu3LdNNMxX2RwDEciJfJfMoBJdiBuM9UeONFmTQV7U2MwxlwBpAkizZMXVh4TpWCqwOl0xvvvv2+s25SdMaYoOyuXv7u7c+CMxhkzvlnnetietSQhFTEP8pfvgAnSxEwPF8jne2t7FLHXXebCbTdIHYeUAd7FGt7uGtOR0gHGhh9C4JEcNIFwnw+3vfFJFz62L8qXsfrY90mHbJ6BDLm2w85Yp6rY7/ZW4urz3XsDYKW1aeiFGcNov1tAAK4zW0BdV9w+e4JP/WTDezeP8P677+CNN97Ca6+9hsevvY7d/oCbR49QSsHV9bV3j9yBswuEh287Aj9/Hr9dW3s0OrWGKYcaAJ7IurB5qnd4C3ZNuu52jomcZUb2bMasN93U3ruxGtSSW9IFp9szeus4rxV3d3d4+vQZ7u6OOB5P3nAoYX+4MiCinlHramWARNjvFuuomDNKTpa8G4lFu5fsTZKICG3JaL2MDpWxz0WX8XyxFkTNTstLAIBlv6BkheSHoc3jR49QmpVzlmWHoQ3HwdzxRijJGK/LUowpnyYb7oAGPL383H/6/EPzHyf/+z4q9/Pt2uq3X/0sr/2Zoshr//vxvZ8rHuAMgK/RsN8l+/4OACtYhAH+XvodkWxQD/gtfsxulgmU3T+PMi61M7N5CeT21O7dGj/NZl0zbgtGmngdcJwzY6/FHoafFe6vuSt2YbMmAcF+IdqHe2USnBPkZifoGFPNfazwLb0hkeoEpi7GdWiGmTXtYk16AEJDNZvtbMSoqkiJXbcqtIPhHBD1+DeBqIA9ZmKxRhLUkukNN8tksxNj7HX+PE1AzUBAswf2GZvhG/89gFEHJKk0XMTpZDFlSAbwTNduYlmrfiiwZlmdxRhhBciLCfLnVMYYgQBKNm4ojLRLAC4F+NvVNU7Y48wL1lTQuAA5uZ4yQMhghTUK01m1ZT4DBsOKGdDyEOSvrULPgl4bsif0H11fW1MGKM7rEdVZ5iC4jUqgHUNaw+r+Tq0V3YEx8iR+dP3llJwEUIcuOVxjU7rZwavrazx69AiHwwHLssBY9+Qdo+s47z2EHnuRgI2uqa9pNX9Xeb7uw3h9WcBYStm0LcLQAIiR0Nj1YSTcMgiRMcrIqciDgofNu+FOjDtWwyEP+qy/UKezbHpZNtBPn5hDQ5nQv/Di4r7LexXU6wQSaFOtvJ1QeBdDAM27sm0nbXyvd02cGeUoGVEAQVGdjs70LWka102my5hvMgzdLHOBL3YaYqn3A6XRbcoNctroR8xA148WTiNYnoCbfaAJoJpRjEU8HMoYociqBA1Yg+nmd+ObPuj9F+BfgAcagRfj2bMtw8md/kTm2Ku95uJKplGQNP6ZvENdGk5mEsuYqdN7w/mG/38mQuoCTRgZku38jvXsh/DIQrENVM7JAzLX3IiSR+gAPCIQ7N11PdI06nPm/IAY3q67fkOkBeNgBaykzcYJ429yRJN8DUmfbanFjVJiAtEUcRU/wOL7E5PdH5vgOIhGlnvJln3O2cohdyWCBdqUSVpjuV02cFPTglpXrInRKqE3WCkcOcObJvVctfsB32cJnq9lY6oR2EV/BfC6f0Un7/jmg1RCO4D2aC2DCVhrRRcBi2fTlC4Ozhi/UvIFCF9yRq0AWpRuzTXLuHTABBtGT8wXXa6B4cyN92BQyONnvj3GGgytxQh8eQMoXpTEwRynMWybgCqiqAtcWvTeAsJ49hYlZ91A3mAF0xAw1bkeN6ffNuDajk08V3fwpa4rem84n05oa/XyyVscj7c4H+/Q1jMSdZ/3ggRyXRICOTDmglrD9oMFqZlAf+9ePts7xgRf7LnL+xurZ9x/7A9zMpPz6C7YVC87wDf7dwwOEe4f9tO2+KvdEM/7297T5h59v9pcGnvSGE/W/S85pTO0UtTZYK1V9NbQWnWmpa1jpvi86N7aL+8wzl7CRs9u3BkChhiNdQJU8bOhiwxQTFz7JZ7FsqPdhaX9nJFuKgJu33prdo448DXSbuqJBGejBJiuMdYi6OijRDI0HHkIZqiDXjYGBgj4Wgp2qMRzwG262buleDHqZvvg3rPfn8Vh3zFtsyXznN3sn7euK549e+ZnMxt4psDhyvRMzuczaq1j9YQ/QdtvofnHbsLgRr7Y64oIJEaiafMZY53GuTIN1PCXyD8ryjejfBUeRATbLvy37RbQ2CdqZTsEAjQSfXHeziAvJDJ0/O/l18uy7MP33DjoOp6VTcjeO/TmUlDKgubrTyTsR/Izi0d2POeMnBiPi2kmHY9HnO4q7l68wIvnz3D34gVOt7e4e/467l7c4nB1hXp+A7v9HgxBLgsKAMJiwRMYOaic26B72FoX+w6wbKwvSzhH+eScxzDrswTafpYu7DRvBftDx7YbINslEhkVrTXcPT+iVgPF7u6OePr0Gda1otZmoCEnB7BcgdApLYkIu1LQmSGpGwjXO6TlsQYnSOfaYmJs//VcvcO02+Bg3zANjdzozthfIohten0KKQ9Bs+ura5SePPBfhjRMdPiU3tCa2tpURskZS8nY75axFvayfonV+Or6ubhGbAKAAhwN2xzaW5YBGcnmrd7pYO+rAK5QNSp1fLmkUcJv2mG4B4oBplUXwJjFM5OYMGxVDzmMjYRNmNThD8CZNF41EudhvCQeGv76iKPjpfblF4AKqQv9qw7plimLI8C92AZw5jZbzACYbTUQEVi1mX8AZ6r53gSsokVcpxSqxs4i1/FLCZJMe5dgelUENb1EEaA2UBegrqZJJjrPpjYrC4g8eY5pw0x9hdwO25kT57mFX1smPYHI4h8m6/4ZTnmcPX5MIbMPAavJTmZCWRLyklBKBnEaMinKYjdWGLx72Omz7fZYdcFKCzpnCCXTf0yEkhSsycuw0wDG4gq/xScH6A+BMZGGXhukiXXqLBlXhz00Ok72s+kq+7riYcsYnQjSG2qsU+8UOhKWee/nOXtsbx0iI2lnOKl1rT/s97i6usJut4zSZCOeZKyrJTtsXcbDzfVL8fcGrA18YvPSD931gYGx0SK+d2PQyOxAp0HXYnfQ3Rlxk7Lp4GaHKVOawJTXaRvLJwbL/maEvo0NqnUEMUo6ABBn3B0XfN+fqyDqQO7AN7x3cd/8949AbwOUGlk5RNnINFBR0VbFVBrDMIXzYYHrdOJsU4cDEg7JptvUxskcgesmYIsFuA2wpx5bGIpgds2Ftb3frbNjn+kdfPy7xnvcow6nPbTcIkAepak6S1ZHGZ7fp0DGHCY20DIyuzMudF7BxjOODnvxmhABPp1NgD30m+5f4YyPsYKV7Yp96GZsHZDIGaxiI0MmdBnzyA4qpJIG0KqI+wVCw2sEwarQbhRjYa89p1nOEGMdAKoSXxzQIxhwAde43y/NGLz33L6DRDpUXA8h1m/sFQYy5XHY5JSQU0av1fWhEojUATIaHdhYjUaeUwIXM+Rgo/GXlJGIsRQCkyKxoCTCUqyMgGBgF6Mj6xlJFUmTlUIuB6S0oGTCeiLUlcY+Kdk1JUIBFX2uRSQk5OmohqC4dn9mdpIJQ6OWXeOws0855L09cyLkWkEMtJZRW0ZduznbbviXJfv+DDaLlQDklJBYURnotQzNQTuMeRp0DZgqps/XA9kqarrR4Ns4I7Y2xMGdDfBqG+fisIgDJdY3yEDj+Y0C3SoMex2vBPVdmt+9AwDdGTmJhy0MiLTVPgIOJga58KyVQc/uhQBZQxXQANrYD9YA9a3RgXe5Ot9CesXpdEZrDae7I1o1ceG2nlHPZ2hbQdJQMiEzYUliIKo4ANqtzC7UxUQJnQRKDZQLuijS+YQsAkrm2BCHyDWGUzzN0dxs8WyIbmDi841pUybgMI3GdGjnHE1R9IdOKd2zU6FdtwVVwmaG8z+ycAOci45Ddu5a1tbApu6dJltraLWirStaaza+bi+jnCQ6xvXePSPo9z8E8ze2W+PUC33K6aCT6zUp0Sj1G+CLTFHk7bkG7VBtiPKKAOqkWyqcOxt9n7oLQXswrIrWXAOoLD6GNlcicKFqhwT8fkhMr8i0k/IFsDUdajWH3W5wnscIlnHCdJF0+CHRrSmswIbfNtZFlPeCrGFJotBz8U8T8yWOp7MvJBpJsdpWMJMHPcCy7BCJrpmwMb86JfM5UjItJ5FuulHK4zm/FLS09Rm2NmzGabHPN/th+GPswRA7aDnX/ojLPJAbwFf4VLDkygD6RKFCaME6HNpwoRPqNnZEpnD79TCYSNmSPZGYimTl6PBLwPX1Fa4PBW+//Tb2+4MDLoq1mdaTiiIXKxXJuSDlhP1uj5wTFpstPH7tBoD5XqbBskdZMqSf8eS9z+PJ+4x3vvgZ5Fxwc/MIZVlwdf0Iy7LD/uqA3X6PZbfHblmQc8bucEDKCWW3G12mmYzlPDxQn5vsADGPyHn6gREcdT9fpNnoiQfBZ5xHIrTVhnVdjVHQG9ZaTSu0Vmc5xt92fjKbhtZuV0ZJfGtnL7+y7pNLSSAUKHZmh6oicwY0DVBYRqXHtJXF5R9aKQYQu9Npyk8y9kbvDZJM/gC0PJj//WFB5gZ5CQNjf3VArmYIxLvtdulgdfvmXb6XvIC5WEls4vE67UDq7cHnvrp+7i4iGutCPVlvMVXyUrFLgsBkiXnMyIyUFvBuMckV0VHZldjen8j80iZtVLGMphQR123uJ8C30YhIFUI0JGCKl+AxW+JcWGYMoeGFRQwYB4DZtAA17CkJCcvwdwLYiXgy9L0CGGtt+gSizf3DrU8xr/0uo7sMg539JkejMGkbC1emPxlJ3WgiM8bDE+m0M9mRUzN/LRO5cDshB8OsVWMo1QJSIGkwWwmynKBrtefUYAP6PQwmjN9LNGJz+SZe1GSGdXuu+VnixUjTdwvyiHr5+QJNipQKaGFwYZTDDmkp4GRgeVdnjEQ1TWbQVQHw7sWYnm/eRNfHEGQk2SMYyQHmq9suomQyTUF6CVKN/7+LZNTmKrsd6ukMaQ2sgsKMq90epE526A0nEI7r0ZI66jIVvsZ3ZYGKdd4N6aIo0D1Wa/gRJ0jOeWgg9j59YeKEN994E2+9+SZ2y86S/l3AAJaccQdFa6uvV+veSqHN4/7UVuo0njxW1ENv+cNxfWBgDMDYwOHAOwxgB8p4dLr4/7ZYt7XZc7HGIA3XJ5zXERBegiPb9wNGxX7zo99qQAET+HADfOcfvLhlfvcPg9c704xgEwNVS7eNwDRYSomsTOd2PQ8tlimKat+5rh3aBa3apmYyyi2zgpTByKPjY3TxC8ZOiKsO7ZqN4a6eta51hbkDNkrRrYgTDf0Q9lHITo897A4D4KrVRFKZGZQnYDa6H4GcBlkAVgg3C7J6lHwJ1tNqGfQx7eRi6IJSCpb9DoelYMnZyqMiGCTyLpcyGAOBLJecR9e3aIcONmE/cQdve9jFMghAL0A7Iz9Mls72MhBiAkghcAk4C02jFJR88z5c4rT926OPTdgwV2zEjltwbP4QAZcEIDqecLOWzXI40LW9B//d9nMtYNl0wgmQywHH+O+UkpcmOeeC5sFqR68BY2YE7Q8nApI11ygpIRENYIyhKBmWAfFnp/hbm615bSAEgMtgKlAv3+pe0phcDwWiUHREd1RoB8V9+RqKzzez6eLqPp/KY1pGgEiAA6yEIgUgRWsFnELktAHEo1QwgPrEvgcpHKoEEVu/iZM5OAHA8tRTMnPlbCqisR4DOCOZYqtjPi+AmZcHqti8ZLu+LoFUHbbjktEa/70F3GYw2sWACNYt+8VmU9RZo12g7MwabJ5NI7+pUJ3At4E7s8tYrc1aXwc4d76FNAPGems4H49orWI9nSzoatW15joSJS8RsnPFsqzOQgjnwVeJ+kFrjRaSNVFg6/pn3di2Qvs0xn/s4jFuATT4n41ux9yHMYm4GLfNj+dYh10a9mn7/nv/fQGCbuxHlCmobuZePQkx2WvDcR2aYRP4Uv8jfVOOFmDDeE3MK4Z9HaUJYbsuFiWN274PGl5oggUQ5ms0AMDu8wmJtJZCxGyClUKSM8cIAhldAQMYgyokhR/Bvv9plA5rSlsittlUiumcJWt631NDeBM0bNvFUw/A2n+zaeE7fJzwfjb78RIMnaLd0YDZyje7B/z2ORH8c52SB0QW0NlaEJgmorEZ5t3H982zYJwh23Mq1tTmfeN3/r94luGHXQzI/K6xvtVLj/XhWF0mD+J7InmKzW+m73Fxjo41uTl9iR7c//Zit9UTGPc7GcAYYVkKDoc9Ht1c43B1BXigeaorrLFPH52Ho/nN/rAz8XadpYBEPNhkBtianuNaz1aKeDTfdz2fUMqC9XhC2S3Y3x1MqH+/x2F/QFkKWq8m1aBWAoZlgSTTHYpkapRsWeb/crVGExUlAjnIKCqjE0foo8b+r7Wi1jpYia011LWiS/fu2zPxojr3ffgSvTlQK8EUszXJiZDESp4hPATSoepg3wTGaq9jHYzydTXdUZ990yVUBqO5DhSbnAkD7SWllNblvF/WQPuVc0JSL7cPHSWxfRUgK7FJReTE7nuTCdP7+pXNHn91/YO5hq3YACkXHVeZPZGhQwc2zkoiGl3UtRmzJk4120M8jFuURE5bPUsN59aaoNa0KXH+2b+Zo9FGAKyb0udNHLCNXSOe2SYlLMGdZqOV+e3D3sx/O/t5aMj2AWDRl2CMUbKkhvmPfVSWmLQNrEs0tn/Cb5ARU9khSqDElgT2gaHEzm71VFHYbXWRfsArN/zEJDGSlLr+eHdWWjACQ5ctBlK3Y+LTM/xqwtYnIZ4xz0i++Nxz9q6zBaDC4CWBdwt4KaC0WFI1Oh+w68BkBh8eQiV92aH3PQQJ1LM1phpLJ+Z1nrcBuqpElVkkPeOpLq/s7HmIWadExmJtOWMpBUsp6K1irVbxo6rGAnbbN8Dc7Xr1UtHZAdteV1xbmiJY9TEnEA77A64OVwM8i3u3RhSWdDEwcAMob/7/1mLS+PflKz9s1wcGxq6urlCKZbeIeTgypIqSLEuXKRmAkwuUCB2mw0TNg8luJQ8ierGQOTZmBECekbR6V4yRZXf+HLQHoWMpO9OnSgxcXYPe+sqL+667BdDVFnpKwFKGkRiXB7ukVrJ1SNkFvevchV4UW0qaLZudOuo5eQA0jLllt8umrjgcCwZzZD5olFjctY7WxZkpbkzZWrlbpgKj04SFb+Z8WNmbt1+Gjct5XcHZMpkDEAvauptWJoKyQpNrTYGHw3DHR/Tmnfai3lgV4I68LCjL4kCHG2vGABus459CSjOghtlET71dPQAsaYHASt40kI0IEd1wbLeNAujdA7kajCO7p+QGenb69OzPBvy0+7dWwdZiVjD9m3uOTuAgCjcwdhgoycjQELqDvXnSe/2jjOGlphfjgQA7OOgDP8bFVdBnQOpDQexMHaiX+cz9EkwjcfAlbQ9oImRiY7gxe+mjdfkJ3T8GkERdbJaRF9dSWew1OVnHpJINFMskyAyU5LTzAUYRWE+DoWc6I9YooOwKmPYouaCullEuObkRBaLLElpHpWp7LycbGw0mzAQGKGUY8DZBGdVmotrjELNJKCUhpR1yzqP04vb2iNP5jFbNSbq+vrbnhwEKtbqGCJFlY0Bou+ZMusn4ExGcW4V3JPcSZ0btzWv5AwS0vZaTiceP8mJsteamToQtIJ6ghVuV0NthtyniTkQcgiLd514RdP5YN+P4GeCWBzLwkmghcO4TNGA2HThylg4U1bOBaZOdM02BaBlv+781Yx6cz2ecT+fRQYvac0Aq1rV6O2wHbFWxJCDlAisqEmTqMLC1mh1mtpItaQOAJEoDrBWIMTqZ0XtHSsHCMjsZLBF2lrGylw05YzGaLIiY7pWIYFmuhpbVCP7vBULjX+EjgrwccNrf+2e9uvMTGkzBBLI9rEgUmUSxz5H5ncNZQXR8svlr3cZ8Xc+o5xWtVpCzsKKUN+fkwJJ4MqdhPZ9dG6J/ySAvTPJ9wD6AmuhgG2O0XVuWb1AThRbXMvHX9LZC2nkEOYs3Fgm9opwLFISuhCaK2tVZ6oL9znwPY64kB5EMmF12i7GF4axSTLtKsD08tgmpOfae1Q9fgrPvGhnFq+M+p70dU39vvPTiD2JdqIF3sXJsDODrzxZKztbFjjn5fg/tF/u9BRHOqAODk0BDT2Czz1trHlDcb/wy7280tAlnfHOWKCnEKfPBi4bvJcDtA6npxsZZDbht5M34CohC8yTAOQWEEV1ujd3tLd+9tDbF42wHOIIxt/ujg1vc20vW7vBxaM7WJZA7S2T3+4Lrqx0OhytE9/TeO9Z1HY4/8/RrLNAwZnV0nCQ/Zy35V5ByhjsMliDwe2UStNMLyMqod8/xDGYXUjIh7P3hgFwylsPV0E4NfzHlBTkX7wS40ejdMPM4McoS5YGMtTUD+BDdASMQ8nXaJ3uUfF+zf26iYuLUZD6tJR2sJLj1jtbE9Atbh8pqPj45q1cqFNZARZmhKTpfe6BHVvlh9sl1Wv086dpB0RM0mL5waQpSKBha0gyS9SFjjIoPeHq4OtIuI5GxetQNdu6znFJVADEmUCrW9dXwMvOa2YPSP/eNv839MkHXTfnvAHHV7ZDF+gipEj8rErs/5pXepruHoX21BbN7beitI7N5/c07WHIqdk9pMiEjuTHL710ncWMPlBKEFwTDI3RU1Rnm4/M8xqvN9FrX2vDsbsXp3LxpkQMeKeGwu4Io0DpwPp1xPJ4whOQpOnsbawh9RUmMqyVjvyu42hVQDlZtxknyqO6AkMdAy0UMReZUmU/l/s0WIDM76vurFKugcV+8q0IGM3IN18515Ax0nme5J5/8Z/B1gk08RUTIlN33svfl5I0R4Iw3188NyZstSBIi6iLiYvYZ2Usyt7pmALzUHLOcFEDiAqaC1l9Atfl9P2RLam8ANY8Z4MyvZD4RF9tT3YTTSbsnbWzN2o4KgM8T3Ml+Lq0YwMUGkigUvRtAww7o7Eqx3+eCRKHBewXVDu3VbFE9A9KtkUM3XTISBTcBukL79mzb2doniuIgjxNmAoGdVVsWwyRKLuZjawISI+0YvAQwtgdKAeUDiDNKurImZLs9KCVwKdhfdwD/74sxPfIBd2tCU8JauwOaYlNtZtcqcVYFehtnXw7dVd2Asy/RheNEuNovaJyAfrakdlLoYvuhtxVMitbPoCo4navHEBFqWhXMzc0NTusJta2Idltb68jEWHKxzsPnI1JakFOBerny66+/jjfeeAP73R5LWaBsTQ2XXAaYvJWIiZid7n1PgCmbJT20pz9s1wcGxgZizxSMQdd9UTfKYZhnnlAxN/C4BiJP7oHTDDA8shiupDt6hDgkMYw+nPYMikx2vPbB17mjH502XODdlA3tux2dHu2p/U2EMI5A8HFVoibdrsgzq4YTy8OQRjbYq+BGd8FwliLgwxgtfRBcBZ4MfbjQ4hyWwejYOukzmJ1vmJ8rG5DDDB75Ka4OmtGF86kIBpL9bdpEOij70YRgxnTzfkSsJl08SKLkN6IRgkzH1dUqxjyyR2nq2QQJyi3MwRc24CDWWYSR4aiHEzja126GxJ59876YD4UdYl6aAIo53szNcOJnVmv7Y9se4zS/2AYbn32uAw3/huYC8XEYUiTjprcfthlrOIBJ5IdsZNjIHVIDnjKbvlhKJrQeovScCIUDYFMvrzdmVUqw/T4YHLCDTRqsHUwDpAFs/XXAdg+a0mBk2XAxSNMAZLb7DQGGjU1rzjDEDpuLjJK/bloa+69glLAziKQr1tLskPdhyyGoC0BdqMumicFd7GBOCQk6wKLx+cAQSN5a+M2U3Vsk9/6+2JOb3eV7T3316+ZzYnuHhguiwEhnCRuR0fujI+ugphM5e8i6DZF1tvAA0veQgyTh2EvvDip2CBMkzaxW71Z+0FuUm9MAxk6nE86nE2o10DLLHUit/XvsQ8t8GaCbEyN7kBlsxLBBEoxOUXeuxZkgZnEthvc1E+XtIyjAsJfR+Ug1xlnHFgrpjNFO9v6syJYJ7duNCFEnq34PWxsSTSwutmf8x1gkmxuMX95by4Q428KOBrsvmGkzsJ1Mm/FAtp6ZZtmlDSaig+SFhuLLzgpfG+OQ8fscVinABrs5RJOd+8CM6DxTJVhs4lqBSpAkHiSKnx0GjHVRtG4s5S6C5rqWLWcwdUuUOKQSLM9RGktzaLdPRWMr+ga+Z8PnhI0TJGbZ30ubmd1+8MUQjbUWvo2dKR68+njTZu635TqkhEbNfRaMNTGfiUYwCGzKjjSWZYQncefzf+Pmh0tx8dvt1G9e64Gcn4uR7NHNp8fNUUSZzvK15/X30gQ7zHT6e7y8LspJYnwuJm8DOFx4Sw/WLKC7x8ZOTC6orQRJCbLbgzgDOUN2e9Syx5qusKYDUjoYIOABdkexklE2xhAzQzi5gLVJF5ADFcZQSUiUUDkjUxnP2eleEkvJGokojxIlcANBsO8MTh2l0gC3osIgpdXKhVNyhrcH5cPZiJLOApDdZ2vGfMtsAvciMtYUgGkzoSMpxBmjFBNxEtFkfUq38q3WO9oqnvzzaRLT7r7rDOnZ/UOg6fR9kk5G41x/AoMQFKLdgIuwf/7BCnjwrlNvTYGT7B7Mv3VqpYuzefu76Kg3NI1CsJuc7UJRkjrX6qb9M5SAc9pB2KUDoHbvzoIL3V6TgAF6EwgphPrwGeI+UrL7GMn0PEG/WDdNK4QE3fdJde01TrbOorN4jJT6wUaIRh+X/eiVMjTtAMzEkKhA2WRHAvAxgXJFpY5GHY07zmfGkSvOzeaKiJGRobwYMCbAiRQndq1Jch1LBQgFwPQpNbkuEy9IxB7EZx93n+DNeNly2CRqYm48sxH+QPgE4q8BOasFcfy65SJMPyj8CiYEGAy3pQMIcqaZHR+2irdNeoZ1doedZANqcay9eJ0ba7/viN7mGeSAZoCUvltMCtFt9TzM7DGVweI+9ktOKZ0La7wi1nz8foYSw8H1PcDzePNniIRSCuKH7405zs5NgPl3SpaYF2IoJauwYgI6gUSssYAI4DJN3Bu4K7iLMTYdGIPoqIQKeZ4Is8CYMY93mky7DM6M5GQdkQzKDNpl8JKQlgRa9uBcwOVgkjDZgDHa7Y1hlTN6PuPBxY5+6ZRGAdTPSj8HabLno1twnGZDegB6AV6PS9T3eCSFCCkrkmZkFdO9LNa4J/UOoub2LXwC61TLOSE1RudgRL5sdVyuj9Gdk4DdfsF+vxtkmNgDIVURe3PzcWM9DF9i6x9dvPYlz/0huD64xpgKWDsEDTkX7HYZcSpqt84Ia29uEOwwW6Ujg7DjPAJPi2tlOP7ZO4m11XSRejWGADNBuUJZsd8dwCnZ79XZJkQouzz0TVqvaO38sIEKZXOIAD+oGrImcPJNDaA5cGL0QssCEQiZzEHvvXuwDiRYYMUGu4M5Q1RRe0NZdliWA3qraNKxnpuxIxZDbnNevJbdgpwGGIuNGNQqGN3a7Qa44QaHEUwvBtjuYZgzVbTtqksZZX/wRZwQwr6x+HloJtgmSuTtoxWQZgfa1c6UNFqzbKBlxwg1AzkrSupowli7BSYKQhVyjl82ZyqTi5muaH11R8QOwIUt2xUlZ4mnUyIM1Fnhg0wOvI8uj4zeowujAZwpMTJ5u2OoCbUrAHRo62jreQRuKVvbbPEuWtU1k1J2ZkkYMwBpZ45x6ytEO1Iqvo4io9WHY8zJmWHeYjz5YYyys/Hu3YFk3zZparIwIv6wQKdW0+sArBNsHowHY8ts45Y4JIkTVgVqrSg5IS1WApKYUMiYP0sRY4OxdWpkNtseDbuIFDtYOVqCaZMtpZiGALs2AQmatwjvawO6olECp46sjCwLspfGIVuGXSSbnoEqiPZgFiwU9qNbtqQ3O5ydukwEUHfHQDu0E/oaLp6VBCcYO05h9wZmLMt+OJ59rajnikPpSAq0bMHSfm8BRoEB1bJzzqcqTJJFkXUH6lYmQwDquoJUPUNsCmkaenaiIAGy68kl17jicHC1j2A5eUfTLjLAp2DcGBDoIIs7bEbH9GesEQwauE/Jys+kdyt6UXfuVNGr7V3p9j1r9cwkpvMAD+5sXjb2EFYqfjqf7WAerMjJPuu1WqfJdbVOiGs11ti64u7uDnVd8doCB1rNnu9KQUps69OB2ZQTUmIorDX9FIB2QdjakLqgpI6cF6RkzAOwosOym9obem/orYK5uJYI4BRgQGkIe180N1EGIzkpQJ2hJrM0cDi74UgyhqyRUbvQW4VCkfMO06EIMCWsdOhG2s/ZdecCdxJRKHdoV4hrByICFFjtXWtWdr9Kg2iD9ZDrnpjwW+rRFbJBtYOSrb21rlASkxFEjJcY8CQKdqbM6Kjq6zU5u7XVvgHfYCWdlLAsi7FRAaBVyHqENOvmurCVPJ3P62ATUFeQEGozTbQTm5bWcq6WmQ2WDGVEw/rIqK7a0CpBtYEpoav5E6UskG5nVRDMc8mglBxos0DRJ3I4aeLgzqjccB2TSGaJmJ7msoQcAQ1AYuTjI44hO6QCZDcAOkoY7NXidkU3HbajfLlLRe8VmQuYCC0lD+D8nrx9WyTeyAM+c0l47GvT+Ii0Uh8lPQEmhCZOMCvFtUR6ZJgB76LmvsbGRkTJf5MA74EA8wkGeOdsDD7qcF24PnxtcsZEJAkjEEy7g7FCmJByQWuC0XVYBNq8kYNXJwzITwkvUyi5/d4/8uBnDcA2rHnnwSvuXdc/2wvuXU6+eVmXvQ98/Zx2MQwPIWOGYfevLUQVV7/37214EK+NM/hna1X4X/L62eIl2tzK9sdaTJtUHoplk2ZkV4nL7LGL0/RTmnINiWYDGgBQsjO6OTDhO8IaD0hFkwYksjJQT6QROaOJ1ctzZ8l+nAuiCQIyTh8RCmVjbsL82yYdDWrdCd0W7w5XFj/QBoiBAxsj42M/kRinAPkc9CO3VSLmN5rGWsRIlkiJPZiQkXLBrgB1FZAoMi1oveO4nrBKQ5OKlDJyXlCK+fTnk+ldWocghbbVYkJWVC3oJaO6v3XDBYdSsC/JYq7uZb8JIM6QnAeIx/6cOYBq7z7K7ps0t93SXdJCnYWtikZGnEglI1HBbn9wjEqtg3a3+LJrgD/k/qT7Yg46BngUyYZwU4trgHVnf1lCO3TJ7G3GVhOQM2Vz4JphZn1SiQEtJuYOcj+yeXI3EnlK0CaQJijlAMbizNCXhPXEaH7OEyJ5bDqGsr6YgJkTAsRRrpQXJCKXRIHFi2TsrMwdi5f2iwpADGHCSgYGE5lO75mSsb7OKxJnlAwcimBXFCUt4MJYrqzb4uIgEWsHqyCJdUZkczygKjj1M0QFxVmT5OvWzmyLect+h1Qyyt40G+3gYRDvkXLGsuyQlgWp7MBlcYbYAUgZuuwgxDhDUUVw6sZk+5X3hvSqXGPNjLVWnM9HO3dzhnpMzFQAyqh0B6HmFSQ09GGbV0cAQJGHLL96t6LtEjQlpOtsa6Y18JrBa8LaK4SB3VqtIzvlEVP2vmI9vUBKhF0BMha0nvH89g5rM3ZoXL0LjqeTMSdzQqIM1gzWFUwNr79xwOtvXhnRgcirx4x1lxYrPTddMp0JhQEKDyfXTZMTcqJcvn04m5l8YGBsIKKx2T3DBge6tkUX26NYYYuAIsuFACYtYJFh2beIJYzF5Uj7xgO9ALTDSbKMz9Tx2F7bDEI4VoGUR+tw6VN8OoLzoGSqGgIcGTbxmvUJXpkxTGxdPMS/y1pKuz6VECSyhyqIE8uLkQCKMht/HmBkM0ZwtRXeHo6lz01kV3zcZ4kjj7+HsOIGvbWub/d+6P+eIxlMuE35wDD4ZMEAJpPBjNMEekZtM83PjDIsFd0mROY3bl7PxN7XwSAhuVhdc45V5/wNdlLMbbd5IF+PsQbngG3vdbOGPACJMTB/416m2jM325VHmPdvGYN4n3hd/xbaArZ6GDPDrCNwBkVwoXM8sdFbiD0S4JMDqYlM0Dwn+ztAikQK9mCGQS7mqIjKAXZWYGjaRWQVZcHG0oh/0xh/60jXoJLHQR9DGNpWGiW7IbajBKYIsObDevGgjayDGFGuDO8yOUqYKUqYbUJjfYa2YWIDpoNlkGhmsxB7yZ8x54ziQH9i05CB6mDZJHdy+li7MSebNRGTRnM+B6OJ3cmKpTOumXGav/AVq/O73KKOAFx7N60tf28AM71V13/xctzWDeQf7FKbnNgVgHf/AQAVZ4GdB8hI242qQHMHr7rGoIHqzSj0sPWk4nY3nPOLuXFmxIYdoYC3KN+eH5f7yvbWZFeZwznLR/xAQjQ5sH0zGS4x36OkbGzFyz047iLW1oOzZTIuoDps2rzrzXsu2q7a+MYyGaCBXnyyv4ZNbVKtFKfLVlNsnsfz8+cZEutkMIiH3XM7JDLKOaYxvP98ND7p4v7uv9zPtb5ho8EDlFobumAAcCxWatE7RmKBuIFFTcCXGLNGbDPvNEwtYtLi5/ac9kzkwOYIEhH2cnOWxkNsDSx085rt+/weYiov5jj28eXfOhryzH3+kJGGgTsNErQvcOboLDwZztPvuTw7wn9wC+0aKZNxqm4v759Qw8IQzCYBkxeg23udT2t/b/K9FGyge+cxMNfdZnk92EKEAbzz0I+7dwbf+/zIuX8pxtir67/eF3MCySZm2F6KYR9j+w82fZo+4/01GOD2YCTrdn/TNEnbr4rYaLNfaJxgkzly7/bm6/yz7WzUcU4OLSvmzfuCxb+RYhg+frxic+7ZzT/cawjfXBHkhngtCCilYL+3H6besLaK0UH23l4M4D/GJWKU6CKPxOiiOK8VxdlEh1L89+wgVze/gWnmNvx5COHnYvgxSoQk6mQAhaFkltQVpanBRcZaL9FBvjmDWpr5vswOudPwH8zfjpgvxvKSEaruHzO7r0sO24zwLNYNLL5T9ZhVQcpODuARe5IPZEgwxJsTJzeyZNWwrMAogFfgZdp7ekCmBCt59nXosgEQSzoA7pNpNt1XZETzMGKLrZKXktu566XWiO6e9rnGIppse/HVLpoATaCecERH60DO5p83Zx81tnOIkZGgyHDqBcVjKZC8gY83DIvTLCmc4ZtAZYFm65qpQ1onAXkP5YRGGb0nQDNkNUan3p0BbuilQ4iwAmgiOLeO1Ffc3R4uxvT0rOH4QrDWhtOzk2EZZbFDnRO4CCh1rOczWm/IeTZdgvvkwyK8BMzsvaOu4sSfZqXsrY7EIkiROGFZytjbQ2qnA0wHLKVgV3boWTwZKuBafe/KANL0wqZh/DczYbcU+45tXEIz/hvvUGOtbiG+rR8/fHBf1x/m68sCxkR1BJqBgkMVyBmQMMpje1qQpgqR5mCTMSloGCNAvPYWHgwQJqBErr8R3d6s64dtAKt/t/bunBi5FOTd/uF9q6dEvdOkscRtYQaA0rwLT6uWNd8ddhN0ADxb1NFcmDQWHzODdrshXqcwrQ/L2luXCHt+Axt6r4AYkOGhkxkQsixJ92xy1O5fdDkMsWRHa+HlcERk+gV+yEkYX5+jyHJHZ48BvsUilxl0kNM/w1G3yi03mN4ul72ONucEJR4irL3a/LeuRpmPA8TXiwWh5qSbuOsmOCUywyUBgkUXGEbm5Iwq0yg5V8v9bsU4RQRVBGs9De0DItMBkC7orRmt1uvit1obMW7Jg7Kp8zB1f9jnqju7J7L+L6Wqb/4HImR2ZoA0P+wV0vmiU6t1j6Rh2Ho37ShOfqhKBBWT9l1yATMN3ZXRxrwJktjzLAyURLhaCjITduzOkzbPcpuuU8oJydsJJ4oQana8MccwGwuRGUWLz58tHAOBO7SvACu4e5tiGyVbAwFdNA/2ExC1bIwOCtDLfwwyAFhDKJvs8LcmCkaOV5ABcQRzEjhDZbGXh+ZdSRDJvtAtY5vZ9mMKAw9AiZGJoer7OefBGglwnZmgvaH2jl77ZaANQscEh4OVoWoCsNEVkMpkkYSNibLm4XDjoYMe214Vo3xZm6LVFa2unmWVAfZId1FTGJvuvFa03lFb9c6RGvqmG6fWvz+AJWcRbe8jnLXm4KFlIF3XAYolA7TP6IXA7WSfE/YuDA07IsAeyKfQN7O5J7Ls9AAFYiwcA54BhIEHCbacbHubaPQsEURAQoA3SVGNw1s9SRGf+DBrt4kOLn/sgX98h4lbT9sSNjaarwSTbyRXxjqxLlpjJYXd6c2BG7PdzTvH9VohvUF6tXMtLpogWJzV4x7jOYIR1zt6q+itIkovL5/JP8edXdVwai6ff/ue1k2Lpq12f70bEHs8reiiqGJO7gIa9xc2UURd2NV0BoV8P0DMTiYHTlJo9HkJ7rCfgEg31inx5uw055w5P7j3sLfxd+zzsKfWUIcwEP57wBptPme7Rl/230CUrcACIB879pI1pbB5tkeSn3nG3FNnJ07XcjPpET/D+5UhwTU+xTt3ygSJNxsHcZbYrbAzMZxdGfMKOwfj+RXb92M4DuoMjy5hn3QEssMlHgGyszvI7jcA8pRMO6u47lx0MPSnNH9wOOZTz+bV9eraXqUs4FrBL9GuMX+mbfaf6Rxa/GCvv9AS3PiRhlWZvQ8d2dGIxxPdRDwS2Op79yFwTIOVOe4L4eNvnXEPrtX2ZnKtu0QmgL3sFoMkxCpcLD5p/gy+b0NT1IEFYQOglC9jhO3JJps4DhqJNLvJ68M1rvbA3emItVbXgGxoImAnCERDFOkRnNsu7mrx2/7qCpxNt6mtFce7E/pasS4LHl1dIS177HaWxDx75zwSQMHGJvfzhjx5zDkP3xgwBlZk5oVMZDzKu89n0zTOasni631BrRWn2tD6GW09YSkLckk4d2NGi1OKGQbqpewJPlW05kx196MZph9Xdt5QzCsrQqcRAfAQw5uwmuwIMMrmEKAnAaGR2zzhD7IKq93iTCklrFhRtUMqo/k4vSysv/rJX/3S/fJhu15SsPihuf7of/QLX/pzAvDmP4DvW08rXugtWu84n62ze63VwUC7SmY8ur5C33fsTnniItgj8Q1KLtjlnTO6BGW3w+l8xpPnL1Bbxbqeh681NGIs7LTzOBdcXV3j6upqat6pkYsyT2ZtkCgCKI+SS9BLfOqfB9eXyRhzGvBw+mDxBnmgA8yBgZXKkMhgnxJ7CRSRd4TDAMVMABYOPoTDZsLv2o3Ca0bJywBUDcjKAb4QKPEDMvjM2ttfkWmM4DKeLbR6BIK1NS/Ps2dNKer65+FppXwWaPQIctyxpxgcsizDg24P7igq1I02zbFwIx9ZicgDRJ3yxft1cy7PCM4Dz03phwffQf21w9lKMFqtnq0NVlyUlWDMgc1oHKC0+dnmwI/xFRtDEZoimu40kDvdIT4db1Qll4/yg8+fJUTyBQQO3SRMQGEGIDEewa65RL0DpBsOiJeYbYOFYLpZwkzHgSbkOlyUhvhlMA0vgkgHUS7YQf4UTKbr5bZjaPUZcWgGrxO1999vwD/2Zxh6Y74+AoCydtGKlBRLZhQmZLKDl6U7i8Cdicj0EJAgYCWnLutwZBTTITInEKMsd2ZKaaxBm+gOFUaXavcnAMhKEa0dG7mDGTZkMpFo+/Ng0JGOebP/Z4LbNnGxssxJEWUDBwIo8/oWImNCaeIBYiQSyyxFsKcGlIGBJRGoJMNpnRUmomjFsjI9FyixUc3nbSFs2HaPjxMm1ok7nb33i4zvdu63YPF2fW/C8REsq1jpXG+rgyUynPcQF47W5IQOaAN6g7RmAvkbzAQ6s03wzCocMAghU2BmMkkaIAr2MyH5mgUxEgEiDCQDPq1LFHvTjoRS8ugSnLInWYJFp1bqkXO2eQGGrg68pFN8nEQm0AXVQaaZ/Ji5wel+Sj/Bo/T5fnuLByXjFJvjPpC7MWhj9ubbNzYa8ECLySVFNsDVAMAZIlYiKNJGySJ5RjlOgHlHGJ2KhkiaShiu+cfX22Tu2Hg1USTuphUnbZwxpi3Ew4ZtnaSBvgx3TOZ+Bbl2p+sPteh619F6x+lcTS9Mje9pDELyscE4b0KMPtauJRMMMMuSrFTA7439nqLDlgRbmBhKDarFxtBt0wg4L/bb5d/3r+E2+B7cNneBBuPkElwbZwLmXEdQHWsmbCXFGU/WLVfHd+pYf1tMc/yHApMxOc3NYISRrdmwpTRqdHjzSXTxt2V9Zaz2uM8Ax7YDclnCdf/837AUHwzovZ/4AaYi/plpjFvYuGDXj4TguHxs7s3pq+vVFfqi4bNvL/YKlGDezwQsbV4TvC56aPYCoAXBVE2s6QJ4apepn/e9i8m8bCo9Yt/bP736QTG0mbbNUHQaCvexCMH8FCXLuYdmZDA/xD6fx1lsn8e4/NyRSDf0ZQS7AAYoZuMDQOc4xj3mlKCiSMSmB1kbNAEpmUwJLTtI84ogb2+fcvE4w6VdNGy/jKTKuVaUWm0O2J6ZyVj7wsYegxMIQnoFlL1cy2MLnx/iBM46NNzgMxdJkMQJCjax9bIMuw01drM1+rm05yICjvgAGCAoU6wYryYITVXP8gX4SOTxMdn6ILdj5J+f2Co7Qk6iu9yLBAM5MaQ31PUck4G6VkuarQ3S7cN4ZiVeXT+Pr9qaNSv0JDR0UxUD+NrRsbZMCkUvmItM1gwmuV7lUkwPMOeTlz6u7lJcyjOBrRt2KQX7K+ugHMx8ACNhkJz4ohz7CyMm9k8br5+JxS/hdH2Iri+PMSbbUi6/aAZL/sLh5JHXXCtMeJIZnvmI/KZdqorWqml4C4+yRcCzj9bKCQsFs8YyErU2ZLWAvWRGSvkBMOa3aP/Po/hwuCye3QSEbkTPdUVS1wtywxwlVcw8OqCM7IovBM4FuYTAqD2wASOzZbU98MzEk2uBxAl8mXWeRvMi6PEQKcC8QchURWiDEFtr2gHKMbnj6wc/M6R21HUd2dq45mEwnW2j6li5aAQwwSggD0bt0exoioYmFk8M0rOBC575Se5M9G46CgL1eIxGqV60FI768jmnDhwAm82IB78He9ODTaA6gzF/XpqAFgVbYbMGl6uddXjrJrW6HaPoSISgsI5yJ3EWjdjY5Qn2hnAv4KHECA7gwJlnB6MTljtr7nqZYxetjwPMIjK9usTYJzIdMXI9jG56bBYgetkke/kxBAkOjEmwJCLO8QCcxBtUuI5cssyWxEscGFIXa+8dAxQNPSvytS0UczMDNdM382cYjqiOMZp7wL9wqDoqGM3XPQGSobJCSaGSxtpMrv8R5ZyZQ+fD94QCBDGHsrDpWHlHPwCusWcMsS4Cag3AXDMW03mDiSgD20azCtcVCJaQXDjjGI82F/DWxKp/xijjuAeK9fWM7kxVYFtGZoOr5PMhFZCKXs+oa918n41BrVF+2cfBl31NaYADyXKcHPvF7VtieBc3hmaGaoZ0m6fk712WBYmTd1czloh1EtrsW9/vpVinpAGMeSZV1FixAl+TG+H9AMcME5i2cgsDGAvR7kvJ3i/BUFbAqYzYZH3GBKkXBWDDvt2yAu6DY5OJtE02eNDk7GNbow3wrm5jT6hilJ/GzRPgil6jdAbaYFHSBMlG8wWZ4FjorogCTMYWk9Z8/qbjZAGRszrJRo/8BoJ5F6BY6GUKTKez1o7arHT9fDbK/+3x5MkES4o1No04A+Dg+0u9zbkFFsHerrVBcoeWYkzL5CLipMNWsJrwdUUdzozIAtWMYH7JS4ExdWDu5U7al2KA+ULYzPNLfr/53f1ETbBb2cc0zjAZa2xavU1IPY99bFJSdP8Fl34EjX9vQTEMUG/7/bZv3Fbp/I7xrkFbds0bWyEI1vXgpmz3xOYZ3fveDjBAxp4012W6ouJ72gLgOGDmWMfT8uk50h/7XmumUgqYjFWiIjifT243jamyLAVvvvkWPvrRjyK77MZXfPSjuLo64Opq79o3E5yLSgSwwQpRcrIveTLgffxjH7CXhkcyIcY6SHdUkuuRpmnL/eKUPVkWjWkcSMgF0S09xnnYgkh8pvjObIdpMF/JWOfENJ5r3hTGzy78SxpvRQDu6g0zxtzCxeZF0LqdGdKq/05Qe0Vt5+k/6saXxNxTwQqcrGhFWxt6mzpcXdrwkeJ9kVRobbKzCQTKBVfo0JwsEXbvIqZRMjnY/tEt3LP3Yf8iX31/38TaJQCUCEvOWDb7LjQsV11BonCvdo7vdg+rOovUtkMT2azve3slQDEQrNHBtOtdO7pLpcR40oUfB/ePBR1eBeCVB6pTM3FrCwPs8aIFAED1zqY5WZIz1nhdV+QCaHHmb0qAAEwJp+MZvQvKkicz3J8h1lSrHWcBjqfVgTMnIzABKSPlvTHEuEJrNc03wErX0mL7wv1wY8c5s65YDDTjswmAWXWNnSnlkEApIaWC0+mEVivKYvswuv12TzSG/nSMp5k0Pzdhyax2XmMQLXZMadgK7cZo7846ZN0srMwomdCrdcbt4tIw2YBOU/7tWF3GQpppwbbW0M8d2lzbTB82pXh1/fy71rWhc/VEpXcwZ9rs0yBgOKORPN7KgJ27QaxwhXIi7MoeAGPJd6YLf2ZEUowxj2iFabUuux2ub25wdX3l3xdgL1nSMiVkJ+L0Ib2x8SE0Ko78aHLsYGvePozXBwbGNufxQPpDwwYpGTMhjI4CIEL20keJcofeRynekq3zSwhQN5kaRYQQZA8HVt058cA9sqHD2ugIPO9fiXiUVRkLKOqiER4iOEAbCvqfzLIO/+zhYvphkHO+cH5FxEs4jG1ii3Uu5gFe+D3HYRQggYku8wSbRlxrjo+RJSboZjibB+YjO2SfHbRrex4PpGQTMMFvQzx7kkxkPN4voXeknuFQY8UFVRvVBPc4ERJZi/DsIpjBcIliURVAo/zJnz15x7+0obuT128q2SZLXnOefCyIFao8yhYj6DQnxZ49ZyuqyjmPw1VFIdzNaffXGbaiDtq5Uxt0eRizSkctPsa9RIfK0MWLoAI63ZhgTIJoBOAANvcaa4CG9pjEPfkB3gHLeKVlo3fndyMmRDw0G2DjG2W1pi0mYDQbN7G3EAHWCQZO4+ahM+bRKNQFlqNTk00FjdK85nucPdhQp8/7/4E5mEns+6z6GCpCB82WVTjjEbx5sM0TzAxDo7YIx5xPsMPnJkokwSYwbpbCnXr3OfxQIXSQdv94OwqCPUqhZafW8IESQdgdRyYsJQ8wq9VqQVjvo9sleXAXtiAC4gB4s4OcwSrRoNHGM4b92Rx628AJcDsoMkq1pVWgd9f1Mj6O8/imnoZ/tjVQsG6AmSwLGWuVx1nlwr+9TTq/dmh3BheiyQQDOQAfB4DZA2uK+VHbj2RgPfses3IEY47lnIb4ftje0qwkVNsyA36d546qQrtC1YOEoadkoxQsgDiAzeb5Ao39aqMNuO7ICA4JztKKSHYygcYsxJ4dCRGP+Slssq3KYWfHup37OzTCZkmljR2xZ/mYxpgmMjadr3CIs+uE5n0M8dtNWSQ2YCE2oKw02xdtrZBWx3qJcIxidwWz4v/D3r8tS5Ik2aHYUjVzj9iZWVXdM5gZDAaAyOED3/hIEfIb+C984qfwkV/AH+BvUEg5PHzCAeYcXObWl8rcO8LdzFT5sFTNPLIaYEMoQjZEGN1ZWbUvEe7mZnpZunRpfjVs1tQ7lwWkAYoxHK2PyRhL9ljrtLzmigG22lctZIzHflUrQLT7AqAe3hgx+TSea9MAxAhK11pph8qY1zNGyBRkEh+supHBXN5DJufXZ3p9VrFvMAsYcvlpYE10XuzOKxuQAsjruasr9yF8tsnn5DH6A56b2VEtKW5/AX3xcgnIoDi/6E7wOxv/6YPItHRZtmUyXua7XN44gI112OJ7kn5dQtB/sS/WFciMR1br0IpXZrV5+s7X99YL2JTHjUdWZg+5XpICRRT/jp+BpkAjc6cmoNIeKz4CME4F3gpqe8On2x33fcfn0vGmDZ+1ohZH1Vh3y2Jm9G6LTN24m1y48wn2xG3lgKQiBepR/Al/xlhWoS6oKBNcnkBGARP6yE5YUEpmk8/jB2AKxquu4T8SjHHKQZQZa6SLpn277KXpdaJAMP3Qsh+I+H6MHrbGV4IPgpbdTzKW0OfvD+lo2pd9iHXK8DyfcwlhccECNgYUVmR+rzWD+QiGTeQFLjDTOf1YQ1NpOMdQlbLB645fvHxNXSw1fdIC0HIfJuMqbeLLBF9IEpchIjiHoYWcACDRRmzolkANFlAVPmb6HFmf+z2wDlAraWoGgc9Q4hmXbQtf2CDDgWEvbUx5Rjzu232GRCxOhk8NNzm1uq5XkVOPM86hoLxi2ypqdXz5dEctgjEaSt3w9nZDrRtlPiDYIg4fw7BtcRYK/RfbQndsKtiUzBMOijkAH5F4K7Tu6Ldt+tVuZCJn0WMo7YLFerc+IGLsnsAI9tSlhRGYWp2jB2NaJQaRCN6PgfNo0I8nknkrYM5Cfd5cI+HBdzBvdcPPnaB8j3Y3rWwN3/edOZxQRsbGmIXJHOoGd4SoCttUW5v7Y7/v0e5bp8/wGQvybPhxAL0DqlD//2QKyP//9afy+jd/+z/i0d8v+dLl5ZSvIDu/xVnNqfVpuchq5QR4SlV0pyTU8/lA652FqYgt11akP9i2Dbf7HZ8+fcL97Y15ktkcDFUjhq+1huROxhlA7/SllN/CBMRF2DGW07R77//fW9D/itcfDYxNgxnJ/gh6nw2bjIDrz9LgBOB01bkKhLNGKw3HYwvgA7AB95yOVTmRBSnsnoFifoAsh+JYGlzfvbLFkrGVw3VdR261dIIlgkjH0qnKqYz1O12gBIKAxRyTqQPAWE6D1bOwvCudEAsoEyabDIhXkDodnAjXEJhBrXtU7QBcQbHp3OPPrKTYEm1OR6G4Jqtrio8niMaxerDhGO5oOaTAHTdXbFDotvH518WCYoQfE1Ry4wiYxF4CoqqrNZVCkOGtQz9NRYNJQPBPHChSXozEtRqdrLdt2y7AmGGITGAs23eSQ3Zl2K3K5QwPY/1DVy/ALplflxW840KFvwT/nj+XQeKl5zqDlVmFnYl2pKpaI0m+pmYEdinkv3IXCp5HmzI41UViXdw9hwPFDwcoJqwWwA1uAQQIAFdojcA6Ey3D1JwrEHgBpOT96EzuECO6xTUq5WkQSYVPrGOuQa5ftpdG9YE/YnOR/PtfRA4L4NQagwAajD942BK+haSWmbNap55JSSqVhR6XRXICQKQQGAPB+63mlECZe6G1hi7ZfuAhtbhAECBaM+TS0mwJQtnldl7bsfL3RbIiFL+TZziAMR8dCMF7gaFIiqg65rANJ9BZRGHqqAp08dCS87k/EaCYJJBgvtYncxsBRVETUAaD7FfsID5fQCYDTwJSMFhLgQYDt25bBNll3je1uhywbQEDkRzkAIHJzvQEWxe0AxBMsgwmsiswL0+SZbrO+tyI+UPXL36fsCTgcbkuYB3rleCUl2u//kntEA9B/d7Zxp1tpSJlgmQlqn2GwmejtEEjULhrwWMGUBPcCX+Z4FjoLcJArbLeJ0Nv8pMuCdM03mG789+v7YWzfcSMbDGLtsqYesmWIhZbRpzlocky5BmuZsAQnAGM9d5Dv2754d77ZGNmBZIT3m0+Pk5YSzuadoPJKoBoMdCZSGdCnk8sj86KEONf/bIlgBfw53pmZxIbrGRiC2uP5GS1BP8ZtK6NtR7VBbR4AcV+uRcRAS0QcK7bBXSi7dGIo2aLNJZ9CgN8CagTxHq1tvPZA/Os5c/JfAvHKr7JTCznYuJ6L+ueJvtbvjtukj+i83tpE68/nGsOpO9njJGMQHfqAeXPZCW81A2qdbV3pW+/hDIZo61zrfNM+cv9ZEHTotCgk7WT6+w26K2G0RbG87ly+/Lt0o77GDGQJABNWc8uOzgAAmkOss25t1Kz0ZD7aD2fy/PPJ+lrP0/7ltPax5jxtcazSHbgdXDVXC/n3l7gYtjn+Mhk1pWY0sZ7iRiwMh6nT+Aaj8HBS9S1CU3VuF4Nlh1Apo1AqEtc/3Bqk0zlWrPdMPf+GmaU4NlcnQA+XhhVWeQaDX3k3pbJduxhAwLJiFg8nsXI+kLuLZ37/hLZxl8EhS3OmRmxpRJMqBExkg9a8OHBRve1n6ZJ8+Aky/qgdeXJTL6cKXeM3nEGK2m/7dg2PpsK4O3tBlHgOA9Ortw3bNuOre6wwesYg3tj27gfs0hRinK6dK3sWBDanRbal6pgMXIAXS9+wAXdVpyFitBEBcZwHC19hIVMiGHq8m4BTg3DGI7Hg1ORa8psGPDRDcfZgeMd8B5avtScZXyNuc8z9u+Nk7kfjwfX6+D7lgDF7vc7SmWe1Voj2zGAsSzEiDu8D3jr1Oocfeov3ntOUqxzj+YDnf6lH5DWGBv4A397+z8jYzpH+L5SILVEHGV4/zhg7vj89gm1VOz7PicZ5454Pp+cyB5dT7WS8f92v0FLRdnvGGdDPxvXwTpuUQRuo8/cs9SK29snDPBsnGdDa1lYXn4ktUEpd8PBUjOWDr//7TjQx5h6gQKJrjGSO0Q4+Xr4WN0AQXTR0BLUtEe+/GeeO9rS5QfNHD99Af5P/4fHiy353/8fv+C3X4P9f548QaXAQvNvOMEr7QU5VcovZ8si1p6Di8LvZyfbY7zDWg97U6JoujRKW5zL1tu8T4Axo4M5u8a93radQHUQQJKRmAX0OegUK76tteK277i/3XG77VTvdaPuoQi22AtXezljD1ziAVwMTvx7+pv0G39qrz8aGJuVFIngaYItl+Tg6uRCC0hFUPf9BRRDJHdwBuojRswDFlMqSrANCgQKK+EES50tZsVsGQgwAOjnfxl9THbWy5SwCAjzcDGhwwyOh7OKmpss2TvbRmc8mWhuMChMSmioAclUUR+B90yrmle0ArxoZSmRgCTLrNR02FldXMHL1KPJ9wJ/jgnWayW7RQX+bEeGydi3DZ/uG6SyXSpLYT6o85YVWh8KHdG/PKJlK6s+JcT1UWeAN1kacdRyhK7lspcMdPn8sqImJnNSXY1nLR7tUYOBZxG9JB8ZJKdxE6wlTkq5QmowQ0Ibx90JzmXgks8BDPZFCiBZnUHoTdkvAqdrgnjZZHwSlz7vMAVsKYq2HmG0RJr0NXh3B8ZyTWm4Pc6OxvMuRWOyDvdjfg5gGOOEeSP4LBKsHMEWVdISjDDua8QQuEhMHLMtQ4LpmQ7EMICg8MughsOcKigga8kZmPNxJI02HFME95n05WuexgAOk703ARGLVrOLA0vAMDkJVQtcSYn3CcCFAfb+8scdgAlEe+g1dQBkNxWsBKlA4FrYIrltKNVRKjB6rG1RnCfvf4zUGvQV/PSOVIvXoGXJS/V5JShXWwb4ah3Os4FYjxBOd+vAaHDvBDlpnCYY3yOx1bAtKDFtaAO8D8AMHT20Qrj/dasYKoD1WL+xnLgqAea49mkbliWbIEFYedTM9kJsmEEX2ylK2Tje/bZhy/YLWeLIuec92VXD0PuADqPeiBmT/lLYcnxhdTKx5HKOTGDjfGtZdml9Dr/Eqq5GQpb7MW1K/E48n1n1D6PWPdtPtxfwYfnIaEsC7wmhzZbnUUsCriHWH/qKqfUnHsWM9MOTn4KFSXveN6/P+uCgkLnfonXNgdaeOM8nzAJkdeUZkxV4vb48ZM3SNmGyCt0pa3CeLfY3on3y8kfCy6qiGc+kgvdkRh268zhyw6CUykC3FqAWBpA9E6RsOaI/cgSwERBcXsBsT7SMTV5bt+a5m3eYAVvubZlgystKJBMVCVDY/HuCY3H+LJ5bnmcyxuL9hYW6uQl/sezzAL1+CYh4ZdmPjAMWEH21s3UBSvB57Veg9sUPBnPYZpgu838v2TYyFkxwNlitF4kFD9Ahp4bm75gZn0bEWhM0+AN7T777Nwbb+bwu9hMExhKESBs8JsOE7R9vnz7hy5cv2G8bY6VakNMJJ6AKFmR1gk98/6P3uPfVUkzDbquV3D3kKTBBXBGKFQvimHn+Pn83JRJKLDH98wWwmvGqTONmkYSYBeBbDEUrac/FAzCKODvYX6nv6uGLk6V9iUgXiBLAmI1kosZZEA0BeSB7DjkJMvxcMGbTQjlAKYNI3GrEg9t+j8/WeXae6ME2COZBCpD3BXCs7acR+zAWv+11gi7yh4AxyWEvBWXbJjDGJJw+bzjBvnxmE38NRjli7UbkM+aIhCFfkeTXfI4SfkFe7UMwNeCAScS4iQ4AoZcoU6rDR9gH4f7/OA8Ajt4H+uhog2BK7nUAM1+ryZIrqTbms5Uv9YuynbOG/EqJ4UPXafPv71/hbrjd7oAInseJPkaQwAxmDcez4/AHjjO+F2egtSfgNuPnrcSUO4kcorCLqKgEQ9HYkthjQmEhM4V545hs696XDi9gkBC8Nw+mYx/Yb3tIYyQrlSyW241yDZJnWQv+7Ne/An71Ex6//0eMfq6W27Avk1knwJ5tkrGmx/OYLY7ucVRVJyimqtiuxRPzyT62YfA2gLMtsx8HsqcNUBIZ9tseuq1BLLEB0wI72yR0s7jssb+DrVkcUINvAvc4A8PxtAZ4g5wHzBzn6LHRBGc7McYIVqpAzihmPSvvabuht4bzySFQ1hqZfiI4Tk4s72NAa8Xt0ycOsBsDvfXJLl82f62zu0/77bEPJRKyY0RMOsYEcjRz5DhvI1j0863jrJcLeBaywss88Dvx+Ul0oE97tIJPn19bVP+n33zDb7/mgL2kDcsEA+lDgOIVHKGxPPKK9AMMk2DWp1+GQ0pF1dWJNf/E7+5lw+aOW9xnhjWzjV+MJAAnyFzLpQuuOlrv8IN2LGNmxH37GNj3nWyx2w3btjMHNoMWkMQA5pZ1K7B3tv/WkCPoMbF2uKNkji9JDljTMIf9t84Yk1860Uxe4gcuiV1+k1/XPKRm04hQiwph4C5012Q7lQz+L+KYwSZZhhCTTppT1P7g6yXWkqlplKBY0iGI0EvIzHg4jvUGmWhmcH0FRdwpRAmQnZZVG0wxs7WOV2BsitmqhA4Sd2eiw9fDvhhyEblEULYCRywQ7RJE5OMgkp3T6xDJqExdr0ltiwBWSpmHRgVQr3QivqbVTYN0aZsIf7+ea7QRTpQl/l1i39BIXdZUFntILKCU0KOAatz6JdBArEkGFRfgYdHY11N0vyRJsYKZLJjEM9ZVpc4FfGFKfP9M4jXXZe7RGU3NhIn3Hdpg0RqQYAOyrSqD5mlBLZLkAMZEAu+QPBaXczkI9oRgOYHJYPDIYgjl81hJXoy0dlyStZV4IXVOZiKoM6jQ7NuMYN3jnMFHtJzMHqyZgwFrLWY2IAleg14rk7bLmcmEROJ3MuHOP+mQMsmB22SNJfuM+zRBAwutBwSkkzaHILpE8JYt4gQsU0Cd76fK90g2EIBVDRPMpFL9dUDDlXGybNolQXQHCwSYQIyFjg5sBEMkx5ATGONxSQBLp91EUcBY5Rkagbd47B2JliWLdpVo171c5/XP5TRNkfPrOcgHTDMYzy9ZGRf2WCl1ajgKoq3BHY5oiQtWFceFD0AMagT0RBgoStHvziQuGiaYbccimEK2L68oRhBsuF435u/NM/L9OsTfQ1ZbkycwcUkqUieCz/PC2s12XbmAYhPEsGDxMakUz32fAE/6k3ky4kj7bLVYTIdlgxxMpvpol+9dznmuyXdrdX3uSLuagbcRuMzOpCvW4/kF5R7wqOTatGVMdHpfAeAugprCyoWcJ6RdEr2AMQb3LE7h5ZmseCQ9U/yd52yevfVzV9awTRN48Sex5/PfXtfmD2yt/Mnr9SHANFZcplu8Bsz/+fe62Io41nm989Hk86EBpf/NwD39ZATfs/1W5m8iXHgE7Q7xa/qQr+ltlouKi8iz4jKFHOZ9v4DevlirgL+s839pDV7CzAkYeST/rGD3Hu11Y2mC5ve3bWNyWUvIVMRejv3oMj9pxhq5KCP0tpaPlvARydRbRTT+TP7celYrNgYlG6JbYG6pGSpd1uay52SuF5BFwdRUpPZo2B9NH8fYONlf1/VQ1xWfYV1f6lSuc5Q++mIbwx9mDAcAWVhIUIbxatpXzPiuaJktoGRUG0QGVH0y9nKvBNyNl3Ao/L5Ppt+KufKZ/uKlys8hmsZry9hwXOxUnvWMyTMWjL2xhlSFzt41zp5+Q2Ktrp+TjJBkvIXEzExMba1pNM9ni2CK2HPtHWdrcPgEHhJwGMGMTHD2GrNOce64xRwiNoa9iG8no+/7szh6Qx8t1kYDVPMp4yHwGRNljEJGpqO3YO2DHQ01cwZRAimFLZrMmwbMJOQ4BqyfUNQIx2zGX+tP7CsYNCaPJ3BCIC37iUfkCiFxI8EKsoxhgW0nsD6OHf3MY3GJC+IZQCSY72WBOeDesE7f32PIQaC3gCgkNe4sbOsIHyb0826YE5jznPbziNZPAidbtGmXUqd1MC0wNYyLf3bxOfCGAGe2oofgiBYYyNLjnmab6tHOPK0Ynb661ugcYEIMPU9KFNVBYOw40M8T1js1fQU4DwJjbXRoqdhHpxbp6CGXcAXGcp8unUfuz4bUN88cYSBi/Gj/yeLTyguWbEA+l9i0KH0VbdJDpm3SzAevPjrW7nFuAF6BsY/nE4/juxgpzrnFOkMyYrgUw9PNiqxJ7WFzCY4vG5RZdf78y99x8QXrvoHFuhN1iPkExgiM89pqq3A4tOslt8O0hXzmZBFyYrj+Iqa6Sn+YkcGX58RCR9zibFoQmWbsnM/mD3T5/Sm8/qsYY0UVNaouKHRGpkRha2FCMCf+wUkDFLZ9xJ5GQiirgshWn7dPdwCxWQDAHe1KmZ3BGmaAs28bem9oJ6mx/7lFdrClI0EmBk/huLGELBmvOBk7cchSTLIElZQJtS/qeNEIILJCUyZokV1dE7r6rt3m6ndKqexfjz/b7LHIgNGQxetEldMIKrmXEOEhqVpQpFCoOYx2jqFXLTSQoMFso3GsMZwCsKKTBl7CUelmqGao+4YRCdVeOBq5lgqVAh8+kzWoLGAhvbliIf9x3yOYawo6WvEFFCIcx4SvYu8E2jIP2aqMZ0CKWTUrpUCCBt1toDvFptkmRoOTk2faiPYdM+ooFZ3tlTX/Dl25bKP9nvWT5yR/FgCdY0STKhaCrPx5iuN7AJOOWgkofQpaf0WnbY3NInCIDQruj5jO5nS2pDgrz2GtDELCaCU2kpolSI2xGXz6TKBzymoGsBk0QC6BZ5wbRPBj6GQXSIcq23KlGKRUINqW1BsDYC14megoGWgAgd4BUZ1KEEECqM3EkBhLOrE4ZHULodYKd4VQ05n3EoH9iOTBzakT50Fntw6f7aAZ6FNDLcUrt0Lhd1WBaUWZAEroiniI9A+b+2+1RMU6z9tc4JhFYvzCOsT1ufj8HLc1gcrNgkWZwDXZlKl/s5JchRRSyG0YhlAcHebw7hTtHRGkgeDsVgvGYBBUlclHEbAVdYxZUTKncHpS/tOulWixK6Fpx0CELDENOreUMp+3aA0Njxj17o4+BIhJNxxgUVAlGBx1zLZlUcXtVlGroha2iBYAHhW47J3OCrymLdFcIw1Q1+Pcy7TLAn7dJcHQFeBc/5gbjueTwehuM2hNbZZsN8pEOfUmNYKoLbuRSyREbpM5VxCAm9QAMYIdUguKbahusMIJoUND/zAAxdbbYhV7AP6xD3s/0foJhs5pkwxAiRx4FcAUEcxdKpNsd6pIPbfeDefRcN83spa1wlVQpIA6Xxy2sm8bTmclMdt3slLZrc8kbrZIZuAIMmuZtMXvmGOMFnZEGYxZwTAyCyUmjKqWWXB7BW8vL8mzudgfI2YaLECNVovsTia9cVpnMD7PapxMin0LbaQb1Mv8+VzzBRynrecnWvj1jIccC9BYsnlph/izM+rGwl/SDmUxMr95bd0Q0N6bBqga5jf5Shq+VTSN9Wp/Sj5RMs7Tz1wBpfmxiKl6LvG5bG/Pdrwxxnz2eTuZAOXLPFsRMXdpLRV73bAVskdrqa/AjgO1FNxvN9zfbrh/uq9CRyauRnCqlAS1gZxmK+Eb0q8nw0zU5z1nfLhaSzJuizUomC3C7rka8b9gyNugvm3dL89OuA6vRdI4OEYf6HlWdJABamR5pM6td04tHimSbx7gkEbB7AJk5bOKWC4idoZxl3YeLm3ux2TGKdCVg7Qki4S81xrAOFtYWRSZsagDwwCootSwvS4oW2VxtARDYbIBDSPiVpmszvi7O9r+SzB3f7vD25MSLa3PXMCcQ0PmK+IbtfQBs/ExzuDaj80Np638wS56jkDaAp6y3jt6b2Th9I6t3GIYTXjtyJscxmejSubLIDMMBmy6AXD89ts/zevPn02G10jtSrCzwAURI5It4w40b+gOAGHkkMn1GoxjTGrgyiL5dqug/hcL6vvIPITxy1b3+Tx7D4H50HFt5x1wZ15SCm5147WAMixadGqStfMJ6wN2nMxpdtZ4tw0YRoZkLwpzYNs4mboUhbvCCgvnYxisFowOxiHe4Z1gYg9GfzvbtKEaOVv7Rv97Rrsh4zO5gIyIGK/jZ39wnQfjsufzyfbjABb66FOCgv5L0CdgsJjNTEmCjTMGi32XTqT3jw/03vE8DuaG20YG3VaQ8jhubNcbYY09/InBl8yBp6BMghd8fio97CrP8zDq9k1dZFmaz0gQVxDWu05QJFv1d/B3rQrgBb6TIeqlwFTRi8BK7u3QRw1LzgEi9IcEbHaIOwqWT3nTbdlBSOQCMnP2WazAirsnW9mTyLLwiPl3nn1P57NwgD/7UQEcL/bky4+/wqiaVmHG8/S1kaOIElwMANd9Mdnj48L3hs19iS1xUUR5zQfS7l7JOVdSBj+sz9bXTRVFBWfoipmxUy+L9xIxiKgESOZ4+/SGH374gSzsUib7bDn0JSvVR8PzeMzryu6nq65kYhBrUu+f7uu/SmMsK1EzUQ6tqKww8GStAG9VfBaiWyKwWmBCJHbxXgxwiRAzCZk/toKcDGIzSc9E/Q9dd4JQuByGS5KPSBbg6R8iEPIIAkOHKcc6Z+BqF2cCIdNrJl9JmZ/ijJFYybqmvJaZMIu8BO+lXAMrn0Zs3svln3L5E6ovL+uR1bSlOxbPL3qR850Winu5pjA+Hm0zk/KvnG6YgfL3n5dfceRpkvkZuYZxGTPBUPE5ujpvdO43/39/mPIaXtg4yOctEJO5UFf2wJVlMFsdZ1aoa43l8vOXz4F/fx2X1UjDkIn4TGB86sHIfK42n5UIJy6u6/RIakNgMYRm2QJFLTYFAsigA1C9rJ+8Xp/I5Toln8faY1yHWL8APtxXVeVlHeJ+zAdQmFyKGFwNbMcjEym45StxAhZbcQJS1wtlRiCi9Gd++dFsHfVQi9MCyYle82UrO/RLYDv3SVSrknIdLTT8ufRUycZKIJGLWSLQZLtNsJKSsSrZNghMMCX2Swbd11f+HOT1O1fW2PeATJ6HuU2nYHAGGIjzVYJ9yUlSrqu1WUVhsgoUc19eky9E0IhIEtLxI1rkjCwFjTO6/ATm/TBB0mXf0l/MICYYUxoWzB1jXO4vgpXZLnwFIVRQC/8UCZs07SzBF1z2tWcQEO8et/gH/EeuR17EshEvrKT41rWdjjn2lRUY++96HueLlTdEJ/t65EZdP2QL9wpGrmflmtCmf557xu2VfYh1VjkSPvfrqwGTlxWajmq9x+Xz8yfNGFDnU+PzJFhgIpwqhgRwZWo1ps+aJ84x13ZqY3rYvrz19C2RlEAGxBZgnEw5uK7r/y+8ln1//Xo+q3Wfl70jGVt8F6hqOrA8Q7Ma9vJ8Vlyy9tAVmEjgJN/7+hnLU+e1X67j5b6+A3Ev75XvN/ezXOzi5elf39GRFe3cY9+v5PKpM274/keu13355h9kii2H/nIN85MuD0zluvexPvninzPuq5Vj6K0nW27ZgYiWsDzF+owZp0IQ2EBggfzZ77sJ5lk2ghSzJfwy5VHjExGDkFQKrDglAZDAmGQP10siNBdy7o+cLxYlxzA8gqUFZpeiTbITHD4nvc5rB2aMe40zr89gxsoi0z9DJICaOhNDCsbTR0GFkiiiGRTNtUiN1fXY1vvnBEvafplrM3VdHUgAy30Vrq8vLRXS+VyyYObhS1Y38UqyVwyQ4HTefe7BSwyJ3AfLZsTFQ5D4h0/7C2B2dbA13tdk8nyPYKxRO1UA8dl94y0Yp0jJjkiKcy+YX6aVBhs5Y3+kreHXXTXa2jP2DFAGS6/RYmfJnOaw1jVb+HMIBQdBsIjTx6v/MSdLahDSZNhjtJv5zNpxcJ8mMNZZ5O61YkTM0aNLqJ+U/CgBBnh0xAxjS6MNX89PeB/tJDB2nAdUWEwuSr90nifZTEKixyCNeQ70yqQ/NQuvf54HgTFEq18f4+JY+Kf1pbsF+GrPdQ5rK06t6rQf7o7H80TvHY+YdllaDztWsPRFdwAEeR1YLSRCIO8cfbIP83FY7OeinY906q46RA1qkrUOxnmZD8Qfd8zCmwGzWDFUgzlV1v2LwiLffCWIxB4P2+GptzclWCSYopkzsEsgGfYJ2uW5W/E1Fzb37/RFpuuspn/P381zx82ClLt48ePXV8b48xPX+rqDXSigLte1uGN+tSG5PuHF5++HJEUAp/8lYIy+R4OVuK5GhEXq7bK/s8CL7GC4HOTlU/kOW43BEbLK7ZhrG49MiQNl7pxs6WvM8UICkMyDfrmcf0qvP34qJTAfrKpCL1MZt1pRQ0PKANTU+AFiAkefht430k+3GhVzlrLJQovzMWA4R0Mbgm5hPD2vtsC9BtGYyU+JqobpL2O1TBUtfhbIfShTIyVZX5raMpbB8LrtGVjm+yZKu4W2lmYVNME6ANFrrnbVLIiE0DErS+aGfdujtYh6F7VoVBcbDf1o03CxfzzuToBNVyNjEeGBNJsVAHeOWFZlS0oamaKCWiWqd2WyPijsHAfFQXYKyEZTUYoGK9u1rmaIa7gSnhk+xQFcU9hyKhMAsNIEEUgRihaarZYAJQsmKyj9csiuvcoiNJjzuc/Diblnt7JhYIBqcGlMlzNgItmRk72S2q56n2vDUATzGnAJ4LjhHS4Ga1wVD8ZHRYhOBHPOMcj0CzFx8RCTV8GuO8QHxPsMVJKs3QaFPvt5AO6spNYK+BuK7tiwo+4K1dt0WmmpzeigiEFzH0YHCfVunBOgks0pIlD0YFhWyKbBNpOLEY3fd07jKc6qYO6M4QIpXAOKfzJ6KlIDPIqvB1AS8dV8uShcK6tGYrPbNyeEekTkUjY6Xw9m1eiwPjipx6lfSOp+CSaSz3Yz3oAB1pbdQg8nnYwmXq+owGLIBlShW50dco/nM3zOmNoP6aByr5a8z3RyUxg8giPNyrvMCh3bsT0a6y77XUNDTjWGmUSQAaFQuVOIGHHdHtR+VVLjtQxoaKItLaVXC1oEIThr/H+jDlTUJWFJ/Ud8TslR9wrEQAepbJusdZtJaZm2jq0I2ZIgQnHq83hOtpeEXeP7A7EJkR1AtSorymUAWgj+ZRuikqXJnbrao7l/r/eajDyPNfa5v2XaEXlJtONBvAAkf+iVlddaJejnkXSE3pd3mYCRCWayNwsJ8Uwd4PCYKEaoxPMXJatPy2wVdafvvWpd0WZRY6+dB9p58FwIn+FqS8LrfUruxyikOJ+BSJ0B45rydeNzDPHsUnjdozMhkt5Rzed0YQGirUbgutPGu2H0gefzOdtAtkLmbik7RBDny9BtRCuuYY/nVLYGR0Hd2JKyShu/fCXfaT7fl5d8xw7mc14T62Lf+ErCVQSogLuy1Xzlx3xmWc19vYj4Ge6lLILNuOMSe4TFnLFXiufOq5HL9y6+ct0D5r9f/SjEY0BLBLOxp69Az7xrW3tsPkW/tDPnV/Me5sq9rq1jve+1+n2tfKvoxTZhxlorGQ67KYSzemvcH63Dx5hnn/OqOfXt7faGH778iI+PBzXfLqVEVWFxKROqeG7z+YZgfNEsCiNs1KW4EPeWE3Mzzhujc8+2sez/POu0Abd7I6OmtygSLsCiRAyXw0peJEUyCQs/oRJFNb0kiNF2hwkoBWOnh10M8CnbELlf+GfugWDKJdhgI1mkE+Ij+63QDqgG20RfJSgc4XLN0KyzHXDYBBzcRySa+ewVBjKURx8U1+5cz6x/iXYADjdg6C9Tm7pvkE5GaW9jgjQq9JMaBaSUMEnAbjLAe060L7NovimnPa/kNa5F1p7JoRtkaPQpZ7JtbyhasUX+MVISxtnuKYVTGM0c1ugrbjunbbb2mYlvKdF6V+aeGsNfWGs14isVsttH45opBPfbDfA9OmjCfsDR+onWO57nQZHv1uZ5zKQ9NaJaa/FcUxphm+zPj8cDvTc8oyUObYS2EycZDzN0J6OmR7zan4xtizMbhDeQoKATPBxZ8ElgI3ZzxksOg0fu2NqBMTr1pURmfHYcB/Z9x5fPn7AVap3+7ne/w/PxwP72I0TLnJqnAYxBOBymjT7Xo1SChamHhdgnKNGdFJ8LJJPOYi9hanfxrDiqANbpo4vSv+rbD9gc0Lc+45O1V/nWwwrMlcCoAFKWPXU43mJvZsOKOyKXMhTpE9BMBqm7R5dq+JLBWLZGbsv4W4F5ztgdICoskHvG1phC96lPWt3Z1SLpfxw2XoGf9VQjDnJHsqE5kMQgoQmbP824esCiJdSMOUm2DNPixTR1XHAAWXs/7d4kPOS9DgFwf7Env/3db/Cbn5dvmp8z7yN3ZRQWJItFcY+LTrW6CJBAepzluO6rPvmV9AGAGruq2Hdqz2HbsBXFbSu4bRW3fZvki8MGMNrsPKoXcI8AWJnFmh++fMZPP/1E7GA67ws4Bw4Bub3doDX0y/5ArJFrk11v7pQe+VN+/fHAWN7od0HcFblcGy0rcAKT3LzcaCloOmOCEJ60y2LPqVKZdHiiNBMOjWu59JdH4P79ck9W2Ezmrxv/uwBVwHa+68N3VqAzo/qe0XKt8iIZG3H/bNcCE2rHNI4iF1HNibjbPEIeQMNV1Bbz19d1MChmwkAGZGxuT1R6rM/Jz9agxcfvKPALsEHjsEyc2PNjCf5JVLjmGtA7TbBkBZOLJpvrC0cABjSsGYStytnlYPEi4tfTaL3qM00RX5HZapB7Mn/ezAg84DXRmPnsdBZrXyxAKdt+gwq67iY3YQTG+Wzi/aY5XPuI7zfYumeD7RECwPr8TBcJ4M4gGEAMJMiPknGSfWEtDxCD31HgHbACeI7EjueT7AzFBQjLMzWDCj5Xsz73oATTj8809mIEJNSE4/uz1Uo4L5OLHI6VbA4HYIVtrKzuKCg4nGdT5zlPwCqvLaCBGQDFxfKeRADhMwmvPO0H2SNkxeSMGT6bbEOaG/byHPl3ggnZPkbwwCMRkvg5YXIvEsUXn++1BKjX8fH5v7V/RGROiLruWQrmB31oBnqXV5w5BvBsFcgkRJKJGdeZ1UeJllpRX9pepcBGghuxV6eD1jlVUq+fPoNRxLUGoCvcWxxUKivREkXRCi0VtdYYqsGKHx9k7hUCyhK2d0mV5gpi7Tfl8yNrg2wxjQTFhS2zEro/U/cu1jEbx+atXMCxBCKuwFhuj0w8Z66IDKS4ZitRDnbcJdHn1otWTc2z5HAZ672wAqec6EbGJvf1lWGUAe5irAmmTuYlUci1m7Yyz4WTMcZWl6ymz3/kiZvnUS4aQX5Zi2t1kbbYkccs2dxZuE4GnDcANqKl/FKxDPttQIDAIwKvjlEKCpSDFEJTbAZglseR07ZKGdEqMC62/HLMkX4srt9XoPo9cHSNca7fvyzVum8sICVDFn6Pe2z5nfUe1wB6qZ1grckffK1nlPbq5Zldnsc1iP3Fu1wXBHm9FzsTZ23+L/18eP4rCLC6N5cvX37V/+DtePqJOPevSdFlGdLcXuxjxle5hpmE2TAMMMlLcetMNibjXwSqlUMy5ACwxOhzQJRhaaHM1Y6YAeOce5XvxRsVrJ+VpIC6Ai5zf0CiLW6svZmLwURNoZ2yBBotwpfoaRU3bZtAWdpEvISzErKdZAhf9+r3BV5H2Lupb4uZBGVi+1JA8MtfvnzzjAM15US2OYyglPQ/V+ZBnIWggVJKA7MwvICPMm+MxQSy6SjorCjBDOXlUJDeHJBtTVnPVxb0YdQgFfPpK1NaZYGNjFHo7Ah8TkAP6QanIX49Dy97mOCejY5hPQCjYDWNJwRkdACRBAeIJkqJjGGcbuedhs4GgZpsiV3MtIx7fErDmGVsumJyM0fvPhPV3LcJjAEE289+oo9OEf0YYKFSoGDugrBtFkWMvHdOua/IwUnP5xN9DDytT/kHcabfI9iT3XmP6Y38bNE+l0899EWj4wAiE1PIfTjP4HTQq7DQQierBAOI+mPAMQBrDjk6tgJs3fBsA8cAvA2oYk5GLpr7FWidrZapBlGCUXP2AZijZpAXl7LsiMQwidVilrmDm7HrSLM7CBg+kBqF8AUGGjxYegMY0yLDsSjn4izCua2YOJcqyUsEXcgO4/Zg3OSzHXjtZAtpB0RRaAFj8RSie0gUBH7T/gKoygn1NsayS1mIyWLkePUBk02Gi926PHMS0spLIZm+mqC6hXZeb2wdHH0gPS3tavyXJEFH5vcS+E0HpCroTfA9MDZaQ28LcfC4j+9fI9pnXwpHvuwrgLCb655nx0GQapaO4UwYlp2xAMt6hxWFCTBMMWDUmIv41516ddSCY7v9a7PAyhNdFLVu2Lftu2gyPl7SdsYwxEm8+aW/zzw9YyMzg+kfBtD+VF5/NDA2GTW4btzckLk5I1ELAAGRjFWpUS1pQSsfsHBEMFDjqveMqImoC8B+98IN5D4ncaSDndO+QKdX9Q8AY5Oxna2avP4phnwJfBl0vNKwKXK9mBy5uS0Soim+zwXA5J4CdFYrj57JTyxo6AEQuNExQqfBQidG+O/hRNdnh4Cj0GErgLdtgzjQh0UJk0ZojKjCAHNMawqbl6ooILMiwrgIHNle5aAmDGUsZGnUBFuho2MkXVt0as6lsHsCUmb9+hAAFZyPg+us1MOyupHphgQWFhhYSwltoEsw51mBHdG6FBNfKit510r5AtgYtPVOzZ8SourUu/NpyPnzBo+eTnHH0BHJ1aXame9/cR5zewlmEkSHzpYoGwPeG6j0OqLqCDKV3DBag8BhKqgK3Ar32BqhDFY43VEHq6MChTRWUIadOFuF4AbBNs8KJ+XJNIJuy9lkMFgjsW9IYCeD0WwJYWVZRefZzfa9qiWxvamjD6O4tkdvvwMhlB5BcLaVUVyJxhaZ+PIsrcY8/reIXjQbIkkrW6yPh7MBrBvHYfdOxpgAEnpVrunMV+suPL+0WI08WSUXC8SqWMU1CJoDmwPFGCAOM8iDQRcnREXyk4kykApOfI4XEOxqUwn0lKmlkqAsn0lnAhNrX4LdwKr1GlLinsA4oDH9iZM+O9wFYkBBgXVOLmutcS2D+UJ9PbZq1NGhlton+TQkgJvYgaFtt9eCrcSkVVVouUG0oNYdpVbcb3ee1brN5DmT2S5kNBK4NWziMHXMgWjgJCmoYFOZyYyqoNZgehSgR6qnMqAYWAA+r94iMBPTlfClT4guZUMyfBHP/XtmBpBghogAxbHfKMy6bdtMrFT0IiPgZDAp19ndOJ49gZsI0qpUZDWAk8/KPCdMNrjX2jD0EewAX5/HP/LiZ5CgQTAy3BxnP3GOhvVkMS1sApVJtS/p6+N8Z1uAxp42A0ZngpRfR7DYSAonSD16QxtLmNsHwf0RCfR2v/Gzx4B1h6EtQMa4x7Yt9Ets6emUUlFHJumC2hpZnnXQxmfC+h24Mh+yX6j/l+A82UvAa9A+J00CuOrB5dspBGMEQzdaUKZdSQkGXP0cQ/JXxhjmS8PurS+lIQ8/O60LXtrsps/4/p6x1uKlgHQB82cb3ATHsu1treW8TpkWLN58JWjXAhaPMe2HBSu8K6eKlki+ryxwy707PzTa8TC9wmTG9MZ93eY9I/ZuCFk7W8gFglq3mIj4gHsIQQOw0dj6qwsYy8/NAuOjnXBPwXFAywJDdYJwG/ddtp3ltWowK4ctPxnPcQRD2xQoVkhQiPWzzkSvVu792/0eZ2Gb/jvtSDLDpgxWZYyRGkkZQ0JzcvM89cjJb7MuNRN6rP2O6z4UhtUiSBkDFdr3sr+tNr5sO5WM76iJmI2f6gDUIMWgskEEc6JdMsdyLcYYqF7hvkeBpQTICZznt+nDzvKaxALgdEKhDSVL2tGMbPa9yvyMfOwWQnuihQMo6pqotvQ+O3KYSALh130/RoPZQB/tJWY1N3x9f2J0wx56eK0d055I+NEeGkw+uFZv+422M3SyzpPMrqOdi42UcWnEeb0x7+q9h9xLmdcrAShpxH8Gxhw5VW5OXwagXgFfovy15v7WeS3LdkbxSwiCPGNA0A3Ua666oY+B1kbAXo5y2yCqqOFDKgM3DNkJnNngs1BFiTNGu2Ix3c6jCEr29UDHwAAqWcaY2n+0d1o7uju+tgHtgIrB9Q1+vyNUrVD2nb5p24IdNzilHA6VDSgFFsXZZ6dm2X6/BVBp0T5IHyPAEsMXTXwDOdlaohi+wAISCMimCr8r4NmN2DAnkd63ik11gvDpBq4sqLRFFL13HMcJN8d92zGJFnGGc69qaL+OYEJVTbCKTFvRGiCJT5ba8zz4rJwa0be6A8Ycvwh1yoeAQOjVP+TBk8WgKrLAlpmXBABXKrXCt9uNMWita12iXbY12hHqnmMCSlP0IUH5LMoBL/l/2syzAsAPL/aknwfa0fjsNHlW2ba89lo+o+mHseKpVdjhfWc6mZNxNQsbTDovz/KCJ0SH22gD1gXWFB1AF2DsO/x2o5abGd6//YyzN5yDGAs7BSI/C3tfhDnZ2+2Ot7c3pKA+5rMaIa0kKNuG2+2G7XajBvkxXgC/sPgBxmbnmKEoPfWVDf6n9PrjGWPMEEjhjH71mcwKEc0OotnNs9Ick8WC3jhsYK/Cljk3jBjagQgoGPQHXXlWikZUstgSIdGyAfeXB+Du0WLy+ho2GLkjEcsManMzx8c4MDxAMFwC6QgcMrCTkokHjeHIqmQYXYeGnsNAO9j2pu6R8AlEncPh8v1jPXkdRjosEIyRBAa+q9zGISlgCtWiJWe4Q+wSPArZB34JumdwHAdRwM+hIHn0ACMD08GNnbG2xFoJqdAMai4BBZJtkwLSjj4cOYUgxT+ZBtBADXccvUPdUN3RB6n0+SQ9p5ZGCwqBymg9nGHaSjAxmUz8FvMenw5oGPUHpFZ2e5lh+MBpUa2TqEZcE5VIQNJw5N7IIQXuq4V0tgUFiGxpBqNl0syA3uCj0aFHCx889nUEKps6tH7PxrwE0/HZBsBVYaOi1w3btgHKysV+u6GUEEMPSrdbVMFiiaYmUybviOEMsyQnE8BzhDBnJHsa6w0oRAt0vzGQgczqO99XqQEknHKjCmhlQi9FeD61z/0OWQEXkAyv/LYESJZOhutFm+scnDFiKqcPAD2SSoHHFCzSvx3uJwC238Upj4QgsTcHJFttxry2dH4E1CTAGAo+79uGt/udDCLPYkKIRQMTAJ4JRgpSpi2oYVdedAkyuSHVGVah4qjKQKUWRQ2wLNm2jPOFgxAywY3BBgSnBpoZTBVbOyFD4f0Ek0kG+AW5Ny7rrTKvBxFUlFpQ94q6kRWWU96Kstq2VUWpiq2GDlqJRQ5LMPXnkh0Z8Z84oG5z77Hl27BtZCGUYMAVuiaQnc99x0mdhoQ4x4Q+GThrWQWNYX2Or2eEkNT6qKJnSxTW+Usf4gEaquQZIaiedgcaPhI+E63V9l7h6pBqk4mYqyIorFJb2FfY3Evr8IKtlSXWrhSes0jQqMWTSSvPczLbxEOst7N6HnRCJACNyeIxnm9InA/uu9E7zvPJyZYqOMbA+9nwdnYMCPZa0u3ymfQOA4H36obi9B0CoDh92hzagygGiGA4K/TCj8fzeQawhjRaXIOocw1jO9lwT9M0K9m5bjLJmBFgakxYSwADMfEYDoqZW0y8zr0VJjh8nidi6HzmLBorA0yN6ywESS3sFIWtNfbDtXVQCByEdcvXZL7HfRMA8KjK+2r1V2ouTpaCriQdeXexfhrt9Ew8JFofr9XytLDzV+dejh0Nc0dBtlhFMp5mK/5MQfLc+0LmcGofSkpvpI/La0qW7mw1s0hI42QnoUe5tjAjqC/J7o6CKzjcaKsVt9uO+33Hp/uO821HVadkAhyy33jyVIJ5MyZ7go/Y6bt9+XV3TPa0SwyjyjgtWn1m8VScgHxZ4GgWGkr4ymyLkWSDgUVMeA6CEeimDFJqfM6MORDPUKYtyyFCNYoRM+bNQvHcZTwYzLsZPPl8iAH6aZnk1MUiCAZGxH1kfArQD/RI+BZTlut1ngf3ZIq3B7DZWiPjGI7zbMFq7ZErxz70S0F5rH1l7ujHQSkIc/TtDfhf4eX1P//t/wx5vMPNcGaLVQCStbIAPyaylf9YbBaLwTOZZC6QzCdrMo8ZQ/SYzuhLEiVZWg7g27NjDJ+xwmjxM2aUyFAOwhoTxALutzttQQz5aWdDHz0GreS5X4k3IhwisBKFHElQ2yO+poC9CG3lbD72OGOxRwyKFClIt819woE+/cKeq1Bc+q9QQjN0CKVMhkYs7hfAogGIPFIgGBo5oR+YXQOuEFNYQODZ5pqAqIR9FrBl0nzZhJTOmWBMFqZS6gYyGVEYwZ5Rnp9ejqkb1gc1xrydGPF9APDzhMPx3p8zBpIASRJczOvNWHdcgCEWR9aaZXty71mcpYHUIsjWbE409amFNotcORDzkuOuYkaCv5HnhTYf2XGGUggceQEaYmJlsrtjQroZi47FV+4nYcBHFFlKnNkWVXMTyyZXIP5txDuPKQ8UPjb8Yr5vdlcQZAwf0xuAgpvuHASngjGEheTBlmEbaZuWz/LMlSPWceNgi+khLVtAadNpF66Mbr662WLVha0UOEycMU3EhHZ59mnHBAjG6mprp7tjrJXIhnkWgnJfe9iW5c8Rw2x6xjMRJ5wi6C5o038BzTnV0yS3YMG04dDI55lL7NuO234LGz3iWRgQRXmtFfrk89DoDGG8K8uOXqLmVaDLr4OafH+Crz8eGItJfTnRscwqpjOAFeCAY8Bw+JhOGm6w0EVyH0FnLpxiYcvp3lAwhuF4durQ7DtsNLg1TtdRZfDghnEeSLFfZACicqEbrtcxBtAbAGPbjwIM8HnrkmwVd/RB07+HgZktVeB0QbcB3fh7Rek4zn5yBHitIG0eONuJ8zzx/Hhi9I77FiOAKzWGfLHDGYQo22Y8mEoeIGSMZKKBE8xkHAEcbWH0nqOFoYsNCqDkRL0wgkyOZAbKvXMqD4rOxM9GX2sowLAz9BdKBIE+L1xRQgOJC5T6AONS8ehjoLcVXO1ln9Pn2DLIQztCBLNoi/vMP2QVUOw57n1wDxCCdEzBVbBaptBZHV2xuQezgUyLMQy6M2hsdmJ4x8c4IMgJlLz/BIEb6DyLs+LsIyjk5mHeg3GXgIAI0ONRcUYejW2ANnYesOMJb09g9ABxojoa7IqtGLCtCXZF+aioBccLdJAlGMOnUeuObb9hjIH9uAOfBdu+Y7spRDdsb5+p63CyMl6UGmLU4GKr414KON46HKlfnCo3CSSSSC1MmTlZsGD7VDGM+h8cL87zpgpgDHZ8SmdV3B2SemXuiKiIwUAEDmxWzOco0XoaZz3YQyX2gg0wGTi5nmodhgaT2NMqkHKD6A7oWzyTr0DoK7APNSZ9xosg+uBmlGC0QiFS2Ykv1+TCsW83CBQ/fvkBx3FEst8x+pldNUjqRxKhtHJsch/LNtoYZDZGQLyVEJiNyWVsgXZUcWxVsJccxR5sWzh2cOHrRk0SOKAGqBnGzrHuXQQ4TjQbKO2AnYDYgFomf6S7W0mB31f7qsrJtWXbsN12ThsrdSa5e+Ee2/dCLYKd1AEXmwGOSJyeYRDXCba6YwLfBIMctQDbVnB/o14XkyjenApQqqGaow6G7+IjQDHKUTuEmncic4ryADVDziMnVAFVbwG+LH2pKyNoOXbDcFbJJbQ25lCWbAmXFYCyFYKBMu2nckDFvqaNwrnXNaa52gSoxlyHKcJceD9ehO9r1OIblokjAGFrEtt+BveShCacFfRGUqVuOoHTHI7Ro1ggsb4SycdWAesNj4+vONuBIcBHa/jdxxNlv+PNHD/cb0xSXCDDIe2MiVQlABR64ApFsQjsWscIcMGVotDdhXos7jA1nGeHimCPSUl12wAjmErmJgNWjVZ18JZmsp+FsaXlE+w1T+a4RnGPZ8WtMbMcIzQ2I4FywDw0CXVuipksb1I5hS9tVRSrhi3WCYFfJi9ZSRcAXT1io7y2tEdrOtoYEkkWW4xqLfyMi9bQZEIjmB9IXRsmXVoYH2AEa8eY8Iysrs80a/3NQ8s/5py0uckd6mWyt2j74xQkKDYsgDGFqKMKdZFQKzKMEHlt6XKQtVqExZpuJ3yeKd6bBjCf7JZdw1buoVfXQ1exCvb7HZ8+f8aPn9/wqy9vkHHi2AuO48l9fdtn8E4GDNtxRqcXF+M+ztNNJiMvXOL5KFiAUVWUPa4l2/oCMVwVf5nt5teXyFXrSlGqoBRcbBBtWCb8V23VtFdMLjnFsKii7vf5ORFCrs+S1eIYISIgnPo4QdZgkmRyer1mc+Bo4TN8wEaHjobjoD5VMtfz2t7f31/uBQAejwcejwcqyFxowYg6WouELNajECzqNvD4eOI4Tnw8Ptgud3CJW2vwt8/48r97WRb8P/5v/z36z7+FGfWlJktFFFIq49XeZryddj41OFP7icXFnKCqcNPIQTQcRAJjcahSjiEkGWrhmj9MMS6FZdq5KAcGUN4GwZ08kfv9Hs+LCXtrSwS+6BoKpDpVdLEq2yWKc8sGDiNwLQEQ7vtGWEw3Fk0znheggR05WbALXGx+/gjzoPS+qyAHYBtMrDs5aRhoM3bSLJ4cLJ6MSNq9BgB0RI412diYzLvUdJI8T1zM8DG0Q3XfIIUadQlCwUki8AQ4A9wpG9euH/x+ghtkxTLaz33TA8ya5wgFBsNvxxOlpOYT9Wn7WAAnAFTd1nO3pdP2ojEb/97iHreNE59hMhl6pShKUYwBThmNGC3Zn6mRCWC2xM52vshzchLxOagjZwJ2JRXB2RuanZEPAag3iEtoMw7UHOADIGVKLFme0aV09DMeNJ+RwlCEu2kym8qGnGzrZkAbKBAMFFStU/kqWZBsnT8hKNj0ja2wRdEGcA7HaMDZEs6T9fyybdcQ3U6IWDtt8vqTp8YB2Njx/evshj6WnVgAYeg4h53O+nZqDhNeTuAtWITTHlfIhfIB3wAHig4UMRQZs6iQ1+sBsDWLwQsIayMKlYH6VOyloApBQ0eF6Qg7HjEuWFBJUExVcb/f8ent0zxn0bcLCHVdb7eK93eCkCobqt4ghfrG5uwGmE3EF2wm6A783P/WgbEpAl7KFInv4RySfeQRDKVI72y5iMopHTKDFfFF20uElL/O5M7Phm6NQn76KkoN6DwcUweIOxz63XVPAH7tmElp12hdTAudYtdsjYj8HL4qw6C4qw3D0MC9x5hOagyfo3xf2h+DaZcA3GoztACvCPxkkA4s5zNG0Laj0kDGmM1Akj+7+qfzi69tI1wAz/UI42xu8B7TkMAqZeqL5ZJlpUwmoo35/hbA5HWBX1o5wje90CUdqMncCQTqymbLBFyykuLr3QkQUTzVAgxkOxMIljgmlVgEZBKk4x7pgE5ShEPzwgKISh0qxvw6p+z41CuSMGiR7Dj1FoYbmTfGdodSKTygS0SAAUjnuGg7n+iPA+N4oh3vsHbCOiuFWZ5jMdhwaIcG86YWtoRsGfQUDrvgGGaBeYOWjlIbenPcbz0SqA7dSoiPMsEQMw6rMDIPBMY2L5HXHnm5FP0EqzUixH8NDNpG68EE0kikDYUEP2K+ktMCr38COPBkezjBWxhEIynMzfvSPpMwJw3KiJZS70wmbVDDzUafjpAHXhmB+QgWUjI/ZG3h/O8IBOeeXN/E1NgIYCR/XwUxMCOmVZphq4V0cUvavEQr72rNem01cqAj2t6WQPOIAQ45VUq0cC9KTopKLS/leHsRSCSIGizNDICHGzzOgpaCdjYAA/3c0Z9KoLafsNFgciKZStRZiWQVCRoqaiVIlaywkgk62GKrGtUlITiTTIq0rzxzKdbKrEAEqIWVawsBfxdgqxwysJWyhg0AgGfxIBjNMHiNsyxBEU9dD1ZsIDjDPgqqdALRHsHX6PxcTfby2gE+DSM9Frd5tDvEPpIEYmMP5cqplAB2S+ymYMohsIYZXCEAsiyWvO4VgPZOjc88W90nQyuqd/seQ02UGh+jGx7tCbOG83iincccruDeGWy5Tz06jmhfRZEJjgRoXQqLQb11tLNjnA3jPNDhON0gbujPB3x03GohM6Sf2EWxi+IulWBQVIvJRsk15f/UjWPCI5RKf1oqGbD3O9t0676j3naUvaJWtm+RSVwoGRA+nNs300Wd+mnqoV8Un1+VHmFEciU+n34+ZKhUXNzpek9xuAq6RgAY7DgFUAME9CyY5Nu6YITrHJFglGjPyI91z4SHTkKl8HxGwQfiUSfKYhj9o3JTMImHc1JbPk1n0CvxPxI0M3Hiqs8k38MCClAqzxt9O5mqQ1gtH2IR2AdLQMgQ4c/S157WUIahDL6fi88Wn1xLmUeE+zK1RHOKWYI219aXjDXaBGriuTvw87dv+I9/93f49Z/9Gvf7G8528tyCfuvxeEZc6XHvfFaIdnOzgU2AjcjF/EzPNMYAWDDQRGDeAVX0aL8cLW1nMkl0DT3CituyEDXfPzouUuohT2K5MA0ncyyBriyoBZBKcC6YcBGDT5Y9ndN8fw2705w/M2zEe+rc77mDMr46ol0v2VtjOFqnaPsVGDNzfDw+yCTTZLwpzuPEcRyownJYCxH+NlJ8esmIpJbWeZxoreM4D4wxUFCYgI4B+XzgC15f//Db36J//U0keqHRFTGzaMUYA733yW7Lv0e0n7sluwmTUYhMhjPYvQBjQLKRuJ45JXm4QGWgo8A8TxtBRXi2tIbMBxiLJLPreH4QXJDykmPxOUnEhCeuDyrlU1LDN5nUjO0XWAMBngESewDNOYQp/ZgB874TTk3/YJb3B5gIusgl9g/WjESROhi2gigOLJMURUTB6ICYU2Zm9PnM8ho8OnyAi62MHE6um7QL4GWeHeYzKxcSy/Z/Sl2ICJoM5KRW/rClRQM0wOL8pXgfd7JTb1pZoLfI1awHA2r5iqkdlWxAiVjIbDJAJYtsCcCNBjcOR2MO1Nniaxr3HHZJhPFJFpnj+bCTIjsf4msi6MmYC4SGXS1x395RImcFAOskEJQRhflJTJhW8KUlH2CODKEOK/dUdCfFXnEAMkJPjRfGRg6JMpUNtl4aP6OUDaoV91pxu234/OOPkQsYOgzNRujWsRuITNZBvyUFpQi0KrZtx7bvE7AkAYRrlyQJFRZRf/rpl1DJn//lX2L7HHz6eGbMk6izly8NYozFMBidMZ1FbEudLi0FqjVIIsEYNkFrJ77+/h8x+gnrDwDsmLptO2rZ8Hb/jFI31H1DqRWff/gBbRi+Hif+8R/+AX//n/6O5wWRn6tMYE2DZME42uGDX8s21dkZaMvv0MfI9F+11rheZVu0ZU7M9c/9lkfJ3VAisex43St/Kq//qlbKnJSi6eiid3aGBpFYTg0QyxHtnJ7hWMBYEQJRq2Iby67UVmnnGUmYhSO6AE0Rk1wduxngveN7XDcwIf77wiroM8wxsydEEuPXHmNdoFgYmNF7UE/HRIm46amxckaly0K7ALL6pTMbXHojC3VI4ft8ZYBmUW1NA5qgEd+OxmnEOk+R9ksAPynoMxBe37VoESkBdJSyfp65n01HRKR/3c+8/jCudOBX8dKwbyMBkPXBpZQJ7pE5ktpkl+cb4IO7B2OsAB4tEu6sjmSgHAHMVZssQQ/utxA/7Y2VSOMkIg32lbtNoJZJdrKYQmssHCATn1gjAdjWBk7VGQNmHR0VCLB3ApJJe24nxnGgHQf688Dz4wOtHejHQfq8sCWmloKCgYedEwDYtgotin1jG0qp3Put22SIiHZATkiIh9atwH2g7BVmA/u2z154WFa9WflRpViuv4rZYO5Ilanxl61mc1RztiNgy/A+Kq4JDoTTxwLGJtPP+tqf4kAwUafw/0zSEijLi8rALgKkcOoezM4U4WQy7ATbJvgYgZGsfQLLpAvz3H7ffvwCkVkEHvBoSSKV25XsUTfDVgrEHWaFLXFuaB5te9dznn/GSk4mWObkeagkE5KsEHGbpsvjmlUVddvI7N32mUi4C4YlxT1spgFaKnprGP1E25444Rx33hSjF/JLvDOQjja+S74GLQSwaqHOV6mCWhXQCpGo8SVYFU5Rhe2kyaTKlh83sK0QEl19tAtW4tSJs2W0FNTKyWx1AmOXAF3YAmoVkbQQD2XigQnyaezIAqAogTEL0MJiT/rgPsjkkoudtoxpQsbGZNnEXtH0Nd/tn1n80HmmZLbXXOz/xed8D4xdXzMJzsA8277AgGbfd16cKHoZEG1oobtxngd6OxHESwbHAUAABVIJuvnVGHiCJHzPUja4A72NEKJt6OeJAaB5JzB2HFBx3GpBbwPSGvZSsRfBLSZNIvQ9Ug+zSAbaWV0NjyQSBQ0GbnWr2G8byrah7jfUfY8JlRLxBoHw4tHiAA+/w+ufz8EIKBGAI0u3qqJ72FWPWCUuwwNQTVbf8LAxYKGviOBQR1cjS9Od7XUuqA4mM870dLhhQJi7hYvMIuEcQw+eD+sBfnn4SUR1Xliw445brVTpS9N3z1z5spfMxix8achXCJbtRl6Te1q+1dInfB+2ezlMucbJNAKYAJvy9y2qTeYOsQ4Th1qd8QPtHZAMkGUkGQOWANynJnrGIdk5cEnEM4abthSOr+/v+Lt/+Ef81V/9Fj98+WGy09yZdD0ez8l4y64FxA5snaLpd0TXwYxRMGPEKZg82NZkI5jxRdlJ8MgCR5lTeRHCxXmrI4oWyYTJYl5q5XjsScSeuz6PErF5nRN/NaahCGmCiHhhGM6zLaaPRfE1wDIxTrM9e+j4JctEkv0QrcrwyQh8RnukGW3Js7cJNNWc6AfGaI/HI2LZBQ72zlbKGoBQFoZ6ggMZ5+nqcEgGTK7VvgX70B2lD/wv8Pr6zc+/Q/v5d8jC9Fy74G9MXaVg/icwhnGNKy+xrV0mwqZf1Wv8lGBwAmOYYIDAAwhPGRmHY8xnzhxq5Q55zf08ALA1+LXwjflsLNjmeQZmm7YqY9rRfpFrzJtC5mk2z9Ys7sc389mkdSoXxqLn+8W5653tftjIHhqSNi7W04HimMWPCSwKQzqFYw8bNKatsVlIzLblnL5NQBtxNmT58atPHRciARD5lISN4TN/BmNyxYiZFRkSKJstlCNzHbKcPktlPhPTqDxyxVc7vPz6tLmxgpq5g1+Bal43cv2MOsU2DDC9dK1mLMTis1yeB+J3VlQf9gu5DzckcJg7QYRSFdmmm9lgwY4hjnaZLmgRX16vA2CxPSdzIwDlfP75Mwm7lgvcmkCfO4G0HszJUu7QWnH/vLEt/ocfODn1/QPDyZxKUGx4Mi4H/XoNbcK64Xa743Z/mwXNZCSmnl+ttKO3uuGnHxXAb3B9/fk/+wvcPi/bO89ZqewEiTX79PkLNepaA4zDB80G2miMj0vFdr9j2/fo9Cq4BZgmo+Px8Q3/078znM8PPB/hkcTx+e0L7vsdP/7qz3G73fHpyxfc397wF//8r/BoHX//+6/4f/4P/wP+7j/93RwAsOm2Os+i80Bi99kghKhBxChR1E7cYuIoF6yiaAmGKv3NcMZxORW05TA3hIxM5Fs9wJjU0vxTe/3RwNiAo5nh8TzQe0wT6RyxTFYGog7BBAAOVK3T2IoIpX0sxNnCls4JhT11NS71YmMiS+cS8q9aImB8fekF8Hl5peCF+wxmPEZMM7c1LE2jsDrpNIRBWDoOd0c7WzgM3ue2b3AorMSYaRg7GkSp45JtDgCs96BMrsQXAMQsaLA6q33YysvaZX88wvG/ir5TNLFmgBTGfcFkEaa6L0YVaDypkRDGx6gvlEbRR1ajmBi4JuDDPvcMQjJQyueXiTpfBCvMDK0LxlBkiJ0G2zyMewmSqeoEDzl6nAdVJCjuKivoF0GK/1ITBCg1HJoxeHo8noBTc2pEm99pbF3bblt6NQYeY2BoCcZArG+I+qOFIfNwwFrIwDGLZ8vpJ0gdJgBD2U53Hk+M40R7fOB8PtCOJ54fD7TzxPF8hqOjgy61orhRiycTwUJW1lZOaABldBpRxXNWGQWKfjretgeOMXC73/DlOLDfdow+UGvFfrtdwJcOx4DZG7atopS3GSTMYCASweyLzBaO3FlRf8ToDaKYrbKylgFwii2nwCjHcCdL5/JzMIhx82oMH5hTDiHRF59BZJ5vu1xrAIyCoGZ70tYme010pCtATjFacQXvK6v6GYxfqcAUtk0Z1Txrgq2SEfR2v6GooJ939NZA8W2b2ia8zvisyLbzLCXImJWcrCZC0h76hU1pnDAVbdjmBq2F1coM7AsZRfAE6WJYhbBtwkYHrOE8djxVYL1hHAW9n+hFIH5CrE2tF49AX0L4ft+F+mFFJ1hRSgQfEyjiOtYARXPCUw5iAaIFGhwmQMe8wsS0e7UWlKrYtxLAWAamfQXjEfxtYtDKlsphDLrMHcUQ1zPmtW1qsA14nqCgfQR4PYJreI9ntYoyaT+TCVElE3qJKq6FTtba3PQ5jqbL/lG4uc3ExxOJQNjGSxFlVhmjYGS9o7cTI4XLg8F9nmRffP34mKB57xwIke1NP//+t/j5d19gdkJgqCX82BWfyz+eCXiNZJh2ft9uDC5vN7zddrztFd4OtHHik9xRVXB/q9Ha79C9oHy6475t2AsnHpVCANYceB8d3Q2PEe0OmWwC0D6gw7BtZCjeHahm2NqADAfagB0HUCvqGJDbja2P+8BRK1mWheLOCO0XSIo3A1Kj6h4tmKl9skAiYash0v4EMAPMARGpvVhEIBWQInAbBPx64o4lfKhGskcf4QDbRwUQy+Tuaj55XkYwaFKSIPXJ/A8EQNe4JeOdXM9Z3Q7NRUHk9BkqSXrpmcnO90sJi8leCnslmklm2NSwXal5evXZs+sszlQWyDLWg+jEfrJotcUQmQTSFHFWkVN5dYJEra9BIgiw5fFs+Pt//A3+r//3/x7/5n/8d8GIpB02M5wp0TEGaqmhyxXv1xg3lJjg9uIPPIA/uyS7wGJ+aJ7/ZN8w6eDQktAUi5+ZwFhjm6oNmwdyTmv38FcvMaCErmPKnVS2WCGYLwG+jU5g4WzJZMJMejwYYim/MTKfju4KLeWSH0UMJASpWmvz6+6rw2F2RcRZcXOcAe4scf4yAUnzBJJ8rmt+ooddnJd8SdYdjqM95wOp7Zfi+8fjQH8+X0AuqZWs9zPBJEupxfmyyG8muyyeBQHDC5MO+XsSBh7wGZsA06LmPUVM7xcGueSznD8v09as/eZ49ndA+Lxzj+aaWOhlZhsT2+OErW0e+qtY5xmX90/2ml4KdBgsNlrEYTk/0rBAu/UsMHMt2jTmWoyz8r4w7RuLz8Ccdn9Juskm97V08EmmQHYQrYeEnCaN8KETbkom39SxikJH/vTl7A44f65xYp/OD7k+Q9pH6rIFq9TZjq68JUxoSbhjuS2WFrWF3Zw62U4CgKvE8KIyz7p+N0Bj+qS0Lwx24750pbEq2Oo2r9piEnWRssgaaY9FsW23SIWiIAdD3SvjuhiutvQWY9ql2JRYIrn6ki/EfuxnJ5Pp7TMB8PNEK0BXYK8bqiqKMYa+14qiip0TlehDawGK4vCB4cANO6oUvN15Xbe94jf/9E/4t9/+DY7R8WxPnKNTv1mjkyBaBs9u+OHHH/A3f/Ov8Gf/7J/hL/7yr7DdbiihzywiHCJhMZQuruXLpwHg/4Lr63/9v/nf4qOx/b6EDSdpqEBrnVqERQrEBdYo13HfbwAon4KIQbVWSK0Y0Rp9329QAP3n3+Drzzu+/uN/wNgE48b7vW8bvnz+EffbGz799Cts+w1vX37E2+dP+Bf/+l/h58cT/nf/hL/9279FD6azCGN0FYV2WWf1ciaLMo/Z9opSGeNTU4+dVpLBivFYqRTsdY84WGBtsMAS4HwOEYB4DD5T5ogT/vwllvOn8Prjp1ICUb1igpTBROpKOBaFclKkI4DxSPhV16jfjP8n6X4E+FWi3J7GaAbHZE4JJMsLAC6GEVez+/2Vp3GNzzImlapgYq7GB/RiteP6xS+/niOVHdbJ7kl2iI9Um8I0Xix9R3Lt+V2CapaASvy8x7QcB1FcKxcnMpOrDDhtMkvSBs2AM4PUTK4ua0RDa8t4rQgDKWrvE/BY31u5mmd0P6tqS3wQ8awvKz//g79jg22xEpV2icCBLbHhTPPzPdkSNvcaaaAZeGdQHVwADzFWd2iyecTJ4jtOUHIwmV0Ec8nCiSuMynk7G6dS6dJqKXslwNCi5cRltvNY3KflSGuVYLjx+Q1hu187yAw7jwPneaCdB46zoZ0Nz7PN62L1gXo21RFsG5mJfIn2ym2PKq6WOHsCVoiUQGtV6FbRWgdg2M8ddduw7ztUsCjN0a68bQJgg+p9BnrzGc5jFfelOV2P+1EyuDGLVmXF90dxKoU52RsEs1jBXEDcYmFJ7DW2YfKjk3W69lm8JzJBywDEZ2wK6NQYI4ttJW7X0d4yHfo6+wnGvZiFODOeoAkyQNGg8zuduhsHIcAxRp0tRQvglvWGcX5zz0/B5gju8kc9mBMTHLMUM30dhbwC7AguIxnTWPMSgUwtChsFt9uNwX47MFQgMSbcjRMpxTlm3SzPJyioXELrK1hjqXdRIzHLBqEEW3T+HcCYOm2Oj2i1FahYJHevSYYL2Wj8LJ06l4DDcniIrb2V3U6ubB0Zyv1OwkFWgrmXa/r65PUrIAakyHAYaWT7dwKh/Jv7oGQwGhF/1HnjEAWAF/+TkYlyAppLT24ZTwb5lhT2tIewCUiYkaWcejfUSxnojczY5/NAHwNn+Cx3R+sdvQ8czweO52MBnRkk526/5CPTgwaLLxluU9B823Dbd7zdduhogBkUhqoFn/aNLEEYNlHsENz3HXvdsO0bVAuZWe5A72hmkN7Qh1FfJ1iUEs+2FqeOnDnqMGgbgAxAOrxyYq5rgFyV7Yr9tkOwMUmYfoYPKxuLWEyKcx0gcyY8WWKaQ1wgq81mLVVoaK3nJe5s5TADhs9EiyAG4rNfLFCwZWX63ZnehS/mPlkM8cXeila1uVfWXppJ64wZ8lkjr2baRm7ixTqblu8aRsW/5N7UmEY2wxRZn5thy0zoLi3GK9mf3A1cTgDyl1O0P7WVcs15yiJmiuRktuwl+DFteUHrA+3jgd7/Hv/0T7+ZkyVFKM3RewufOKBKbZtc32zzZN4p0zaJEJ+yGdPlOY27kkxWLwLnshg8c8p6BHIjtNh6i6mAY0ALdYpm7Lwe7Ew+M95IoKmGFnB3qjpJFJPHYCtlAoeTJQ0gGdbZWeGekig5+KRO/5uatRqDa3q+XzaX29Kp47NfuUCPInjKs5QXaYGLHYyYEr7Y6QmYEWyITRz+fIw+10cu7bX56tHaOe87klIP3dVk0OUezs+Zwu7R5y+xv0Yfs311xiQX4MIRMdE8a7xOCxsjIZI5Wl4336tEC1zuIwBzOmBOIO3Hk84mWORyiVdTqzIRPucNx9FmIfF7BvLsNon94MFIzxa6ZCJz4GwwxyWeggfjM993vqlccjm8MLMEMoGfGdPMdDl/PvdlihFgntcrUIgAR7lVbH32XHF+hsyCdlqbWOewt2SyZn/MjO7WdcDB4V58VjrbYBnTMc+TSxx5yX8ibiilLL0z+JqAC3B4nGowleo8CwnUJvPyajtmnh2dHhosY5K6mZ8icqoxCFTUUunvdLVcqxbsewBjfcUlt/tOZvZWUJTDehD2jotoBOEnQyruA2Re2aAu6FY3/PD5R/RO7cFjE5xF8Pl2w6acKl0AfNo21FJw32+0WZsAW4HXgsMGBgx731AguN8oKSLW8XgewSgcaAGKkVQRx0ApJ9HNUeuOX//6z/FXf/Uv8Df/6l/h9vaJUxVjfZ9PModhg/qMteLT7fiFPfnrf/kvcYy3wLbCD1fqLZdSpw6en/T/o1Hb+fOnz/QpZnOYCaIT53geGL3jbb9D3PAcD9j5gftWYbJByh2f7nd8vt/x5ctPuN/fcP/xJ9R9x/3zj3j78hm//vWvIfsH3r5+oNSNfjoHUMj6Gxkr5BYFAtzTOfGd/m0E4yxscx7bOM8lCu0AAHN4t1lVkWh/XbkZAkBe0cef4uuPb6UMFaYUbb/SdJMhlg61akFOHHLngczEVuCciJD99LYiLg2jpaG/AQFHtyezKhZ/tjghjIsv5/uL14ig9JLdJgAR5dlgADEhlWnEoqobrT6pQj56n6PpqxZgvzGL6oMsuDL99NT7WI4oq41Yhj6TWFH2JqWDtO+NK/g9M7QYRZsVyPvnTwzkprByBphZ88bUEuhBx82pR7M9yxy9dUjv83dewIF07tEfnm+ftObs03bpF2PNqyilooROXIJ363ZktqHABg9l7AP3HD9MIX8ZhtNyIHvQiQG01mM0b1Qt/R7v73geBz4+vkGsQ7yzpTGTUBG8Pe9zP7fe8Hw8Z6JhkWxy+lNKlwI+qBdU9m062iWUHuBkWBtOFxw4n0e0MD05Srg3nOdJ4O4csyXAIrBWKSh6ARc8NLOMz2/bSInlFECdgaqI4K0W3Iri98+OfS/48vsNt33D+/s73u43/PjjD3HWAA/Gjvd3bNuGzz8Jx5/rqt6Jh/5caK8VoREvIa5Z3OFjoD0f87mOwSBlnmkNI/wat8ygcVa+AIiEvQjAJ0cWi0bAxxUB4FMTYh6VKqCmWAj3u09EZuqbIavlHHpAQC6Cpwjs86oIHFA3aArPDYP3HgmyoPgO0TLpx37fUApHXLfGCtgSqDW2MI7GSvVIQexI6AIALlRbXoCwg2zEK7BoWR3uOM8TAuB5nqi14NP9jlIK9n0DtMLLPhkI27YBpUZhgFMGUR22FZg6umwYBdQwG4AM6lpwyhPXsWwMzuplIEABR6xv0SpUlYGxxVlTXTorHs9PdQBiYFFQsJUeTIpImmo686h2acFeUksszOu4TA60AbGx2q40WiLc4OpsfhT+O9tSVxVaBrCJwLctQCQNJkmyhJ1sTg2dCknqF7Dp8j1kcAYrGYArEwiLrw3vL2ZdJDV4Ln4qkkjmSDxf5uDeS8aYdwxreHy843weON4fOI8Tv/3tb/E8Dvz8/oE22NaUoN77x4PMsmiHTE0gJq70QYbFVOPBuyYZAKSQFV0cP/34I/7Vv/wb2PENf/XnP+Dbb/8Box341duO+1bx6x8+AWYY7cR92/BpvzEwLwUS6GcHQYdnMNEfJ/fz43ngfJ5oR8f4/Vf4eaKGJmZ5ksV3CmMItoIKoILz0xvqvqN9+Yx6v+P2r/8G9f6GvRSIU9zW0k6ldlQRFDj684O2+fHOiLpSm8kh0Mo2Zd9qsGdjynJFxAeG1hvOs8O+HrBxLmdf+DuWLc5aYFDYfAbACNf2WZkcpxxDEYUrmee9O3oHpHO6GzUFFXsAJ8egVMC4gKHTKMf+IphxBaYiFNIAAiboz78cPoGV9R2BJEgbPsu6Ub+w2SwWrj0eeXz41gJO9zXrUWSqcEW0wNgEKyFMaJInKURJeJ1COy5hP2utKHXnkJbWJ+tTA6xPVnwy5x7Pc8aCIsLBFCCQ5cZp2QvA412fI4EhQYI+nguILChlFXyBAGS/5Ll32ilY2L8Vuyb4dWWfCfosPgGRgC/zwQQ62BoyAPRkEgk1I93JvEAMQ/DLNPXJOrnskfgglwW0cKI0k3jzKCQjQAbHnBSPRJTMp2/H69Ve/n3CDQEEBbDhFzsYoAnXxeKzIx69JPb82bgmB+Ts+P41Ph5oHw/As8NU0LeNDJ9jXD5wXR0QDQAAG0vyGeTDSJZv5DE6uyoibRjBItbcL2CySNQsnhnviT6NU03NaQsntDMGefZxLVMyZjjInrfZsZNXn2C325it6gqP7prrT8sFUEIATGst8p+eAOcIUDpsm0xBWVnLl88kjkJ1jXssE6wyiUFY8b45kTXtU4L85heQMxIok9wavO4aHTO3fZ/TwV1SOZg/26OdLDXjMo1x8ExBld0hRRnrXvbObGeMYr2Zz2tJDalamQ+M0GHUPKfi2KIt78uXT9i3Dfttn/I5uT8qFDs4qKhoCZ1c/i67RBiXFyUzf7stVmRIoyOLHmMWr5J5y5zV+qBe8UWHUIKdOzK29ixss4NIFNi3yi6GyMmOZ8OAoyuiOOtsxXPH0RraMHx8HCQMHCekbmifvjBPbB1fvnzC9vaGH97uuJUCPRvUDHt0A9VCdvqAk81dBbsR5L/bxrXaFDY6nu9fMRz4+u0Dz+cDR1sgloXj8BjyVPSGz59+wF//9d/gL/7ir/DrX/0ZeviF46Bu9QTuSwmWE7UAf/FyxTCZ59MB+NkhpaAU7jU3hx8d3g3tPCPWjI6Kohhu1GNVY3wwaEPbcFg78ff/8T/g2+9/i/Z4oKrjbb/hh7dP+PHzF7x9+oLtdsPt/hl1v+H+5Qtun97gRfH18cC//bf/Dr/57W8BMAff6xomVWPoV/73GEbmnii2UrHv29RqZR7T2aJdxjoHw2YOqhLtvMMgw7GLsmNHs83akdPBRYTDwcB84U/x9UcDY3F8139fgI+0plfgKuTco9ieLSiXgAvhR+PhvFBoZf23JKJ+rW7kz10+/T973fEZv6iAxufPy8qvzn9cfj4/37FEOGMaYECn8/t8u6SjM3l1zR6GvFddmlbxSiOZK7SqJD6Dg+tnWbADsuVqgnnzXbM6nLdgE3Rh5Mj3v04LSvR4rm/QI9NZ5sV5BPJAXEcGcsAM5heolpcn81rmc5uOYQUaCemxHQ/IaWFzYpv5xZgHC6KdbOvtqbPCTxhj4DhOnMeTwJi1ieLn4ACN67AA1o7HY66l9Ui4A5ipAQBToFBRzgWMJUugF/0OGFtMtN4bznZw+lrv1OYxjrk2ZzUjtSFEMCcNCthy7D6mpl8miLXaDCZy3W1UNFUMdWynwkbD7VaxbYoWVYsaQuaiFLvvhwHecZ5PlGpTFFhDBFKdCZxm8IsQEY+HalConrHvEEEsZnuNJ67kl6Mgv7Qr+QNkLyQQFkxRrBZOcQbuAKJKlwcJQFTy3BUEvWQGDAnMRAq4Dj9WLCf+y/PPIFZmxXXS812ClRTJjzIYsRDhTyeUe65uG6o77DTKPSDaNOaZWdXKlzWZtiAXMfOP0JyJ9gmDUTsHjloq16qw+juCYSRukDri58AN7TblaKAKFEWtDNOBykIGPP7bKUyqulo5sOyPRjJPQHMFy5rPCyEmKwFIClDUUZQgqAqZN6Ix1VRWlTT1ysIyIVmwCObpZCRm0po2WZhYB+kpPjcYzqJQcVQFrOTwGMryjAHAqK0zBieBFqWeXCaojqjYxivbvzJ2zs/2SIhemGF5Ai7XKmFjMYP/CETMpt2/2rHeqRn2PJ44n2cwUk8yx0ZH632Ci1nAqHWbE0vnGsUZm0zdWbSJp+Z5ZvKYGrat4vOnN/z5n/0aBQ2/Kx39eOCHveC+Vfzqxy8Exs4nbtuOt9t9aiGxtWUBY1t39OHYjk4hbq14SsUhJ/r7A9Z6aHUB2mfNfeoj5cHpANA6TndY69D3D8CBsd+hZUCKw5xntAcwZpXRSn98YJwnjvevTLz3W+4mlO2GUivgO6RqAJcBkAYwO84T/XHAjw+gHSxAqcBv+yWBVAgqXApcS54GzHDIS27uuY8FBOEnsyuAEA/DSuuTzyeTt+/Yo/EcM9SSGb541gX+oF30yzs7ln9d13yJjzIZCDM5Y57EiqJELrG5zcaq6svlPeHzIj2+QeZYnh9b93+NDTVtEPfxCB3Z6/omQJaTf7NYV6Kl9BpzyIytuAeG5wnIpPfqeP5ALOphb2DAZB4tfyWhbTmPVZyxKXYcsd8UE4/fuYR50WL/alcsmEw6QrJgJJNuPXOIwBJcWocaqQcaix3aRlyHjCE97zefTSSTaZP9snbXV65ZxrYediS2UayTr/VJwOwCSkyWi182DgD3OvdYiptfX2ZM7ri36FdC+jMSUmTCkKsRX8sYO4KYXL+8JiwmRd7k9AcWjCTLPXSJ46dlWXnTdaUEErIVqx152EgTgozDuEXkwlHm9aaY+GznM1qJ4kByW1fMcckD4i1msTIeY2rythKTIGPvlC0mMsfzNKzcMFthq/MztJQMX9jWN2x+Tt02sk9Knb6PRfc2z29KE3icaZ5fah1tpeJ+v2PfNtz2exQvAhAH2dLU12OrnPeMA0E7XRSysTukSqxdbMxkAl99cMrxlu0GLQX7bQdE6X8kJG3AWHbfNmxbwQ8//IDbbcf9fouCInOZUgo2CHYP/UEl6ONm2DaCKFvdZhxU9x377T6v75QExtbaAjI7Oya7vHcORYqYiv6AwNjZUyi9hL8QUIPYsdVgJ0MxzFG2hg6gCckWbXRqc1n4VnR0Hegq6MUB3XCGFMPYFNjuKPsbtv0Ney1QOSFu2GI/llKidZzMSg0n4TBUibJKFjs8hPejaydtxMXiXGJQQS0Vb/c79n1HrVsApWPq73rG4GFbsoj2/csveQL3fRYZIy4J2z3jK8+i6drMI+JyQCO34DX3wWFGH+/veD4+uAeFDMBt27FvN+YSdeefbUfdd2jd0B04zobff/2K4zjmMybRZw3xyzP2gmGAgG6Jsw5Jtu6ycem7E1/QyUbLhYqiS67hdFwXP43LovwJvv4rGGPRb7vv2KIlq/c+hS/dF1OsBkrI0ccFtW4hft4xpy2GplK9oOHAoqQjnTPygGIe1uvL09ODDvwXgUmG+2GA+Ib8R75vVib1ulmQANSYYpOWLZOXtrcRwrVDOh1C0Qmo9DDAQ0OI2lcCPCcJXQyBaEFvXM+BNoOeGchigWmLFpmTw0oc1AWcXQOlfE4jW7V8ff6iqPs8NNdKXP59BSjdLVD45bAmOzB+NtuqEruzwYqp1jqfBZ8N1uGMJD9p9hwAAPSTzCYJZl/RgvNgEvjx8SD76kLJH2Z4Bi31PE/AOgV/xwitFu6Vt0+fIojmFKXH45ELPIcoWFTTbnVjwp+6WBqtBkl5F2CP1ojEycfg2FoDpgZQ6/wz7LKeEu2bYPBpDjybhRaLkIHlgt7jGY0W+6ZHopFbW3Db7tRI+cYqw5e3gn1T/PbrV7zdNvzqy2d8vu/48umGHz7vuL9tGNIhXfG78Q+QsuH+dketG+73zxRIdodJTB2pAERRsc/+fZeB+sbpl+1sMGtsxQumKflESsZRRBSviUXudYGH/hjzKiVTXRWKbZ1ddY75nkFlfksjsM4A9GIRAhBx4SRL+JhnSsIGpJB57msGtgYBpzeKWrQV5HsLxBujazCgYOynuN040EDKYox5EWyt4effG+BtilPm9V/t1zrH89LjJzL9BboBbTjacaKfJywYlZ8/3bHvG3768oWBVl1Tt2q02uxRoW3nA24DYh0FhlINVYFdN4wGWA8doFJmErPVEnZJuW5RClEh82KrGxwESoO8hTmZNBh4AkCILccIe0FRIzAWoq+bFki0aaZNSAecgxZGBJBuMT1XFmBbVKGZUKedAgLkicnAob+2a0XdBNtGUBheMcxwHCUYqalLxklFmSgQNMr2FQmmisFcOGFQFYDiHAPdHEewWZwZFNz1YlfDlwUQRtHtgR5/n+1AD5t2HgTA3r99w+PbBz5+/op2NBwfH0wCeqP2Ye+zvVsVqPuOv/znf42//Ou/AeqOgdWqHlAyHNkuugpePZhz6tQTPJ8fEOn48ccbfvz0r4Hxz/H7f/xnOJ8fwPlEEeCH+87nFe1pohsNvspsuZhaYsZqdD8M5/PAx/sDj/cHnh8HTq0Y7w+OrrclTj5swFSxbZzQaHCgNYze8fF8QmvFcMF2vwM//kz2pFaYE+zMKdPHVqBuON9/Rj8PPL7+DloL6uc3Bq/uuH36jLrfUb+8QfYNXiukFNz2G2AGOzvev/6Mn3/zW9Sv31A+HtjuN+hWUT69kY3w6QapG/TtE/S2o3x6Q91u0G2PFnSBt4Y+nImGIGwn/b0FN8CUQOrpCOCWZ6uIg7ShFsmcoUhMuqpMiFIse7gDYhwe4yEKHPsvixIWPooi2lGiEIpxZ3TBkM4DdCHzkHLHC4RZGDlBer4P4GKocFS9hxj+KqBlYivWkaLNA8lYeo0PR04+C1bftldIHzg/ngR2wMRCtOA8G3pbsatG7Od2/CK+zJbmjAGl8LN5vwsJkVm0STDoNWZyYwK5WqFk2TKkThOmHbnagxTqv7LIXgBq+MRsEtBwzYJT2NnUOcvcK9zXVR9rqogHU7uUKOAmqy4kQQi2LgASAKfKgQBO94FjNOTk75flRH7NF9PQooArRKkckUGCbZ9A6hpewwXGRJh7DDAnU0RcYOcvNcbOdqL1A37JCUanZl+37396cqgws49kh8Sar+dgGZagJKXLX/5a+2ICOzL9BSc5C3qsrfXG4Q+3N/z000/49OkTu0EAfP36NVipB+15qby+ADcAhLYqtYIktD/nuTJnh0Zcy77tce74nNgRxH2xbRtu0WJWSpki+UejJqYKJ+ltbze22tbCiadmOM6TheaD7fw98oJymdY3nJ0m1B1SThWOKXfT5/SOj4/3uUcNoKZqMPUyD7vXHbdtw09fPuN2u+Hz2yds2w1126cQ+POk73x+PNB7x/E4p2C8sCoH2QqkFuz3N4gqRuRjKSQpwhxn2IjJew7ddkgtuH/6xPs6Gb+KsTqgGPh8v+PttuPPf/oJ9/2G275Nu1NLxe1+gw6g9Cy2CEY/4W4Ray1dZRey67Z6gw3mOpvTS1juyxE2RDCLFN4d6CCDXQQWkhIotPPtYPHXxVGVrZNZ4M9OHZfKiaHCZ30Ox/v7Az9//UrRdXN8fTxwto6jN3bUiUKL49u5tM16e6J/M9QvA2Or2KSz5BpDJaRkcSW6cFRxDwD3YxwwALetoveGb18f+Hg/cD45GXer19w2QRzuO3UPXbINqhIyFIYxnG2QIqihRyYRh7XesF9AnWUiBEU3PpOw3W30S37Dc7nfblAIauUaarkBKmThmuPsZN+rsuwMB77+/Ds8vv2Mv//7v2NR8f6Gt33Dj58/4cvnz7h/+oz9znjk/uVH1Psbbj/+BNSC3x8n/vHnn/Hv/8O/x9dv31jMQ4DMJ89uve2YHoIgCODOAShF8em+o0arbvovIAHy1cqsRdntGrq/A4wntniOJVi20166ow/D6S1s8i9bVP8UXn88Y0yy0rjAFGA58O/w2YkuTpQ9Av3pxSZq6vO33LGcP3z+7JXNlL8qWE5nVdZeE8vvr3/+ffn3TM6voFvq6Lze0cubzZ8lzXxgWIF7MIoioJxAWugc5ZSNa8UwAbsVxlzvHZe7/P465Ls/M5+fa3Z9Ruu//zDYdQ221hJNiDDWf8IQSCp27gtVgRkTqWsw6GIwSmxMQdYX4fwE+yT3TGqOrQCDgFtUPtEA0DAfzyeex4HH44PtTrb0OcYYa8qUGcQH1Ea0lIbIKlLEmClE7x092zEFq/0tWu9KBDQJKsJktiJN9pKRGj7y4rNyqQuATIadRSKSwePUGnFWFQyyNFk8Ah9lJTy3w3BcKg38SJGB4YqGjqIOUcM5BJCB42zw4WjnjRNJg5VT1QEvaDjIJqr8vFr7ZbAF93jpocyzIUT243nWDXCg6wBMI0mKFq0AkTLvIn0ngvj4YtqVZC+w6gxQ7yJPfOw3Dx2FWalnZkAAyee+eWHnzLwl9nOs9RwTfX3NwDaTxGwfHvOt1t95Q0xEMwbWQlCmeGVyYcaxyuYvwDg8z5xOHZ1XVtE1wL7sIQdydH3rA2fr6OfB9Yr9vNctJjkSAOi9YxRFV8UoLEr4aDOQY4XTgrGFmZxqtNhJToCUAMaYYrzYAWWMGUnNmtw1iwKSU0uj3UAFJQr/bJ9Nm8a71svvStjRHGhgyeC9OobcZ/MthNVtpJuYaeVqZXcKxItcmWsEctUNfSwdMXewlVLBKnMEOPkgiTfk7wqr1iJLsjj3H9PEWBvMc7Ay1XjLNEiXHSc0ULCeEyEJjI6zcRjBGMAYtEdOaw0ItqKsqN/vuN3vEdBloiTTFzIrtPCpHklIxxyI009YPwBvEBj2TVH2Df7DJ7SbwJ6ExG8bi0IKJ0NKuDk8wTHwLANcMx+OoRbTkCL51oL6/IJRK6cKz7Zzm2PIE+jMf2YCK4XXgTFg5wnXAZcBdyHruXeuo4fezHlyyEqwdvU82TZjBoOynVkMOCos9ET0fpJBfjYcv/89Hr//LW7vT+zPA9obvFbgbEBVyGOHbBv004nydqcW0n1AbgZsNbRQMu7JqnMWoCQEyh1sZ804gsxkTqo1TkVswYowh8kAVKFWySSyGAYUfnC0RnZnWfFcFls8xOBHaxMYy8lbK1CQ6CSMZ5bteQkkXLavgcCqhaxEEQ/g+lLAhMzY8TvLdzkBL8chfPqYP1O0kOkdyU3qmxYENoDUegKgPv3N93WUWSQJRoFGMfAKYEnEQ9fWJFxs+HXC3yzOQgFd7ZEejHvk35fPXu4lOhD8si7+XRSY9i4GOORZUKQWab4tr/vyaVjAWNjEsWJZxiAEU2c7I8i44q/ya642h5fMKsT3r7DVZtcnHOAklr2h3abW3/fadDM8dMxCVSkrti17+cXH3m479O2GGUcAMWRJUHxZVq5OwmeYbWd5O1kcAjDbg1RCCzb8yXU41rxYCUAsikl6kZzhoycTqbUWzJANX371Ez5/+owaYLYXZWFknBDRNSBCC3JCaI9iWilct23fgwWiUw0iX9u2UcYh4pDsulAt2LaK251F1lILSgjMb61FIYWT0rf7bXYXkD004KUC9UQXgfdk6pF1NreBBTM5/IFslVXF0MXKVt/S45mJBCsHMI/20WAmaqGWM4ciGAsoLjF8ZoBDNfpkmKno7MhQhB8vBahky0t0TGCMaMXjjuEUwWTvRjdJKdPH8/tg/Gt9YqFFK4vVWkkcGQ5DyCNUUP8yNdAQ9ils6xqIk6cjlsMIilGrKgFumTEKbaisXNKvliIzzphG6EBKKxD447T1vbBTZjIWQb85hGwni9b+1iwG5gC9Gf/0AJeVNqtJ5zkpBc07qjnOKtBRoZUHkERInTGQG2IYV7CTQPtjsjog2I2zJHLSvmUohRmz5mCSixZlFqzz9+QSRuIPm698meUPrrx4dptEscgBDFCCJM05pwrzbI60E3HNZgM+DI/3d3x8+0btRgf2/Ybbbcd+i+nb24ay7dBth243yLbBS4UBeH8ceH8c1Jjta9DGHO7EL7zgHKo6c+NJ1ImfSz+HuMf8i77PMSfPq8LFOYk6hA8u1JkL82zlU/5fXOH/373+aGBMC1bVaSb2SzMLeZxdWMG/OPxmZzB1BnVr4j3gFBeFk42SFWDMA8tNkm16GvDj9LfOIs5s9/7PXPsLA+oCajHJlpd+a0jSllmlygmIU4siJhm58X1bOAmIQMpOhoyPoHaSXValIEe8L3NEA1aiHc2Ro26jXv8H9susXEW7y0tI5CmEn8FgrG+2OHqmRiHWKRKJRVsBaTqjssxCApu5jrFADKLgEGEwX4UTi0T0pc1nwCGDB+iMpB3ApARnnLAM4YiJLgwiGdyzP3uMht4+GOwb8Hg88PF44vl4oIWoqpnh/ds7emt4PJ4oRbHvFJsssoJUi+eXrZmI6kEL0dvrgR2BbvfQhCkRfKqUqdTgkcG2SKhsdAiAXTl9SjV69FEgg7+VDjvX/bZTBB03oJnh6KstNate7NqxGfBmAnGd3mR9sEPPGyCG51AUcfzuq2Erik/7V/z46YZff7njX7RfYfQvgN2xbRVnMQYIBtStg9NCK0rZUDYjQ80UtjvqdgPp8WQt1rJBcKB1Y1UPyYZhW6NbSJW7g+10GrJ6UYUOdoqbh1EhcKAjppV6MqsYmDgCoEEwW2CYbXq5HKkj4Q5oTOiSTGpS02+BN6/sSYQBz9YMY7YA3i/Wisfv9tjMBI1qTRCgTJvZpy2rgPapw8gzyD10NWQvDAbJfUNbMRxoRt2bj6Pj+Xji4+s3WG/4+Hhg3zaM7qhFcdu4rmTV8jOKEqDaokK5F0EJLSMFUMMWCCoA40TZ1Jac6nfLLhRVVBXUSkmlcXaYj2n1BNQwoFC/RCsmQS62NWZolyDN0t3K1slIwwHDBEYImmdiKJdWDr/YNJ3OnAloACdpR51TMyGGKh0qhcwxEeB2Y5WrKScyt0G9GQW2rUJUZgAihXt9GKghBeHzF4XLCe3As3Gv5t6koDK34kvHWaypA0ABRmgfqfO5nPaOcTzRHw/0jw+09w+yup4HMAb0PFHcsSEAVDg+f/mCL58/44cff8Tbly9ow7B1w9tbXW1/AwxsjBp8nuBCMAu9N4xxws8PePsGjG/QCmwK/Nmv3gDb0Y6dZ6YzGN5qRXdHMwdKAmP0iwqFuKAY96idjna/4Xa/4+3zG86z4fx851TfdnKq3hnAmM0SBLJ4ZiEinsOBWJkRuHVQYHwAoihSUJT3p0ZwuKhBN0H5/AkF1PI5RmdBoQ+YFvSvX2GqaAKIKtqNjLH+fOLr73+P3/3TP+JXUGxQjG+cNDmmuxZg26CfPqF+/gT76UeUn36AffkM/fSJoNm+Mwl0ApFn65HYUZ9QtGB/e0OpZN+ZO3o/Ib1DngdGaxjPg364j+lrR7bHh4j6iIJT6w1aU8+PiaIKGeijxaTTg1V6A8hW2LdgZ1WM0L5RKUARFmMG26TdhQBtWMpk9dkYUBG8lUo7Y4bizqm0cQYyvpyBNRh6zKEbE0QPqQEbuPsbRCrutx1NBd9iH4xzwEPXbmQCAJ7vItSKS3acRYEgAfm1dwx5J7PocgFAFss+pwS+FijJq/UJFFO0PDRbbFwAK1rYjKvDigQPz0MhLxP1lMO4xGzuU3/xMGoBqWwRc/oE/2YbMDyGQ9kM78QRmmLR+kPtgtCU9RXHZeYfz0qlUB8LBLzLnDa4ALnslsxWJLIYw/7EPNirPw4rOZPq3M8WLbtk/hnun5igFS2oP/6A719/9ld/Dv+hvjyruXYRV0wcwREyEjoZTJbPHYv5d7vt2O87ttDaJJBCHauXPaERs4hANc7w/Q1aKls63XGeJ1rreDw+ppbUly9fcH+7z0T+x/d3FjI2Cp7f9js0GOHtbGht4OP9Ha01dGNXwf1+Q60F99uOohW7bownk5F62avneU6fVGvF7Xa7THwtgGgUoX0xvba6pEDOE34eGAL0Imgw9E4JD+ZrC9E0VUoUKE10F4ql14gWSjyPLRlkus4epUVsMrq8UzLg6+OAiuD3Eix992l3qccb592Zm2qwXzViBE4GFtjosA60mBifekpb6GIyJuGeyC6o59lQRHEL6YkxbKoOVih23VCgEAM+3r+RtXacqLXiy+cvKLcder8huxiyeFhHgu6Mi0VL2AP6hG6Gt7qjZD7iMcwmrYIw9omQFTmVnDYKONpgpH3jFPVv54PTEVvHr3/8gs9vbwRXRXGeB7o5Tgj1sU5DP4HRyIwnYaBQX3IKwQE+DMf5nJN4T21QAT76A6Mq5FPlMKj9BkjBkD3yBkF1+oZ7UVQR9ErfMkTRzo739weejyd6p9zMlCfJFRCBKicn7vcb9vtttv+e54nuWXcgYDWc7FcOZ0m/9ctXax0WxAIWuPknSSFpn56BEWyFIHaPtm0JIIl2gj7hfD7Rjif+8T/9ezy+fgWGY687fvrp17jfNrx9vmO/3VFud9S3L6j7G8rnz9D9hhOK59nwH//ht/iHf/od3r9+w3nwPKdOZNqkkSQlWe2lHiAyc+adOM0IrVB3TA3HmZMQ91BhHLzdNlgRNHUYOven+SoWpD4fEHzyeI8/wdcfDYzl5IGkF1q0QiaQlCwHj8otK73sR7bG1qWcBgdQC4agC5HEPvO/KygTjlEWsytb9jJxxuXXrjnk/HJ6OSwk+OX3DbDQCNJIvl1fSdQ5CUbCuFocoGv+zfpSfM4LQs9wiKwwrO/jAgiozmvPxH8J1K+NQ9wrp4tkcELjZox0eTWymHk54nsWRzXXYAGcElGL6koeCda9AnSOtcYZzAGskmlZzId1cGgc0sBTCDKT3vVEVHMtCcL1MaiFJDFFaRiO5xPtPPDt2++mVs9xHNQQO885FpZUdPa7zyp0BpkR5C6AhYChBJqfiPpqOV0wJqLtCrFnE0TNiYcZkBow2XGCWHCPnZTbDkz6czz6fAYBsKoKqghsMgLmaWA7Wspq8DAgW2jzWXkA1B4B74jnP4w0Vm4/Bir32xNAgTlwu23Q2wYtjqoN1gHxZwBjA3V3lDpQ6wYHsLcbA2ilSKVq6ALM/RUVa8fch2Q1gIL+ZrP9FfD033lKAReODZ86fVxbldQuBNi+yMry9WnJRM/jbIZdFxjPh2AOuLi2IF+ZWpdtPE95lA4xW4EF07l5MGwccSOhh1XBau7LOOcYluFbnGNntSjbc69TL9e1BagboN2yPVHFM6D1wXZscILwVjdsVdF2nbbQQ1NMg710KzFxaCshYMuBAVIoOsr3D9ZQLE9emQYolhNsRLPdeSDbWVeVKtc1kxLMavuy8Xk+8tl4VKfzvZbpyER2Pq/42+Z+s9BAYzKdBYj1JllsiYBGmBGS0WYs4mRi44CVDH50ivWWmMiHAN40hFpVEDCtwkuFQ7EVg1uIqQs4AACpaWasijrX0YKxQx2cBCwWxAgH1BzFDDoM0geBkd5RwjffIsi/FaXW2Bh4KwVvW53XbdEurpr+cMCtAdbgne2bkpMV25M2vzUqxY8TxRoqBieemkHA4pduAfYpF1sEKMka1fWHgRWFWzUSR6+kk5oXuFRIBQRvGPcNpd9gZijnuDDGojI9/bzPMwNgTtJi/EBYQrSEBEH47QgUvd9BTaaBCscuwHk2HMeJbmFDw/60MOhbLbSVqrhvFZ/vN7zphrsWMsLM4C2GGYxgPT+eIfprwHkC3z4g9ztkq9i/fIaWwjZ+G2gHZQLaGDEBbEP/9Al122Bhcx/HE+gd27d3trke9InWbRW9kqVagj0EnpM+erSrL8ZWUdrVEYyx8zwjpFGUraDvOyfPlgq8vcFrmUBk72SnzgEA4Tev4RlbGAVn22C1wHrH+fEBb8FeTYNxYUOrLGZORA7z4PtYxUCBY07njgRSRKiPaRPaQlJBPMD7oMzFZ4bdiiQ4TjJGyiiET/9lxTvsmK8W/fwJRYYgiZJ6xABZRV+GbMYe2cJjMjsuch01rq1cAl8uQVaDMrnLAodc/IZfaw8sLPEQIQX5WeTluRUVSC1wr5d1kRj4hGDx0s567KvZDbEMO29P8t7jPlKvshSIrgLZawFbox14CbR7SE70zhbvfee1a1GUL7/G96+//su/AB73GbuRaRQaqrKYNhYTSGdSnW2GoV80Rp/Flv12w37fsdcYstMIZo+zEdQoFQhWtAmLNqUSGCtlj7+5Zn3b0HvHPZJ2CLDXwuFGMTEVo3NLFOoaIoeOhL6TZiJqBKdFABlkLilRRHQ3Amd9DSiYHSQRi9Z9RwUTxGynNQc7QGJCHYZCTMCpdYazDRztxPMgW+VsbWo45vmfUhXu4TMi/jFAfABdAW0RD0Qrb4sOiQDwzJ3+x3g/ZOOnvEW8ffocSR4xyGITFqrSBIgotFaoVagxsXcBeikcdnAcszgvorAcVhYM9OIAnIUeb6A9jrY0bp+4LvXonnGYGoY6hji6MB5twimQdU5WdWxFoQpYDL3KAXF5PhkEML/JM51xYg76YW7lE0w0G+hxNjNlODsLRToKjtHxOA+048D5PFAK+DvjDaqKr8cT3QwPc7Rz4PHB6dePcdKfiqJJTAFPg6SYthlCX91bxzEGtBl6AWq/0Y/e7oBWDL2HBmdFM7KhR+VAJ7IMJUCmQXBrGHNQZ+lhSiwJM0DqI9NHZ0uDCVlvUabMZV+g4kx2X+ofL2dmbmcEky1IJB6g4+yQioJU6rkB1MCm3yUpw4fh+fENx8c7+vMB6wf2reJWS0xk13n9rkppk8qiqwFsXz0bHseJ53GyjTmGolw75lZaE3lE+tOwaWmP/RJjvxR5ohOE7PGwn8oiLmwAvXGvgTnN9MHxqQbAClso7fxvvJUydWkyWEmxytSsUNGYCpjsD+qG+dkxzhOlCEqNTZ2G0g1mNM6jN2ipSxAYmIkQgAVEJPx0Abt4Havv9eUVtL0JPqimfEEkdw4PAdRk/WC2qkXClu0YuIJkDHTHiA2QnxegDS+PxlMmqMgPTmbXPDTzHlPvLKuAfI9kX1mMv+1trMkZoZXiIJiDDHiQybYtPRskTRdx2AMAcga8cH8JsrjMrxYhhQmT9m3hXDZZTLTv2zSzJ5lTW0DDhAjOELoDweQ6RwsWnocWGO/h/f0dj48P/N3f/Ye5v3oPtggXYK7Z6Hw2VQqKxJRLEQb+nokmn6+bJUdvgjrDKQJNeugKzsYYxB77YDJbENM9dTml8MxjDIbtdbtqts49lYGiO1veNICwoooCTgxUZJKfem5jUlVLXpeBAeI8EnGdyZwSoIX1Ho0G6tGBj+PEt4+GboqvHw0fR8entx0//fgZ224QKyilox1kKWip2PYT286parcxcNs3YOsEEkoFdA9tpaW/koCK2EDOCJKYUCQJJGIZbAbqYcjdWFUMbRaUVeXXPDDJgJwTD/UFGEtd/qT9egRY4j6zgkXN/yXQso7Danvh9yxQ5rBLMf3JJb6OoPcjguJwMqU0qA5sdYcbUMvGQLqdGEMBQwQwPcpYOc3Q5jXmfs3Mho5R0B14to7zeeL5HKiqGG1g2xT3PQVXARvUf/PBaWef9opaCt7uG7ZSMG47tq0Ctxun5mEFv5aZFQLwLjLXiWL5DpHO5yxsO1tt9QZoBacwMmmb4FgEssk+6zwcYbdjIIWTYZgM4WVn8zEw8aCgaTCGBFAnUw0RDCITuwiuEMB4Ti3VaCXVgKJUFFIcYOmEtlyjjS4mFlA7hQLenp8PhUGBssGloHcA3rGVilnVdIkWbYXkjQEoRpsy/UCC5uAkJDdAzbDZgPYObR1yNujZsPWBCmBXTs4ttx0fxxPP44mf9g1fbju2wv723k/Y6CgKzHa0fsDagXE+YSwHs5Us2g79PAAfUDtR7Ym7dMg4yVKLuHO/18k6SbYT21UFXgL0D7JGDRAg23xclQMfS4HeBMUKytvGgpCFzWw5eIBJWrdVQEomck5zPduaKsp9qpz4qyWSDwKEuBRxyJgE7gB1254HHo8T59FwtMZKfdgV2MBoHc0Gyqc3bG74st9wrxX98YCdDeP9EWPMO6wNjPaB/vFA+93PaLWilwrbKmSr+OEv/hxl4+COEZo4bXScraHuO7Z9x/0zJ1GZsn3ieZ5AO1F//zuMFj50GJyRf/j9iKeCvYJgIxqYNA03lvEktUF1rmnvFgEKwYl62+YZ2H71E/S2s7rs1ClxsymdsEAxWW3PEY/pjZV8lIqP3/4OdgTbUS7aJnH9RcmuqSDzJEqr9KOSyQvtfC0CNzK0IByWwdiLrBSKrpObDnPq4ISGFnysxEr9BbwfnkBXJhr4xWt59/zCAteSgQBEwceZrL76nQSU0scHiGT2olNbgqkwQ5RIxMYEI4Ftjyl7M+aS2Uo6rz8SwhzIRO1zITsmv1UrJ6BGclYqNRbvezCKwFhpS59n8gt/+iIfMJdmMbeYM9CmlgszjPdYghm1zbObYEC2USlOnt1a4G8/4v275/K//O/+O9T2wVg/17CUYEzItFOtsbiUrfoIX/J8PtF7R2vn/N3tfkPdN9z3DVUV/XlyEp9QpuB2uwXNkXnHcKDsG4Hvxo1b921WrM0dLVr+erSM906trpF6kYjYug8WR0oFykZQrg/gYDs4+sG4RAbcKlAZAx7PgefzyYJy7pM5WbHyTynYVLHZKsZ1ocB7G322iroDA47WOp5HgGLnwTWMLof57MPGp6zEHJbjjFfXqeL+KxHNaQDgZGeNWZyxwSQcRtBDfYGCMEfdC3Qv6KMTyAuHk9M1BQFYbBvKvkH2PbsZ0ZSFD28BLMS5G4V7T4MhyOFwlJGxccJKhd3iXmukOwBQDF4MloL01dEAnMNg1VGro4JsbEQhIYEmS1a0B/u3RtAkzvwmiAUJzGSxw5FxsE8W4xgDHQFQhpTLY9DnFhV8HAd+/nhnK9/7N7R+4v3tDT9+plbt754PHKPj69lwtI6vHweShb/rhloqjtLRI1bNQgXzfbItXQaO4xvaxwfO/qSu7Y+fcNs27G+f4GXH2D7D6w7f7+jG53ffOBBqz6m7AI524v35RBsddYt2VAjGCCA5tI17NnOoAlqAUqmZHDbdoNN+thknLJva/wAyRtkD7v/EGCz6K3NaL0BNVy3Kc+qCfnBy9NkbSqEme28nrB34/W/+EY+ff4/z42egNXy633DbKvaN7cxZkPVSOB1732DRDv7+PPHxfOLbxwe+fXzg/eMD/Th5HRnXBEHHpmVHnG8j21s2Tl6PwQZjjCnXknJYnj2kQXQSAWqNDove4M8nxnlEx0CjP5YoVmXhZH8CAMb791b6T+P1RwNjPkZQT6/ASExaq8bxspPRQCOSbYa1FpTKSXjt6Oh9RNXMX5xktlyMbBvQMheSAFWZQEUyCeI/Jsjy/cviQK7xymOivAkVZVKuEWyZn/yOLMec1zCnQGJRdVMw0kVCyC/p5qtqmIm+hwFDIPte2BZpg0mczRHna7Sqh2NGrGutFTmFcLbhhCCkTGCMQX62NZLFwtMuYsgRz3nvswfZHcW/r9hhRoD5FTJEop9oAk38iTxQSxC7rp5+xUzsPZI9i8PmY+B4PvF4PHCeTD5GZ7L2/v6B4/nA+9ePGZRwfRgAwxwW+h8MKhnUAqxOaGVyPGKPZsWF9FvMEJtOhRoFdSOQp8GukBh8BtW5NyARjBqBC40KqZbC0fThPK8vnb3uBVnNER4qXgf/A+pjgmpsc3BIiV1b4/5jb7AyEBubvOALfT+MkYa1r6zC2Nnwu28Hegh+fj47qlbcdoN3Ra0DvQOldJS6BQjh6O1AKYLz+ICNDebxffnMaSoRiJgPBimxfdzZvuQBjjHLNQIlEjBE7HEGdDy3qgUy4hxkQ09uuBK78gKQZJy/WJ0ZoKemBQMyvez71ATMLEwD9JIAbNg6ne9z+TNVj8lbIVOPQVhOdS2SFT+n06mGbecEIwmHenoC6mewLQJwzyDHbSZCkuBetKKWCiYMZSNQBkFrAwNs561Fce5khZWisN7gwQiCG2yvqLXAx862BRsYY4v1peYGWy8crGNIsPvy7CeoZXB0mAmGrUpSD30RMxZGslWAj9Avjpvn2gGKxEZyTC0gg1Y++1zX2e4aVkmVul5katH2m4DtgWG2LcBR9+Dyaolny+sXcUqGKLXQMpnOx15KAJ5SMambImAUvIAxjGgDRoHUHdCCfRdAK+5toJpRH1AENdqP0sYDHqwFMmcsdFsM9A/Z8n0+D5wfD+gw7KL44XaHVyZIOQBAtw3bbYdYh46Kn97e8OOXz3i73bBvlWCxd9igYP3z+YgJvh12PmDjxDifMXAmpA2eT7g19P6EYGBXMvNUhL8rTkUjQTBmDd0dFYKtCHpU8XMEelWN8097OgQhDhy+zQApG9xkMkxL5ZktnYyxkYBtFtMuRYqbJruT+3+rW1wvRftLtGVxu0ehyo3AaQFKG9jaQP040I5GnxHt3u6Ofh7o54kzWvjHeaIKhXQ/fv4Z7flEgzFxPaNddHgk4oPgFTq0bhDt6PgdrHLdxhgYjyd95ejwbcfYNjy/PoBS0WOvNzPI6Lg9vnE6Zk/glYCuhL+N1CT8QUFOd3NP4Cyq5wl2RNFnDAtfArRI9DPluT0+oPs+ZS8mMBas7wzIJ9gFD+1VxzeN6aSl4vffvuJ4/4D3gV2VjDogrflkvJo7hgAjB0PI0m9Z9jzi1Xjut1oJ/g2e/5xIyJiK8ZJHwRZO8EyTbaVZzDTcHNMnCIPG5dgnUr/iPsiKMSuyDWv9jpnCtV7kKtKPRZwLX89BLAD8ZPXpjAHz82nfqH3kTj61WhQAZorKNRSR0MQJfxX2rkrhZ9pU61ttkZEUqbGAcB/UXFVRFBdsUqLQhNnmnnpsGmLONTWk5rL5BF9GFaAIpDCezoEUCCAD0d4o0VhKTdmQmfAewF6F/HDgNeoCfvsf/xP0+Y2fGUANYzCDD+7ZMTwKz4vBlxPQz+OIe2pQVRaPlO3JtwDG2vNJAOI4oCp4e3ub+lUj7BSnx1XY6XCXiAUohj6MYt+ZhifT/jxPjD7QWyMT/fNnqBYO9go2nQ36jeN4oo+O3g/6kkq71+8b6zFNcDyfOM5jFq36xhhdC0W0/dMn7NuOcb/PMzvS1vQEmnKzUvJEWkdtDXtv0OHYMpl24JQc8MFzLCO7BwiMzWnf7tgQWmbxBCWYz0Vk6ijayUKMtwZxQw34bJsAWewYV0hqiwULNkXFxVngKm6Ad2CwTd9h2KFs6bQAi9OdReulaCEDTRWjkn1kwv25HTqBa9gAvMOfJ9r2jvbjAWwbZBiqOe6jo1RgKydkOKxHgdUMZa9AEeQkwd4bWYr3N4LDdWdsrNlsnQwf5i/AhWBhPod/pVoHbTAopA/B49s7Hq3h+PaOfjyB48RhPwPvH+g/f4MWxSPapDuEbazvH5AA56R3ssAfH5DeZ8GrZG5uvDcbAziekPMJf3zj9M1xwLcN8jyBeoPcHdhvIesw0HxAUWDOylvGG48Agj4eT7brSofEXvOLPWXMWrC/fcb+9obtdoeUDcMFzRzDerDJab0FJHdTtuGJMhq+fzHGIjt/WJvAOtmvdWYJNljk1pjwYd0iPzIUFNSiOI6O8/nEx7ef8f719yjiqHvFp9sN21YZt2wc0rC/3bHf37B/+oR6I1t7uOPbxzveHw98fHzg+XxiNA5+m0MbAnsQgDp6l7x9jIFaQiLhwmyb3W/IolHeveOSyUcxQzC+feD83c84Hx+w3jCejygyOoqWKQ3iN7Z4fvuPf/+Ldf1TeP3RwBj1vsaLs8kA3d1hMX4dCMAbiOqcoFQivbUomoe+hGZL2AK6SM0ugJOZk2yqZHkkAyMT3QTGGN8sIOrlumcVYWY/l4SKrwyeGBYZxjgj4IhpLGVRm9O5i3BSmY4xe/w7yFayAMfy9RK8RQCQTgCR9JlbTOfKC1vrAkcEz3yVwlaYEpohs6LTk6nBfNbjGY2Z8AtEayT60T4RJ8bdOe43Pn+O832p7l3WLJJTuySmLwh0VIzJRgjtokLHkhRbj75nJlwjErMD79/e8QhDxyBl4OPjA+dx4uPbByt1Gw+waqFm7KWtattDG0iDBtwHjbNign8a1aNrVYtLLTOgowOUALgkOvAciKQqJ3NlID5sAHGPtS5gTNMqJbiYX0/kP6ZmsYLNyWPJXMk6VwlgLFvCtNZ5zXR2Ho7HKbYc1+kqSK6WhRP1sqPbgbOd0PcTx9GhRXG0gS/7DdYMbgGMDWcFcbNpSPt5oqjgPArGONHtJNMz2oyHDZhnQExDTClBDWAPDESiTa9Ej4kDwTgKwBEeNGMCFjbnHGcgn4cXMyGZFiCPi6/gMsErTM0Wfd2vkfwkSMNKdT6zZTNoa9i6iQC88rocwYqN35XoUSIQw7Nbq2PbbwzKQMc5ToqKI/bTGHYJ/BmI6i3UNxKUAoVg1QRaNpTK1gwHdVcQZ1BVUE+yQLZaWNnsDd4PFgpuGycf2cC+VWiwGEQFurFu27N928iwKlCYLpuU7TFIQVkbENli/SIRc4lKcySPzBtpn4V2ZAFjNp8d3IOJx7aDORV2PujFNstn4hKskEjms20vupESSqM9CoBONYr7ZbVhAeH7PIBITeFxFgVGBg1VI0CsDE5jfzkKpGyQUnHbFaIDtxuDYgNBu63oBGY5ldeXXTLDEEFvUdGMZzpGRz9OtI8nSgBj9/udAXDtnKbZTpR9Y+LVG6R3/Pj2hl9//oy32469bkx1bMA6xfuPj29QGAoM3p7wfqI/P2KiMIsX4/HA6Cdae2DfFbdbwa0WFMXUfAk1Qdo4S3a04EazjB5UfAeimuioIhxCa2G7i2PEEINSd8B1TgfUSltXh02ZgGw1GwHQjEEJB2rkBMOj1mC5BMNlC1A4nmO9TnBSoO+Sk1CwvT/Rzw5v3Ju1EtB4fryjPw8879GGadS+sd7R4Bgbz1w/BV7ClzeDtQHvDu8dMjxadwtG6+Bwu3jWwewQd9rYUtFUMSA4fVm0AoOMJ7I9SZE2jO3CnkyUKA4O1SU2L2mnwofH74YEL8G0AF6Y4JOlN8xx/3ig7BusjxdgLKdqqsYUV73Y287k5RkW2UvBx3nifDwBVdQA5HBJwCX89HAC3hZ1nrQ8nucj2WpGOYMqbHfV7rSJEY9p2JyJz0dMJrFXOSxQIuYMHStc2a2LSQZgAmu5htMmiUBRsMmNyXoaPjiTaXfKt1ydFhZgVERRQ1z9am8TGLtKV3hJAJQLUhH1QV9yHYxzwkjOFbB5vZsQMIef02OqDRSL6zawbU8UNxMU1xkvboPqMYcZWT2tkR3kDok2yOrbbOvNIuqI+E8KOCEtGDkpEG3GPW5T/mBNNSQw5sAgEFq3DfrR8RNeX7/9D38H//g991PEtqUU+OhoH9+m3x3dMfoq2GURtsU0Rp86PBu6UUfntu0sQH18YPSGfh4oqvj8+RPvtVaeGTdstzunRJ8GN2C/3QARdGfsdLbG3ymrMJ8kg37ye3s3LJFyFhQjlUDvJ4YN9P4E3NCE+/ncAsS0QsbYccwdVyOXSODS397QdgJjuRcRVp06vBYgb4AADugwFBvYx0Dx3GdMxg8/Yu14jak7TBYkW/HdyNqtzvbdGofIgqXIs8jzWc4TMjq8N4g7NrAzhKq3EgOjnOYjwFlVapVt2PLUQ41xj5nAmpAdPQy7M+4pUbAtQLDdPMBaBbYNKAUW7WxDBNACrQQAalXYaGRdK9BV0J4n5LZDSiVoLUJ9znLCjo7x+H9R969NkiS5kiimgJm5R2RWdc+cs6/Lx///PRShUCikLOVw9+w9j5np6e6qysxwNwP4QQEzj+reK3M/cW7MVFdVVoSHuz1ggEKhIOPQRkfdG5OS5yNi7QfB0Du16WrdWVpcKk4RJpQiruoh5VJqDR8LEY+NaWYmMFY3dABfzxOP3nF8kJ0oZ8fj/YHTHO9BDhj7Di8Ftm2w44S/vU+mYdo+eXuDjI5WCwo4jwJAjY3R+uODQPQ4YV9/hZ0P+DjgrQGPDmk3yFngtxGw2sDAQNcKdwUKxxcOfDwe+PbtLdicJ6DROT6eMaU+AExdv+32grbtGCjoLjhjvBJI06iC6EbixPvjgYbfAmMD8TkznP1A6opl9UDSz/me1bglpYCoh0bNchsdx+MD79++4O3rL/jD6x17bbjv1AcsRVFbwbZv2G87bq93tJcbynbHwxx2DnwLptjb+zseHx8khCCZ80HECR+pZmfJKE0dwyCVen5k0aYucvjXGevMAyjOqTj+SiFYOb6+4fz5C96//oJxHOhv32iTkVWHBHFx43h++9c//WZc/x5efzMwdp4P6tCMgdoq9qQH1jpBnfGgUyyhSdBqQ3bMGzYwIBhD4FIxImtwpetbL3i8Z6aTTCrH0ompQWkXkQj4swyAwM/vAWOa5TFPP30GnSIuz+2DUYINkJkBYRgN+KS1RqQPVQIaHx8fkCiesdGhCRAI8OhES1syjAyzgcChFJ+UE1NOwgEMH5d79OkUAgjDzIwpHJCT4MOuHLORDAewHXUyHkQV285acYdjnCce72+QSmOuNbrCSNKNgxJcODgmDGiGG7ZwmlUqBArvBP6ylK60Cq0gQBhifDnIdtAROj8edPx7Rz87juPEt7c3vH+84+3tfQJjFA0ParkUdj4JPZ0EAlWArbYIeKJszgjkamFg//5+Iku1JGrvI+YhYw+YKHkChjYGpGwEArzPMi4TAlDMphncO4ARmWbHtm0oSsFNghka9HiLlrYU80ytnaV74gQAVBhQB1OKA8eAxSGwHsbOmHVkp7EsBRO4Oko4AmyZLNhrBgEHhjP4MhGcovjz24Ffzo6hjvu24R8/D2yl4rX1iT29vO643XdsoihuGLsCXnD2N+jZgrURAdR5wkZHSxCxMUs8+oMZzxbBGgArzLyqlmC1cY7q1iAoLEMdhvMwCv63be7VYh8TXAEW0J5ZDoI4ZAmE27zKsYJZZ0Qzaaskjb3E/UlIZXGckzZuCOdObQYd4twxZjF/CJ2t3CsKtMp7stfbZJaeZ4c+OtQAaEdtFaodwzqGUxjVbMB7CIVrDT2sWLDicHVYMaAKpBXgkADITnZ+G46uGoK30dDEALjg8Xinbe+OvbGD5nkSrCv7Dm0NphUuih7dRj/cUAvw6obNKTQOE/iQELAtqFvMeWSuxAZ7F4wol5EywecExhK4ykN5jIFSDLVu7O7pkYEDuO6lQBvn5TCWjskAmhS0UoLtyWDhmjxRKRBliW4NFnDqJQgI/lmOcXT+UinBAC1gfzuJMizuVYDO0lPCITPGA9wLVdF3AgrDDUUdWwt7bUJdLQf6YJegDx04T4EMwemAlIG9DNyL4fXTHaf+A477HaN3NBHADOfjPcBZ4xlWCx7HK46z47/8n/8v+PEf/hH/5X/5T3j54x+wbwr1jsevLMHz93cM6zA7If4BsRNyfIPaifN4oxDrw1gaPQ5Ipw7IQLkEcgsA6QHqFNZ84zRhAIE8dIPVqgIPFqwMgw6guaMo98gokTUPsLhp2EErDI67Y1jKCnA+z0572ooGU0xQq6PUHizvgtaYxJg6oKUiO7hBC9C2SHYNnNvL7K6WfoaZYX/beYb98YdgRgvO03B2w/7Lz2RB//ozxnGif3xgnB3Ht3ecHx94fH1Df3uwBOtgIukrDgx3FBucQhiaIrRkgrV30tYWJUQ+AiqHX3QyJfRSAlzykFpg0swh6LOszr1goARSLdS+CbsqcQ1BJmmy1JSaOfj4Bjt4SpCozfVMMI2Zd3eWR66ufQzcbsay6Y9IvEIov354nMe6fKCHB5tPeJ+ifkmoKP/eyVLeOruxvsRZUc3JdBDApcK1TIBLI9j2YGjDEXpmV3+Twb+FJ3mVxkCMu2idzOAMHCY7Cw6mTmMUA523WEy5nlTCPoVdz4QPxEL71qNhE1BkhG+9GFfJ4M+zsCjZb6E9QH9HotzS8/6DFZN3F/IabDVA1hlswI8EoR1ayLA420CX8NU9Kh4ULB0MsCPPzNTkO7UEMKkzN2zhtzZlCTPiaMuR4bOtsz3P4PzO1FYCgFMUxcpvgLG3v/4MfP0pcDH60Aoma/pxxvz6pYxWo2Q3vm+ybQQylLpesXaO/sABUHTfmchzGB6Pd2Qn5/AUYR8fLEc1gbrg/Khz3WfS3COw7pnQGwTG9/BNS39MO5c+YVZ/FIR+13nE3jHatKa8F1PU84SMXI9AtSglFoX0Azgf6FrwHsL3qkrf3i4+XmcJRSmZiKYcgLpBbd23u+GTjyWbQUsxGZnJ7O39jMAdgCi0NiaqIOyO6z79lpqxW6mhO6the3xuSekGdCMIoCzDZbfNBoNHUxOycvvBPUFgmNdn6jGriaJcExHfipLaLJgg68rU/hzl+nrZY/HWL788AX0ZVz2KQow+FIzj51Fdoz6g7mhR4cMmAtnVNDtiGtm/g+O3RxIboVVKm8u1MCKBUeI62BoMQDtOdDf8GEw/czIQ3TIGV9T9NhlzxzD8+nHMtZ1kDxsBVmo2xgoA3JhM6WNA7IDaCW8EzHd1NO8oxzu0n7iNDrxvkLef8apADwBAioAMC4W0Bry/A9/+Anz8CvXOJHGeE3HmecSIVTp2d5Rv33D89//O69TCOKMWHB+dCeCIS3rqq50HXvHb1/HtV3z59gVwR2v0/6ixCZwfMesejHiVpUcb+/zsA+ep+Ppe8eWXX/Dtl19QhuLz9oofGksob7eG0iq2+w1t21HqC7btE+77D1DZgQ789L/+G76+vaF/+Qp/f4f9+0+ov3zFPwrwbh1vNlCFdiHjqx7Wo0rEPoVkmt0HXobh0zBoPzH6A8c4cNiJ1Hlc3Q8jkayCG4C7G8bPP2H8+d/x+f0dPjrG8Q4HY95NCjYpsOG43+jD33/56XdG9v//r7+dMdYHRl1aCDOzL+zI1ZM2baR+F09dlmAGxb5JTaps1Yw8aFTgLujdEo6Jw35EUCko9PORYoOiGfRjIqLfv9JUsSxmXTdPVnefDpuCGesUvpkdSuKTQFAR3QAnS0eFznE/DVWMQsRBhfXQJRrjBGCoZQMgc10ZJDLDQdU1nxlcuz6LJc04/h5OjgXHTUOTo5bGw3UeLhmcMchUx8yU02E1jMcB9aC21wjoskQoTKpKliKR2dZ9oHgJx5G0dnb69mDKsXW2OcdxqoGEg2ujY5wD5+OBfna8v739RqPg/f0dZ+/oJ9slN9Wp24NAuIMqRvacCnalDoWm6LevkgY3w9H71MMLaIOgmGOy9RIUW2KkHnX6q3Nc8pIMq2NbspBE6ITUyix5QZn6dwMIXQXOaToI7O/sfB4BHEsPbyL9UgiAxH3QlwjPeh4EZNZIAG0poCyxlkrJA2oEmAJAGah+Owe0D9TmeNlP1LLhVhqkIjjFnWDXceLx4ye0VtDPDe4DAydknIAEo8mpGWj9hNYNs/uKCNlwGgTr2AdipKV7KRxnhJMRmVB41PI7yBAs0aUICvGTdPfpRC8GAKJ8JP3pcHHgxhJWMto0EOkAS+XCZIrrrNCBM5/ADWIZSQjDZ3BDkI7ABK9psQ+oZcKung3DHGfnNbVUAqFC2nSRAjGBOMt/ZQB22DRqEusWc97XfGamygMcTpB4QDBEIxCZH8bxwQ5Be21wc9wqQRn0gTqAsgHYCrwIztTjcqCJY3dj4DSjh1iXvpy/kueos9GFeMjSC2ZmHOtRkIze1JAiaDXmGM8S+izl1MIsqY2pU1VKXFcASFDlPZhcFA2KQIKCtledm1wwU5dRS7BEr8AYmUwidtnDERimj2wAEJlwZFm1YAtmZTdBKYZbC3vtnBt3QR+CYVyrRQZ6FchAAKCOUYH9vqEX4GwV1gf2yrKgxzsZHyFpwaB0GE5z/Kf/+A/4/A//gB9++ITb6x1VBeKDrLDegeOAjwdsHCjyANAh44MZ3fMLHe/Oc0WsA6Oy/EMdLmXqYGTmmh2qg0HmYKCn2aU5HHYBGX1Jc/YIQoTdqACKFA9OPhl+GbDGWJGGEKtCPJ477LmSZclpdIgOMi0LOzFqCbF50ejMyU7GWhq03DAqtX5ajZKtMBAeTGEpQpb46x1VC1qpeHTHOQC533E+PnD/9IpxHjje3tGPA+9fvuD49gZtBWdRato4BflPnDhhaGYoTl02haAJu0kNIqccp6JLPDebsCAhGccyEf7dqgZWKQTQ8zxRPtvIDe3xPW4zUEyGvYPyD70f3AsJeMSVJZMIvu6JFjkKNh2odunuaxZ6jBbfv3YitzWBnylXAJvPNxsMBLOuGNAguJUaoBcZ8UOjRFcqiiw2tqS2rCMC32BzCP3MhI0eEDIY51DH50K7RSUumjCIO7rTBpdgFMPDz/NsZx/fg9WxsuQZJHxum7PpqNFNOAt/Tif7bhgg4pwHF4g4Ow/P+1k23wIkTbgpr0dzmXcVcyBrP7uRhePqFK8eHKturJQ4jhNaBHULn+bynZns7WEgNYqsuEa4TvJek9mfPle+nspQcxUHCGNIOyrA9ltR5/72Bn97I5ij9AciNwYqUfg89Ok6M14YWd3h3D3sohsC3yGu3qM8Km+1RgA8eg8HM/5NwGZkGs0NIPBOX2h8N2K0bwyaElCeXVuPj7je6lGKiFdUAyw+E2gKtr/FujCBjrHmWQRVDOoXv/dE+Aup91ZYzm8D6W32BzXdPAW7a6WdcY9yRpu6g1uu3pw+FUgyf+YC6etsFzJdizBBkmw+CZ3JGkBNkbLO7LDJ6bNJTG4NBgy16RStVII03qOsPRq5mE1mK9vlLFtJtVCmw1QyCfG8Lud9BNpNhmzqkK117LnhZF2EmsAVRVr4sj6Zn9nJNlRUlq2bsZoCGlaiJ1Os8Wy18LkA5E0ki7PsO0HNnWV/cp7IuJRsezCRn7JGqtitM/kjisMceo4AtcmopdxSJk7o85pE11UzVNAHKH5A7WDZNArH2w3ST6gMbGYQ/YAeFVbY9GBEEs0awZyxVeDxAf/4CvQP2s+oZsh5Iz4QWrNxpurHA+MvP0G2Ct0r9NMN2Dfg/QN+GnrY5UfJeejw+kytAYDx8Q2Pb1yv9eUljHWs1R7gsWFpM7IPBwfHHTg6hitOL/j4+g3v395RXdDqhlvdsNWC2ipqqwTF2kaSRr2htTt95D7w7ae/4suvX9js5uMBfPmK+vHAqwgr9Jx6c1xzJUgCUTAavowoWZHVDZsbxz8qvrqxAmFiArGWr1U1TQTNAX//Bvv2BdvHCbWOMT7QYTi8M1mNCjsHahCM6vv/wTXGonkG/Ow8EOWgw2MGGU7qrHBDFVmaA+aGY5wAZDqUIpji4VPfK2OYAJOYkSDrRNWoeeEgWAVwfvQCcn1/gsarBarOYIbgW2ZuqDeVh2nYKXOUMajLFLW2RMgjeHK9BG8eO4+fUyFzQrxAI0PucJReoJZdsILmGxk+NUBOR8eAgUwCAFGCRwq9QKFZRmYOP+jkDGeGtW4bwasZmmf5W0MbRP6Pg9RFApRZOgYwexmpiRCHiLhxZktIrQnwx+ngmRhOEUgtbHsfuhQQOo42soQ154Ysr+7Al7evOM8D3375guNx4OtXtpd+HAfOMdBtTOq4p65XBPTy5N7F0zqBv9Ri8uxLfFm77DzI9tBOCtIMvmd3M8+SnyVWKyI4jOoKWTYMNxQJoVgJ5r8WCAr22lBrwb3tqKViq/fp3J89nCzhPfdh6OYUZQZLisgUDuByjNmBtKfwdDjo2Z1LamSfA/x0J4tANJgQQhaPANE5lODasILRCCSK6twLX379wLs8cHwbaFrxUlkOVwS4vzfse8OvfuL10x3/5esfcbtt+Px6h4rilHe2Y64FvZ8Y48TZKrQU7DeK9lPXDrMMuGiFFDoRJd6LACAoXD4oHCEKyECRYPJE63ALoUxNEDD3QIJTQLCrZAbjPg06nXe3COUiWMgsMJAZXP55/W/tM45ngpzcT8kWYpCRAR5DkE0LalOIsMRZNdie+x4BiAHGuThORR8nRB19FBwZoIjMTPsIzSnqMlK3yVzRnW5cZsyyWxhNVdpYfs/jJPPy2/uDLajHQA1wV/SdFPRPn1H3HXV/gUZJGo32Yv55eKQEDDrco9mGKDEsl8h0MtuphSzVbM4Ro8cA62QyxYJhqRgYxVDK2v3uA4FJw7JhgUf5XrBG0/aoZechY3eo6ECXwadIsMiuupL5DzMbXKa9nKAZSjgoMQKWwJjMssjhD5ifgJzhjrC8dW+KokCtG4Nlyy5XPB/NHYoNoymKdYxbw1EF3jtwdLh3uA8cH+xAuAWQ3s83Mmi3MoHHRx84xsAPP/4H3O+fcG+K4gMaqU2PcnaMI4T0D4zxYIR0foNbh4TQMcthQtMytBxJ9om9ozJL2kZ0RcoInBqdyR3QCULwFfs1Kf9TW3MBDwJmzy2SAWTLUqcGw+CdGfHeDR5aPf0UILScDIqhDmDMIKpoRdtuZHXXGsmjLD3rUHW0iqlhN8uylT6OCnV4YNQoK6XgtVBX7h/++ENoDn3ARsfj/QPnceDbr1/w8eUrvv70V/z6p5/w9aef8eXPP2G8veNlSABuEWSCZ9NhI1jygNfUQsPcN+m/hMFZv89I+7J35qfCHwuQOQNXt0syC4AiE2ELmAh0B1UX3OUIlkswBBYkFlZixrD8n5YaTIzgYo0I4ul5z0cg0BysNKU2I30uvqMqWbm7FmwiuElFE8FdFrOrw1iS4wVmmGCDINlwMksCrz5AjoeB+5NgWviyzrNpXcsJPkhe1VElt4DPufDoCqMxjBpDUyWtCm1IQVRG+PJ8ajCTVfIsSwZ7QI/ZIMBBnSRgVhFYaLtxTuM7NJqThH/nUW41A3DkBLB83iXlDriX3ZNVI8G+dMiYcM1ccfPUVEF2383zNM9PCbBprdUcV53rJhdEVlgkEJQgi0TjpO9fVdioRiQafsQ1LGiQjCtWMCCxtjR8RrM1fxb+hXv6kz7vjfFM+IbOa3r8gwORsJH5VSn1MBJIjnmZgvX5yGAiWgWIJt0THBxx7nLeeX0FCUieQMswBKwdyXGda+A6XNcEMJDAI/0S7rk8q3FJ/gCO1Wwj514jWNs0ATxel8dkxAjxgC2BwlgRGuPNRjrz6/ncxiR0LAtO2TRv8RelHI7WEv4h1/a3L18mGx0iaBA0UaBESf2IayCS5EhAH9MXRM7PPCfC0Hqu0VUy7fG5mVANGwHBZLSLltDxi/JzkGGUDF3uvmvkE5Y1fFaMpY/oAKyfF580LKAluD2i3Dz02eLcrmNcTuZIRESMqhaySC5RXqxoDrwku8yiuy4sm75D53lO4oFEZRlBxdBEjvdYJDlEBqVf9OSYlMIqhxKlqiJ4GSxvfd8KcD7g397hJ5lrJrH847FzJZo7ZAy8/PUX7A+DdIU0BWqBvGzQrWJ7H6jD8RLdS3uL2MoHPr/81p60/88/4/4l2GhtW9Ip4DyP0PxDpY3JBBYizn+MgV4rjn3HI7GOSoJLe6G8iUuBlwb59AJpG3DbUW4VrQD//P/6r/jrv/47/vTf/hmPt3d2l3fDf/h4Rzke+Hnf8SGGdh6oEJ5dKqE5zXgp9JMAN2gp2EqBGJuB9fOIag+D+8B5HCyXPBuKNspM6QLFS6usTvEBOz4o3dA/YOgYfmJIxZDKDtI1Ku/68Ztx/Xt4/e3AGCOqaAGuGNpnRgeWIoqRKUA6CM4Mr0U77MjSp0MFYBqI5bzxPwRvWMIwHAzmu1KsPlgRU89nWnL/7Y0/vWhyDaFTkdvx8jmJe+amGqFhIeH0yzR8075h+f38PcxKoqtwzFxcKEDngUiWWBgtoXZHDyS1xNsL6ryU/GaMODEeDhJU4CG0KpqaAQp1X9Tm2Jzd+OyaGf503izYJ54HFLDKM8IISxrlYDOlWykri+m+slyM9R2HMUPz8fHAcTzw9v5O3bBvb+jRdasHpX4EBTsEgCAy7+Y6CE8vszhWSxrGC3soDiuP+14Oqj/9+r2X8Y2z25PbgCu1nSCLEk5nNXUJQhQ1nbVkgSGPXCxqeHyv6+VeHVgZ09wPvBs6EgT/2I6ZjrYoLodSBvsr2MkggoMSpQQBSiSbs5/UNfuKA1U6jjJCz07wwMA+OuqvFY9+4r5VnPcdzcnYEwdKVdhWKcJvHWYVWhVSbOoNibAUVLWw02RRtriGwa1AlKWVHp11XMt0dCjUSXFxaryF8yHRMfBpdaz5zEDh4i2sDJ96+jpcrNfP+vO1fM7ecjgX1M5nSCc+vy9BMbKVOE81nN6hUZ8fDTxaa1xfNtBNZwAhszznsi7C0ZnNK/Lnc30hXEyZItvhumCCfOGMuzvO0KV4HGSwlCEAWG5odUcThTSbpQOZLcogKXdnQvR+GfAZXGVgPecAl2xr2lqZ45v26No2es6pL1H8tEUSAtdh7Wb2FVgxz5xOp0YiHRqJYHWGaFiC1WvRuK9/v4Z9SCAha61lzY1F2aQI7S+cyYdy6WyFAHhzPUEigVIoSm9bxRCHjh3oFagDrEs1bPsGG4YWgMLoBaII1hMFlRMYe3l5wbbvKMoSjTw3CYoNiB9wOyB2wscBsxMYJ2A9mNJpkwLAffrFMlrGUJcuTc558Bl9+WVNXPdirplVDsjgM84CAJNXkb5HAlVG/bPUUTHLpJfDrUxWOZ08gq/igiEDUEEp0TglZ3aeHdwTKeeDcA9y7cIFErpk4gjh3QJt1JHZKtmMdt5gNnC8UMC/tg1b2yAQ9KPjPDrev73hHAPtI3T6ZJ23WY5gwNTIEsgE95a3sezW0yvcHPn+H3LfLTMY+yYYRn5d7ZF4mME2X5kQI4sywJ65574DxdYXI89k5Gr47t/nX0XmfaSdiS021xB1gKgHyl/KBgjXywa4HcSlmN8Ex32Ci0Uz8aRzDFJ/lcRnn6yZK4gnntY21gVypWv4d8B17ad1XKPBPS+CuG8+Sz67h1+QekfZLCpBFr6VjqOlD4YASDxLYmlfFiCSkhjpny5ndu2HNVeScz/tJPLOgBh7AASrJefLL++6PHX4tNdjOecEuPi7cw5Xcj2vu96Sa8mn3/P9K300IG3+8hdE5en7Lr/NRNT6Ntoei4nJyoQpwXEBFOOWph7tXMMxr/HB5eetm13rIs6CvJ4g5z7O92swch2/eL6F8/gcVPnu+vN5n3xgiXu7nL1+uYeYAUm7shC1BebFcybL8+rTiuN5z0DmEhTEmnYg9M0TMcSTX5f3e3nmfEYtIY8QTO2cN3atT3YoVpIZmTzzyUV9tn1ANgzjckv/R6638PS5618mE+wpVg2wH8kMWyDcYrTm+OY1fX08zzVkZBt7zRYbcL0t0MX0MdJniphTzKDrCkFs8ihRTfCbjDFlKgU1rmGeFVKZEF73mnFZNre6rnXHun9AkE3GRtgrdydjzFnWDAj0ZAkyrMP7AT/71EsL8/d8lORQuaMdJ6p+AF+/QapCm8J6A1pBeVDCoVZ2ia01atPcsP1ObKi/fkULwlMpH0i5jfl92YivJIAbez46dg5zjK2x0k54cGqpKFVD2qisctnKjtW6M9ls/cT7zz/jy7//G/rPfyVTrJIF3Wzg3QaqVpZx5hKMAeI650DlLOS8lajwyiq1axUedaNXx+a0ZQDjUI0O30XAxhhjAIOtGuCd8a3IQriB5Uz9nb3+ZmAMB5G9/vUbvLK1+FzUeQj1KBMTZttHOeHR1n0FPzEVo5PmiVgwKstEZC20AacDZxw2H+eDLJMt2Aqzs4KggrpH37/GOIFxAF5m6aI5SwWGRDCj63NqhnqeZL9ZnQuzOoOMEk6jBa28p5AeBA93HDDWLpfC7wozoxCYOplGQvbbNSvazXB6x+M4mJms7FroLQCXWHTLASBbxOF4jAOlFLzsd3gwIU4XHFHq4AKU132KvY8x8OXxgVoVL//weXYBPcDggmWSzPLQMHPzGGwKVbsWoAhODAw4CqKMScjIgNhkFzxs4DgGvn77wHGceP/1J5zHA1+/fEU/Tnx8e5saEwnyzTM2aOQDoOGJbh/pZqUgPA9dBrcSjKM6O1c6Rj9Ruj8FbN8H2leWWL6yFAeyANUxBtR4j02VRjRYBiQeCZvcuIPKE1zbfYzZEcwRzynCQwDJoxBACFZSYHIgyyJowBjYlVgPtYbjXHV2Ojs7x5KHWbL9lgMHCLVM5HLgRkpO9QZzx9ePAe6SI8qOBNtDsVXFL4833LeKb798weu+4T//8ANaEWwFaFvF/nIjfVkN28uGshW4vaLWoPI7WySrFFht1A1QxWgtgko2VuhCRkExA7s/NerLAVHyVOCVLJ8CBow1ynmmO+6YjpLrcyjiAeZmSd1kjbnDvc+DPtfbNVhfTmMc5tPzoV2iEz/Wz7KcIbLlqIqQgwDcsW01Kj8zWzNgbwfO9294f/uKMU6MYCo5MwWw0N0bvcMfB+QYwHA4MQ6MIbAhMA2R4dB8QYD8KlH6VDgv1LunViTStscY/qAfuLmi7kbppdaw1YqtbdiqYGsUq24FLE+L0ni3ZN3RuSKz06DdSMMPm6tK96+AoIV3drUjc5TrutbGZUtsDwABAABJREFU0okovTRbLE8PZ4++k85pnl0wx1MuOsrOwu0U6nSMYbBu0FajXEJmNtivS4dGAjPhIYCNTj2KQS0zkRBytoFhmKVmyT5WUbQCiFQABSzJtPkVGutRi8MUaPcK3wW2RRZzGAZOuFC/DJ6lC47RDwAGUZ8lg3cn86QWAjYVJ9ANI7qxYXTABnU/Bsug/fzg2TnYQr5IsGwlrJX3Cdq7BbhOQ01tyzEwgqmcZR8lGZUinEfVaHYAliQnYwTMUqZYLHqURoWQ7RgR5JhiDGep6NFxnB3HMWYXRYjAOmAoGJ3z7k59zg5qlyVrFnDsHgLpHk1t0On0aQE0nfURQTDtdNva9ENYlhslmUVQd7JptTYAgmFskvP29ob3L1/x6aef0T59xvb5B1irKD//DPkf/45hD4J2gtmgxee5tKDa8+S91Cmy7DNAgCdQEkHeqr3ORTZjzAzAMmHmMxqNIHhqcunFHtISNmFHOwOTdDBHwhYm2QGRe3aVCK7xgjjFrz0D07Tb696AZ6B6lnTG/xoEVQQbFBsE1cmtLvMQiHUlCaimkgxmydQEi+K76OpkmSrtTPVkGc504JyLBH5kRmaCPGccvvQH5zfnZ1bwXePZWuwTFbIpRiQgw8UCO7/GeAjXOklafM9wjnuL81bB+SFOQW1Vzf9J8BxifBmcIkqSAkyK5J9BkN2C4Y6U45qP2wo78o4x5yYHyOWKKGfCZgXJCUq4R7Ppy8is38J2ADPJcJG8CV/p94GxJvndQMkEovHs1twwE+hBKiyEX4l4/mB4gR4xh+qaRL5+ds3tghv4n8yvuCOSVqkRx0+kdo8iQU/GVrnum2gkzqmVmqBVJnGB5IMyW5rrO/fVlQ14Bcvd173yd6UMg9vq0HiZBz5mrI+4UqYIRULDCJjAoIVPpRizSkXVg/UXkHr4JyXiZ+I2AqCsJuSz8Y+tfR3PkjHBtjXs2z4lfph0oz6loKAIm6eMPlCMsVmy6XswfEr4kgp7skscBwkQPfyRQYDoHD2Ypy1KOKM0UT1APp/rPOqfkbWLlBAIkkF8T7LMrnIhc4CR7ECDyeQBMbYO4I5gG38+gGhyo7PsXG2RWdLK5D1WWfYPAGowx1qpbOwRbEpgprMWKBZySalX1owl8t0NQypMClKOxuZ6i8SVI+yLwYMBmZ1k6wdZnOOjo9uJcZ4EbBA8Crns4djn1YEGxx0de/+AfPkZtRH8Gu+KoQo52T1y0+j2uZGZVgVo53dnJ4D605/x8s6qE5abCmo06hMAPeKwLh0uTrZdyN947G97uUGko73s0H3D/WXDbduwbQ2bVrzUV8jeYLVhe7njx3/8I45/+wv+7d/+GV/+6Z/w+Of/FZ+OB0uj31np8WlrcAzsraINRUOc/Q4SZBQzlumkTkN0UGNMKm5acCvK0lYbURG1Or0zGo/mb8MwfKDWitttx+ttx2NrgHU2fBodAgJq1YEiwRYNrEat/2Zc/x5efztjbAygd9h50FKNPh2XxPtZT76cHmokGcTP9bM8UMPZzrNAsoA6NgS7SObBz+ubRWmY1dkCOSnHLgr033aO8PMkqBellCaYm45HoYf+WNyHJ/IuyHI79whsghUAYDI0ZsQUtBwD0VMpmhVEGOFsUmPBUEInqvjiVKgbqkfQiMg8C9veJ51XghUD5ZioRCYwHCV4Oj7rsMsDO9Hq1PhRoQhvLcwpLfaJc17AgBpIGxyZRkEytek8eqfjMJ2AYIr5CGCMgfvZOz6OBx4fB97eP9CPB1tQnx3jKcBddGk4kKwQOm6T5xJAw/Q94r0+nRaA6zCBh1WTL/PnmbkAFij2PTjmMb+zdCBBOyB0PThHhgBbB9fPWaMTpixnO+v1R9CdGXjh8mcejJYOkGjKjEXAleyyPLgMydQTpKYBHQ04JpNthhYyNyyPv++cN4XAC8XuOQcc57zH08gseT/oBPxa3tAfJzZjZ71bBdrecDs7pDo0Ts7mDbY3mFeoBMxqZDFxp7H3mQeVW0uIiRrBNXeDOMndyDKrcK49Otglk8ehF6c0TkeXKHcQHgJryTwFYHMkUnPMF9tuLaoM3C7O5LzIenO6iPTa434TpUZm3+iglhDmNCeY651ZYO8n+uOB/v6Gfp5wjbK9MwDSbEjROzsFfhyw44CdJ0YfAU5whAdVrMMp5fjQ8VKUqoARtHMQtLyy0uCOow+Us6P3gVozG4mLiKxCotNwUXbLpCYE1r7J0fEFUIvJnCuRYLT5YohdNuosAdcY6sW2TJvgWF5Zft6QDBjk2XT5XzwEIAqP8joxg6lOZ/ApqEnnb+6jZUfcoxte8PKGWTjLwTqTPA8lzp+Ls7UGJ/6Na52lgzZ1MiSpxEowd4BjDgiBMQcBJjggI7S1Qo8FSjamKFLjiaiRAXbSZvsJ9w6JXx46jgJ7KlXJ7LTkc+QcxfMttlyAfamXGFtkipfL2jky9+T3LAWeI1liSV0YlpaPIewM1w397Gwa0Vl+LrVM1ktOFEnIa82MULOyMWClrO+c95Gl+RcDkJYigTAtMwhh0J42mUkVVaXmi9LRljGwC9dEH47Xt3ecx4lP374CAoyfv+IUxXEcmJ19iebNscv7yyAmx/GCddGWXu9c5MLgCpt5MZPJWHCnxpvNp527JfyIhKH9u1HhxbITLQNGX1+A9ea0wj4//bTVZxAqc1Fg2mq5Xii/WzC1bSZ85nNBAZEkpHm3yWa/BqBXC57PeN2ii9lCP1HlwpDK8zLf4eu9005gAe3r2ePKOQfzGa4MaN4Zd2FqH10YTnGxHO10s4HreIRWrGKeAVPGBN9NT+zVEmdsdnZL2wlhadIEyGK8ckBFEjDMOEDCtl+eOc9cR1QxRHLQn9fEdfSfz9frwli38D/7NPDs/wgwGXR5I2tu15rK9SNILnjasJzty764fLdcrnO5ubx9+qu5Hjyvs/bxBI5jDzDJ6fPvFys0WUYJSM2piHt8YozkHsD1OmvB5DyslexzXwJrLT3dYzricy9cWWDr+5DfJVj/6skcW+9VX/s67dCaw7wxWb/Pvyb4dWFyuU9GcziK894pVyAXOxdMUPFoupB2L2fav19xl98vViljhrCjucfyPle1Ox8un2l94+p4Ptfp03eufSgxKGR1UUaFl70w8iTtDpCVTy6Xe/Dv1m1+Taz9ZFki4rqMueGZeIjnuvhGix2HmZqfyy+WSkLnFot2jeYVoKPhcJUo5AqdXLAC6bCO4VH5NQd5rfc5/s7y91rZkAnhzxRkDD2YgDeQ5AGHDJYtFyCkjJ5f0s8A1pkYFePczXEbDmqiDrhkDMM158KkoIhPvKDUiq1WdvMMTbdSKkQrSqloWtAAvL+949uf/4Lx7Rv0OLCB17AxQmOtsPnGd6s195j7Sias0l7akCqCqopWAmtI/y23eK6Q+Fg29svOpK01tNaizUw0gotxzqY9OT/A05T9Xb3+dmDs8QBGR/9KozMmgABuYAfOADg0MvYiguKOzcMRViGjwY0ZaYvyDYAgV36ZGTAcZWvwWtceFazuVap0fDObKwoZ8pv79r/+Arz9Sjpmzm4+fOxSDc8oRZnRIjPmBrcOhF6PRT25OJjBdczFLlLj/oC6F957obF4PB7wMdDPB7NCg0ZsZBmEA6+loULwFqVsIoYizH7Ow0zpiHvhfZ5BdfRHHJr9MQ/ZEjo+E3SKGmyNzPIPhd2zNh+ozna4Zz+Zae8Mlq5iogmiSZQZoFagMFsPxxLarhFUj7jGMBzvBz4+Tvz661e8fzzw7a9/xTiPqT+TzpVIli0xy+CpeZYLzVlem/lFiWwJHCEUyYYILYCTkp9JJ0Sjw6EAacbze2u0Ei8l29RaZJqMDD+tKDHH5nn4AD0AyWEEWM1OlDJwGoWRWyszg8nuaQPHOdgi2IJOmyflcJZojnC6t0qHTQqGCRwDZtQ5G9FRyDzmOgL8BMOsGFqrE5QDMDUoPL5vAnPO7zUVlLrBIdis8Xvi0BnB4DjN8O2944EOf+/YVPDX8hWtCu63iq0V3G8V93vF7Vbxx+MV95cNuwrQKrZ9j4wYQYJhHQU7RfXNmVU2B4TADw+UAGWR80ZtKYFTXMPCvCqzo+nxPbnOWSucZzyiqysHAgn6rhUY7sxTlhvrw5lBhMzf+b4A9SG0YyoABmZUZlyLGqKxtSjcC7Za6XRagR9gx5ovX/Dx15/w7S9/QT8eBM0MON/Z6a+PgT4GztHxdnR89I7HG5tWHB8f0axCUCpFxsmGG2hRGttq6KDgFkBGPI9RC6/boBTEAN7eTgwX7Pd3AI4fPr0CFZGgIEtOC/d/a1F6WwqD81pJqzbazDEGpPM8MNC5YjNcjr4Ndva1YdBkdznBi947srx0pK7GjIAZBojyvUgmlK+MqWqN5g8h4h06FlIquzVFucG1y6nM7LTSiQtKeAa5PAdIlzrPA2YD5zjD3xCIJvNYeF7E8/gI0W8FWYBmYMnigPsJx4CkqG3Uf/HewYMmGnJkIKHOM5RdOg1jHDyTRFBqQ6ktNLIAHQPwARkP/m4nEN8rTvq74uTaRTIOyHzRdPQkdEfgS0Y72p7b0UN2gY50uSQUZpAUx/EEADwAzGuJcGg/Wv+Aew8dPUd/sMPv42TW8zwNj6PjcZxwdqHAvdxRhDpuqoiEj4Yti7IOo8hsb+yANsaAKjWoEhh2eOiZxnKL7o2qqUnXfgt4GGEMRLm3FmXHy9q4fG4vaPdP2F4+oW47Xn78A26fPuHrL7/gX03x9ssX/PwzO4X2xwdwCnBGI6LLNx1Gf6ooIC5TSzDtmcVAe/hg9Gl9zkWCCQpmc+ccIJMWnCNqVXEXMQlh6y4CfMYTK0xg4Vw/OeKI77+Y0gGf2mmTkeMXhsS80Xl4Txs/zS4iXEwbHghLPl+y3U04N+o+dVxTSizfm52eOdnhtyJ8WFsOvwJPpZpXAMHTTMT/XGIN5vPMz1wC4PgM91Syg3h6jww4sQIc2PLPrtfwuC8VoR5ZAOkQwYY6/RuylDCRB027FqyHBBHo38r8XYRJj9TfzGRkvleVwdXsOBy+YQ++fH43sMYu53SohKbVmtXLIzIA9jly8b0EBnpoXGkwlb9/RZHQE5ifnVC1LPB3BrY+3Us4uAdMIi4ALaMKgRxFLM045xmQh5OYci/5SDZviN8tZMiUiE8EysBYlMx+98v68LmuwhIhG4TlvpIAdXPkyhM8/jyyV1tyHdO4+5gvrpOSSSRggSOIZHIAoOZZVcJrjvyTz3oIfiZAVQ4193W57GXM52Ccdo0B89Cg8kHoxDoTa7nuVRQYjj4OnOdJnyMYR6mHXGJvexAYxOm35E3Y9Wb8efwcCagEMxmZKKCckMb6UffJflxexGIdpi/JqY97kzXXT+Bq3Fg28UFI5YgoRlRrtfBTD3OCLg6+B6wScVDDWKD0nxyY7eXCpsURzPeG1ce0yQGMmcx9lyBdztHlFESeIyb08ZIX/3DB4YAFk3XImHuK28bmoFlUyYxYtF/qDi/AT48DX/3Euw4cXFRzXZcgEta4vwJgKwXbD3eycTv9pNpkJspKBcQEVR0QnkqatuZ37An8A+ob59QPfrfVmSRlHM75dXF4UZgoztLQi8L3DXrfsb1uKC83lJc7Xm43bLVhKwU1GkbUsuG237Gj4Pb1gX/753/Bv/zf/u/Yvr7hdQy8vGxQBd7eHhA3mJ0YHlI2PnC9cyY0fDa3yXM1QcJNBC+14NPWUIxkqFmSn3piQW4YY0TTCEXdKu6vL3j9/Bkfnz7hW6zLrQTL0wxVCioUQ6KoBktr/u/t9beXUo5OI3kcs4Y3fZPc4dZ58HlqzsQh0I1OSEn6i3sELAbNcsoEyACK6I7Bzhm1w3O3iVCnpLIrBUoCAjQjhu03CKS8f8C/vdGIxM8mahkgQonDXkO7bNyjS4fFdyK0zYK+DDgDcoBMC1GwfR/p+cU6ytZgheayPD6oaXKepOwaWM+dtbbm0LJRF+M8YQJ2zKgV2m06NUgDNDXBoqa7n6uEAhmMsf9qtku2wSPKWuqh0GA9Lt6cDtKlx3nycyM3hQMqUbPPzjcoJVD8+N7aOJ6twMxw9hPHGPjoAx8fHR9Hx/ntA/1xUox4PLd+TqcqD/cMSBKlzvbavo7IcPB5lE+/wwbO0tnCHHTKLYK15VMvB899bczJPowsywTswnsU85B9ie80h2sI20oImIrRWRlkjJXKQ9hA52cYy6v6RTB9zCCch9QYgqH+JDZ6dUrzACa5L4LW6MCXYyWS3YQUNanewbAZs725T7BsHoosWg2DJagoZMZBZqmmOzvLPMBOWPCB4oqHdLQ+8NY7Po2G1z6wtQY4cNse8I3GEaWgNJnPkKUsi0lEZ3VEeSdZQsbOd85Od6IONrmQoGWy9IfzLGx9HX+e7t8lcwbQIbq+DIFjIQ/75cpdmX3XF8cxgyi63quPrQdgko5DXHw6K3Q2XQWtFO7hWjCU9OdijtIH9OjQjxNFDrLEvn3wec+T5WoBQNgYwHGS0dsJzGgwAEfv896k0hZTZByQVuAmsBHmiANHMx3snLN36KncS2aRkNAAlTTpb7SzAZKtkuRwlTxgzWEQNdK/CxMak9EAgQ8C6qm7lcCyBzC+xj5By8U/YYfQSBjE+oFdHL8Q5X/SgslfoZOQf84IlKDUJXyYJijymg6I0wkxGxg2wrbNUBE+c2YhpesCWHZnjDMx2EG8XwvbaOvnM+hOYA9TnywXKCn67JqJKJeGCmptqKXN0v+sgcqOoRkAzmBAfZX9Gi3D+liwxdIy5ZmYepNx309don39lvsoWX7UKAHL0xMQM1taYRZAqfWYTpYj9m44joE+DMdhOM6O8xwEP4WM2RLNQLJjojsmAAz3YODQNo6wjzNoEQG7OOV4LhsiANvdS7Dw4uzK58ztsPaAB9AQa10FpTrafsP99RPcgHGc2PYbzv/rN9x//AK/7Tg+PvD+y6+Qt3f0B9mDGmU/ItFcKCJGEbI1k0G2LBVvWC8/pI5ogk8E0Ur4WAlE5xjQgi7QQK6TCbKY1pmM5785pp1/AsfCjnroydAN8hksP5/yYYcdlz3pixE3kSKfuyND1afFl6Mh65lpcXQ6sgkY5jaYFkxozzXP2KvduF57+iLrPjS2u8c5DFm3dL2zRXZ1ZGnYBBFlumnhbi/25dJMzTML00+QmIPJMowAVkSW/zXnKlanpN26BOWOde2YjwRVpnVIHSJ/tttI9zVd5glyTs9mfl8y2a5fO//s158kj+f5fZJmW57n/PmBBAv04/eViA/EBSm2Fx7EhIBdEsRffqp6gP4IiyjyNE56+fI5X9/ZkXyOfOy1LrP64nK9WG/TZ5a1xgQCnSDls8HNtXjtBnwF3K6LPm2Uxb5dJ5/MC67/rt+BSDcLV565zLjEHARqZmyYPkH6+LkWLnsuf2mmwhdTdfrDiPN1SoOs/3GuHFULEwbTd/MoeTzDbZP5jHMYNEF9w7JICL8gnjUOE41y8FxLWhLUDH/T098Gk6bua13MuM6DI8onn1aFk32ZHJm+5ISBcn3kPMc6nRVNPFxjzftMLOY6smRV5zq+TvUsnef3p6kxX/P1/WuO4hUMRtoMD4u72Lb8zKWKR9Y5kOV7lD/i+74KIfYvfuLNOw6QTD1n3i/Jo/hPdr0WKVE1xSHRwYQAy5I1cAomvhJopzm+8hb5IvjJRHw280jmJn3kaOQU03CA4N6jCnpV9L0CG7XESiloSjAsAbFSKtAqdC942TbgOPH+808YP3+Bvh/QkyXAZqk9ym8/DDiG4xgD3Zyg5Fxr65RM/5CAcuhyqlKrMzatZ1zlmTBadmUyUOHQUlC3irrv0NZi74OJQ3gAvpx3Wx98svV/T6//HcDYATdBf2OWO7sIqch0XrOzH7LsTIUZ3tNQgmo3Aahhl+xHhq4+J8NHhz6O6CaCeT0kMCaLggkAPhz2/tvFKz//Anz5mYfZxZkCIiMnghYsqCoCa4r3z42b1xLq4oFn00mM73Vg5ru1sp7WOsp9R9k2qPL4HI8HM9NnR3FHMxAIjIDWzVB0R5GK5kYNl53dVOq+T0NobuFEciNk++smiFr5ABFd4BoaZQGMjQA2JToVFi3o54mPjw+0WrG1FqLxgn4w4D7ivs2NTnPVuXkyNBriPGxvN0gp8K2i28D744H3s+PbeeJbd3wMx+MwnOY4/SQzI7SSMJ3RZChFZhAIdlFoJGG15L7iE/TvCIDBg6ijgnJqAEEDJWiec10ECDbcl+GO7+H08gtGH9GV0yGd7aLTCU3QyjXEIkVIIXVHPYHqBftO4DSdg+GGcwxq4XQLXSdguh8aRlsUZ2f5B4WYw5lQAUxCBDHajBca8hJjpfEMtVaUUnBrG7O8AaJkx88xiPdj+AyoTn8AENzqRh0kqWRo2MBp1PzrxoYYb8598yCCAh+O4gMNA3+4b/jxtkG9oH8MFBPcb41dGbeK0kpyv6KNPRZDUJmpKZ3i+zoiX67BZnSHiEHjfaI6yysHxYoy/U3gQFZmDTM48YWCxVqeZbXpq8S8yOXfLRkDsUZ8rkVhKVrYJHZk9XCy07XWCWYX571UqRBV7K1Sp04AlAoXxT6A/TBs7wfk/YG9P2DnifOXL/CzA8FEzfLcMVcSHRCIQMoNMEM/DqgCVZkFbEXQKsGxdER6j+6uSKFU6hiep6E8qFs1zhOwDbWwlXRpGysEBRReLwItjQKiPuZ14JzfAZ/DkQzYdFSQOiTd0MOWEWvTAKoN3TrZVcvjZ9AeTqgPgyvXufcxGWPMcZAifuFBYOlCkTUK1cvc0+KsoDMg6QDozKnr4+6ooI09R2iiDZ/rz1Eg0gDZuQYzLhwsa0zgi2ypAVgHwNJBQwoFj+VnBhBbYgzH8GA40QaVtHOlEkAWoNUNpVSUwW6o1k84DFoE7uz4ZJa2JWLzYLh5kVnGak+g1woYCERmsIMQajX41VBnEJB2O5Ni0fWXtpsg2NQom8DvCbMeuKHj8ThwnoaPjxPnOZh46SxVb9uO2jYUJSty2zcAEti5XNA/CWeP7EuZov0eayRZeeGpSJ6dXC+tbZieS7DcckxUBKWskjePDD6cbIaawZOyvHy/v+Dl5RX944GXz5/x9vUrtn/6b3j79Qt++ud/wdtff8H5fkIOtkHfiqKI4CwNxZXsFVDnz6N8O91PlVnYNgNgBwAfs1thAdkGRQjrV6wucnP/OpBg8ArGCC4ymLIJDFisg+EXJlh8LwuNY4naAFVILsmHuLgDkwy6Sj6EjjrW94qEDRO5MD3TZ78E3BcwAgKC5DLjhUsAeF2yMt8vYIZbcHFH5xtpTxYoFmwyWct+SjvE+yc4uH60RmBKA4BPOmUkLvdqyx7x88HpS5AnB9F96tNmvGvAbAaQQWgKbM9nvYAXM0DE8tcdUYp0uSsxu5SP+dryER0mCz39vgTC0oYXyG/mIf9usQjX0+ag8QtHflaun7pO5sXXm5+PZg0lwIFkGgbjJC+X32oggykJJFXYqS/1Ytf1s2Rv3il/KuAZo5jzme9bo5uAmEfHXZ9jWaKEDWMQEJ7NncjcnTORayu2jcbacMdMBoQRAPLvuQIneCZz3FMhzEVhUYZmEX+YG881KIbYBE0SiHfnuS8OVF2AMnANjBdgkz+f+9VTfy38fwF9OsIrFyB3/Q8OqBiqANvGjujp9x7RvOkYA1ULk7cxxxYASAnN096X1cLczzEu89nIoqpxLuzhb8+X+yrnjAqYK7CeL52Ox8VoIM+iXEKsfEqdVG4jdo6EB+swrm8BZkAMBg1ZjFyJ8wGCiSWYjH31aW8t9M743nDcIo6hbVzQr+W6W07x5b4xCQICCwY559cESMgMMQfDOOfUFGZM2OM8eS+GQxx/sXccbvi4rNY86UrOUzybFYXVAvEKMUDNoZ17vBT6OptWMjVLg4GyRnTJHPL98wBo8bwCAJF4y/k2G0zKFUXtvP+HCE5VfN0KxlZhrzvqtmHbKjW6tGKTiiYVre1MvL021NuOP7y84OuXP+Pf/9//hPNf/4L924E6GP8cxwkrwCnkGZ994Fs3vPWOI6uENNZLznGsryIeskrsLr1paHQagGxk5IbUAE//aK1OAOJobaMPcX9Bvb2gewCPGYuKTf273yyMv8PX3wyMZdZvDDIP/EL/ZHTAoNU9ByNWvEc3PwfcOg9Bz0PHVxkFlqNF1pmk68N/4+xSk2YEYIDlMKk5ZBzYvrvvYxzw8zE1kxY7ieKlmXVXgIFZF/gQIBHPJC7Ls2MlYWPUg0GFwoBmnBjvDah1iftHMF8BFKdQLAL8Iwho6M3hWifQ5DhhpwLngXSur93nEIclBDRkcHi3eRDOGnlPJ4f7ljRa8DpjQI6TXbUy+y0KPVkGWTvL9jJJUoyuB4MmUuW7sx7/4bQw0gu6Oz7OE4/O0pZjsOSjGxkomcSYEdhkfizHRuNwkPjdQ1MsM5+G1TZ6aUcE5ymC1hR9TEQ9S1qunWSAcOCHATJQxqqhL6Fh52e0nk+jkOdLOLd2EaJKerUNPkvvBi8M7lnKq3PspGQZh1ycRP5nuKOPsbKMIIOjFJZk2YxawgVLnTeRyeqKMzEOo5mDxMzOxP6Z7hRvL+a4wz3zO1y3FBBVOrYAg2mReShYAKtjON67oJ2OX987zAW1fOA8B/b7DZsBaIN6JxqU3DM6UAoPKTgbJjiAEdqBWoK54QYtBvPUK1NY6PyIaDipBMdEs7MLAvTMNaMBmmHpT8Ava4n/Ec89xYN8nY8+f5t+eH7Uaccmy8cjWBVgdcobMdfhKIWDW40lsGPbsLeGvW3YtUKh2HonMHYeGH1Ae6eA6iBTV8VjDhwPMwqKRjSTQrJVhcL5W8O2sd2yD9K/RTvMHCoXUExph6mF4GhNsW0F99uO++2Gbb+FhaRNHg70MM52GSquRzLoSJ3PoJNzzbJC/tkGgTwAkFJgIJuYWcFLVvfiRwKYdgq2ysGeQ88M8DwnKa4ReWjJZRBdqSzbz8eXpJZllDabyxQ+JpNuIDtbsq9BCvtXhhauMIvssgncgqkinEfPLpFra2MGS8IdDAfnYupOASz9BAAN3SN+x/JRyb5SCLKMLLxIPo8DojWAo8H97A5TSnYzWLDJwl0dQmNoLcfTMFlyYc84xpIHOO2Vr2x7IBss9xIm2aiPx7LzEc7ZeY5gjdFRfRz82cfjwHEOfDzOybCtO+18bRW1NdTGRFc2gYiMGgCFy4jAIcCbsGkEwpRjkbWYUQ6b5bglBPWpiGAw63OtMY7IthwG0QEfgCK0AosDkVhobQuntGG8dGBreP14B7Yd779+wcv9Fb/++59RTHD88ivOX7/MRGJTNs4wD1gggCPNaYn3iTyzcRggI85WBvvpIyjSf8B8bwbUmRiY173sP+T+TNOYfh8W6JVZ/ysI1kGe8kAG5awsiKNw7onn0GTZaTZJEaSWI+9tnXjXz101BudFUzIixyvOoAQUEXMIf2bvrGdez5u+5XUbU/ZniXTHO7CsGffAU9DqCA1OW4w4yfMal+tcvjds6vQjEH7UHLw5Mbiy3zjXvAfP8RYgGybM619tYWx+SV/tCkACtE9YjKHn58blvdz703bP2ODyELjOfXokefDmTIewMwSAXT+6Pnk9E+LZ53m/HKqnhXa9W67MC7ABR3FygROgSFApE/5y/XRWfsTvwzsWfI0ZE6XfwXPzwswFSQVxfHCtS65Z2pJymaP5R0ecCwUmZPvPa04Qi+dK3kuOcbLoPQD9q2h/zgY8/ZrlT5JMgHlI+zCs0cC6hsgEmMlmwnfv8XmOXH3VvNICfDnaOuM2oJWKrSDYwnEOGisFmOQZE6Cc3xn+uMYSK5JzK5Fv1fXt3HzTpqjU2RX3uvwyhnJd620y5+Z7eFX3GLNpWC5jdn1y93nGIPyZ7MoLSHQXRJQU+wTkrvc0zcFcqIsb51hzd0H2eUYLG9fJZf34nHss8CS/M3xb09CPBfGDBas5smt6euhrtXANdvgUdngfHQ93PIajp/mMMc1mInGr6BIwRAEOBR6jo6PEGZ5nGCd75HiCsciwAJSLhpzGqlbg8GgA5B7Ne+jX9MFfKDwH6mAjCZJSCrw0oG7Q/R7dqXdslR0kSzZnahvKvuH2h0+oIvj681/x5c9/wi//8q/oX76yokTLTIDTf4nmD0bJm0c/cdqIpBnXzmpws4yDiBNAFsGuiuKADgLVVXSeg6x2SpCaCUIyoSVK5oWEoG2bnJcYqAlYTpOQ59Oli+ff0+tvBsYYOjr6OIntmgcxTBhAmM1yJmA5YED47k5wQSWzFxycSVOepi3+o4qBMTv2CUBxu9ikV2DMnMCYjt+K7/f+wOgfM6NuTrdMQM2AEgeKZlANwL+FflhsXWazMJudLTOc9E8hf250uJ0YVaPF7Cy2gYIMniqKhuj0MjosgtvzBozapj63d8SCD0qwIVg5Ng9x6gsAo8VCj4yA2TpgJituqyx/ijHr/WCQNIzgQQJjEMhgnXwNQ6CTZs45NiMDS7Tw+wCcw2BF4K1gOHCYERg7TxyD9M6ZGZ5AKbP1k6aqLMlKTY9FlV4HcAmnQn25HtfglYY5cqEDyCwl50JQUVED8Lo6tMMd6EDXTuZIPLdqiCAHmyAddn4u/eoIqiHI8i8Ef+fsdNpri0NHK6DRMQ5zscdhnv2rOJVHP2cJaVoTrQXiGkLMcaQHaMN9sQzfbHiTK1bWLwaKORc2D0GNVKINajmxiLIgTDCobScYHseEgEwhCXBqCLoZWmd9/fbeMbqjiOM4B+6fTtxcoLeNQuIVKMPQ/ZwOKzsUObSfKHCMTm03tQLMeXeIro5nriOsrc59g1KB4qg1tHfC6ZDYzJqF7iIEBJClkOkGOzLQXyBDzH38MLOTz0EbZsAFRyTacp16rMlILASgVy4sv1EpYLm1DXttBMZE0caA9c7MZx9oY6CkaKjQQU9KeXMLebQE/WQxaFrD7XZDbWSMIdhACaqWMB5jDDweJ8c6AqmtKm5bxf2+4X7fse83LM0aw4DhNAZ1WaqagCKBZbucEemP8ZM50D4G+uMBKLv3apkDCvGy5jCtg8w/0QKkRliOt+T8+NTFeXKGJT4n8aSe5ed92RYRpK4XAUA2KRgjQJ7zxGQa5XxKAaLrJFA4DnkzSoYWg5HOeYr7vgLV8w+MrpntRMxRlouG1JqWKIlTWpFsrU1dRomzT6bDH94kHGXp6XiyuAQoAybZzl3h4Xgl63EObI7pCNvnTyYLCxRDABgBHLC+hsCuSZTmR4OSMdiZNVmuR0cfnYQ6cxxHx3EOvH+cOM6Ox+OMsVfcQdZsbQ2tVbSN1P4R3xPQzwy2DD71pyytsAjPN90IjEXnSiZMWgjqR2emTv5NsnpgkfUeVwe0Q4ujaCfz1VPjqqBuGxQ7sHNMtj/+gLOfuH3+Ae9fvuLl5RP++voJ9n7gVwi+fhwBirMlO9zQfVzmAjNouc7HqgIKIAEJHpFtUuEwKEwkSmwzNMFkfOT+VdA0akx0unszm+wLPM1AeSCaH+HCKAN/dQAmDk/2b/pctET43Zeu5GkWxS77vQKrGIL57Aygrkv3u2A7AIDUP1kShpf3LfRv3g5BQV8+Qm7jOKNmgIkF7sxPX0GgrDnFYnOlVVi/GJBfWWd59XmsxXUndDSfdTHayEDBnJfcD+J48sOYEEz7kSCSz3G83n82cZj2N/2kSzCeJ2zuRnEmzK8HqVz+lHECffQFPMrlvxZAisv1s+uVZelPbKQUmHsCxvJ6T9P7xKrK1Zbd5T33SyAcswImzyYJf7YI17iQHKxhRz3Gba0zwTTswAw+SmwKm6BFrHddelLA8k2BBV4WUQwJtqYvFszVNuS4JXBNBS9udIJvOn3n9MmR85HsFPfMikxq4fcSFBkfJgOTWk52GfCMvjCJ/XF0BPsbgTEGewpCxhmHBAqWme8tqwdA/8QE4hrarCcQ4PO0GbK6tHL/eMSaUblyAbcyAR3UiSgX0+k/xV2n53LxU5hcme+IObeZR73OxPpczpXEGFN7k7F3q4pS2GAHEqxmAwZSR4z3pHN9rL2ZSOI6Pi7sx9zXIshaYodMcXUmDFbSOIkIbGKENbeCBYp5Mot9zvE0efGa+pjgej2dcFWH420MfAzDh13sgDBSL5cSVhdqQA8BvAKHOj76iVOp98lGBFkTRjICwbEAxvJsKxVSntcvQNuR51hWpHUzap4Oj0IAR+2AmlADViq8bkDbURIY23a0wmqaIqHj1TaUfcf9D58hx4Ev//o/8Mu//wm//I9/xXZ2bABZrkLAlmeq4sTAaSSjfIyO0w3Dl1Zc7p+VTOHvFWSM31RRHdDQ9y2z0iakdOK54FxLKeskSttW9g1l20IrzpF2fjZb8rCDsUfYjf7v7/U3A2MnwuA4QZNig0dDCPlB0lh51OguJ2AKWMMnWEREXpAddnJ/ppFRAboqerQpFmT7aMz3D6zMhBeBV/3NfdPxEgruyjr0Z8AUzh2ZY9zMOgglJDWf+8MhloactMN0cBwsNYMAaHUaE79mGWMomCG1oIk6ulD03CWYGqXAhdfz4cAYKML23WpkCmR2RlJ0XQVjGI7jyHMKtVTUUsMJFHb8GwCE2bStslOdhOaOORshDF80cQv0chIbDMjmgEMdXh1fh+Fwx9c+qI1lZR6khxseAryJ4wHDOxClhjJtMoQHVXrByaSarzjhDRR6luWJXc5Q3qAGlWsFJAaITuc9yweZwVkZK0FmkFjCla88BF0B05indPbTh/neA/N0jllm9fb2QK0Fd2wXjZU81WMPRLmwevC5jGt1RIA1A4/pRcrsHOXBwOnurGuHzgD8OA1ndzgeNEbxnhElUVz/zBgnEy0ZM9kh8jSHxJoZknjcupY7gO4QLQEyA6U1SCsYRfHNHP3swIfg3YHy6zv2R8f7GGhbxf1lw9CBKu/zIL7ZnUGnD5RWIWLwvkU9f2TabINoQZco6o7AVUrDBOliPCPMmoFtdrOV3JT573OA00ELzoF7OF3p5dl0zgkSJOuGa85sTMOPLKeUtGxxqhiDUKmULofEfami3HbU/oLt5QX76wva7Ta1HU2CQSDsKtvCIo54lg8h+CzJTBsjyroqWqvY9obbyytuL3d2o1TQoXWD1AaWsjvqozEjNsjmuu0Vt63gvlf+ujXcbhtuLy8McM3h4wTGiUcni6fty4F9pt1HmGMcH5t6g8A4O8wGGWOqLM0pBVICvK+GWjdkhnwyYMB16QMQsckAtgArsmmHe+d0jJN7dxAIUy2TwGqR6LFu04YzMAhtS1UMD91AS1sQIUQpE5TxDBGtcI3EeWhRFtltQMWhyRRzggMS+4AATRTIBGClstTKCFL1qQVWq87OtHCLcs8B986yAGNDFsICPc7sHD8BpMC1EkSqykYQ5hh+wmygeoUp4FZZBulGgA+XszuumQB+uZR7JSjJeV8FWKNEa3mlttz5OAh8HdFdNQDaPjr6oC7j49Fx9oHHaThPx9Gdpb21Yr/dcb+/Yr+/YNtZrpA2V7xAULlvYejjA4YTddtQt0bbVSuZl1qh206txkItkBRsh5Ah6+boPpAdihMYOQaz1c5aW9Ru3NvnSTC8NWhtqG2DVpZNaMtigx2bGbQ0fPrxD9jvL6FDJqhtwzDD+fOvGO/vUB+o5mgj7BSj3gmUpAj4cylIBqMZEDqKZ3xkFC+fwVgkRCKQnqXREmcwrn/lGLsvlocKS2Bm4IVnNsXphMSHXMopc01KeFgZGE9AZjnTM2B00D9SfqeG2S3fndMZ7JdIQUV4eHkOBlgs0roEovlt34FoMxEm19HglZO1UePhs9R4zdAzmyq/aMon4DKTkcC4QvoZyEuwMosS0Cz5pE6gEVgA2uSKezI5IwEogu4McrPp0iojJ6sgz7vr7Sb4k2MnIrTZCLDSgezKmyegR3mWOtnNGhG5xO+OxQRKVESd62KEHuEU4b+Me5Zw+jXkeHpdGH+xLxCA8kyHTXmF+VBP4Fh6CHpZFclUBNba1cs9rc/mYrS5Xs15wcvV1r3mXol9KYjKCdAPznWb0PC8ZYkdnuX8YBBbVQG3EMxG3GfEVhPsCr/aFxidoBkbO0U5pIN+lmQMhAm4zZhHc5wk1iHmma3yWxB76U5yrDI21Akzrr2XshgJglztnMT8jH4SPIlxym7wGmXoe23z3E0wrJVKUKn7BTzgmS+SjLEY+3AVNageKZzvPhaehPTdL8+PZI+mRnOQO4TkjFJkjjWfn8+dbLA5VsMwSjQwktRU46vVOplbcx5TkiL9diFAKyUJHmQ8ZhL9KbZxhBZbwQTEcs3mBK5Vzq0ZZ4RInieXdEA6TrEAi+lkqzqcyThnXJOA2EMMJxCSCR6Je0S8KBcwmM9GN7nTdplgoOOrHfhUCvymkXRjRQ8Uc1yyJNvA2KxUNjX7/uUCHDbCr7Fgi0V8BTaDewDopaBWxXh5AfYNt/srcNuw3V7RWsN937AVdqOkj1vQbhva1iBfP3D88iv+9f/5X3H86Sf4+wexATeWXRbFHs1SxnlimOPhAw8fOMeYZag+J+vZH9DhqCrYiuAuBZ9Lww0VxQrEC9QLe4eNVeCV7J105+b8q+L+6RX3z5+orX1KSLXkW2Su/xZNLto11v87ev3NwNhIs2kM4C0EmG2u7ZXFTxbEdKiSBjuzbEDKGXNcF/LuoPFABOwjgA063uvQmsAEVpY+je/1ZRejPY13XM9iwiwmNtQzoIF0T0AImdnhgZuduOgEEgnXOOBSJ8fD+cjsoVyEKAcIeHQn0GCJcGPaT3Q3uFFbpSqd9AyO3Mc64CP7aTDYONcBX8pkw4kIrGdW1aIMZLG9MlCxCFosxzgMJ8fLV7AvEvdteIjhwx1fhqPHfYsqCgo6HIcIDgAPOA6Q+tpcMVnbLtNByw5G1+zj045entDySdyRnmkK56dYdDp/WnRlWPKwCIbOk+136pElaKJ50F1/QZDtxfOgzsx6OjH8IbvzPA7qGbStTg9jrd3YI/F9EvOb17BZC+OXLGdamXDELKAWI0BTLuPRR8xkaOhRUzbYSlenXCRKhMjY88thbZ76FiHAzymL++QYG1ieJaVCRcjI0wJTwcPI+qzdMMRwezuwB+Bwv7GEyMRwXp6xFIEZqc5mlZ2C3OjYaTLCwADWGaCKk8HIzrLAJZe95ixthF5p7GEMwgHjvpW1ti4n//W/az3lTMpcq7O75mWtJtiRGSobofShBPsYa0cGqDVmXvZtillqDVAiWSlCxm5mdBsYXBbJDPxcRIBH85NS0dqG1nZs+w2zhsEJFosoA73B56HO4IHeCrbrr1rQWiHQtm10IEwwjsi6nQdsGEqLrjxP3lM63nP5cO12Aq3ncU7hdYRmk0XZYFFBiTK4qz4HMV5ZZ4kZEzbhaCLYeRb70o1MOzGBjTIPhmyQYbNhSepNGdnKmt8SzvZ8BiHwJWBnzlJR2z4DQhsBVttl/3kERU4uTW77zJ7m2iE4tgKvdC457wbBWEFCQThwPr8nASDakjjFZ6YUK+iI/VGCBcwR5We9cPxKCO/IyT5nXNdpDKYxmYGPuUVZNBYoFr+e/YGw0xpltJ0aY70PNmrpLJvsY+DsBGGPbug9yhaM7NgChZaK2ja0fafW2LZBW2UUExlblcb5tQEMZlQTVJOwXQ7aCqmNZ2mtExjL56RwMR1GNhVdz5VM8WR4m0SJfu8E2cZA2ZwZ0+oRENVZqmNwaKvotxNaG3w4vv3yBd9++QW//uUn9Ld3+OMBMYWKUecoAznklERQlgBYgg9Pay0ZJcg8Ej2qGdn4ZXp9BmkzxMmz+2kJRLAWJfHJ7lfgUt7Jn40AxtidLHyxeUHP/2P9N8/1hNhk/n1a5wySkdBClpYuFkpB+jnrd966ICsayuVe02ZdnzSX7zyOff0OAKkLNf3WyQgJn/gythQYT//Al58Qf07L8zTM+b8IoktIgujl5vK89ph/j/GZ11BE4JpXW9HltUQzn+2JERdzLTFuAGapn4Y/zcYakTiKTyVgqBG8akoOBOiaYzZZwbHGWMIT9jyH+fJA9G8uCdPfjNd0p9ZoTlvE7xEPv1Au6/sy8ul3J6B0kW1abqms75kwil/e4Ou2898XRHRZE7lJ1tPODTTlJjw90cs9Xkp2r9spq0dSjypBF54nfH5HjPNS3Uc2KSOBIPXg1lyPtDa57zJWivNBZDGVMqE1rwGN9eSzIj/nVRK8jZWZjQUooaIrOQYmjBLYF/C+ssrDMgkThi4rYNjl26L7NddlE0XVguHsBr1KHzk+mmflZYAl+DhFUiEvJIWm/tt3+wMJ9mGu6/mUl5htMtdiDEuOg4BM8EiEDE1QbHq0oZG2vjf/XEqZayaZf1O2znK9JGNM5n7PPRg0C0iC57KunUt8LV5c7sFjf2U8HAnlSCwkeGYg8UbyLDXGFwOGro4TTpa+hb0Xxowy/au1txhTcR0xqSA4rOPEgNfwbmzpYubiWwkTnesfa0vNFysHQvd7cP328BkZV0c81wiuYd+AfUfddmjbWULZKrZW0UpFrQWoJIbUraAUBd4fGL98w5d/+RPs16/A2Zkch6GGbEwL210cgBs6DN2NfhGW/X+yi74eWd3RoNhFcSsVFcquoy4Q13UOTTPGufVlgGN9CNptx3bf2Xwr4s6VLJC5d2sAY+V3MJu/h9f/DsaYzMNLzOg0GEXbEoCZR/WlA5T7CAF4j2wHQbOqZaKHRJfiBPAM/hhsbSIseYSgCR1yjU3YPQCmYNjI8dv7fu0F1guD+kCgEUFBcS79ZjQ2bAsssFpmEM3Qg8443GGRkZRa5iRTY8YYEA+bm9PnI9Fc9yi8jXCDm6dQr0S7o549qLCAdW62PmgQy9S8iMPQDK4OGYLi0cWu3SK4rhzPY5AW6o5aGHxXER56jzOMbWbAiIozc8jz+GMQme4nB1YRcyEFjzHwMMMDihPAx3CcDnz0AVFHqwu8NIpTzTFe3Vo8NiboCKZTc9nB80AKI84ySa7FbCPNpXcRWA8KuhlC/oprk8wRzj87HQrHRbKUjfMzZje0ghKMCCt0rM3IWLhmryYwHI5NPoK4Y4hBTNFT90gcx3ni4zxwdN5/bQOqiqY8ONRCW0/ADn2RkXQBkfwJCFCPh4ORmV9FaQ2qBcfjATPD46HTeZ8OjgJSsIBCqXARPN4p6q/hvJKV5bHfLDK2ob2UAK0ZZHSgd5Rtw3a/o1TAi+CjR7lXL/jAAL68oang6xfg88sNOAzmbzB7m/X1n98/o20b9vsNpVZ8vL+gtg23+0vosxVs2w21NUhpEK1o204GRg33gYaCQJ9GieHFz87M3lxn8Xu4CrE711EvQVVUJXAyQtCIh7HNf+P7FiPKhYsws/oZAloH3BWqg7UvNRlvisLsA+rnF5S3O8rrDXp+wN92ru29ko5yUrfIoyUznZxC1kBtZCpsG6QsJ4nMqwatGzxFhUD2j4ZjVwyQokjNq60UvNwU+1bwcmu47Q37vuP+csOnz58BrXCpOD7ecT7e8PbFcXwAj+Md4h3+OMhAPI7Y89wT4iy7dhWMk3vufDwAN9SKKDeJrjhm0e0yRcuTMbnYjRZJAu7kEsxABNjLtT6cpYEGRx3MqhZtTDzoDpdCHRJPrb7cH3Jx/DPhIkjEvG0791ZliW7bthk0ERsRIICq83S4D3TvCL4gw3gJtz6TBROGEDgG5MKe5nqjPfFIavR+QKRTNwxxzim7cmXZuvkJuKAklcEzlE72cYVAYZqaisY1b4pSgNEF3jdmW5F6jGn7MMvPoQTGepagj0FmoPQLqJyAbNh4ZaByPFgu/HgcoTc28OhGEKxT56Iby1k9/AktirrdsN/uuL1+wv3TZ9xeX7BtWzTrKZD9hqIbar2RTWcDj7Og2wPbXlEa2WZaGhwVWiq0baihyZfakMk6Hv2E+UC3zsYLdk5nHjED3KMD0s9wCCw0RBrafsOth26aC5o5VCv2ugGi6HBIAcr9jv2PP+KH/9N/wS8//xUvv/yMx9s3nOcBfR+52pFMbWCxmBw0R9fS4gxOpsi2Yu6lGYhnYBNrrkRABg2GsSTTncxHC/A97cwMokPzB8DM8APBrgNBzQ6gi2ESqi5B1Xd4wvpT+uMJLqRf5yUY9mymlEUEJoApJS6aGSoj1/guRoY2/Q6fjLN8jqkhY8mcysgimR0IxnByo9ZnqxIYP06yVgkW+rp5iZPnEnATO6efIkKO2xxHBKgRflGWD5H1Q1mRvEdqlC2bcWV45fpwiZRwOgnz3Yt5iPTTv3tl0F+TyS0EuNUS+Ex/RuijAQEgyGRdiYHNs7pFr4uVhNKYI485diMDGr5O6FwSE2S6POL1VaUgm5/M/TBWgiD9R5YHLY8uI+5kWC520iWREU5F6pZe99pcywFIZGVwApWprxgoy9S5EgnfImIPj4oGCQfOQdYwhbFXQjfHDsGAkWQhSK7PNT4l2HsZoA5PZmh8SFNKRoPGaEjNoYoFP89EQG7UQLmkBFBTWBVRZnUEJgAdg0xcwvlMIqBcitNjmustzdKMC2IuLE7kCf6vlUtZA6F0B4Az4hnqXUcMKAVbKfR93OCd51aJRm+T+QYsloXz5kvMFROKHv7W814xW3/ncrkkgpXaUwidUb90VGdCwdO54/uFXTgzx6uOCfJoSBxp6KFey63zbLa0+2G7WlQsyUVSRUQALREfJEAo9E0dwX7NQIIATUqzqDbGIySUM6EdJatcr0wkejCT0wY7MEsRDWzSobFnBvjzAWD4Yuy7ZPLTZ/MbgaAWJon3EXqxLtiLw/SAewNGx3i84+PtG8qtQVvBpi3kE3gvZzfUMVA+DrS6KonytYlgFwKN9EccAP2/BCAHDF/uBf1Wcfu0Q/cdvm/A1lYcDDALUwFtBaVV3G8b1IEv/4//Lx5/+Rm3Xx7QDtT7C04d6DrQzwOjH9jGQBWFiAHF8MDAST2T36zDtLsSWEJqi91U8dIqftg2ylqYwc4OP04cjxPt6BMUk8B2xlixOPeZ4vXTCz59fkXbKuRQVE1PlOB1VhUlY2z7PzpjLEXmEsxII5a6Kjx8l8m9Gt/ZVcRz363/LYOzHDdejM6Jh1NWING1jc5WZjXHpb4ZF6r6fMAIYiR0ka6uVjE6EqKYDKYEWRIBvdg/XB5gGuY4vZAF8Kk3NZdjbv4AajiWS9OEwYgCp022hgumc5MO2nU88ymCc8LPIYXygq0TZXgpzigaTmo4k5bGTjILIdGMQKIjD5F7v4CWLgKLkrnTHQ+nOPcJ1pyfDpyR/YnB5ufiIFmZkPUc+VzpvDmwmARA3B9m1mEBZ8tZyoFZjuVyo5/tgmCWRuE5U5zzmM6LeAjyQ6INbl4qORvXtfS02vPO1p04D0YJ58Qs6/C5JkwZ/I8oLQiF4/CvyPZIccp0oOkbXsuTODbUaamgHiCZNyY2fV7RAFkROjIenwuHaGQNedGn5W3wYDo+Zying5l71zJrlgcabcfpAIbh7XGyq5MaxAW3+oDZB8zfor6eh+S2nRjDWJLmgrZnEB5lTQBgA9IAKQ6NTo5qxm5j1zUwgykPJ/c7Yyzf/SXX03Umvz9jwumcS1UAv37PdI7JwGOaVsEShRCLhmB6WTFBWgq8VqCxrEv3DRK/vLKpB1EjjqdbiidfbQ5mwLRQUJmBS2qsieYE80DPbmaqBGBLqwQEzLDfBHuwxFojNbxEZ0opDVI2RHEhHu8bpBwYD2ODkbMTGOmddgUGkwIZaVaFeotjRKMFR6kVU2jaLMyrr0gobdMFiDC1DLXWepTrzkzbEmWGQlacJB0URpZs7qfIWlLHzi/z5NPkAwyGNHSnNMal1Bp2NoNgzD06gQjLIpjJ1Zhn6OK7BEibtTOyypswncK8mWQrBVArKxt7TcVfLEks0bBNcQ4kTXaaWo9yrYBfaikI+cZpV5L5O9eXRilDBF6epRdRsj61z2wBY64eiQe7/KJNSo1Iy7N+7h2d4FytDW0jU2zLzpS1EnSWiiI7VDe0toAx1wMywAxtrSiVQDuB1WCJFf45mROcxzHXRoKns2tnAAHuoP7YoJNJ29MBiRJTUWg9UNsBLQ0CRVHAC8FJZlipZVa3HdvrK399ekXZN4r5KlF/zXUPntN60Y353nZNcye5htaSAtIbk7nc52cCiFm2hD+z2FepaZYgqUy7SOCPGfYsbY8APFZGdq9MNvbVKF+t+NzP8v2py2sumDeYX/H9ed8Sq1g9dwD3kAuiAYZfzLEjdYum9EJstStDZ35/+rbxxpToUKGPmmDKcm98/jnlJdbZw70sZsGISABwfWEySDIxXUQuoEBeNxivV5/lOoD59gvjLmH1p1KyfPs0I2FDQqqDZ8eaHHYb9mnfkSZInpkteTtzHBAsGef4a7wpn2Bqg4lMYGl5ZrlmrytjvVIAOsf38tFsYo183HwUzfuPtSV5b3Oc/Gksc+4X69fx3VJZzw7M9bp+mOuHv6eW2Eyyu0fikt9NTScCzap8xmmX5zmYj8ozbM5p3qJcfFpfjSiue2zuM1/PP5Mh0+4Q5Mv9vXyhJUj/PIbTYq0x87VSLzcee3/9WyaHc09dr8n79ABdwq+RBJ597vFkvM09lE/i6SdgJW7WbYa/HdeGBJCrc8zWfYYfnOvUfRLxIn8xr00m2iW+McGqw817sWnDRDBBpfmRHG88n8Vp/q8/W0mMuBd5Dp9Tu0oQWqix2jXWo3kC4QFcS55AEnspStrBuJ0s9VgfDky9VUlG0fWwElQ3VAAVjuoSGEACt2sN5nw861lyrBwacSwI1MG5vsfAsEhYTZ1tmfYaukgdJcHzC7CZL/VgEMZ6UyfewK7TrPByF/RW8WiVVUONPgUbrylStF5UgcJKrlorAd9z4PjrLzh//hW1DxR3tFoAZZxn3TF80BeBxRCuZjZz5y6D8GQb86wQUTQt2OL3bhINEyM5Gg0Cfa5ozH2U+yfPvro1tK0RUC4kCeTqSVCMFXIcz/JbM/138fqbgbHDHtQWiwW7gyAnzOFqMxhxAH5yg+xQFBiaKE5B1AunI5W8nsi8SGS73EGBAFsC68GIQGEm1ac+CQd6rwXnmPLNTy/TARc6pdSeuDgNaXAs6fycvNdSMOB4RLe3BKAUgrsXVAhaUFBMaVCkss3tKANp8lP8PaqtmAGOQFWDvUV/yHBg4HBDeRhSL6JCsNXKZXwOBjzhfJaSderr0GTehs6Uik/WDh+TG2cgg6UgUfs1sA5VHOU4vcQhd9Yoi1TgVMNDDT+54gsUH0YW3oeQ0ktNHOARGU+36KwojpaA49wNvDc3C//BJ7twvgoN/RKXD8HjGEspSxBzCkNnmUIYaLMehni98s9nCP0ivv/6ptMdYgLNUibj+zTuweIAHbApXq1qc354vzwUjvOYB6a4YNMNpZD1lx0vDZwLUWFHl0vQmPfVDwa9JQ64UirnTsl0G6MDQyFqGAbANSQwnHpyRu0THbwPgM/w/n4A8CglEAq1pdMxg4oIMIzlVsNzf0SGqlacorCPA7UraikopaBJgZ3AAcNP7yPWsKH8emL78xtuCtxU4OMd8IFP9wN7q/jjHz7jdtvxD/8guN8N8kNB3RR1U5zjgLWCMv4ArTs6CspgNhOVbYy1hjNrBmgHRufeqwFiRG2+O1h9GwcUNZvYmc+VB4OR4sXN5iN+X1EKGUaRIChUqKlap+Mr3SE+IHpCtEO3G1wEvcR3mEG1okmj3o4KttsP2D4NtH98R287vvz1z7DuqC8D4/HAeX7FIcBDjK2gIXh/f+AYhv2+oVbBWQ1SHWXfUVtBir27H9ikQVXQj4MAukXb9Vqh24ZNC7atQF6Al3vDvjX8+I8/4tOnT2h7Q90KagNKU5S9YbsV2HjF4QMHgLeff8b5dmA8vgF2QscDIgMqA62xwUDqXpwfHxS7HwOiCi8vECko2iChl1igkGEYxwdcBRp2JNkcDsEohY1PFNAEhJ1sAahGyRlC7dtgdgLKORjF4Jplgo7RDyS7SQtLdTPZYEoQre4bQbH6glIqtn1nm+7WmB21gfN4YHQCvW6C5gq3Guccs6fJeM2oTKcLw46gLgrBQGoAPcwgUsMRldBSov2S2d2StI0FJF0KyIQaaAwEBCIlWKQa2mQRHLjAqwNQjAGMIRDfA8RkueN5xknuAL3pAjh/Melv1C7DwPCOfp5kXXXa+iKhSepCLRAD+lA4Ngwf6ChArShwSCFgKX1Au2HYCYjgJgU//PEP+PzjD/jjP/4jXj59whaM01JjDe0v0NJQ6g3ZsVjPHVtnp20RgW6cx7bfIHUDthtEFZa6Oh5djwcZbDYcw8myPs3RozlG9pbv/RnwTXNeu6P2E4/zDecB7LcTL/c7Wms4y4FSKl71hpsoXmRD2V7w+PQjfvjH/4y3/+UDX//lL3j8+gZ/e8AxyFJwg4xwNsKvyFDBkbqaMoOpIXSou7HFD7UuYx5mMBZhe4AcVbMTVYKpjiKAqSD1mlS5rgU6xfVPUB+mKOUUJOzpCUotvKOzoYshOrstNssDTCQifJ4aIIybwONzCOd7E6Ewcdzf7H4rgs0FdQ0P7IzSvcK5d0upigUUU7AbBEdFUIMVlow3MroEKLzfMv2qDNoFEmz51xZlKZYNH8oK5MINYRUCwXQTx4mBOgTVUjs05wNRhpRM9AA4ItixACBbzKNFHef0ccKfmUk2rEBp+sgBCpQSOocgW9y6zSRqKyw1tsJS2NNsJt6mJk34PCkurz7CLscaU4E2sqabOfd5RAdqlPlm53jCnV0A0xpGfIRsgUO9xnhnhPv8KoPBLJdS8NWUY2IZauQ9IjvkSSTQhQ1JYozSX+a6ZoANCb3YDPYTAQkZlZy3BMJadhuQ3GucBEFk6gPwN/HMu8MLfbJ60NftPmbHvgINuQE2S2pCU2yFbMxT+8wXxaygx3pnR2XEWAJoZFvXRHDQyaxGgfVg/uRRorFnQRbpJiXKvRyOA3DBvezcc8EStmHoiOfNoL3GiRcJpG4dKopNo5qlXOCmSK7oiL0tLfZsMOjOjtpKiHsH0DE4t9Xpv5bT6WMI19XsSCyC0cgmP3uHjIEWes2l6CxjLEpWetk2nhGhi4Wo0rGLHh+rLIx+N5IgoNiUTFAmTyscNZ8QCRyyQ3yU6xUmLAm+NJydDPAw65PVnCzX+7ZRJzRsmwzDViqkXpJYCN1qGTMuzyoYjcYzo49YJ5yDqtucR5nAZ1wzGJ8TyacbEYtfAEWAN+FvrjejDMOAo2LDHYZXH/jcT3z0E9/OBx6jo8HxDuCr8ww+Lc60ygYvQ4DTO59XGPvADWqC8m4Y/YGf5StuteL24x+wD6CFT2jiOIQacTfnGfohhvoUPfJ1jIpTBCYD6B9oAO4a1WatYJSKXgTy+geU2x1lo6bYft9RW8V+p3xD2ak1WtuGP37+Ebdtx69//iseP/+Kj//+32Fv31DLByqATYDUblAohhS4negO9EHNzm8n8H4KeqmADZ55rWK0gnKEXzJYnvomA3ct+GO54RUN7QgShBg2sCFPc0PxgYGOAye+2Qde/YYX3UMLT6LSzVFf79h+eMWn11ecZ8fH8Q0Vgl03Wm8XvAfDFQDF6/8OX38zMJY4Y4r81XBe5PJv632BDmNl8AqIFKbk4tP7ZZ4D/Fk4JdlxhIyoZBxd7ypce5nnz29ei92SmZLnZ7qu9wW20XGcQW18T5YaZycazHvOTOkl+4PEUZILwAebhkNWNpPMmnXYThT2co9P+iGyDogrch4QEg2wyLyndISnRziBDpngyBorLB2QvIaQMQChg9olyh+g6BgTobZ8Bs+bxvzetUYc/t0kZCYHvp7taVIkL+c0Oiu9mP/Et7qv777MqHtmip6+Nv5t4U4ZQK6OLQSoMEtNMljEbxyM4E1enmndQWb20tHM71eRYJznKC3naXWBwtwtyUoAEMKmy/FM9gL1IYLpdskywkMrTEFAQJKtGf+eCD7y2XM34Gnu8p/h11HkLknmgI8x/0klgspouUNtLTrZKhTN7qo8YHoHfMBMsLWBUjecHdi2D4zhKEWx9YLNFI6CagWuBx3CGp0rR6dDGSAY6/wZ+Lmt9ekW7LpcYpM1lM+1goMsAyeLKLIoM4O01tVi9eXjX+Z6ro94T6bqVJ7slqT90RJaSXdsr68Yo6Psd+DsQPmAKJufOFaiYS59X0zUHmAfAShd6zKCP1U636S1y5pSUZZxtYIiDdu2Yd+jg07byNq7/CqVTqhXoG0bBc9dMYbjOCjKr+MDIoZashDRJzDWz4POuRnEFTIGD131aEG/ghKELkTqwmja2dRoy3KW78Y1fxehTUiHlBwrgQtLMuVqb5blvMxsZEpVobWilIqy7ZffgzFmA2J9lt6ZDygcnu3jM/TybAYRrbFlBXDzfJk8jhi5eD8yzy1p+wl+uzyfT4jnlvkgBOPS5ibjI3XUJOwPI/YI6EPWO7u5ukc3aLUI/oDUO1tnTs60BLuBYvqjd1iPYD0y04jyCovf8RQgsmaEQrrJsjO05hAtKKXidttxu92wJWOsbtBaUOoGrZV6Y4VMzGRaQEDQMxjUpTZoIZiGEk0xJL0A2sUMjDz0a2zw1xjUQeu9ExjrPuc+zzwJBgN0XTc7eY0xKCQ8eiyzAKxEUZTdK/f7HfdPn7Df72j7DYeubsFiV19jLVfH1cdaG2MyReYb5LrQn/8cNjGZ22tZ+ZRjyPcnwx0i04eaZ3Ucp9lvr4LpvHoBHgscJYGUi6+47sSf7i3Nw9QHkyW9kB9O3yy7AOZ1rt6IrC+Yvs+TK3E1j/FveS7KZABfz45lQxbnIhKp4U+mr2Xrq5FIAT8jUXbmi8Xy/f0i93X6O7nzFltE8d10YvkdFw8DwJXBFIGz+7Qt+edMFJdcx1HavlCO5QBNOxasudxN1zvymK+rEsE8W5Nqlj63r5Em0ybnYNn3366axRhjgvx7r+3CAfS1XvJ3+JXVI/iNH3v57GVCchjnGOf88gr23ZzEc8Z64da8+M5z3WSMIpMZmcA+zxNZaxi5ltfezTkHwte9+tT5LxmrXEbmyQ98eq4cB8ZJwdUJpnTGEMm+zHVs1ytxuHLhBfsok+Eyn2Xt2+t+YW+jy/kDn+WCaw0tPzjZhvOKF58oPTS6g9enXZOQbJnr70D6+IZy+TfEWIbTt/wJjzMa85/mWZzmLfeN5z8+b5mw2VkNkH9fdkiE3oEJ2ePrYwmcZTytcCPLOH3Y1IfK65lkhm2dFwIgu5Qu3bgVV+SY5xpe/mWQDbCYfDn5qiHvI47qigpFcQJXNaR73iugRj2vM84ME5C1FvecMbpeKEkNwC6F2lzGcXVlCStS/kB8SQzMdYDfxxaeF8a0FQRXFV4UVjXkkgqlGUqdCZSqZI6x4oCAZ1E+b//6hvPLV9jjAx4SGTL/FwQWATxABAmj5Raaq+4zHudzXXZ+HsTxXCJAE6XOoEeyZZYELkmNmWJzf16GCBMNgdYKrQ2lNvRSgnSTrEYy/g1P5vHv8vU3A2N7qZGRYxZqd7JWKmIzCwBNPQrMwxy4aAEgM2JBt0Ruh5Whm6CNAK00VK2zs1MpNerfOWmKZQdqwRSuv74ykL2+MhsPWYZqUlpFo97e0ZAHuMySxnweC/CBHZXY5pUidtweDmYrPa4JLIR+CvimvXOGty429SLyu/LeBaHlkuL+7tTfAWaN+++9NGr70+DPAzI3f/obkeHgUyWzK2rHVSaKfMJwwFhe6AFeGztwDDC4nKTk6RHFs0xL4rje8DKOl3m7ZC0RgYNjsbSun3NftfTXX/lxCYNheSh+9yvn5vq9VyH+1AewqS2Q9/o7Cy6MSwJ0LN2USVOeDQKePhKfybGJB51zf3Fc1rgE8Hp51tQLy8xVAnzZScrhJA7G/spOKzn01DjimkoWNx2SZ6fqicYMgQo1FXrvc0wNjm6K4U5R4HBGPDIFCQzXAvz6cWD0DtgJ+MCX48RWFN/6wG1r+Po4cL81/Phlx/1ecb9XfP6843ZruFlB3ciaKLXBYNC2MYNqQPUKbZWUbqtQVMA2iID7R0BaM+KgsghgovPL6GQx+TnYDGP0oBdfnHqk376cTXbAHYAwk4rCMe1SWUYoFZAKaIUEy3LOmShK3fDy6UcUbXAIPl4/o//bv+NRdjzeTiCynfA+y5ZFgBaaD9IqRqvoG3XYpvbThOgEoiE4HizcfhwzY0jnSLFtN2xbxevrHfu+4f76I24vL9hvr9j3F7TbC2rbUfeXOR6vn3+AQfBL3TH8Dd/eHhjHO/zxC6o69gZsW8O+t9DXUDJrgukKVdjxgJaBLc4W9RBEh1LPxNMNj/JaUWjZnjPLE9jx6c+pKp6PdQqohghCzEFu1pxYDe2JApQGaKOeY21o+x2lbthff0QpS4uqlAIbJ9ePCKRXyCFcV+GMWanhVGQ5YHbZSqOMCLgXO5EdLgGCveywmODiDDaM3bY8AZZ0TcIZolkOkDRAMa6DsIkmJLO5RCY5yiSsYGiHHh0pXEOtkGUHS+V8jkho5TyYcS+d/YHjOIJJFVl/5eGt2jjoWrk+CztoFjWUrUDL0vfqJ7s277uhVGoMfv7xR3z64Ue8fvoBt/sLG1cURQlHbXv9FJ0gb7OcvZ8HzAhYisiFTdoAoQLcZNYmMD6iHCO6Zj7eP9D7icf7+2SM+QB8rPOmto06khsF/Ftts2yi1gpRRXeD9RPjIRjD0XcmuFQVZdvw+sNn/OE//iN8dHz5b/8J/vaGP/38ExmU0SmIrkUwx0UyhgnTnaE+f5bdNedi9wyCF8s9UYp1ViaLgXIMDqAafSpYaA9JgtRllkl2Ib9nC19pK8Bhjoc7ThW8NMFpA49+RoMnyg8YmFSmfeQmHt0uUeNACm4XKNn8oqFlyuRHhooJ4CUIPe1cWV0uJ8iSPuIMfNPWR3A9g6EEEBYgwbjfVgdPxPgEPJUeXY7r1R9YZWh8PurupZ7Lxdf+/vd5fxloy3R+4pvCG7m8X57howmPpc1NJq5nibPPPa1FUTU6qWnBUJnBmNgC4hLjEnBt5jzRtx3Tlw0LQ5+mrBh/3p+zGyVlPlLuPAI7C5/bE0wEngTS41X04vMAE0hL/36e47ku4j15HIwYUhM+F01kanCt6wKA2MQA5lq6JsVF2EneL0Bt6hhnHCSuIWey7pOdDwVtK0ts2w3twk7KgL5HXEVFBXZiTObRXG8SbCqJsUR5wldWMAwgtDkFQVLQy76BhxvCpJeKUC+1hibuybL5BFZzTcxFG+dOjhfEyYSOs/QaHzhiP8kCwmUyWNcaMxjO0WcVQJYeZtzIXw5KIwRbKticJRjUtXB+W21PsRvPszM0M3lGnoPM45vmPlrmVbXMc9CBaRuGLIH/eOw1MCVselous1klNOe6CMQK17Vg+kLwywhHcmsNYKyv+FUWUgwHC3qy/NQTH0F24bb5/EUVW2tPNkZybrBilRmX5I50oIasT5m+D9nK6UoMd7gGe6lu6Dow6mus9Y6vZri/fcPDOr70M+JUTAZTlRL7Ms6rYbiL4j/sL/ikFXet9MvHwDBDjzhlxugAE3EI96dkOucyjLC5960SSulCptjQgrNUjFoDpHW00CpNUGxvO7woBgRt33B/vQHnifPtgY9//hd8/OWvGMcHME4MOQk265rbUthwqapD3HiLChyPE8c4MUbHavY1WJ0LXNRVGLvVEvp6EszGmE8bHf04cB4PtPOc/mjqT+cc0xcInKTtKPsdZbtDtzfY+YZhwDkGk4/O6pzyu7Hz38/rbwbGqpAG1xSoToodkd3LYRD/ISiGyXjxOIxF1vtpo/wSZIcTnQ5YOu3x5qdsR9qR7zJj+nvokGOhk3Gda47janAT+c5rZleQFImUvM2ZAfYLU8NDByLBNrmgomHEgzY6v30ehKuH3rVFOJzO+PJlIjuXaG94YVriiTydiQTgVtbneuBeBzGR4ckWy0FzzoVhObWHsFzrBMUPJ5oen0vjJwHAIZ3zHK8Ai9I5eM6A+pre35nHdFbWeK9PmuX3YToakn+WYMPgCswto/17gNxv35fXvtxI3JXI9b3runkfBOMABIvPvgNpZxCMdLr52Sui/gQSzm+mN3O93tO/Jhjm1589u4rB/ud4yfP9Xy8qskDhDIyuLnVeI3WJ1liEI3ndB7nuYi0OKLoouggMXNs+HIcb8HHgoxugBffzxPCOT71iWEOtYdzf39AHKdmlbfBSCBTXAS1LM2Z6vZDoTvY0jQGEsmzNBkB1/BGAXdTZu9HJuICWvOwCq+NiEziHCEaCFu5RWsSGGZgjmY4Kr5hOSdkaytix3V4wuqHdXzDeP/AoBLtKbSij03mMQL8g9y3HuQQ7RWd2kI5K73QIipNxQ5vLUrspFBvObxFBrdRuKnUjAyfuYf1ekYaq7TfsZ8d+f8Xx/gjgT9D7ANTQwMNxKODKrop9hIC30K776CgCDOsQL0gdp4CaV3KD3mBk5Eo40zLfmzuLJYnpeeYqzv0h04Yz8orgQCPYTSH/UiGlArVB2wapDbXtKG1D3W4h1l4nuEXNJYpni4xwjgHXEs59NEVwedJBoc6j8V6TDohYe7kHp50vs3RiZoYkxyrsBLLc6rK35eIcq8QayPNRAc8GFHj6jAhLkAUaDRoEl5gsniO5GQsY8rBJya7KX2Qu6tNcanSGhBSohYB3sCtVlfbeBV7YKKK2hv12x367Y9vJaCy1oZQGLQW1ca/UtqGUDaXuDGwCpCcwFnauVCBAHcTYzjP/O6M2gbJgkOZuVtYWwZVlaCqCbSPLctsIZNbocFkKgQUmvIJB3KMLV2HnbwUZkqVW7LcbXj59wssPn/H2w2doC2bbSE1IZ9mtANeUZMZbOd4LNImkxzp+l12cRvL5GnPj5HmeukAR7EwgYFk3ZNVAjXWxSYGo4dUNpwg2UZzCRhHCJRyFcsARLJoRNyHTl8EMylJnKxsIsZrhyunhvInhKaDn/sPFN1z+w8XhQ/p6mt+Zx4rmuCc4HX4hvjsLxed+8rx2jHs4CJhe5Xd+48VZvfjFFz/5epe576++sSQ3aiWC/7dfvhy76zghbcwVOLQApKK5UthMsuGWXzsBSayEOZNJPgck7dX0IfO9yZ51MiXmOsz/CL3uET5m3uH30irTF75+PpCvCcxdnYIYrwmMxz0/Nc/KeZkfu8Y08Z0Xt1vm2+YJxO+5OLdz71iuhzVrJfwxKQTzqoWWo8X9xZ60SxKkQKZcTfp689b9mbhwvd/JhfIMfC/7/9kRnnucbOYs277Eh7OBQMRJl3X7bDEwK2nmOs9xna7yMlb5LGu9X87Hyx6Zd3u14fO713NeYXDe/7Irk5H+OzGDzOSVw+0y30F08BjbPEOu43r1p6+mLW9irlpZPMsE0K/jhNSMTdsyF1OcxpcHcyRbNZp1xJhe12nGyg6C5IJwEWNc8nmewLyY/5zRp3WV8xTgKJuuxbxd1iuc6zz3CLW7FCZMiv7H1vDJHTdzPEbHp3IEMLYSizUJJnFrNgY2UXyqDXcpxDPie6/4gIcBTjuU935d+ZeJn8zNZPp0oQxKV0UvFSN0SiUAYoHQHylMAorQF6iloJWC/ssXnF/eYb/8Cnz9FtpmPseHDQx1nkMOZfMOI6hoAzhGRw8GvMZ7PSQQ6AIv8ogIY4ZWUvommjNEogMeOtXRJd59yTOYG/XeY64gglrrrBipbUOf0iQh65E+4e+Uuv89vf52xhiYcdiFwFgzu1CiMR0sQRaI0AlB/CuNTOwgXU5L0pTnwS7yRIkEfInjx1JN0MXTACLaiP/OWGcZP4DfNWwz0xO/ZyYKCKo4wMUXz5RlAh6iEKkNgXiWSp950hhNmDmZAUd+b55GRqOqADP3kgZyOd1p9FQorm8JZoVWg4YzCc95wNTdwtPzhYOb/ljcc97KQEjvxL2HpB8OOLoAD3DjExzL5wxHITJ65jLnR6fDnQadpTMtgsCZSUi9pjlP3x08/OHlQFkGmY9oMxPIn+choMsyx+/fM6+uLLbvMaH1c5+n0TyYIRBZkz/D8HAGV6OFYFZIdvPS3zzj9QB5Yrpd/v57pplZuqvxvl73+4e5zL97xkU0nnNZXhpE4LJmLJ3ZS6776pwjnQidf0/XNptjTPnfy/N7lF0dWnAoM47ugvfeIT7w5dFRVfDL+wMvW8EfvjX8+Lrhj5+3cLgEj/4LtH3DeZ6o244XB9pukLJDdEPdfK6F5YxcAx/+kGLcnSeLO7zzz26hTzjOCMhCY2pc9CM07FYEsIy+eJiZ8MAabihwHGgwKQyMvU66+oLrs7ywot7ucK3YB+DasH/+I+wx8LX+CVIH9tsdgMHGCT9PYBh2BFMixrgWBQo75aQtOPuAHwda3yGl4NY2zkkxWB+wQd0mNuhpaLVgv33C/XbHtr2gbndovUPrDVr3+LURXFHF/dOAlobPf/wPgAl+/tO/4Hx8oJ8dEGa41QfUyKiDCjsLA1CpIUz6juItQC+Fe5vhyGSN5TosBaINpW3UWAnbwgYXLPJeDv8K1Q2h7zcd/3SqBWQwRRczRPfTtkPqDlQy5LTu2O6vqHXD/vKJwJiGHGuKGA+DaAsm3OBde5SCpqMMTEZfihR7OEFsnmJciwnMhsWWuEf+0lU2ECCpaQCKdg0R/Wn/JiNJs4MnnKeeUw8t7dC0IVIoXl/IAKPO2bmCnjAmM3wuynvWyLIfnb9Gn3tIpdATVoXWgrbvQcffkMHqGMHAiTHo9Zx2ZNtvuL98wv31B9zun7Df7mjbjay+UrDdNpS2Yb+9QsuG0naMMaBjoJZGYCyPSqH3MsJmqGqMpwdAzl9IXchkBrkH6xTQKiyfkIK2bSil4H6/o9ZCRqHIEwvCnq4D+OnwYXhIh6pDGzPFbb/h9ccfUFTwx//8n9Df3/Fv//W/4uP9jV0vL5Y3z3ePjnrIM3MGSHkeMODLwGjOdAahc/LXuXQ5TBnk+mIYwxFAmcyfrSMzMtEQFAWaK+AdQwRdC04RfMAn2+cB6nz2QZ2xh6/v53mocz8XFTRl6/omrGSgb0NA1oGUro2Dr8yTW+LZr73k5tFwKSkBJAL6i18V98sfZf1DlLEk1chpra7lTAiIJ581gYfZGG6e4+H86ndnbgbAeZ+ejSCeGfOtlCfmV5ayxbfNBMr1OjlrV9+WzJJIE8daFwSo7E77KwKNjnxz2V1+pfRKwpIuq5Q0XwcMHSN0xnIukht8fckMDtP3O8P3zqX8PwPGOIXxxogfiocm2hORwePbOSbp63YsYCwFxh2Y8iqMGOifzKkKtMc0x9iREjFAMKBtPS992+vo8VVyf1VqUzUz1NBIyi54HRY+efhlxvOsJqP9EmPklkiH6Lr2wtuJCp18j89/g2e7y1gfMR+zsc9MLIGNghIonUt3RY8xEZd1z99ZPUP63QQPL+9IS2BuE6CfV1UykWYon6BUzJMC0fUwfEMJWQrJ2EgAZWKjlPRtdekKzmWStiHnMQYrXC6FzlCEcZ3PPd/dArzIN+TZfkn+6dOijM/w2Q3OcZ76uNfYOe/REPXb9HXzXxJ4xVjjGqDFZEHmfaHQX9flP7izSgTIe72UX8qKWaY0UfhZ7pigbyJXDnuae7F4j3t0RFZ2s1XFH152DBX82m44rONrP2lzBbOks6hG/B77LvQvBdTuvsUgTIBamMhibp6WY/iyud/PAefd1/OWEuxmwakFh1Y86oZz21D3HWWrc3zvtxfaSReoVtR9w75tuNWKn//8Z7z965/Q//XfgW/vKFNGP9ZuJAFUlF1WBVAMIHQIx3B87Q88jMnEJgVNFb3R9miyts4OB7tSlgbcWsMtqjjEFWeeTzbQzxP9OGFjzEoaT9H/qBgYRidgv99xf33F/voC+3gD3jeSDMSiWZjPsxrA8z76O3r9zcBYceoP1aCpN1FInn5xdJSkSqdBDmu6tnFOsCA5Dek8JcXbMDF/OovAzM7NLJV892e56hY8vyIMv1CYFZeLzNcTVXeK+8ehHIdnbvTrZr9ieLmZOSKYjuBvXpFt5sbnGKZjnttv1a7j6XuXuQtar/vlZ/70fdcDLp8nmV15zmk6SUIQzxAOBgQHCFY8jDTyhwLdBV1Y3hAFGxdD/PxKFHk+xDz8fjskc9R8OWfflxnwPiMHeQG2kvLLH8jlafM++N3Xr/XQKVr/kte4Hrz8uQQv/rkxyfND5PcHKTvo/T5nxBAHQ1Cnk1F2wQMXKPY76zgGZK3TRO6/Q/MSnL6cc+sef3PvsXKutGustTGJQ/7MPcg8ksYbp48eBy+EJVhZCsNmEBI/T3pydpAMgeRap7aWjQBNe8cwgZ6RfZYeYIDg5XWgtIF7cTQFendI8RBuTQ0Ug1qH9AdFX/sJAUurIMDASXCgLJ2EubYuQqrizhJKEKCwBHPnvJVwruocoYDJw0F1ZECBwq530Aok8BJGZAEVUR5YCqQ4UCp/tR2+7fBaIXtDsxuNjndEUxuocX9CBB3JF+J4MxBxWB/oAhwfD8B8CikHMhnlbQhHUwGhTlMJlpRoA6TCpSLcOrAvOzNgrW2AA59//CPUgJ8+/4gCAz5uKH6iyUkn2kPm1YIpCJbSpLaVZDON+b/v1m84LJLAULKeEOfDNMyR7QUWICEsU5EAkajLtQAnEY1OhAXQnay47Q6pBMfKdoe2nYyx2oLllIEx96eN6Hw4fzkR89j0EnaJ+hjfBbxRN5Sfx2DKQuZO9KRhTK2Qayw9tTyvgt0xdOnYSm7e5NaDZyk8gUTF0l4PFqqQVSXZHdOZKOOzrlNzfpciylgktpPNjEo2G0j9jdKo7dX2LUoed/oDDpZOxpi4G0tIQEBx23fs9xu2fZufFa3QulH3re0sFc127MGo4lFy9R1y33IPU2y5wGDB/lvAROr2aWE5pGWpcp41IUq+BTB2u93YxTWYYld/Y0Q5xxidey8sLMsPYpprgWil2PPecPvhE17/+CO2z5/QPt5xHgeAftGFe1opSMbQ9TX3VQZrT0mWZ2bJ90EpLZrO48Ow2A8pzE/OIRNm2Z3YRZGdJ1WAF+P6P51NfCoXGKCKdwCHO764oUdwzjuL8Uu/TFZgRuF+QZ0nb9iNPBPynJZrsJyh4mJv5LMnx2vq23rsEaygfg7Txd8RXFyRCZxh3ksagOmBXPyAOcARyKc23DMwhvld1yTf1W98OpvjNbG5WKeprb527neTTnc9zneZ9zL3jLHZkZhGQD1VSqGyGF7UUtV5TsGxkhtY/1nVJjJ97mtH0PXYlwexGEspfB7D9O2ur/U9Ppm4yWBY3t5vX995S2uNxMBZwou+7j9BjVl0ZHxfuhcrqb9uKUkUeXYl4Map8Dl/qcUHrEYJV50xiwoJu1JhYr5m/ufyLCqLafY8Br6qcjzH+JIsmet4rYvrfkPod/KoWoC9pr+N6wDkxK6DLC2ywGcZ5oyJLvtsxQJYn5vnvqx1HL8WgMknnnHMxV+6vCG2Ytif6SOscZ323IXnRJ+H+7RZyaadXqMv+2NwTE0n5HMiGnwkSDUnhUvXKNUxy1NdGX/KuqccJ1U2xkhQ7Gk9AVfvIHzQlXBAAFmT8ReJRFWZ+pqCIIBgscuAC6sMv/PS+HmUuHrG0XGGZidv7/E70t0T2HnCxVF8YAPwWsK3FY4/DCipSz5PP55/Gjz9FkvNhYTr1FyDYJZ4D2eyvybY+N1LYKi5VgsRjS6CXhVnVVgrkOguX7cKjU6U2ugbjMIujrfbDXp09PcPPP78Ex5/+gvq8UHBewk/Lmz17LbqaZj5EGRq8px9mOE0n75hKYr0oq9GR5wAUBPBrRRsRVGLwJ01ctlrRDIxO9nxBLiuALEHIywZY9oqE96jQ6zT146kpni5FC/Yb8b17+H1t5dSus8FVRGIn0U2LjZZCYM+aezpCKQBmZvRpqGcR54EOOZJ00un6oJQB6g1DYXkVnRkF5/vX+USHE0DJjJ1A+bRkYY2gl4uCH60XCxuMlV4mbiO+MyG8VD+juJ6jVryUDOLHuUch1KzWeM6pNIY5HUSDJzMkqDSzZKBuWGeny1fjsygxgF1ATw8jOcAcIAdRN+dOgUJjJ0QdCWrLO8zGX6uASxlvHQFxfJ18YJmic33wNf175ndmZ/XCOCuB8nlfP7N7F8+ejnIZsbUQ3fsu+Ph2QkFMrv7O7YRz6NMBlei+9Mhkct4eIJbv3+3V9Dy975lUstjc10zxJqi47+5r/gs0qlZrt0zKLg+ZU/zkP8y3bQIuNeYiBDfSE9CU8x7EGjIO5h3IsmMcpRWIFWn/to4ARuGszvUAD+APpzljDgBCF5eO7QOlB2QIhjdoSX0Myyp2gTGPLTzPFpPWXTZOp2aaFrZPTNBE5nP6AHO+GTsrIxJktlpB6FlBhHZmc+lwIVA6RxgbZC6sSRPs2SLB292jVPJoLtCK4Da4LUB2w5sO6xVFN+w6QtUHUU6FCyLrMZSTZPQ5smDVNmtp8NnIP6hD1h3NG3sPGZO7bTUkcnyAW3QuqFuO7RsCxhDgRF+hIHdnSDCkstS8OMf/wFNK3748Q8oGLCvd4hpsI0N6iF6H0zg5fY63AfEdY61xQa/BoWZIRXVYI0FC8RsrmwuUJ22v7Y2r2EOluoNCsLzu40ZWKGwvmgD2o36Ze0ObTdI26HbS4zJjYKj5aLJEWDWMAqx++izsQCmI7v22wxHLsBYll5NJuPoACh0rxLJGpEQb73aqnxmZlrd9TdBYgKwkxEqEsBc7E1VwGJ808YkGxJsKb60LzFZq9kk/MnyzI41MTbd4NERVyIbpCUaGLSK2giMlRjbTJRpYRdLgOuB3cjAhhy3G/aXG7bbbQFjpaFWMs8oul8JVin1WlKsGWK/seuWiQLR6eSbR9Yd63zQUlge2Nrc34Jg8UX5ZmvcW/u+z9LJpySce3Q+60BX2BhQ4o84+oCIQcZA8YZaWL5a9g33P3zG6/sfcfvxMz7e39C/fOW6sssuMlx0MfHbV8Zh+T9PUFh+c4/TrQjbMP0RQTQxuSZj8lwYMxjN5kJc2/SbxB2vynPkMHap2xF7uTQ0OD4c2Hpnh+g8G6VgMn6Q/mCWUAqz4JD5/vk+v7DILgPibnMvRCqAz5Z7VNLv47UmEwzBjPTL8MbenudsHvXznIzgW54nJX26vF1m69eFfxcY+59MqyD90jzl1yvvNwPl/NbvGec5bznn6eeqMLBMmRQk6zd0vrQw4sqSQ4Wtoy9+JbE152KutZi3HF/xi4RJ/J5J6mcwJIL1dgGSfrdU53rK5MAuXz2/Y2lDXaMXzOqWmRiERILM81KcapfZ0TLHN9lKGdPQpkVSI68/bzlAedWoqlhPQGCMjjbZmj7nIkGgZIxfnWIJfwbTp5Z55MC/8239u1U1bVvEGpeluv79stLcg3njwYLzxSid85B7Q+d5nvShrDDhWMZcTfkKrq0pPTDXQc5tjp9gCtOE/bL5/HgCot0B6ALHeA/XG5aQNgg/2e0CYqaMQXRmdADoGWzxi8zJ7gFt1UqWrvueXSPnB3kOuT3bYv58zeVcxpb5rZV0EeBJ03iEVvdcjzns6VcBs3RUYmBy+CcoFixvXsoniWSxMSP5TRTrN3HMtC+Cxc4UAUrY8BhYM4d3j66xkfSNBOA4HzDYlHKqpQRrV6bvxX1ia43HeJSo/tKwZx7SGzINjZOxHd7MKpH/LWOsiKFFoif67OIUgmK9FXirkH1D3Te0raKk3EdrQC1kcO0N99sN9tPPOP76Mz7+7c/4+Lc/4YcxApwp0++ax0hgJARic3o02KyCxxg8L6VOaZEhsf5F5qMI2JBgE8GtFmyVwBic8GGXKEefYNgzOGZmF809BzR11BIYU/R+QmwwUohkt/hik5t/z+v9+3j9zcBYLqakDpMwvRY5EFRpiTI+oxPATGJcxOM/aZmQXSUjAPOZyEE6wCujkyZzbdw8BvOyv6OKEp+T6ehcjXoeUPx4ZFu+u4Y8X2heS4OBEXrNM4CmAxgOjJZVFppjFQZN8nrBzNB5rZW74LlRMAE2rM8KaBAAB8aYmyVHyoKnl5+9ugPT9Aa4MkTQITgEOAT4cKBD8OHsPvkQ6jdk+eQQZIqY3yhKPRdPEGCNneT3yDI+V12sLCuZAI/G4XXJYF/p/YgAzsF7v+o5/N4rP/n9IfE9IPe/dY0561Eb/BsdrrjK9aD9PYoo10dmzxYH8aohkVeaWySPeokAcf4kjPdV4MdT08N//x6nxyeXj/g6yPDbgbheR+bqirWMdKA5CXIVgLVkWBD8yitccuQM+kRQrKOcK1BGjJ9oo08kihOO9zGAd2CME9o+8HYKPgZw2w/st47WGj5/67jd7/jD+0mx+Ptt2pGsLdhqY8nW/Q6owkfBEIWXguwat541g5RwKsbgkeknZsGEbtyXanHvBZAK1XbZA7F3S4NHmVVmGTmYg9pmiEM4gj8tAq2KUhWyV+BWgXuDNkMzQMqA+wPtfADjRO3MNJ7mbH19PqgZcBdUVWxFcbijO2DdcXjHhx6knqe9NQqRVi1obaNm2O1Osf3tToCssdPfcmbTbgfbDcD95QUyBj7/+AMKDuDbZ+AskIM0bPiASKGgKELcVVh2UDR1pTDLmQKeQQ2mjpZk36zwadK8c9/QAwrgSpeorCyngmdKATx4sNEQodRgit3u0LqjbC+QKBvVtkNDw4pipFHmNwxuHXY+4P0ExgM+DhDtPQnaOe11spDSeZOwkamxkoAFApiSAMRKiBITUyV4ct3XGW/MhhDfmwJZexhrJ0eAyF9aC9i508BukY4xeuyBq9JP6n6xHHHYiECDrCwtimwuIAEE18qyJW0EFNv9ThDp5Y7SNmy3F5ZSthbsB6CUbHjB4MhGi+uz9PJ247qsbUfdbij1hv3+Qq2xaIgATRCaIXkJgNxlzP1tcZ5NgCv14FRhhZ6PhoJsgUOsrAkTriOVAg1R8tbaEyD2xGSIEazwma22otCgVz0OlkdOX6NrlMU6bp9e8fkf/4gf/9N/gPWOx08/M2AaTFtZJC0v9VkEe5MFOv2BCLIzmJSrdY+zLGc6zFV6XxpmzcJ5YWksn4U+kCJr27jX4s9xfQWwXU6GCqDDJhhygkC+BtDmee4r58+MYHE2FCLLhoAwgybB3Fwg60tNMEKMO5N41/DtuTIgWTsyGUAja/VCm+p6Ok6nbgLfHDxKYNAf9nloAnSSU9tvGqMIfsDSrumvGC4zETeezmzauvRUsHwuf2YppbM8dYHyrEVeD2sNOBsPnTYAI6ijSnudZd85V+5M9A5ngF9kxQse66RM7aGLjyvB4pt7QlFl3eeFqh5r8OK35ZmQQ5cO/uoc8fSagJrEDcHnmC1uW/rm0zubHYIXo3mSXjEg4dPFrwDzZpILCXVcLSbvXb8DoX0mdIIdomRlXhPEEufjqlX1YJVKgI7UV8JlzRbJZgVCeRRPtlrq4y0fNNfIjBeu/p+TOavpJ2XpcPiAbjbLeedazuRasOo81tX1+Mln9tireS8W8zj1RdPPnOO94qKrDx1LPxqskMl83aclxrxcAO687zhdkM1piPmNAElyrK6rajGnZ4nm9P0vSfIU9J0g41rDE9hNGxyR7ARTo0pC8/Me93tZ51mrkPXJEj4VzVGunzVOV59/5LyKrq73np+N2x/2NA/52Vr/5xCCx+J4LuW+/hv3RQKpk0QCRL21zDmBA6L0/8aIvVRCO7eWnFre30w6pExMxE4iqJanT3h+CRZJbGwARS5xYqw2eZ70eJ8HIQdA+LFdFaMV2FagW4NulR3bS8H9dketjWdaEdx+eEFTgTwOPP7tT3j7p3+G/PVX3M8BV2PlhwWKpTEPTvLKSBxBAQ3Ji4eTxHKo4hzUUB3O8spTBk44mhAYrMqS0s9bw+d9w60o1AeO4wOGDS4VPgYTHyMqFox/Z3VAVD4kIAkH3FC3hnbbUPYGrYrxOKBC4k9ulCwVB/C7ZKa/h9ffDozJxfiHcyTXQZHlSGQ2GxLUYlkbE2EIpuHMsxiY75+b5YJqX1yC6aQFWXR2qfw9MOD7jNk8peNQmZ8Jp0uAGateHaSn68nK0NOxWp0yM4/OQ2OVSV38pHWt+DKRSyYM4TDEDcwuJEk9ncEUDTx3S3RGyceT9WzzMJr/ul6sp1d0kAV2Cp3RQyTE9umYHoEcd2dikMx1Dxp9Iv0Jbo05xbzt0DRILwkIg44npyB/T90xD92xJ9bY/4+6f1uOJEmyBMHDIqJqgLtH5KW6qrp7antoLzRPs7T//xv7sm+9S7NNWzN1yYwIdwBmpiLM+8B8WEQN8KzI6aHpGM1EAA6oqcqFha+HmYXFDhGoBgqe87q+u0gwHyhLZoyWUW2ZykDCxlPQzWecFIbFyKHYWz/HO+cZcDUAUbTd73kc2/vf8PmrOrwqL4xzrdH7d0vhBIuV2ijUT4IJOK99znP5e94D0JM3dQLLM5JFwc+qYc6qqQsYT0fj2RG45Q+PDZnipgYcjgrbvt3RzY3Xp31g2xXbVnHvhudPdwDA02XH/boDdMIE/qRfdmzbhlb/6LUB1BU9KzXrZJWoNcTIc6Yb6QCsw+wOnm+qncUs91UCNTbjaO7YMGkgSmzGgCSi8oqB7mPQloplKeK1mrYCbBWyN0hVNAhM72j3DX1r0FtBEUUVYA8e2obNtOFaIa0tER+PVB71gEqJwMasj+IdoZpDwTcvvt+2Ha1tgZLyQuU04IhGqCKZRmbPT3j+/Az0T+ifnqE3hdo10mXNjdzysB5iKIXKXVJpHgKiQ2ZR3ODFRjmgy/3+t4wwh/PVO3FiBiZobEDcUVcctVIihZToMGn+c2HDARo3EfkycyXCnWIHRP27jQ5EvTo6xXim06gvdCL7WaIzdTXYnJWKB0UKHPKGGSxYedHUwz/gjrZKG6TRAcARcxGqFQg8bDt5sUVAxGLsC+d0RdaSycRZmqnK3hXUHQV121Fbxf70jNIatqdn1G3D/uS1wUrbsj9NYdRMIgg0AmXZwnm77/G8qDW37eEo21xxFqaUlhy3k0dJtPmitk3Dj479XJPoBiqKYtV/FyvuhZYLSmmzZlydqZOn9B+ZY2D6WY0UVUdyG1Rvvp6qkALoqGDx2/3pAv3hCz7//ne4vbygbBvsOJY9X/WtOCOg82imQ62SjbpGmJpTH7IlABieDgYaQTqTZWJ57goga1kK0l4gejEVUBNHv9DZJgZHfsnieqf8KRI9UAwZ8rMFOYOpp9aUirMwP4WULbS7Zp2tzjFyoHSe0QCPdQXPl8W5oe62yG/qoPz9dHYBskBpVl1YgqcK575cKasfnAEeZJ78RICs62LnB2BVeVbkqPAZpBnzFFdTBqoleV4pxTsjAhhGRHUExlmsW9zxZcs+EvWUWoDMcUMEFTXeF47BnKTBu7f7KpHPq/rzKxXB04bOa9LKstcicxyxP8kG4zFVHCEPIN07CkkEhsUcpzRf/5dLm3/j+nMNc3yFPBfpKHcfviz3+O8p6/xZMmk1+GwTL4MiWLqxAqe5Jr3x3KZj6Kzjpv4bvKegZbkH3qfKdOfQGSlbFw0o3sJlDjqb63LqJJrzoz47HTI+VzqRMB9k+S8U8c6+qmFP8g9CxyMdTXyd5nddxsD9M3i3Pg+uL5MQweqk9PViCzXSms2/U/YvC+H6swJREsJYuy1fRH1+7uApZZp7ZvBzQ0VsWZM1s+TMC7CkAs/UuHfIUV2ck5g8qEQALO99mOtqT8zx2PwAZ2F+iE1mmMLChDZzxLEg5DTXsU5kZU5HCiy6wc/zPfl8i7f3IJkcyiKPSbGpodm8b71qOsUAKwItgtEqRquwVlG2ihbBP6nFi9K35nMpgv3TE1rvwOsN9z//grd//Cds396w9YGx+/6J4vRyD3gFql0mOtkMOBQ41HCII9i8FJV3kh0YGGKhYwSPKIJP+4an1rzutxmOfp/MSqPgfmY7zDRK8DucbxH81JrPue4NUgTahzPH5pLU/Y+Wq6sFv8nrVzvG/vJ1PqwWRSckHSA6dQgyu3BOMQ2kSORBSyhGMOxS0OCd1ZKIzSBVJ69RdoCzD9NVA4fghYSDMX4UDYmBekpg5eEUsGtFsIPpPBAKKKZazchVWYshrsxXV9jz/OISmiCJzYezCM4cN484wuCgs6hMZkjCXubohfSjcw+Q0Vfv+uTe5lc13AC8yUSQKQS9eIeKDjc61QCJAsQIGCt1qxIGleuJIXwixY9Fars68sCdD1S/PyarNeVSssC0RJFa+8A5ZsFgZSICU7rZO8Y/mWF9x/jHGMlEqIjCbEZVUnhMTUvAFMPvzAnI2hoUfBwjE8r+0pVKywd3Bqj5nWpOZXcK1sen+U9O66tAXCOVU7gw4Lcq+KlU58UxrCrRQuzLvdYHhnZYC2huDaeULVFEFCi8UPZdB+x14GUceL19Q4vc+FoLPn3+GZ+eL/jjn77i0/OGz593bMXrHxIq/PnTE7Z9w3VEx8BIW6y1eee61tC2SzrqgJl6TaNOuHoLD7FT3zUa4TQ2XIFQG9ChKNJgLIq/rLeODmWNKysoBlQbqOgo1dAuFZ//+CN2G/hcFG8/CQ69oX/7hqsp7OiOc6/uOH+WDdYK7NJQL0/Ynp9xN2+g8XY7cHQXcB2e+ldinQTma7ZteH5+xtPzEy5PT7g8XbDtXiy0Rloia57Y6M7747wV6WhV8fnzE6p+gv3uC/obcMMNvd/RD09Hs0ASGTJQiLILpFRHombtLjr7p2EtVCrVldesYxDMNdMMiRQrM2Ah7ufwOm5qAC5B3wUozZsMbDva0+czSqxsYE0ur0fRo1i719qyMWD9DvQDGHeI9eC0PI+h9AR/a8WVu7XOJDm913rzHxwtVrxNd6ZNDxJfKoElWketyu37K5AMmoz7wWpBpDUwfQSQQgP5AIvgWzQDUPN6ajq671Eg9GopUCuoraLuG7anS6S/iiPFtg1PXz6jtobtkyO8tqdnp/9Svc6KAf3eI0oZxph6m3ie2bY9o25ecJ/Isbp5yrKGfFCbaZMM9KG47sFAjIB0U5InT8PKf18wZbOZwZrX1CPSTIKwnBYHbHg7+DUVjqm3CNnG/fKxeDpI7/egd3e8ttwnw/Z8AQT4/d//HWwo/unz/wf3PlDeXuFUcXbuCKKzuIinwYf89wqBLosbCoY56kOHwaDJ16XG3EL22pgGcAsFfgQplkhvLrXApCBKgT802SEPdd2hlYpijnJ1p30UVHZo+klXOhmFKVJinLTFQlZbeSR+Xz8Rcf3UImsBlohioSNEBFkTMHURDfopOX/qte4/nU5qNoSqQoNg8nmeMnbYTLBW6roaaXZTrr7TKJapTbWPuy7xbmcgfCdTF2c5CSRSCbHfVOaaeEHpIYCWAjFBKzV4FZ0+zhwcIe56PX377rwozjdIj+nAjCCaCNICFjYnsmja42iWNfWVaowRTQXXOVmLEKFjf8T0yrL2DN6z3tVImpqaFVFJNSQ6kWJ0II2pisfaT6QgS3Ssaezk7VJn0GDVIcmD3ATQ4CM8KT5xi/dgMF2PiDS/x8vduNVDFBHRZCvJTP2X54r7qMt9vjbcK3b5q7FuRNvQWdqi0P2sZ7SAHP7Clc6zoMmR9V1DJyJ6ypdlqo8863yK8PsEaJjMTbJ4Vw3nC0vy0FFWMQ31ZsPpZTl1PIulMniL3DsYst5WjeCBxXPTmiT/QgTmgk8wmFRgoVZU511BD8W8kHyrTg8a+6E2klpDUoM1JnV00GnrjoyJMEuLJwKPx+HrXenwPjUXmLr6GtyZ85m2DxlcliIi9diUReTpRScNKcddXHtG2IxlRMqmusO940CBYC8tUMlBDwczQhQyNDMeqA8BDvDwzKyCDrdliYYyeMpqi0yRGo1q7kFjx1C0/t65MMxwiyZH9+pfx2WDXTbgyeuKPW0VdfOSDiVkYts3bFvDFxEcv7zgp//pv+D6j/8L9M+/oMDTDm/aoSJ4sg0CifIOi72l8FTTCOgNA15uV3y733FVB7hIyPr1SvfC8O6WT9LwJBWbiZe6MoMeN+joOPYNWgvG/QY97tM5tpTPEtIy6TU6s++fnrE9PwHmOuu2XZxnjeEItvj827tV/W1cv9ox9pEhvpwZ0CT31I3znesBWpzgU6hgev8LvKaXwaOFhAC72Nb5WY7JLHLP3ZD+aIh5t51/flSunDkvgxZB+PRi4IuC8v5V/mR+TiajzkjCYtTJWhuMt63LsmiCHyGWgKUWhqQ7ZmpI68zpsEQYXPE8hadMHjDc4YVu7wDuEHQxHCGIB5g5GYgAWEL0V76IhXFKWaIy8eXF/KZSSCefLOPM7wIQTbeQytwrputGSFdWongUmvHvR6Vg/Vke1uv08+IU+0jI5z7jLEipnH50UZnmbbYM/9+6/tI9uSVcuDnA+a6Hp6x78hidzt+GcGMqjT18luueU5K0J5wyF0Xi3ZhdlkdBUTo1ynwmmOzjUeIBwbUbNFKgqghq8W4n137g7d5hAN6uG273HVsr2KrgaSvYmjPxdnTczY3YItWdYfseyLMdZgW1sW6bLGkmvkYTy8RFn2uiRl7o/y6LcqZsSmBOv7muyr8BI5oMWDjWbByhCLuB2PYdDQOtGeRth20NvRQcYRhAzWs2wJU0C4fQ1hzFVaSEEVwA6ejHkanLa+2NIq4Esv5aCUj4msaYCxAGUgT+QjQoRBzJp3vD5bJDxo6+eYdJNY30Vd/vdKIWBEyeDqAyWV86a6nkOfG4gjmWv3G7Jv+hEi/veKsBZTqFWdBf6oZSN9S6Z30qIol4YrzGBvmhIwptaCALw1EXaMEcU7yTKZ0z1WpV4THlg0jQKYMhixN6TZWjmRf0Vhgr+YAHpXq88m8s53bhae4UN0imfdHgiDUIpYg1+BREb/iZHJH6WpvXEZOgne1yQds37E+XKLrv39u+p2OsDD8vpgoZPGcWwZiCGsjFUpoXp1+6dKZhYJb+GIPXuIgjG5zskWamXKXRs3JFrqcbvmVZYErkkqmZUF8ri1ycrNsXY5OyyJsMSlg2+DCNLlJi0EP8XDd3KLfLhqfPn/H0+TPafsHY3FkoOYdQjuNnlsGgWGKal2PW3JFO/U0X3p1HiJ8RgAX3DV4Hsshcp2KukNd4foHXP0kHlJ1lOveymHP5YQDrKIV1nGM2AEvuXO7HDP7MrbT4z6wnO3WgeQLi2UnORP0iDHUKp0X34ztJF3Ru2Rp4W2x4YSBsKnmr7JDloXPfphz/SIV4OLan60EDAYNaueaLTsM14kKlAyukvNNNrJRM1N2iLcWahSwj7w/H0Kx3tdBk8O1E7KRzZX12FEWPe+icpjNNEvUugLmFMMKB8h2VK99vmF0uKyLJ71GmwMBEyERbxS2slWyGaAo0ecYkPptFshcGzIwHnik+Z5Wh/DEzAMxP0WlflwB6Yu9C7y8s9B4v4vinOsgVltyvk+MxnpnUuNhmJdeOjtFJVyUR3ixoDyDKGqRsz0msLt+FLhHnLhyotu796ZO8f5Fjcn5egeuNmc774Vc4DcN28QxEQRmsbrmsuTDYX7Ai/TQ7anN0sWyYgRDIDOYlOok2kZ7XnzqLBQ1l7brgcRxvUvpyz6QfIrBIVlPGzfH5PrMjd1l48yl1d6GZ9xf31s7/W+jem/ZI3p3zjBpZBQA7ZM7ahRPd5j13/FAoBKjUwZyzsHYcoms1Y3ws04SkFUu5r/ydKXQw6B+1AXkMRVgx6ARYyX2HO6SGeTmiUQu0NaA1IHTlVmfQndljtRY0EdQ+cH+74vqnnzBeXiH3A6iWOsEKW+BZS1rk8OHjNDPcj4577xjGjrlrsCipY9KDuSOyojDe5mukCh0G7d2/xoiOlHSILXt84qpBl8UbDJTW4qx6Zo+pQiNMFqXq0Mv37cL/ltevR4wV3x7WSJp+56lWRiME3xTM6FmpgJkbExpKNoyHOdKQIve1ANDqzrFm0Z44tBYdIxgloaoIxBjp/+PDy62DzAMALIoahXJEiQ/xYvoN4pHPJCRLx9eyLFOAlKhBEAZdCaK0wZoybth6jjs5mYYiHN2aYn3qavyc5sHfxvPgxgdTV1L1KJg1KhYBsl5dBG8ouEEdMQZvl/5qGqmTZ2izoyNoBAUwnou/FDstxSOLbLHLum0W9WfKw2GYqbOTIc+pSDIBFIfsz/2kQH2cWUqJB+XjfE1EXhgzZvl1qoMW95K5JGS/LHfkFKjIxVp8T56s86eiddJ85LRlueuLZ5nCp8gjnYSTIdfgg8l/55pGmi0Ks7+fiu8EBa3K2XnvJOCfHmEXiETb4ZNDglcF6gZlxx8AMM2uPAJ3ULVaoZG6dDUvWn09SPF+tsorsLVX/ONP3/C0NzxfNuytYKsFl80RY89PF7St4fn5gloc+nu5POHTp0/44csXfPr0CV8+K7Z9w7Y5aqw1N2ZrtNTKvRZBaRIyTyGlA3oDxBOUS/FGJVv1iFS34aLhcCO+3w8YvLmAqqH34U661hJh8PWXX/D29oaXn3/GcfUYi9WKY6+4bju+1YZfpOIFJdMmtlaBVr3If6uwopAmaJcNbb8AbYc8Hbj3gevrzQXg/QYRc4fgVoEoyZS5TQiHfkGmh5kN98PZkQJXySPGG8SueNqB8twwvjyjloHRnyD34gVIqSBSiZHguZu/vKBlTRMAYBFeVUDHARjbWReY3IFSUEtN+aTmtGiF5ZBpJkTNp4jCOq37nFQqUCvq9hwdDZ+A4p1HHU1z5PkYvcNUMYJ2nS+7wgV4ClwFnZM1DrmRZUxFmwqveRiCvZxbwsi8sYDXthaoAqWE8k7DJdDDhUgTWRQhnstgmhbyXIQQ92mUzKNNHhLOuBqOvH1AO9B1hIKjsNGh/e5OVjNPPy0Fbd9RqwHScEdFRc1mF5fPz2jbjsvnQIw9PbkDbdvhacgFvXtjBMAjjaMbPGBSwzF2ScdlbV60XwKFeA+HMjvIWqBSvEmDY1DpfqaSl51piXwZzosQ6QOkP/Jelw0TW5KqQiiW52CPZPfS4UU30um4Kqy93zH6gdG9RTp6j3IEBe3pgnrZIFtF3TZ8+eMfoH3gx7/5G7ya4u3P/wIzoBkwwgmX9YeyWK/TKdMMRRxpUsNqmB3CkakiRGKlGhwy32Co8OLapgwGRCFprYkCWdxzSMUaXqPJo/SzrmPFrNNER96S3xSyv6BIQ5Fo5JEpu5wtjSav38PaUN6Jlk5PP6MFZTp7zaI+rkdEhXsduaLVW6+DHTmZ6mvq6KwqJeqmBNpNkE4iN1Kmw2H+lvxnBkupZtbUa0MXs6jj+r0raIiOa8cEInXfgkAZqKcBjZU5rMZ0jKUC2Iu43i5EOSKdt7kAAKTITGuyaZhpQSBXulNABGB8b0voK2EfGLXFCpbo8PPpGyhFkZWbxT9v0YP0prc45eTx52sj0wXTJAW1TNJKoz3uqfBu2s3m7wQzQAxzlA1TkxG82CwQKenokRkoxtQlqWLSeXHKFqHKTtmUaaxhu9BpwMO5nDAMd6a3GBPTnI2ImKQoePf05XwxuFJO9oRfrUg6f5Dnnc+nAez6fzd1tJ8nh7gtFZ9dkbMnFJJR14yy+cGDep6Z9/p8OlJC2K1qc40yFJoObs5IY46S39OJUh3tKjoA08xiZTYTMO2Gky6bzmYfnGAGsegv5HYCyJIhRNRCdTqIJIIUUsNujOdpZB2Ey12xzjXQ9gFhzXK/4SwVSNb9C2M+B7XvO0Ib8O+kRdL5ctHZq7nu0bG3lCRVukIR57yVmjyQG5flKpScMIK+izlpYUexjh/38WieAjKAOBdhN4gF/QGt+t5b8XW6DUVR4HkoOgxHdb2wDKBHbTwMwKSgxYFR8fMxgKj/e74OE1y1YpSG6/aE47JBv3xGvexoz094ujzh03ZBiRIcVtz/8Xnf0XpH/8//Bfd//F/w9p//v9iuNzxdNoxxwzG6r0XU5vMDEXSggUgMPmAAanWe/XZ9xdtxh9mASEFrDU0F2xCMYkCx5FMadLFJxQZBNY0GByGdVWH9wLjfcVyvaPdblmBhSuVg13XazTDcDDhKQf38BfX5MxQVwwSHCXoH+t2dYiOKi/bPX94v7G/g+vWIscWQZUwlGVL8dv68MLH1KyIZk0FN9kTGx3qi3uGDWseZG5q9F3vpZf/g9ycjfGFiwmeFFlKCq3Z4uuDKCIHlF5xOvteZoAoi9z4cY+oRJ9bkIoOrrB8gjOrQA4tTcdsUQPwXBQvXO736WMYmWAY+R5y6RAjveCBNMK8d5gzPk4Ms4OWxSDH+HBDHywUPLk2Ieg3hUYvXh1odLo/RB3v4nSsNioT8c98R6TAIpSplnY8rPd4pNblJcv597ukkCckPnP+edQ3kAzo6nYm5xhafm4OYn8nTksvBGdiJdj90INn6XHv/92UMH/4N7wXdesk6sLg/aS3uSIQTHuf4IED5W+oLH+z7MtBQwQEzr7EDMXgBUon3wk2wCNP3QFeprZFUp9G7+tftGLgeA1staNULz9cieLoMtFrx/Hx4IfPWcLlc8en5jte3js+fbnh7u2HfN1wum3e+2ytqLdj25oawhPomhjK61zvA4TrHuMHro3VHbFWBhTDvNvyMjQFBwVE7zICjK8ZQHH14y+PW8ty9fP0Z17cr3l5e0G834H7HqIIiirfjwGvvuA71Dm6YhXYhwBGt6SxjNZYFS9sOWG3ucKg1Us0UpaqnerGeCWbKXCo8gtgjV89t4Q1eWN+L0MNGKst1RZu1BlFNnouQKUxfzfpdIEpLTnRndFAAMGGaIpFAZSrCXp10RroW3g9ZouKgk6hEGl0gkMTrzmX9E3W6RBiF7vxQhCfYHYe2IoMFmbZpZ/k066WQB02EAA0xpsnP5wWlB1+ccePp8gswxZQUZ89YykqOd47lA+kpsS5RJMhEIOhu9EQgyBVo76DJ4AdirLV4ncCmgF0cUchitPvTU3ShvET68pbIssCO57NKLTDzOh6MwLnhwbqA84sIw6Feq0UDUQ4WWDQ3K9TUC+hi8sqyiE/wR4uPBhqTdTCFRkciJSy/qbKj6Ay2JPIugoRTZ6HzKD6uI+pCuYVj3dMqBrymWmkVskU66r57V87nZ/T9gmvIX6YTGelijbrwrMYeiQT5KsIHPtN//PyT6FxOTV3NDQ+BBr3GGlNtW2TbpL1c1WWF5/PFuKZyqo1EfWNS9aJ/nfQdvmHKJFt+yt/Y/K0I32unzz1qVKlm8T0W5yc2b3UcTtpJJSV/K+cngniLVCJkeUbqIfwPb5kPpW5+CqSuAvi9dhNb9YiumvclH0GgbiDTN/nu8kDvSdfMNZHFDog1Nq6VzPVwxk1p4m4yYf2i+BzXxQCTM4ovTnZ+X3UzXjUQe7yHnJXlCw0rYi5sEEz+TF1mHQfXnZ+04PmnrIOURatOJydn2+TkKz/G8oyPdgrTNFp5lsXe0tFGdB2dR9yOhenkfHiOVyrmOBd68TkttElZZ1M2LUuUhydLHKxfcQOd9LLsEevJJbUsZ2M9V7wtR23rOSJSyHJ9TijAoDXmJUwvIbnBotvATvPj86YMcd1kznfhKbSh5DwXW8dptnwmnsEzs8513T/yHVl4rjEgHXJ9tc25dZzC6axI8pl3Onuc58lR5h7nNj1clut35tsm0cQtxpEYg8W+YTxWQD3In0Pu7Gs3acODjOF4j3JGtjgcXISrO/kLsswGZQtBH7AayxSHHXI+YHGpiCPFpEBrhbYNsl9Qdq9z2lpDq45gRynQAohE056jY/z8Ffr1BXi9egpz8bq7A+ZBrNzkuZKrjClxZkrxgMvQEem1POQrAIXrZQsPiDrCS6mqU4Aw7A9VPSPGbJ6B81kQsGZw3b07OBjwUE+L7SP4ZJT7qM/P74nmN3D9FTXGHIWyYDrCvSjx26m8F5HozhKMoWjAEsWVQtf3YoPCyIyzW+HEXqlcsYYUkIz77JOICEcpQNREWK/VoZFKxoMDjfU+aqkYpriOwyN/tSxCVpZDi4W5SRxsV5ClVq8ZIwVlGETDyaaMTMSiB4UPWNRRKBh0znGNqYiauXGIdd7nWleyjMsw5wwJn1WsWYli2VIEBwq6FQwJpsD/je7diEaP/HRHadXY2yoOH3WCtzy8IoAXkBS0gI/W2iBjQHTg6JiG6bInTA1aWc8Y7onuEXVn2+q+RHsK10kdOXGGlyMj2g+aqf/9nYNITvJhRbWtHcWYlpPOxbhUJ7yUhhOfM6HrH1/pFJsS551QImufnWgWBepBCbT1Qac3W4x1yRFPBYV/T6zbVPAEyQwBwWNXUf8OIJjdHMj7dS/LZ+Z4K6KCDgCgRdRLCaI3hZmjTTSK/B6H08W+f0KJDo8G8+45XaG3A0U6qhyzflNsWBVBK8DnZ1eGdAzUIthqxfPTjqfLhh8+PeGyN/zw5Qn73vD7333C5bLjhx9+wHZ5xtPzD2CXw9qePe1uP4Da0IunNJVSsVXBZSu4bBWXne3DBbfDjeajG/pQXG+HO8aOgX1r2Dc6xhQ///Rn3N7e8C//+Cf0+x0YN5QqaJeGX37+CX/600+4vV5xHANfTLCJd/G0MfDyckWBYr9/hm0N9bh6EVABtqcLKgratkPHwHHdgKhnVhvQNtdS+zj8qx9eA80qLMwl6Agla0FMqXewGf0G7TdAFFIMpRU37LcdVYp3zwq9m8iFbQ9HWA2hmtHiUGUNsBF1kApgypB/OHBUozZIkH1U2Hf+XB3JCkGtrhgQeQQ4AgVwByZKRa0u3CUai7iCMNtVwxT95gXSvd14FJ4WeL0KkaVmXroVU36KVBRTtKjLtSod5BhSS6QchILHlvWRZudafqCtzStGeRH1iTA5n0MiZC30GONpBw1XM4G3ifdz1crmiqkJvGaW4SiA9ju0x2fGwOgDfXga8yUUtv2yO6VsF+izwX5ApOQW7E9PKFtDu1wcGVJb1vtzf+40ntQOlGIw9Gh0U1FKwxZdQlt7QotGCVLdpXL0I1AtsZalAoh020j93MQ1G+8eWSFVwIYSBa6HsH6PKud5LLK3oFZ3P3kQzJ1//X7D6NeIqkbdIBFs2xY8o4cOUaZjI+S4R2Gjyycszp2nNxC9auYNBZ4+f4LdD/z+j39EuV7xErlrFsV0HSUVhyyKo4PNKQLZVABXzHugFYrTponXZjEYxtBMzZJAghc2G7BwTNvszC0SqaBCsRaoh7KgFgBgON8fw3K8rTbUtuGCjrsNyHFNdAp17zxLSdofS1dKSk8tiX/Eb9zw8Pl4DKD4+VvkZ406coUDDzZEo5SqoRvbsZ7G9GoGd0I/DtTnNOVW2R0mpCF1IQm2Z5HPk01F1sBf6C1revi6GonsAh7eFYYRkHtEncedqo6w8lGpB0lX3Y36b2RU5J2qUx+OBapRD0hZXF50QYzNFaHM7+izDlRtYbQJSI2wAfSoQ4Vg9iKozZ/XJFKcH64LXG9Vs+iQCTQ4nWeKo//D9zGM0BpzIXposbUnqpFzxNRxLfW1uRcInWpNR2UaIDNWBM7TISWyw1h3zF8gImjwmswsk+BOL3EEjlrWWgIAtOKlGYvrQHVBvxDpITMjHysVBZfzuQ2DYbihL1OvRQSqhnVPDRRP/c6UwVV+S6Tj1qQQ5EEWZiWsLtMICAh5CP9m87Mx8LMV4bYX3ZUAsmZfIuaWYJlXQggZVwTNzuPzNDCE/GlQbVl7OJ1W4UwYevjfakOWg1lkO8wcRW1ElKrrUbQDmgCVlu0iu09Oo4hkxChLyDECLFiShDUv2SmYaYEZXIRFWhZZ4zJOLq3ItIGiPp5Grakxuv8u6g7y0uUZJovzO9bogGcl+e4aig1HQYau1kp1XoHlHAd/qiErSiE9FRQxVBkhQxQ1Gl918Ew6bR2m3vm8NRS4rjzG4d20NfbJVcaoARh63Af8RGVDrxtG3aD7J+DpCfXLj2j7hsvTjkvd8FQbrGwweKfKWgW4Hxi/fMPrf/4vGL98xae3A9ocxXYUB6pchvtCRu1eJ9OOPD9SovRB0Pq+FaC4H6HrWKJJbqv1MRwbv/DaioKtVHx+esZz2zxooAPHcWCD670lziNTKoeq68DmdtYYA4NNGQCgCOp+QXtSPH35EfunL0DZMGzg1g33Y+B2H6737e56+vE//sd36/pbuP4KxJgzo2bsRGMTgWB0iKXKjYire1dKRnaCCaTiIW4k5BEPBkmPp6Ck/mR8AFwpWgud1lry5/448EVhSLYiD7oFf5/3TAbr+chLtJ4HnlHriIiLNJgYKnOczeaXaBC3uQANonUa9Xbv1QH9+XZ3INCMcufjdGDEWFNCB2eWEqmqsQc2GaUE4+rFiz52EdwBvEHRDTjgTGPAAi5JgyqYm82Om3lA4TSRLDR+cN4SirLGgUpGHh08gTR6VoXsMdJGAzcjFUoIb2wOFSNQAV/2c/29SR70JI2UBnwbpiG53DcW9BojsKSTD1+2XBpFaUuRd+PjIxLptn5+VTrmEE/3PPiXzp77d9d7YfeIPltpX2QmTGc0hXetzjA+G+9TOic3QNKLPS4QnJOITENljv/8PE3nC8KZ4WgoFFdoDN6eOyMaIhiBPJtRO59QLXBD2Qx9dHf4loG3Y2C73vF6O7BvDb+8XrFtFT99e8XlcsHvf9/xdHnDp89Xd/yWhrq9QcoGtBeYVGjxzi+1VbQquGzV0zlbcSdDKbh3DceYC6636w1jKO5HD8fYRg6Eb19/we16w9dvP6Pfj3A2ASjAy8s3/PLyiuN+93MWieY1HMlXM5S74nI9MLaBGqloRSqkbN6aOorJausuMq2g1oDnl+oFkdUVY1WL+gPDlb4SHGFquF5fKwqxa6QaOhGJK9SBd5fgRSLIui2+ueQ7TIEjHWWcF4C4o0AU3nG0BAzcYe/CIvshm6DD/xhWgdSox1Sq82CpsBIotYjwoUSNNz8AyE68a82FsaDlJJBmUiBli3kuPDpqjk3u4WlgHiEOVJ8siMmiSy5orKFEOXhzpxh5Cs+mJYpvRkHBCLREKozkqfSx5tmdfMCKza5i4SwqqPCSCB2ihlIPSO3LGjqCyx9ccn2ruLORYtPrglVslyevO9YuGVQSZ5ZBBjPyy9puUmoERBpENqA2N0Bqg3c3jbQmFtM3RoGBMWaQxffDILV4jcLWUnNhKissIp2jo4+O3o/4uk/HGARaootYINzMgHG/Qo97RHEDNS4CmKf96aipeNPZwOCXdqcvFn5n10x34h/Qo6IOn7dUR5Ftzxe05wuw7YBZnqcKpqe5sYri5IR0vi6sNtJQ4kD6iaM4ROgttpqfBmDMVDRZdShqgDRIp56y0memXcLRQawKYcX1qAaBSolz4Xx+MJmQ80LMRw1FRhgx3ONwqxsLDHgKqadMy2kdPEg79YlVBzADoO7cFxFmLJ3WTkNHJjIl9SVZjFKDO/sXmoZEgBETXZJF+OPlE3G/7JkrNvPHxdky7/W/E5kbT09nWcrEdHSFo5B0k6qQTTUz+bHkHkw8mQYKS6Y+Twc3HTXZyTWQqFwsi5Y1DAIjeB9vCMepscgdZ1voeIwJLnbD+Zo2Cs0Cvj7XjXww9dvcAmpDPB7p3OJapH4jFmxfoBmlwXRehuM9E/5jfwuBrRKBEDrKBc7Xg58rHcTi6Y3MhpybxYBJjKsQaWw5DtoGmWaYM+D+Iihl0VozZVOCHKhPYeFhsaZsuMBGAyN0cEJywykz6Ylob6bMJbFGouxiJyznc3VjFzj90m4hv5obPJ2XKc8fzpUsy0eJKEDwFMsTCtVo5DO1XNoHZb2H9lganFO/Jpqcq+rajdtJwvkvY9BA5nK/Jrp5ZQrLdBHkJjPIXgAMIbaRc4/14sLECwWPjvu4VyjLwikY2X5e1lMA8fRnzQDBlBYuf7k3k35Wd6dCvFnNImXWZmrFXMfPOpixJvyfs3VHlA5KIaqgocNJH+k4LeJp8I68CqpfHP5iCrP3uZT3VnDsDaM1jOro6QZvctPEswwOceBNqQ3P+44qiv7zzxg//4L716/A9Rq6hgUIaKLjzOIMi2GAdcBKpGR6V/oStDUAXKvgrmWWsTGFieEIuVzUu3EClrL+YoaLAJdWofEegnKqKrYxIKMDo2PoEd2HLUnBLILayQvdlmu7d6bUVgNcA3QU9Frx+Q+/x/PfPQH4/+HHv/v7d+v6W7j+CsSYb9qzIiJhA0d8XcyjSzUib14RxGt/bZCMPKEoVHuQaiyjuEJyBKPy9BqP1JWyQaSia0RoywbAMHSA0OVWPE2qBnO+fTTyhcH492meU6D4dz8oFWy77syQ6XsCQ0ZFFZBS0Nrmyk2pkHFA+h1FyexDmNepRanYNBpQoBERe4pIz2D3shIMLcblXKDkZ31eYQToAcAL/w0p6BCM7vm/LERYq9c0QtvQAbwC+Kodf8INQ72e06HDU9RCoZFgXBSb3qLa18bz9wGEF/lMKYYeaTU+fDro3Cgk2ufU0p5CIg5dOtNCoJVWwyiNvRAB6+FMZfCkFsbYJXh5SeUw0VKhwPl94flevniNMXLNV4TbSlR+9lfK8veMQUZ9dgKmlmkhvOL+qQCLG3rzYe8cWR9dEwmG0xzWz0yU10fPqZSmMTzWwJv3lrIKTETaK7Bqo/zzrDwAX/sUmMsbJaJ4EQHyqjV+1pBM2KDaI3rjjh2Y08Qs1hGfwVRTIRJoDcv9GaNDhkCtQs1wDJfuIgBe7zAYLltzHsTUXTE8XZ7w7/7mb/DlueL3Xyr2/Qltu6C1J0ipGCOECrz7zL578c2tcczA56cv2NueRmTXgd47Xl5f0cfA7TiwbQ3btvm5KAXX6xXHceDP//pnHPeO+/2O3jtutyuOPnCwQGak+RkAHKE1iaCaYf/zFT/iGePZ8PtPDRue0MrF0VDbPWpquKSrNtCKo+r2suGpNMgA9K4Ydxeu99cDrXkdNozhuPjgnyzEPm536HFAD/UOOlRfa8vUNHY2j+pMMD1gNqNhMyWgQNBQxMuFwoBx+N+KOC/xuhXOR2vbUdoeBoZ5h0jpzj7rhtKenG/XBqsXoGywvYUi7yiyIQ0FBaNH/TrAHWLHHePmKJ4k5HG4Y6deUMoFZfsCaUSLDRgGpL8C2iF2g0TKsMAR1VDvYigyPDW0evF+FEdIqnnKpkoUuYeGk6i6DBVACx2FfeEFEWGMgrXkBSP8Bq3tC1+a8tlspLhBrYEEvvg5vBeIbGhdMIZA6gDqHSgDEk0fRBog7rDyVOULVIGu8I6RtWHbnyG1odQLkA4xpx/FACwctVCU7iiyVjdoAQZ2oDTY/uRdIbcLrDZ3kEct0hKy2sYdqgP93jGGR0UTibZ7wf/SWpyV4Q4WuIF2dL//OA7c71ev/XXcnS41XTyYqVChKVwP2OH1zRzZocE7ayAmtkgZriEHq/M0CPrdna6iA8UUaOLF963jGFe0t4H2VNGqL7E8FVz+8Bn76xfY8xcAFbUbGrzJxpvdccfA8GODerhRRXS+0QEpEh3XEAWrDThchvq/BVhoyDBifjUcVtNA4R0sLZFI5JRjGsapokhFLYEMKgo0hVZFM8GunqpysGsmDFfcIQZUDbdaKYBGT2Dp2FhPBQLohmKC5gVjgDKw14JWCg4z7yzIcyI0vCUcNQz9epq7CfAMj6QPYtbC8W1xymmsp3wXQYHXFhxHhFhFHHFXazosLBy4NeaTxnUYgHwcBel0O/rnaZSsJuZidQZ9IZwi7ohzvU8XI7hEyrubBb1fQ14DtNHSXWf+PjPuuut2RUhbJYqK0+khURpMQB1DwXU2KlBerFrcCWvM74119e8uQyTWlk4YFEUpfoZFBFY/8IyJooWTP2y/k84luXrIYAjmCOL+iWFJUzyMeA/ejjjngayx4jV1Qn+X0vL9m3iNwx76MDpirwIlDK+j5Ogrl+w9auyiOjp5r44cGxY1H0eUF6hRj1IMRVwHrWpQKeileNBKFRRh7OJXCmuMBSrJRmKMh7DyZdDloFM00JBbdTWATjkxlM2DhOV6JJjBSxBQ3wC22qJOktPJkTUhnY73sBVqrUEqTvtqni7P0gNFBFv4tqHmJRVEcqe4r4MWfexvIQn5kPOchLEAiGBvUxdnmrzbtCVrt/XeUWC40LExutNOBEDYFMZR2FGSAwKRgYHq9RJFURC1U4vXIEMMdVh3+oBAxLxLZUyCtRxJyOmDFY13Bv1KyNcIMjMGaer7mWWFSnRM59/DSV7JK2Itdbi+JcUcoFILtjBoDu2xV/414HxH1YMcJYOqRLnPs4bgFW7++Y097BCxu4Ntsguy79cokzYZkDLlyeZ/FRiG+ubFiXtxXtWKQyoFbj+LAU0tA5n6gWPs617wbb8A2wbsBbUKLmrYTLBLRZeCrwA+t4qnfcff/PAD5H7D//xf/l+4/8u/4u1f/gmbAc9wnUVVXf7W4qh0Ma/PLoJuDaICGwWjKkYd2OAdaI9RcVXFT/uGrwDKmwJBRx3eFOCign0ARwkdsgGlGX4cA78D8MPTBTereDUAQ6BD8aQdexfgfgXub7j2V7RxSZoDJMouKZp4gLHYDVXuePq8oX2+4Pa0AXdg6wP3suH23PDlf/i/4t/9n/8A4P+Jf/gf/+/v1vW3cP1qx5hHSaLVbRYX9cPYDOEpDbEp5gIkHDumlkWICQOkLcvYUImXSBR4dChqnG7Q6z6NdKqgjHiYTDTVetVQ6qeqFsJQpqKRRRLF0yEqN1kk0TyEzSZ6wRjZmkVjZ8QmjPKH9fPvk2tZrhVvclbgjryQWELEEXLAzuBYCBOw6gr1GhyhB5zv7sXriL3owAHg1QxvNjDMMBYlicgwzmLKBiok7BR3drQQAp2pg+6Zif2K57I2C/d6da6EU4OKiqayeH7PhFkj13xZvlRggHUH5LTOj8/8N68P7qEytD7vMa2R+evr32atmXzSuzHlO0Mo4/Fv/+a1KHtzoT4YV8EjnfpnTwN5d886z3P0YM6V+0x3SA5BPnhmGEpmFOAfzVdOX6m4kkYelkk4FygkGkVQubY400M97eujqNggyol8whxZdr1eUaXhqTUch6NmSrkDUqAW5zC2zYEygq0JWqvYasXr/oZWNoxwIg2zQI4dGOo1xqiU8Cz17gb9t9c39IOOsYHb3VFmPYQqo3GnVRdBMcO9FkjbsT39gro/obQdnz4XbFsJ49yNSDEvUlqrtwdvmzcCcKUnIu0wsOi+aoYAMJ1i7tTp/YYx7hFp6pFaZRMdZDa3lDRLZQkrFlVOZ9dYWTbrMCx0CIeUMz1BXEikoptGa4y4FLi21wpk2xx9xPLfAceHeOqoqkPH+1BX0jRS6ETQKutjeSfL0qL7Yi0pcxAoNomK5myPbTrALnyJTOZIJ8wkyVPg1mcJYyxp9OFyXkO6/kgeTeRECcW5FMraQPVRDkLyM6UUWNSJY22wbd99HqGcen2NcC5HwflSCjYT1G1ztGWLbpLRXMEWx9hjillrI2QjI9AVIvWE2jA1aDkHNyxlCufNlCWuXajLUUyWTrNSatT8UxzHHcf9jvv9hn7c0Y971AE7Bw1SKxEB7h04xiz8H4WV0hHWomB81CCpVVGKAiLJe0wVIxznNjqsH6hmqGpovUNG872r1WuN7Tu2rWHcS6Ch4rzEmq65/2bIqL0JERnsI7nQXFDcuysMNEiBaMmapSaRwilMKyYa8VHWROKPJEef+52s/T3Cm02LXMcJWQSJtE6mFM3nkZdU0Blic13S2UKdSidYFZY0X6RE/cVkVQvbykMZOiwwA0RMwvWz7KATi2frohRanEMGUAJRFmc+pR4dOkLVUPPpHlSeOnfumHAFVuWR+qvQqgz92R88snSGT6jSUbWgtPhfd+ZazDh4GNFO1BEwEUFnEpJFbi/rKHTxEVnCT7se53MpqfOrTEM9r4dgLbcqRU58xp3WwFgCaistupY00XvC8YjTokp00sakB1tpIXR4CwdVCdkJk9lsiDysxl5x3ZSBJq6i06J3Dxwwm4Fk1s2yRR4IbQdx2qnVPeMlnmb82TA7+cXZZYhP4DLBZY03y+E6cokdCKiAlZTZYoH+cwmZthX3nFbTSTfMNZ7KHDkHU8cmOg5xFnI2zgfIZwK1xxPoZ34ic3joc19xlnW5/zxja0osnTtxXgpq0q3ToeY8RGQigzFpdOhEjmdpk+RdkiqKhC1NPccddwuyKPgJszUy6F1KLqnrhAPUDHlfa3TeEhkaeklZbOmUo6HXEwXnHsq5abxPl0XF3KvkYfF7L8kj8ybhcfF3mc6AKDebhd5VT5STY2Mmki1rehJh/geuynynOK+ZgUO8G/C22HK86n5BgXeFl31D3Tfs24ZW6mwiAMHWKmor6C8vwOsr7n/6Cf3bS9ThBqwIxvBmYnvZUOZigBgiR64F/ag7vhzXbjhguA0PkB8jMiIM6VwH9Tc4atrivbUU7JvraTMt2hFgYubN99SAMSAj6p6qpXMz04OV2QWAea469v2CujVciTYzw/67H/D5d1/wd//pH/C3//B7AMAf/vbv8Fu8frVjrALZ0jtrA4ibRJu5l7RhynpiUSUQRdX8s1UcDaI8bMEis85UPLoUQGuBMU1qsQ14uN17jEBv1XQEncbNlB1g+VodB9PAKMUZ+2Y1awdQAaDwKq1MQbJ4utOAiefzkK/W+qznJHngHtPf+DdXXKnAIB1zEI+0edTRF9xqqLMRYPOxecjIxA/eFYYDwFcduJvhBYq7eb4wc5P958VrH2NyW8dFXCkBWcciADDn9OgcosNk0Hh/WAdnaC6+Rqwjc5Y/cpAU5ksB5yjJ8vPpU+nAQRop60VH1bo/q0Pu/QjmZ6ZT6LzH87szdJHHzy9jXhxLVI79AUgF/r/+ej++FEN2vud7TsPHNXrvULRTw4RTsmkqyKAUmucjvrOguS2w68f30ipIm80lKKjk5MgXbcsLXbtRmOc+aKX3w5UWGspQsGSeDY2uboQ2O3Lw7fqKgg2XugO4x3g92mRCx5hFbv/h6Q4VeHq64Onp4imMEByjh0Ed745Us2GMSOpprc0Mr9/eMALB0sfA/TjSoHd5ybPzQLu9An1gwBFMZbt4F7/9CaVtuGyeRsZOTELH2FbR9g3b3jL9TULT0UDWjOhS4oq5hpLVYTpw9CtGv2PoDUPvGBhQMU8BW0yQNFBTOXGN4Fwc+uwcA2lMXD64Ll0iSuhzMS9G5KkkYJ2IGb+UQAmWKihbhew7pO2+n+y6G1boUI/YHmo4hmIMR1J4AKWkk6huUZ+hbekEyRTsGq2QmEokK8LOuyROpAfm+UzhZ1NpIqoZk19Qj/s+zyBdTDlLw4lG1Uz9CLosZcqeOMqtVT8rW0PrDbpvGH0HTFGqB6G2bUPbmtcmiTNWijvCSttQ6+ZOxNImigIlg0JjMMAC7xbVoqadBHg6NJJcA1WgKLwB9BJU4Xm3ybtai3qGC/KVNS157gB/5P1QHPcb7vcb7rcb+v2O47hBx8AYx/Ku5Dhu4HSFdA16Ay1V1K05cqD1oA93PGttKDWQyQTKjpGOMe0H7DhQhjfH2I4Dsvk5qqXgsu+4XHbs+4bj3jJlgrVgLAxXyXM0DW5XbH2vWXttysCFz5vvDYT0Q8OlRCm/6OwchJh6y2JqZnEuuJNzdkU8aWcwDSXoxAGoawTKo0ynWBXql8h0OYC1iZD1aBhNZK2U9azMGl7Ic0YaLEx5Wo285ah6IsCi13DEQVMGQOrk0aeiTqCO5fW42FmWhpyjfoJWy4p2clpnBhTMU7Cyk+WjrLZ5NpwcPdgBYQqT61/MyGjC1GuHjhrC+LTFaRIOD64fS4z416xDdXJ+LVfclvouh053B8KqlgzIz8pLBmQqvu/Nom9/oOud3hvrUwQwVfTUZanpUnvjOOee8m9WPK038U2UvebOC+7rUETAxyCBPDFDoA7jjBTPwiDdesBs6uQIVEyT6CVrXqKA3eWog/uZADK9k/Qf9g1CZUrSjR9OjrHcW+TZYqOTAcmgdVGm5Ia+PqLeaJkp+yVKmNQik+Qt6Ngs33tG7a37NOVTDY2BICA/i5L6pcDfx3+xuy5JIs/eQif5ySJRhDycW0JdypnxGOGUR2a4+zmw6ZRD8s+YRwSDSqEuMc/fsL7YGjHZkFEpMNY1kfm9AMnX8nOFDrjVIY2sC+X2jw9szdQREdzvdyi8JNG67lgax/BidhC/J009yM65tvN7OmGDHmva67FgPEOJaJPgaeWk36oy+LxQysnmPI/7pA8vRC/i+pSSv3Acgix3xCDEc20ADqzX9vSEigusNchlR9t37JcLmlS0YWjwWoCX1tD2hv6vf0L/+Wdc//lfYdcrLqWgVECbYFy9pveuoTNy1cLRWJjibwOEECucN9xs4Do6bv2OPhTu1glOJoKJPw4eIeI1hmvBZdu90ZcfQqcVBWwEKnoocHTI0Z0eWGeMdKXUSyO42h2Rd3l6Qt12vB7eGXwTwd//8Xf42//+/4T/7v/2f8Hf/8OPwAvwN//x3+O3eP16xFh8VTJbYattC3pm75pFYeEHEVDYUsOz6M4YUxJkRJ542APT2mG46/C8VmhE0YBNWhY7nYajYui7CmMYvUP6AMopq3rOyiyVJSo7m0zlyw0tpeaSSiGFEZVuHcEoSIJLXRcqBNPQJYrA1wbk0yGJBURQhfFXZg0Yr9Hmp7VWr1IwiubnxRSiNZT+grsAXQxfTXE1w086cJjhLYTv3TyN0tvhZsLDnCvkNO4ShRyd2ZZ3CkjyMyz2nJ5su3SskRfObzb/911FSiadiGQdC//4wgDzBf7vVHZs7gWAROWsDrFf44z63j3rs6iYnA0RJP1wkCcEjLiQNkuT6r/y+v4zjAI4FVs6pqazkHN6nN+Kfjs7yf7ymJPkl4+4oqAu2M/Ahr8w9kXJeRgvQsnm2k6n2jxTZu7UERNUOPLCaIA0R1uy0UQRQQvFyT/nSBI2mLCoFuLOEsXonv42Rs9UohFzZJHSIqxv5lQ/Dja8GF7Uss9Cl3QGenq04ugdQz1CZMGfGATN6F/wFcDT/477HYcZDlWoNNwPRWk7VAfaDz96Cktt8C6ShtYq9r1FrYCKsjeUrdIHOA07hCMQjnyCDa+DpB33EQ6xfsMYh6dpA1EwuMa8gidHzayomoAiRJdSC53Kl+t3RHBEQMPIfwGpUfFG1Q13s0zTTcUn3P+eBS+uFJYGlA1FNgjdVAZPTzFA0WBFYVUBVE/ZrLsrmk/RbXN/Rm072naJyGuZ6CKQXB3NVgYVkYGJUqCjV+NrgKn0mawnoXRLSTqyRRbyKCiCZ2eaTJhMcf54r7gOlTwV5kYoa6SdUMAATCqKGUqraNsOuzwBZmitoR9e8H57ego0WYWwk2JtKCVSF2vzdEJp8HxaTxshpk+KO7VL8UBabeZO5eIOyWKsa8aabqyJOJVeV2oFgs2Vt9rm2QDF7TQi1DSDNIAXhD/uiuN+oN8P3K9XHLc7brc3jN5xHPdAdfVp3IS8rENRWUsF5k0USkEbXuS/bSO7s5pu0Dq8KUEYoBLnen550f8uinsf2O93d4yF03Hfd1wuT3j69IRy3KBVMD0mC5okjWVPbbOob0ejks4iT6cNLUcMFk61BAQY/OwwS1LgyNxA0PhKIFOTyPcfjV6Cq2g0qWk8b0ExGKPlQnXfeTIR7BLNjqTQHM4v6mNe2Nlpg2UyFERTLIpCpPaZW6lzsPG7McbUFTAN2cXeAtH0sq59PLrIgo4nklU8kh/UE+ecxbgXh00EJTMwqf4s6r2uylroEeE4oOybE4mRUWYmRmXqRkSCBIJpGva+2RMhiajs4TyDdgB5jIvgafymU46ODKrUoLxWRy0K6wlNfX2y7jmXiVK2fE4uxAeIsVJmIJv3i4h3VmUd5NTfkfQ6v8gr4o9mqOLBEb68ZKKH048vQegd4l9u4PsMLBbC95dl4QEZFqgPi7q6BShIh9OqZnHeTLELzRbU5unEPgf6PbVWJZxz8YwKnllPmqwhN6r43rpzdOoYWS8ZFqVPJJBiEbQwd4glInqcz4Z3ccZpPoEbhsIdFy2cKK1E5Qx/ElTcqcGzWOCosqSGELhE2zixTr2ISTh03buj7UxL89/+ucW3jrNKsQTxYo9IyzNYPI/DdBhzHTD/bQBTcvlAEQIhXL+ZirQFb/LPsuZ1CScXy8d01tVUTKcfP8e30CaSCJ4IELnm02nIgxH0LSVQRaF3uqlMByP5nwX/s7l2YKpuzCkOG3nk2VIneoyF3pf0KV6LjkiesOrBK5jGJ+uBV88mYGcKgcmAFg/QDbjM6FDonbxyGdW2wbTC6gyuu2bpErC04oHlApRx4Nv//L+g/+nPaK9XSD+wuQocwWLBFg239OjZKdKzWiS6cnMuCsQZHABeese33nE/DF2jKUGcoBElDnrsyFD3pVQT/4pyPdfjwG0c6KNDu0AHcKhAi8Je3rB/fsM4Dq9/SrQY4Lpt77Dmp75F7eJtf8b2/An7737Avm34w+9+xB//4T/gx//473FrBT/d3vCfAFw/8Nn8Fq5fX2MsD3YUCRRGGWQSOAhnBYAJwfYOGZE2IPM5VmgI0dsd7yoGkyhOrTMfuoVzpvotmGBRHoT3wnCMgTIGiFRJ9SMl31n5EUSb5uDWBksnlTuK/PPT+vDDhe6d1ySIMuHRKTj8OjsSdDp2DDlGjoXz8tfxUFoIGUY2gKNYAmcYgWEEY4jiDuBFFW+m+KYdB4A7HF3BjlnZZTK5ZDxjcYS4kR+Mfono2rL35DsJaw0lgHZerkNuBlMLg3k+OLn8RwoPibWQVEiFe7Deh3g0hRCQsO5HRNSpa6TIKephH4zhu9dCRh85i6ZzbO5d5Cdg5sBy52ZKUc77r7poHJ/nul7nuZ3HyMl8Dwm3/jzRc+v8T69+d/lrSOtTAS40SB6FXr6f48KkFZvoNDyu06LAr4o5LRjVATZl4JH2Qpk103SIQGitJlxd1dD7QK2bo11CUGt0q+trkW8R6OIAihIpEHgxTeiAKtIhdj86eh844vsYmnUSeE6OQF/2KPxuSf+Yhi0dTvCo4V07uhkONZR2gaLgh9/9Dq1VfPn8GTVqG7A8SK3u9GitoG5RD6fSMIs1FEU2PTDvROndKO9Q7ejj7g4xdUdZ1luKaLGjEKahxRQsNyCIEIhC8zYjlVS0Ji164MVr0HkKZCLnyLuRGiwgNHxDcRN3jFnxtPtatrmnGtF5C7SXVKB6qqUUoLSLp5lu3lWxtIsjotqG1angxWNDQdNQyjJiQBOPinhAfxfGyQ5aRI6UQO8WobNiDWAg57XybXcgYoqv5Tu/JHmHzCg0kVUSsXEDrKgHZraGpjsE7kw92g1q5si5WlGb001pXl+ntj2cYjVqAlXQsUyXgB9l87o1Fsp0CSeBTMeYhTONSm0aCws/cENmGpyTNVjSE5zK/H+LQT2GYXTF6N0dYfcD9/sdt+sV/Thwv92hY6CP+8qpICjYTFHNMrXJ10FAVB1gKNpQFxowbLBSURlRJO2aZqQ2qtWh9446RpS28G6X+77hsu+wbcO9lED/EQEik4cKwmlCvpISKR3tFsKVyBOiZllBgSSzpoyJrGbl/Cnl9PI57tQ0lBgI5z4EoSYCZI5xolDoGGOHTNL/NFJLjFkWXpCOAtbeSf2Lp5D8Jf7De+BBkWwys8p5kp3IdGLH5NNEFGQZkGnQMpw81/v09xSskSaaNdvCiDQFdAn62tTNS+y3nVY8Nn9SRe6IUAdQW2hjoRvu4+oUzPNKJBudYoKEW/Dti/xNTTrOqITBLvzd/NQcNlinbP5tzIeDzgsAWX92vWqZMpzX+WzMdyfNpT7NufvfqSc7Egsr1cDwwbtjvJJ30vWzjGIZW/rabH5GjOlni8OQ+qTwLC0rZ+dzOOfqTjOR4vXLci0CwZX041/UgQrCqcc0teUcwDhWf0eTqDkddDNlsfM7jlUAMMWRo0hHOlgYXcIBuTCSkEPkUI9zdEe+nv5aqV/HuWYd03neEGc3f3niW5yq7+e65meul2nJiQDMHTnbBsZ9cocplyhn/2irCNy+jHxSAZIQlRGLtcQNwsmVL+IwFif1w3smD43zKnwO5tmxGbRP1pD2Kn0Bixt5WUu64T1D4Tw/gIEDrqUlbWUjumV+67U6xNJx/8H3wf0KR6GZ5vi8Jp2imwdNetT1O6RDugB4Or1z1OIdLtMpFmQUKdZo4oFlURQdePvTn9D/5U+ot5uXRGhek0+hKCUcY4fr9lvbIQL0u8+LiLFVp3VyNdz6wFvvnslgiJTshaRdc3JHn3lKZNGKal5yCRAc3bNQeh9QFYwB3AcwRKHXG+x698D88KB/7ncE7fjvGoG9tu1olye0L5/w6fNn/PE//Af8+O//Fp//9m9w1IKXwxuI3cb/wR1jCSsNjcoFSBz8UAZSubQQ9eKpGWhePyR4J3hYxJa0TJCoAp4nGgXYffHFDKUWVAF2qXnIPMrrtTzGeF8gz5kJkrOthkBZmJsID62FN9vvz0Y6KdRpmPBBQRyj+28YQcMj6gbnf6ciQ4SAv73C12ztmER5YFzAcJZVadO3Yoi1dEPjEEE34CdTvNrAP/c7rqp4MYPCD7NatFvlHuORiU5F5UQHRicKo1Lh/DIymsn80y4FlVC4s0zOQuIRiWRRY+3kwMFk3ACiHp0sERS/S3WNNQYdADPt6OF95/3F+R5gSff4/kWD83vXY4MCf8EiPh6E4EfK1a+/fv1nH1OB/P1zPB855aYzbInWyvt7Hz9JxWGqa+tvNf82IWOSSmtGv4MuLZUiCbp4eNe6BMs5At8t8AK9rl2kUtL2Dftlw8YiwNFY4LJvIAxZoLjeOqQoGOQ1INOFAY+a1c1rc7WtouzeQW/bdmzVkR5qwIAXqD8Orw9wvw/0oRgdOI7wNdGZV90l1DPPfwo/MjUVTJU7BKmKwKSgd8V4eYPIn3G7HbjsO95e31BF8Pz0hM/PT4Ec8xpgKBUqBcMk/f9qTCVQqBbU4o4rxfBis+zaNzp6V+gwDPrMLJyEYGNx9d+rRaMOQwuIibUyNwoCR5c5rxlxagojNAu/lVIhTM8rNf7NND5WKvE0PLMCd7N5ooY7aOI+qRBr7vySDpQBE6/HgLGHgSTY28UdVJtHiMv25FHb0kDnlpnCtMN6B4YXZTf1bj9MPSU1G51i2iMqGOmtceYIiy/x0+Rp4VoSTGQYpuOf31PvLu95IM9i/j4K9hcWrAa7dGJJA/QmArUWmO5ox+Y8IWio7bs/pzVI3QI11mKNIkq7pPa4Iu6RfRFz5xnEz1mJrlwGqNY4+w0Lls5X4WH8te7JjVyEzlRBL96s0OGF1tlJy9c8znEZGIXdDgW9K273jtdv39B7x/325jwxeFQpBRsMDRq05ymUtTXIGF7oH+rpybhMPcnCYZxOoQ7BcENRwkClDhBdX+vWIEXQ9s2j05eGYyuh8zhncESLn2dfB0dVua5h6MHA1kjw6rgg7sqAcIr7VVjPMKDmZ2faerEGFY3ydH/CPSIxJ/E9KGZef8nKQ+CQaF+FSE3HmAdLCxoku4KXqDXnTmhBsQIF0ZnRKbXQqe+E4XXgooYtDcFYe6b7aaSvsWtkreziJbPmXARzqVe2qAErDvo5NSmgG2bVA4gSpkw6qWQ8qSlvqYtP2XpygsazCxXc0KmU9avUO6paPIMdWsHTngczUmx0OjEYtKUDWkCm7J+eGkAq0dPIrnA0KebzYW4As/CJawVzXh+QVaIeDZbOCh/We72l1eA3ZmCKPGLcG2aA9JSmxjOX9OrvdXpwJBMz0CzWS0MZ5Pi5EyDnTjTrukKO/Ju8HR5QkNmNzwDIcHSx1Jq7y72YnUfjd4OZJBq6xnDUrTBIwnM4HQ4TExNBL3MnE+nDadrPIW0VBme8v4Cj8poUVCsRced+MtgrMx1QZuAQORbXy4bZcl/sQCDMEh8cvNNU8xTxUZxLSjfSqUwbjnRl0UglBQxPZyFNxNrG/lPOwHxPgAlSlEp2FVkCOvndvgXvic92m0hyt4npYEbuSdLIYubknOhFXBxCAFAiKMsbWwl6TAXcy0E8Xiuisyz8ugRfrxKytsS6B9SXFB/swPXxcFax5A3Rjn72Blj7VXJ9/Ut9IabtyL2nM4+2Y0RlOO01KDwvZuNMfkJtwyLgNML+6TagIriLN3mJ4h+4o+NFgEfH2J9fX3BXQdsaLm3HBqBFl2jZG+TLjvG84fjXPwFfX3D/l3/G+OUrnmvwWWbPdXVtrrqOznYFTpdEYfr4B6LrPBBOKOAKt/EPuM+0RuANMS9FpDQD0VjQ8FwqnkvFFvz6LbJQoBZ1i4FrH+gQ9JdvGN+eoG8H9PNINC/XFdGlfRTB/d5hQ1Gfn/D0+x/xh//0D/j0+TO+/P3f4w//3b/HH//D3+MKBexn4Ar88tMv72jwt3D9escYlyK4/OoYE/4+CJkCk/dbQBN9k1bH0xTgfgAsCzQjF38K54gNO6ILi7A0O9UBXK+MoMv8N2tg8EDKgzJHGPRJEOcBPQtc439TeeOL3o3k/Kk89a6E023j67oqTDR4FtSJa3FgFJ/vzLVEwYDggOFqhlczvKriqop7KBLVCHQ754VPmPgyu0URSqdICuRlKiBjnYKM98w1+J4D6uFDi8PKV4FCYs7Vv0rs33q/nvaOjhWsTH9Bij3Oca5lfN5+jZvKQrjJu/l9iDajUJWzMFoe98FH3j/7g7vO80hl7mMhaOvmPfzt8X1nhNj7fXwc61TNl2eepvagOOchI/09aKgLL8bpSaSPRZH4Hj/g3ynUz7NGKYJWK1qrqCLQ4QXcW1sKVA5DH+6gGixKBsu8+1iARJ958fEKZGeiGkXKnQAMCGeYo8BcMHmK86wbBhDpNMI2GUmzc5UZI6UC4IiuUDjUI0bX6w0GwdevX1FLwcvvfwRM8bS502hr+7KueOcU00LaCTRbdA9T9U64Y0SXzGEzI1CpZAsi9pxzZ90amMKKxb1l7rUtFEIrVkDOmPyd/FCkZsFbfveubB7Nmk6ekuOBFWQEJWrqiDSvuRIpkSUUcYe5u1rd2u77WeFOuLqFw8fTzOc6RWRt+Bf4Mx1hCL6ejrFcuIW5xtBSNlDdDr6d8ulsACTMP3gO6/KkFksDO+iRn80i4PEcpuLBXIF3pw9TJAHTicCxQJvRyVqqO8LoqOSYiKg6HVmRWP9FlrgF7N8Mc/9QQvSWNFYK97zVqN2zg05BGmcZcFMv6uvHy99hcW5KMZRq88wGOkvDsXAcnk55u97cWWNu1NUSSEhYNNEQGLw5gXe/MmiPtaotIq4VrEOQSOHYewnDxARR0yb4smkytFnIn3ItVjPqqFisKdfXqV4idcWVM2O6TXKTKVf5y1nhKbgDUw+DrqaelKSYYt0Dd5a0SzQa003jWE9ZvziIJgKIepY/hUk7My2K/H/FIPL7NNQABDLF6c+CjTPFmGgZNhXgcy31Ikt+U4JnMH2byAXL8cR9AqiEYwQfOU1sTm8585brxt/HkwNFQNqW5X18Z26FUF/0YLKwsDJli1k4++Z9shqViz64XkY6CJlcUjeU5MnUMab+MFG61N+tTOfcaa/j+VOHWOYZa0EAHGmAYLXHi7uYa8t9hzdn4D4wQP6Onj96mhBJE46USEEkmkpifEwrlaB34ZuWVELzQn0+J8ozAGKSdeq88PYM6jvNTl2PYwLcSF73bkUALdOY65x/mI4Op2PJ36x6HX2gWmTaaCFvGH7yjBGvk2dGmneelCgkibHGVVLM8GxxbA+aoyzDp5238JCQ7Dmvk0wMWhWuDeXDujgr8nThA7HBPhPuG5BeJ6t00Fny1bLYdSlPYac1zyZRWL/NOVvO6vtkyYyXzHxJ+e1PKzJ5y6y5TM9u6KNmk76W4Uy71J2wDuCY+sTj11Ta7MSLUOAVIpJTSK5LGHMoKFlvmg9KZ/JkL7kS5GH8fr7mM3LVwn5xYI3XAewwqAkOKegwXNExMHBYh/Z3xgKu9xtUd/dLqKKYOva9IDqSA1aB8fIC/PQzxvUVdtwcBVn8fKh5Mx3qaUUkGlzY3GDKpoUPkn4N4iWnIn1TIcHHDbCypDEjZVUphq0UbFJyP48s2cAsMkdHdwDH/UC7H7A+pnzjwBYHQGbJmHejbc9P+PyHP+Dp+Qnty2fsP3zB5YcvnlFyfwUAHLfbB1T83/761Y6xDo/NaiieaJEXDzcU6vBuZrzXkQ2aRNxNoV0h5h24siZE7PSwqJ+jHYiISi0Fz6V6nuvwdsMFgGgUwQuFSdSyg84jZmzfvBAyGS+VY56T1cDPehRkKtUjN80L0QSTiQi8QzPA+KcLwjB+yAQo2IIJzn9PpunKMHELXv8CAmypxAV0P+pnmJlLpAKU5sbGjjA4t4augrsVvJijw/6EgW/mHu+jAMOXF3X4Qega0YCyYA/UVyo7soRDQyF5KEQaBOVdMUbOd0WC2XpoMAWJ1A8EQXJiRiqYVog01qaiSuXjvYiYSoKEMeNOi0eHGK+JnFqEb3x2fIT2evz88pyPnn0aWwrn+e/1nqwt9cHl965v/Ggw9iA5PxChdJzx1qnbvhv3o7Pw0WnGf3+0ru9e+5dH/u5u7vvHn5oO43W+lCnTOUghE/QSykJrDVQYeRa36rUsWnEDV0NW1+jgY1GPrxvwervj3keOTIcrrVtr0f67pgFE4Xt0RwGNfmAMxbeXF9yPjrfXmyPGjoHjGOjHSKdYazukFPRAJIzhURtvl06zYe6FxTinKiCopTnEWw2jH7i+DvzrP/8T3r59RYXiy5fPsL//Ozw/P0F+/BEwQ6vhTEKJ2k6KVjvofK5FYIWcoUPHAesdvR/Q0YERBvMRkePRIjXOUMuAmZfy9XXtwFJQ+OCczFdQwrkEIjEANNlQSkFrLYvJlkAkTcRYCwfNHo7KPZAzFWYVqgVjFOfnaJCy+b2lQWSPs+G8cJhCbUC1O781wVab86jN+UqViYIwNdg4oMcd2m+w4wob/jPMU/wNBi9MY/C0UjZA6HDHmjsrSiIa+DX1Pw3yz4bybBFEiyKdIp4qACw8mlbIghWIkPwJbSchAw2CEWi50tRl0dYc4WbqheLJL0ugT+IZqM2bPwQiz0Ixc7RUuDcE03goxQ3N4shCs9AxjKfa0QYSjkzQERp70rYYt2wLR3FltGCie8wUNTteEctj0O6or6O4Y69372K7vb6iR03A0Qfut1ukGDiqrJaCbh0VmnWh9mP31NPuKK+hn7DtO2CGPXWq6kawdxCAmCOPRIfXDsVEtaehS+dApDnTaTeGfwZAlD+wqMdDmTmN61W6uQHnBjtgCx+xUMYjdk2Hrw2MKIZMJ1NmAZC8FuNMUENBdwK2MZaUKOetk8I/kltEHCB5PnWBNLaR4KgovwHUAFAUAFBPj81HUPeJYbMQvh8bCWRZdWMB0xZQgZcGIe9RgWlBx4AOnc6QSr3RA8RaKogMo1Mjp6fOE0aoi1xvjdUppvBOwKCihlwqmT9YGP9OR5a6tglQTGAatS8DgWQIhJjMAu6g3krnQdASGwMk17B1CCUXMfUnDDfbYoxem7Nib5vTlRm6eHc1iXpFM53OP+MyPXbMSKukOSeCFn8enhPxAe0s+p2p85xw6jCFMFUNIbJvWV/C0uk9odNo8R4EgMaN/5ABIgx+OI8ibfo6m5/31cgs7hgoBZ4qbp4GxdInAFOgYnxsiFA0HPPUkZ2+hs1uq6oKLS5nLOvYLTb4oo7TkQV1J3+tO5pM2h2UHYF+L0q7TgL8MDDCmK6bD6BHRkkLHk80mOZ+uz0JAeriHH6v/61OwEWrpL0B9Y7IDEAu6zRhU+xsuqQpRhraGEekPcuUSe/IyeW2DvLiYEYKp4lSMprICtw2OgwLclEnlbGqGtcf4UCf6YkaU1gaGlBWRpOE1Y5xFHPwgljogly0fJNFzWvtHEvwzOAXZgj0oQFyrn1W4OhkRaCgyDcRNeeYDUAZJ0FkPGwcF/URCd5ii03C9Yit9GwIuljnsTkbF0nw4NkSuE7h5zYCJAamQISsk9CRDLAemznwkV33r//4j9jqGz49PeP3W0PVgdoqqu6oxXW/+7evwP/7fwL++U9o/Q404K3fsZvgC3bsZqgDOKzjboq6NbTLhn6/wca0V2vQoFVDDfSXlAqF4BXANxgOcXJrmQpfXAcIR1cHIMXQiuBzafhUGmx4zfHeD5cT5gH3HtxBIV5X7OiQY0D6EuwN2SI8V6DOKNg+fcbv/t2/w//w//gfcb3d8Xa/4m10fLte8fT8hMv2A/ANwPV9lt9v4fr1xffJFabWctZbRBYrG8lhXTeQ9M5S4aOxS0asQfDpxRY3Bipm/auSwtEv1taZ5sJ7RSpRBJjsR1IVwGI8zzOVkZVQ2IQcOAu8knFJRquEjD0PECMCZ5SNyHLLaSknDNWfx2eXnEMyXuqFnFugQhSCIYK7Ga4wXKG4meEOz63WFOgAhs41yHFwBcM3nXs550YlrYgmUXwPIbU6xd45Wc4vPv+87EeuM8cnM/rBdcsVfOCOJ+fYsr+P16MwyTH8CkfPX3ulw5Aa/YPTieP5aLQrDT2Of/lX/lcC/bDO/YSE432Y9717+MN7vrcm57TKONvfW/D3E5u7uSjZ67PzHFIjzz8izwP/sywrzuvo2q/E+SrpFACYypFtr4OOPAI6100j5dOzvRWd68H5h2BB0hNABcwNeWConZFhQ9HVoe38tzu/Qk/WiXZQsKOvnVIs3u3FadaMjFLx9/pqx+2KKwyvL99QYLj++AVFgP787E7BMaBVHCVmUzEfQzEKgAhwSzjGiIbS4alpWSpLJ1IMmCgg/5oIFwuFxyDhXOFecEPX2c5zlKkR6Zwt/AuSYWYtqokWc3rz0Wum9TuqLNFmufKOABMrKFa8xiLg9Y1KibS9UFQN7sijAqGRZho12DyNYDq9iHwgCihrqjHNnhsn5+8Lp5rfFwUzz3NafHMPPv49HxM8RmaqmjD9g4k+BVDWBTU+VtPxEB7tidxLNF5I6vieMVBZdnThkTmzJQWPOoVPg5/n3NkgJtJohajA5T0ydQD/+/I9nJTKfWkepGhm2PYdY3S0tqG1zVMhOwssIwNKdBqpjdhfwegdCAXUYKjH4cZM69DRYbrF3susnais5zGSVnISIZNdOZ0/W8hoBrMkZpp0MU+ER6fjO/mnrHyWepKdljiMrcnfqe4lKQWNpi6zUGjqDPHfdUTcb1s/lHrkB3KHho1MSuH482lRWH1Ni0xdJmiUx2HS/8J3YhxErtAhlnUdgydRpjjwVBxRSWOM6xbPKJkYE3uVOf6W+2CxF5TS3FNDvDuF3MQRTNkcZ0uw1IR74JsS9J9OLks9aZ4532sF12BZGz6XMt/OdJKfP+1u7NDCq1daLEWCL9qJdnJbYm3mGGM9SW8p/z+glVjfk3MMNt8PgOnxnsY1Of9EEcnpG5mRGTKtK53KXCfRQAIlvjn12vUrdy3XjPdPPXhx8eQvsxNnOEEWvF467LhvfBYPLgMApwPAs7PoVfOUzr3jEMgleC2SNZxxtPnmk9JmyjnPGoZxnGPt/MA9ov9kGe9jeYycF9+X+tlcuDlmyzI1GahezpAsnz8FZ5cB2VQ8c5VOaB+uG9+ZeuLUd/jZ5OdJFJZ/WDU9+vWcr+VLvkf1PmcOadX/+RyRdIKyHiN1M44h+dUic6eciD1c1lFycVb+MAXGDFbzFXba/ImQWlB2tH9zPdY1Xr8HzyQNLOMofA3SVZ3Ovxrv5neHfvgI9g9c7Xa/AeXmAdj73ce+bQFmQdjcBvn2Ary8olT1wIgoNJ/sZ6LTySSS6bvu7K4R8PE5Jb+izBcHIh2WCZjTDrNVJ/A5UjPeSkETRw2ruf1RgodT16fNkqjXSBvhs2iHTLqaRCi1oO07vvz4O8jbK+5f1R15kfLMJih7+/Vl7v/3vH71qFpraFSKgTDMBgY6RA2mEbHBZDDrQTR41COaQlPHhoZxys1A3m2oZthg6LEJ7h+VeciXa61Vtl7DDIUdwd4dp3mRwZkZbtpRUT3tgY6wiJrX+LeVkXwLASjzNaEgeny+JQOi8FtzrgvIPBRkpc5/fV4GeBcWcyeXieRR7b2gQ3Azw5spvqrhqw58s4FvorgBsMKdcw/yOLoXCKzI9r3EjFF4anQa4i8NbtSrGazoR8v9nTmHIR9KT6sPxptFFGDNh12cLAJk5L001qqzd/uWkZUUNiVgq8AwAYwRpMnc17GeaqzIgoj6y9P8Vdcjim69WO/h5EB8ZPzLZz92+ixzwRy3YDpmvzcu/3t0hU1UtX1wz3n8j783i3olRuH4qNF8NIZU4z4c32lWNijdzxoRtaJFAE6Lnc+djSMmatCjitu25dkTEdhQqDhyZ4vOb1wTOqT8nAdtRtvr3h3xdL/fvRV2KbP7XiCY7t0N3kxLhHc/HAr0YTgOL7jfgbT7rHe331qgKsaY9Lps2snpSWNXEOd9eJooO9aY4fb2gn674s+t4PbyCZdWcfvyGXut0Odnb3IiT2i1YqhCBucogLoSfGAE0nVAVAEd3klHFeaMG6NbaB9LKlfxsEdtLg+GVo9KYoSxYcknVxrgfq5O8Hm2ClirMb+HSeF4XK8jxm6GJt5RtGiBqNdFKcWZuUTHUedRkfIicEcFLMEaTLwpWxgeap4mqVE7rB/Q4+Zf/Q4bd0A7RKPbpDgdORpupPPM644tc2OxzPjKoAgkai0iUunEa1ilcTGRVJDiDS5cC/TPB/I3acjgdaTEXKgRLS0FiPo0VTbvfCzie26OBAcUUg+s3R290Dwigi4nw2elVRa1ng4Ep/WCSJWMqDbrCTmrn/sLlJhL9e+l+P5KNBxIbjRTROdAZgSUMkBVYdUwqqH2jrZvQBG0ywW9D2z7Bff7DftlA6w7AvR+R45qKGRoPn90dxwD5p1sVbFdupOAFTdySkFtDCAqpEftVDuSPizOkap6XY8xAAV6714817w2K/l3DX5nJbMeU6Y2dm+FI4i8ltZ0whutpcVAWXUbIa8PZL2k82nhQ3l7mKMrwty8pX1w0dh/7g38nJZosJBdcOdOzsDDpCM/CyXqtxQoHL3bRjjzxDsBj+i2ZjLRmLNZ1HLFC5j2xXpKPVAE1geswpGQdPa0BovAAo1hjyLU1FNNLEs00JkJIPbO32uC7AwZixbrO39F+uJKy9wc/1aIYjonbhKVJEXePYp1NYkYgQUfATLdJ2vwsjNyrGdaa8tTyYlpDAXH8Rp1Cy1FAhAs9HxACOBJXSYDo4aJ4EokSnRYfFAlefXeUXRMOhMiDAXNWryHye1T8Z2IHaTOmgH92N9iJVFHAj8T6SsUr5uXwe6YZ42f3JEajq1I2Z8OHX83HQs15mxM/4ZMp5NGTcOTgR1ZNEKeWrJu2zKlU4MWYNH/wkCOHx0BZ5JyxGJ9SuhDhbad+iIVeGkciRIICW6wUICiVtrJcaezTrE96JhpFwRFsLywkBeYBVI2HHIkhKSbR62Uukmct3Bquk5eMl108pqVsPxJzj/gXb0FOMpwPlTC/qC6ahY6Ejv3htNGXLb7O7wh1EnHDQQTHRyS5wSsww8WOCt5RlZdPT6rswPpek+JNPDZUCJSXREyW+1dJlaLdR+YCN1ayMl9rrO+2mJEJiEt/GKhN9ZpFCN/9KZ7FchOm/claLxSQ6I0yT8X4eAuPvO0jVA0TApQBUMKtBhG6OJPUfqpS3WnkTV83t87xr4cBwqunt3105+gbUP/+SvKvqNeLtDD68nWf/4zyusb5HPz9xTEuRneGRIlEJOSe7kVcX2reBH+pooeMDoZhqJeQ7wDeLWBFxs4zEFEZTiPKxFknUF0Q1WvM/a5NHySCj0ODFNc7UBTwTYKuiiGmNeJlYpNKjYTSO9A7xG4V/SuQJMIRAqszow9KYJ62fDjH/+I/foJ29MztsuOggo9BoZ4w6L/8Ld/+25dfwvXr3aMFZlOMSDq6cCh/uRDVFmyVsDirU8jDVOwGGTJg18M8fgqQeUO8bP3Qpz3szLqB8IwvaV4j66QdUzBhyzGr0KIdMwl+FdqYrYgvBB2hXqRu8nUz+87OxfIVkMYMtczahatUSoKMi+gSQSd4R7M8GbAYYarAa9qeFHDqw1cVXGITpjyssbEi6W5QCMLgM6RzXtkiRYYGdlHKYYSBiTye8we05R5dJrayiNzfTmG89Mxmem6/vmuoJkULHN+q1Ps0Wm3ItpOf48nfEBa78b1vXtmCtQcrwtzYB0f1+gU0ZSzoJs0NOf2vbFIPuM9U18df2ukeZ6Jj+Zw/vnsFHsQft8Z2/uRPn7q/X77ni+uQjl/Sk7vfz9untN1LalgiyyQdKxznDRzUiJKQSmOLGHXvixwTr4RtcZUXTlQNXe2AbCuGXVR8zplXSPTkEq5a6q5kcnaVmXifFjIVcHTteAIsKxcGBf+b2KnbAxo7+jHHf3Y0O939NYwes8uNHy3BarFotkKtMOgMNF0klg4hryovgdQqKzMMy+xyOHIkAoUTxsDkLWn3AhzHmmL0TifsyhDXJgcq+UfOW5NhWvqnQpGv06bH4ZFyXTuWezVACrkdI9mSlTwsnASmvb80kgXJRKIMoSTyEjy3PDkHdNBNp1j5Nn+f8nggSy04ymQjqBi3TPWUgpt3mchUYzAAO8IaWDa2zRt/WdH0wHF4u8W0VxTPxdE6ADpVM49X/71nmPKurVxm53upoGSTXEQ/GjlkzLrj9HJxn2lIzENRyKShM4kpowo2Nbeq4IZ2r5DDdifnqA6cHl+AqC47rvb6NGNNtM3kp/7uFUEI2qV9F4h5UCpB/p2oG4b6nE47Uict9HhKbwjDWOhriLrOi0yjDLFqP+nojF/h+nkAcIxWxi71pCli7yKZ66PircAfA4NTyDr9fDzIitf93nQMeY6XcSxJVI1xWkQIu9JhC821tOJc0s9Lv63zs3rqkTKkHibeq4RdQiuByWKJR+J+ccRoGOwLnMsgPO+VV/k/hDFk/yJ05r0z08ZkZqYspV6aQEyhZz7sOocZ3rwvzrAwpbNsqVulitMJ/IIpjhZmc1zRV0Ecwz+3mQ0y0OQc171M12fq5bOc24EaYTIKF++Mx0y/evD0g+n8X2A8LC5/o9naK11OBfkUb+1nKqjJpGIudzRkA2yvsvOexe3TK5K2iV/It0vMkEWWqHuMKltpYspA1edJX6AIZzZQl0g1pUyJOQJsbn5VkN0PiRvWxxyy0bIMneDLTR53r/VQDjpk8teZVB83Vec6dbmjONdlrX7KPfpkEzHar5jXVF/7klTkknfK7DB5+n3l6Qb8VR5cccS15e1ClNHSx0uI2thplg6zUsEujhJjaYs3PMSqGjW0hSRQB1rOovfB9JjR5NXzvXMVGL+bvnZeM9y3vPfIpmuv/Ikyj1HhU09FMH3qMOtSEOSw/kIhsOY/DnewzqXmnovoqTHYs8RoUKHoVClinNb6Srz7Cc1dxgpJM6J6+EGbz71pWWhirx+t+0wrdhEsPUDTRWlK0rvKH2gHAfK4c74UjwLooifxxo07jXBnJ80RDd19RIAEHFUPgU3bHaRNYugmeAwR4yFtpF7HSs4eQ8AES+dtNWKrdTgsYisCQ/MaNHwDzhxmkXA+zjcJjDDSGcbEO5wGP00QOoEDDSWUtBqw2W/ADbQo2FF1/+Dp1K2KKgoUaDNbGBYx7COFhX4vOMJPyER7Q0vOILBRfFZRP2eEbn+JGhBeIch3llDo8YGiLDiVx4dh3uPj5w0fq1OMfJCAdxgwPSyA06sQwETb8Uq8Tsxm12YgtGYhF1hM9oDIA2TLIWxOF7Wyw/8rG9hBjf+hH5G56rkpV0dqXJEvRAcHVoELya4G/A6gFdV/DS80P7NvLuTJYP35ygMvWgi0rikFEAptxJDNoUeUKDCFA8yxVX6xTOFRk5JQzz0xjRMAKSixtSMGamajPkkXdXmnshUhjjKkDFIrRfO9d1wnHtMVMD679U5BlDxPgua7zlgPr4k12K9zk7g6bDj39jVymyksbc+498cg9CledIbP7iNKW4PQ8Z5T/8ttFmMajoWprr+l96+/Gzv/iJ4/+nHeb/7+6rWCNM1puJZI92tRApYgaIWeKH94rU5HImhqLVk3ap0kBbBtnnq3FCgtopSC7a2JeoPY2Dc7047tcNKRd2GIwsguN8OjDGi3oJHfcYw3M2RsYdI1rngGvTuZ61RET2tsP9UeHDj26p2CORU6LlGAeitFJ8nDGID/XbF0Spub68o4p04L5cKwwazkg4oM0CHR2Z1HIB5KqVYdBSLek1HdAsmSsQHFrV2fNRA2Twy1Q6IFg+BhXxgRJ/KmzcSmLSgam4YR0Dfa8sMFKJ5rWXNnt4FpSqktuD9XjGxwtNjO9RrQtFYZ32ScLKIANPWCiXWAAmH0kDPekxUJGwcsH6D9ZvXGBs32LhD9ECGHAzwbgbhDGHR/YczQfSM17p01NtUFsOpEHWmEqVl5qmMZTZ/4O9HbIfU6LaKWRtNGJmMIvnu3CqxWh5F9HRKUqJB4Ai4TKV8DJqYnvaOUpkK1Tzbkikd/ijnhUNdGRtGZyspO5Br4QCEVJh4DTO1WUx8IkQk0jvJU0uKCoM7BKngmSmkdBSN5gFSULcNvd/Rtor7/YbrvqHf33C/VmA4cqxHnaTpUEaePzXDGNX9Xhqo7FIIzMLYOpykDDjuLqsxHNUSdaImumO6w4liRdS+m3H8MeVjnF2nG8kIv8a5JLqOcgfwZiQnJ9lyFQA+/IqZdrPoWjR2HmSXqXqxUwC1XkKx9vVVAFbUu1JyKnka6OwJBL0qRBRO7tOQlVwb53isg+tomYIiFc0ER3TtIz1UptNWg+kI3RSgLkv+6gCxoBsa89Q/RSYmJ+UwdZoeh66kgUy2zTUagYhUsTBiQnchIknC8F6Mn+kU8B/I+wXIOlYkDeqt6Z3Boj8JDWd/wmqI+9p6zT+6N5w+nC8jgiWsYegywc/lu+dH0KTbPeUxnboTUSdZkH/q+n7EV1jfmiaUNQrFEERxurzL7aobBPVLgdW5mmc1RnP8jmRiX+B5NwO7+elFj3X5Rf3XgrFR+tFxNIMweVEUsJYPcEphHJFPl2Ue4rw6GovZHM4ba/xdRJLPiElwBtfPazhYWqTMO4iKXXp9BmMoBiyzZmYjFJ5zbgQzdDDLVQx2XpZ3iht5MZsXrQFbl00l7CtfPsXaLCFsABm5F8JOt0HDRHTVwiCXD45yZLU7NOifWQBsklRIa3TYybRxWENxaxeKE98LM+8GWCRAHgp05395JrKlqXd89BqZ4Xgqc62I+nE+5fyWDYUKCq766voP6XoBkQimPDWEvYsAcfCXZmjLvqyhMCPtiTt1GMowTBuKBd9P60T6XuwXB3fMPU4ayPdGx/LYQ2omRVgvUqBlhBNnGVtxOZq2XQDyuRutkL/GvlbPAoBM3YLNmOjHKKyzCcUP+3tXyX/68Qf0qzflKre7I5P1Da02lLaj9Q7pA60UyNPm2QJm2C+ug+qI4Ju4DL2I4DgO6FDsuz/3FjIJOoLtzZImXYE7Ct6G4k0t66hPOIsjpxkgEVNUUdQq+Lxf8KnusY8Ck4ouHsgdNjCKP08NjhI7Dtxe37BdrzhGx0b5CEEpNc6Rua9GCmrbIBC8Xa/oxwGY4elywe9+/BF//ulPuF7fAAC/vHx7t66/hevXd6VUhYXnmhGBGspEQ/GCcFlYktZT1OvQAakSRSGRhqYZIm0AYBtoUYtoNNKTTThtjgWYWhfi2yJwHseNQDfQUUV1pYRQhSDrQZgApbXwytfs3ONTijTHVB6o0AikSuAYpzd9ZWrzu4Xher4kilZ2uLK2+ivmWnlq6IAXZ7XhhW9vteEORF0x71BxmDc/SCOrTMZkgNcIAsAWuC7Pp9NpTVPIVrpc98c1/o6jhhFP4OzY4XYpue5jAVpbFQ1/p4UyORH7MacUXu/HYwi6HaEsyvu0zvUzj/PIf4fz7WOE1JzVR/6j+Yjz5zQ61cx1oqC1/CDrGD06ptbI1eOVEbF3gzkT3ePnV4fk+3fZuzGsn/m+o25GdN6N5YMxTIRe8InTk6iAhgIoU/k/6flApNOEUlWQ53EiRQhxd2dZLQWtFmyteX2somh0MngRLWgU1t62DbXt2C7PntKoI5d223c0ZWdKBgGA4+ipgN0DimzWQ+TKzOcvkcrz0HwhjcPwSk0kFNOukWvBn85OQkQh/dlevgqwbRVbrbjsG/bWQnEUaoqJfBujQxuVDtIRu9h40XVo97SJgM9TofD/6vwsFLCWO8dzKaX5yIvzLI2/0ppK9nOil0lLZ7oavmhMPVMD1J1xVQcYuS1maSiERXg6i7OuFokxIsE2o6Zp0IYzBDrXRdXbWKs6nSj5MR0mQvPWljE8XjKtDtY9Yw0tznhRPt0QnYYSZFFxs06XQMS5/awh1nJH/HOTvxLdF5/MdZ5oNh+771+ZyvakYJixXtvjPi68nk4GLE52s8j+p0KoKQuBJRrKGnKlzJ9jrCvq87RGy+sfnep0b6QcL+seeKqtF7z3aKma4X4c6Mcdx/0GGXcgmgQJZvDNG1ZYpraO2tGPA7U1HM3rjwmJ8nA05qCTssrsmlsrWm2QVmHDIm1HaA8uPILfolSFLWsveTMQY1zdmYIwOOKvlrcSpWWJZlqleyI24nxMpDaR6uKKHWhoeYqzQVGkenpQgTuMF1qx0/+W31vQa8oNOetmDzzS0R410tmnoVvDsJJoAEK6922PdJFQoFrxWVu8P7sH6yPJTFmn5B9g72COORBtAEoNZCz8d7VGdzYtmc5ZSxjWlL8CED9kmAZ7akEyx6TrmuU5izmS/xGyFc5sSeQ9i78zARcItwUgBivi+hk3TZb1FslUrlQ1AmWX2W5AjkPJ8Pkt9JriRBQy2fI5BniDDxCl8x4xxpIhK2qIdKGYCkSu3VL929/tZ6wKXQue8TIw3BkDARIBYcvw2TO3TLXMqPdxdGc9yWKhkpfGGU6EXrB2BvlcTDI9D84ga4yf5WBEEsU3uTgZxKKr0RYykLiSrwBI/Ym6GPeRtZHWwIt/Cx3dnI+5M3O+b9V9iwiGTTSchz7iX6yZa2EfSrp8Mw0X4p0FbZnorGe38Hye2XW/Kcse7E2eK+T686xxHlwL0plEFhXr0YaTKBZR5sLkfqrOFD9fr7wBdLYmqo+6bbpoBbXU5XkAHcYEEsRKR2kZl5FtTbWN9fb9IBESBLNy2ylLEs0okvbzSsaJWAwntYi4vjziJcl7iHZ3x6XvTYyFG6SWGVw82ZQzCfyoJfRjRKOk4N9ApCALKtzhJDVkkHhTq6LxTqE8k2xmJBBHcD1cz6WiM9tEPU24igfcxbyWrGFghM7RrEJg2IIJa+gOhwElkPwFEbi2GcxwlF1k6AWy3TM2ChTeFGog/CaIgK4BNiy6g0vqZ9SnStAC+YoD/hV6dFiNVi/igRocB477Hcftjn4/0nY2THr1ZmCGrbrD1tQbB/zw+Qverm94+fYNOgaO4/BmWZcn4IZTN9rf0vXrHWPsSpG1QMSVA3Gi2aygwQl52PADNUKR1ejW1Frq6ayDMXSEZNLMKxaN2hi2CHNh9CjlBGioAPig7kL83pyoVgbokPXZ0nbE4fYITkXZ9/Sqy/DoYcIz4+3CwcE90CVQEAJqRu8HMz3pLtTcKEQeXIHgGIuKTiYXazDMi/R1Mwwx9G7oIrjWhrsAL+KOsRsMd/PC3qLeRtafB4zqENFeBaJAGe4Zt2L5HqZAfdff8cG8Hv8t4tBiAFhTGN2xyhvf79lJoQcSLiuBOsSyPlJL1HI4O27oWBuufUTq0GyDq+m8+MvzeLzOCKnHP+I0hvlMvBtfMhabn3vXLVPdafyxU+z9GNbfrwgzs/MifzT8E+pLT7efxv4u8v/gTDw7Pymyl8/EX5DfH5QP4zPWOfOkz7Pn95IuQN0/n5MRsTAsIJhOMZm1H1pxh1Etgq017PuejnQqnK5qatRdKbhcLihtR90ueH35hreXl1ReLpeLK9CleKvjAZgJjrujSMaIs6uG2/3uQQGicrYatfsEXRUHI6wcbxHYYSH4dZ4TrqXZgq4407ZIoNrE1Tnvuim47Dv2reHT5YJ937E1X4vQ5sIx1jHGgTEEpRhgHlXzWmDDEWNZF2uEQuD7NarzWsZyXZmi1RXpk+ZOCClefyAOOYB77Lal42WlGip65+NBSa/wuKS4406KO8dNMcYWdDPXEjRUZZ4dESJMy4OzAEt6ZzjP4NE4s3FOnxzdnYrx3TSK7qvXHiomSw0sm1GLlfppVHJcWVSe5oKlleO/FyS0TXiH/47lXpF/jueFY2w6OCI1lkbC4lwz0Ckvi8EFZF9oosaD108aXBMfcnbrREFunxohgjfRQWsjazCZupvNCunCFTKi6Rx25eM9OcZWNw5lzIMRJMvcULwDadZ0E0fklVo96ly8I1sfitv9hvv1itv1DUUPlDA5iMQQKWjVDQVX8gtE7l7EP/Z1qPrwYUA/fIUKvAN1dbRqaw3btqFtG9AavGNcjRosdBulvetKtGj6Y6vRmKBRNxFIBVgcWx4Nzr1XhFOfZyxUHbOIrs8zcjJ4ZKldBMBEE21SS0NgsHyvSLaLkWWkg/wHgkoBezgw+dF0OixOkDDIS6AtzELxFzc2W/VA6ODgilujXtvUu23p3fd0a9O538dA1+5pKFHniU5QroUbHoODg/MMN8wc5RknTwVWCjBsdoAM/l4lgholPVdpoBiyeu98HxekzDUtpHexxcCJdFNZCj2Ldy/28096mp+hbN/qhlmLCM7PckSSDmERiZIeFmgnN6T8b3aSz9NxJbmp6bQD0nFHFA07yXoNUZenTlfnq7WWOmlMKIM4Y1FKDYvhBwFDAls4xrZA6QgEBxTI9XGDmEGg1JsQXeXEMhU3J7Ks7aTmsx71eKbnI6YuQ7m4olRD/V2e4/+eBch5luPDoE4RvFsBZvNMXh21EEs4KEynT0gCWbamoNI5kinTfmk407K+cTjMFIiSDCTdqc/58OJ5D3rlTN8WZKdrkah/+OgYo+yf58e9CovenHsyd+I9Vt/yvjVDo4hn1ajOutmC6LJJcU0dnWIydBFnDTK/koYAlBkISvs06ra2tqGgzDPNwP/iGPOgqNfOrqWgBs+xwyUvA/VcAB2zgRC3ciLrxqQbQzhFSXe+vnSIr2euwOb+LnZFzQ7YJZGnjj4dUXrEaaNAINX9A1HtNdYcCZDwebt9S97RSgkdYQvHGBzdJ4YyBgZLDikz1hD1L/2IflBiDJ9bQSdPIk8M3m56wDBgRTGq67VfrKKqofXhev5ecBhwGCB9oAzDs1S04rqqmkFLzJFdZPl7dQ13mLhNAfWMARTU4vV6h44MFBq3RX0Vq7PsLImiEnbpvQObO2k7DB0K6A3lesPt9Q2X6y3pIuVsES8bA0WtFVUKxv1AlYI//uEP+Pnngpev39CPjvvthrZtqO0T8Auixvxv7/qrulL6mXUGVekki3kNUbRQRkvXTAFACUWwBhHR+dUDHRZnia1/zcS9nwp0sN8Z8hBwLEB4v+Edo+qDA4BXJxR6PfPJhMi0I/onAtiADI/0GiQEZyDfMOHrBfC6KjoXh9BjlrFnKqJQcqRxw3F4CqgTegdMcCCU9Txwoe4oo07uae4ieCuCuwj+3IFDDW9qONRTQWGSjEIxhRsdH81CsEZ6mUZ0w9MtZrMCQDB0tnVenSj/1nVSpITOjNzAeMoqmJGOjlQAUllybcg7fQUjDuWPQpZrXPZtKsOxj1nsPAThWJWApO14d+y3+eKBBVVPCppMRf+8FmcalHDCekpKOEYpYIJuNCIzrugGg4Lm/M4Cmm+U9Z8nhxcjK1wP3mdc4NPWWaaYAuINGU5bJNPa+OD6yBkGKra5qDFAW0YuRK6kip+D9NQeyfoiqyFEBacEMjNrfISB0xqbCFigqy1TJalM1ij4qsoC5/y8oe1ewHyrLRm+wfCkO1pt+HR58jRrGC6tojw/Rcc5xS7uUHv+4TPUgFtX3I6Bl9sd3RSHdhzduzxGqbEoyD1gx+GBgjFgChQtuU0WdNuJHee+JIHEmgc5F5y3uAqw10ihKgVbc4Tc06cL9m3D5fMn7PuG/fkJ7XIBtgbbGqyGURzOQgxDP0YIUXeEWR/BMztEPJWRCqghisSHw4eFcH2vfc2obrqfoEC2HbCBom5s1+o8sEDckcikJpFIZW0ecJHqRrwg07KzuG8qxWUiOqgUqxK84gXINbDnbja4MSNM0VmV6+A9xkYI/Dowxh29XzHGFaY3mB2+RjwDGvFti/MmE1nkLGGm95XogsnW8626lSvFoq4XFez5ZcYFFSTKjD/HnwocsZRpKtTY8yS7kpWnOh1uMs/MYmiYRcqdlHCgMnUyFGvxwEYWshYDPXSOpJjqvqOTIoo+IhW3D3c+Dq8HoiBSIvhE8DA3PJWWAIgQJd92tj9PR0a+qWQLj1OgExKL4A0RVO84jivu9ze8vbzg9etXfPv5F7x9+4qvf/4Zx+2K29srmI7WmiuKT5sjMl2+DkAcSTkwYFUxcABlwHQDu9gddvg6FcWlNzR9clleGzy1sqJIw6gGedohlwvqtqPWhmqMCnth4VIkC2DXkP0jtnxDybQdVTe2MqCTAoYnejVHAC+hARQ5a0cSTjV3Qkl+nsjKEvSh44j9chqsdO+IwcGjXj/lBnbCphNOInFaAVxRseMJDTsKthgXHW0GR8975kyBVUyDIw6aAejR1MQQvIghfCcUp9XqDrxZGcWAwjR91+mYopTUTaOdfAQP+qwCCL1mC7WkBSqpaBiTBXOsmQe9OgN8v0+F0s2cRw+FRI0cBgVkjChSb+mM9BTNKWNM3BkotcXfxesjRnYHTs4cP9OSTRJkkavOkx3zwLCNRIrmXDspXv+tmGXvlGGR7ipu1HlDA/9fBrHoHNQBFHOjr7wPfCJQHIi9kNwkQ9Vj6qYMiASiqJTqKxzztuL1An2HFEuIIvYkBLFRv7NMDzcMSKmR/uXyr0SqupcWdIehxtwMmE5DzMcWsMFKYjCDBZJgPeBvETBznbWCaf6eVgVIa6mHJd3k/0JPjnR8T0QmKibWG4Y144NrwHI4RBgW1voigECCckbUIsXIYB9TNdkQScPJLS64woE2TmqpBK9i7cKS8xiQ4JfUQTWC/qzPRV5vCEAADAHzAMIRXqCQdEr7n44I1qi6zn2MAlEBRofAnA+5wMHa8CXMDN+XEraJecorHafG+QOBLpYlDTQatKCnXFP0lF/UpeZ9FmtG2W35DsQ4Uj3n55GvcurimAI5rBropoKpH1Sitd2uZwmN1TaRyCwzcbneWg2nacj37vtbglNYlO0ZZp4eLYiyEIIWiyVRlsn1eaeVVgRo1dMik5b8TBQR1OBpKAKxgYKBrp7amPTHwIbVzP5YLxsCVb+31haodg9AKRQoFaW0KF3iR1MLMFDdyYmCDeRfToODZZKK685bnMF79aY69ejYsGG/bPjXY+BPfeCurrvW8FEc5rysFPel6FLT9tN2wZfaoOZNDF5uhzsHq6KPA1e5u/4xBEcVaHEdVazjdn3BuF+xF6CFoT5M0U0hVj292Vz3kioQFVgt2J4u+OH3v3MHqbjPQ4IPPz89vVvX38L1V/TKtGD6cbjMPaoGwRCH8ll1pYCG2UAwhFq9Y4FQzzO07t0iBeZoHi4aAGhEYKXggKDH70ecMC+U6jHqFoxuN/lwMh2uSGUnnVDQGDEgvwQYGQdkeKSWwoyRRjI0wBmZC2ek8k1Ulwm7elAvcE7DCEGuaOgWppaR8B4HgnnBxegQCyYpgEpBLwW3VnGF4Ot14FAv5L0WxQMAKx7BU3rp46sgDn7kuGcx3HXxxA0ZKlkfqBpzXh9RTDqCZiQGj/cuhgoNFywrnZ+NVAOuN2gQca7Le0qrpzE5atHpRBGZVTYHIFP9T3pQonIAFF0iTiKQgONypAnpXR/CZ6dQX6dvaWf6lOcan6JYFEgnx9jpRQ+XcElP63v6s63jePhZKOTePzkpahVysqDUlpewTgj/sDpT875QdgWSufNz3i6Ch51Tnk4zzXWdZ1MqUPcaitoIx4pg2zxNEmEcbdXPhHdYtnSyQgy1FWx7C4SVzHMDj2pd9h3DDMdQR1jJjg6FDkdi1Sp4/vQJBqAdA/Z2w7fbHcMUxxg4hmAMyWLvRGCojWWNIxKYtECH6Yz+rfQXbAyQmWKwXhUuyJg2um0Nbau4PF2w7Rv2Z0eMtcuOum+QrQK1BNQbASP1r9GjBmI4A001u1G6cTwSJeI+kNDkjWMlZ3WlVxaacz7aACtewFRopwznW2FA0F1D5E6p3jFYSg1lKhl9OtHSUWSxYMEIMoVf3LGjGg4eKopY6tKU6TDwP1HpsNloQLs7x/QO1TtUb4E4Vg8EKYDcW1/cLh0s/s06j1HFLCPDrlxFRzgKlqAGIlQgZXEmuxEi4QCjEcCzU+BrBtILIyZJV5Rg4YhbeHgafvMop6afLoEFReH8zpsfOErGFp4QASCxUKqdXryxgzqNjeEFRVSjc2kEjmoYqItTMPlXMaDYNOi5LLl1MT7VmM+CPwrHqp+2BqaOebfNA0e/4X73COr15RWvX7/h7ds3vHx9Qb+94f72Ag1j5mnfPO0RLos9q6GEceuOMVQPI25NILZDeoXBcC10GnVI29HNoG0Pw8FpojKldt+BffMi/rWiIgytIulkqAI33DDXwNFsbnBoeIjdnlmdwMt54hGap8sdKhI6VVKAK/4lkYoRIDM/J3RYDe1ApIpyjK5fuo6pajjgXy3eU0KuUvcEFBUFF3gB4wrxNBoANHkHoiOXVu/QearjR148KJSC5mvuvZBnRLBAY13oEyg1UHEszMKgr0wHmSyGbSFDJLolUpZ47yRYJLp51kOimlTmfUH77nyZjit3XuiChuHa+kOY+FBijuEn8udX8o6aBcGpQmTq10INRp3GOF+yXSI+PEVek+dLokRE3JCrGjRAHzyD1EEL2kfyYpjOEiiQQLEYWBHu/UVBBiyDg6iigUZ1yXUd4VzlGRuB4lajA0NCRyelAR6qJzeZemBoeXDHT2xqyClHekSQ0GukwNSRNdR9SyHf9y+rjjBXh6X7vMPhlqje0HfNAjmibriKepBGBOGUnEiboVMPY3O1Uh3RWFGiU7WfcU3ejkkLRs7hv2Qt4pK1Dmvul++ZnepDi1B/RDJrC2VRgsYQqxlUBsCdusqa1EHTutJ4EC5ltfOtmVqrphHkmnaQO0NHzNERm9uCShqRxhbbiq6Hy2p0589LiZfU2bhWFmpRYdozHYZEZFMLpq672FDmctWgKcM9eXXWRsvFom6CyTsU5IuS78G6hyeDgHvg54WWqJrr2TV4pd/OINyiE8xtBLNBqtTIIlCUAtQW0iACXwga8zqTUW8ZEaCs4UQOpC1tb+jAGB10vnpQvGQQ3I7uAWkLWlr23oWawKTHe+Zzc80LT/W8nNzC5qwNZoY+eugJ3kG21ebOLxhQETLLabyGhlXDaRmc2t8SPLEF/d+L69mte42w1jZc+8AvUHRXiDwDAYZuHQUl6c9sdgm/1B3P2+a1yofi7bg5wMiAYQdupUPQIFoxmutZCkWxgfvtDeO4YQ85zfTObpbyPhwaKMWdaiiCum/49MMXLyvSI5swDPDLtuO3eP36VMrwRqoNYrA8Yr9VdHPiFZU04gSenkSGBixnTzxK5B5whdHoiPfwq4kfom5uOB/h0U3GFegXj8iUJYo3r9Wg8MNntMlcNpqgLYW2KcDTqRMKDhnlh6kBZtDhAqoC6RzkZ2xhdvyMBucgg7OydPgCUOMMlnAAjWI4ANwAvJjhqgNf74q7AUMl0AozDvnoTHFFEgvC5qwgf+/6Xure/9prTb97TMP7KC3vdD/s/bzW51AQKZVOfl6zXhef/VF64L81psc5TGff+rl1XQGE0+s05uXd6zw/Su/87vWXtuR/7XYZ4nzNX8kD3ebPdKJS+EkY8akL2pnGPngG4ccZrcu95vqsg5PTp1mjrZQKnkSmLPGJVQqaFOxlw14byua8YN8dTj3UnTj73lBrw7Y1d3a1GkXpZcLJwyGrqmjbhsuXJ+/SMg6MywWmGrUbBKjNocVinv7UmkdGxVPBeo/mFQiEWCiPlhZJBCCSFyKMsDBCFvqhUyxRL3QOPOyrdo9i1tKizoSgFVf0WqRGsDgtaXH0jqMX3HtBqc730zk3Aimm3ZVtaESUFdUsolU0DnKHkGZY8gDfrRr7zcyhtu9APA8JvS9LPUE+N5ItmB4VqTwWRo1GS14ZBiksUCqQxdnnQfRJ9zOdZ1FGV40WVFqp/BtGH+4Qux9egP24Q/sR6aiOrkPsM9NN536etsrfQ8MgDTg83gQ6LPiZNVXFl2em6p8+bvb+lx/yxFAGTR72MXZzGRcdc7CSoFSxWW9vIvHokJDlO8KYc2uBSOreXdkdfeA4hhd/DiXSaiB6cuwlFVo6Ame9sdQ88rWJYI59nhJm8msdw5tl9AO933B7e3Gk2C+/4OXbN/zpX/8VX3/+Gf/0T/+Et5dv+PlPf8LoB7TfIJFqaaNjqxUyOlqtUN1RakFTgwxFGd7F07qhoqBvHXt5AiA45IDawNAbtB6QNlDLjrY94QcpXutwf0JRT6VsrWLfCnrz+jHuhI0ukwUTZatBV80N8irRETfowklO5nmgoQ0LVLU8yLRw7usiBwU4OSFwPl+pF7IphBAhu8hAW5w4Hwg1gWTNp7o4WFwnHHGMShrTrI1kYeC5I915hb9uGXsYfI6E9Pb0AGXcxOSu8jFJe9Uh4gwTnXrmLTlR/9iib9CI9PsikEZnV7wjO8LzXcu6isTa1A0QRa2OMBqh06aeCAaanfcLebOQXrxUCpeEDp8SNFHmFHweGqOOz5YMOnE9AR2cV00UM7ulSUHsB/V88nOfKJvhSIw55aXBA+9CRMo7cgm0kyS/YFAOVcJhnWTnRt9weZ3nITasVMn9Ye3IshjklnvrE1JVDO2BdAWgjpy7XJoHq6KBi3XfU69ZJnMwGXmVpHuvsyWB4Qpn0HB+7X4R3zdLGkag7VggXdz5BpeLKYboRKEIAhzAIANMSURkM8yMmzjLAkiAy2MQKCaBkF4xlpPvgzSC6XCDIJC1pNFpsIlNiXe66Ig+K6luhJf5t6xZZYCJgnX/lHZCnl3LL3Zp9kfOMZ1VfqHQS73B07VXW2EK49T1jPQWawY/C/y3YTrW5/pNPd1iv5kPAZt8bDoBg2+Zr5P24aUS8pmSNM/6vBncDBnux1vyXg2aw6AhLSGPY/5OiQAWR5OwwYufdVVBq1va0jADm3f4u2vUZ/Vz0WrU/g7rmseCa93EaagWyYBnK5G/tXnJA3XfNsYYHgjBXK/WvM7q2gwNQDqVHi+uaYHLVA/8LEjhWG+TR/smZCokg7OsK2yhw0MtOm0GcjjCS5z7QKQ6hhNOzevcunMt3JcyeS+Rc6W6g10xvDSTKkoJPivi8jgcqmMMDHW0tdWGt+sV1+sVt+sV0jbUyxP6caC3A6U6Mty7vkvKDsCDx7fbLecq4sEIAOi9f7Cy/+2vvwIx5tB0TYIAAQAASURBVBcNGYSCUGpFoULAvObgsqXW5dRj8hrQ+HBjR+PfBqQRBGBhxJIoKDUqtDadPOG0k5OWEu8BbYQCY1R4UfhcuSoZrTcOwWyG6BKltBhNq+MGYaiHsCoUCKvh8DCqVTExIKK6Dp0XHqoYnxf4FBxiuAO4meFmhru6Y0y1BqNdBAneG0DOv6filArbuke8d5nf967v3fMRgux7Dibeb2bvGNJ6z+o0WvBUi414nsMqHFgvbR1CKi7fmcdqOL0bUzD/M+Lw4+vRCbjO+aP3Pr7z8W/r9RGzfnzm99B8H46VwlryF5T1j3fh8db85RzIB88/PQHgGmIKjo9G9e43IYA8khhd6UIAz2hjcYMpjKZaqtfhKcXrMZSCBndmta2itRZfNR3lAkRtHssUU5gbWNu++xS7Y5jI8CGSAmpYKAdEgWJ1YNOYnPXCeIbJtXxJ3dhwI4H0ttApkP4T/rDSkH9zo7daCSMr4ORgGhQW5WWhy6iR0c3RqBKKtHeejDQW9fSbkrGuiCBrODDIwxd+s2iHeZaYesZbq0wBDVmes6SKQGZkmkELKo0jQBNcUoEbllppfGFhvvaezAQLcZ/J2YyK+/rl3UzH0FS6vAi/O8Ow8tkw9i0XgWk4D0MQwYMYWRQrLuE0Js6PmIYHn8NJykJb7/jD/NhyPfAwjs0WBGjq/OE4MIN38xSwrlyoScvi0sEgizEMqJao1zRCORvQ0T3FyBAKnM19XWiMCng6x9KgXVbmHW+35GerPNGhGMcdPRyd/X5Dv91wv3kdsbfXV7y+vuLl2ze8vb7i5e0NNjpUO2pTVCu4A54yAsCqF6St5kRYzM9XEU9nPdoBKFC3zfkIBoZ29HGgFMNdC+5HRx9RnD3Qkohi/jQKSpl1oghbEjjdF0WmTUIWA96mRpLLIhKqnN9nNs/OKhOUS5jniA5GmzqIESMiy54gxlncCCBtx5mUh/ecyNRIQYFkWvgWR+XDCQopnHI4TRY96KwbEAEjnvoSageL63s7+gXhchrVpKPTb239IeZd5trbcuPqiE/eJvA91hjXmMHPR5H5qOOxacAM5Hq9uXWtEq3Kdy3nRWQtQk0+AJpewVcjfdCmTrTKExDYZoGKKZyXJJrT35/cLOlx7o8tOiLpOZzaZKuxAORDj1c2TeHaJv0ja1yZYeqLwbvNdO5GHCQJmlurR0/+J0ljsRiwpXA8iaRQL5FIT5Px4cg/YMXp6KkiU35wIeLssxkBa+s6ItHRHY6mkkgvPusTMl8zA/yxr0RB+j/9H9S5JisJPQV+PulMl0XzO80t/rMie3ME1PNOc/++nvl+18+i3Nb/xJrMs7SOLhb44YETTRe8SuQDHkVqwek8L2rPw1g+GPHKg9d1oRy35eeFpk92xnIo1mkwXTTHuiAGWfZHxEuOsErNGrPPM8zUm8kITmuW5wGsYUhHrcIdgH4GsmWfTF2mFE9lFnHkmFjUogtZOZ9Pvu41Ej3AK2G6q79Z4JlRCtQyGwesTkuCXcgLOU//+/foKjQpyivYnLPE31Mervza92ZAwqG7jgd5hsSPqD/RJPkXJZCaI6GZBWWGJfPG6Mf0+XGdomYm38fmh+5fEQeXhO6sUZt0DEPp3iToOA7048DoHWOMdOjNJn6LFhVi3sydbGLv1/GvAoP873j9asfYvj95XaohzkgNrrAehvs4MHSgqUS9UhfI+75B+8Bxu7mxKBboAmAEvt+RAoSTnmIJ2MSBt9UKFIJqzICZ9UsS6imGj3yPBQWe/RoVuqSgFEdn1DgMLSJXYg6pNbbWMWBGaUIgC9P0XHxQYdIRxVExobvJaCnkQ4iv0kfFYf8WCO7mCQjYtDpKDu4EexXDNxheYfjF/HcvQz3DJEROepwXtpfvO2sN0/hd1mry4kXY05ilZvy/0fXoBDl1DJLJ4NfukTx4KZxlMhwACW9fPfyM1Koxcvbr55BNA+Lfc9/Xebz7VV4uUObYv/fuZFI6oyWrcvK/6SXLk98p1Wky/+VH/IrfcaXI9khTpzTfVRHGQmtUQk9j4ToqII5OIB9h7aVaCva6OTy7IBxiTIUoXs9PvUaRFMFlY0pTQ6sVz08X7JcdW2tRrHMq5ff7gTEUx/2AquF6v3unlvt9FjoNAfN2vaEPxduhuPeB13vH2+2O6+0eCDQN5cRTEB8ss5h3CMaouQIwojnXSSI6WYR8ZaVvGrgRjYeiFEUtiNQnLxZvo0B1RMqEOwifLs/YLxc8PX9CbQ0mFUM2CLwwqpjBouZT0YEVLVbgToAiXhyUxaUl0qociVJAuFaIeIe+S5SREEErFabD67cljYSaLnNu3tFSILX6WPPJ5nVb6SCLKHcZkYJQ4/0FXnZGqdRZPp/Gz9lRjZMTwKJ4ofYO7QeO4wo9bujHDRh3b1OvUdsmv440Gs4KcDj9gsGFquJzCt5QVKLGnSzF9vn59Vn+fT2Xa2hBjOtKxbtNq2dJ08w5I2hmOY1rxJmXRyYtFWBvMc8dCZOC+no4OVk3Us1rwI1u6H3guBMpNqBHOKhL9ZTE6sgHP+OO9q7FkZ+ozZGFRJcYFf8QY2lwW/6eSmIfHRZoST06+ssVR7/iOK64vXzF7fqKt59+wtvXr3j9+Se8/PQzfv7pF7y9vuKXn7/CYp5bK6i1QLcDWynQ5imVx9FRW0XbN4+ytoqj3dHahnF0bNuOcTFILbjKAYVijAMohjYE92O4YyxovmzVles4W9l/IFAglvQU/KEgGikBqmPS1+okXLZ0pv+FGmGAhNylY6fyHu5teMqmCl/TMVUlkIOsESqO+iSqfomLZormTOBZyNuAKDkG1lvbpKKJl9QYyiNgfJjTS8yFwViRWcSZ6EYiJkpzp67ZwBF/b49G+nqG5+kKWo90aGEKNgMH31EYMHUZSmLeagi2GbKrzOVIWVgF6QTLLqWViyXcouQZrMWYTjFQVfQZVIinV4YvW4As3G4gGtU31u0r7vc0XOlYQfDpuSr+FX6z3F9aACw1EGAqsFFWjQYJljRfZs0zRFqbCDDe549UeMoQV9R5uUHKbLygoV/Q6c+UZRGB1UDn0KkpknUDS6yphh2TTkKMdOQUrkfU3ZOotzckjNPutocxFZf0FZ8Dt1Fd/nrDiAKIn68xDii7YoqncbGulZpgeDEs14U8/8cDW4tnp1CWFIGao1R8ajOYI4NEyfVYzEhVT9+1CFiGvVfBpiwlZTQWOvD/U+/lHugk/rDdFuHhT6C+E7p55a3g2VY0CURggdcRJSKLjKBM7pI/mdd8znqVkNTRLQIuJXQb7ybu43MkX3+nD6+WrWHqwWvBe3eOInedDuTHJ60XP86zlqU5aEtgOqDXjzvpx3mJenx0AgHOO1oRqFSYidf6I0oMvjQmrGG2MiniSYm0IvqMYbBYieLaYpaO4H5wr+G1Ss/6rtNysRK6tr+bzns63wriHBKtRX5evKzKUHVk97IHIswci9FblDfign3gwKlABCtcfy8QXGoL/ojk83PXl9RaOhGLAArXBWAYZa5tLKfz6HSMzU6WdwNukR46LHwRYt4ZWLyFlbkAQhNHkV9aw4XppWZe45Q8Ic6ISPG0TFMMNegQjD5wu15xe7vifn1De3rCJZBu3pXWIgNdkk8LgMvlgt6Hgw6Kd9MWAYregJ+Az58/v1vX38L1VyLGIgpUJGC7VCiXPOblIK8uGiqeWSQRrEU20VP04AOTqPytLpBLCOpU5oB50GX5x8OYk1D9wSAUPmu2xAPTYxvn8+SZfjCQ8gwbD/XyEpv/SOLmaFb+xHvXZzPfOSJYHQN3AFdTXM1wFQ3EGHCE17nQIfbgGOM7UnbgYRCYihiH/phOQ4b0a5Bjf821Ig7Soy1LlBHIgecyrQ9IBc3ebzu931j3dEZXH+fyESprHUeafzmuXzvfD9bZ/rJizPesCKp3a2/v7/+3nncah1uHePcxGtIpPB+UkHVOD59dVN33a7fST56PeMeDXXGOmJ/H5lLy/D5XcGdkyFNrvDAnHWMSdW4YTRk6UBFpX+/GzzFwHn4OazV3JKE7rzsO3O8HjnsHIfj+bMPb9Y4+FNeuOIbi3hW9a9QRDPRQEjAZiJ3Wnk65iYqdy0YFZn6PMS9ORxqtfO6sxyAnxyv5ciqhEg6XUrNTHkoDpMLdayPHRn5dktv425nJHOYmZhsBAWtekd87zQkYTsqUmlCCEkmMiMclvYQyyu9U6CExjHNaOQ167xq3RLeWtSfnnOdCTt+nUwynvaNzzNTrYSkLVKvCm6coWKeSqOXcHs6JnrhViJz4YHC78DyYuNFCTTVP27JueLeGlkfI4rOeOrUQXq712RmRw1jWhoiBlY+QB8yEgsRa8K2LzAmlOujWFFGnzSOMTKXsfUTxzqTmhZpmMIW0PefP2j0yFe+cy1xPGhKqA+Po8d3TYo/bFcfxhuP+huP1BffrK47rG47rFf12w7jfM5J6dK9RkjXuzLw8cjEcEK+tVYrX8RGgjOJpSlHTrtfmyLFyQLRA64BCM5XKlv1FpIqCtJ/zitxgPO7plLMmk9pP7FjOPDcf7cpQqCrzLHHvU1eINGZdzrLfc5bz+fAYiz28k30Nc6dljm1ha0DqD0jeT+RRSRqeDzrxeJvzmxriEvHHRLtYGHAIo+udvjFHP8fmC50y5Ey5cz8MkujnB9GY19QVySv891FfO2sxCib61517km+dHJjzWn4niTfJdM25Xn4+01fOn+Nvc+9Jn8t+kX7W7yaLExYPo5ur8KjynHRDsfM6GZ0o1G0+0AnBpKTJyyXOv5Pr5MNeINzlEICUR3SmLsw7nQ6PAd3JZ7lmtowjnhOIjFjWcPhN1LV3Po532Vxa9wEaUGb6oQjc6fPwTkmHAs+93zCxuindlh3hmfZgP3kr6+Ct6/7IM6aAVKQjwGxZ+fW/yytldRtg2X97vPvd5SOd8sh/N/cls4EMXkh8fohLu27pMoCJFpqieOo5uTfUYZzAz+VHQr482lDvyJNjodhfdFA+h+rByteSbiEpR/KdmDz30QZgjcG5zJb63DrCuZrz96QZzTE87tH62ZWvTrno+xLjBhGnj5sQ745f5fn/ADHG7/lpW2Q74MHlhR5UWBPSHe5ZZoB0Kg/P/YAEnb6m74J0EOZVzim52koXubLccMpMrt6yP6Hmca3cb27o5umUrE32aK9NCR9BZ3FnJzvPp89AEI0DbJ5amShXXjoivXwMrwuY9oYt8z7rkVnHDZjIZTkjE3+L1692jF1vd1ykQtpTFCEUaDGMopBRIKKo0e4Z3ZXM+9WjJQ3eAclrIngYf2NUPOqgDFvVE7+GKgY61oOWwgHzuBomPPJxmYf6hkrUAPLocvMNixfp6ICN2SGShz86R6QXGR78X0dpcZi9UKv/biS5uDe226BumYqLBaRf6sIwTTz6IgVXq7ib4pcx8KoDP/c7XmG4QvGGgg7BEQZmjYjZ7B05r7Mxc76S1X3HOYblZ5mT/a++UgAuCgUjnCuSzTAF+BzzMpm1vgYWj/qpwDCiq99kBMvr4x47ffe/LYf6NO8T+10YGT9/XuyzsjS/f4SK+zVOs+8r5XN0vO0R7cLxrDfKwzNPM1347PqUTGZ7fLa/9N8Yn2tAHyoG610pZKYjp4g9fGB+FYmOSVA0KbgUceRYFe+QUtjlNpi3aNa2GGPguN8hMPT7PVMuSylo+wUiUTA2BOrtdsfr11vAinsY1Yqjj3SMDTUcY2CYeAORruiDqYeOnJ1aEFIRW1eb0XaqFivaLm0ABM1EN5iUjeqRfKnI1M9ta9i2HbV5a2w1RdeBow+gDhzqEeRhkuMubUd5enIEThFYv0Ote3FrA0QnSsxCZ3EIuCW82+14gaCGkRj1JaVAAudbxWsdlKh9IVFIuaBCxQ0In3dUUDAvNko0v9gD3N/md0Moi1AvoCyCMro7ALVPp+A7CbSSW/AlIsTMX9xH96Kio3saXb9DD/8SOyB6RHtyOkU162ggkAiClgEaGiQcPEcy0aQjzodGeL8simP8Jy1leXfeqbpYoCsi5opiLqtYF8WN9nMdkvW/Uxm2099kucPHEl4dNd/rBaUEdblINK8vraPF+jFwv3fc737GKhX/zR0NAjfWSq2ohee1QmoLyNSqLYTStjrBotCydk8HuN+uGKPj+vqKMbyt+LjdcPzyDffrC25v3/D28gtu1zd8++lnvL1d0b9+RX99gd7vGMeBow9oKKqmBhvegl1LgXbXP3ofXmPsaFnXtO8dl21HUYG2Ae0eQZanCqmC/dJw2S54vnzC/vSMenmCtAYrHs23oEXtA/frDffbAe0aNcaQZR1qBAI1lGsIO63FOY3aY6Q6miwQyq7z2aBfrgZysQRCcLDLpMQ9SHJ0B5NJoCFmJo4H3s96XhPBVhBIfC/+DTrZFp2wxL1NBJt4V0qtYwYOPAbiSH7D7P7mBzqDFZIIFcs0IR6fWr1+VItnnK8YEQ2icLyzkxmbdqDGGS9nvcr1HKKp5gk9m38APTWsrZVBPOWdrGE2ZSVluKMgfN1MWNdpMg4hzYaTSSwQ86kbLhMXT1uCOL8gMWQ6UOjjMw0PYWjyLC76Uzx90dj8X2XyQRHJ+p3UnRElDswGeu8R8Fgsyw8ydLbinWENE0mcKKoyV7sVd60CXpOtVe/OOZYs8NRPI8uDaF+LLsWmPUZfkE6qGEeNFMYRnahXHYz2hKOnP9ClnGF60f1aUTY3dGslOlFwZG3LA4KCKiFfKtx5NiZ+l04/ykA67ViLT4tkOm6/u37D/RL4mYpCLn6G1TyIIcP5i/h8BCVSbueZBVxPoNygI5I0FASbctFtagm5SHoO8gtyIYBHxPdRWkGL7rjDvIetlBnK4xMUPuyUZVGXrBCkflLTfBZTv2aaslDxznlQNzzp4o868jQgJu990N1nxonlBCVsUymCqnSb+J9LRCdXRzmfw1emu0qCd9HZMQIVVwIBagaJhhBLDoij/Nvs1jjTw/0U0+nry0KQiM+xSEOVlmNK9Y4PC6ANH+CyJOptCfGttvAV51s2fH11KKxb1AiU4LkGNH9Way3Z2RpYWGUcUc6lFmybAA85afvThvtbT31C4N0ZLfS2HjUKK9efPD+/+7rIQsj0PwwjermFbA7lGl5f7G7Am7lvwGuwBx3KlFkavA0qaFvBRQqeSsVTqSh9QFSTB47ecVd1G6CUJeYW9eCLZ9yM3tHvh9dUB8BgCu1lU0ehAZJdSScNu3Z03A9IvwIA7vcbfovXX1V832aoKL/PKI4bTh4Rom7hrYxLKd5hxSbppUIdTIbEZIALKhDi/lDPgbzFphKe5sMH9owuQkngERDm3pLJnXKOMRk1IzYU0VnX6OGitxRAQJT9E15scz6/mjsCJdyybgNFJMp8Np5cJHgTT5f8BsVrHIArHCnWxTBCwfVp68mke6fCfrAu/9YlD4x0/d1fe71DaMk0t1bzioxTgFwzZSQj7z+rUCfF8eGfi1Wc/5w3nsd1dlqdFdf3zp51DBz/48spzD5eg3zSg/A7PTi+p4r4cPzy5/X38nDP6nx5eF++Y96c3UJS+V+dph85TN853t5N8WE6izpy0jZOMzr9uNYhSdSBJMUAcCXS0WHheApFqhZxI7MWlDqNlyLizUOW7jQSQ/H06GgjLh0inn7Z+8Dr2xuOPtxgj8LgfbhwvB8dYxiOo3vRyqEY5vUBNSrvWniLZiHlZR4LrQoMiUxcaWDlnqE5WMyZj1h9ApTHCfUv3gygtYq21Uif3NDahlo3lLp5UepAiL1LdYpxj/A2F1vQVovBMNFdi1YZA/O1DuUyt5nn3R2cFnD56Tiv4eB+OEfkUxxDnLlMe6BCFjexmOzQEWidiSwTUFkhndoyOn4+3qEzZcERYvwKxI7pksc55U9Sf7zMjZBZs4YoG08nmdHe89njT+c0mHlklnVePjvl5KqAh9Ka6YZnfm8n/hF7NuEjD+ef711uX8Zi5k4tRqzzVaR78uukCjrMmE5MuR98Z3oZ5hfOz2TpMp+bpqGiNqKGmTs2+/2K3g/cr68Yx4Hb7YZ+veL49gtu1xdcX7/h+voL7ldHjvXrDXrcYcfhXTMXOjIgOlPBa3SYl4SAAaOE4RyKvqo3CakQ9LZ56lbr+P9T9+fBum3bXRj2G2POtb69z72vR6AnSxR6QrKwrGcaUwKCAYvEfRNDMHao8j+QKhBpbFNxcELZSaiiXFS5UkQiuFxFuQrHRSwLp5ATRCgSgxBKYQiNhGgMCFAi6fW3Oc3e31pzjpE/RjPnWvs7V0dOw2W9t+/e52vWms2Yo/mNDlS8iY/VIFqKdcRdlwXLulgn1kCd/KGht1jR9WK8UBTClkJJOmJmKI0rOFgWCvWIvYidUI3XJ/oLfjxFoIauFCDPfDJnvh4Kt2Io8UFSrMGrRtQOH76teZMBJocBiCyfxs4+iSgNv0zZSyZ5lNqzzIx0d/j5SCMKRzKbGW3ufdzL/5MyyzuAZ+Zp8Hg6rHbqtfnKvLgxluCt+ZwpKsObDZnN7omL81nDbVmuRJ6ueRbiTtmz4y6O22Ecrv+rGdR5LKfnItfPI6JnzY5iFnPknr1/iDwgA8qkhxPbdTavOWYRIXhyRYMZk51+VmNvfCwx/bgPMIFHNE9DD79i3+wsufMbk4Yyzx+a0T2Y98bXRtmeT/MjJt0g1mDYXiEjnVfSqCsGj2an2J+J788/Og9ySo9L0gsdLOeA6T7DEpPpM/kBYAAd0xooUQYLDL407JpM/4uzHraT086kPEQW7TTeoTcOPoTJFkRGnAcPPY+PKIB9P9+T3IRnKQQfiWWLGE17wXU8j+5T1QPYPEfQzk06zrL+6FhPikrwIup0ma/Mxion2T/GkyrJ4CPRsAgjpdIV4SHRDmd1nGEq81j5OHYd+3eUzxExFvrFWIuI/h8OQsotCp56cL7Bk6z0pLtM9EyA0QeP1M+sS+k8ZvDOJAC7bzzrQNQxrTGvAIGmIk++opqyX6f3Zk6vKSyO+zuOfJ4OkJfRaKrY/adDJ7hyisSbmI+l+CqKhoMocJGgCbdFdESP5VK4Qy1q5krv3u04+IuMtZ5p7gYNnu3gcEh82K6fViqlOpoZlWGCXKmw1YNAcSrsvql22EspqKRoEKsjEhtHyCgDORGOAthhdcNCnSvjicYQYvMoFBI9Dxndu4FFYkdxzYYAV37EvP0Twyw4MxT7z/nus6C2v82A7h5e2eBGVBaes3ppQJlqRNhYqpoB+oIJj6T4MhSv0PFl2XHtOx7aju5Ggha2luPF1lt7tEKej9UHXzccajevGSAifboGb/L982GQmfnHe9755FYUVTz/pJEelPfD/aJi5HT/p8dPTwLnjWc0eBhCwI5/z2Oew64Pd5gYxjkEH3Ck/zTgOXrrA6/5Q2nU6pO1G4M/fjWYYzDvw61PQvvm/YB8VtwvorQOAPZJXs9euHE7N/K8PkApnMWlk/eyVdiLGgNEggALChcsC2O5LChLRblbwbX4egN9M68HZyQpATDvvnWLVOhuZ/rhumHbNjx//tyfNDoOPW5X7K3huu0Gurji1rqBbN0jMaKgVUYuqnOtgZ4OQQbAiuqa1D+evOCTIV7DwBsbGp3MmK2TYwcDpYKXBavXUlvXBbUWPHvrI1jWFffP3rYIucsdqC5QqlAUKMhrGXoXzd7R2w6SbjV3SNIgtWGPMJGD8oBZkWZYpyt1RbxB1YEKv0/UJIsIvtZsjfJ8RTc7MvrqvWVtmtZDpnCyBMCikVgJyrt1MlJPV2PNCdiuDGMhamUYbTgY5pFGbd8hvaG3K3qzTpTSmtW4seJlqYCM1EdX2AuDqIBRh+7ouVrZ0QmDX8w1GMMLiqyJNiuF4xzd4ntGc67ISXFlqyOgg1tG8+GiuM9YsFAxz3wmYq2txlxBAEhW9JWmczBke6EKq9IiiHAfk6ECWpyuikeI8dyp1K7ormjh3S7VVQ9gmAFiDW17RN93PL58gX3b8PK952j7hseHV9hfPeDhnXewPbzE48MLbK9eYL8+4Prqin3b0V8+hzw8Am0DWkMUqAZZncumgl2NThkW2b05D+Xek7bRBdo6KluzIi4FBQoWM3gudcH95Q4fefsjeOsjH8Gzt9/GcreCl5rrbaUmGLUsuNQVcrmApIKkY2dBh6BI8WAD604nZF5+q5NkZ3AWZkP2DtAMeZyDD5Ntkzod+lgCkIa/HtHUc+p86FvqNzVDU5xXMBYWVIHzdpelTi4E1ysLsLCDixSnNIKr3IvNdp4LGZBvKZ8hcxVhFhJHbSur9dQyuzwcM7Bun7lC0wFThHPeurNHN9Q8q4TqRmREZYVRaDpsjGemZTLWyDxnpVkUiy+kKjA6SSsiTDc0D14XZBfNSceNc344rsVkmjhSQv7AWY8ZOlcoQM4HKIAMtnPQXQZhpJYd4dbb+gzRkPsAsv5g5ZrylmHOrqbdUkI8oyNke3Gb5HxZxPQCVUUjW3/uPr+o4ehRuEZIFgtVHIFInXnWxVzehH4a2SUWHBDnyGpdhfHOqaMi127MP/jVWPtQCxLQgHXnLIVTLoBsTQoVqJrws2cSSLqBSsqhWSBqAg1ebj95TkNY+0cYXsMu93mMN2oMWrqaJF8hPzQKoLdArhycYxddzG5vIbtbWl0rhdCIn0xglExdmPVsYIpjosFXLDLUxyqCqOdagmR93SIan2QAgmXSn+L+omo14AKVm/XYMGJhACzIdQgJJ9q0nsETpq8TfE64bY+oanZRJB7RhKG7VozsFhFBJ0paIR/riAg9ytvFo7627DRiNquwyeDUV/3zQ1chYKovd9A5pvnmFwIUFHj3yyi7YY7PtIUQtrx1NMwzwaFj2G3DocixN9FEgozXRPogOR9Vl8mlMLhUtyUYyD2yZ8bzIvVYcNvu0bkmNiYOOYN8uc7Bq8OOso8yBeh1sq1p0vFdtgMmBzustNIraXgpOzZY/fYoHwCGNwH01BxR1K6opKiiWEhRejMdJDIwxAlWLLinIcA20w8KkTkQ94btuqHvzTInxJsjqf0wr6bTOD1QrRltHUtYilV+B4BlKfgwXm8MjNVlQXGIyuRvCHXKw2bpCQPUSL15KqAOYBIIlMwufIzHz1ESCDAJZdMkHNEFyIN5zQA8XqGUkIcEg70OBkI5ET/D5AW342A7oaoEv7P7xWfidx4YFyxO4EZjx7iDye51ZcaZAAE7CFDCgwgeFHhPOx6k40W3FKc9BeX02yMiYqzno/v0KON0wPX0+8mnc17JZQ9awfEJ/40jyvxOMxh2FnwIZe01z8iZqKZqeRA6Pr4Uaqc5P4lqUyTDOz7RuVv+a0SoxPfifvEzD3kefxb3d+XmDAbm6Ae/P1yE268/Faw231sg5QddRzV2en0S8Of1ScE+KecRIZFji/OvH0x/Y20FFkHkv6dRRR2xKLAaefRLrahLRV0WcGUrbhkCy2mgeHvmIIfWDSQXUbTeLcqLC0SB696w7zu25t6S3lziEfbd6iC11j3KzGEQLxIsvcO8aYp04wTYlQQzfE2UUaS+NhpnZI5JmVYha5FEtOOgqUgx41KzQH2pC5ZlcWCs4nJZUZeL8fhq6SbJK1XRW7eoNIJ5i3qzsHt3kyiQXXWNp3Py9tmrPXiJF+tEeLNdMYGBSaaOdYDVhewAhhQlGUap1fa1eAdCJqCrd8uhTNOCK76Ae73IHCLFhgGNVJgA2oL+/DsBpIbhEJFtkt0SB9ByjBxTpDct7oWgAyCKR6eymba0p3pNSn7QbxgcEZFgAldNnkQ+AgwJGEXS/fynjMKQb7EnGiw2xjnOWP6aDaJxSI80mmsVnzr+WMTY1CbdG0rg8MSYY7H0Wo5jI177Lmj6BI4lq5wi8xDRaZp7A2mANKjs0L5D+wbZH6HbBtleQbYN8vgKfXtA36yZgjb7QdtA7QpqDdg3UNtAbQeJN1lg20h1+lAyYMaMnoimMSPF9JeO1o2Htda8/sfFFFbpUDFjgolQa8VaK9Z19bNaPMVCEfXsmEyuLKX6GbTivMlvzcIDQUHFPcmIIxUKegCWoZchjf/gLUGDBqqa0TsCn5wfTURylhFhskbUmLc6SQ+y1eenQ/p8Gi7+DKsRC0/Bpjw3FDoAmTHvmaRgJRRy565GSrLf0WUjx/nGLLsjwmCczXD6JtSUhqgeZml3d8AuzhcFP5h5+XjW0ChphMvRuHN814omH2JinWdMsakBmqd+Mj1PZ0MzZDq8axllSry6YyBl92EzFUoWPTPrAhkVrDBerzoAusP6xGmNvS25nACyY2LUqesq1oHVnWUAZ0fJjJ7CCfCLMeVa2V5kZFco5/HdHGGkhPpZyLWjXDIi8qgnyv1TBP2N+ZGDApp15zw6D2GHxN7Fskw6keq8RfYMjo6/4g2e7G8ikxUG8nr32kCLgHRu2/2ijppTTNDI4T9qBorLMKMnXyVf8+kkwxwbcOCDEeraHDwUzwsAIdOxNO4ds0TKlbE/cdTi3MFll07PmPQOAIiyFfEbIYnPBDKImxD7rdO//VljONNRGDyuMA8HAIs3pjhI1CHXkRrRWItJ7hOm+Ts/CjVy8oslv55WZtBTfD/G6S8yzCYuzlsKcx5LClAFsUf2paAlSzGNFNJpCZPQhr4QoGbYOBHFasNysLuw35eS9NTlXow7D4lQ8pUcQETpx3mMPXb9KqJuiWXoWrmukutrZDDtqutwfQYB/BLpePJqyCHmbATBSu4skjHcM+eO7fPvl+KRzj0pwHm1lUDZpp8MCPKzGU0FS1mA3qFdUMjAngqg+FkLvUJih8kALIU3HnAHd0Qh9mYO8bZvVpJEJDvXi9dP7ulgGKcrQF0VgTI7UGaAWIBoH7brzbtSXrwrZTM6alF/gcfCtO6Mt7nRWAtULfpCvKsFEIRnmzzOoisRTtgAWZ73yRsclBQRWJk7TYBweQqMMaZUquLaSRTCtrzp4opZXRY7sG7YWMrFEdQrgAvmWwdIM9w6Zit5DKyWCsEjEPxkdii6M84OwvMueKGCL8kVDyJ4X5obWdZRJ7oq2Xk+RlnNngicXn/9FZz1Ne+dF33oe/9fu87RUnICUufIvNdFLcU6EBG6TsJhEoTxvZ8KHAqgK6IID59WYEqWQEIVqslbj8De6CQ4z+PcgXOeVxolLoTOgNYH7uYTYA2pwGgUXzhdr6WPgwJ8nEMo6uf1mb1eTxStScb5DT9gJuNe1j1NPTxcoTo8EkstqIWx1pppN7Uw1qVaJ5QET3zsamlORITL5d7OkghaM3Dr+njFft2x925gClvE1N6B1huuu3XI61u3iB9m71jZDTRTBRWrN6hiQJK05ga8HjWsBMWO/zbAzFONnBfmSk57qwfl0pYzQsQjws7mX8EOiA1QbMXlcsG6Lri/u0ddV1zWFbysDjiZBy+ioswJqpC2QcUioggCYRmh4ES2zglUBL0U10SCM4ZK0OEc0MAS6YBabZYGQlHvYMPFhbbfx+dYF9/bWsfZ6cFDjN/aOtGk2BAIYt0pxYxDNResNTwhgiEZA+DRQwCqR4z1KAy/Q9qOtl89WswixjQixjQC3T1wflLaybulEigN4JEZaKlwQeeFx76Gl1EwADujN0P6NDoUAl5PRY40d+ARM+0NWTWFExyu+cgOOXM8s8eIs9GWPboDH0zPVOiHScIcil1BKYA4+ENeA425Oo0utvelDkBqWAL5S6W78el0pg2QzQCx9mg14a6vINdHyONz9OuG/uol5HpF316h7w/Q/RG0X8H7FbQ/gvYdtD8A2xXYrx4x1rMkgoYnlTgjB4QjfQHmbXUjZ282/L1tFtHuSr6lLFg0VyHCWisulwvu7u6wLgZqy2ZRENQbqHeLaioMLCu0N6AD7DVWs26WeIQUGahEKmC186IRKnkSIWEcjd+RAkxOUlPJi7NulN8P/eFk/PrvANoi/qMkrQ+6NZqB1dVx+ijsjZRg8EwBMpWuuMxTcseJaI41YZBTCpCqdVxvHq1g5875a8zFdVgveTTmnudxzHyCz1x+CcQrwgIeDUeD/p8uPOXBUyDTXAJQmD882fZAGMEOjCXfPXwn6vXNt/GbaKSuc6awh1EZLD+jyXJPo9rNUWYFOBcgPUIXznMaUa+KKc4H0dWQdQCXERFYC6MfBn6Mhnl6eTMUdyQxCFRGbbRcERr3In8maIzF5Bn56kV01CwjYm3GelodP6OEBKrCVpDhUJ/RF411iXUPIrGDm7qRqK0PuVwMY9NPS+qm0Cm6LVNdHRTLvYy5U5KxwrsLq0Xncw7DC9v7iqufPXX5z6GQAdACc9ZMmzMAGqflPA8eraNuMaqmDE66OOiiAEdUKo+xabwWARDSJ1lzhHJDnua6Rz0tjXcH4BJrGJWu5svWf6JJYUtr9QknH0Dcwx4xwwNB35FlNmovhgPC9GBy5xdNezzqZhGOMt5+h708+JpFBAHqNSvHHuRqa0QJht3i6gEoMdOxANOfvg4hJw7gmFJ2NExeRgB7JByJeodiQgSwpKoivu5hawAuM7vxDo8ehkfTBZ8WWDb7KLSvCe5g4huJKcCA+N46qJ0EIoDeJnqaGEDWJybLECsiJnMFhyCbm1lbUTNuMYGz+cDDFgQxmgqu0vDY7aeHWIUPgRmFK9a6QvcGxY6FCAusRmYFvLSVZIAPnC+xEkSa4SMOzkWKett37NuG7fpomRKxfxE55joxwj7zRRS3rwhWpe3Zs3vUatDT3/fAmIFEpjzZwfUFK1ZcnpSNyNTqz6jbPaQEkRCBT4lLgCm8ng6CLdokDyEJhOI+G4HhIbvhA0D1kOMwniIf2e8IYqC6KI5UTRAwOp2dFJ80HoZSEkKHQ3ljJ6iYF5cE8si7SXUyE7FB0UjxSq3b5Lu94UHVOtohfE8OCFAcJmP252v2lNwCkM7/Vk9rmeTDT3nNwv8MvL0ZEIcJ7BwUEQqWIiW3A0qpS+enNZkREDsSHMraeFOCWk8Gns+b3zqPV49/nRSnubh/ClKfg+pxLW49I4zrQNXD4xm/572jG98HhgA8P2tErumBDvIzoVRPAvJAK0SHm8fpm5WQWBeKz+fcR627abdyfZ6oESd2cAAP/eAp1D2i5nEmn3sYX7J79ggDmkVmClAqlNhqfPVuvKiZdtWaeXoea/MjTsbYmxWG3Pdm0WNq6QiiwLV1tN7xeL1CuwJNjeexdZmz6KSzoTS3d7cIKdF5vzR/ngCfEVFK00fzz2GkxKqGkhsRRbUWlFKwLAYiLHcXXC4LllrcN9AgjdEg2JfFIii4gNuORQlcF5SlgxxUU3dNRrfFSKgfKTVJXkYLIiCuQNbhiJEH2Bz3MIDNiyB4NAtNSmcYCuotrWEeRyKUpXjx2VGA3jWDMRZXuaW7EuU8uaq1o1euAC8gXg2oIjryFWc+Y3tsPJaW11yJ2NGbRx9JAGJRZ0yRwJiPLZ4RjQjSenDdKsCx/HfQw5lPqXujGRbRp3AvX0c4XuyJbEYCpgi2mxelYnlU36dHKjzqgKZvnYY1G8C+dzGRiNc2Jd+BQ1FEByRVRpdi9YMOBqObTsxQj2aMhhAjd25wH2Bo7AOYNHqzXpEdjA7WHaobWDaQbOB+BcuGIhu67GASVBZQUQPpKgHFAKWVFCtZI6EKBaulLkVX1uGoorH+pzULT3ZIv66Cfd+hEJSqkGIMxfTdMDidQFQhraFtG66vHnF9eMDj1SLdtF9BvYOkA2J0aemsiHKwxiYLYSmeepz8K5wbwV1GBNYhWixEtQNp7HOhYTn7fcLwcBNInV5jj5Qyjar4GVGIp1Ain6OxcDTxGdV8nZhQMirMoJniNNILoYigcPCCOXJhAoOdQRATWMskf0M0Dp4XcFfqRLmvNM13OkUuzxBgT1LEiCchzCh8PHsCAQCIe5M1UvT18GTfK/XP2t8ahbBVDovJKjnv4HtDCY6xm2YtvgZ8mLMb6wiwdIpLjeMfgJc/N9ZcEbxEgEhttETEQXehjmjENSjgKYIJOMW6pM5n93t6Tes9OaGMnodOGusY2kyYbpW9iQL7SNyeKEDK3YgiGdUtBwWM+dPh/uQ8Uqdnx+fV5SJ5MlXx1DUr0wJ3hviwI73OnVp21jQbt1hgme8OjfW1/TTeGko3UwBv4k05cmlGrVedAQqd6qdi4g02l2rRB0O/0xE9k5Sde0KzajRS71wZOgNkwDgLIXuYGEIeTSO2FkGbhIhGHftt4KIplgTvnKphW84URHm8LTGV8riEvC7TOdLCsPYEk2QKAIVGBJYXlrPXeaxrAjjTs6zJnfOArujap3RlfzTDnH5xDqfnhk095JM12ygEmz9xRvx1jaioY6ZGarAREB/PJRx41XhechH7PfEPUYtQYrA7wTwaSzE5MQa/t5IM8IL3sIYSamEo5kQ0fTxB5emsUkWu6QDbjG45Fa8xN3UHqfGHY9gNw+RWRERFTbZ0qE/83nRGtymcd4VTKcFfp91Rw9UdfTTFlvla7dKxqf1Y+ysywAueRVMKSl0gYjoCe52wEM1zKn/wsuCeqsdIuNiHtm/YN/vpbfcxS95LoWAu7rCyhmVQzVIovTX01rCuizdVHPv7YbveHBjr4uolJ3OYUefoKgkYyhqKgRWe9nD70P8T7DqqBXHFISiw/PNbl+td6T3Xcf6PEyxGJFzCu+mf0nFgC3AgGiMUTeKVGYVwZnrw1OkQCBypVAHC2YRtvMWFFds9G1kdtV0V72vHgxLe7x1XEWxNsQPw6o+O0IfnBn5qb+/V64CpJ8BYCKA3uIyZTExj+uJPBYg9iXiKdAlnSgPwCsE4GK36s4/DnBUOPb58ArGGUhkRXfH+8Y5Pmfk0t+meOeZpCNPT8jnHcU5DvAFYnoGxUGTO1wFYohjMNM7p9/ysfOZ0RkIhfAKc0bjtE1AMx5U/PBcOcs/P/yDi0pP+H0J6XhvFEDRiufWZJqMAGJDOFulQkQXm7cyUHI/00RkIAPY9osGuIDKvUqQ8Wkpk84gjxS7eaXLf0bvguu02diWvKTTSXyUAlAmUJbKcetdib6zLRIvTWuaX51duLScFPcX6TfXYCnuR/QWXi3WlLOy+fOmQvqNrx75dPcS9oPQOoKBU84aVFa4xHb2viAjgE63nGUPQz4g8GqHkBlKAHECiI8CW36L4tLsHmKzTWwBj1SM9kp94KD0KQiAootuhA6h+fxIK0xnEFVxWZPFYB67C+NKJVuM56jUVAhyLrpQJimHwjVRqksaRe2Yq2ng9ldpJR7Mok5kn+bqErpSRYiHAJAO+wiOtaXhNETNnngckKDbWYuyv6VGzQXuOUMFTfjKsKf8zAFUDqQYwhlQaey+WCivBT4bJGHXl4HQQhdqnEeDAxJLiZnAsANkG0gbSDeTg2PxTsKN4zUK2oEJIgdkwDKxk9ToSGHNeFZEF2T2L4pSfoLFJR4gSNaKK1gwYw0pWA05jb9yry5G8BPS2o28btkcDxrbrA2R/BPUNLIKikT7ah0HoHkAu5A1K3DCUSDl2cp02dlBrnOphvI3P+P+ivhAF2GlRMSHWAiAYAP/QH8x5OJw38ZwR1B5nJtI3/Jxi6IPm5LTvVTZ9C2QGZxGrAWt1Y44OKFVK3YRxNJIG0DWiyI+rM49xPls6jT8+4PeZUyrzfAdgOM4eIQBD+NicW3r3y5kxmGFOeXZ3rxZDQXs+yACezvKWQrH2BxvtmUEbnPxpehMAj8LOYtxEQ0eejuL8OJcqyDQ+dx6xn186fNBgJA69Rz3rYqr5RhI09Tq9w7SUlLKTnlOmNM+MvvHPRRptmSJSI0qaKSLYzjR/kvFkX6KYAwhWzWfIh3he0AEi7R4hD8miQUEmb0KiBg0JAYUG4OIAhMCb/0wApQ0vIjJjX3yirkcY0OhRpOG8ognQ8dULeTKDGBR07Aclxp3v68iUiNnmVHJKA3wP3oL8W2Oo9nkeMidsuWi+EWuTgBBG1FA8LGeT9Tn95mr3UASIRQkoDJ7o3/V/hO4S6bPWK/02TWYqa/ESDmTzS9DO9UkDbpLD2lqIy3WZ1mLWo8Mons9c8ljkeY8o5uI3YY+yik6EmrI+KHT6j9KJ1sce5aXTKqXeDAQYbOnARj/sAvFQfim2Qie+CcpoMzcM8myxFy8btcwdlHO1wUDcAItl7GPSC3KecU7KLWCMjiUtVBVoAmE13ux3ieZY0dBFQIAymDVgQnf+OzirPl5ixyGQZ9fsIQPGdhHsbhcpgm484t7rqIG7B+lEWqlLT5lkR26Pv0v0pNGIiqDvG9q2oe27R8uF7TNKqoxI/4HcxL/3bcO+72itW+dqDJ7xYbt+GsX3HfPlaoXjRTNFcusbWu+4kKUrlsvFBTeBBai7wpTZyWPtUTfBHHtqiIb2kihKI68jYNdQtUNq8WCsHslwvrKwNnMW6ItiyMFA2Z/brjuIgFpHJE+Ef6bx62PuMg5JHiZVsMDqYpB3BuERsJs12twNFkXuNhW8Iw3PVfEols9M6qGYVCBsyrho8xB8HPKoe3gZozghjgd8/ncYLTfTBP//cU2HUAJJlzj00/mcRjfeHbcY7w8WPBD6+XNjzqH0DyDv6brkM6b3DqDTpIgPxj0pirNAwBC+87pnEU2K7mGUf8+g2JOUyP9fXs4grXaUP9/nkwbMNBzFUCaGoDzfkt7otXzWLNTzznFWI0TZDUO3W/rWoSTG9JlwZfOYLmuzmsUcigDhsl5QuKJejOYe2mMKPnU67F3Qm3WSEyhah3WYbB1drSAsIXRzLyIewIz/dKsS7wYKMkpBpCMylQaZ6IFkjpFjk9GDD6aHgRdEIwHrPLlGKqkKIM1aLoNBQlYXqTBkKSB0sKxgLaisKEWxFqvXFjFNRJ4ISTqSickEoggypDsE8UJrpiCZvJ9AIk80JxbrbEkE0gKwFRFdyooQ0rF/Vlcqako5vcKAT8DAT4il2rFEnSB7dveoJGECK0O0QFHBGS22gqmCKUzqp3Jnplz1/RCxgu6jfsmg30nvPn4/Ua+MUT7wKrvHbCCRzW9oam7fDtDOvudnlw2wlCeDV0Tk9lP5YAQUdc+Os53mrZQ1h0aVgxvrRdPfoDTeLEbaUmjFUxu7RF0/d6JJwd4ZrTF6U+tj4OkX7FEJErUtVNzokWkscabCKOquuPYEdaEWTUVq9cFIHCSThuI/CsFSGaoFIhVYKxQd5bJgIeCjb92BmfCxhyv4uuORgasCVyBr5lhReD7yNQodwH5HqjdXS0W+bo/gxuCVIEs1YI6i667rH60B24brwyMeXz3g4flzXF+9AqiBWFEqoYjRegVBOjyqLfyTApEGVUHrCsUKphUgixwR2Jq5JjTpz7MQcNpMMWjA0lwoOyJkQ4Em19ki+ggOAETaEgVw4wbbLcFCTFBRbG1HKYzFCxmF8l8III/zqUwQBohdN4OieA0tDjpXPxnaXbZ7fcYpskG8q965TuVM90TweKfZOTbpGJKnYVhi3uzglhMpPjfWPnQ8j4j1Ooa9S95j0ob82WGY+fclNPl4NlLGjLg1+LFx5ikGrBE8SmLicaKRGh86rjvIgKn4dMhBpJFqJoRO8WG2Dnl/P8PsDSl6awgnvPE9BTzqcHRQC57JmZI1X7WawyiA2tDn7Gx5+YMpAsLKGTAqF5c3knUr1euABu0EzRZmA1grkleHrqDimTfdI+IWsxXSWRN7cdAH7B+MUWMSAIqzO0v/93MSKnH3KDIP8yTvHh0ASokjq8GGCNDissRlbSnoImh+fs2RaGMr5NG6U/BxlpyZwKmgbNuX5CQ+T03f/gAhvSkGIoLFdIYA4uai3ufIZxVvaiQKoe7lEUbHcTAOTSUI3qFU4RG+muuR9OBy2mj1ZAdETlwY9injHcxz0KRGSYpYCV+j4B6VRyqZJlAafN5+EghPYI8dJ4kGC7AO4xFNPIgn7YkRjTTLafWIdvieeckKKv6s4BPOXdR0KBuEy6RJIsxOkyDGeC2CxmPpLIuL0KUB7jQhMtso+CsBGbkWtbBUFYWq8ye3TYK/kYF7haxEvaae6eeG1YJcAsRyj2k4AbMeWSQHk5pTmxdYf4Id80UiKB4NWP1JkXIca0Aht+EZZbCAH5Dp6MHNe4fJRy8fUEpxgMrmUdy2JRWLKhdBE/XmPr5/PGosB81564Sxf05hXbvrTpbqu5GiQ7C7KzVqL5pub/zkuimu2xX7dXMbZxC+8VRB7942yTOiqteErdUaTFnJmg2NNnyYr59WV0rb6DimJkCkWwqSaAeiS0p0SyQTgcRRFBawItrqurIxoyh+qXBlyLk2qVpxWdi/hw5mxD68ZTq4yOkygeJ1FHR8jjSAMXtdFVYXxiXHzEBC3qgzZJ2YZLyXhx/OGJyhgQBlciDLtBzzDth8u1pQ4YMKXoig64gE4InN9PEUABMaDjNI58GmgD3v3gQCAU+Xa/7Grcim83WOzJremB/69P0cpK/rLODys0elOxRRorHe829MoNjslQ8mGwJ4PGUe4q0xHj7hDxp3niMP4yO37zneHuMc9zivYbRzlhu0nGDU9NbR45bSefoOcg0Og5nHeVLGXnfF+A//PlyUrx92+7z3N74Z74zw7onhA6kUUoDVDjqpWPRXb9Z5SVhBYgqGgWje1ZIY62L8ywxMge4wBQ0RreIGt3thLMR7/MhhrZG1FYcCZdTcw5AoHvHqm2aK21BKj5v5dF1m8PG0C6c/3SCagMWoRcVeXJWiwIEEsEVQ9r+loXiRb4JHxzCNGj++1mGsxK8chB5+IbvO5hnRwSDhHj9nlqHQRI0UoKRC6XFlSFPO9589PSoL/3vhT1EBqZlW9qyhece9RAlh8Dhlwep5RR20NFEGNdNM87EGoRDMhtT47GF95gXK82bjmM8e+WKQ8/a8SQIQw5jLOzsx2fF24DGVKE0eM07mYXDzgxOUu80MJjl8PuDTfQYVh9I6FOTg9XPUriKi7wwAE7F6cNKLnzs3Yt3+ENWU16bXGj2Z02qKuph30CxTBHhJrrzGj9Umsfcttl0szRIOorABVigMrQytBSSCu6Wid8H9uqApcNl3ZKFeUxi8vgpnNPqRL/prjAOg1FoDazfAVxwsoMMOGN/rDW3f0bYrtscr2na1uZFmXRBWuE8ydBCPIlQAiLToDlCUmoi0Ycp0x3S33RITaWg67w46ip/0Z9vIjRYp8KABjsXZMSUQNDW4CR4xnwkF0CUiDYZBFnzPwvo8rQqDl8Y4bU3dgEgkR4f+oTHfo16TR+RAYadjcDgf4w5Jm7E0efaHoa8JVs3y0NklU+6RfcfPEw094jAeiqg4HBzMpgvbIIJFE0Un3Hm7fF/yM0HD6X7Nv4ca4TRzUAF9DhSRMOR7r9Pdxp15LIGn9M0R2HGmZ21jrGt875YqF/q+5GfJkpB8feKe2dzO+ZlFF3F2KpTIjtHQLV2uZYoUzNiBRY+KTAZqABWwtF8ELUxnzJcHiZjpWOmYFk8bEhImloNycLE+mvQd5yjWLl0gFGOfaIwsQldIMA7sQWSNtcd4VuwmExIQmqY2H43pGmmOs0C0M2/ZFDGm/HLKwZhjBF4Q4HBrpMgSfEB6pDZ7Lyk/V9nS6vQQOSNA1srUeewT4D2f9aQfn4dJu9ym8Z7PSYIn+3eNHoMnYaKDMe+M/PEY2YPe4PO5BbrPJKIJDmHw7/h+1ASdyqTYsbXi7FZv0AY3g4LxbACZek1Iyz1l3uD/QaLjPA+9ZIrWo0gqDj6teW+e6DcWLMGxSS/T8bAxT6Lcs3l/QK4H89M1NJnjcwoerTqinGm+r41PJ0d9RH6bPGaIy/o5c2HmctE4I2yVriMLAhR2UszBC+irpxO7fKUIQok6prDiEqLWuFBg9UZTF1S4jubFT1pHb83qn072UOilIgKh6KkOC9GDBSuowju4N3Rqgw4/hNcbA2OlmGnRyXLOKxToAu4diwJFyVJL0JPAClm3yO4Fmk3fsAO/O8q7+GFaRVJhNYMOGInqtvkdI4eXyL1/MI+sFdh/WsitgKzcgHYr3CnqBeNcGcZgNuIGZU3vUbLcJFJWWzJxJVu1I3KAiaqn5RCoAMrdEH1PY1hR8zMCA7seGvCiEV5tgse5zscC2IFuxiO6pWowIlqGsgDiSnUoOIefweRmT0V8DqkATvnjTtyBo9iPgaHsByS67R3wL3vIoVlCvGagwcR0eh+C2vcovhEKYwqj2bgja9ud84nQeZ138Shvh24nSTcJvkxC6Rgd5uwz7uvh+lG3RKJodwjhgxY2lEACUMijN9QiYyJaw86HqwPpdRqRDYNjHFWQLhGZEm+P953l5UoE24oZDdBkCJb05kdB5jEL3Lo+mJGFX3moOFGsM7+vwcnHc8gFj41PAz/x9yM0l7HWkpETGorQYtFCqBa5ZR12BG275jNKreZtJPPEVG8KsrUdqsAVWwJirVtM5t7EG4qIv9dHPVb/HUaDbC2VD4V5jU3ZtsLbXfxcewQChZKpamdPQ6EkB8/HAswK57z2+a56pJaqFZYuUczUO4nJDqUO0oaiFQWL1eEBofKCWipKWS2VsFbwsmK5fxt1uUNZn6Eutl7w+lnUzCOObilp2ruFCVSPVvNUDiJLICgqKIU8w3Uy1PyMcNTxUIsiKFRNKS33pjS4QFfActmY0pEiHj2kDbBIJqc/GgqWqncK9TpwDR2EAm2C4gqtSof2DSrPIMqZdruuxWnX1rSredU6vChr795cwbr1oDePQNpBuMI8jJvtZ+w1RmSqUjcljwvSpeq/NeuPkf8/Ugiayy3JOlxD3trC1uqRaDS6ikYnTHaQONJRyb3Egx5DdY945ImvpmU8UmYQlEl+mqMgu39UlZEmQVkAvYPo7rV4fE383DMbtCViDVTMAylozetygECtQ6lY8wttEHb6W4yHlEjjy8MyKceyg/sG7K+AZkXzaX8Etw2FBaiKdgcQKdpmEWRoG5gUdAEEBVoW0L6BlHC/FpAUfNWzFXek2DfC82uHXq/AsgJlsQ5RsLbkROQyS6xTlBYsXLCCsVLBUhYsS0Uj00UqClYteIaKVdnkAwm0CppsoK2jvXgP/f3n6O+/C7x4ibc2oDXCFWyKcQO0M2of5oulUjIWDXrzOi/6EmmIZAR/yI6Inp/WVm1fl2pn1+oyEmS3814Wp5AiIBKQuKMSDGaLCCUxemYYTVx1w4UvWHgFmNA91bMqcCVrzKHdIuqJrI4kgbEK4U4ArYpGUWh7ZCLQ7jVbVXBZF9zV6roFEOVBqvp56VZQ2GrMhVSz81c4dAiLNum9J4WZocNZpy3SYxb2DqG1prowzhIA8oYequjdx5SWVbGIR2moXM0D7zyp+xmq7nDWcdJSSCylWgrRxHukK/reEWUbSqSm09wtVhEZ6dEgK/0cEjqh6fgEwOpgGQ8oYW65vlO9mUsmzLsjQUTAhXFX11G70oHqkHGRgkbVdPIRjeeRq24oD4e9yWo6eIvtsihTczErRZVLRWGzb6KpCmB2yOKAWHWgaKnVDdOhd7ZugD6LGo0X59dlGLUUaVsiAHVUr7kj8OZfUyMm078nvTWBSaPC1hzU8/WIELbJVDL9Ql2uAWhBWyKoOlLlCHP2yNDbFHBnk8tpjppd1khGZU9e70zezkYZrIHI9I+wyKJwfJZZoPic8Rubqz3zlTbsOWcArXkjpWXQpttjIUvDGUdOS106eN9B++b0EdQ56Y5OZz14ADFIGegE6g3IqO2MxR44MU2SsUxvAiZbiIAIqgFSziFox+Vl0WZaHzGUxBtNAdDRVburn6XJqWo8xJtAMGHtYlHyMmxapAy29Yl/DweYjdeyARS1qvGaNqJ5ikfni2dH9L2nnRD6WaTKAYSFGXcezFIvi0ULLRWAnT14hL1CoY29Lp1vAhlNReSbqDXJkybYIdZAjwnM1gGQF2OU0ek1am92d5JaWYKrr9cVzISlr26XuX5Vjk5kc5TYQnPWgiTUWzW9C7D1zeRIAbgWLHwJd2t2ajSaIdT1ggJga2bTS786dlFdNWRvZqAgKR6VWQBp6HK1rS6EvREelLAxoVf25oGCZTcJIF2x7w0P1+cANRA1fFwJFyE8aw1vEaOhQKjgCsqGOwxBgWAhRkHBowqaisfJWafrsgvkS8+hn3oArh37neE2LEDpTg9q9wAUuzY0UmglPD484P0vfAW0C8ozP3t/vxffRzKIECjuJZcIscYU0oxMjzGW47dwDhhmXxxaO2DO3NUDalNpGCahxv/CJTdkjzPYKYx0vpwhR3oDdHisU3idwZLgQPMCUNSlCTESnoYBhpgFaAti4J0pOWHmBEPsUGyqeOzAQ1fsbpgLjxxf55DpAcp4hkTF4czEiEtEQs+CeT0mYAzBt0OoIOcS81eXWHNGasqgyUAaUMtT5eMM2tAJFDvsx+EZKdZPvzV/uWmUSsnx7YiaOY/nNPcnH7h9jWnYd8bwaQzmDe5FCCVKDzMjinuHlwuppLx+TE/fPw9rvEGHvYiZn8Opgdh7PX1/vDfuoeOzPp7D805ffrqnT8cd3snAUykEQyhF/lp48Ubov88pDpXn+mVbdITRE9EhhL21FLYKA8FCQQ8ldESISf6WAIEnmsu9SH4i02An5gWdDDBXWCYldAYgaVrHsXLjwfOJIFDWlMr7+rNnYBbO88wzHtEnsZbW6dE6ZrpCUop3/PMfL/htDVSGQZCHKlKfpqiNWAI3xTxqxtJGAvyMiL9QL00pDR5aENomUThVXJ7k+sKVIvtthsA4/yExYpw2bjcEHAgYUZ+TAhP3PFyHjceIehoWjCl4YdSF08V/8jsRRTDkpJIAnlo0cyfNc0oYhbFH4VqChvt1rEns+4EGkVEKSIV2ps+ZqoZcPLGI3CdMNHr+xDyWpPCkzxCKBdZOSxGdSokiwo+e3CuNfV+wKJKsLi9VFMo6RY4db5EKhmLsjzQHG7w4vYqlNDlGyQWgYpHuhB62B7Q4jRUCFVP4V1E8u1zQVfHsuqKr4NoatDC0sHuPp/SGANM1HF10OJNEJaNiCzEqMRYqmZYdOpA4oKTbFXK1H92u4CagbvsYEbAszk2nAuuGwcYiMeD+4uQj6osYvCeP3ojA8KqPk6ihOCJ4QtCuGoVuEhQV0U+RhTAq2TrtOomSKzZDLRs0Hg6FKM4dwHlqjs6m4sgg60rKNEhLITLD0lPRdDiLIso1UsNDrwlHr2JELKTPRGPtNHl7Rk959GtEpYAIpJrlJeybU6MODGM0CpdDxXXDsQcjHmnaZ0I6w1TIec58OQ9PvSbSI+McxqIev4Lg30FGwXs1xuizIEyRiDE745dJA2yOo3DQxZX3DZnvelRGwPuv8Cvkdz5AjxoyNQgD+e/hQNbUTZyqEAXpY/JKiiLDHohhIubr49DYv4yYdueeAx2RdhXQntlSPoesnzfxcyDlbmDb8cZxl86HUYfYJqdsHV8cjxhRRrPjeAB1/sCoExTfzxHSuN95HycGHa8Fi4ZaKZkfvjxi+aiON72eXNJw2pZTNJTTg51Lk82Rim00epZ1cJAu9Mx4P6yshjxHsZcYYz/+PtLcXBtrfIBOL8QyxVp59+hZZ8+pxb7pNATnfX7LkDPnZycHn48D5eof5jRHlcYVPC1AbpUT71BNUEkBtOcVv7h/DPfFnW2zOEFEM/sZU01AVzF49PghGEDo+5iys48znDxoENy8BtEQQqGAcAJwaS/kd5E/CVzKTNc3+AkFp3Ta88hymmrjhU1tW8ZDdoTuGDxhLCgyTFGNJ3REEAa8zAHQJCpHwvV6pFNQYPNurYOKgKutc4GiiqAC0EPn2jHH8ZPu0IlCyLqFbjt075Z9onrIcoMe5xNra00AOvq2Q1vPkj397/8aYzbn3ptNam+WnyuSvMQbSkBad6LfUYlxVytG3RITmGJJtWiw6IWCKDRpqhEkogqM0O1bttzsqY5Z3DZ+bhxsyTxi20SeDKIkCK/bUBw9Rhxq3+hA602xMmvEFCwCFfPgsbc23SZhG96sWr1uDRXsILzQjnf3HV/aN3xl2/B837FlHRKdJKxd50NZ8hC6t70sue5mpEmG7x5yzjH0GyIyb+eJMFWRNdXOUVXABB4yJbOeAYI3vWaAxfYpgIWY+1GQBJofjR1SUMxjTxXl1gNxEA63AKgz4DMrtk9vdnzy+f0QJKMRBQ50p4B5PFPIT2v5Add53c7vAUMJnj97CxCbP5Ph3JPgO0fT3QLF5pRS4jhRHzD+aSOOwJk+eV5EBFoLYGtWwUxpNBnPZQdaDOCpy5LjEgcvQqF7fNygqth7H4bcYS6ZbTilVsLBklDsY/eeXho3mdZGJiAl5m/z4+k+viY3AYdxcQDgsUZMoGJ8oBZGZcayFBQm1FqzO00tjHWpWOqCy7KiloLKBeu6oiz2WlkXrOuKZV2xLPb6si5Q7eg9ui42yG7dF0lGrarzaSWN1NdIyWSvfxaGWtSMU0uVV4tzIPXaExFKDkCVh7HBAzSwBbFiph19okNyhT2UMnXFIQAFAGRtpXvvFpUk0z5R6CUfcA7VlAeL0bC0Oyuy1qHaLEqvb4B2i4BWB8PEUvWjXgsxLEIti367c4coDb2oc5QGx6TA18qgOqVDsUV/URlF3wGrMxU3CT6aVOzGwQCwnl6hdKbsyKUZ9wkqSKwla/Gpy3CBOXAqiAQoCpLq4IzdRUgNEHQaYGIDdFmg++51nqJ8vntH3fhjuKwHgcnSo6IIeaURSaMu0y0C1OqIgcRSJQos2k4Yy8KAMvSuZORa2E1lXa37Eq+464r61kfx1raDP/YS7z8+4K1Xr3DdNuxtR286+Kt6YqEaT+ESHSYLFAVdrd3QXWFUJnzkfsXbzy549mzF3d2Kuq4AAfu++ZwJ+4vn2F+8j/biHbQX7+H68jn2xyu27cFDVcNxSeBiRgxKFFRuXgy4A8Rgttot6oQwcaxU6L0XkH8u5IG9b/WbyPaec7nyLkE2qgppFnWy1gEKWozpYjUCib1JUaRA+5GfaNJAfUqVIQGneMF5MeXnQ/1X7NotMkwjwkoQxezzbHCAlUb0BAVXO6PsEcjV07PGgimaRxvrtmcDFwKs4Yfz5OCP7J1wewk6MV7WI5oVHqHGgGpHa0PXyuiQAC0iooSAyL01PI+A6MrrNXbZG86QW28y64E09JSZB5yBetOdAzyYOYbr3J7+ZviJdXdUVbSpBieLAL1ZuYNaTOZPXb9DW+i+L6xxlnUMMIxGugEgTFeUZFAd8Ef83r3+YADPThGAP5swdCOZT4bLWvJDUYtFBUaUT1e3kVytD5loJQ7YAwimdZ72HIqjwxBwcE6wydXnxLnPOemcu/3BXie0FLLA2W6OCZMvsa+znuirlYZuREdqIHZIU44Oj0paSMPaaaZQtbnxcALPo1S1/WtQrB9V/Av/DOHjHzEnp3T1Mhp+xlLI5BMRoFiWIgFNdadHRN6YqdN88DGn6zw/EYF4IO6j3RF8JfaGwGl/HclvjHF+KeWkMy8DiTUjEkeapAMgwf18Eim/FXke878nXXLYVyebLvmI19OKHfH3i8vhAUAGz2GoiqX9s9Vke/eV4r/4Ix3bu4o7EPa9g5rpWkROywQsYC+DYNGqhaxOtqrZsEKSaeOFrQaWlUtp1o2VZbLJoubhYbrOtzVrDRIPfcRoCpnOCeGnto3G2tpP1LGcL+1uvwUtqJqOLCZ6B40AYEbEzh9vAgOYvNmAqNo56DtIBZUrqCv2tsMFBnYRPGw7WkS/qj3k8uwORIzODBKL0i7MqAQsTFhhNe0KGFJMew2o36JaySK+g/6KydcChno0tTj/tgZlklFxkS3YYUFO0hVlrXj27C28enjAq5cvIb1jrRWXZcFaG7ADD++/eLKuH4brzbtSukAVhf8e6CLCSDt9R32T8xCHYKXwpgw+l6hqmDBn5qNeEO54/DEUN9cebo0hO0+c2dVgInk/mhQ4TDKG/F5O3HksiaCe3GtzGd8eubpGhB2ETYFX0vFKOl5Kx4MKHjF5Jp35RQ2xGKfNPwxOyiJ91rkCB49ZMr9bTHIaXyi7tk65YmNNZnDupP1kVF1YUzoPYCiqyLePnsDpDTy5Ur6PseRbZtkkSDF//QzypACPP0/c86cCx8b7N8aIoXt/wATO3zi8l6rv7du/0XVem1vg1wddPxUQ9ybPP95jPqFJHINe5j3BYAnQMwg7zpLJMnFFhjyNJgSCPSsEhHVfSs5kv/3cdonwajkAY8mHwuZAKOKaNdVT146/J6EZc57igHzc4dmPg3Ka+0GrpNNfH7TmCFaVa8buUbVGI2FskjvGKIuAj0ixqH105BVjQcb8wlOo3UL9p6I8BjxN6zgDvQNYx/QbWW/SIgVcoXDDchR/z0WylcrfwfMB960nxWVh2Hm987xp0pEZh2YIjXD34+4dFGCiab9d2RYBokaV/23v+fqIZtSEynRnBYZr1Bwh0cpAia3umwyvKqLOUxqlgwDI08hGekqsk6Zyj5knnHnDgdheT3Wz/3DiyjhK1DjI8efEBRShhdqYuTidVJfbNl/ydGrmChVG4YICgbDVwmARcBkNGCKakaJzc8iyW9PLjR1n1gnWlXYjzMIELeb5Lf4DhSnrhviCasmzowLc1wuwN3yUK/C4QtaKx1evsF+v2LZQICMq19bvYFOqpdB1EXBXXCqwFjIwe6moS0VZaoIxKgr1zrnt8QH7w0u0h5dojw/Q3rwL5XAlhoMxQCMiJH48sdAjfZxFNQEZ+TQWc/xLXU/JByKN+6GHDDqREA8e8ZeDiD0kB0AVSKcExamf+MpEe/m/JEVXjCZCCBAgznMYIq7g+axsPAF8cNwvDNikOcrSEaoRqQJQcfCsFjeWMI7kfEzirGKcpNn2H+s66MSQjePanzct92LanKwV7l9l11sVnPwv9zpl0VQWIwcewmc8DzM4QJndZ7THHgksAZC7czqWE2pGGQ3oNJ8asl3V18O6uZsNMj0/ppn6wu31GUsfz6LkT6ML3omuJ23/4FCn8al5H4Nbcnx3+o4SATyax5CcpO5kkB9qtMV4/QwCeqzDBliQtVIqKrk8Lm/HWh55T4z5/Arh+J0cxwSsZFScr9BE2hhxpQOQypmo5rrn4w9SBfjE24RPfZQBNd4Zds8TdfVkc5R02HOI5YxKZRrAj7GeiIKLIQT/oTGRYVTlUG+tR/wb0MgEPg/0uMSpI02gHVtUvWUxjEyG8ZUJJU19ZDgn8ERPikshMpzlGSGl9tls8DCXwfGvR+H7+EI4KiOVvDUCk5U6icCWoO+gZ+n9MC4imE4kONAFgIwOgwzemrNQOyMCGfTvQ1NVd9ZO9IChE+Qckk8rot7cuP/xnAez1NM+5OdlBGmcgxtUIuKWPLU5HOTH5ynUU8gDUHVi9Lmw6ygtlsXXqIXsUs2a6KkfBD3DQKrIv5hrvZmuPUXfTmvmotDuVyxbBApoM5pszZzK4VjOqLzDYRr7FfJIe0fbd0hr0Ga20fXh4enCfgiuNwbGukdZFDUknlV902AEzITCxnLECzkDRjBBrhRcWkaKBODMPaK03LukISzJIsqYp4i0iZFT1kvh2xFjVtHXFN+Z2SmSuRuaPNh6pFrNAlLcfIkg84wsZ1OqlSxSUwiG1roOQyDzfAJ4roqX0vH5fcd7veHLveEVKR4r46KTRysUjWBOsDSB4kpaCcOgGCi2+wE9hJdSKCYH2eFe82EczB034zoCYieBSeGVoewkAh3dPmI/x7dmxSI6hfDpvnQTYJnfi9dE+ulz0zd8T+P3666Dt+oGmHQEPeIzh08MAz1fp8P3c7w6FM3ZcFPAI6KmudJ0Rg6aw+3r1t68fm1OTP/0+Q+KVos1Or9/BiLj+KmGAmeGf3okxzb694dyasrkVGsDACISSI2KmjYUZVeynWb8+60DRIJdo7BDKAJwwW/CRaKQvgDSZjrAQaj2KDY6dNVJYAqOrZt1+nGB6YfvDLdopMN9wHVTTR1WoL9kn8oC+x4ZVuM3lUzTqkRYS0EtBYvXg2Cvc3IGVqOzjKJAaff0R4G2ht52i96ThmVUTUOkaWXoOWGkh/EE5Dv/iu45ya4dALJzFSk/Y0WJBpUYTcXeBpeWVGzNiBrprxadpmn89QZoAdAaWh9erwNAJmLt3xHHUHNtpHeoNGjfIW0D2g7qVldMZbdIGGlgT9GjyUoR15hJ3TAqBJB66L3RKEFBRQFi65bsjWxsvgSKVESY4kJU3AAIeQszEMMYcSX6TF+mSw9+PSunR7rjiSbJdzu16umecW7nWIxBpwA8alCdahaoWjtx1urRKwpGAXgFo6DSgtIUtQuWxwdIayjLilIqlvWCUhfUZUlZSGOgPoTJFXNS2mLUbIFKDrYz6mr0ta4GyvFOuELQpFuUGwjl7gJSRqEVRAVvlQVvd8H9tuPjDw/42MsXeHjvXWwvXuDFq1fY9x3Xxx2tCx5U0AXYBUZvvaOhWZ2iskFF8dEFeKsyPvJsxVtvXXB56x7rszvU+4vJ697Rrhuw73j4ypfw6stfxsMXP4f24gWobUaP6Hb+srOs6WeEMGhtH0itLpjHlCCAgKh1MhbVuaMqIiJzNL+ws2ZdzQhkD0rJH8ZpRHkBDCGLWOr7ZjpNRQJknQgN5L1LRxRvAPgLrFGGw8nO54znFGIUVov6V0FWq9LhCLSILEkeb3zHIkuCdlJ/iho0Qdbu5AQVP8PFj/fEcwqjFGCpVnQpIvO1dWTUna+rppzxNfSVHfa4nTcJenGjyd4qqY/N0cmmC5LXuXGdNSI9POmKfYLWfMXq+gEjiih1kRt6VJCFGZ5+br2uZpQ2kEbelYwtfKJ7rUnAUqLIOzgC6NLsPlzBjiIGT4rNYB26/yx9Z/naZPz7liZDcPvFgYSAcxSKXdpQUSb+AQKsbvKkE2Ok32U0racvazcaK2EQdk//JkIpFVKcb7PxyIgKStA8+FQ8a6L7AMiIgOq1zApcJwf59+FNeHWwuxKyw0q4tKn+GtH8M4NYT3llYZNJcyd1BRAdKY+6ICdtAlMaZmbYjnnGnpn947RPUS/W9386k4ED3drprP2MABdtnZ/KtpBnA9RLXOw19OOfOunCOr3n/NWL8h3sDDrfBz5nI7bkYUQQyOBV01c4wnCBBMRinyWfd0M2py0+foBp3T3CfAZ38hMuH+Z7ml7ljhcKWh4PiJpjbdut1le3WoC1RlM+Tlk8Q6a2aFZfWV1GoUzPdt1MJMprhCNG0h4by0VJg3k+YF3JJUteEIBByyKTgyB+u87X96cpf31vkLhN8GCx+UrvmcVisolHJKE7TiEmQ4WQz449kdbBDKy12plFgGJAU2BXRWsGkC2lgLiA6wIFoW2bRxybE2JRq+VeiccK6QT2Obhn+qoAVIFSUC4Xqw+3WcT8dd+xtR2Pj4+4Xh+wb4+o+zNo99TILqa3s9NnF1yvG1QEl2VBu+54/5138fbdHZ6BgHvg3c9/4cm6fhiuNwbGtKcoGMYYMGqJOQAGuPdVYGmGwf9mHQsTE/bUkTBwlcI76JqIqqcrGqIu8FBgN8ayFsvBoB6XSOSau1AOQIOHwv9krkmgx3eDWdlnAJo8VBJ5wVG/wZmywKJPdgDPpeOFdDzvDa9EsAEQtrmhdY+ciAXyo0ycxm1EWYRBSy7FyYk8unWlMTbbRMlQZ6E4lCpAMhXlvBbn+QLISJrRUj3QaGd0nhIailoIfYcVfUi+b1HddX4ehuoyRGASzzjM8/74Z2j6ZgosGn+fAZ4Pjpo6C8BBA7ewtwDRjOTIlcBJcGCs8M0ZTMr7/LwZnHodcPm6iLEPule8P0fHzL/PgNotcCyukYL79L3X6AWIczz+GWd58IgEmhBnLYB2zaLCUZNDxASraIsTn9/tYsVuu6jTL82jwCFqyP9OYOxQ+2Skx87rMGpHHak3AoQmdSP/TbfoC5EuOYwQQM3jjJluNI2oOG9psCAis0ZqYnbhpYgkG+c1hbp3uwtgrLDZmCJR0NpBeJp+fI6p4nhUWjL8+MxE38Z7QrsdwDq50pRg1+kcH//SIy2lwS/ztuee5f7OCiuAiH1OzTu076QBT6vtPbsBSm8WnRMROlPXw4geS1s6Rx2Gj0we0Yk/ijtYCCCJItHuIPLKxgE+2VDZ5aSMs5ZnTidKmZU9PzlEGDWnUjpiROyFBn3+iV903JrTZ0POjkeSdUTi6rWg1It6R7SXusgvqPUC5QXg1ZrOdGDhAu0N5HXvDBizgsxRVmCkngRwY3MPj22sCeDGPI2xWQYgWTqJePkD6dBK6GrF64HiZdEqgAJmA8bKcgFE8WxdoYXRGajSsPnBuF5t78puHbyttqF1ixLtFjlCsEL0wljLgnUpWNYFdbU057quWC4XcJSlkN3A6sdHtFcP6A8P0OsV7PpOBGEFD1FYKlREvQ3D2fccVng6UlSN34Q8nbY3a+aNqNHU79joM6I2ZAKaRzdhTv6gAmgbxn5yQyJ3KtCwo5FaxkR7FkGMKSOAyKMDQqcM3S9reQU7GDyJHNFJmRhiI3gmD3nk4gVCEY0nU9p9h6h4gXxLLwKMrtQjAPxRQwdIIRNCgsZ6x1AxydI49zjyUbuFAUgAktef9SD2c81e3y9kSkiWcbynMhzOowfvHMBVNlHhGAuAAvRasxi2yTuzmAgwsMxlk0TUrhCkW1Ht1JmcP2kosrFW8/rM+mLop3rTR378vg43mEOivraUsiNLNkzfG2xw4p2EbNigkQ4+7SvD5trzqwOMIUxRMsmjTo/CUcaGawGApxJHhJo7N0j8/E183T+lJAixE5IP+YlJBKqflxkUoUhfHoCDAmYbTnIkzsqoz4YsRaPewUgz7xdDd5m+E0BYrIP91jxDN6+g07QzZqBvEvsnnWGOHoR/fo56PH6HDv8lf26s2/iMHmTxtIqIc25k7SEiHoF1IoHxPZ31Ppomg8McfQqHK/6dNadzjjru/aRczLwA5/finpSgmB7eGwX0005E7D3Q0T1rgZLsQ3Ob7Q+yw+/iwPgBk3UEMd0/5kJZdmWsGyHTqBS51uIOkd698RHRAejNeZGdfxVzrhjgfwTHsqYYWTq1AqDenefZOiDmkYs0cs7SxahDlvrjXT9XQK2WaC2MHWSAmKpXwBv7ysTeZMOa4Fhwj4ChWMR6dVQM/jGyGOYtD8csA6Wi1ApwBfE+Sp6IYN837NuOfdux9gZx3jdsfN8vImsmQYTL5YLr4wO+9IUvoELRXzLw9QD2/ek4PgTXTwsYU5jSU0CoBShgsIqlo1Pue3ZlK4GSNjMcovgwgBSawbyGcRIEPjauMBs4xhide/Jd56BEJ1TeLhHr1mG1nAd4k2KR5nQQV/K6jyGtvcGa40qdQeM5/nkMMRQq+isVPKrgS63hRe/4YtuxgfAIts5VpYDlaq6e2cAl85pEEd7C4W08ztfA+1BQQ1E4sOETl4+pm/ITaDV795H8nt8rctABnb4DiITYHRE8A5N2AZjrOgzTAO4ijzw7+By8IKG4zwc4hE1MRg8ceSjQI71rCAkHXl8Dgr0OVLKvToLfBcUsHucRJJgRsnHEsR8lVoBTk9Ix/35dNNgMaP10IsZijrc+/7powfP3bn3/LMhugnd5o9cOLRX7IZzMM2kRQEdajrpCxjvYGbDNo0XdqB4+ZT6MS1XRg/6mfqgxNcUIUT4Dh/MojopIGFRHhcXDHMYiZEj1uM98LOeTE7/n9w51YGDKzCjbPinSao62wtZht7BHj80Amdc8YJ+fqEWKUWto+w7qAHuhcRQzWrpH35JGIX+dnmmjDYOwRGffKUKOMBkbh5RJj9igodCId+Odr0OEWq6Qhg3l4RaaY7HnOBgQYGYww5mHurWa94i7TzQg2YHS6qxJsx/tBlBYIXfJYu6Y9yVYlWu9KppjVbiMcv4ksQ5eg9OUP4uQscVmjEYEM4AVfGQaP+TJmTUllGBhBPPaxtn3M8gOup2Vu5Sfx2clL8hxHcE1BhDin0sFSKz2GYmBfqQeVVjB6z24rqB6h65k9XL3O6A3BIBZ6gouBXVZ89ki3esRTuQBpNJmqa2Swxp7Dy+FQFhqAaNC1oKOAmoMAaN100FEGaDFvN50AXPFcnmGBTAF9P4O5W7FVhn73YpSGY+Pj2AA27ZDe8fejFa6CPYAmkXBsqMI4a7e4X5dcXd3h8v9HZb7O6zP7nH37C2AC5QY0h/Qrxva8xdo77+P/uI55HpFEdi9BhFANSIpvL5PpaQFuzzF1fzaUHiUZWgwsY1O0wpNI2PGG5lM3tVSoCrYu8v9TJXzVO9SQVTM+z+aB7vuZ93hlMiiyvxchpGu05zGHzzG6RH85IXS1Rin8/tISNCYNSKKLYFceAYAnL/yKGoMWPBTrCczMv2lq9XCVBWUBaBSsCwGYloXdIGW6F6sbmR4xIBMvEmH7hLnOs5mGMDEwNBv6HBuRSylKDodqhdpjv/ZMtOUHmXzlTzMEx+JjmEuW0P+zKoKF+f5kc7j2RuiEcEZNGNdSYkIS/VI5cLW4KYrVBoaPF16ni+V3JdBr7O+Ml6bVL0nmhmmsQRYlYYlvDO63+yQP5J6wfRod1ATCFlCRTu6dHQddk3cO/gpA2gw/cOybnJmCebcUpFyHU2BRQDARCO54CBbXY8PuwrT/isxmC2yg/xQ2L38ngi9CpaFbP+xuXjkdwAJNixbT5nqaoUzf6QuYoS7RMmBqVlROOlAhEph6PuYxgpM+x1zmnXSwZciywA06PxAOydROcAin1OclVT7B8GftVrSmUBO+vGTV06fUTg1uNMoQByfV3x/6KiCA1CZZ9pqk43069AHj+eEJz42jyXXy2sEH87OPACM9Q+eMzS4QbvsNKJFLNCl+5i9lpaIgNbFZEDWYFZnOZz3PzjpSVGq8aPuTDiiwEax+mltIxsl1XK3D1pDF4sALygZIENEWWMtgN/KJqN6KSg1YrbGxUtFXexsL+slZSL3DtDu/Jo8G4AO/CfP8LxXeRbdzocCYrXGLku1qK3ecVXFDufZCtPvmbHtDU0V162PunEK3ClwUcJKoblpZivNMwrK4lJQ1gu4XoBawK2b49oL6G+PV2yPj9geH7FuG9beMmo8uoEWLlAm7F3AzHjr/hlePn+Ov/OjfwvPv/JlvPfJil/99Th0QP0wXW8MjBUq1haUGRWEBQDBmHsYqpErm14ZEOCd3YgI2nseMmYjGAYAxSiqriOF0pu3o6uYkeamWNQaC0PDwJz+tGMGzkG0dlhuCZ+4hvIwvhPwRXiVNbqgQZEuOljoLvW8ETYyL9ELFTwo4TkUr0hxhaUKiMLaPPvzwgNzGI0rG4VLCsNUrBwgZBcqIjrKDLgiQ844onDlDGBExJ6BYmwdrMIDcAMYiMgE+zen8DHGHIJ6Wjm1HGmBC9SQV74rIWCZh4kdAIdMtHTgd64UBr/W3Nfbu5gilI4M/3WRT/PvnHfUlzl8dn7C0/v5BwcxPHnvyR8nofX664M+9yYRZG96r7hH/P6pALTXvvcBBy6VPoWlwB1VgcMYwlDwOpEgBZrlUDqdjE5sw87QPDMJcqRhJPm5nCOQCpZ9KxS4UFQ07bFzVN1MqLn285rFjBLY/CDqHWsw1KDjp0Z9sON7RIRSLW3y7rKiVsayVCzLgsvl4oXDC8pqdYt4WUClWMF+L7hpTMULs6qg9w3Sm0WkYHi7QtAaCxrpE5buDYx6WsjzEEXRo1BuaHS2ZmaylImGyB0ChtUMA8hSeBRcInoNICUDLzT4IE3jU0vZLxYRVKutSakLSqkGIoZxN9W3SGC0dysO2y2VUvsOlQaopa5FpFLUXSM4P5ymnxFNGn9PUWli6SoWAcODw1DwbVvPMz0kIIXxnA88dPG5yUBIfMgdL3P9mCcyM0LywxigmdM6R0weGcX+yUMzyFIJWNxpIM7T1SLJuILLilJXlPVihWJBKCuDpFu0p8LqlHFBLYuNnQmhXtj5d56tMEDMHTNBuxKyJRR1nyF7ru+yrCba1wZRMoCue3FaqgAVKFUQV5SlmHGjQJWOdV2Aywq0O6yXO4gCl8tmaTJ7w1IZlacUwVJBpeL+2QWXdcX93R0ulzvUywV1vYDXFewppCJGh+3lI/bnL7G/eIX26gHUzQFoTjICecMFcj1Jp/1iiZAlHnuuXq8OMpycBAMAMdHfdB5SRgagUNjPvJ+DNDHZo/binEepCmBZqo2p2r8baUY7FRoRJDNJSwoASl0ijOkENWjQuAETyBIV6nVRyKNtavJRi1BrE9pHqiBPBVLAuyc44KHTOZlkSxQy1r0ZwNd7nvXkU0Sg6s0KvO6hqhUaT34TYSsOtAfolCf94MT0+ZIDeb727CBF6j/55cF34ntDdbfnHpy/qiM7gIaRXZlHuryvrxAZ2B0OVedPPYG1qIWj2cQqQY00sR2UozHV5JbB7g5qAsU37PM39BPKefjvmHgAI7EvwcOiAcJBAfVTpc7K/FlRAsVqeY6xhA4+aWWR9zbANUpz1R7BoYPO+ldOFKoGDsT4g3fnkgj8/Me58fsFAA9k7edYlwDYSp63IVPMphh7NPSXZAgHWRRyj+IzarpBdA+OfQx65Ki5xoSaAJ2NK+kahM99WfFrf9cDfsE3ML7rO56NMUyfiUicGD4B+K3/uwf8hR8VfPdvv8OnPzn42NkmCP0sdZvprBgzHKD1T35F8C//rgf8/M8wvvO33B/uEwEe9oihz8Z/572MgX7hXcUP/pUdf+3HBD/yYx0/9kXTTb/zt9zhF3zDTNnHi54ehNyX3oE/9AM7/s//1Y4f/5Li/gL8op9b8Rv/6Qu+/mcVz84asfkWrar4wb/S8Af/xIa/8eNmzH7T1xb8hl+14pf9Q0ssmz9Nh6NBMXiY866cddhUCEek4wlcIeiH2oAzHzO57vOZ641JSfo5nK3JdouzdbZFonsmQzP6MaPbTrUWgw+L1yY+X1w460kiIje9rFKZzi6rlUJSf020IFLoSYceNvPK2NXeGwiK4szmKg2P0vEgHT3ODgCIYpMdTeCBQ7Y+C4ALDBRbmVERYL05ICpcLvKIbiJvagOYfmSp8N3kMRTizbj2fbNGi146inXI42geQ8UaKKxLBVSxXTd8/id/Ag/vmyz48he++GRdPwzXmwNjXKyIm0caFA1GPAnyLln/wBR6HTn0UecLoagQoq0poKk8qGp2iwghGUW3Ecw+DCoMIWH6xdOqh8EcTehGWPdQ7G5dlIo+nCe6IgYXWgmMkXfCcbEWGV8MKBMaETYQXkDxQIqXEDwA2MhTv9xYIB1emuNAQiENQ3Kaiw4PXnhmiO2+QqFU6QABdCrySEeGGilw54ixGRxKI06jo5EFoOfYcqy5aPljjQN44gCmtAcyz5lOa9874JuuxOR6HGpHjd9P9jDZ8lPmGHN73WuHaKejNnn4E8CJkT4dx/kLOs3ldeP5oKiv83Wm4/nfbxJlNr/2NLrkhmL4U4zlyb1xXJfD04eE9e/bOZfsSjXUxTEHGk4zVfQbZ179bKnroJjmcRyjWdLjI7MSGqbDMOLy/tOYD3Of34i1H+rQze+d7zsrmPM783v5PkVtipk+7QzWYkW7L5cLaiEsC2NdK9Z1BXM1L9NaTLgvFVQKigNjAXCB3JMvLbtSstchoBixRkQWUhE2YCwinPxz/jsMjwzrd3V0BupnZdKn5ICNAWHGh0LptNfUI44gLuBDSQu9zBVu9tpepdQExmqtKHVxB8Q8tthbV/rE5FRvI5USsiPC3c1xoK7fhKKE9M7ZLYdn/QiMxfuRojXVWzmaVTmmhD7ohuyYaWeI5LwX5fPG53IfU6mfHz0p8vFDcCNEfSRzrMWInDDghO0lB18MHHMoIkhFYamSZQGXFXVZoVQAZlRY/aG99ZQPBOukGAo01KIYG3jwOz/DsKbnueZw5V08mid4TXQcrHWx9ZUOgQFjrVm3d+HFxgUDxnh1NUqApResfYGuF2jrWC8XiCjWy2qF1duO3hlLGWAj1wouFc/eumBdL7i/u8O63mFZ7yyVclkthZILqDdg72ivHrE9f4X95Svsrx5AvVvUgYZeNQCtMDgG7UzSkYf+EDVR4zwqIrJ/ogcMPprywQkl0koGQIysrzLAMcVc32RZzOEHFodDBmAwp34jdDKFR8NEahAORlD8O66RmuXgA5N111NLN2UawFjoKoNPmwAJ2iLAU0qcwnnUvqLghQhnp0DabkZCs7qXVChBDy4GoFjVdLb6LGrdMsWdyYd6TL6Xo3Mc0pAbtH7UVwiK4tGmg59JAhwzyDFfoQOWJ2+p66Sjs2KkjUZAq068fJRFsX+Ly+qQXT0iWqeU+vgfOYMKDSA55U3eFKolJZHfTqUcoNgAU+y/sW5Je4o0ZM/LkBwu9YQpRdXlB2N+ToAEDi46yDintsXwAWQKq63ZqD006yXSJM8aIdJeJ71bp+XRoQ8Hvc7PO8wJIbsGzQSZdJ/PEOuD5uf7zGcu5hG1KoU9skSC3yKjzKkQ6gQkpi4ESpsr5+P7Ew8d9prpLamfzJfal6JHD+V3xzELlzvPX4vvJp2MwHKa/h7LT0PvOclKBQ6AX9zkT/5ww3f+4Tl8dnp70t/nL82RoibTht4oovh3/+Mrvv+HG96+B37pzyt476Xiv/yhhh/8qw3f9R1v4ed9nWktkDGu7/6BDd/1vRsKA7/4mwqWQviv/uuG/+nvf8C/+S8p/nu/YvWpDr0l6CDOqAFJMmhlOqzDXvQGNiX0/glH0KANSj5Lc/45lRG9mvfE4f4hP2LvEqQ6AGN8rJc3lZawr43xPA25GYAu2Dooz+MtbM2+VEYNzFgqRnRvJpMvaaj4azEfsvR8hloEHgFXETxKxytp5oCIMkSq2PYdXYEuw+FViXBHjAsx1ih/BS9joR4pG4V/AXdOskfCOu/xTJH4rroO3PbNa7gHX3D9HZwymsiAMVQDxvZtw7tf/ALeX6zo/le++KWbNP/3+npjYAxeL0Hh6YyqYO1gNwiCyVm88PDQkysfpgRPt4PxSvY0wK6jXSlpyZx5EDz0UW0IFKHvRrgS3RGgwN5wvohmBi++hzIUHR0tXaO+g0GACqXJKE5gCDiyw2SrCB/pJoSmwHvouELxFe14VMUrEHayeihu34EFlppkg41BJ0sNR2scKqLhEQ9QIPsK0By6XXLsisEwbCo6vK4Y4Nc54C6M3For5ogxwBRM1eE55GROmvfMvZ47ABAAnQtzIpVw0y2H4jaPI9YlvjMDPrcFx3HO59ffBOwJhn747I2vBWBjfx/eyXkfQKYgmYPxfXv8P51rfsY8x58u0Pa6cdxat/MzgUlJwVANntzr8JorJApP/Rga0AGsdK/McVWGQnAGNhlDmZv3cQi8CVSLm87782Sz/dBGl7Qn7850cgN4n2994zrwgMOrofj4810AF5q6SsacQ9GsBUutuKwr1rXi/n7Bsq64XO4tXY2rdU1jAi0WjsXrCq4LllI8lUkBdW+RT7hCwKTe6WakU96ajfdFMX5HFl0QAH8GpaV2GrzAkCTmOmbvAjb4XNZkiYL9PNIOIAQSq6ViXkurWxMbVojBpWJdF6zLimW5oDrwUKs1KCg81vWgHHndBpMfArj8sygbBYrd3wwf9vk5DwhDRV2pJEG4CzXWy/cuvZhexJaoeHMa2Pec1gaYdiKy+ITiSGxxTgCQ1y7jNEKR4xmmU/DduMnxfD0lZKsjZO+FoucplTBFGEVBJGASKArAikWK1/1TYPLikstKYkblBUwVyt3LuXlETNRxIoCqVyOAesexSNlJlR2AeORfQ2u7dUnyYvUEtch08eQqUpTlgtKBUnz/u0efgYCqoCJg9gghGL0XAmopkGXFsqxQ6dD7O7RasJDXVOod5Ip5XRaUWnH/1ttY1wvunn0My+UOb3/so7g8e4bL3Z2ldew72osHbC8e8PILX8LjV97B9b330V8+oIaBbR1GAODkDdcEJrJQOuwMFmL0HunnmusZRuMwbnxriY5lKzjkZDODxa1WBoFKdQDIFX6X7V1MV1vqJZ/FGj/kgJoluw+zalxE8A681njB2tKzAxIyakj5OS5wjz0RiDULoltjo7i/p+hMjVcsymaQeg2jK/QeXzFB2jnmPOgKRMmPJo7VWzdOLu4sLJyOCCXvHBm86tDVzAFGnnXZoTOPGrpjrVKcwXm4c8gwdmQuvhzzSIDGz26kx2lEAAZ/IueTlDWuQvqNKLfgAfCSGQWiDapAc6O29Q51fZ4RQHEHQQwEnvTsSP3LiLH4TTFHoKgZzyqKciYYDN4XhP1EBwn9OV6DszOJtUTK3ogqigJlxF7ypFjUcQBgVpvZZaHaKi7e6XbcNPh4OMAHLDPO7lDOreZwJJINjYhP88t7T7QQclQ1nAfjvBMZ74p9juEF9+xeFzGeOUY5UmwjevDc2KdUM+BFDBSQSdYYwGBryH3aGD/DhdnVsiFwnqhnPt/gVUOFE/yOf2XB4wZ81ceGfhrzzbsN1NF4gCOrUc/2g3ToiAr3XxOIQoOPhp4TT0yeYq997acYv/5XrPh5X1fxD/1sxr//nz/gz/z1HlbFSc6fdOB5H/2l7/uzDd//ww1f9zMIv/e33uMTb9u3/sQPd/yOP/CI/+X//gF/8N96ZkC7I7w/9gXB7/s/bVgr8J3f8Qyf/Tlm9/3dLwh+83e+xO/5w4/4tm8u+Nqv4sR8daLfCDqRvltB+WblIGwfjUcHjUd9zUJsZ72Y3GrbPunps+1pgTdm84c+R7m2cW5SFw76lcHLwWRNqVRBYnJjTi994mhQ+35vu1W8P0mh1rtBDkRo0hNoy3NMBHFnICushAtMH7ZIawAkdm+aFhNqwJkqiKwyYRTdfwDwUgUvVCClmp7RG/auiMaA5gxRMIkBYyDcc8E9FyxsEaNdDJsRFJPftYBVwCpoqtZYQMWQnbYBXbBwQSVYSYveMloszuHgJ64jCaGLrcVyWfHs7bfx8Y9/HF/5wufw4sVLAAU/9EM/hA/j9ebAGA1GYYi/K5zqRsHp8EbYNQGelkJHRuRKUgRguarvazxxdPL0OkTU2bE2DTB5fG+kUp6jYaLQnRWms4MkOoXvhqA5yC59ygj8PwGU2QiN6e8Argq8guABgpfSsUGxq4l9jjoxLhtIxDsyzSL56C0LgTSMNM2C4MEIZq+pjZ8Oe2eCYhh5psxiWp+jwZ/G9sEbZa9HulqG0E/7O0dFpXJ3AC18pSeCGcJHpz06gQs0fgWY9kHg2Fk3ugm2nV4/fD/veUPLuvHdm2BJ0h18btPgboAnB0FzC1yZ7vm6SK/jc/Xm628yn1sRdPPnbt07VZLpK2PK435E8zsxXxh9TqqFRZAO+jMwINW/kaPvz+OpplsoRqrjewFMklqE8GsW4aBYxs1OatkBmLi1rPOqHW75OnI6nP/zvczQn/WrVAIT7BhvsBdArbWiLgvWuwvWZcXlsoLLYpEuUSvECnuAavVajhGV53ucDUzU05UmAyJZzNMxZ3rTFIWVQB4jlc+xopQ8g9x4HzXJ4CAOpkYwwSN8DFmx1yNySfJzMVR2Y7p6cdFSDSC0Lp3HwsLnvRggmUeHQe0ZJAbOCaBMANhT0waBUHRDO7i5p8NO015Oa3UodOwLPnjS63iYS400mMc88ltzyop/R6c1dVRguueIqnhyudEScnNsaPCBkKmU0WGmKisgBhSABN3+8YRWrGaJ1y0VnqK0R3SF1YvyemVqjWwspcPW2Roy2LwifbJ73bjeOpg8RTiFLgGutJsjzvcz5uXRgdY0QJM/mHE5yh/UWqC9QtbFXpfd6EcExetQ1cW6a96/9QzLekG9ewt1vcPl/h7r5YJaq+lJ+47+eEV7+YDt+Qtc33+O/vAI3XZL3SAyZ5mDCGaoWoHzpD9g8IvJyEXqdH6WJ9o4uyModAun2XAUtKjN6lEfTF7u173dIIKiOTDT/ZxP3n51vuJkwzr+noNI417GRwhzKt+BQkM/wehwJ/N3MYFusTapNelhDSIiuGAAYnF+zByZZLKGXIpCLpZKoDD6n0kMCSAQIupsFiYz+BYRdJEFoKErxRrRmE/wjH7SAw7RYvGMHPfgk8E/5vkZbSPTXMsMfnhKKHQG5DV1HMr9HzU+xd8zcJv8fecXNEGiCkQH4sgwIU/1mfUIjkdObGi+Ys9n+Rl/JC0QHWt2TzfLmr7J4/z5Eo08Jn4d++K5YxT2Ts7PI0om+ZVjnORP1vEDHT5Xwqms0/dwjJac1yB0szyHB1k2n3WM/dJgmZrOqKOVRrn2NK1NNKuwphCa59CeYylrUTLB9nKW3U/HzjRL8Pg1dOk8c9N3g56VgK/+hINyOr2PkIyTOzPpdkjL4yf08Op8BS+YR040vU6Dg6rrBUm6RPgV37rgV37r6lzgto4+JccCyXEmxTQjt4E/+CesdtN3/PMXfOqjnDbyr/rWgl/+LQU/8CMdf+pHGv7xzy5JM9/zpzZ0AX7tf2vFZ39OzVn+7K8i/Gv/7RXf+b0bvvv7N/wbv+YSmtdxvjG7aOIko6s8Q11Gw203r8c1dcRU5206yaEB/E/R3TLvB+VnmTjrViePjR8/41G+IyLGzrZI2sY+7pyLAsAxpdXmGMxBoHk/c+aRuo1/OrvRYGowq/FmdBQfBfmTYtABbARsAK7OOwsztEXjD5foPidiG/FCZD9sHZszNVMjYoy9BiKhiIGWrXcE1IbeQGrprwx4F8qe0WIhP1NvhOaYrWSBAYaXywXPnj0DFLhuVwDP8OM/8RO3SP3v+fXGwNi1N2sNrO6pEkEhRSXvCERIxR0Mrx/Gnm8bSsboZRTeqFBDmHmqde9HjAjKpkLbZ4ofFh+UBrEXkErWurh1ZXgmJkanEQ46IqYYkiFYFGFdsPRE0YhmIRBq0nV8f/f6Yc/V2rJ/RRoeVPDcO1uIC/vVjXdizdBiiKPwoQG6p11BWV8hoi2VyAxZLuZ59HRMOw32oYzSc4ET7Xx7axDt2Ft07TsbgkOJimtEdk2KNdmcs5aARwRSZL0qoB5PeBYieXBc4KuONUQwk1PhTQpJnaDJiFJLADD1ynEw89k67vXBNILpeTjS23j3NX8/nWaS6uEe81o/+UqCKOy09bror1vA2QdFib3uszPANr/2OmDu9uWL/9rPG21aBKf/GxM9ZaT00Rdp9B4wTAgR+1EiLJUwZZf4HGw84b1W7U7/USz6darH/FC/X3iLD2CEa4zzXfzouZ7jZ2J6W8fe/je5FDqJ5TDE5jFM665DfRUnpOhwVy8rSlnAvICKKRIaVl4p/lowNrixOta8sEdzsBkDhd1Q8uimjICARa0Vr+dFRMOo8roDc9kIW3JzLthnlzwDzsr8YxbppyLOpjXHz6VAxFpyd2robd47u0opWOqCu7t73N3d43K5x2W5w1IvXiYAo6OfryWi41gobWEQFXhNSeOj9jDOtTP5pFnPJTz1qUBSA6OgcgWzR75V9p+StR6ICFTY99MErUlSSlrP8wcgeaQbY3BjD9NHyVNTbQIKwOSPCI1IPueZBB7kFXR/7nQzjyNfCKXADwR7TQ44iOWpaJYaoYDXZLLRdEAbLHbL0hYB72QVCgeQwHhEM7MreqoAdYVAINoB7VBpEGno0tB7sw6RrUO6eP0jRVXvPNpMsW+9o+2C3mGyc9/RXT4TK0grJOtzMIoK1mJ7WFeGXBY0CKrskErY+RLkjrpYanNZV5Sl4nL/DHW54PLWx1GXO9w9uzfQTAV6fcS2Pcf2zgvs777A/uUvYf/KV4CHB3DbLHWDgV16suFSCKVygmLq3eCCz5Na4Wfw8CkOs8tJIPd1nCVKAySiAO0zTclJT0BkkZfksaWCsGdsna1YOzxyEmC1gv+kigIrGswCFLGUvgKMSLUAONy5aY2JjPcEwBnMi9gNL6Sq7kB4Tb5glDoAIzPe2PUn9nXwBkXi/K/EPTuCcwU4mY3JxVaylgJX8eyz3aJMBYroRtenpjGRyshcsCyrNZVQQfHA++DusQeR0kd+PI1vmoE2AyAavAiWCjl4BIXi7Xtc8gibBhr6n/NjNplrXN54nTqAQ934Z5HBEtJQW5YDLVkTBvbzbRRnLgcBzzIfmkCTS4gBTBIQaHvxdRfVWYPIi8so7h28MiP4J54SwiZY3dm5m/aC09Mo3E8W+RfymW2OCArsALrX/YWLCkU6mXPRpyvWbs6uMHkwGgcdDKLp19ARfG9DB/H52/74+pJzeh5VmRMCU7WGDh5hntFgrmsHRMOY6otOaxWDIgDWVJBAUWcp6yAjozwP2jVZJJ6oTvoU4dWj4j/8oxv+5A93vPtS8elPEv7FX7Lg1//ykunGMafv+H2P+As/Kvief/sOn/4UJ0D6S3/bC3z1Jwj/6W+/4D/+v3b8sb/Q8JNfUfzSby743b/xHiDgi18W/L7v2/Bn/lrHwwb8nJ9J+PW/YsFnv35QGE1/2RkMRXD8kEwOPIw6t2ksHfTmyWOrcgA/x0rad0OfTftLFT/xFcHf+bzgsgD/2LcsKHSsuferP1vxAz/S8ad/pOHbP7tk+vgP/lWLKP72z5a0J8lp+ds/W/Gd37vhT/+Vht/26+48upWm802gKLDtjZyGPeeAeG8ewVyw94YmVoOPiU0WicunmLodDj+j9ncCMbk+oatOdgHgEWk6YRImA7d98xW2e4ajICIzY52TZ5mEAa83iu8TYfGI9S7d16yDinXeFWJ4zJX91zGPAO+C5ygU2l0I55gMz+C1mhO/w/EFxQbFBqCCUJSyZx+q8/7UzRQLEe6p4K4UXErJUiRMxq8zxIji/KnXK5Xskl7F9ISFTWfo1yv6Zj9RAquLojfB3nZzel8uABE6WRrouq64f+sZ3v7oR8B1pMK+9957+DBebwyMNSfY7ghuh0URCEV3CFc8dNKp/Zrju4I7a0ImZDUxnFACF0q+AQDsYfku7JP/uxXKVI6C7XQFj4rfT973h1nxejIlbRYqNFD8c0qcurBWVexQbGRo7oODY48i2NV7s6kZIwH82L2B0axzcM6YikbBWsA85VFIMxUatdBQDFtlvhWmQ44D/9Wb6xGAyBkkCqR/vBZjSLHvW0DDJsp1H4LiKWBjc5pTlpAMKp+WXgBEcwZXymIMMe8wGcf2BdV9MNDzJkDS6d3DGEOh1sPin+87v/4Bt/YPKMZ+vG6MHwSOvXbkbwx2vdn97EPTHzfvf6a26Z5n2pr+k4Lt/KOhrJ6fMq9VaIJGUzNd63k4p3lOpJNnbr7mZgwxwtSF4hjPYPP8OL3x2nkWpyWn+XcoW/NzJjrUmMt8joMPRAFncu9ZhIDR9BkbQXL1GNM449PvvKcrzPHjXSfnVOtI8wxAe6yPHufoRkZ8JtMuU61X13UG+EeRfmfqvSkhrHmvuC9F6lUtKB41xqVk9FxwkwOQ5L9zLTXNC9sDNqNAvb4TAKhwKm0UEU4c70d+Dk3rpiAvSD8iLGKfh/FqrzPCYCMMr/zBCCEaym3QyQ06jjUNA8fMOo4JJ9EN+tPj4fDP5fbkQdDjxyZeHhZtrHUpbEWhvf5HNvNRcYN4UGJEi1utT+f4GTXjUcSTRLBxBSB0+nFjXiTmYAqedV+yrpGti3fN09FdEICSgMU0UekNVkPL1qcQQ9iBe8tVhBRCBwO9+P4w6rJguSwoi/3UZUFZIpKxuCdfob2hbzv2V49oDy/RH16iP7yCPD4CbQd1q0OSwS2EjMgshQB3slOQXfJG33uB0SmG8T/LdCP5wTeJps+DHeBy+RfvURjzfpZTKMPPrg+WJ66u4+8AP87RqWNvkXQXAEnWGsNYiGSNQYwJ7HHue/DbJFVHgKhErUUC9ZDHmmtjtYxG7ARCFwlenHxtnOc5TWdWMceU4sWJR3vN2OTzfo+I9MgoIZ159KixE/H3ccX7NA82eXHQgPMPJRBkYEYc/MhmGHzSjryvTeyjwrW0OXNE08NrdYbciavGPw+Mbx5xkI7T380mC9P8+Lywvk5ZI3i+nH6T3+Z9h9wwmrWerRYIGDzDAd5cEc3fBKcjOyWH2qkjCOC4/LNcDKfsrAenoySKbvsHDrIp7nVaRVA4oWEAbnxW45z4XkzfCmCcfP1QGNHdOuQOsjt9yK4bciYnQof55BpPr+Q7IftS37c57k3xP/oPHvHjXxb8wp9b0Jriz/1Nwf/2ezf8zZ8o+Hf+1cuBB4w1PvK4GNZv/482/MUfFfyCzxR849cQPvbMPvMTXxH8pt/ziC8/V3zNpwj/6Dcyvvie4nf+Hzb82l/21HQO0fdrftdLfO4dxe/9zXf4Rd9Yx5m0J85bhKMWOHjDWAc9T2Ne1Om/4/5/4yfMtv6GT7On7R6B4m/+WvvX3/xJyfs/f1B8/l270zd9TUQjaqrQX/0JxsffAj73juLlI3B/N40xju10BgYfm0c7dHBRcymQWGkOjhRyotxnY3URGDCiyHId8vN0WsHIbPPTSK4vyARI0jgqT+3d8duiY9lSPU/AGMHrZ6mnwcOd8aweLRb8MVwyocMEffNBL9RpFsEKqZiuF432uqqBnDzW+iDffFyREWA1NNnSvP3BGuvoWERSkQ9wjF1Tp4lobqh6d/Y+asnBdKgo8RSZLXOELTNbaZfLZcheWDrqh/F6Y2Dsse3wEl9YgQk4MhQRMMQQqihiYXmSHXRGlI9Kh6pYGB7Uat0QoXCddZdQ16EELHVB4QKQRWnt2+4fsIiluq5QbZB1xcNp3BrESeNQZQFgjEOhqmhe0JJqsTo4IYiYMqQYAFTMq6VCedgFglcKvEvkXSgVL2CF9ptDh6ywArmyQxjoDHQWAxdp8bDtWTL76qlFrEVYN5MVHC6OBy7VFq559wxRsYPk5ycNVv8SkRX1JGJPdxhC2AwFz+WWsUbB/GKtSvH6JUn8s1JElsKi6t1GjbF1jSizYE63lCDfq3zt6JnRKOrnkSvBYAhID16E+QgGYw8B9NMBx8RTd5+KbUz3OCsvMxhh4z185/ajc4Tz38G0f7rXDKadx3v+Pb//1MuHm/++dV8f7BPFKL4bKTK35k/T84OJhnECWNKadZuEg6hOMwps1yusI+BZDA8lLMFWDXq2n9s8+TzAW3ToaVnTFWck1iSNmun9CAu/tc/zWs2KzjBBNFMUlAbANKfaDfvIzm73CIS9NWz7bhE7fcFCBSV4NyidbZGmHsW4jcUKtDcHKFJyAsV5b7XIkFqLFbJfVtTo8lg9wqxYCHYAY7bHR1CTQmHMdIDqijpn3abodqdRP8rPc3EDtiwVKgSRAMh2lFLRWVDY07uWBeu64rJecLlcsK7WOXBZVxtb7JFrueJpd1kEeTJsCToMrSgXYIceKs2L9bvqosOBZL+irXXFUhZTpqin4TmoA57V53P0FCKdPajKbp6P7nfQES1jTiVOfquI4c60PpRZ0aglGQbYTLHH7+QYQ5mX0Dbn950Pi0VIi5+BpAULMQd37/4kAosK3L2Iq0B7BTyibyjHR1DQ0iysfpfRraVBdGkWLdZ3iOwQaUO2RbSG1y3rrRsQdd2w947HvlsqQReIRw6KdCjMKUilQNXSBiuvqFRQlgW8P4JLh1SxOqrVAkZM3Fqdu7pWrOsFtCygulgqMxfs+47WFR3dgCMStIdHbO+9gL7/AH3/Afu776A/fw59fGUpltoABS4XA+uUDXirdUGXjq6Khp4lGAbwaNvDZN1AM8U2o8Ptt2CA9Vm83x2apRaAgd6LZw0a6LHUahGc3SIDehejcwbqspiO5SknRS1FdgFjUUYVS/PIhLqZV7isiQ7WBIuAsoazxjOQqVoxVuOJTTrWO+NT3WukSG9O//D1Np5VakmrT5sZcXp1Gg1gAqGPwPUhRvfUlu4dJosDQAt7fSWxaLCoScUlUmuMNtLACf4OZNF+9XPNqijFomoLivF8T21REdPPPKpRFGhtdFwjJnAdciONmhiB11isvoYms8IwTCIw/mhUPRVg9s6GSp5sngoYltXStlprAAhLWVNd0zD+2M9VGsRxPie+hqhTOepOEim0j3vdUrOivACgrp8OlqakDu5a1FeCmQgZG3oVQbhbE4YOj5Ku6GI1eSI9UtVqDtVyQUBjaA3S9ix7yJfo/ubZIhoR9U/1TGaTh8WVftXB6wcoFvsTP/bdEqmNZOnOrSPpLdSY4qBhiXBhpYx807CXagUvJQHo7tEic2e8oNG4eu+AwrtMDz3F9DKCek3KzD5J8IoH7VMAq3bPv/x3BT/304zv/u33+PjbRgA/8WXgN3/XA/7In+v4Vd/a8O2fXQ1wmICUcJ7NxPH5dxVLBb77tz/Dz/p4TX1fSPC7v+cVvvxc8c9/24J/69etqB7t/P1/ueHf/o+GpRknJyr5pcbI5B24k43ANZ1Joh5tCw39yq9SCpYyjTlsY0XqKGqEYsdQFJ9/xxTbr/qYg0yErFEKAF/9cbvZT75jh4WZ8cV3TR5+5B54dkGCpglyEfBVH2e8+1LwuXc6vv7Tg7/Os4hBErleZlRr/LdLfjJs/N0bk1QyzlerAYmcKRa+OmS0z+AB0ESK+sl2EWiew0g5qNXkDPcIq0rGgfM1sAHXfAhYuALYD59bSkEpC1StJpd6DVLp5lAL+eRKnUepAYWqd2Blc6ASQYt3Jvb0RVGrS8lLcT1S0JuVaUKtWJ89Q2+C3joqTKY2wShr5fRXibCCcGG22sHFIpWti65hEtFFNNJUWRXLtBrF16CoonfBdr1i2zZs25aRzk069t5MHxVLxSRLF0z97O7+Hp/45CdRasXudWyWdX2y/h+G642BMS8360UDnQFyoLI6GC2QzC2+A39HQ0DEgZpoX8fH7DCKs2UdoZHhBQoWkkqJFdW4eR1SjrwjSdxFdRhkNhYblwlnYyqiAImZ3jIdFFL2gqqGfG9QPPjPVdWixHSwjoGDD8Zm52QIgjBCYnzkHx7RKW7UELy98WSMnA2RuNRQ3Ch3kcpPYUQR/OMVnAjTmurhE4ndpeLp3rHcb2dUoUiouFcpBHfsF+Xt8wkJMx8/Mg/DvMgOPgwrDNHtiuDMMtdaTzM4XvE5i3abvK6+fkNRfc33YxozEccLOZ1ctOlzAQbcvu8QOx889lv/nuktbva65yShxT8nYO1NQLFjiPcHPmSMbxL0MxYcYA9c2LmtYkp41B4AYaRFymGME/nE7VO5TsBdn2zY8Us3Lp342/lzw2DEoFuEonvrprNaRE9fptufxTS3OH/Hn6GEAWaMtt5RvUFJ7+aQEO5ee8iiY3HoWDvvoXuAxLsuqoIgfv50RHQQPM0nnm+LkAYjJsWQMK2J5ovjfLghrDiMxXwGXlS0qhvgHk0UEWowQ/YYlYbh3ABZFEhhS6eqZvxygvzDGDKeMDi2ec2iI6fXl5o46gG+T1CXMtVPNe6D5PFR49Kmrjgs/dgBjLiPjJOYnoWpps7gefGvA73qmJPRqiLrZugEVJJOz51p1XeeBlimszCD74nXkbHbWgFe8z4XkwMuRDMCHDBDmBkUOX0JdFnnWHAHBZ06Pamvj6UIOhimYs43aZB2NYCybdC+obcrZN/Q226plL1ZnZAugDRAPAWkW4pldGMlEZBY4x7RoZOERz3PXy42gbhY51cuYO4D9Pe1ZJiXnKSBvGGAEiDFOxhSATVXz7ShPVzR3n8Jef4AefGAfn2E7FYUlxx0VVeQ4UYu+UEyOameumqpxlYFnn2dp+hH/040eRj0SAkMhORHRvMZzbPXgYNSguuDr7tDbErlyyhwwMag7p0P9dDT0ibWkGNRAOpRcSvY7s3iw1HztPua2tnj5JFmeEQNFeuWHuD14KE0ZBP5eNWKKavaRmrwFiJLEQ7+0f00GN47PhM8kUZdNISu6xGMVvrFdZsJAJ5lMgFZWy2A74j6C+qaebGBaMPxmYBB/kxOHShqcR6K0O9HQyQztEPfc96lYZA5f1EbFQe38Y8G7Q+ZN+vzTiPxnABD4Do7j7mFTZv6U9w1HFH9NZpTysbJiUShZ00ASuxT/C/VhaFEEOC1M4f+koq9y32C0cxYKyv7IlHEPkEwcTk1ahSd03oPa/aE54ZECe5vzwxAI+U6EYgkn5c82HlDfGaYAOSArPH0iIougVCRAWZKeciGAzRG4jyGphXWPFe2trPjPfWGeV1TvxnX/+RfXPHJj470t5/9Mxi/8b+z4t/7niv+sx+wFMGkAd/AY7fpIdd+6z+74md9YgDdAPDjX+r4v//VjrfugH/jv3vBuox1+ZX/cMU//o9U/PG/0CaaGhT3D3yKsVbF/cqZ4hhvxj4NWTvJ8lBQ5/f9MxPrw2mrbV0prDHFgze3vFvmUzDGcX+xiby6xtoCD5t/Zz3pF5MVcu8YxqtrPNM+k9lciKPODkKXPAPq80jey9OYdWgbMffjPumgb3Y9xPWp/D2IBUEv5oj2vfeRZWRoRlUMOyeyHEazDRvXOeJ2PCU5o9G5R0yZukbwo2ZnmTX5k7pTx5pbzXqW5DrBy0aBjP91AZoSNrVAAVKgBPA2r5Wag5QBLKpYCFZbjAykbe4QM5kHL2VBWYPNdDWkThH6tBywE7UaY9sOtGYOowjKiZ3SsR1WYUFRasXl7uINSmIVj1F4H5brpwGMwVL2moXJFd8MKZ6CCMEFFrK3UoVCcZVuh8SjlBheIE8qVKPNp84k4X93dDSQrgAKtHUQCRYyr38ptnGmu3WIGJJLNxaZSfwz7rkPNCkUjdDVjIsDhdAvNlfu8DQKYCegk3e1AGNhq4vygIZX6HgHihcQPAehkWQ3vKIB3gwS6HAAAEDVAlJC5wVCjOIFC4PJMSTDm9VbmlOp5iEtlpaxt1dGmMlA4IeFrRNVKPTzuiwLSAjUeVJ8xPOyHYDwOhpzcMFQxmynrMg0ZRh9CFsuBdH1Sfy+6NF1NDy0Q1DamR6RhQjlyJmXr4ArF+5pdWHeejeveLf6KqjVGaV1O9tbGykZk8SZ/+IUMKnHDUGOaDBRDt+3seuTuwHI2lRzceGcK45gzvlpBxYcCtZ0kwxhPxjd01zSox93GxEwqajGveYqcM4kYwCvizo7vxYpUKPTjh7eNxqaDYOhOA4lt5tnnT08mQK4jvUUyLabcOFiue0yFLyYTU6QQqRieKRHzjKgQ1GfucZxrzTbTifwT5PH79b655of1y893/HcVKZmdWyot7Oxch5cAFMW8WGgVaXq0UcFpXgBTRE8Pl4BUtxvC4gI1Y1XYo9qAqPwCoJ1uPHWv4ioM+0btL9ChmbDPEgrKgoICwRZScj3Mrzv7AI5atF42Z6ndEQAex2eoIsqsR7WJkXhXYSKGQ5FO9A8oqAz4KOKotcM85ZVVkgR1MVT2S4FdFlQ7i8odyvKpaKuBXUhLFRGVFfuhsCKuTcUbCjYYYUEukcNmwyrYZQWI1opFh2iBdYlU9xIUgWjAej2GgGKPfmOowi+hmLPUjVeTQyi6ophSVlJbGeFtSAiaCgYQMjpPOdGaeKGNHPIZZONGdXqXSuNQslBvBUghlJx+jfZSui5U/ZYr+lFDGA3uasMkhUkl+w0ScXuJ9GlT8lag7ss0LabntAZTMWooARTiPhgr9+haiGgItD9FaRd0a/vo7cN2l6gtx2Pr15am/Hr1bsqNfR98/bju0VZ7vZ73zZI36DbS0C9B6sUKIqBfXBgmAiLByhRMfOtKYGWCyoYZVN0KWB9hEpHdQdRUQFLA+1XrwMKdLbemH2rgDAWZkvhu+6QvUGuG64vH3B9+Qqy7dC9G2inhAUVSopOPUETwOq6BHhSSzGHX/e9KRXSO/ZtQ2XFwgKlBot/bx5BU2H1wu4AZY+0sf0VdQ+xrmAwLusCVWTdEREDBGtlMCtqUS8Gr1abhQiPfsRwtXGvZQGI0VSxs2DnnsZMLQRRxi4EKgAtwH1d8Snc48ICrY9QYggR6v1itNGuoF6M7qhhKRt639Dk0WmbcXe5gEHWqcs5sopAWwdXRqFiXS2Z8bh6/Rp22V5rNvPIgtNsEYnsakhdHLbs3eVl6BGK3q0LW2tWk2eJyNDiRqWIldpg9q6hTmtEWbuRDLew4s/BslzeFDf8os7Z3g1oNiBmAvNIEDGv9xcbw7Zdoc7pulrR/JDlC7l+54Z/93pBe9tRQKhgj/Ch1EUtHWik7/S2pebDDFAlixoVcRlJRqdEoCW6vcGiQHuHdOO9WedytQg0etxu6iqhzBIsesymbRyxpcNesv5lAFXdo+3abrzJOiwTSq2wwLFuAH4XYDceuK53Ft3SS/Ldwgv4vmLbd0jvqNVksnRDJS6XCwCL4ItIjFJK1j9SVXSxbJnUUSdEKQz5SHW87hugQF2XtHeEbLalerSap3CVaIAAd8Oo14CkguhgSSigbgAZOb2pEmoR7xjov722H5jNziBCbcUjcrcgB1/jERVIRVGh/nokDIyIuNDXPvaM8I99ywUEYN93k30M/NO/aMG/9z1X/PDfMSdGxL0HJVSPmul91LEiAn7Vt1ZLM4NmZPgP/S2zKX/Zzyv4+FsB8FKqmP/ULzBgzGzhIC/73O/9jouf4YoAVi2TZ9g80bhijgRVUQv7mUlXTRSH3QP1IBXXMyPCP8EbOgKIJgYiq8XDUqazwRCAyhMgLn+EYPYKUnUmJRREBPvIqKlkMNJCFUupTlPRzdv1IjXdSamCSnWdCEmHqmRBDZF2rd10ABUIdXdGWBSmtObOMHOaVbfPCrysgcKdTkgwd2cAJKAiUOpu61odzsIVhArtXvdRGpoKdu3guYO9X3sXbH03/rRWywZrDYQC1mIOElH0vgGkqHd2Dq/bBoXdtxJhLeSNCjqEqjH45YIowiuqeGwNL5vgHWVcd0F5bKhqvHhbKhqrRaNC0XBFVeDtBrx9WfHWavXFFjDabs9ZakVRQFkgRF6XT4BuEWOqHSutUGZsvr87MZTZ6Lo19HffA14+oFx34Fm30hOeqbJ43bfdqAcbA8uzFR//2Efw0fsLni/GF2U75/h9OK43BsYKkxVBJUZFpLa4IcOmnPFklJOxUVf4Kb0I5IIF3r9YxTzKEko8mUei1MXCh6kcPGfjv0AwzYjUuBXdEnazugBUr1EFwuS5dqbhDHsU7fZ7kIcaw0NjYe91grU2JfW6mopd2kBONcwKP+wh0eKZqZgMD19EOlHmVNs84dERehAW9mO8b6y7cviwJ3DA1ylM7xGqGqktx3ShXEka63321s9GPR13Je+h0Glf3Lim4nMY+xL/njdOHa2Zg49Hi/YyvK5EHsHnXU28Za4SWfgnhbf4eCkw6HJ+9wCeDcFlDQfCsB9Cbnwt/m37bE+U6Tu+dk/JdHrk6QMTbR9SJBOUuXEzEOYNHCs8bhjexOmNp3/fnNvrLj39Hopbek8xy9zpTEeuuwuzLiPkOucwh+l7AfQ5fXE80UehDtD4fe3nOLk5QjAH56/HegcQNiujoTzawRt7N5H58QxNYxr3wHH9A3jLsZ3XF8kjIsW7FLYfL3hbS7EulJ7WWErBsq4Wnh7NPKZBmdJm32UvnI8onK8GOCTYnui173AA156eMJ/HEXkVE5r/4Vwq15qTKA50kikdUbeseJSsSRZLL/TUIQ75okPexP28WLDVRy/mVKjFu296MfcYDx152tR5AVagwqOSLH548PO53p0bc/GyeebCeWAygB2gtUYDYaCGWLrFpYDU9Ca+D0IaTbd4w6EOXhBfyjR3YNCoBxf0EGchxxK0rOO58XeuexyyeBzJ+B5cbvGoGRZpxcGAj7zC7+FeyMaCWtz96vNSVk+DVE+D9Kiv3iHdQK2+Xx0gu6K3HfvjFdIa2rYZMNatmL7VzDBArLXdUiFac/SQjj8xPvIoC2YQV1iX1wUGWFagmCylWlF6BS8V0A408yyjd2j3Dn3DTDMj/cqWqkXFPrvtkN08tNvDA/bHR2gXkCux5HRgBlNHqFdpbHlK3NAZBi+BOh/hCuZ62DsJWYHgnR4dEmCxF863aL2Q1K5jOZ9gp++IYkLs2Rx5hsErkxr8PCJ4Cse5GvQRKSAkMScYP3JgSSGwEK9Rb0uPT3F9JCLcZh5nxoFrVF7WzwAEq+c2ouTTiTA5T7jwqIdFQy9DrqWNYKTK+TlWO4MZPRTfY7L0TB3gXZw566KGsRbJJhRcjceJ/ztS1Ydm6HzAU1oJFpkdBr05r8JIHc8e0WbBT0wuFU9952l+QxeN/+X0/f6E4Z0+Rc6mvoscb0Zupf47HGmY5MD5GlF6yEiu0AsLCBF5Kt7AIvYlAAlUj3466R3kn0OkDiFoaoq890Vil0cFI76evSEROW2QRqoTZ9pi0GzU5jtUI0mt/vga09iDANBYGeoNcgxQUdelcpRpA9hXBk93MrQ9lMEnMlrWQZJoDmb6+LTXhAO9HCPU9fDv+ZxbQMOY4Kc/SdNcfT2I8NFnhI/cA88fgPcfgE+8fSKA6dmxwZ94m7DW0OqMHhTAF99XfxZP74z7fPpTgwBm3d6XfsixeOY0m8FPMdJP4WPKM0V5b/L0z7C78spoXSCagxABb93Zd6+R+TcKSUFBePTX37p45hAT3o7vbDrSaf1cxh5GVNlbl8N2zEub53nEOB4PSuhBUAVJR0a5aqzN0Nlt6JPsVZtzbwZSZffISfc6yI5QSwBL4wegHu1/uOKMSuh59rdIg0XP96ylNV8sADXjqRw2Z62AsmmIFiCPWpZsQChqaZ4Eq0XK5LxIjI9TsQFHOQCLaVZsIrhqx2Nv2FwOFI+cC14f2XjM3o1SKRvTcO4G5X+zfhqzdfMWARVCQ4d2yvVkzFFzCngprN56BijMusVY3aOsqKViuVysxEMxYCyjTz9k1xsDYwsTFiVcCrDA+T+bglCoAGCUbgKGnYgXN7KGvjzSbyjQb1d++2Yew1KtffmyVigs3YeAFNoUGpcGA0cy9ZvA2IRoq0bb4bFZVt/MwLdajC1urcGOSBhpjAWubTqxNCiaKjZW7GoxCk0a9r2b3zwPKUZx6omx2dtuWNIoFRpduZCjjjcstTTCrEETMMDsaT7BRD2eS81Dq6LmSZdQxOEdOMlzjO3gx16oPzwN1SdKxpAwk5o2DoQqune8sjBKHARv8Tzy3rsJ5kmpDDrBNMc4dEzktUk4O+AxE0q1veUaoGR4vYxeDIAzo/Zwaahar7noOC/nwT6eUFbo9JWUhAcp9vq0uluPHdGMT+EVDEZ+ExSz7xyBysObcMl9HuL49unFobCMuTz9PQdDz4qz/ZSJjlKBGE+wH7WUkN7t/EW9BxVX1h2kGvU1xp580BWKyLxecfbHHrtymUoOHfeMQ6QgjvX8R84rjNHbOzOmOv7x5hc56FTIoqdqZSxL8d9rFrdclgX39/eo/u9aB/hhkyUABjYxFyx1BdeKpVr6gekHlJ2MMp1G1Qvdm4IBmAEYKYlWyL5OqY0Zr45UbChe80gA+LiIHQzzeoxZ54Fh3e+K10q03SIQhAUg8a5shLnKRzgdDLRjlMXuw8uKWi/mePGuaIO2KdzUdhdPcSMHAqKzocoOaABjNML7XfkhitSTyFiLwv7xETdkHUALwwikaQgdKWMYgcH70xg5nM3QBoEA846OiUHfEVXAvraRyo95Pfx8iK8Be1HVTHeEjtpzU0epIctiSygVTGWx/ikAlLvbsDzOuyqErS6VilokMBREzTRNd6giapVFbQwHxLTt6PsD+v6Adn2Bvm/YXr5Ebzu2V688Smz3emMWNaZdJmCs5W8itfUJrcVpNzrrlsoGPNSLA2MXABXQAlmsnlq5LAAplu0CYQW1K3RXaNusy6UDcaaM21lrVwUEaNbCDdia1TfrHY+Pj7her6lnLT6uslTTATwiI4y/rDmahtEw6i0qg8G8oGAFY4UVQTODhbSje/WDrm2isw6Et53heprLKrWIHvgJCJAngZ9uRlwUG1an4bCPJA1yBx2LNRCoYAOIlMBic5IuEPZodP98LQWVGXWpMK1shxJDo67Soean6bFWo9DSMQPksrPTc9/DAXdhj9QMeveIha4RLamozBmVEbIPAJRL1iuMPTrIVt8kJs4xAeFUNYAshk+h00AhrbuOh2EJivGDZfUufWo1b1iGrDM9ASCyTI9wOO17BwEo1bsHk/MxRJpN6I6DTwV4tlSLnIjUaBCl7J3rmBGZUT6AH5hhFvhkGOcx1mnfojMwYIBlRNAF6BpR8Ocruya7cT6cKRbF12VHa9a53e6xAqgmH8lkLUSdd8gATt2GKITskF08Rb3rPOcwEEs62CGKxY1E7cMRw6DMtPGPAQqPwpn1mTSGfB+M1wIjInBOISQuoLKM+qeZUTLWbOhWLktpnBUma8RmdoJFzqYMq+M5ksa0675wuRVm0UmnjHEmIBypBHOK/6zTum4W2Qol5jN9MqOfx7cQBBwvX84WcMjp6Su48XfCPjSc80G6oSMeRjy/qJpNXPyR/lxKEzPPletX08QPPMzkKiUv4sIO5gFffE8neyVOEuHz79m/P/1Jqw0LML7mU3a79x+AbSfcX6YJ+J9ffM9o5Gs+yZkFALexQJTpc6HFHexdl1cGclLK9gC141MCATobPw11zFOzDUACtr2lLUds3ZczN9Ixh1jEKKfZNkt7LWU8LsDO9Dl6tha8JmYAY2Bksfj5qh3o1w4QYVkZKAxZKxqAqyj2YumPn7xccFcYLx8e0ZoBSsyEu8U6hjLESoPsmuOqFoKOTS1j4EEaXvYdz9sVD9KxA959kjy4iEAoMGc1sICwqtVGW8iyO8yPZdH/UT5lKRYFJp59BphODbJyUkoOoDntiZiu1FtD23cDxzKgBhNPcvr15zERlvWC+2fPcLncoS6WlxtdPT9s15sDY0RYYGkD1jhds56Deb5NaLIakgoA8BDPHmBU3m1S/t04gHtSal2w1IplWbF3C81FLrpkCKkxiJ4CAdAhWKZrrsvAYcg684u6Mln0kewkz+1O7bOKUI/dZkSD4kqKB7EWqlZXzA9iIPQh/BCMadw3GKgRlNfGQCCsYUxFyK19KyLnCg9lE4gQXRcEXhDX7ktuOIS+RGPt0/s6sawA7/yBxVtC18nTGTMI0O0se5KBTJ6yDN1NZF4m5TLqfUwG3LT8005CAXSVTNkTWNHefI6jpGEXGiB2Bt2ma+gQ9s8ZYZkASoztPN2LcpBnIR9W8Ose/f/RRfFcwuseEGt+G1jzd7I40XlO8Zgh/M+g3jlNMIyC4Wk+/hwVlMl4BrJrSihFre1pIAGa3p75ecfnH+99Hqs9f6LhUH5ij89zocnTmxblRM/T+G8Chrh9vR6KPO5TqmauwKkOXgEgMKUpFWbwsFD+l2qFt5dlNSOL2Q1YczaoBChVDCDzFHFTFNywiZpaXvvFFGDnQ2GRRDRUJOKEfjJvfFrquWhIUCxAI0+tikYa7JENqgHclKQPtyjA3KFqhXLH3tn9icnriVWwmgeNqaIsFyzZIGCxGlDJp2e6dr4sHRLF2/N397WZIzDGf839I8lfIirYfYoWxQI1YIyGsROGg03x/L+4l/M4kqzFlOd0OmTmlA3NVAflTQdPx9DHWY29IZqM+xNgpiNSwP5OVOfpGYiUTLK/Vbobv6HQAV7owsFQ61Kl5IXzveYX8QYVQlGv21L8zPRu6TvNaonJfkW/GjC2Pz6g71fsr16h7RZt1XtD3zZIj4L83RRiTwXqIZO6OepQZvDWS8HHYpVqmnZZLWqsLDBKc3CJBLQuICjquqCjQwt5YFsH9gZ53KG7WJpZgFCPG6CK6sXVuXufUDWFV4gy4kXVEx97OLe6p4kVj2pycJ+TimzdUxvxaKxOkKaermy0yhBQRs+EgapBxc5/1NKbmQ3cCznuxnZXgrWGN4qIFDE49NCX6lFvbjB5ehWT13AVeG03zc5cxh+s2l9GqToAruQgvrQk8hgjqKIy0MRKLwS4YnstubfMZNFBVMCVwAUgNibM8AgKp3mJ9EY/O5FeONdYiwMhvo4imrpo6HIZcRb66qkEQziGI1MDQOqjed4PlnvIO3Hj0Nb8ENXuvzMyzeWhdAP5WDn5adRpNL0bYNGhO/m4h3Zp62WygJDd2QK0c55lxbmR8tbKeARNGr8RN7ZmHYDiM2SGYID8kiUqjsZZfi8iD50vKhDeUxhia88IsAVxvgLEcP5mvGJeP+eRQAJ7yW+jyYeNOPUjJaRtU0pJ+yaGzWyRHrOuo2QpsQRkiYfI9Oiio06YX+lwCbWaDAAskU+KiLo9pu8FB2eOYvwhWx2MQAC7k2wCJT04Tg0z8B30jqhOp+the5k9pWqNrjjp6OkVU/vcOwG5+ev++8Wj4vmD1db6yDM6yMbxuZDZ0/dp6FwR1f0zPsr+LDUgwWVYfOvz702pdalrI9c1Pqhx5jKTynTzEV0a+8LeYGqycV9zuZk66eXqdM0oTPjmrzOz/m/9pGDvYk0Dkp8Q/tr/y+pYfuPXWBVAguJjzwhf/QnC595R/Nc/3vHzv8Ea3bE/8HPvCN59CXz6E4SP3Y8dmjTnsRFu00o0p4vyQH4WLHBmytRAyA3n9TDglRBwl+la1SP8C3tJg6BDHlkFccMByoaeQ6m/Rv1CAB69Bi8J4I4+P6Pk0XRcCUtRnIvv18sF+509UmsBCkEre9H9jsIFlQvQvbEfKrgwFk9Vp6X4+fXSDEQodbF5NAWou54DXDFFjEHROfQ7d2gkrZt8YiLcl4L7suCuLKhkK1a4IBzjIAKXBcqEzsX2h4FOUU/Qdiaiag0INQdLbzv27eoR9s33dgLXXY/N6FNY85X7t9/Cclmtsc3Y/g/d9cbA2OpMbvGUSqtMJe4QDuNsmAWmRDA6AhkOYGcwCHvNsedizHItC5a6Yqkrum4DGDPtKGvIOOqBKG5MGAdvviI02QTS8DAglBgaOfn+MophuMNIBKGSqbxChE5Wc2xTxQMBVwU2MVoWYAj/GMRUjTJSIQnj0IZgCIOEKOpymAc01xfjnvFa1gVTRbbtFidnVViXNu/oBxPOaZQ6A2AyQ3msjS1E8WdHDv0MEvTue4/J3A8FNhSgsOhPoNEMOgzP6wiyp8NxGZ4xgaXZCSkgHUULegKE4xCGAqY6h90fhWTsx2GfTnQTHwnDYPL9xYyneQ2FTVWH5/M1R/9No8dee4XGc0N+KoLOngxz2kMgO4+lKuRnIMYcv2bgIB4/zSuFvMb5H2kgkzk2fX4eq4K4opQ10xyiG13hoZgOes8Z5kheu0Tx1DhsmNY9lQq4IB/KyBlIfZq++vqtzRTV2UZx3jMrAccVOG5Tgjv+/rBlzHCImjsjdZFHymCxyK1aLYVyXS5poIAKRL32lRKg1veNo0i4r2+muUm3/cz6MyPtyFIbo2fchIY5KBW1CGkSq8f9IgfFolNURLW5sROGqlUvA3hOfTRuwNxdmLdJ8QqPsylLXIoBY8RQrqjLxX7qYhFuPobgYmPrHRjz5gNncMzqjsnEP2KeYYWE0Rf77x0VnemougeUhhFo11By5vOTiEDKP7L6ZdOZzb/i3GhwTRz01ngMyOggcav43wykTEBZUmSXMQ5IlkM4gGPq/IQ7RnqmRT3Bn6FyNMhMb7CaQdIVKg3dI6uYNwcUvbZkFE2UDvQGbTtkv0L2R/TtEW17wH59QNsesb18ibY3XB8HMKYOuImnTgWj11DmnJYkaJTsrFgJCD+fZQGVAiqXAYxRAGNWR46WBQygXBYQGsQ7jEnv0L1BH3bIJlCrqmsgwONLo/Bl9Rp9PGorkqVYpVxyQKF1r3unDaRW5YmMDFM2RR0hmWSk/YfROrA3wcoWRVnZUsuI9wMIYDdTP2cW4RP0m/vu9w91jNrY497FwTGrFyMRYhMOwDDi2PTC0CcyCleHnC3OiwLMYwduVKM5h0U6ErEDXNVqhrWG1ijreok0qzFTqvMOOO+o4GLAWMzfagTCQZhB+6oK5gKUkuntcaYPmQ2qKZ+JLCqoTOs3IiEcQMEcpZUMBQg928+o4VWTjJt0Eeuias83HS+rAUK1G8+Nsw644zLjyZKfIrpnkp912+yDfAzdP/PuCJkqNHjjJCMCcAiWEnq6d7SDR4vPEtKAleKyacj06OoWxtz5miOnbDRxBiSjx5jJM0WGQ7pH2GRkbsVcXKylPRPr7o8Wt1dS3mtwaKNNcdohr/vZkjdabc6llmyaE2mR1R1JI2qe0bT5jgbvt7lESlyODx6NWMuQbWRR4LOACG2QCdkF2ZiWR4mR02JEpIGcRken2LCv4GmAUWcqo9gi5dllmnpqJ8+1VWcdarIj3n0J/Jm/3vBt/2A9fOCP/j8s1+9bv97qrIaVMy7btwCWYjNSJUxHMeEXfKYCuOIH/2rDy8cA2obu+Mf+/KiNRJN+OZ4UB37ecz+riDVH2l/mnHCdY5q6PhHccBoB5jfC9iuF8bN/JvCZryb86OcUf+pHrBEBlQHU//G/aADPr/zWCp3u8iu+ZcF3/8CGP/6XNvzCb4iar6aB/Zc/1Pw7S9YXDw3gyeV8TKMJSUZmDODZOhEjC7pHX/nmE+86+F6BV5l1cL5crHhj9285Ouay17V+d5AElBtrNtvQUGNRGW0Lr5ntHyjeqKksBQsrzsAYL3co985pHG+yMkYd0uE4RgVeXtH3DqrF6phV2IOrnePed4veriVrmPfm9rXz6w0dj9otWkwBYav3qSCr6QQ4iGbBMFwY91xxVyru6oJFO4oKKhVEQwIQA7V6RLJFZMuUtYDYg1hi55fqUWPbZiUqxLuAH84ApUqFkBPLuuD+rWdY1hWlmI7ENyLxPgzXGwNjrFFs1qKLIEZ2XRSWXktJ5KZSWhioiqTQiIgsBQYizFEjp3rdHBPSfW/om4UdDgTJBBQ7UJJyNv6jTxc5ai7YPwbwlILs/HkQVqroEOwwZmBhxmbYdP95JMUrKF5ox7V3vNqbgbxEB6amqlk80bm7vedjtRx/SqWGPQ0pa36zCcrz9zK9STTDRTNHGt71Qk2oW8qJL1Lx4Ea2nGJTmqbaYqr2TEStCTt3Z3Cgi/p8J11Z4zvGaExgBKMaCmIozOe6HPYzFF8imAEPNUOSAIAzhUa0g1mOijniO9GC2uM0RE554m92IF8bbXbjc2PclP++9fV5rK+7boWa3xzTBO4cXpv0mfHFWwM/fkVO7+XeTsrKVLLgcAYZs5GdFIvxifGVGYTqqqiq6N3eiXSTKDZ8pBE7o+Zl1cP78/qcPYXEfLyPv5aA2euWJ58xeUNC7Q5F98BH5oWfF45gBUb79JynEYW3ovPmu54/r6LuNIqCvbaOXQWsavyZQiFzU1HJiyV7REYzT9kuZgT31qyhxb4DvYGhqMWi+pZqhlxZrLV5pFuSKIorGEvxjkSFzeANRY6Q9UfCuAupmwCVF4LlEmtnsSsGoBVETTKCoqhaIfQpPWmso+1vqQtAFaIFKAvKeoeyrB4tVi1SzulBUq54NEjbILKje80q6ZunUVp0wUjaHvtCpaSyHXIpnBARdef5ZxBUU4pLGYq0I+qj7iRjllnTzruM0Hx/pCUNXuqxa4j6ZAnDzmOc7mlz0RGNBsQdQLDoIXGNl1OFH8ZflCrQmLs/JLyZ6usbdjWI3OPp+oN3oiQHH7XvkLah0Uto3wGsFtGkHvqvCu0N6FtGjLXrI/brFfvDFW3b0K6bhf0/XtH7jn3fPErMCtGqrzdocpKR0S/VBSPVdAC5xAReVgPG2AvlssXSA0H/C6juJncqQ1qBMKOztV8gsXPDlqVrioUQFjJNo7j8Ve2mvBJDdgcBw7z2CINuh9BAOCJUZo+uPqZOEvmzYp/dpgAJujR0BThSMpxnpXAneBkhTv5JNBxyQrHnOkAgEY+MdIdfKQZSazFY1UGA1b3zKATmFcwLhBS7dGxNsTdAYMXrS63mlBVxBubRJpUzOrSwVUZRr2ejYi2dOjoIBjpI39FFrPNonBePPAv2xIVAZaQFtc1qw5lTVvIMKJDOBOsr5UAZHXXCoedMAEHKphH5TxEiCDF+3gIc1ATNTJ0eOt9ZgkUZiVlOmUECj06xgsnao0siZYSrwopPh65oRipNUUH2XPUC+NNDD79DJ7LyFz6/qM3nzZ2Cz2QEGvlnyPaQiTwLxfeIzGaAhoPZvrgUA/oFCpnTz/wyQzeMlNC7HSIkj5CimmCyuhndd9enuz2nxHwcPM5UQacZOB1F53hVqysUgQMBSkfjgqx75jRRHFwlRuZQDr3A3NFcZseFRahEUxPpfaTchjwzrQkRNWbOMQazj59DN4LToT2jVBqmluuzqdl4+CIz2zi7axiu5Cv5ZyhclM5DyLJQyOfsFqUDJoGmm220lRXhrNmrAHgJAPj3//CG7/ofP8PH3rLR/MSXFf/BH7V2jL/mVz7DvlxSH43I52up2DJlLLaLsNULCGz6mdd++Zk/q+LbvnnDn/lrO373H97wP//vf9RT9oAf+Msb/tifNxBOiXEtqy+I3fd/+HvexxffFfw7/9rb+JafsyTdpmNJowlCgLXGr4QVvawOWG4AOnaquPIyxjsdtR/52zv+V3/gOb7qY4Tf+69/HEyE7n6Gf+VXP8Pv+k9e4vd8745v+aa38FUfW6EK/N/+wgP+xA83fN1XFXzbz7/HI3vkJYBf96sZf+gHN/xnP7Dh2//RZ/iHv34BFPi7X2j4/X/8BQoD//K3v419WQA17Ud0aPl7aWiF8GK9B0rFAJ4VEREW3SqtA60Fmii8SLta6qEFdcDotlm2AkNxqRULFdDKACm2trsKYSnflj5vwOMmDZ0E3aPRC5vTY2WxIJzqegnDyjMoEuA1cNfkDQggLVj5YBkBAL683ONVX6BsdrqSB850RWNFrRWFF1w+YTrm1izlftsewQQsxaKyuTRo36G9obBri4vb/B14SR3vLB0vOmFfG1zKA1rtd99NxhU7MwIF76/wjBnPiHFHhJUIVW18TATPAgcRDOvw6HlpNg4kJmD8Lpy7gKKKgHq3+qzNvhcOIxWPKAu5GE4tUSzrimcf+Qjunj3DerkAaIGIfuiuNwfGcDR4I8JHIKZI4SiaI5SOmMBCE2OP77rZ45EAi3cvCdAgCrtJD4QoUjfGd+O6YUceLjcVhrDGMGbP5gbBlEoo0EISABjxAJZ7u5Nig+BRBZsKrj1SRtgFSRg6lAJ8KAuUDC7MiDnn3GpdjE40psCOecdr4l6jCNE3/NDRenFjWcb7Lsb8L0/DTO/geFbwswDGZoPJ/zCTUI0Jpffe551RfK4EhQHjX0UU6x37NysGYz8HgDRTFjkoZoJYBChlBkKOSgbDaMwcAvM85giwp9cRgByvDRoe65JGnxIitSr2+HWA1hn8OIM7I1V2/sx4Zt6D4o1pp07KKSY6Pt7Q6To1HZxOw3h9WoTjrecxz/t4OllHsMrN82mNRcY+R5SA3IgANUWM8n63PzMPHnkmZx40Aw1mCCjO5HAG3sZSKNxnijh35zHmgdfptbzv60cco5rH9lPMzo6XKJSHx1amH+siNMZq4MaUpuSGnnJ039rNaGrNuufRaHpRXWlnB73EJxQevohqIAslQdTsAmiEVydYYp9FGEFZawxTWLwB+fG+GREGijIX43PElrqT2rvflwjMpqAVWqC8gOvi4eo1QRADrZB1kqxjsnft9JQ7ixJrZvhKx6igMm+x8X8zsMf+hfxh9Ai2McMDAcKYAXg4tycD+nA4Z/DpQEsT3QGI9B7LXIzzJeOzSWsTjbnlYxHII0LECuVHymo0zPE7THIqOTXN9x1MPQy1PANqEQVRayoAB6il8RnQ0NDpCqiAi8lGJleCVYHYp+aK2t4g2261xPbmtbyinpf/7fuYKWZlcpaR1+EIcMujGeBOKy7FDPvqtXq4ZoRiaErWIbSbI0qsjkeUi9AAIIApxUxh+RGRLkeWrqsw8IHIumhFsdvYvyxL0A2kKh6skxkWIY8wosfkcET8TAVIaLVBE8wOuU5Dh7HvFTDrANB87XTk1yEMIhHJ0hC2jnYIMuKcrF4beQpjpE4rLHKgux5jOXyc2otFvvk5JIsm8IxHRMc9cnZgIKFA0bCW6sCZawEBzHqn1zjKmNesBK0fUx4jMNxYmkcIiRmMAWzH2rjAPYBir3eA2bkLUE+m9L1DhkOe4sPRT/qKnRigi/ME9cZRYtFGqqfxBKhpm2/lRZRTFw+jxxjw9FynuIwWm0DBrDPnkR+pv7injfi4DmE/QIbuEHpR8WLROkWiBZ8k+PunKyPUgMzcCNpm2JmJurXkKZeiQN+b8TuPXIevUynsZdmCL4Z+7POD8WCJJh409uvAa3joijY3RjRkAdTHN2wjAIeIRGbKiMlSCLuY0yL1T41QBZ1sH3OZEI0aWUP3tjUdqadDBZydopryyffJa8SGZh2uuLGn4/cYxyQj3WgPMt7Kgj/6Df9cfv/dZy8A/Of42m/+GXjeBP/C//o5vv4f+Wr0Jvjbf/Fz2K+Cz377Z/D4a385vm/a9y/f/V8AfB5/8uu+HR//6rki/x/AQ73HH/nMP/uEVgDg2/5nz/GX/83vwx/+04/4/h9d8A9806fw/CsP+Lt/+R384n/uH8Sf/S/+Or5890l832f+ycP3/sY7fwjvfeElvv9nfBt+7Bu++ua9z9fzL7/Cf/o7/0SsFL70/7S//t3/I+HyzNbwG3/x1+JX/obP5nf+zvPP4cc+/8fwnr6F7/vMP3O4X/0Nim/+238Sf+0Hfwz/0u98gc/8/E/j1fuP+Ds//B7qpeCf+F/8E/jj3/hVx0F8BvjVv+mv4I/9h38O/4P/zXv4zC/8GpTK+Ft//ifQrop/6rf8YvylX/Lz8Jc+YA5/9mvfx/d87W8C3v7UG83775frU8tz/Hr864fXfscv+W348v6RvzcDAvDqg978/f8qLrRjJSt/VRRTBKjZ0CHLZx1KuncCd76efAlI1ZoBiw71qHuNdDS4LedZbDQZGyoCLhXr/T2Wy+ogZqqUH7rrjYGxo17uyi1McHYVqFraJDR9/Ak8HAx8mm5Gpgipo+WqCtk7WrfCbhEJ5aIsvzKn9UQhXEC9gNzp4uD2obxLcuhRW8yAPXK01ip0MIobYFBFc0/US1VcRfE+drwUwSsRNLWm9WEKTDgRoJoKR3GtNaJX5p9ShlKmqvh/s/c3v7Z2SZ4Y9ItY69n73Hvfj8ysj6yu6rLbahd2tw0NDVK3sUAMjBB4ALLlCQjEwAMkPEBMEGLAiBET/gAECDFkgOQByBJMkDDGRpaFLXWbRo2ru6uqu6uy8uN97z1nP2tFMPhFxFp7n3PfyixZ6mzUO/O859xz9n6e9ayP+PjFLyJuN7acPs8VVdRgXyTolgyobGSQYOUM+rlNL/QboVh1TExhpNnD+SPtdCkwBpiWgas7oJO/DdpqPqevH3ivPEmy1jDrfZlzBZmquQyWtZavQQmEos/Un3Tw3IOyLl6RIY1FyGs1JKz5p3uVUbAx93aPdIE+aYwQJHvwWn/BezLKAc/oxTIA14i2ET48ntdIZX0kf+u/2Gz8PKw5ESmKdZ2Bz9yEztAOMrJtfY5QRci8AZYRHK8Whd4TMH1+fmH77QR178adg1mzkWPdDbMc1eN67YZbgqoa4/cEDbDt/zdedbK2ffzmnBSA8tlpQz9otB/9iFoLyzgmU8wwxgRk4Aj5iXagO+WOgWnIEmnp5zTWqpIbI1U5V1FHC3NA1cgWy9SXlswZ0tkNBLNYEyiAgQK4WgHj6TzWvkg2WVspjwTTGtOzepSs3roSLTZUdD5zwJTBAXE2bHAL7R3ppdJZcLrJlXNxPKH1K9OktJVOCXOB+2jOSON7iUjeCxAF9yt9sNY+HJ5IQdNOFliPyLTE++GRZuQGsUhlkVS/AmrNVWPsXiamw5Ca0OtT+27yAuaCpResE0/Q01YwRStFsKNAOO6kyNSkXuevHKkZHcEY20ZOlS7bGPIvXGPPh9qd/mJgOgGq/fdzAOMGzBtkvkDshnmemEMgeE92uT+lWmdK5BiRSvlCAGxM+Omw0wsA80BuWTOKjIl03chYV7R+DYBHmeLdj5ofVC0TdgDQdnDvagBlovVMTenMmipMlV1QW8doAmsC7co0wqbssKleXd48ckhG1nIzMtroMFOftWSz7O9piNp54dwb1859FnYhoqsuVqYMqqJfFMe7iX44Wg+wzR3nuEUNFCMD01vIZIF7L1AsDBCILzA6uyUOM3bwEgYd0+5SYfHfpoLOluesdw4hCCPJsQw5HMDiocomIM7i0QvMAGyQLeOByffWMR3xNTH8hgaHeo9Ur8XqOnoHZE/do/RW6GbD0bKtzmZt2XIW9dPGyMSgA9oU1+uVYxppDwe70zneZOsl4MRjQlYEIkOIjUA4D60lsJY2ZgQdsIHoMbx+5R5NUEc3W7FY/rmHmOODanoTjAkeS0MyRmNzbPYe7X2Ck42CufR7QGUSgTNWc+YQM21Ogy0EDZuUe5kMNq9axoJV/kRKpmRQDWxAEbJzHotlk69+CC5HJwbtRobO5FoS5N3AupRvHmCZKFq5LVLxHglZtwK4nP4Wfoc7U3k9/YDY/wQIl9wEHD3m4TiOCGpTXxsQzCvgHCdTEJ2BAY6Z89ha+grAvGOFchGLsXZnSyKuk3qHvzHb6jDFGI/OYNI5B2b5H+E/CZnP4oJZgRODjXTAl60Xd7jzd9yXn1H75s4+W692NPy3/mf/Av7P/+t/F3/93/xdfPzpC773wy/wl/+rv4O/+t/4C29+5k/z+v6f+RL/6v/iv4b/y//m38Xf+H/+Hv7av/m38Ku//RX+6//Dfx5/7j/5Q/zb//pf/4/tXvM0/J2/9oevfv+Hv/uT+vlX/+zXP/f1RAX/yv/kv4h/6//w1/Dv/ht/A//h/+Nv43jq+Iv//D+O/9J/+y/h1/7x7735uX/uX/qL+MFvfon/2//+P8Dv/vt/FwDwm7/zK/jn/5V/Fv+Jv/Jnf7GH+kevf2CvQx0fBHhSx0UcDRPqgyy49EocwVQ3+LixtMPtpByQzAgIuS20YUb44J3CCHaeUZqCHeKZ6WM4bTIYL8II3ZjUr198wIcvv8KHD18C+An0H3bGWOigTaZurmCCMpuu3JI27l6OTVCG/eOCSI8zDBuRyjOAhDRrDOnQUt2mEN8jLm8P/H4gmQO/3OUdcNg/uv6aLhFZYsBLMMXS6Loz/uP6OzXkLjKzAWOVThjPVlH37MLnS3GkkvOY/4xEtaCF7rUsCNSuf4us6xBUo9LOOi9l09cTL2W/p6DdAy6bUbx/DmvZdmwix/c4x2l0Vv2g19P36nc5B+tnBCk+I9jJluFY31ax3/Ha17E+/91XeUyfXN/97j1vfe6t+1f0FXv1ovzp8+mYdyZProPnNWNF3vpsjhdrvd8a4x1glL/D5g/XKOuCYSR6nfu7s5qA9cP1c/wZ5Xbnz723bU+eeKvSgYdBveNRso/h/pHrM48yRO72wdr7AtwVUb2/2lv7ZJ+/19O/M1pTvm5LTZihoskZUZaHNWINPp1UTiIsJi5TyLhQRnEK3nGekWksYs+u5Q7xjAJFbQfZ7pVyO/Znybw78CO/NOQs4YdiERfQIFvhVP6cgJZGyot4AosbcCgJemuk7Dc6U9rCII81SKWldNbJ7OmRQhlUkIJGUIJzDxq4BUssa7JsWm2ttsATGKl0O3bFq46WwvnMcUnMjz9cB3dzhG1eCcS+OrV3+1XW99obXraJa4CiUXcp1/ORMeZbKlzew/d5umPL3d/z7jsk0vKl0vNTLnBNOR+pG5DAWM551XIbTPmCwHqDwGCW3eVA4Ms2FljVrdwnN5gqnsyVfJLgf3bWEdPO9fNI+Wit156XFmm8AfzuZ3BpQ9400z9yiVRYw+Nuv0eankQaRgaoks1SO9k9mlGgwJk4hJuMC1Bqlwm5n9Mu2/W5LOZRpYY2hzY67BTHvva9M4HDPQMCcX80CLJGG0rOpoxnyh5BvyyYD5WNaaUrszom0R3cg7tCwWKxcT4FHnORcjHTJ7eCVdi1d37LnatpG2qmxrGey9z0tqc8CGZj3jvtJYk6pvm+kh8g4JR1BOsp8mznWXCjLTa5E1czj238D3J+AYthm0o8YwMEWVYi3tvaXWB6t5v2Xy77EjUv7iugeFc8Py7x2LhIJGW4g7mPOfsOZP2meoyQBPEcKa+4460YV7tafJSNfremmWLKDXRfW2p9nnMm0eHUYZpb4PVZLvEXg6iURwCPBdxzDDWkOM/0PzfdjzwfAgm73QJkFM16eQ2OuerqCe5qzrEjpEGKtb4CKnfzs68Plli+D8rn51cguSa15Phmf4hiWMyRb+9Lo18ozySaM5CBnYDb2tc7Q/8tOzaP5v763m98gf/p/+m/U//+F/+1v4J/8V/7K68++/j67/7P/ytv/n6/1ude3/vhF/iX/kf/hV/o8/+D/+2//Cde99V9Hp7t53n9ub/0G9/5GW2Kf+5f/ov45/7lv/gLXfef+qu/jX/qr/72L/SZf/T65Xo1AS5KtpiKQ92gEg2jkAFbiWYPE2LGrwDyaVstMpJISXIGtwAGJCMoWcHHTbYYQg47wj5X9OPAcbngiMCFvD76vxSvnxsYY1cvj64hHowwKRhCaG/zFXLyDAPFbBlYEikFXTsNQpDOfd5eoqhbtnAPIw6rdkoLZdkqXW35BakQXr+8tAIV3L3KzBS7TDWhfKfRpSqwKHT7yRynO/5wnvhkhh/biRcAJ/heOS4INCq5hsjS1OnM9t5L+U4zjG0TpfO9Wp/ydwSjLOY6o080+qsGU1aHjZIbeTlAyhmo2dgAuYx8Smjymr/Sc2GMYhU/L/aCkx2SaYlL/fu9Rts0tBuNyKyFUMX9szCkAJnaUh0ri/GG5TfF8ztoQJtx7txZE27WuNnGNsEF6FLCnwOjauw7Euev99VOa8/r7cDLDvTs7/lTv9JvxHeM/7OvMHpirQhOP1hOdZucrO13n7nXIzC2Svre29B3n1GsPbQ7lEXkjE5IYcCRxUHAYxrbUffeax/v6RGPYy2QOdbwUT5kyubMlBGsdfzc89bzIQ+Z38+jrOfgZ/bzuAzY/QN3/kINPtMSo/aBCq5XdphcTUMWqJFnmgWlAX050Q1Au2H0Du/sLIy+GCeTEQlgWtTjC4deDF0JmPcmd11pWbMQQOPa9ChArr1Be2cxT1VMEZgcNN6j/bNI7Lsoaqq9o/WO1th8gcX8yf7ovXOWs9ZUsjg8HCCwLiWdfIcaHfbhLPDuMfHSOgQK7U8QvaBd3qEd16gxRrnD7oc3OoKOAmV8ZBrlSbDGo74YVzIWimAJ2UMN2i8BNHQUw8xOwFmMnSBTRoNqo4bO4DqnkyjAlsIVYsiXfPU8JzGGLBpNBl/+7KDHHIWsUhlo7jor9uMC9g2r+IPE2DluAjh7mE+jGPzGFBQJT0gAbWEjZJrh2t8E+tI28Jr3OV5g5w24PQO3F+C8YWLA4DjVYe2y9JEL3CdsnjC/waMQNaL2lWW7e3EcPuBdYK7l2HquZabq9gtWSm9H10uc6WSu3OtJduOO4t3O2hws+kVwD34CmGT3NGEKweXAeHeluXDSAYazEYALa2F51AiEB8EmzkQTuZOr8sw0OySQFfWFhqctgbB5opaMaKQub92tpaH3E3Z1tB521gDMyPDic2f6WNRbY2EVzp/FWsb9CE6EbPJs586vocHuItLAOlzGelYwQxZ2sIQFtQWLlKz6plqppk0b3l0v+PLDO3zx5RVffNHgP/0GuA2M24zaiIB4Q+8HtAmOo+Fw1luhLRXrqIrLhfV95pQCTD3qtM0z2FNoIPYT8t1RoFhKBDMCrt2l9pEK0GGAKbw12pyTa2dzge5adizBIe0E7PTSSpFo4/pp6LeUGR6de5V0Kx7dSEmfkc4yRjRTyLqMWOk1La8bskhj79OESlcqzm4oJ40mD8WGaizYQ3DdogB9AiLxPYFTYPssgyGmtC2bUEa6sQi1zmW3l/5UAUzgbZneWd/K8Nr+Qsq1BOMU5VMkIJh2SdoNBR7lPvESXrFL49K73QHHnLRFz+gWO4fhCDZnAZ1ptvuACHC0XnXJMsUo0yp75+csHFA2rzCSAsquiHNdgUSyQ5q2qO2UwaDFiESdtMXKX0DvZoRI2lPBXuXChZ9AtnPqYqRfARLDqQZ41ubg39+qgLGz/rke+vpN/+j1j17/6PUnvt5rw1dPDe97w1XjrJuDBaKM+I2Dtr87LmCQYHbFgNKTkyxXgMJjRNgVu80Je3nB+PgtXr79BufzJ/SXd3B7D4djgHWje9jh82R9UL2yAP+HLyOl+fzlpIz9AoyxUHCBIlbKYRhBQOJBqQQ35zErQca3VEQJ+sBJQ8+ix8xpzYL0UfFCHupZpKZy0On6/MhRwEAYvDW+8t4JwGXhYEvlnakjAG4AXkCA7KMbbuYYQKTvybpX/DMR1qWw3hphgFQ7WJPOPMqMWGrYmcySLazzc9Oig5vZam2+Pf3uiWe0uK6awE8ppHvD28MFLMBgu3Zev2wF1HLsS7Pwg8+s0HLIFmi3A2N8z1rL+wvdz6u/+skL47ovHItNCe/Ozg5ure8L6JC7z37ueV6n9d0DL991nbf2SoGnD0/51j22C/Hb+kUYNvFMOQb42iKff6xXY7wf53bmUX7vdmfc7cNl5HJhEjRZCdhrQCsSYVHccRWG/Lnwwc+sO3zVM8sz9sgqqz3yeMkymt8eQD7qNs3lNEqdvzUb8rBKm0RBdoJc6dR3U7mNKdKAiinGdGpR5vxHNaUUvoUZu4fMC8M28WHZHLXHnbeayexFeKJxiNSn4chaYSEEhIwbyU6Y7SCrIVMbJY34BjAZI+ohMGCygtReBrlGW/tKxU6hI6mpwrluLRgULZgNUk4tI14ac7ixjh6/+8O6bWmjiE6dnIvskIRwtB5k1w7CJ8ijiLm5ZyDdyeMMCuXukNwlErot5z7WeXNGRTScIH28KvV6qYF7Zlyls4ZA973NYPYTJ/Je+1L2+0sG0HZduW+oYBTmPEetCxaCjS9EF0MziLCroSDSkizrY0VqsJL1JI21kbQRlGvGotNaHm4EnBxMk0SmCXM/F7sL61yQ+LLp0N1oXFxMsEHDrH9zmwRjLPdhb2SqdSFgN0I/WDqENBrNDCZRT1Gkavtw6wTjLFY9ay65eJXfyu5wkongd/bAJg91YwXGuW/JrpMIUmSNktybTrONtdBit9bYNM5plj3Y93x8txwrmyDYNLjMAAc3beJr1+fGoXwiaHC5HLhcD8z+zJThaVFny2vv8ayuwgpZTLjOX9UD0zohhj14STvU0657S/THWZD8DrmTWQiG0uqy6WVT84wFMGgZbX+wO7b/5rnNV9maVT4kZynXOtNbHRm4U037OLtErmObzLHsoJfVafkAwhTIuvcKnOYy1zztCrBkVY713pa429dAAVVZe2qNMWR3KEMp0fqW1MzbrwAYZOm3fP6qqRX3Xtkc+9puojtEq2/jTagsQSRLnVFFBe8GdBdzzesWAIV8tgXYJdtVdM8iQKx5vp/plCKssK3xbJyj+//VJi6jwkvUlw0naVs4opNY3fNOU6WNLzyrGmxtqiYlW30tVN32sybcGzbOv/A3/w1c5kvYCmGrAaHPsfwTWdNtlgGYdV2p77k3g+hhXmxZAOjRxGFmwN6dQHVboF36kbRZHBmgB1bwPAEG3+TCbsNR7Vqcy3t5lK/0hSTnPva9qGAMNtJYnUjTTkj2aHb4TXY09Q4gJRPKHsoSPcjzGHLJc2/uy7P2z49+BvzB35v47//+7+Gro9XZgAvmmDhfTogoeutIQsZphJdn2E393RMQoPi4nXh5/gQ/B2wOHMrAiIYsb73HCCgvzzlqbBoANLMiDOMMkLjRTmKDO4GZlAzWKGGQc+u9s6RL7/jiiwn85+/34v/4r/+v8MVv/wW8+/738MPf+SdxfPEe1x98H/3dOxwfvmBmQjswVQAVXNol8BKDj4H56Rt8+vGP8JPf/zv4w7/5N/Gj3/2P8Olv/QHGj3+K9rMbfAx8mi/4o/GMf+vjj/CT24m//+0zBpRNCpQgFd5/gef/5v/ybmyHNFwacKgi202U7QKU/nIn2akh7XIHoBhpN9yZiYH9CJjJMQabJJ5RumLO0ke5T+78KBWINPTLBcdx5Tp99vD/g339/DXGwDQcNbZZvYCsg54HDoyQKbKmUwA201kfISKuuQCrA8RKWxEAXdmxpLeGc07Wp6j8f4uDHoZSKqUUip97ZW2cAsbujYQ0zvM5WGxYoZP46k0UPzHDN2b4IzM8m+HjiCBtorFlIWgZF6K7cFnONGJupk22YzbDCNbKXQHUMjTuKwNkV8YZxtV82RyVXXCl4MSigVckKEE4D4PB1meqEHJcr8yxVEISlPfNMtz8BCpR3wTnPvj85uyil4ZZvmEHx2qNQKOayjaKIbuTqSBAOnJ3ZyyN0m2caXRg+46Hz9Qc3IFiv9jr8R5/KqbYNgdvXeM7DYrveL16trILYrXCKLhjgz2ARW8WDcZ2lN5+IMRSIaVrOdEC0PHilYrpANbKyH8XK2rrVvlYfH9fs4LZBOEw5jWzIiDugDHq//t13+c9nZ037/vGTzmeu+/pRMsyWJJPw1laBl2LdK2jd7TGjpCiUsyM4rvISg0bw6A2cZ4D7oLjMgFVTANTJZsga3u5CExySThPKpTBOZgKMmM5We6CGQygKVR2Li1qZgUopArDAaBvlGymU6GRXdaCVt1aR++XAMT6tq8mxACbTG/KIAri3gmExSxAbUKdqaMA11xAwE7bBdKv6McV7bhELTAFEF10xgwjCZjjxtS8+F7MsTlKPmVDAOgBaINerjSE9BLjb2CxfuAVYJXFgTQciO08leMX878Aqo2OnauRgFsxtbJrJxkjvr03NlQEtwzmTEEOmIil0D19o/taaqscWJhY8hL/jntpg+gBkQ7RrMmVunbVifKsUxY6JVMFQyPDfELshN+eMW/PePn0DeZ5I0DWG1wb2YBosDGRdSU9WzrKANqEHo4OwKainR3NL/CpGAokQyJh4jz/BFkVaNlZMmuwbVMu6VhHb3aMCARGd1KZdEZ11n2gg/OpYOv3y4W1OJ6uZLeMAbEJyQ7YA8A4WGptvsBsYrzc+Oxn0GoF0KNDmmKKA03QuvK654BoAHMhWZoSdM7aE9nohCRMgw/DSODRPYrmcs8e/QKBo/WQD0pG1BwrBTu7ac4RHe5aOi6twPzUZa2tuohwYNw41iEvZIM3BgAnhF12Q9ZaghqOaDTAIGpT4Hq94MMXH/Dl11fcxsD89IJzOsQMLQ4amyeymHrOoaTHj7CVVgXJSpecUzBtLECpLYZ9vpa9wrPeG/Wptg40rW63yaIRYScwmEGcXYPZwVLYKMLYIbgFcMrju7pqp0lWuqv0XTZlIODnDkyLAvJh23oW8ffFxl6dMVeKNOBogkpnXUxWzpGrU0SMsCVl2aYpptKpbqFXZ8BGlQqaDRciwwK5NCKBpwgObzCTwJXSLtZaQzibK6UDnmp+vmFz2czGKZSDfDSPsbCpTOuZ/g8AA3Omvs0001XjTYT2yRzc1xBgTAK6w8cd6NxaY4OJRoXrbvAZTOoca0zlHLNss673TZgux8G1DXlBslfs4wChWlc0X2dOe6bNIz47a/uKCJqzbmvZPekbiBCaT3BnsA6eHhdmfPRIM7ctuBQX1pgPja6UUJY74P7L4aaN7svuSd2w+R376zJecJ0vpTPNyXpMIKTOZPxX4NnYExUEyakokCBtM6mMm9zThx+AMESXoJF6dkWOsx9nikxNh24dDHkmENndCYbHAYl3lC23nctk3NZpfLRH5zorIsn381XuKMrsaNUFRT24zgim3B7nV7a5X/ujQGivrRBnzqMUD+XyEwRXMXwP3+LrVUggGMETn24v0ADGjqOj946p1MHDBxyCNibtNSiGD5zyjCknDCfEmKHdlJkIbvFs6UPPUSG9LFeQ46auyvUmsx9ocLRyWplh5Dj9BoNjOOuDeus47XX98t/5y/8Mvvzz/wwuX32J66/9AN4UU4DWThz2Ee8vH/DucomgtAF6Yz31o0HaBf3Xf4jv/fYP8Jv/9G/h9s/+eZx/+CP84b/31/DTv/UH+Jv/938P3/zox7jZDZ/GJ/zk+Sf49DLRXii/uitemsMkzLKH14d24Iuj4QmKA8x8MzBQ6O7omYpgtBMuGkEj7XhxZscJAJOwvZ1r3cCu2T4n5ssLbp+e8fztJ5zPLxgvZ2ELI8uwRHmCtLGkK96//wJffPkV99Eb2Vi/DK+fnzGWxTajEK/6Mi4mKOxWTBIoKY+INGXUQrN7E2iUZS0b4We7kN7cAMwwxDIARpRzKW73EGr84U4w1rh1GWK+fW79K8e7omXOqrUwo4F2wvFiE5/c8eyGFyBK2CECKMF4CyQsI2sphNPYzGgAgDL4Uim01sLw5AyuSB7uvvNnBTTa3brDhsVzPD7/MlJ2Q64Ug2z/+I79yenKzS1REJWWUAEq+b9ARxxexkc6eZyUFL689kqVXIowr/MaUFrzuq/1bs4BS5hrAAbsqFWcjT8dUPXG67uAsz8JHPtcut7+t7fmIPfqHnzf33PHcIo1km2d79lwdcM/8RnvIrnb1924RF6x8l6NfP987edMD+G/Z2jgV6ytN+fl9fy/GlfsvTfZedsUOL57Xd764Kt3i6eerev+CZe4u0YGlitdUlfzjYpKu9c5AJJjFxHhTYmxO0zaYeHYaDojiXiFd5FjVUCKcRUnS1BrlaAXIn2uOnc5YwQGqWYX7g3uNBZzI3oWhxfW+hLt0NYjtTHYXFjgX0ZN2TktnFNYyZ0lvGLwYDfFWcWfA0Sr2k7B1pE8D8ZnMMCmwLPeT6Rv5tdiseZteW2taybjLbVggEIBDi3NuK121h8qYGwLquRbvBpf3+kprkWyh5K1xvtk/bTUB47FAvR0ECK6+qgaSg5Hcx14BlLigMCAZIx5yykHWXlxboE1B1W6QPKRQz+s+62VDIfMJrtHTnaSnOOsro4E9uKrwOUYdxTR1sYbaKc80t7IenECOet8MgWxJKYsGQTsAarNVthrC6WT5QTGNGrKSRb6b7FeEIJFM9YoU4nzq7NGljeO14eEvs2ZXF93QasYdjFndAUtalFj3dxRoEgGFjKeOI2AjzcJJyIcngDORDy6PS7nqBwlEwh6AKoxr4YIGG5p+/EGzv2aP5tha4Vzteu0CpJ5OHZpcyZ7LdLq0wl3+EpNjBpH0ho0QD53YE6nbIjF82RkYQU8xjDandFlD2AaqierOffFLuid16jahbrps5kgM7vSSqS5WjD9yXrrJffgoPEb17xnjyTLKXSFJ5MHuTB0wuIybpTFrHEHeLNgpnh1Gc5Uxr2jsZSOXfJGVUu+JavJZdVT43ni+1V3izTWLQ5/zl+LDZiArNmszL3FNmNQt0W5kAwY59UTWOE8tdBmE49smzouMXdVX247T9zPTgYjgqm5lfIgJpfjinVQhfQEDlFzkcBW6fHW0VuAAee868It8VwC3p8NGSJgFo0aspGF1gMwSMEmFJQVezAdm418Z6ttBhGHz3nKFM88A6nvl5mVBx/Lxi/Zm3ZcNHcQptNy+3OTChC6CjUmFeoqgt5rvEu+vG2vyfa/9DUQoNNdo7e8Rjnfm4105xttmUgpNnOGvssc/Mz47gLOIbfKj8trb8+a9pVH/c/8+yZaYj9sn9v8pcf75z7cBsT9UOzMuKpvfqPcwXDIySif2EP3efxe6QfO3AibOCw/MIeQrEFZe3GBkfGVe2oMFLPXJ4LgxRTreGatubVafxGy+1aScJxbj8+EP21pU2bQzpXzUEvmPNMSzc9ahxwX9C+vAP7+3Vw//eD7kKcneO/syg6OgQ1mHIjgaumCqM2nFiWEokYn2gXXL7/GpV0w/okbjvdf40c//gT7u38ff+//8+/j4w341gynAy6tbDwy433hKdvrIg2EFzdbYNvMUgtW1k4suaAJdW5XBnB8Lr1tIdPIn/CVwbMxkZOll0SaMFKQ/sdxOXC5XgCwOc4v4+vnH5U5/aRJc6cJ0AIVHh41FYByCRyJGrJORWsR/YoCtuc8mbIS7I1DmZbZNYxAJ0BmntEjlNLcyB+vnPbHF6NSGgdmpSHGh0OQ8NS2iiiPyOo0nAY8O/CtD/wMhm/cQaCdRmyLgzmzrklrlYqpcTB5aHZBplsNizhQxwVtq0FW016MKX/1fAmufby9EJgMZbq/bRfCMWqORREzmhGbuM8bwnafa0+mTNq6sqdk+VJGca06cL59KJTBou1u7Ju8bv5TUuliM0T3MaYxZ3efUWURU8p/q0Oc+8jkM6DWpjQ/p5x/3tcOij2CO/vrjuW0/f2z95f7Na57La3Ptzleve9Pw4LbwbHvAsY0aho9sq52Y+itz7dQJGnUjIjutNbCmckadyv9bc0PPvs8Isu4+RwDUMJwzTV/nP/PXzef6+G8bQ4d/53nJGfp3taSh3/vv2ui5by03lZaV44th1eHg+tvKXPMMN1Yk7Exhasc8wTG0kgSkOwl2+bJ9Yt7iJBRk2mDUDIxYICYBSU7eEiicHS4H3An65ciIMCSdoG0A61f0Y8DvT+tYufumOeA2claRmFOOphu79IK4FgzmiwyhF9Ko43MrgaRA6oH+sG6Zhqd7IDo1GgOmxoZcCfcsxX1AOaI4u6GSivM7pza0VpDPy4B6nU6gJl/BAfTKumsZQvrBKgyDbPOxE5+JkoRMinl6VpzLwc8nrEFMPag1kvHgQ4+RzWwp0zcv7zkJVMbLfShADCovPBT0sl6EYejlWOqD8ZnXBFILSjALu9yDRnosUijvMHOG8b5jHneIP0CcdagK9DNBVuInM64GBpJazgmWPDer/A5cVML0I3zb1FDZ1romDhzCPbY6rCZ59jqXnz+tp0Rg2JCyXVimoPSKfCpkN4YXOwNmI2173onQ+VQyFBg8ir+jMjCpP2T6cVdFabUXXuwj6Qt1gk8jiOc8+W3sakkWenmrEMIkM0hcNp2FzqV0wG4wU6EfTQpm4WyIYEYsj8Ad4FK576KG7sZ0Bq8A1nAvWYua3EFyDzPBojBNQrVQ0tnPwJjOdMCR2+Kp6crrpejmrHMMXA7T4zbjedG2G0UUMip8Dkw3XCzk/MVdQYleGXsqDVxu90IxrQEYxrnShlBv/M+K9jJc0jRSPnqEZg7z6gviBsbJLhiDqb/HNrRtOHpcgVTnR1jDsjkSdaoGyaSDUksIYE6p0F0CBlBeTEt5i1kY29k7rYD5cw0VRyNTClR4JxGcTOY1ipBUKw0Y1k15giKOWtGeQZ5eX92ldYCklJBZmfd6oTaOmvEwit7wkNiaI8gStSTLEcu91EwhdJRR6RWiQtcrFLg9tdSeVHHFAhGAx3mTFWbzucfwzBnbrywKUUCUOb9e6RayeakTJt3GRitdRzHpWp9Pc9n+CBbUMTvum5PM4wbUwVbPyoDxybXrB+xZy+x5+dcYHRMRQaXVG8wewCLkJkpa8+KCHo/yj6ac2KOBJUWMJgNcMxCks8VXFUIJPdSDMhh1K3wsLHSBqR+4Hy0cqRzOfOexT7cXmmvZWopEqD1Hdyiz8jMrvRFdnBg2Wb5m7xcmtBmj7YafZVH+24HDJeuqGgLUq84pFL0gKVX0t+gHHfYpMGYv9uvor3Xh8oXy2NRbE/ZTM0t+I0EjxcwlixcDb293Wybb661SBJR+NWbkE256OSU9e4MaAXRAyJo0lnWQHnuijUccyfukOklw0UEaI33AeAKWEu/bNlA47ZSJ8n2PCK7SnCeJ8YYVY7p6OziOoHQ7x3mEdg1VAkCCKCXC7Q3XN69Q+tXHO++wPGbH/AIjH35W7+F5/6E0wX+cuIqgi8+PC2bfp4450C/MitCDRB31i0NpvkU4ETD9atfwfVXD7z//m/g9u0Lnn/l13H53d/Fv/93/t/4428MP5oTYoILOrrwq3WDqQH9gsfXU7+gYZOREUxM97kqNk7uiyyZIoiawsLPqLA4v1mAoECZXtx2FsX3lx7ILLgC2APjUBW03vDu3Tt8eP8BAHC9vB77L8Pr5wbGJoJpwNZlFHtqYZSFcKroFA2inpG6JqRMwpmHCioAN0e01AGQwiv+IaRNHo5SygjhCvXwGUIYuEXTr/PVuG0a1Fbetm7iRmThqQIussLRpOEE8A0c3wjwMwDfuuBloyczkChEcB0slCuobkrmmbeb7C8+oQM0Hj1qmoWyYaRm0T15uWUKprQrWiu8IlpVEDQcBa8IRRoRCxRyX+PI69S1c+LhdYDWX0KhxEVkHa1y3OrzawmXgoiDRoFcA8HOdoEsk2+/uKfxDqCqksLrINNQWxEWicLWLlZKz9OAqsvGejnnody3UrbbGON7Ghg7c+lzQEo5fjW9a2/vwqKeV9f8EzuUbYxek3xvDK71TEAyjY+aOb+PBL2yNcoxrWGsZywdnlHNmIeIBmqteiqVZKYo7q9at0KxYoolsxRvbpbeNDJ5wqTYxiR3z52/07r+mvsAwfEQvar1WsyRiDUu6SPYFH7OZMbyFLn36q++nx5GXJZ1subcYw0fwefNpuIYIrKnjVH1ptHFba+VEYOXGKtEWiBgBJPmjczX8cwMM3+HZhPNJ9o80RrXWsFmJg1AmywsnXZ0ni12sCVDjJFCRZMOiMKlB027YXrDMIWYEgyQAVGgdymlyADJAW1XtM4vbQekHeEwxX6iZx6OiYBhGADikXnjUXuKCp+d+5KBQI/OmwN6wKWjXS4EV9LJlNylISvyeuYEZYx1rtgh0WEmMEsGlDBlUDugF6a5yYW6IAECdTr/QqvOrccZytpH3McqUaA490IwFiqCWtsoD2PIKEUYeJEOAIU5HS+PVEq5O9u1aUp8QOzV32n8sxZZ8my9bh8DeuTuiwE24MOZMuMGCTYgoiaTu1SdLbVo05H1sJD1RW/xFc0KbHBdYx+yuDeLhGsLYz1kHyABnHUAE5lWZiKwBpab9R6MFmEHplgjkVXLks7YrLmjMx8MsJqpDVAUqVpWTVIO0IGOrCmmnfXOvfr+CaMJfN4ANdg4IHaDzobDOlyAcXD05g4xPusjazTTyZplqgJXUqsovMNtEhUTR6X4OSAzdOWMhQ2Aa0ZtM0nGi+cc3wsp91iu2BsnBgQTAxOWOiACbwYGDZm5sVIFm8a9m8aZM7TR0eYV3xrwUwP+3ssNf/f5GVDB9eg4DkVXweXS8L4rvn9RXJrh2Z/xxx8dfXRcbwK1Ax4O+cuc0fFRIOLoaFDlmrceKYTG9W7R1ba10Hc+GJmXFXmXKJ3hczm/vSmkHeEQVI5TsboJwjQoLlH/PViNYDMZVcHwQbGHCajjuAYTTrl/RHPOFU0C+AjZXwxiAdmrSifMHBjhcGql+zqgUX457KZzOmD5XpSs7Xn2sZxqNrYADJFWjgmPMgjuZA6zaUA0GLDYD8JacGl3wqyYUaqxj70tXq1J2WaI+2NLK1QXwBMcCsbHuIGjNxaHf3wFA9BhsEE5vECp1RjFjTU6YRmMT3uPTGWJVHhzQHRCG+BgkxFINI+J+nWqxi+5cbympauynUEL+4X3FKg3iDVgKgbIgszUUFXOdX467RuWHwxLPeyC1hqZKykfJR1j1uvk3k/ogM+ZZVoc0fxBe9lIfnpkhYcOtBQM6UcEg+3OkOLJaVEPdKJhT8vLVF0FmWN8KP5h8zDWS9O2D2c7bGXuMY6hwKsUWikz43eSe7pcFVn7MhVuzDebKEj8P2wsj2Atlp1c9wcg0nAfrN8BqgebsGxT2iKqS7euuq9pp9g2ziAVSH4y/lemvqznwh5I8XiEbQxSXtgyrLf3piOQ8waslGGR5aX6ZLDEzjCBlFcxv8EjtZ1lcOLqIiW/EPJJLdF4ymQES1X7gWlMrT+zlmXrta7hNMFmdLAOXz5LJ6n0eA7asYYG7we8H6RGNUXvtC96E+hx4Pr9r6HXK/TLL3D9wRXAv3e3Fc0sTgK5WTaAjx9fkB2OL11wRHA/WZFckMFnBYPACsDHYOMocbRrw2/8ud/C5cOBX/tLfwE/+Y+ecPzbf4CsX2jiGMIGHOZeOv/u1Rq6RHDcLMoBjEi/U8xGtr9cjlAJy1a05nAFxnkCweIVJbDlAEwMaifk9ox2+wS8fITbJxheYPOEW0d3ys4zy5/MCYm6mfJ0QD4QELu9gdn8Mrx+bmBsRBQCSqOZOfRGqp2sQwjfXExXmAAz03gDDCvWkTMaAgcdYYTyF+JlPa6RG9qippQJN9qEV/SSlsDrDgfZ+UeCTbC3M1+gFQUNuzwKLq3jRQw/04kfu+PHBnyE4MUZXaYxyM+7NDQXHJMbZuoGboUolagfwdtEjZOq65UKy9jxbautxadeNWhUdc2jb3UtkAI+o5eOjATtgvT+JTBYFYVk5DRBunuB7UgAAsgUvCp0Xe9COVx3QFqObaEDpcxR79Cir2YnGurLdJr4bA6vfSKlDAPS2gDFwpHGXKm0JcD53uw3kIKerD7+UtbA6oI1G+lwJkDp98DLPhb4UimvmGK5brKu+fhnq4H43TjuxpfvuEMyWz3vil753Yfu6fXL42E0NH+/5odnh8o/GQQEKILRkkZRMFhIk0+D8v7Ry2mvekoTCeyJsL4gAIwtCnr/tQqJSpyPx/lfndBWJPj+ucnGeBzamty1f3OWHYwmk/nzer3y2ho/vx5P7mLkxqCBtq+rABCmV6WCzTIdGZWv9CgsAzCDPLzhZIM8TPhNgS7obmg+ofNEM6BPC4CTNW4aALWDRm+BlgG4oFWNHtLAg5WUIAwU0xvUG9Q7YAoTQfeBBoPqBS3qILXWAxR7h3a8h/YLWkTBC5TzCWnb2XKBeA8n1ZHRUbMz9mqDeFDfbaBrslQkwLAL2nGF9Euka67OnkxrEkZqJ8GYeb4UMObZhdIA9+zq1wAl4w16AbTDcYUj00yDWm0KzGxA4PDo4NZTKjTOrgZ7y9LYzSDAvv/C0TIhY4EHoQNywIv5yxghGXKyWIFljKeMdKj2uH7W24p225JFzzPNP3dmGuEOt7b2KgIeMbLsbCi0zWB4AZC+jHOEM69CpxmI7wPwgQLGqgvojC7YUkzH3gTMcFhM6lobsN2DYEACHJ0imC1Bik7HVOi0qzlEjHob0T0uGEAqk+AWgIxulIMYgl1hmzOajgltlgwNWJxxPTq8KVSe0A6F4QbIxBwHfHZgKtSJVttzShtDcgAlZatHil+A1YhzOSfTHVvUQROkjTRi9glKwyVYbDHFxkHOqZhDuW9lQtTSZAEgmGPTrVjMA1HHi98AOEYEBRE6gjosClZHyt4cgx0oG+slYhLxseFop6KNC55t4o9s4g9eXvD7nz4BxxXX1nC5MH3yem34oit+/VBcdOAZz/ijbwwTHb9piic/4LjBzPBpzKpxqGh0kJR1F9tBGTtO1rdtSiP+aEAWG1JJFmFYRzEnZ3QdZC21Cy79Cec4cTtPZMH+VAHa6Tw1NPg0zGjKkMEPUcEwdoucmBCNWlIZBGqABePWTQg6SwswyqDRfRCCSNl7Ym0xA+CsU9d8pmoJfc2AxzSCwdOyU6AQ6BNBB9NHh09kFUw60QPTz2KsAGQfmhMs0cYgyByDzKiolZkg1O12o690m9wXLWo22QYwhLky4x4ajBNpCQEEQOPA6YPg0flM8LM3HK+ziyBguhqZKazV054ObmobS05aAGebDcNX1HCTVbdJ1WAtbCCL5iveQhIbmt7AIvgjzll0XhbSLgReTLoFjB2AM81rTPA8Ng+APNRPyl1EPTUzFPs47M7eGlwdc1j5Pu70iUju9ztfQiRqjiYYKWRXJ8N3zmA0Oe2fBMbcJtN3xckMyrIYkroZBAqNzFZzj5rKlA9ZPoY6Ktaq/MhXi7iit3Bko5q6ROotM2S35t2+XYUnsMZY5rXX+8LAwhh8X2uptVvZlqJSQWL+MZnEkTO12ewa8rKQq0jR3S3MSkWNsUj4Kbk/0h7aa+TGCpRNs8A93fQudQfXKuTIsuzDpkzQUO5cBY/FKKYbYi+MlH/hL7gUG9tuDNQQCzWMcYvnQYBjAeZK1I70sJfgy58wBJM+6mNKQ4LWp7FECOvtMSgqTgB5jBNj3ErfaDR/IjBGACt53X65wN6/B754gry74Hj3RNkB4Lgc+PCbP4R8eIL94APeX18LlDmj0q4QzLbp+PbbT2idKdMiHb1rEVPWoo3oOM35bAD8PHGe0Xn52vBb/+Sfxde/8TV++Df+U/jR+47j3/l3cPoJF4NBMFXITIVHVsXDq3VchADc6YMBqXnCL7TvZyeeI8ZApRrXymEExppDcEJ8oEVwiME96pxmJ/TF0V6+BZ5/BrePMHyC2Q0+j8gedNxAG06paGjPPF3+/wcYy4NO2itrgDilV/416KcCi45c3gLIKjM/AAldBXgzAJ6HXJzwTqZVLFDCCzSbKbzjsPE7jcbHaV4O5wI08pU/ZicP1YPC0A3DHacZhrEQ3bCIhoXRWW2IxReJCZvABVPEHvOpa0wVachI3AIhauy+FweWUl53SIPcO+H7Z4G3/7Y+KviOP9+NeX+ZRweP7a+v0s7SuIm/hVi+vw5QDj6ihkKxsxAiW5YBsO6T45Z6xj1Nbgercs48xv0IZL09d6g5rugW/NUz/kmpliJLD37X680xYHUd3YFNuXsPHmZUtt/+4imTvFdcuca09ogolUCPehQtowzO6JjZCTFlVFM8HLrdMKn/pE9dv68f3fMQrftuxXY93sOCzM7Uj/04bIBl/ltD3uyAOMLhdMEqpC/7et6ZLMvJUa1Cquta+/xx7l6nky7jbF11N87SeZM7Nh0QoK1NzLGMGDp7VvMCYNUiAeBQGu7tBPQFH7/5loW5jcX5YRccR2O7+nAQWSdLkPVL3I2RNTD1S0XRLk/Q1iH9Gs8ZnX2STZbK3wHrZCZw43RIJzOsHRfocYEe8XPrVUty1SPLNLxMyYvUmnAAuRE2sDt/J0AiiYJIp1YFukK6QrLTkGS8PqEhZy2reeI8b2Tv2gBgULFtHZne1HtH6weO48K5aQncAckqTJYdin+RO2vfh3RokOxnRHdFd46sajJaLTU7KyoIOvUAMAUJiEN6pRSso7zdPYsT5R+DYn93Jks/bXL7DmQPgxjA0thLz6/UjtAz5fjwsCdhyKno4zPLK0pHWiHwZtCjQ3tDz7pcAYa7MVjC4HnUcss6dtrQILjEGTcBbE6YTM63Ge3xVKnJtA7QPppJxd4LOVSuFYKNkTbBLo3L9SIQKIgUL7LnyXprmJ3P5L0D7YA0Mu/akWdYkHXGSt5K1hDjmo8R9e/moM7IpRaBdKYrZX6uxTtOP0NGrmsTONT1DFlrqR4pje/FuEwQY1gWyc+tI1WyIneAuQNKG3G6Qi0A+N5gqhg2MbviBsOP54kfnTd8OyZeDLg0nrXvX97h0hVfXBreHYp37xqks47hNAI4SEaC8PzYntZEJC+64IatarQdHSuFHwAdfLAEx2lsYA8RyPCwdbMujUN8QJyg2JiMytccRRkRANFYN0CK0Em9HwFY8rotHc4WaW1RjoQgWOw/mxg+MeKMSbB7RNe6MMWvYVg02VCCMGIEh+achG4i1ZXOf7AruF1wO29wOKaG4+0tGIyhU3sKJO6PNAnTKWVzJAv5k40B8GAbBjPVJsw3EJNRg0j3BeU4APdZolI9mGOWaYnrrH7O8klTyoM1M04rNgT28W0M9r1e2esAp2x2a9bBTDsgbFWwpqUJ5zbTH3lZpn1xbFy71htTO6eXGmxdoc0x5gkxQW9HXTvteDPHnCd65/7q0UWntbSJIl052d6aWRY7WEKd0LtwXlqylABriC6/S9JzR5OpDiewZwUiS+gtgesR9GiyDqdNmI2wkyJQ1VuwihU//qQ4vwF+9kcf76b7D3/iuMy5MjHixfPsm40Y6xUjfHtDxFOnD1LbMtLJkEFVBxua5B5awUhI+inxszAw5Vgq3d0j0LCMo6xdl/4MgDi/a68lSSItlaVDN20etjCD1TvLMp5el5ZegS7UXHHuyolHTkJig3mmKoMk3vhY1doB/PjbnINg/sf+1/L3+TfPZ22NzFFf9Q33l7EDTdRQVJyDeqZpYxmnYIbNcwTwC8Am5Vz8u3yoSSau94ZTgJ814OUy8XLc0N9d0d8L8OUFl6PDRDBaB8Qg5w34CTCuDvzK/e755tNHqH9EPy54f3TM0/Dx+RnneeL28oLvffUVvvzwAe++fI9+OdjwSbOTeq/5WHVB12vcBlQ6/rP/6f8cvnr/Ff6Df/v/hT/8u38fv/+3fg+X6wWXpyue54lh483i+6qOG1i7+dIOsO4i2dtmDhkDAkGPtVVlcGQG5qIOXHondziYxTP224wSFAAYkJgTc/DLJr/mnHzeuH4Pm0dV8e7pCR/evQcAHP+w1xjbQYfqJBnnnOcpkhccEbWWYJdtn0UYe9vxzEzK3BbTtzoqKbDy/UFHXCY3kG6GOt5GToHt6nhwnAVsG5sODSmwY5C6bA4Mp+E3ywFEKG6EEPDt6gHUyWYY3YFii5IOYOWcC+5SNR7nPceayltl3eO14/P6858Fx2SJtvz+OTDlMU3wrffdgQD+9t9egX8Pf0+mnIFzu4zcx3G8BvX4nK/fmwa6fWYMbz7n9t6CZn8BoKnmIPf3BpJ89v13938Yy3fc2nmBcM6+ex33e31uX2wzvLZVKP29GHzbFKPYxJhMf0vwWDdHTuqxQuNuw7PHx4t9uQNjy0zdAHqz1UUIr+f4HgR/fOby+pEpIvfpk/vnUlbEv4MFkffb127/3b7/Xl23vuoh6987mL5YicCsxP4tyS1SY8SMaWPpnYbxfZ4Dqiduzy9QODv+6qr3oAmmVHF6hqRXYVMCYxrgTz+uBJZaR6aD09EQqLG0j0bTK9YXytQ+JdOhdSrM+EpQKdt3L+keLI0AI5CpogIAb8j52rTxLDmbev9sZFGthPoEoAmyMr1nzhFp7bPmuAATUWSTgBa131Rb1Qlb1nM4sVkVXdZ6ZxTX754rrehMV8qURkG1cI+9qs4uQ0AHpIOdN+M+IENNkPU5Hw9XhKnqaOQ52EDXbVKTfXQPGKdRvGTVbjSngb2zWBXhXEX6wbLLA2ja5G1ixVn/BwEuZCol2X4BjCkDZkxdTUePoGgWpe1CUGp4ps8sJlw6yqIIXcObLyxeSvYtRjaQco46P2XaLq+1ShwInE6oxdg1gWiCNN4aEACuq5Id4uz+7RZpqPm52H91LsCC8qwlkalMGuPne1M/VDfrKH6RBpxGPbgNZuaTpbNS+4cOj8T80ndkoPQxQAGnUynpJAMRPEHIDbLrCHA6Zm+sywbDtzbwzbjhxQzDgas2XFvHV8cVT63hy0h76ZeDTGWnozltsvNqnAIPdikdScptgiBk4j4y6bPzZMp5bY2G/laLL4MiWQzdXcgixsCcE2MM1rpqEeDQSI/KvRDyS2LuWtQYK7WUQHjU3kJlDnBDukiACg4zMgJaD5t0k0Hasrai1n7muZNgfS3GiocMyNIiXBJ2eXOAgG7UV1QE00nXujJbLzojC0Gm0mFL0QHb/qIIiH3mcSI9rXvAM12vANhNH5pH04YA9Msh4Bp7TuPDaz+eWcZkToOCwFMNTbDWI17Ljl/2A+0Gzin3wh7cXVYUP9WgYIZNMjPIYgHBVA9nWQg8ehbvRNZ2o78wgyWtOEJGNiRA7T7CJpolP1NusPZPBFe0x/wLsmGKrZ0AUY8uj8GISztWFalq0u/JZ61n3kTh3d9zTjXmH47p4UDHOC8QPHUFPh741/+PE2dz/F9/7ad36/B7vz/Rp68tld/VSlZvHgBl72ZL8/lyL/E/u3+aV0zW5Jz527ldNd91v593GxnwB7Bn3xMrGLvLTO51W3vd/M4mlc2OyPdXOR2sLKzdFIIs3p3v61QTKEwt38fi6W/nvpe7+6452Pd4POE3HU/H1iF0Y5tlNooHiHfHQtsvt4bBvRkBgOxS3KMb6pysGTrGSV0U854BLfodHuc9bEdlBttLBz4dhm/bwLUbjgvwdG3QywE0gWmDiEHnhD6f1bBmfz3fXtD0BgPwNCfmGHj55lt8/PgtfvaTnwLPL8DXL4A6Lv6EwyMI3Bq8IUqHrPqymlle7hjGdOt/4s/9efgA/rHf/sfgp+MPfvf30VvH0/UKnMBpgqHyamwijhOGSwS61RoB7Mzam3letqYmm+xiLTR26c1amQxe7IsDsmvnZLZbMErTbvB4c2YHpd1zHAeeLlcAqOygX7bXzw2MmVlV1tiFEgAaVqroEaFtF0YHpjgR39u5ycz1v3zJdswczJnVTVlXHeMw08ugsQBOwCL4jwcrLh4HYilyvpG5t3TKF0PDQbR4CHDaxIBXR+r0IZoIGwmIQFyLvZGBJpHiOoTRYA9IPtLqRkqcFV1lulALAeKS6ZJZR4CGCo0GCsrPwYF30/Cg6fMAWjpd28w8AkqVLvLwt/311tQ/vu4UkEgYoRLPgzsj3NOhS/lahhHql28BETnP+1cx8u7m//Pjw93bJF23e+Dv53iJIGpJ3I91/V1eXW8HbrN44c93N94wzbfXakxe3e8RSIRI5v7cvbJWSqpo8TDYt/RbEcHl6OWMtax1EkLfA/0yY2qsFfASVHpt9dz31rTDw5GbUeDREey/sGIfZ+i71uc1SJUG6Hft4DVPDAqsa30WXPwMMJmZ29kVKz++3r4E2TTWHPAIPVrUn0hWQAScuTbxsTLG5oRq1FlydiCzcQWMRbqbKB3yoJuLdKBd2P0vlZU7VA+IHLg8vUM/Lrhc30G0kY5uBrvdCqhkOqXCvEdaGNMM2/GEdnQc1yccxwWXpw+4XJ5wXJ/Q20EjPNOBEIXwnTWzDI1sMzcwZhUeeEX0N+OKwgrI1GwXRN5dAXsLHFtO1hgDM7sfzpMGmE3AA+GL+kjUScpOd3m9dvDfiaRU0XDAjC3FwYbZpccyPSd3VRqsDoNFfRKP1JTUmPBsQCHwADahrGnmVVU6UqhD3gUZC1komiAfI5YiIwyhaGhgUYzfDbCNUZWlD5zGFDWkpdVdc79YctzD7GwXHRpjWxOE5Ge1JMoC4gqAEKZi4TiW0Xi5Ap0FrFcTCinWGasoxCFSBbxB20GHKXSwiMMmA3hBNIl1zfsDSUUIUiHanazsd2dbbMYzR4K0j7TmEcnJce3Q8Sow1SgUzILceHqHcS7D0qHQ9yd8GG7PLANhI1kVjWkNmileAnQy3v2pUcaesW80/QCF9hZgBfeWNmWk98WCPWS1VsTbtPRsMRssgxwrup3dFsfJ2lop6yWYKDaNTm9v0fDAMU6mUbFqhYMF6YHGrYbRgG8nv27CTMsp/PoUEfLbbULODvELsoO4Kplnz01wUYEcHH+BA2hw7fDWmc7jDg+GWBrnBQ+oV7dQSHTlUq5BywLGSh1k0bErAQkzNiFZjviqlTRTr8d+RAB6lfEMRN2wkAdzwk4yBxLolCaszYXocinCZiIJgDiZr2oCkQlVwSEdvSFS9vkcfIaQrRG44HyQ+c1nBkQF7WjsvLg1bVHpAZzE2YmKFzw+QnmCuWzvLdffxMppIiOGAeqjITIzqOeZlsn9qI3ioWsZAAEAAElEQVSIikcR6GSa0YSOIJoj/IPP6d8IVGyFqDn/rFsIUPy1xvnJ/a7JFN1A05J1aT6kLBPWSsouqj61GFRMWyb3QmRGwXul3nGH+cmN5RG4iTRDbcnSW/ZOlgTYS4lwD60SEl5oVOrLGet9UObDsXJr6fiTJaZox3JYRchEVZ2wvGZeVjzquWUNyGRk6krfc8fLy43vb7QNn7qiOrMSxcBxHHiniv/yPPA8DT+2K/53f/ZfvVvB/97/92/iw8tPizHWMggWOi95iRJ1WRXAbTDQpaGnL9cLQaXJ8zrGVlMywOzmPd7jsc+0ZBq7fVvcjXMggrquWID9liVCkjUZ+wUezQ2Skca1KpZyAMtj0BYqDZslIIqRqkwdnJNp8Y5IdQWbA6UeLX03WXcys52iO7dqgCIFaNQwS//y9KCczfLH4swk+/jaFe9bZhyEDGxZ3F/D5gAy4JbAraBTxnra2XHDtOdC2HisOdUtg5ewGf59BCIk9p8IG84gn8kx5w3SD3x498T7nCf07/8Y+oc/w/zyI8bTFdff+DVcPhz48NXX6JcrLk/vIXp7JU2OpydMIbD9zU9/ik8fv8Uf/O3fwx//0R/h7/7e7+NXvv89fO/rr/Dn/tm/iO/9+q/iw4cP6McFAoV2ntGmDegO6R3ovUwYm6x5+O6LL/Grv/Fn8Jf/yl9Fu7zDX/8P/wZwsAa6XDo6FPZGo5GPdsNHP9Gk4wI28OoCmEkEjbjfu5Nh3cKWIjuPdqA2NnQyCIlCp2NGqQaLYJ0Nw/l84nwZOG+DaXWTNUOtx8PEOnKvGD68e4+vvvwKAPCuH6/G/svw+gUYY7Y2KRKYSZCDEcdsv6u9hXFuK+oI3IEWcVUkzpHOLuLf4fMWLTojvHcHLq6S/IA3x01NdgcG5MHMaEEqO8nictowXWmQ4d5tLgA92FsS9n1GUJjvHOOJIacRkFGCXdjsA1+PvxTPylff35yDyHX4Lqd+vd504n0ZZXe/3kGlzchYAN424HWDes/Dxeq9pJiHW1NzsAaQ8/YAddS/H5/0HhTzh3fte+bVY7851mWo7Qsj2O/8JzHH7oGuHIYA+9wh5cXDHHhxqt4E0e7G7+v81BXfAIoer7G+3/+9bvf2Nqn3uO9Mzw2czkKZER1ouqLQlAdeyTqyXVgCWGcNrT1alW9ZDDFg7UHPc/vGgN/a63f7OJ4o5/r15/eJuI86rhmpxd3m8vVeu7tu/KdkDgDH2l/7qCkT6QDVXwP4gKdszFXgyxwB3LHGhkyDjolxDozWAgSKjov18AGyR6dJREQZAFQvUL2gX57QLxccAYyxLJVBR7a0nwAU1fdVWBdCNNIw24HWL/XFAvxHpFFGRCqj6cLKW15plPm9nvJujoBlbAFrTlJYZxCh2IvI84Uyzi3AMPesexHyD4D7Sgmm7Nb760WAguMgiyCZdJa6IOqMrfFt5yCAPndCWGQPa+goINPCEPdyydS+TJOT9GhqL6VupjOsNWeMN0gVjOeZyxSg9Z1gWTKG0mDOAt4WMjxd/l0++ppcz4i3hHCJlBvEHt5O39r3XnOqWSdECUYiHIO79+YV4ywwjCElU8Cp5XNrBLFUI/0nQEYPtpinTGEqQqb4LFkQZ630WTxD/tvz+Xw9mujSz750vzYyDq0KAPdgjhm0R+2QrKdk4QzX/s1Z9wIn+qHwaRhzbYd8F5sVNEaqHTiy7qpP2IzGAum0F0gjtaTu60xJMctW4MmiPl5xE2L9s+g9QYjF7LKZAGkE+5yBzSlMDX0Zhtt0zNAzEyxv8TwZqLwZuzy6AqwlZ/h4HHjfGk43TCbJQ8SZ9iV0lkyZPhb1PeK1mE13HbdV6Fw5aM9F3SQxhVjU+gOKmZRg+JqAz72WnjdbcibMIlSi7n5+uAChM7avHKtkGjufywLozoY2xboC6oOs18VzJcKzZdMTC+ebo5AomwBIpfjnn2U/i0q7V+NAZu2qnW27jOLYXp6HM/4cLML9te5VDxs/53XWnlsSyN9eAd9thfwpgI8UUTkWxQJ6a+9vlwp7QKLeX0huPrxE5ghYdiGPktd/DBIppuV3mGyyl6MLcnMBJgki1J7d52WbimxKUvojhZFKzHEAoxHcBLz2Ps9/sp42nwUEEBcAJyUHkHsh2Jga4L/UNRxmL5Q9BwMGDWAQbQPGWidQ84UK3jeDuQJf3OevfX0c+GK0ksa9kR2dddBGlE5RZW1WBfASGT8txvXuwoDLnEqWp6AAolbMcjJ5vOf8sknICGBs2kSWOcjU/3fX1dmTX0vH5Xgz+D81g99hE6SdEGCoiGDGM6UVk4BYk8UEHE0w58CQqBOYhIIoN9ASNBGWHTGSEAEBjoPgX9rvFk0svAQA93AF0IP18SqjIeoZLgbYbrf48pWh2/Uf7OnQK7mnqLolzqOU/eeIuuTwOnMSrLQ6Iy3T2EOXO+o8mE8IGg5VXOfEmAY9bxADmin0NqDf/x70auwme7ng6cMHlll6eLV+MHALgmO32w3PHz/i4zff4Juf/AQXAdQmPn38Fu9fvsTluEAgZHROgQXLkXZnsop5XpMg0HrHu/fv8cM/85v4/u/+bbTLBa6CYZMmpUb37IfXzQduzk7UsyEaAUYJCrfw32QrZRXZQEnphOBQlqaYoMmnMeuKYL5Dir2bX0mA8Kz9jhIRZQMcRzDeABz6D3kqJV/sLHN4w1NrrNmhzlQZVRzKOit6dEw4zjFYj2xk1PheXUkIrrUhQnkmRSX/lqBKFjfcPiOh0egwvEZOk3PTJFMwlo2ehf8yLQpKUOzWL3hxxYsqTqfA8Sx8G1ZJbUbPyH4YqsbvUAnDcOWKWxgpe82jVDwznJBkHuzF7e9BH5RQSvhe5EHI/IKvt1K/3mJcPXzo/p+1Dq8P6X6fu2fIyIdGTTpPgwKAh9BL4ymcgHbHLMKbP1c6GaSEprwe8qvP1riwHBgJQMcc3/lsn32lh2JWc7S5kPeWrnt0atlNu11J3R+L9SB3b3nrF3fPlbf9jkE//Jt3I/sk695JpXlM3+nLeYU0mmIsmqYo3afmwVwBWItQG2ttRJpIzoAjjRHmv+/ABhCGDFYNg6rD98azPzIhIVlTZs2mRp2sPRLLKPos/3ctWVrSe4oV58vLIN3mPEcuy+iuT6wCPQ9XiiYEvujn6ehU2/LtE5E8EA6nw9WgQuaBtQY/CYoxFSWdqugg2A5Iiw6O0iCt4Tie0I8rnt69Qz8OHJd3EFH0CYwxYUKw7Xx5QdYCQ1yvX9/juF5wefcBx+XA04f36P3A5XLF0a8siK8tZOUJOOvM0ORpIe9ZQHjt6bmcxnRtHAESRsn4+DsDDBn1b2TGRYqjDYfZxBwnzpcbxnljpV0LsMBtOVEuIG2sEzTUtr7QAFc6NkClq40aZoAbufNFUNkZ7rVisUE2XRKr2pZDRudjq9unvrxGydouQBV7qlPipUYllJ9bzHcwxSyK3buNYIrFz24RmXXYYLdH7cZaQ04wTlqrEaexRe/akEV1EWltkAmP+lhJc8zuicUWVWXBcpVKNUOw/TzPV6U1JmhEnWzgWrsItF85/nny2ZvSaYVAZxjSYFqqazgF4QhnHbPe2DmqcD3PNCwv0Boxl+w2tZh+XLNNFguZR2hk1WfRYB2DBYVPY8JO1LaL/BCok9XZpQVmyVpCjOrybe/eddh03CJiIVGcd8Z7WgN6pLioMDVuXqIN+zkxXibGy6hOjeUYR8dKt0hr9UzLirM6J5qCNbmiAx3nnIWQm5PNNGxiGNPzRqRUTgA/O6PV+3RMVdw+dfy9ccMfnTd8c5t4nsB4uUHHwM/0GYBj+A36sUF/fMVxAJeL4Kt37/B0ueCTDly74GIvaOro6GgNOFrDmBKd05g2TdYN0A7uC1jKe+GePgRHP+IaUTjgGbyGJ+NlBKunoWGdR3cyUYuxJoree7FRKQMM027AnGgsRFesTG4Xi6wDT1w8wIDoehqF+8k8CnvK2YVz2gnzG2VxOKWa6W+askTAJrohE3yTe+lgNqasQgkiZ/BghiNvwRSxSGegfEqA2OqsClKn0odIea7Kf6fok4aYG8c6577qN2qAlZHKuoAfMK26ROtb9rCwm3IDoiFc7HUPORggTtkEJXjjmmHHnzEHc6LpwdpsDUxBDF2VhdDnSbk3/IQIdXFrTO9OQOj6dIHZxPPzM8+COVqL+pWqQSPkOTkuB7XgHDB3nKdVcAcKHJdeTKC5BeJVBdfrEwyK4R1zDsxpEcwMphGiiU8ENG0a7AzWH6RKB/CMx9o4Iu0zJTPT3Xzwuh5rkTX9WhRnVk02asjwsolQelHfCPhHFQcyYSX2PghMsIHEYlZb2GrJ5mxREjz3R+4RFbAGUgZhRHBOBiNby4JqBJ2Cf1Tzitilacs7UDXjlp22LLRkuLWSr+GzzInpjoFkmAX7CRKF3IXy1gznuLF2ofRg911hfrJhRLHYuB+rZFn62vnAQmYkWT9zpW3yQcoGzme0rHfizo6gQSLxSd+IzEumbkv4754+WwS4RHvUwQv7ZFrVCfNMTd/Wuhp2xFlZHXa5P3qkh8ulR4pe1qjbzn8TmALNWS/S5gm9Af3bGz6chh+chos1Mq9ePsH7Daf/PczvfcTt3Rc4fq3jiz/7NZ4uBrzc78Wvf+X7OPGB6YS3E3DH93/lB+iH4npRfHj3Hu+fnqAiePn0jOv1ChHBuxGNPnQELsCgELDNVbD/b98+o7ngn/4nfwd/+Pt/F9//3g/w45/8GH/8o5+gXRq0K87Lu1fn5KefbvikN1ya42oIdjvB+CZholicbyCydlhqRUKPd0k54pgCnMrsvS4NTRoU7H48bwOWX6dhnmSRax9R0zUbiQzY6Xi6XvHll18A3wLvn16P/Zfh9QsBY1TMVLCa6SihrLA5aBYgUEYIEQ516ap0LIFydMumKH0kAbQkoMHreBW0jPeFFEhm2NsD359hQ7xjPATx6V0xOuk44QjztGJBnuODL5QlveUY3w5m5ffsJleMhg2IKvZL0lj1Xuju436L3bR/f/z55/n8W6ywx9fnUsY++5k78OLhM/kWlBtVIESCnCmc909ILPgdmPCZ59mGUddNZf5qIHg9D48gUj7PW3Pw886LP3x/GOD9e75jDbE9x5vXxOJNPAwKdZjq+1tjzmff/7neuJgzsX7bI6Shl3Lh3rz0tbSeFUQerp/HyBcwlvWf9rXN2kE1wMdH3Ua8z9kOkAmwGcD7HlsyYs3Lwxo7yuC4nydgAZ/3ZzIB1nIAFuxSb+XUplGynm8HpktmyhrnK+BvzTh8n7+I4uRSS1y76m8Vw+ug09g6WWIXdo5sBwuIEmiKsvKtrRbbJas5thZFs1u/sMh0P9CCJSZRM0oiAk5nUraxx88SwGd832YRuafWNPqSxwk6eT3p0i8IJ2fSsTdjMxmZAdBE1ymXhHHTeI+ARaawRBBjZ4C5B2tvH0bqxW3csVVibHGFXE8sSzqjsLXmVVMmQf9UOrJdemNMVC2YHGGkRQa1sIJDlmmU8ZXnLVljyQDBYoFlKlMd4TpAcS8qthiXAJIphxG2ToCzCgXu55vySbJ+225jPMrcHECehayxBd53OluF76y/rIqfzkcWLuZ+k6j/oSxcbZligAIX6zk8nye+iwcw4DVf2PZHnjdtCvQG7w0S9faSIlIzkQwPZTctkSzSbshUsLx8pmY3zRzKVbdp250xBu6Z1vIcC9MfTg6B5DzutymcJzONey55pAa4IhxKQCIN381RLMdyJKP7adZkjf11cxreNieGKV7c8XFOPE+CLy5M42A3NV5r+ISYoGWwSR0j6puYOTHK2LdiS1qoe+CztpxPkW2FNjsjMX6NIvBZqydSKDXstJ0h41Xrz2sN94AbGTfre7KJEAwfWQYmnVjNBjd8gjv7WYG75jaStpRUqmy+MljiSDEtcVykbIHF1U5nOoCzAP0ggKkQpCsbog5fHcMEqO/kANLODVC6LXsvU0CrBElcN0G6kr1Yujx9B9zdPlfxUfuuV+k7ZHCa+1xLgPnjB7Y9sb/u7cz6rHsqd9pC0YzMkcCBV11myWLxIMiQ9fbSD2ktmjYEiGERHFuNAFLGrMBDMkqTWZSgi+TGRQaJIshpKDYawo5K3ZJ22KoTCIJbuvy1rA13Zx6FEgwaAPYg1Vo/rlV1H41gxaLXxby8YVtrlBHIRiQtADcN22Gvb5eAFPek1vyUPN7OZgZX1oq9WvG7dVfNM+dM/QXlQm35mNJSz3d75WEuPHd4ncDNztvOS7LRsTIvXENWqxIIC8HzGJDJWl+Sh2ezM/d7o/683ptr9+iXvHFi7v8WU60BtJLtaKzVnc+f1/CH9ZBVkwo1DsqQLEWhIoBGoKBYipSNyVhNQkuy99h8ytDHhA+DD8NVWIT+nAwk2cePQFOcP/0G5/UJ58dnXN8oWpi1Zt0oFy/XC9598R4EwB1PlwuuxxXH5VLsyfI3Nht1kVCirqxj7VM3dBF8eP++vr799huSbqay1Mrr8meIkpBxiwwWY/ktaZ/NtN3t7ozyzKYNxwBeQ7y1MZtjOp/bBgPvc7DOZmZfFCO6zg4DYq03XA52pTyOf8hTKXvvaKJkXoXwynzsKRTTYwbiHO17T7tBzHgTX4fIsQyNwO854fGGzB9PA6oM9bICI+c/oljs+KKrNs7+2qVSKboUnkw98ZCgLNAr+JlNfGuGT+54cSAbOQsWtdhlXQ/mUUslLJYwojPFYHW9k/AHljiZ8Z48L3u62O707q/9PcCeWLSe7/H1CKK9EnJvfOat1x2Fdvu9JvCQykFkm55lKAKbEYp9LbbrutOocN/IgzsI8zq98+6zf8JzpYuws+Ly83VtWSCZirya45/n9blxvhrPW+95w0b7k1eI58M9VeurG9E41aWMXo9hFevcDUORVASC3iNivRX2ZNQt7g+SnGnLxV6too8zjJWogaBxXpxFpOdk7T+aVhSsM+sU7Uc5FMd2dNaeTAULlBIFWC/I47MEix41yla/YQPfKNDDeNgMnVcA6ne86jy7LBZA7uwyHNPwuzcIMk0gjdYW0fO3bpvg0cxWuQGGPSorAOX0tN6hAWBpP9COdwS1Lgeu757wdGWNMIm6cRDWO2kiOC5HFTbN9RK5QFvDcX2Hy7t3eArG2PXpXRj8Peo/dTzuVA8jFglwtBZM3SUHbGZ9mazxtJ8bLyYS4MHKCdY50kgiKGZjYJwvmLcXzPMFfj7D58CMblnaWIetRRcvKOtWtXZlGuhWn8eieP2M2890HJzsKFl+0AYw8bRkRynS/1vMrxaIsp8XjX+nMQMkhOhxvsHgirOA+5pb3nMGO8tsADaqtpgFA0mCMSbOwrZwsljcI7ILB6bF3kHovGw+0CI1K832SMlcEhdluadeNKNxlqmeIlBSAgD3qCkWDQ6gSPCU942UUrAxjmiwGSKfi40HHLgFgBLgTDUNioizq+Lwo84E55kNITQMTwNZRh5yw83I7DIyxfY0yuVm0NBdGIJUWhrCbhEH5ssJ3E54b5hRJ8odTEFWMo3E2RVwOhmfIikzAvaYdJwuneweaYJhA+ekYeXuOG8MedvkZw89yIy7NjyLw+2GxOcSGGsz5Kwlq5tpM30qzqaY09GuB+3AyQLft5cTBmOXzWaAstMqMNGVaR0jikZ/mo4XMzyPF7xA8e2p+JEAPxHBmU0+pFUZJ+4eBWu4HXXmfUQtpzPAxJnP4WjiaDqRwN6z3zB84Hq9okMxzhlGp5Xhn/VsjuNAPw7MybMgnWCi+wmJgGc/Oi7Xa6SMRZFoM4xgBjRhXaXj0tiYRBt1XXemuS60vuR61wY3RW8Cj+6zmfasW3ojgAAvyABpx4F2EejJWonDepyVZHpkTSbOI2WWRcYC5enlCCYsvBhjLmS9uZJRq6l4M9Mh6oj1o1ewwSMtM+sxCcj6PNrBzJJy+JfcPqTBRaNzo8H8vNfHO9CbBysd/dAPCDD58SUSXVoB9H7w+ZSpzqppV2cxeISs1WI5uUvJ7pLF6Wk6uMdjfAS5FB5nxDcbRntH78DtxrnMxiLHcfBMu6C3C47jWv6BIzrJsjAi2CWRfoeEbmvKrnfpc48xgpgQQJsqpAPtMDg4v62H/W3B4gtw2wYwBzBumWaoaEcAUenLBVieDOjySwrEXnr5aFEvsgq0ZjAEZf89+ghHf+2eti7oh6Arga7LpQMQ6Bn3V6m9lYRqgHZlP45iAi+7P+yyTEUOVmBrYZtIMsHTduJ6tdYrXfR2e8E0wzgHBAjQTtaDbIb2MvW99r57TAcCVE7QLa4vB8+sBwHbmxKkVpSNqF3RBRjIutEomVbOQ7xfizGadj11eI7KzdcYysZVJECSdiggrJjhQDaxK1snbBoJ1hdLI3AQuqXcnrFvhp13flBr7Px9HAd9AXec54k5Bi6XC+VBdG/1I3RVQ9Tik2igZGxk4QJ4wzDH8+2E+sRl3GAzssEOwejAbU4Md7z86IR98w2eh+HT9/8It58841d+82v8+d+534vneME83kGasGbuuwuuHy6cI1usvzFpGVwuF/Tew2fJMwjAlUFaIesf4P5TETy1htEd4+kJP/jqa/zZ3/ghxvMLfvZHP4agESxdRdi3F+2GQ8mG63A0zHXIMtUxOt9mgFBEMecJm4MZOoj6YiDTrIeN2tAg3nEbE+PjJ7x8+y3az77F8/MztB8Ytxta78jyDAj56sNwuVzgHz4APwa++PLrN8b+D/71cwNjKkoj0hd1ElGHI61vi3SINAwlWAVZ2I2AA3iQUWeaL18/Z3yfTi1p7svVqTeVx16t6d90UHcUFHfCmn9ehraDguVlTtyC+p+bIrN5lg3j2x2W4Vui2HchGDyHDXEohz7elyDR/vouhlgCAHdzgnsw5pFJ8niNu7s93Put6+zfX4FQG5D06tp4PV81UzEJiRPUdf3+yZIpIsh5ff1sj+N+6/5v/e272Hj7ez73+beuV9eJTfcIwn1uTPU+ZKR7U051zdfj9u0/b4JiD8p5X+631kZrkZKpIhWtq85q27lKZcnlzP2d/wuhGIW88/pVhFzDOaj7BYAVqChr9mXEm7Jhe+r7p9yfJYDaV3NbwMTjGr9eE8+9GbNTqblp9zzKHImo+mf2YX5wZ9sk+LtHLWti93vvl9m+3gJTZfune3bwzDbpVvUcOeV6l8IdxUIgQuAnOzkm663kqOQuzX2eQnLbI5qF7xdFXJKVs1ycbbD5s5R8F0hEqlkfIYEXv4vipYWJML7XDFRmmwNZmNhmFMueEz7H5szNZeBjyVoOSevLowZaxEDuGJL1tTlSSx8k4yq3Q6Y3CdJSZU2tjO5n9DtmrIAxAFX14eHOeR73nfIgg4qVGQMrmbsppfpbLs4rsZJR5ai3tqd5Ss5+7uF0iHz7ff4UY44110iXhztTNSUdUNoaEk99NxLB6nxWExR7ICLVYsks3/6crKw8gboDkBmfz3kNVl02LLirQLp0JffD2r/cuynLlKCCGKw5pM3FhksGYrCUpJMJIdZZD3euY8JaIYCqhdyase4ZaMp6j1odrwucLVBtncKmDf3oBGrSSQRWDaXEGXyxgjoU0hztWClIogw6JHCj0ahCpkBN6jzJANwM7wbl6VTF6Yh0IuAGx8j6Kbkv01KLsZk4hhNYfbGBFxMMAUwVrJPoQCNgZggCDwTqjV0/s0i4RIBEmELaolmBNkXvdGYAAvJcJ69zmLXbtMXe1Gw8EYdwCYM497a2RdaOUgmWXcry2JxC2ZyWAAGSKBUgm03CGaVOuT8EMU5FdtWjsx/7RxpcG0udyKqtWLpBE2CK/aQNVU9rZoB4piSovecgGFY278biSf3HjpvJsJH6fLGMlhew7MQSGwHybfcEoqi0exTufm0DleYNcIDnPeejhV2U915neWftEgRcKWaeHSnjOargfcjDBGFUo8lCnpNYhwzSCRZo2UhRLDbvCpJr2f25sdZZfYsNJfXk7gGgGp32Kh7vK8iWaY31eY/5T9a2+R0TMQNQaY9pCQlUTdnax7U3PYCUJWNSvq4ujl5jfv2yO/soA4YUh9lNUrf6gB6MxwCaykbNu8Q63NkimyyPm2nYIJnumVMtu82an6ti8znG/NE557vtk3undFYw+5L5i42/Jtw/2hkkkmAYRoPWSI2OEgchf6oDZ9bh2tY7bU6J+kLutGdcd7ZpDiPskAiCauzFVTVgU6pVYmTzvbHZ3vHQO/EgUwiLoXjnoKDO4e6DhGotmYZaz2UnaTXaUAZIjo6uDUfvmMJaf9YdpgSK4Y6LR2mWlxPtm08Yf/jHON/I+Cu7S1gLDM5GFLmKiDG2aIzQjyNA8E0+IyV3zkuywVkF9fTJunG9oT9d8P7rL9GfDkxx9E0HPL48xtCEZ6ILcLhUR2JJPdZ5JnroLweBZahWaQSP2pFZM1pbhzgDU940kgE8si1m6ZE6R0CRS2gbdLRgivWoNfbL9vq5gbGmjNyPk5tHzaB6RNcmLs6YN/g01pxQ4DhIeT2i0ODErNC/Pq7nZnuHrEFTduMxk0LrHYiI7zI8E2l/S45KtTbnOpl7RHAQrJaoMQJEYVfHNzbw0See3XDzZfqqR/dLoIRg7KZyEHyLRlRa9pKgSIGf8iSzSNqdsr1nMT1O087W+hzQ89brrWtu4qyuvxsAOzj2XcyYO1Bs+/7W2Op+oSjY0Ug2wzAmBhEdS8N+nbU7sCJHfgdIfQfAsc/Y58aaa1BCVt6e6z/pdd984mEt49+rJhoKxOCTfX6+JZ+jvJ37v31mNNsf335Xq2O1JHwaghkhy2jPfobLgAwHJrtGzqjZwQgwvwtQ7NPuii4R5cvsqnqktf/oEuSc+OMjv/20CWo8AAIAXqVnAm/v+7yOxDyX4/mZe6YRge0c5LXrb5uxk2ehiUR6jFSNps2n2sbIgAP2MZTjtd67avVxP93GgA7FMQ7W44gaGsg0yqprkE56dCzTHs5RFMPP++S8yvoZ4QiJAtppLPTe0fuB3np0T2MNKNmM6ARfPB3KMLQEwRRwB1yjMCij1JbdH7CMNyrxYCHRUiz2cQE9I+rVjYExTszzhnmesMFopAVbjHOo4eQxbQlo8OgC6QGOTYt1OFB7NkeV/7Oo32FZU6v2BA0G6QH6id452hpn5JFVu00cQnLy54jUQyScD0VyXVlvPNiXkTZ5H4QA0jZb+8lDQcXvhQBTpuRw72SqY4e0qL8mqwnA4lu3pfQAZEpnKUnEeHM/xU1VO+cm6lAK7oaLu5/EAzvTdcLc1/5tAa7NsBkszuVdy/SO9LTEJ9lxyXzzM/ZHGNEYATrNOJN0TspTk2xmoeWUabB0bE5MCHwY561xX1lrkOMCqKE5I8J6An4am2ZEumYLFp0q1/zlxnXOrpWMALdIyUu5saFbnidMAANbwL9/Fw5GMFyK3RHzWCsgEGfnOnNBP9hdTyOVsV0OOID3KeuE7JUxwkNwx8sLcBmGX78ZnpvgR/1SQPVNHM/iOJtgqKMNMpQqu8AFE44hE8NPYAz87AQ+iOGTfonb0fF0vAfUMbvBXQgqxt5sDnQ0XK9XOmPzhrTyWm9kJDSyiy7XK/px4BOeMTAwg/EvHUzLUYVGKqyErFULAGN7XjfDGF73kSB8JTCT8s/zKIeDlwtoFimlbgBaMLRXMWuPdRQF9ryJ1jpEOjBPiNNpEWFXVG0HpB/QMXHOiVv8/ZxkvvSQRQQMW5xvBCDCWmYG8AxQeYXOY3251CuaafOxH7K7dDISVBoLo2s0ACgllinEecS9gjoGkH0YwRcRYa0fd2Cy3tGrl/hKJZK0aZOl3ahX5rJ9ltzN97c7u0BVY19nR2WBg9eRYBm3Q6AtWTYOiEElZFkTiDrG7cb5PhpUGroeZF6O1QmvdcpcMmsSYM36UxujzWrLIUFFHl/BeY4IGkVNKThlnGud66UDqJM060aLYo6JYTNIDXInD+67bG/2dDjbxWqhgxH2npRdnfX6zJb9a23Ndb3m5DO4wKEsZB73airQo5e9moHYfjSYt8o0ylI/acAqNt3qu36Ov8uqYSmOjb4ezN7tcyJSrMQVFLtvZJMTk3PnMSf8EPeOaoNE0IOVKjzsA+DYammPMTHnIIOuR7fxzdepfRw7IYHE3M8ignbkGGg7FXstn207B3ked181Gbr5ePTPE0DefLA5eb6DYqhRwwrK7AQAK/3OGfjkXuA89kYmd88sMV2+dBnDpX4j0Bv2YmbCXA7BtXV8uLzDOQZu54lPPghAqUFd8N7ZvVSeB+b5DW7fTtz0ocAY6CuNsDP69UJbzq4F3qVt/DQpE5jOirAJ1vkokxuObL5hE3AxnEqGu7/ruHzvA37wWz/E5ff+Nl4wFvD+pjPETL1DFZfe8QTgAsfMpPmwvbSjSklMGAZmBYKSycvGwMJSKtrQ2oHTG569Qy7UCd2NpQ0sm1hRvmicnyYawQyHXg4cT+wKev3yyzfG/g/+9XMDY1IJq1xsA2oTsp5YHqJgg8HTTl1O5eZOyu6ke0SQ4i/5cgXbhbqStTuzVheQDsHy/zaFuo87/+tp7O0H+D7t65yG0x2nT5xg7jjt9qQZ5lzw2dItoUqUclZrjPEP2gP8+z7e/YkTOXdHCZPHp6FtcP/7z7Gd3vr9I3D18KF13QewIH5YY9icu8/d99GJe+XU7c5YoNixTOEUZWqNx3vyzV73euv6bzGy0mip99ZzfG5srx7t7nqPivOtV7KV3tqTb11z//cr1tPd6FFrEaoOr56oFGFe0+4u8Hpttp+xMdX239UZBu/l68RmS+ksOD5jL63EIjqfCOdGPJphBKOAzuSiaJcaz3mO/7bU6Fjnvfgnn5nnR5B5sWX4HHeKu85eMo7wsBZa8/XZlQ8HstborXMgqNktWrskELTJiIeNKG98pXGWz1JrVnuE3y3k2bCJMSfOAMdWauUCpzxSgswcc0ycp6J3jUBgpN8YW45nN5o5jamqCUxkkR5kBC+jfFJ7KXOjPBxHD8X6WHOqpjNFxi7Eq25aOk1MN2JXy6yc4yVTDCw4TnBwYM4T08ZyOF7tlyXP01h0kwzsldzScE7vQVir1Kocn2/PVZ3hkkWX6YjaKlCy2AWC1+Im1zgmJmu1SFbFZKfQfA/ZaZPytpTPtpu266dztO6RrGfWMtnZcxkUKs2fMjw0Jz8fBl5131pGd44ho9DQZJKg5qTG6fdDXTLC8ylRbwr5wMh6Y+pPRkOh8N6XvKu5bnWdBFnJtEzQlGmTWWRfJE8po6nJNvNICcvU0gTfTKT2WLHKmlYUtUfdO0yDJiFtOtNjxRmdC7Y+7Qm/szVs09euZNtnmltTFpDPlGcMBAuE12raSw5wCnc2RYJqIbdkMZTWLensZ/S/Xy9VZ7adJ/rIxg7Gmiw6cTw5XqajtwkdEz+73fCTMdCGobkB6rgYwZ4njVpXApzmeJk32gnC1F9xpmy6OFETdcwW9Z3cATXO9USkABp22T9npFCrQq3BGyC3E2aO2/MNY0z4FGytS3muQbnqkR6a7NxdLjkkSFshjTabELIyKixS4yzsbbO0UfO8eRqMtX8iyynwqijkPQdBg8z0y8KHNoHmmFMBsagbEwGI8NDm4Jlowrnzc0IttpxzzVnjxoJB5MV6Tr3BIv5RckGTAZPMpXjWkcAYb6bb5zMb20Of3gcVIpAQXZQX4zLOi883Iu8omUwZGaCGaE3LnFlTa7eVEReVSLd0zDlKh9EJHHXmRFowp9q6j3hmqvH8OTdx1vvKa6UzWezuOZH6Uz2BexYRv72MYJ602kZVpzje23sPnyHOZqQHzzmR3cKRoHHa1qY1TlWB9gD6cn8ZkF2xUxxIyfvUhzswFvKiH7H+Vv5QWh0ZpDRPORqATXvDPQ3wjyviGJjlO9Hu1c1syLMS4jGUSjLNa/7vbkBZJyEU0r5urcPdcRyy6t5m8NKMxzJ0drKelu6McwtBNixIHUPmV6ytOWRmrbgI7qQvlQu5fUt96JnSJKjUwXVOXp+DR1si/23Fyg+fK4JgiDMqIWvCqtutM7Je3ZFNQiAb8A8AIRezzu10liZI9mCC27lvEhA7z1kAKhDHerPRuOwaMjUDogg73JfZYKgUR/OJF3/GNHYj7+pshiCx1wfT7mFsoqC3G+an51fzWDW3hBkIDEZpyD0yqUwA1SMCq8m2S0B+I8OAAZwkf+T5PJ0AeLt0PL274uuvvsDT9YDawOEdV0yIGH7yMLb3DVH2ymulPAveSQK8ucdDK6VZnQDeZltRbs+ybQ1M+8Yc8Dlg5w12e6FORQTVtq+706BRUxXA8f79q3n9ZXj93MBYtd6MBbYt5z8x3TwMxBtTh3tt6lygNIzvDPESrOvgMWJGZNiMRqVXtactrcfplFCRPLwkhxmSPZwdRrrYvpu2p+Ocjhc3vMBwwjDhUTsmhS4WRb7GHWORwuRD2Gee972CcNw768ASqHzmnEvZBMCam+UU3Au8z4Fjr6Zjd9jfAJEKNHh07CXlpZfQ2nRjrdvdfXOu9nttw6wxS6o5pkcsVzQvvNwsCXBzPc/bz7/dJf626kFsrsxnQa7XM/f6Pn8iQCb3AOQjePcWSPkK8NvGsuZLStHLNvvLSZS7e3FP3Y91jXlfr3W/dBjrerXCQIIWlsq66liVW0UHTaSMV7K1vej2iiwwq1FjJdmBr0QDdrYV54tpBpXWjNfz+db+vgfG1rys5Xv9/vXagIowsLCt41ov2c7o6zVHKPL4sWjhd4xRZD0jbLPu29o8zJEs526/75pDsg2mW4Fi5xgYcxZo476eec4wMsbEmcV5XdG6hH9MUGxOg43J7+FQpFGnGwsnDfq9JgunMKKD5gGIzajls6eo5V68lwnZvSu1uYczYW4wCeUMhUUBcAvH2ZzdusY870CxOc+gg29gqyFAJDoz/LOUAWEeAZ3Yvilrcj4TFEsAMlnPtS9k1XXQYgB1dmIUOib7Hlq7I+bFZfubh6EThm2lLibIS0dVZHWEo5zfKBSeei5SgvadVucyAaHlSFeqo7SqtVaui9NxiRMH93AEVvHIcPBoCKZDUcelGGhrBuAJnKVepJ4R2xwBdyQwKpEWiRhj1jATW/NajkykQ6WhiADFuFdOuA0amwWK+ZYa0Wqfe9yL9dGUbBvJ1IRwjpT2B5QF+Pv1wqcxwIcB52CXQp0cr4aTHd93lrzEz7Rr4rSk49waWlNcos7PEEbuefYn5hjQrmgqZdB6GMaaxtrm6CU1KdcUaSMF41WjLte7Lz9Ura1xO9m5yyZghuYONMMVwG06nq4OfbnhJ3D8aBraGOgB7DwJawp96ARIJ4AXDNgZUXwFmk+yXzL1tSm8OaZynaY7pDmkEZTTMPRROyZq2IQN2Xpnio05VCeen18w5gTTyzVqxXDGJxCd3QIcmyu4AHOYWtSCiePG7c71D4XnYETdotTABJD13CDCerrS7gV/pjl2ghs2DDYHbA5k3TttHt0kgyk653LctVVtWA2AyUWjLpXDG6KL5wlpBp2GJlHrb1iBYwjZ4y4ReIiQmCDqMWXal5R+MXOMAsYIoCuU26P0GGWpOGDVlAox3mwUk0wgQBIk8mSJPr6cjJjNJE+HFLZq5BVQmO8JGyodwzFGvWcau7NKdD1WuVRtMgYqBkS90jyT7eyi0CMAmGS+ePoNM8YyS7a6ETwVbcAEbrfVoTuDawn0pu49Lu3eNhVQbw9lyp0SxKngrfNsZ2q5asiEYPkQACsHpWSEO4rpncBYyiQAEFW0JzLPzbY2D8VaDgA2rr8an7x2T90ErMnETTJ9AiLoUf92Aaq2Au4aD48AxUKmadsCI6HUC5BC7A3joZW+9sScEz7GHQDO4xiBh9izOQeqK2AWBOyl3yS7ACstFgtAGXzOZGCQILD7vGs+PIDm1MuU2breV7bdAmP2baEBmEoTCCZgsZfKZ+AeTQAvzV/xLbgjylqhStuCz40CxljHdCKb8c25UWFEcBxrHigjeAbcZzGwkmW7umei7oUiV4ROuvMjhfraCTzaOPERJxKbOLSRHRvy9NM4MRFyz1hnc3z78dVeZN3a2ClzkkUd6dAi2bQFaHrE3kgvlnsuyeU8BxLp7JzC2A0YxlTgp+uBdx/e4fvf/xrvrweaTVx84MmBi7zGPT5E51sCv4FJcLEDXYz9EdkD0xwRVopZ9fpKa3HOzNmJ8gwqZEWfJ+z2jPnyCe4jT/cGjoWNnPZlC6AcwOXDF6/G/svw+gWAMVAARVvqFhHgaYYZPuihzI9Xp/ExbjeyQ9DDQQmzvtBs1O9qQTwOGSIKN60K6bGlfBjBiWqWG487R7jGvStv3oEOHABENHdwhyB9rQnWuUj3zNIAjJoudW3ENneQSsodvTEDOGd7AXDgPnXujsKb194U9/5YIdr5U7IDHh77EWT5LnBsu9UdEGBx0WUc5NFa0Sy5+zTurie+/aPAse09QWDytQHWMyMhgHx+v3tLXvqR5UNDTO7+Vs4hQiFor7XZ2Ub7XO1OaF1PcHfdvSX0n/RaRli+VxZOWB+XNVfbDLwV7anXBsTez0yesTXmghU30Ohze8Nzb0bBWdmunTGuAskeQL9DoyVyjC8ZE1BlCpezg0kavAZjsXIxSDB50lCjcswCrrx+S2AlHEwxx2n21rFf67mNL1/VJVa93rs/x9vMyrfX4i1Advkt96nI+desbQpBGYFH72X0mxuarTTUOgGejQsQIJSU4RNTXvqHxtAyULTJcp43wCa7yMw5oTPqJumkY68T583hc+IpmDTpcMwxg03GFKk5JqQ1mGyRp5qfNUipLxp6fKMtYMuCkWNMV3ObyD59ku9NZkie5Y2lkdFck7XvUfqFjse0Ge3dCQ4OY6t0tRkRxdAxYRSbGWtrbAu8TTvnI/YU65Rt44nI/2IAkMHD86vBqm7hFkbqUM5SGvHFyll6k9uKOin3ecXgM3LqeYKZfsVfGEQ8ygcI53R7sLp3/Nsz0omUs/kerS9LQx5L3lhsQtnG7wiWC/L5qcfdqFcFVn/Lp8kad1VZpkQlNxmj9THGMErTGHvVyKYpmjS49HD+1mwj5nRGR0MbTlBgzKhHt0VAo7FFsiA5hcESEa0xV9OAYKnV4C1ZB3xqaQo9Oo7rBU2AlxuZS+MWTCjJItkHXAE7T8xzYsxN9imvNTxYuS0BUAeUdbbO8MrGufYoz2nUlhl+Z5+t8x6G/mYjMKDAVF2bkhkgi5WhAu0dNkbpA2mNHcTc0SYbYGgfECi+p1fM28C3H9/h5WffYP7sI4Y2uAje6YFDFU/HBQbHx3ly7P1KZ64JfvM48IPW8St6xdfoeDcmGRiNDDVECn86/EwJ4fodnXbBeZ61D5itJqWf0iGX+Gy/EMScQ0oW5XnsnWdP43z3cPCnRcptgGIQymUNUMPMAqcWuDYCEubQTsDcmX4Bl8EAohGQaXpwv4dMdccCaMMBatE0xcFGA8Mm7HZjk5DU1coC8JdIX/c5YQ6MOaGpT1RpGmz7QwBIl3oeg6PhWim9Dp5TD1SwdQJy6q0YJDaj26gqGw9EqvWM4EShZRlsiaBBgRMCuPZSMG/ZTtzr3KipK5Fn11rte5Gsh1mfrJ9Tjqc+n+PEmCcux/tIgT8ijdPhmJhO8NlsxFrkF9A0wUPWJ4rIYqS7Co7jKMCIOgToV9pArV15/vQoPbSHqxkSSh8hnssps452RetsujPGDdNmsCUJ8iQDS0JXjTkxbYR8XfqmOKR3ujbFtJSMFFWMRITib9znq+YXgEh78yi1IAQBH16tNTRbbqunoVF6i7rEzBmTbctitQp6RGF+SV1BClqRHgTReQ/RQMPQJssb8CwrgL7tA+qDFkEmG7bOhiagxqccM5opZK02FttloxVnyrgESzhVYes8Y9MG3By3MxmL0VlVGhwnplmwfrMkATd5+telN7H7TVLA6J0tK6G/Q+bsdSfTzgGw6fPwE3MKBVHvjXOcTObcF70xKDDGCMDlRGutCutz77PpVQGoEbT0GWseOrZ3NmchiJlygcBM2/ZQg+ArdJgCQ53HMPYIVIBLjOm4wLxB5IBNhb0YLpsvma+jNVx6h0Fwe35mk5UDaAeD/nNascbg3LsEysKX8j2QyuBy07SbCGq9nwox4OInvp6K3/7wPfzO938Nf/jrv4mvjwNPrcGPJ/yNh7H94x++wleH452DQajAUBBy2mPbZsdupks27m8dEA39GTRRdzZuYuMqA1qDioPNtQVdBS3qi04znPNEnwfO80Tz0Gfg/Err0Kgxdv2HnTGWTrvGhCgEA0Qa2cgkgYUQTeaw8ywjMUz2+l+hzbx4CXQHyhGa7tE5IlJ+4jBmpJyUxD0y9NpJLXrxrifj5KpE3RH3kI3BHkMCYve8BdT3GG1Ex2mjp/K+T59bamn/1/1ru+Irdb5jFwvIyZSZNxGBVzMhjxe6+8O9E/vo8L2+fBjHGXX47Ju36MyO7Mn2jB5Gz90MxFtTMK+3op778d11ifW7nWpLY2dFfAjsOe70wP5dq+Rr3csflMdbwNLPwyDLu7z5FnnYLd+1EDFYedhh6TAC6RatFV1MKtxvNN9+KESNDpNA6u/0eRx3C5/PDAJX5UZLtBpvnefcsoy1xW1Yy2C6QWRCgsWws7pmsVQzKpTOtIDsDxpy9jDv9wybVNirdljm5WeB2DugeLvGa9BrW7e30LjtpmUYPhySbXrDzl/FR0UQUVyFiUMk66nEKk6r87PtpGXk5/0jXW3f+2ngADS874AbYwtrAr50IhMYgxlsAEe/siZEo4llw1hzZE7MwUj7XvcBtW+8vh7XhfNBFpWFcbDqX+X3jHV5GbHLkFgR52U4xbUihSXvbnEu2CmYdPppBMlm/A4JjIFzqDmmbU/yiWSlUSJ1QAJja2yvwbHQX8mYynWCLIdDFjjlwGJWPQBYeQ7LCZYaSaSR5tznKxhMmDyb6URU+mV81Qne9m3qCWC9p8ArssA8i9wi9YkVaCsShbG36ke5b7Gx3tbO0OU4BRguIoUTxsYBPJljhgIPS9FvzxBjTQfF0SjZXKNY7oroT3PKlQDdfGP7kb4TX4JwgHP8us1NKwCFjLdII4tnXHI5ZkIV2hVykIV0awpMpjwKjGNUsqbMGZke5wJfgQQ+wgQRAJJF95edNQOEGNM2xiXfm6lBJc9zL1Z6aHa7y/Mw13M/GA2xFQiqBTCCADO6NDQA7WJMwWhkuLTrO5w3w68eF3wDx7MZLJy8d3pBl4bLcWC64SfnM5o5ju7Qg8ybX9OOr7Xhq3bgvSsuc0IzJTtss+wyii6Q3pHdYC+XCzstRtOHjNqzZlNYrBZnEXSiWk+gOVIXN6eahb+jiLoDR+uc3+HLBoqpU9GVlYw0nuNcle6IM6AtagVOzqlFUffWgEhdzPOXXWMtzuiquaUVHDAfmOaQ1iGtRb3Dzs6S7rh9egZGptvTk6K+RAVdkumZ6bpkdTQYjnDAKKMM+exZzwvQzlT8YTPAH8MRaeQWqem5t9xsMTM3u59Ly3qZrEe4yZZXL8di0K/A4uoQLXWeNdrtLfaQbyYPf8hmNnMO4ADI/mHDmuz6aBHcsegI564EXd2BmYR6gs4ZsEPYKFwzK/YYxNH9EufxAAOEfTGjYqQ88/E9RXjYAhAyko9+Qes9/CM6yMU8olIpG5/6bECCDVfyAWmjZgOQpQ+pTmKdhF1oeXR4fiQBqNBlzD71yDJqZe89vppG3bt41JUltFjGmwlc9pUDBLc3/aqxv9I2gJTVViyqqndmK6UvG5+kzlBNPSxlh0BSOy7wGIjns7RpUu+mnltgeh0XRPhGIpBitLs4xthzkuNJCkfKDFSK9tI2yw/YbdH9JwlQtDKlkikWhmbu67RcEGudGebZoEqVQJDZukOOgbqBNfrcDXu2lwjTgM0mxljp6Xl+ffIsaQTImT6agbq1LvncCUsqBE9QDAGeG2Ad8M5N7Ar4IazzeWGwT6TDboCdKxi2v7oqDm0YDrzcXsj4AhuaSNnAAfxLMLhU0Tooc2y3YTc5E/OoImiTKeZ9Drw3xa9d3+O3vvga/8T3fgVft4YnVdjl6dXYfv3pHT4cjmMMtDHIArRlhzMYEumsuc+0obFtNEQELUoeuCuynEQ+jyg1S1OCY1WHz1fwuYLvMit4AaRtxLXKWmO/bK+fGxjrnUbFrbH4YnOUY5FCbmoDmuBlUiHe9EKHWZKQB+Sq33dfI1V6yacQI2HXDCfab2glXGls8wCzhazee1z5agrvERFNocXkZ4zGLkY/NcOLG36qjmcDnp3Ml4sIeij1ZBnNQI4taK0ZpXFh2kErwyGF/npsLSNlc9bAFCfWagmBXqCLlBMlvGk4HWnQYhOgm326awhZ852Cf1ehd8f9wXEtwR+/Z6CzAdpQqrgutlyxezHIv3m9xSN6INv7rX6uj9i2nNu4R6YiPdxCtofi1KTjxnczr/28u8cdLXhT1PvO3FPv6jOpJLD26uP7t9/Udy/mx3p+bE+zR+rDtby7V7yJf84aGr5MPIkCuFqGfapJrVFIKJRU0jlTeR1G61BML8luW0A0IfI1hPh0pq5bm7HXCFrRAOLvxPg8eZZyT9AQjRQZO5mWF/PHwsFShhDZVA7zUcygVI45f1U/B1jpzTV9aTTm+nv9PZ14rl+YzJ7THPXNQAfGzDGCNbivcRoUNMzTMuPfa59lZD3XVXl/M6tUw9ZZ6QiTwNScA24W/JyUKblX7l+lj8PIJa1fwpkDoFHgvUe9HqxghcEAnzjnjU7r7QVdBB3AbZxox4VdZERxu50YY+DT8yfM88T5coNZB/zAnDeYXeDjGT4EYu8B65iDDhS012i5NwNUgpAhYHQi03wttvF0ysApgCncG8GLESlnI0A7UUAu/NIrXCICaMJ0pzmA+QyZJzCeoXYCHkXVzSMNToOFQDYF0zIFrJ/NgI3CghnF7e7u1e2SLDqy6cYcrEGBMHhwxNnqQDhKWVB6YGJiVmqKRk0f8S2VVgJAhQbTY50huEeZg7SKA0wEI62uUVgVXwCYEBtgkZkXkAb/QiMz0Q0AIj3OEy9rmvqpQTwiga6VmghH1QOtYFmnxHAwApqstt0BSuBsDxKlvjOwI55qGuJhXMaeJdvCyrB0gPNiyvQpFxa7R9QU5eIywVQIgpKp+AkyB2R8go8bMD7yHM6BpEXJcdBJ6j1kUj73ehaGhZP5MiG5ny2ETcg5VcoEuSimC6wL+rcNYg69XoO1c8LGxMvJoujoB/RJIcMxbjRWj3Yh26aVRMd5O3HebsgOwtfLlawGMZg4phhxvCwULErgSsCmA+5Ao2PXL52F2ceAnRPzNnBpDV0a5vUKkwaZo/S/3iae//inwJzQMdhEAklEFgZTVSF2IbOuKb73xYHr11/gz/zG9/GfcSC7pL387CN8THQIzCaeXw6W7BBHPxqOQ3EMsmzf4yS0q5TzTdkRt196SDjDEUzB8+WG0xw6uUevlycypEAZwHTGYNEYw0QGGv5kkuR2T2alAFmIHqDDZY5nGzzL6VAbC7CzULZVWhgU6NcON4ENOlHHlWy2eY5gsKaBI+jXTLm6EfS7sPGVRW0obQ3p4qZ+F+08D1HvTGyypIE2NlFIcHAYZE7I5D5rTdAb0IRgnLczGBoRrDkIShkiF9JXdRvXgP5DLmWtUD8AawT8OK/BShgjsWRcrrRVZpTQkMlnaBncQtqnDswbRMA01zdq7+shaNcLqoMuqP/EBWoNOgloKhVj2BZC4C2AckBx9Csy2NSv7yC9Y56GMR1ynlCdBH8BiF3hOOCYTFcyMnaFBloU+6el2lPnSMgpQzAWBQJ2OrQzmFcB5B7aw9mWSFWbGGaw4WQDQoq52tulgN/bOaCT4J2Iomvnnp+jmCwz7A8L5jRT2qJRGACbpBBI6hdMlE0STFkLO6g3QIIhJxIsnWIVM710B17cHbf5uq7TFIKMGoD9uJ1hs10AEYxovNCCSWfwaKpjkN5QqY2gLEt9Kkc005lMh37XOhSCS7/QDkxDzRXiaYtRS9G3cogPZhwJg4SqCtfcpSErErxKH1Y1Soqk7pOyGbV1iLKEkLnhOUpWmKBKLVRKvyiAA4oedrymKi4QTBhh4RkGmHINY7wn5Bok0hrBlHEGXxzzHAR0y+YMsL5fViqoRpDTTsAN5xkyMsqsjDNsu+mQfoN2R9dglrVMnw27XBY7k6xSwdPTE47WYOMGM8On86RsGK1KEqTt2HBARdCtIbt7owG3g4EilagPeaYNDDQ7oL3hw9M7uDaM/oR5AOcVaF+8BnCeh2N26scPX3xF0TwdL+eJl/kT9OsF/XLgUEdTIzAGoHvqCgY0LRfKAZ3BnJcBE8GMIJ5qg80T/u23+GFr+Es/+AHe+8QFEz+7Xl6N7YeqePr406pbdySzeGowxTJIoLRrMCCYaNYoRzBhymTR8+WFQZgQqqJBbrid0DZxUYO/nDg/3TBebmjnLbACZhhKbxhHqwCdzAwyAtdf/fBq7L8Mr58bGCM67ZiZKgNElHGlMJA2KNGZETSWcA94JBhxB6ogjItw1LZfFpPLATo8WCAGI0q+X+HVuFPRFIAFr9+fYMrksxMY+wjHTbzo5RpQlkIwPPkuCQhtsaRwyDUc3lUjYXuQsObJQmeEloZ/sCFCQmcNmoxsJSIPTwHn5cA/Pu6dm+6v50LeeN/dux7AyjV8vmuPFiUwwSXwN2aed5B9VXzN/cIU7mNd+Q+5+3mNauVA3/++PnsfIqtrOFIQPDzhNvDHp38LFKv3Pl7n4XWfnrduloU/14336yyW0lt/fbjYww0RxqSkib6N5eE6sa/Snsy5FqCo75opi8n2DCc09x3teLkbZBVtFEd228rwVzqymZS7zwVPh1Yqcy2hrroDOaeOZP0E6IOUMXHGfDnW+zzePWT9ZVsjhATJ/bJ9MMRNfS8Z4ivFQmrDyvoewNs6vwh0OQMDK3Kab0uGBlmLdO4IJMSa1eAeJeuagxofgKz9teaVh0+281HzGgJ3TBp4w4ApgikEE9oYOGKj3W4nxhx4eXlmqvscRas2y3o7A7AEFILdF5OVy7CVCUME0eLt3Cs1THdiICzsFYI9PhcknpXOFVFaiSoQoqg6SPkBFuVhXSKfyChMOpF3+eAipUPovHGjuuScATo4RotI2Yh6RVm3iM5wzPtOyLJYI8u6cnG+AqltFhHkmfsjU9x1RYO9b1KRz89l0vUonrSUiOLrgSw0DxNARtS4oPRwXwGCYpTljkvnX3SlUlRNMu7PrLuSciCDQnfFke9FH6rrabrz298XwB8hD+E+V1lj4u63qH0YGmKj3a4Tk9UzYlwR5GKpQ+4Lhopv8fOM2papBxaDB3GGvYTsLiwiJduXIZjrqLEwrnQSWxN4jzF1BaZCeudW1wETMj1VhE5EMHBlcK7pyAikR5eqmH+PelcugBzL2c/VzPXJgI2qErCxgZSXdGS1zmCIWbKitAGNHUmt9iPPkr28EFAK0L+lHM+1VTrtEnUor0fH8XTB1/0A+oHssvczcYzbiW4Onw23cJ6aOi5Hw+VosNsZTQtmyYGI8EBaRzuumBgQH5DJ+WfjkAlr2eGLLLBMqQoRE8HBfbvynEvt/bXDJI9C7gNdKb0a6cwphwW62X9eLEkIopkrA1WsyxMoSTLs40wpF5nXV8Aa10V61N8qNScVQNZdDAZ7XhEspaYYI1OSMoAm2FRXnCmDy0oNFQ2dbhm4zLWOOQq2111APMAl1jai3E3WcMocAigsX0SRyECBSodVLcpgubrFOP3u3OdLg21UNRGRgfUEPqKTHuI+ybpxOo9pr7TW0wBCO67QyxU+P2FUOuKyDyU6PrJOJfWMhC+1p7qlTBOEDxXp1iUqs3xEyNbMyG3CFKamktl3yMoxK/ufIH2m0ztGMcXKZlSNs73s9VVyJNYqljHXcFWXDkWWdl2usKbNQfZ7dh3WrFsa+7DAsqzFFazraQt8XouYqob3yEBokgUS6JMqNkbRa+ZoKc80fbbokF5CLoJUZWtFswN3hHNaNbLiyJb+8RgNkPJNlkp80HN4ZTeuOZC2dJREbT4DgaGZNlzsPQaJFoMz9fB9CRGgmNzFPA0NmPuknsDrmZuy7MBwAFHmxAPw5lnKOY5wrRBQziCzOcuk5NZIcCtrEavynGuL2nCZdln1cv3uCw6mKurB9HhMOG5hP0b9VGWg1NzZnblCyfTlXR1+5FMKZDCon36HWoNbR29PQO/A9R19XQH0/fFqK1rYsyqC47gA5ph2VuBEjoaGTptNcqa8iARpV6adEJtn6VDQ7oZQp5tN2MsLnhz4weWCd3bD4YB1eTW2dxD0MYKhKNHlvHNzA/AAcbOinmV32rCB3HKu2JQEMwIQAuI9VIxQc+h0+GC9YQ9bN3Zw+TKVSuu+1SMEjvevQb1fhtfP35UyHDnPuhQzNSuQSJAbc4mz081xHJWOsIRXmL1xjhPNTgMEQDhpgIYTpBLOTixMkmUSsU/1++AnAgBebJAZkM6GZ00axafpuAH42Zx4ccczDKcbzirAuTacagJeEgo8cqyXJCgpp1rWEd9TgN4aVyoXi01fLYZDECwKryHroBSQ8Abota9Tft/f91aa3wZRfv568ZlHhtSr9KKHMe3ve/zdW68S+Pu/73+FWue7z/n+5/r7IwhW7JmHMXjUPniLCXafc/+5cb89f5W2c/f3Ry0Zg37LU/zMstQ6+nrLLlRz7HonbNNg2YCavGNsgVSmLbpESotCv8h1XmlhTSJlMpgImsb8/UDvNnz4QWypDQcbLpFDNk9bVPuoL8DoESMUVTtqS51LenUW3E4m2ucg2tfzuGjyGlbaSretXVRO3nCLfHtfe3OTQ5/d2eHA5Bt6AH0tALAWzIFLGO29daQFKiC7UtGjhtVcBwPLDL2njlPRjQCKphkaBN5a1Vv0cAjHGBjniXGeoBJuMAhepuMchk+3gSNqvhzXZ7Sj43h+BkTxcjthc+K8nelhRSTV8fzyguM4cLvd0I/ONvHa0OZgbVbX2ls2CaLZJJNrjJMph/PkfsyaC7Fm7oBNpqf4oIHPwtcRsJF9dvZ1cECyWG5YvzvTB0u/vNpBAQBR1Tmdb5xMu0wAaHA/3W4vmHPgdrvVecm977G3xjgxJ9lkvTNCp0PRhkI6WUQ55GxGiMw0UDIoe2fbbG0NM5gnWXfHzcLQlmKmmNDhUiFrjrWIMswjcGH02PNsbFOYuioNnZZGbHaMxOsDcJdyk3W3otbWK7atLFlJUM9D32+SsUW3zgSUnRNEMJv2hcR5UASbRD22ZnaSpCOZgKHDoEYnwQLEtfmCOU7M86VKN2Tr9xSe2no4qlpCgPpizRPn9gSMzrKN/eymI2aQDjRL3cM1tQ8XzK4YmMCpsJG1WxVZj25iAmqwG/fgy7xBpMHbFU0bLq3jehxoT9egnfiq98R8JfSDaWu9d4xpOEO2Z6oFbSU+9igGYEPvgv7UcG0HLq3h7AdZis0j5WIdVnVB81aNVhDsNMzOtTJAWkd/d2WE3A3z5QXz0zN6OyBQvBdgdqb6wYGnp4NNP84TPeQTDgF6gEce647V9IPpRmRTnPaMl/OGYSwU3OyMdCUtlrEGQ0ZEgJ6pMemIY6VllXwim8tTCAnKyestHcKxdLFnEMbKuS19C4LkCJBdAnjyOmcJxmqUTxv8nVIXH11CRwsmKPcuR6dz5jPkT6STzwEZKR95Ns4ZjDIBu4xe6LyiReUqMwyfBGojjcaEdtR049z1XvssZYODTIWsFTxnyB4qfrSuOPRAw8FGF2CplrSHK603GCZSzjqntQmRmPM8MW7noxTH07sntNtHdqOzGb4EWUTeQz5LR5qiWdeQe4npbCIohiVZ8Q7YDSIT2ozNhMDgHW2mrKmKSD8Lv0kE2g7WbAutLRl4NIL7w1fwsHWeoXcHkZPWB9gEgtkb5zCcI1MuuRcunexgCybuGLdNPnMPHY373LXB3aBDkfWO4CvYoDC040DrrcCrJBDRfmIQqkAtRTRMoN789PwMVcXT01PZpcUICtslOxOmnZc1//bX0d7hell1avvlANxwdC1QQdUgbWyMP057s2Quxr+zGCsQ6IiRKWuGl/lMWXGOO99Jo/FC2iX8A9d0RkBR9dj8jPwsNt0JTFiAf2cBvMkoxO6HAOiiMAWuR6demVyzFjI61ylT5fJ+GejdbWZ3ssWg3PsIXfnog0xzGAbPCpz7VLDsYydwO86PBO9mMv+55x1kl6a/IQq0znFoB1MpJYBqbWUv3E7KlRkMe3ZsphD5NE48jxNXdZ7O8NFbsM20RbCueTbpxIi0S4Dy4cPTE8zYvILArcCFgRl79wS/HDh++GtoHz7g3W/8EHZccF4v6ONbAP/m3V4cLYGtaCylQIcwi24Sb5hjwPsFVUUizmaqB6+SB7lOBp9sMINg5AkAGydenj/ip3/8I/zsJz/Gx5/9DCLGdEh9dUygKjguBw25CVRGnaeGWZgKq4gYhhtByxinzwhgRfzBy9wRJBiaZ8fOE7i90MaCIGs0Vk3GMYrksPvEX3791evB/xK8fiFgDAASxXqLsbSzXRJQ2SMQwHfDAo//dgT7JY3kULKZAlXlqQCkSfro1Ez3qBWzQBW6mIbTHacDpxkGsmBzGjX7gOXOId0HWwd/E2acr/UMUr94fY1dAL6aGHATG9Uyf5XTvoE8jyDQW6DYIyC0g3Cfder3B3nj9TlQbL/nd4JheJiRXM/HfYV9Odb1Xj0j1jLl872V6ngH2vnra70Cxe7AEHn1/rfAv/W+Nx4cb83Z63mqZ341np/vlXpzCbN8iNziyb5A7WX6f3K37K9PFVcklb1EBLCitLWOscLb3idAwMNcEXkwHYlpdnTU7jrUmNVe8Tfm6v5v3/26B1J97e83wd9wcuNZyN4KByJHsc3lmi/EU63f7+c842zLnAyjSyqwHnOVdRtoBFnMW2F34Sg6tn28TfsyeNY6JwCqAS5U+p9OYAxMB26n4eUceH6+YbSOrg3DDDo6jsnnv52D4Fqkd6k4erBCznNUUf780tbRx4S3YA2lfLRgklk6EhkRT9nC/bcbeCt4EAb6HTAYD4q1rptFgDQL7jBvERb+DaXCv0lOWE52GJpb4GIbE2bUyxlMMT3Pc0Uvo/5OXndOGtcEBZm6pqaYppBBIzKfv+USJjAWaRdmB3oHujtmglDB4Vx7XLZNGqBURHwlHXhPFkHGM9dX7uGahzgj2UW55ig33o7Wv/GS7Rr7mUiAK89HTv86UsFyS6ZWvS/SmcNiy0gwU9bj+dapKDm2R/kXUyUA2mQ7Jrsjnl/v5iDYd48nP+WCC1li8AAhLa7nNQeIyL26MF3RFehcA73Q+ZQb10sbjVeEQQ3HVj8MKUAIOqmwqVDvTNsQwM4ZVMz7YJZujoUB1aEwAVCvwKDUfNVaNIRzs2rjEUCME8b8YM5ObD9s01ZNCwQEX4oZNCP6bEAHRBQtnbncci6QFumGef9IU8z5sTrjAWDWvuSzzKB7JMC675Fdu1R9nbAVxHKO4v0e52TXd3HvjKrnUcmSEbknF8twB8awMYqA7MAm21qkPSxIQDnmX7T2tOR1Y940xVt9XnIb8iRZ1JFCu5ejEnMQ85DB7UyeWyzU0FUWQHhZrCHH08ao2leLFZFlRCDRKAYglyfk62Ox1V0HrKOXtcucRcrfkEPJeKA9Fd0X8xhrvanWL3WobfdIx5YyKxAWGETpjOc8r4ZfywYqO2xXTZ95la4WrmI2+sjxE2ChDKlU/ASyG7DSRVfdOU95tsmtZEYRU9RgdiidbsQ+z0B/+nOxJiuuJGvMABCdhzmXnCOblAd7EG+vkQhs87PP9+MaqkK9BZiU9b2SjUo2t+hKVS0Kk+//RjHuMphRBzaWiym2eT55Dap5BhrNs8b1rvJynVPH+fr9Zgeyjmx+xgK0mp/1FXJWNHScB+iQ9v29AZw6eK30o+9ZEk4Uxf7kQsb68l25p+hbLd0PcM9RnwzAWJNrB9hKzdXCeZWDKIUgQrawSO0hC8a3RU1BzfdBYYOgmSXLOevgxf1KRwSjSZABCF/6Uag7TZx6snVoPyDaYe+fINcL8OED8MUXkK++hlwOyPUKfXm9Jrbt18zUSUKEedhIvuTdPvuClENvZDEh7V7E1mNQZZ4nzudnzNsNNga8OWuj2RsbR1Brhe3eafsudai1FhVkl8w6qpHuu6b2gkbwhXXkLNI/drl3b7PvY8vX5R/2GmOtRdRsZoE/TlB24gAQdUUcOaUN6YQhinCmIgESwXRgczzlbtGSStpDeeX+YRc7IANS8W74G+19TQiCOcKg0YYhwBTg0zA8u+MTJgYAax1wFsmDpEPMQSba7lkgExxP0xUR90zLWe9Yc/MZqZcuTRlREamRNE5iPkYZ+tuu8jRVsYzuz7y+i7nld/P4xme363/uIH/X65UjFEpqn5F70b1emXWUAnUliu3j52/sbj7eVqx/mtd36Ks3DbTFPIoIwKaovvsur/fNKwZbaptQCL6tC+4+nQbZErCZGkAdETX6SrHk4aKiLAdWQQPSPNheIRBF0HuLPPIoeptpwLlp3eGZO5SRTwUgCj2yy6GUYZct42Vjiu0RRQ8hoLLWPKNi6Z5mfbA/+UUgh+d8i3487pmcn6Kphhy0fb22tz+u4LKJONcGSDB6VATao+ZDyrTa8Rq0Y1QtuMtxcHgbk5WFLhlh84ry+nK6QabG0TqO3nG98OtyNPQmaOKY40aD45w4p+Fnn2749HzDNx+f0VpHax3H5YhaPVcAgvM8K7LbVHHpB86nE+e7Jxz9CjPgw4cnGAzXpw+4jAmTxmsdczFkbRYzwoz3hzuOEH5kG1OummWHL489gwWQBYCaBZolQNYEbnMpsr36OpcR7RMHZLJTaXnsmSYQnF2PjDjJzy4G2ryxM+fz8zPGIGOMI3GywpquZ3YWz/ZpaCo4P20szXTULHTsnhajAumsBXS5XPB0veByOWDzPY7jYI2gMsozRTDqOYlkqBbiDnV2QnNt8HHCWswLOgNE4pEq6JCuVTNFVaAtjR4p/TTdSjanI5Z7fh2lZVjvf/NgnQl8OytcsZJ/7QC0Rz0hAWBLRwrAemcIMkYY8/Hcu4PO9Ga6uxaAlU9j3ZJ5Yo4b3AYc2cWwFWAvWTcH+33l7sznTnM74T4CGMuNA8qPjG5D4F3h2uEdaJ0dHud06LXBfEA6IGeDiWEOBJh6sruZeXRlVFwuT0BruB2dtc+uV7TRoKNj6gtsDMzbyfOT3W21o7WG69EBTDbQQBjFvcGd4AZL1aU9khFfwTBhJLnx2XrvYWehMv/KQE7qY+N5bFHL6nyZdJrUgXPCPt0wnm+4vdzQr+/R+oFrrLN5OCMbE6sp2JygceQae3IKQQKyS4GxdbT3xvp+/ULd1vKsCWJnBKMSfF+rlETHcerDeiakjKqTRTnlZZ82bWXnblMCSpDcOFEzqHXIdPQeAdxpfMC2glXy0LWP25OdjVkYe7K4/hzQo4WO5T6cAfgex0FA9GjBiCKoD5loxwVQwRwEfMRSnsbJCR3jwsL/rbEGHYBgQzSoXwheGFkkcEeSFvKYZz3rcqJD2dHM4SRlcIwmY6STZV3JcMJasJ6uRwBjz8+4b8q1XhoOYKZMtrb8kAQKMwVxBhO1Glxk/dX4HzU19UbrZGmkjTTcKcODiafaQ59n6l+dDAwbEDCAn45O6xp11ChV1Cm3zhmBqJD15TiDenBagEfa6PAL56uATxcoWqULr5cUOJmLwh+DhSMG07DtlELfAokQzfcnkWH5bjMP7sl9M4JxlTX63B2tdazmEKh1fzpeO83aDsCY6m1mkMb5bpdYb4u0tebAzdhpdzDYMUWg6qyhiGDyx96iKPfAxtIPFfQjGDsB5FYRcUEEBwQassKlIeuQ5REno3wWkKlB10ogLIvK8/pMd839tQDgCKrUOq0MqWT/5zlCps3n8rbG35kX6z1rbrHbpeMcZ/koOV7bQEyAsv0OGEsqkt34OWTAk/UKIdFQCkA2VNLmBQyKXiF6wW2MYJilnm9QMUxTZKQ4/Q2bUUalReC8BAnZluKCLsogS+RZjRbsteOAi+Ob2zMmBAMN+v4J7cNXuHz5FfTpHcbTE+w44L/6Kxjv3sG//yuYreFFFR/eyPgbsoLZAgKlRycTsXeFCavjuhlsDga2I6VzAXorUBjLW2cw5YPPiZdvP+Llp9/g049/jPHxI2TOFUgfhseXi7O5xrCqPeiFY4AsaGHTHzUBEHa2MbtDS79I1KxdWAVapLVKh3ey7bgXHT4GbAzK/QgMqy9Z3nvUq43j+tX3f/B6Yn8JXr9AV0oEYLMMQJWMWcVbqg4X1u9DAN8HfV47lP74PUCyjFuUIMBiBixBced7371ISacyYoTT42CwyOrpFgRQuRPuFQ3B8pPeShfMVBFGARJt359wRcM/B47J5669zYmnEMjrPwIh/zGBQK9eBUDsv3oNBn1+bl4zBArgyb0BLLjrYYpeCY1QZn+a15usObw97rvXZ+73OA/5u/07ReY2h+mfPfwbD7dMA6zGWYaMv3qWneq9R6pqDDXVb94EFdXf/xT/yfMAjXooESVIBZdKS9an7tawbpnKOsAB3b4/xumzW2Q9Vz6brjORNfqypsIdS+buEeXuLObsZNSjAMB0uMvxzvmyHNS6dtSXeuteqdL2PZ8gWBmOCGWqESFXVKpR763GQGOLABdLOcY66eo6KLaPf4/ISh6vmuemje3OW0NvrWqTUNCys9oYhvN2wzhv/K4TqgPnJBW6n0zVOM8zjEong6nPAk9ebjccx4Hn2w3tpUfHHkG/3dC7hbyM2nF3TJZaJn7L8xVGqW+ptOCvOXT3YJ2F4VWe1pp/T2fOfV2n1liqCKp41E6EINP/1vxqDW8/55laso83re36KFBgnNnqxDSB6Fand+uabNZkjJE1oNCj44hiwh6NGVS06jrkvOY5q1onSAcg9zw4r9YAtaD0t0grIHsvndNsO5+dsxBpUzkur/8+HoltAiTP3Tor8UP9suRQ7OXdUUt2EqQqG9LSqDIFWXg/5aSEbFjXyE95pLHAsxbe5JpE2hMCVBPJZ19fQa1Ym3ST02UsOMIwXLXrUvaU3NwAQsuU1mDvtaNzraLw/QqFhxM809Fdcl8bm+I0iY6bFu8bc6VQhy2EZOps8jB/Thp+7ZNdd2F79Dh3U7IoT3R8RO4r3j/1mIfM5D7ltcvxs8UeYYfBmDOfgK2aaNmsKDuiNc1urGsbyZ1l6Mggjc2ohwUj0KsHUz4ckDFXoCMADShWrZTQLw4Uc8wyxzRYFovRFUMPB6RsydouS8csu1Lqc7VHGkEe9AA/+7KlkiGwXOVwuqsekhcYklX5SuZZ7kcyrCgjEuy6twPy2FQmsdRHeUYrdXg9ZP0m5eVWEy0lAFnjmYKX94xxw2udcxBSg5FYopC3sRFTRgso61prd+erzlnW1dpsz5U14CudLoIRWXolr8ROcnlGYsxtMVEXw2vfkJQbJBaQYVjBvtqpm08jwTpRBaJ7p0MgkZ7mWdvOJwSsA5U1t1ivL9e1Ro2MrtWQ8nmjbloSFnY2V77SfhJZuqmacVXO/5JraywENswSQA2mb9B1E2x0Bx6XKvd5OtH7iyseADRSTm/2T+0Kf/XZdYWYZwmQwjbNJALJmpPxjCJS6a3JiFmW6fYtQTJvZdMAYZdEaYxH/Zf2h9T+TliMe7TqC3rqrM1ajnX0tDfrWksCatgAqo7FF9zPqMdesfpsBZX8YZxaF0bq56aZTihlU6f90SJgbjJiu9kyo4LdnGspvgXjRUrmRPgobGbPKSLHTXNsJUiXPo75t8lzIz2Kv18vgDRAD8iHLyBffQl8+RXw7j38cgF6hz1dIceFd3VhU443gPa0tbIBWMnuCKQyoLrYu1y/2Ft52PfX479jjW0axqdPOJ8/YT4/A3Og59ykzfHwYuMh2XAMyr6ZdmJkSGR5i9ai67T4Xf1jl5QxBGR35ZC2dpNoaISwrVPHpN2+ncaSvfGLy/X6+pl/CV4/PzBmVvMvCOMOTL5w34o0xoYMDDsiHWm0SOq2eqWTwagHNtGROfbO2holzB3ZnhngRLfWNmFw/xqDBVnrZiK4QXACeHbHiztOhFjIxY4IX7WIZdnlbXSyKYN08PmXuWxDftYlr/4wshDfr72JGsf+Tj671Hw9XikX5w58euN159C9+Y7Xo8wR7krz8bOPzID9Od4CZD7PdErzCa/m4HPjlTeut+YMr++/f1Z1O+uvx+u+Ow+4+/13vQrU8QXMPGYavVEfdv1tG1P8gGV4bu/b5nop8bnNQ6xZGrXpPpTBc38/Thju9jcANKQR5QWGtWjxnh1wYnN+dr5FpZTJni6p7YC0XoXKb+OsGmLmBLQrWhFz22r+dTlYD2DF41zmEFMepWMQg+Pp1sexZ4TunhmbCiaX5n7fyMPfws4Vpk42Weyb3hW9NTw9XdBaw3EcJSPlFMiko2g2I11VkGCAhTzKtLvpHvVT/G4cIoKjdVz6gWs/cD0OXC8HLr3jaA2adWNuhvOcePn4jJfbifP5hglm8eWztYNdvWbUbhAnMHa5XNiJcU4cxwXmwIefPmHOicvlHa5PJxzKvxnWs1qo1KwRtu1wD6PALFgu8d7ym0HJOmbUNgoGVoGQUfdBwpDKOj/ZRppGplY015x1Vsh8FkjsS1F+IYCRPdAhVYyXoEOmCzTda9IAoh4gjOEcLzCzSLecwHhBpjHazHRSPmTDqqujrUWnowsuT+/YFbAp5lcnrtcr3n3xAb139M4OhazLs85w/kzHpiGLmLkLXG+sydXOMggR49ZwNDPCbNlQIdJAKNQyrfENY1qlgmX7OdwMg7ANtD6zyz0SHw+wntl+xuL6NovFwP9osDWod7Vp2A3BqozGEGaDdWHGhI3bArLEiwkOWXIKGgZipP3eyYg8kQE+eHay3BwxUUbpVRvaserQmApmE4gaZCr6pEGqvcOj0282Wphj/v+4e7v1yHJcS2wBJHdESMqs6j494/d/H1/4AXxp+8z49E9VZaak2JskfLEAkhGKrMo+nz9Pj6NbJaUUsX+4SRBYWFhArx3N29iLJQioTSgpIwUz5Vph1x1139HrwTFyYVzzVnhiric0BHPdbgQL3nc+sjExwN9YeNU6GgCtYPcrd/rb0bzMug02U2dsTtskYJs6t6XdgH0nA9Vz7K7h02GoSNEkovI97diRckE5n6HOFoiEw2r3zIORYG/B7XDKBXJSbKBfWV/fYHDNQiLXvlcGCDr9VOqtzIDLHLxMOWHEA15WHcM5IRBGhQPgAphMhfla47oTEaQtIyXA1MgazNGlWdkB2JsqcH/KSKJIyg6WvbGLZe8NqQAmZFuYUZdNxEXbU0IupwFKVr/vAD6QPDnddfoJrL/3wIkMmQACY+TJUpVlP52Btx/W3dm+xA7BMOjuawYoyUSRQsPEMlg0TqgwMSNAB4Wwc/koll2PAycHEcJX7C0Yne5vtOawhI5xmCYurs2mvw3QlI5nutgnISNcNSGXbfgloc9545kMN8SZPJoJjGFZ9727XiIgiV0pw8EQzdDChhTJExmQCWuLsLOomLBcJtZ1C1/VY7B+a9f4DJQlW56cSmXp9Of3JAFmuKPDbuZC2wPgdDoNn55dDmclRXTkjnsNP/Z8/hg0s7tnczZfY0dDD/7i+gdQM7r/uS+wADcAnTHGqm3MYwI3ZOkAXinln2mtovcZDQwg0QGDlBWGBPSN68ntlW+Kfh2eKHUm5GgCIQQoW5t7XzBPzX1AIPRK1/jE41K9lRkYPwkTK42ox01jGj5ecWmGlaEWfgOvm0npYLyPB+EMrexMWIGAmqM5F2eSUqeYzU25JwRIa+p6ZP4/b26LlDNZuCmoNW7bTVAEMBU0MU5hp/6tq5Rs+Lle9uNAA1AUkNMJ+PnP0LJBz0+Qz5+Bn3+Gff6Mfrmga/ZS4gKRTFkLGE4GpPNHqCSljJLYIVfHIyYbWpKMks1YX1xjDebdsCcof2MCxvgG3tGOA1//9ne8/v3vqL/9Aj12nDK1CWHmZdv315YgzWM9RPLYK0sMKB6LJW4QMClgl/dEkNLMK3cUyIXae2iIhlOxJrImqFIXuRtgtaHXOirfmISciQDOWQSGiedP/5NrjNXm9HuvWcdiFEcYFlGAP/AAu1Kf2ZBYkPHcuzsuzY/TEOAEfZBmQDYaO/UJFiBclL0bJp39HteV4YwAJj4hIU7JFyAFFZYBFVu592n0bOKdNJqKqGocmUSbkz8yIsDYO/0VztHH132GZv0ORL07Hn/eZgbndwGgP3jPI8bX+PkPjrkylv4z5+Ivl+Mu7xvnWP9jH8+/gmMfDxtBt/3Qfd1fpz363e8AYx/GcnHU570tf/+d5zZnzffPN8bb5/AK5TFPNT8b10YHwoNiD0w5vWcmgN/nXTCjbEsJZoxFH/e1AkS398X3ki0RdGoMjRNYgBttbGrwe1dddTLWZzLPs2a51nOPZ/FwynEuBbuGuhwShmrcG6+vLcezxTlxR3uxW/Ozwx8aTmFc9mSK0REuW0bKGdu2YWR3YDABagvLGzYonvcEyOANQ4Bhmj1oUAqOh5aEuXB9r4iss0py+zdtaIIgCfUXjzbZWqk2yAqEdnYW6q2N8tzz+QLVRMHdpHh/v8IgKNuVx0gZJcr+LDLuBix2twUVu83gKcpKzYGJ5mUE8d6VNTjTMf6kO8sDWmsDCBhulbB8N3n23FzzShxsoA5GcidzZg8VGI7P/ArQJDKwvk92oB4EYt7eX9Fqw/V6JUBzvHMdIqE1F6X2+V+SeJlUgqaM0ipyraitY0+K7Ov12HcYgFwyTqdGZ7dsiCYWQ0AeDCA9vkV0emTPLjr2XTpMyBjjPhvy0NzbxUtH5iRY9y9fEw+YofG3m0UCcPxvgDGdBwt7MrQwomQmfld903eQUjmPRMy7WLsOTZ/+SuiI9RbaWx3RBdRinaoyiLTl/KvdiFsHfM+38WWhtxF1chI2InSBEsHWEcC5WlFrDBCkQ13jh93seB2A0glVL82BwSoNzXE9kJKhbDpKN9p1R7u+z/vzctdI/AaIN7smLnYz/LS4x+Ur0Aj+20vyTRAaQuz2SAH3qdElBLSDOebHVXPdOwd5UikQTbBCYCk6ktPsKbJrOxEM4VgFA2aVvpjjHg0lzM2meQAgU7rDGblR+hEB+8A/aDph3XUBm7EZgZ9PU9jXGKFI48Re5WPag82hCAZyKMjCcbRRXgjP6A/TYy5dkNCO6iDXZIn2Dt87K+rhSQsIQTovdBIkdAkdLl5VV56LjIHJGoa5XrQQVBksI4Q/IyNo7yYMvGN8XQAbvv8MVNLr33toSK5rxvj7tJS981nNcR3dsi0gWyDA6AHoLHvs/WsyxjD3mVGG5uDzkEbRAYoEOy10JSOG4fw0SFsZ4n5h4l5fMM3H5wJwt8kAZ3scX1bi1zqJCLGvqSq0FMB8/pm5OpQgNMhivc3PTQAqJYF07u5zn3ImS7xoGFanxeeS+4Yq3qBj2gjuc6tN8Q+4XY/kaZAYQgqhNd/D3e+bLL/wUZf65/GXDk30T8wmWNMb50+tNkgKSQhMCpKv03QjsaAgKCc+l9Ex5vlstLT4y0ucIz7Wc5wIJAiUnZ1F4KrnCIZuPIcYr3mvwdSa/iUX50LMMPNS5JnoMoN3WRWkTNDcFkmDYGHeb7lkacH3Ggv3e5ZPYoJ3c15EFYc/BY87cypzq4uO1lDYMu9DciE6pEO513WpTPZ64orrxZvkhCTGdPyHp9F7VAXM5xHzvaugqaJlJnOqFnQR5OcL5HKB/vQn2OmEfHmCPT3Dnp5RTyegFFhITThLOQkTnCctSNvHubipA2PCZlqh2SmJewKbHdnwE1IQF+I5hCxTHx7FiCUiVkwAaq14++UXvP/2G+rbK/JxhbqMB6y7n3P7GtqbNz5UrFdDECZmw4a4Lp+n3f0Ecbkst1UsD210syxYcJ3oZ2PyGu6fm0XzGIrv55TQvXMouiEBKNv/5F0pj1ZZy60YgcEaqAILNRrw7HybOjnAHHsEyX22qK8WLrbTTntCNUMFfJMeu8TQ+OjjaB3Z2z7cTxF1RxSA18qKUzFBrQk3hikcc7MbIxgbqEgYNF/sfq3re9l2XcfECiMyX7eB83Au7oCxNcs/BlqCVoubxTU24O+8VhbUPRMqlsPvyTLdH3uwslaA6XcAsXtW2B8xre5fj95/f7mPGGPjnTKf1T2AF87z/ZjeMuNuz/8j179+Xt0Z+nAPd0DeI0AvtoKP+YC7Y8y78QAzNuH5h0fPYDiDyzWcPJgeYNE4sttVWQAaHmwwl9Sd1xv22nh19wsnKBbZM8Dpwi5aXo+D1xibvpBxYgZnRPXhU48rvL/nD6/lnt3ZHvNYgBD61KQ3zytsXB9aZwwyI1s6yjhoPu4e0O2zir3JTQ01SYoil4TtXJBzRjlxo+i9UyBUgaN5idXqlLuHQVAzsqz9Zl6pCLIm1z3pEGvo7YC1CmsVsAqYjhIostnmV1aF1Yq9sstXb22ALEnyuE4RwZ6S23xj62oDvn29AAAuT2+o3ZByoY6R5jEHkwTOR+cvSoFqJXsnRPkRAauFE9xRD5a/tVYxtwcmN6Kc0mKOOoBWa9x/H8+dpZ3JA1bQcYMALsoK7x4GmSVLvsuNtbOWgw1nwWGD0PDZ9x21Hvjy5SuOY8fbt1f0dqDubwTGLOGo3h7b98zTiXvKZdsInB5n5LIhn3ZkpfPWW8P7icyPsm3oT406ZOYZWF+8CgfFMKDIAXgZEkyyfxm6TrCbf4uuzMGejN2jDQAg5jwDPJ1Z5pvSThvXE0tEEIDYZEAMkGw8RwcmowumJo5xwigzioAmujWpC7SRAU4wwNyh7I0aTAMYi019GNMJjAXt0MJmGJZNU9ZbZxAdXf262xbMe1LJUHEGYggLJ1D7RzskKfUGJRi6AkrMuE6RdrIHwWz04R1Zr2/vKCnjgsKOp/sV/fqGdn2/Kdv2YfK1MpMRiIBrcaBtvJ0zRv0eLOyZsw81WBHeqbwfnthoHKdVo8+so8GoXyWCixYIBL0BUtLQqjIztPcd7WjR727JzLOcLCnP2+/sQ2jr+WMcgVVsEL2bV2ky8HKZQ4J5/iQN7iSy4jYIkqgHGwNU72oI1VGWMn02XWYFEIIqq9h8MJ15rj58uyhlyT6+EHHWpjkbNGPfd+pKBnsICR0dx9FH45PB1Gu8ga0UrgXJ6J1NU7h/8bhJE7syWsf79R0GQ950go4Im8Q1QQBvzvWjTl8TSWFoZEulKL8G2UPCObeCs7BIXHSuD9XpY5sH017WrsjDLzEvSaf2E5PscPDlo+eKoUm5zv3QvNKS2WzCkySaEpKz2gPwPcIv6UCUv3ZrQDPvdrtUBwSBQDkJe8cCpHDPDf9HNC3C5A7YedfPeCVneJxyJuv47W2URgcYltKkBpgBrR4DaBEBciLrFU29I2gsiTX+cIAZ0w7w91PuIbnt7s4QGMlTY/OMDn++GukTAgWqim07UTfPBNfrjuOoN+AkfUaOQeiQ3b6al9nRKoTfd1zZabUezKtYB0umsw5/I3xScS1qwSyn7G2WSAoAOOMzfPn70nV2b4/h9vUfuow9Q6zTxg9QTGgHTD3mmmDonJMRlwVwHJIP3h3ZfY81NuR6m+XDLfY0xNoadQXjOXf3e5lo9Pnc6VeN+ZvoE41IRDBKnMc1iiBnAmPVWfbzXDrP6cmdYA0LgI6GDqCkPKQgCLQTqMwaki1RNeD3JExydbmdn5yPToZUQdWEBsUBwFLC9tML8PSM9Jf/CpzPsOcn1O2E43RC2wp6zkhaCC4fTP5nAU5J8el8gm0N94HYljJOqXinbN/OdQHHBLDg7gnvKQgI9HV7VObORXb3KgIc9cDX//gPvP3tb6hfvkDrgWxkBLdG7d771wct1xF8LM+wmzN0beybiG3SfRzGa5kPTmnXrVO1fchU9Q7UChwHUBvEu8b31riGRQGtqJqQw7Fo3NfLA1bov8Lrx0spA7BJFDgVE25KbZY1qkyqZSwkOlTLs1/cbRvvC4MAd8hk/D0KGEeJjZrnV2zUs8M3pEcaYylnN4RcRC0WkyeyRAW6MNpiUXazm3Kp+bK5GL8XiY9f39OSbf5kWGfg4oXOjTu+Rz39kCvBOp74CKrcAS4fgLbxHnDSeobnEfOLmZX5mfj9KJ19cN71/H010vF9CYrWv63jaevfZL57vVNZgK/xuwfG5dG43BxlbP6//9nvve5BtZv3SzjAHz//GEjke+9B50efnaDY7XXLPNDY6uP9EUDGR2KNBZAwKdMxLuu1Bats/TtmZiHYAW4HBLP1djxHsjeAMAoqQO1Oj28sb7J1nYh4ormjNrJ+olMOl83c7Af4eQc2j+GQ9T4miCcjIMcS6i5MUFtYTf73UblFGMY3vCWTbeadk/y4BpCNFONO5gTFswWaCZKVktwRE6Qjsq0CU4X2uA8vU/AzJ1U0ZwbBDN3XrUCQk7oWD4NbMYp3t5rQ2wZrAjGyNHIWNGML95YIuohRp2i/XlFrdYaSoqTijnAfz9wawaqkilorLpeCox0o2xn7vkM1odYG1TTmRVb1MlOObwstpNogkSkVcUeYebTWDb021GgA0LszSAKMnSU+vfH5MTtNMMRcjDTazFusEndcUoAweSOzJ5cloPE5s9osm0BLPQ60VnEc+2Bfxnx8ff2Kfb/iH3//G677FV+/fHVw5oAhw5DRTNFMvdxWYJpRzJAT14XsilYbg193rHttLGXdD5Rtw/7ygm074elzQ9k2nM4XmFEUViAsCRxAJNDN2TOhM4YOIJONYIbaOd/VmRoa5AyLndozozILYaOEdSZlnC0lwTydi3INGCdjjNczzY9HIbI43O7cW2gPOrvFQFZjhyD0r9YMafdMrbjvIFD05qt+1RK06cSal+isliD8nanR4ut6ADXT24kyE8QY+3hwoDjAkpqD/YrB5NSEVDbajgYYJptPxWAFsGY8BMCOVa2xfXrrUKNIfbA9pkHEKBENJqCf3OdCIBceQCFE0BmkUb9Khg+mEJjy+wlnjnOu01aOIE9HkK4SbDGvhk2CpNkZm8COK6o1qCkSBMVtT0Ihoh7BhTWMLp3dn48tAJ5x3Jj0pi3o1tE0yhljF3H/1ceKwQVBDdeR53wVCjybAJIJomjiHiIQaCJrSlrsFzNhF4yPSOqozz/RYHBHTMKdWUxR64F2HPPZGX3qlMXtI+dd966qvXekUsgCc3aadZ4vBMBTinnLa+l9NjFRZ560SvCshwaTAaFfRfApYXbNtAHOdEmo4PzKwdIBcDgTvLcG6Tb2ULtbd2Y2JC5yZpmORaDtwIKKl+64DyECAntxvO/4W7E3Q8RLHAWSE9LzGcF2DBCHwCSZeNYN5k0YxJ+dQID9QNuP0VF2eMueOxjdls2gUC9L5/1GrGrNbUYIZBtZhKOzXZQtdoICtCt5lFdTu6lNk+qDwE67PD8rWp2pKArReK4cqRtykNvnUXvgMUjSwoYAvke3WrlfJm8uEWCjB70JyvhLBQR3ps9KOY0CAv6xN8BtSwTvH+Mv9UZC1GlzYKH3UcYskpA0o+SN9xhxImKPkQHq3NyxP+v4vdIwjH1jNoHCSKaFD9ydlRqEwoi3yMLk80pLEnidmbcEDLiv6fMiLtnnVDAYIZPNGp2DyWwXziGl383l5MCYj69iyiloNBu4Zyypl1l7MxUECBJlgeFLaoJoGeCstZgDDuY1Z6V2lzCINd4B0eTl3xzLaJw2iGaqlFLqfYDEmsjYt+rzOHP/RlaWfSdF3wqwFW+wZ6hJYCmh/vkn9PMF+7ZBy4acz+iaAUuQRkwjF/rSUIJzTTtq7qhnB5XvOlNmI88+acQScF3Q8GF8V9EEjRL6mADOnoXNuFRi/AcTDkhHA96veP/733F8+RVad2hvSMok9Jjbd6/92LHVimh8EIkt00RcxuOdUeobTYL8+szcPltUDwGSnAloFZEkpOwIG/v06w65XpGuV7TjYOfM1mHZRvxhZiNaAgB9oCP4r/D64asaIMnQnojNuM9FhWVzwxK0DqSSxnZahhUMi98I4i0dWMAuPshoWdyFee4pLix4tBkmpSgtGGbxOgaTXRH6FBEQiwdY6J06CTcBti3//b3XElTHtccn/YbmiISFmwPBdTMBpRhLszGCHmy7kboDZu4ZW4/YYuPfARTevW6YZsvvpoOHu7G5PfY9QHQzHuLOIv8QH1xH6e6z/tu45PWC//hhfLie3wPAHrLPfuccj451y85anJXf+cx4/6OfvjfO9yM2nimwMhok1sZYh/M52Pi7u3o3c0Vu7l18/a2MsGHgZJZhEgzAeLZz0/dfexzmEQCsN9TKDHgb5QrwDZhb+9Ac6zYcYt5iBBMzkxUrZg7LvJ916FcHh4G4LPO6D1BsnZuR0ZxWbvhbSxDsli1uchn3sfrdVIoym5oyNZxyZnZNOjPKscdap+aDIJy7ONIEx7r3i19Lq5MyiJNwdL2UkmLjlZoCDrGlJMhdkJMMNlLo6RzHgWPf0cIGZzq6wTYxiDvLDTlntN7x8nJGt4bL5dm1xs7o3RllcIZFcifNk16jLDJK95c5N0rLenf2F7NXgLOM3bGVUR4o7pB5iW7vo4yOgbqO5cM1z46BSTIgCVJOXvPqwKnO0pApYs3n3DtLgOtRUZt3pfR5Ya4Z9vrtG96v7/j111/x/s7vsE6AQwpMNnQUmCTk7M+jcH87mZfZ7TsgCuyVWhAwWGsopaDVylLc1nE6n5nB7t1FcN0BXbPAWANxzn9ocgQgNECMRCAIQVTAA7Nw4J0xIJFoib0Dy/MIv2CxLbHZ+tcEiQSDFSYh2xBWzAP5WGw27RsSEB11xQjuSSfoNHZQC9uwrOWxcBffZdmLx1r23/cwieM+7wIeI/tlOYv/l0GzDXBsMhBt+Zs4G0Jsll1qzkyKZYJAPWyMGHIzmHSgguyno7JEtBJ8YEk0A5CI2butNtzZcDZHhkQ5H1sVstlExjxuowxLEKwNvpegxbaFVl+iYxyAiKMYDKYL7+/wp9No0CkGzPnU3R60eMqSaQ82Bmw1qFyuMWeIJKvb2zieANHJTQHAy66adgcXYipxPgTIRW06stkGCZROqM95gipkRM6svShtKmyWIN7vrcF0IWOFz4Zl2f3GdwbIatrrdehySgBjKSbjBHwj4SBC7c4WjARf5zwfhi4W4GWkNn3WWLNk4k6/M8BRXTTorPc5vorRkS5ihRQBO4ADkaxoo6JClvUejF1b1lZyYKy73SFRb9qQoeO42JLFw7l56QKcEYwko1pKRnq6DGBHJKpfaC969TgnRVWKWyMJRh6Z1+JaeLLYp9kwpgGSBwsmSG2cf77nVe+COWyVz6XA3VXms4iqHa+Js9iXl5cF66wzThqG495hQfx+jm1w34KZKsbjJ1Uc3vylV28EsMz97k031DXfknIdVR9Xn/wOHPloxv4eWkS+r/ZHwJhfA2AsH/bqAZZnOutfqbPZ7ECz6pUM0+e6iejcVIS+X2ximmnsa23eafZWqiGewRxyC6KW3x9A4NiBTIlS7piB63Oy5ffTp1wcYZ+TwZCzyeAKG67zK0p/mSvovs84MBLPJOI6C1s/11AkTFJKYy4q3O+OYYzEDkKnVxBNeboxUSO6xLDu+Jt/VhEscu84Oeahr2GhmPsBI8MYnQ2jkgKVzDv6KwIp3h2xJPRTgZ0KWhJUAWpRWE5oP72gb2fUzC7rkr10EhnSyA7P2WWV/KF27SzJLIas8gEYCztMUqjPsege7HaIPqx3iR2P2HAb7c7xpx3lpBQzaG3A+47rb7+ifvsGbQe9ILEpB3WzkPkaTEzXVFVPKCTfz29ibLdTAG3bEpIPG801RMB4JLMALwft9Dv2A23fmZw7qN0aBIYZE66eFm5sx7/S64eBsZSzByhebtK4YAZzSDhRIgbs1nH0xgFd2l1/fJG6Jbq4rIuBN6OLri4YGx/hptIRLryZQI+G+4rVPWpfjZ0odwd+dwV2NOzow6ANNkQuSL1Dah06Z304LMvLn7AOTm1fAvtH98qtds0gjttdAEfAlsl5i+bfuuoedKUlU38zdnbz8z0gw+yAjiD+Fsz7/dePvO8De+rBayyS9doW8O17ZYQPj/vRPtw4oveOKYCHAvg342TA94sZH78eA1+Pfnf/+p5L908ebWhwxHc6OuZaI1xz/lOwiYZzYlMM9WbOuOOwBLeTOSYDxIhXCF23zmzr9IniiTP70E3QOobWAzM27rD79YQOBUH42+dnd2ttglm/P3bMegcTSNwpvJ+zNlg5EQj4loluFSFgrh5cDtA+yuhG0M/gVFWx5YSSBKVkpKR4Op2wbQWXbUPOGVvOZDehoySFJUXThJqAvhPQ6Wikr5vve3CtlJskBYZjpFBsWXHaMi7nE86ngvMpO5OE96jiIusQ7GfqmOzXA5R/6Gj1wHHsJJcKYJWAFEWdOdfqceBarqitYfv2Dc0OXJ4uOI6Gp6cnHEfD8/MzzAzPT09Ab2iFJaQpu1aIZxcDfOGAgjty5xykIxzv7VB0Bxo8KPNMoLVwIl3zyAExwG4YNDHnI1DVwhLKtJ0AcV2EcBJiTTkD5nA2R60Hat1xvb5h33e8vr16m+zq2mINv/32G67Xd/z1r3/F9fqOr19+A0SQS4bkM9TZC5ITTpJYSnw6QYsibWQD1mNHqx11d6DPOl63DSknnE8n5Jzx6/OvOJ/P+Pr1Ky5Pz3j56TPOlyeczk84nS/IPvd4I67ltjQ/GCWLRqvROi2g87jYUEdcw4WL0deI3djZyQSTmf2OdRtreAXFUoBjI3OFudelcQXjKQxWE0YAEF8iOpNmxiCrL/vbdObpf5ChYWg97Fw0/HB74AaCa9mvQac9QO8s0e3Rqtz3cHXDmBwETomlWi5Yy9Itn5OWqcmqCZYztlNBAxsItSSoVtGsMch0kEuKa+ckwJph3xtbmWomw68rJIbObhkPmos/UXG2ko192LkSSBHIa0I3MnutNtQQUkZGi0BLeGyW7yZIz6jHgWqzVXxKCZoU23mDQHDUnc8GBmkH2nU+V60HUq/IaWPJMBoDJme5W/V6AgNC9Ds6v5rNmQK5TZmGK66hvebBSIdCkyC7uLiooh4Nvc4ympSJaGhJDMqi/XyAGUNHRzg83QYjn6QU91iNQA+bWggskylXewUEIynhcB/QKB4vwXxT4JTJLj6O5nsS2U7ZNo6ZFkAaQcS28549ebVtZfh7wTKLub4VBvRvV+6Bool2EdQ4E00UmFYdAEqsfQq8sxw87n8krEKr0stSY6eKwMvc/qN3PgMNkNLLvCzYKG4VhkC/QRXomU88GgHcv1YAU0PUX0ifYxVmMNz4DFurY3zIYuN1Zi/15HxQIOcJWLh9yZn2VUPgvZHVReDBwTIPFqOT2ywp9DI2zfwuBCRbZZky38OGY8Hs5PyrBIXd2Rol/R6gmZd2Q2N9g3MfYROWsVq+wkyaTPZO95JoNQq7r/6dqFI3Krkvt9h9Nr3hReRMlnr4WsfBiSF+0pQfBM2xHKo3mfBmNQSCBSlldt5WQavuF62gBKISSAZQFDZw3jkQ0d7oltv7+FtrHUCFGG0ZuyuKl1cbElXbgdRH07jozjf98Rgv96fMqykc35IBgk7gV6MZhtvS1rnmVBUVYCfiQaP0denPVUUjez102YbWU/YGRGnKoKjbaelMj0EyxBgjx3NGB2qN9aiMk0IIFoCNEvKwEc72DBZro3a5YWHtZjY5ajlz74PBEtnIdjrBUsamT6w6KArJivy00W86ZX6+JLy1hsNY8t5VgOcXSD4hny9I+QTdCnc3108FxGWfjJqRSaGngrxtkHOG2EeNsdYP1HbAkGgTFp+S2z5tQNZoVkFAl41GMAA4gM9eV/fHALSG3/7j/8Zv//2/4+2vf0P/9g3PKu6vC3RzBis+NhrZ993Las31hwGBNztzV3rEPPC9yEFTC0BXgI6O5tIETBh7nYoAoW9jvcHqQZb6dae26VE9uW1DliUpAdGYX//Krx9njLnzQyt8C6DY+n0JLLuF0fa/2/0nxtHp6JmFD8H33AhXAjMqi7/ze3fnyNr9cYHmjol0I4IMllOy2xqNuy3nFMzMUgr0PcSYsQTO89JH8Es2wzSxP/KScLjnNjRc8RvgZ3lPGNYhOLpa2vXYAzy4Y0DF3xZQYH3f914/AnT906/IXCznGOVHsWP8wfXc/G4c9m6XN9wAY/HrYRm+e338+zo2f8Q4+3hBsv7j4RWP/97Mr3m+D/c6Y5jvXLY/+zB+HtTbzV/nnIrs12AojucwHSaJtWgzsByZcL8o83VpFmUunr0KoAjzGUTcMDLVcUQPamO93QO2oySCuwLugeY/eg2nz+nzftA5sPbxvaErlcQ7++gyghIMjHX9zvm2sm1ziq+EnBOKf+XEzTUFkIDYXBmIs4zLxrjSMeK5GoDbrmDxZMYQefkMu4GWwnMmZz5EgVhS0tFLTjhyQnGwKjJK1htcmosKKgb06mUEbvtIuRcctSIVxXW/4ul88dLKZwDA09MTclKct7Kw2xgIMfNrY92MJKzPu7lEloArIuG4cwkIR+b86kFd90B4PBeftQNUdCZNSkiJzDFmYfHBtkfpDbtckil21AP7seP9/R2tUi+P2mIVv/32G97f3/Hly1dcr1e8fv0GUUU+n5BKglqFSkdSIIOCrpa87kkV8PMce8X+tnsJckc9DqSUcOw7csqoteL6/g7x7D7Uy8GcKWR9Q98yHbERHC/sMUTpEkbwCax7s+Ms8exivgnGmAbrZNjYdb9B2N5b8Hi+R8ezWFY9wU8/6kwFqU8OZ7As4Nl4TuPLYmEOGzZ9lyjBiwWsozxvjRIl7mWxezJsmLMzLDLli6WNgHH5intFDwaZA1bhRKYEy+wCZ51zoSeWiITpkqgC90ttHigT4g7QiAwDLl5DaLqJ0rFmGcsyXhHkI3yf5dE5W2wwYeDshcHccYYq3NnvEprMY+gluQ6UA5djPffOjlZxrN6hZsQUl2sK1u54nJB5T/4kx2O8e017jqXxh1uOYDynaa8B176KMmRh8KM5MXjKmSCBdSaLcef/jX+Yl4s7eIdYj3yW8OAvSnp12Ps+1hObKnD8VMkyNgNq7Q6QdDJeXR9INEEHIOxluuKdpFW5P7cI/tsMwEXGeoDvawxqJ8tDHBgjMD7Lv9SlSRTRrAYDFFi1Im8sxwBzhN782MunfxqAZ/eyeeOi41XKXKMEsB87R4PV4TvYTAyLs5wSg2KwzIxx32QwKbhfJn82ISa+ypQE44wlww7YdUCi1Nz1D6fTHmDJvOfB5kzJATBlWVI39MoNOJV8O08GsD3XRSR0x0h0uMrA3cq4Mc3i9+p/EhlC29wDJkFgfK3mQyIhEmXz7v2J+FywcdxgHU2WY5QrY8zF+xdZ41gYkjZ81fCvOF/d4g+UfLFvXqo5darCX5jjMXyND5YkEnNMEPFQMueegaXuoN2FOWWiLwy48J9l2R8QtiAAEgE7YC7PRuIxOpsWDqDL1P8MKF3dVQ/db/EEjamMpIr52km+30Z3bpYR+zMT4/rkxbruGK+fiaTm9x63MYzy3bhNH0ERDWUwklXdJ6GFv6WJYFgSYMvQkiHbBskZun2CpgxkgWRFejpBikJP2X2lhFTZ4T5V12crJ0jZoFuBpjw6LkZ1QVyywNx2sgw4ZQd5+8e5GACxxIRZmHcjLvJ5OaQkYK4dLJDlmCvLHvC1YB3Xr1/x/uUL9m+vwHVHUW6YBvNSf9qy+1erbfgj6AbzORU3Kuv3eDYI2RYBO2e6j+uYcDIMlh58zfVl77bWXHPSy8K7N/vxj2iM8+IH/qu+/qkCz6D56ghW+XuVyAjz4UaHyXh1xAKIDAYRfsgt/Tc+M7okpYJNE0ozpE4VFnVD1AxoatORXZz29UVgjBnc6lnBSAqbl1KKG6iSqUV2BJiG0K0BxHRQakN4bppMG+MT/7rdMG+Rc5gbrHDoBe7Y6XD+ouYaAA2PTOek9Vt6bw+k+4GO2HgGPbJrCzjk1xiB4SMA5qbEYgUoZJr0PwIl4rixUa5sLVmOs77XL4/nNsOSCPvwugcr1/M9eu88x/DKH34m6J832+Iyfo/u+xY8kzuwdozY/VU9/r1vevfnk++ORFzDzOSuLtdwYsaxbu+dTpaOUkdbLxkY4EtzR9w6y6RZCWHUSwrAwa8zdBGi1XySuRZaY9Bx1AOHi+AG00Q9bWJO6Rbl5hSOUXXNh1kKGU7pzLTdv274JiI3zK6VNRcbJEBWwXDAfQvNolA9YSQIbrKiBjVFsJDi98nbV5MxpthKRs4Jp1xQcvbug2B5XG9ArZDWoc1F902GngTYdGwpYw8AwltF++0LgOQU+iRAyQmXyxnPlzOenzaUzYOoxDbvuSgkCZ4sA1C0btjertD0huSllUObytutR9t5M0WlCqvriL3h29sXlK2g945PL58gknC9XrFtG8QMJc129KRpL3uBMPPfW4MI6fTM0vZhG6ez7UDhYUjpDNXiWlnTfsX3aNuuWJ3NqYMXcyqpIpdCwMIUXWxobsGbArRaUfcd+37F169fR3nk+9s7fvv1V7xf3/H+9o63t1dcr1f8+uuvuF7f8e3LF5ZH7TsBuPMJ+XSgXAylCtJJ0FPCIcBLJTvoelTYceD621e8v77j26/fyKgUoOTs18tSq20rKNuGL1++4unlGZ++/IafPv8Jnz7/hE+ff8Lpcsb56eQi7ssC7wyUg2QQWjqhQSIWjk7Mdw82E/ezpAE44gEANO1Y2HUJpy5KQSJdGsGr6QTuOFHiyeEGHA/QAkuA4/7JELCPz0jszzw+nNnam1GAvfM4FO4XrEH2aMDg5WIa5zkms6RZRbeK1oEWmmySmJUvfEaSMrSksXZb6Aa5B7mdCpoY8pYANLSrwKrAMtCToeWY/wBc6L7tOwyKXk4OmiTeX5QNOyMSNks7Ui4UNt4rbUTOaE7Wq9HFtXcksMzEvAxZzDtK5YRyKmio6OjY6xVoQOpXJFVsKaODDDYBCDoUZ2J1txvefUMNEHTYcWVCwAxPAKQUXM4nQAVfr29oZgQGBRTydb8ppQxJ6kzeyZJRcR0sdAQnP4+5M/VXTFiaaepMMEZwfE9vCJ5Z84x5ysGsIBPHWgimu9aT214+KGOgrq751MWlAYBkCQkJKbNkzryhQIIMraXL0xlPlxe0dqXgvpB1IELbVxu72gJkeWjewEYNysZ4C7NKXG+vWSWoXxuoG9dH8qfWKwyGcuZcKqlw3Zn6esIsN/IIK0CvowdYANrHxjGxTraTNXO9nfD9o9oi1rKGKYKhYz8owH4czefvtD2OSKO1itYM3Qgwq+hH8AcANEFS8ePTjgfz9vrLjlIKTpcTthPXZw6mkJNFtgCjO1mE/VqhSEiloFaygo+DYyeJY6fO1jQBNDnT08i2Vmy0iyUDPVELWQJ8zBApcIlMBIcJUW7aGRizdJXzhv+bZapk4Tm7BAIdEgMYft3oGrpsAyOQlSn0LgCutfve7uf1R9bg7EARiCf8Uia4chzUxiwlOyDrbExkRJfo+BoAl4t99/aRpVP3zkqfvXqVgcduA9QBeq/jOSRnAao3OIAZ2a4AzJtmmAQ/FpBgnbtUgooAKSFrRmBs4TuLZCTNSBuTesn9glp3H0dPKhsAaYA1DAF/Te535gFI9qb0p0H71hnsunRA7HncC7uAmnpeFtjqgd5buKIYjVG8Ztc85gVCL62jHruDLNuYEGz6ogTMDZMt59fQbcY4vbHZB8E8xSxr5nwSDUeiD7xWnDpuvt8ieUlzKUBSHDnBsgKngvJ0waefP6O8PKM8XdCE972fTjhUsbedcYjbAgOYWAT9RYMgpw1FEp5Pz5BSUM+FdiALLGWYlhmreZyZMvUZz7ohIWPbuXd9tCeG5s54w9wXzRQiCRmKLG5zNA3QS0UXSQ8mLWQkj+gZdWOjqP/493/Hr//+73j/5R8o1zdcAFR01H6gpQKTjJvF66+UEqR63Digv/nOtPpCEQOpIklCcz+fTQ+AvmP4Jk07mpIFRvvhbEtfHCSKRgyFUEXgfOkd0l2M//chg//hrx8Gxkb2HRFkGCLzbmEA/H0xWYdYrX9uLUijiY4dDiNiX3AuAHNQ59/mI/59eMA/4w+/SyDtEQDRYoVRcl/f789p5UuAPQJmVWYKZPl7GMu48AE8xTWu6MK6CclyfhnnufsE4uIe3bEsx3wMBgWAOf82sK0YnOUesQSS8wh33/18NOG23s7NO9dHy7H9XjZ1/jyzT/MXcvtwFqjn9jpvLnjMR/7D1t+Pv98eZwBmy739yOu2PCc2xGmUJpY4b/h7R56/jy0fN7+5f3GobufOhyc2/vngrsZ89Cdkdj9FZwAav3KabQxqOAvRUTCAJrhzFULGOubfLUU91s5k8Xgwffds1YGQLkHYkrHhrkDfuJ8Pc8PXsMy3CaYDMxIq4VzARqkYg3JMXQFPyQXleJwWUV6GAQqELsatLtuS+WwskzB3oFul5hrL/3xs7p75uI9hKFe7YWO+E+M3VKfZT1CJzm1WHRqmiqA9C7Ys2Aq1rtSdl3Aepmlc2VpwerjBqqEJafitVbx9e0VSxdvrK7Ztw/V6xfXYsR8HSq1IObvzpcNO2JhbZI0wp9iBRYfE72TsMSwrdXD3piRvTO/bcfJB5C3ZnMMxuMt8jG6HMd+jNK/1jlY7NdiOA/t1x/V6xfvbO15fX/Ht2zcHxnZ8+0rx/ev7O8uXvPOm7QLRgpR3tLwDmlB3QZKCtlOEuZugHzvq9R3H2xv212/oyrKyXthVrrfC0g4vs0j5ncBy2VDyCbls2E4OnJTEoNyZojNZ4pMhhJ/HGjJu4F46PGRNUmBaNkqQ6ESxBGhqhy20odjvxt/Enf8Jorm7Nk32KOP2a4nvY90v+4LvEXOe2M15ReCxoDloFJpz4cgDGAGj771RojlveDn3Yndt+RYBp2IybRbJhDEafsvDjwp76Z3Gpps0bRCdGia00GhDAAMKA2Z1zRxDsN7DTjF4DQmFbg4+F6UmnRsXNS+L6ea+n49iWozOyDSITw8f71Zh5ozHYJiIjDIeTRMIEQdHgvkjMER5b8ylYPr0sT69dIqZBET2PJpnjGSbhVHq45JDZmA8e+vjvKOxxup7LPOLh5zvj/0SMAchwkb2xY8AQt8ozM+YOnyIsACcx4wfFnyMQZaMboezN8zn8rJ2bR4hylqH2Rv/nvN0mm0b/vn0I5nQySkP9mIAWH0Mp43P8pDBBlsYRT38hD4adYj/h379XOthkInD6Hh+3Tv0RgOAWDkUdI+GELGX8lBGOivuX8GKQDx/0G8gaFfRRdBrdrvqiVLISNhYrDGBsyI6WXlDu2z9Xx97kPj1jklgsVf2eT1KkCRszxB3HybG7VA4KcMnmEFtIHg94hcFpAdDKOIyQ5RVj6GPeTq2gMlemYlrQSQbwj8j49Rc50zmfF8c/5FM7zYA5wGsxP7ZGrtVx9wYc/fjM7RG+C8e+CjPExCQ8YltvSP0VmVyVfz+Bh9uznsf0yhBpNVzu+LXEnNskBHiKP4skj+LHscKX2ucbfoZ5skc0ZjXSyyqsUfpuKz1NdwTYIE6oz7Zx9mTN5MJ7cQUWexTDJfvK+Hn2ij1xsLmk+UOYgycPbwwykas5nvnsKdqvn6mIaTWIZmRej4BOSGdNuqFnTfk5yekz5+Rni6QywVRANy3wni++f7lZY7rmu5+P1yfbI4y1mpiAti8QmJceySyUqI2r7Lpi9pkUN48h5irYZJj0OT+uXMOWiTbvFOv9MxGUC0SNCPHjl6vqN9ecf37P3D88its312+JM7tx1/O93uvMQfuMYlYnzHLRiJQaDviWULQbMYPtNX0S0eTIXOG+gzifQnIsi/LHJh1kP7FXj8MjFWcuXitQWHIYPZDMjdoA9CFy7SFY6jsDFXhIaYC9CuYnWLA6Jk4N3gVhq6OnPcOsUZpaBE0P0SgnUCCiqEYBYKPB4Pci6AXQTWiyLtVHB2o3byV9NyUiaR7WZCFLkkYDz7e5JtCErYArh68ttDcEDfDElT8+bphXyEmNidV951O3JCH70gDRIPc+gwKAYzzWK+IDXIemUZyakfE4EzBSOuKfsSCEESntWCiDMBHdVx3gIvJjaWYjbGJ11x4E5Zav9NpHK4l7NHqiM3RHfjh0t2BHSvYNIAXvnEGSMs1+Rof39dXtCNed6J1I1+ZW4MR9J33zPeNYjDcPof5usHzF6dA42aGgx5/i7LD5Xw3543SBWAgwwh3k3NjglAxdnTSxBqkCzRHUHuzxwMSwXA4sXABdF5LjIslF98tLmIsXEt1PxwIcklldwC3UjyLpqNskFn1htaO4cSr0AHZCh3O94M6E+3Y+R7fDFMmU6C7ODtgXiLjRVcCZKGWWipz9rZ+MFPpDj6Zbj53l004PEoRHc5rMOpchQZJkzNpJvAunZvJfm0Q6Wj1HaqK128HgllmXk44WoQ7oyQaxyTR8QzIHLVwiVhWaSyv6WaotSFVYG8H9mqojWVWJ93w0+mMS8nIqUOko/dXdGNAnreODODvzxmX6wnfvmZAE6nzPcpsY2L4md0/q5X7QEkKqxW//sffcLy+42k7w3rHp8+foTlBtw2WM1pSWEnI6nMe1DJBb+jtgKIjoUGsAkY9A2vNQT/hNYsCKBCQ3VBSZkcsC2CwUdxanalD47sEcgarld2JzOeyYJKZ3KfhuNbRGfK6H7juO66vV7y/vuPrL1/x9etX/PWvf8Ovv/6Kf/zj76h1J3vieCfdvFcyXpIAUoG6oxwNJXVIewXeMuq3AkkJx9sn5K2gP53QjwP1t19xfP2C6y+/YBfBAaVuWN5wfn5Byhu6JTRTmO44mqK1jN4TWmWJJg62+M6lYNsKUlKULXkglMOVDtcG4hOvV+79G31LZzkaO9yhOXDog+ulClDX8YvNH20CS6n498Tst0b3aB32TEA7qj0DptAUM92ZQRIC7J1jiQrzuSO9Ar2SCYTuLO2EjAS0BrQDe3tHrwfnVICzDiaKdZjt1HpLBUgbr1G4wpsL20KdVGQpUIOJ+W2J5R9pg0imcLACriLO2/dyuZ7oQ1URdFWkbYP1DjYfNJSjQfeO9A7094Z+dPQr2BShniEK5NSQxFACLABwuKZPUwbep6cLYMD1yzvqfmB/fcPlTy8oP78gOyvoZALrwNvbK3rvuFqjntnpDFSyF3ftqLYjyQaRQl+gN7R+AKJo8KYBJjDjusvbCVuheL51Q2eOHZob51IGrtdXvLfrYJQnO0O64vq6QyB4Pj8h5Yxy2VBbw94r2bQjODdkD47rdY+dEpYSDBkiFZIqmUwwD6AV53we27RVLy/sHTkJeq8EB2X3wLrAWkN9F+SUccnOUs0dr29fUOsOOW/sopfJmn1/bygp43TZBpAO8/3mAKOietDHEgw2ZreOAwfXiBS0Vl0M/QxNwLmoM1Ua/bDummhS3X4pEsh4odaVexcR0PYD6B09AerAgIrg4jpwAU6Fm6EKHM0ZO71BDPQHfdyrGN6ljeCypALVBHPQ/t2uI1mjoMYRky8JSdjBre47mZBv5AqL67FpYfmqlsS9DobrcUXrHVv3/aMr19ndSzqQBhGU+1dz4PW0kW2HbjjeDxzvB/KpePfNDOsdr+/fADB5JApqQobgm5dFhY6Ql7YsQDhZOEc1lkWb4ZDD7RLnH3XfgNqomyloZACq4OhAb0L9SwPSYeMeVCg2n71k+npcUXuDavVrAGAdR7sSbC8GQTTQIDAwknbaPFqbCekoEUTfoC3AYwBJXB/w6kS+GXi35sG18zTbe4OljpKLewsde9/xvu9kKTcyyIO1GL7Qh1draMc7bYVg7Dk6NMAEyQQZCV0LLCVndxu3CxHkckIkb1ujFIG5th0JrOoNRoz7QADefZZQJtDf6/uBuu/cz3N23U0m+upRmUjIgiwKJMG1XtG95ExFkAqP3Zt5NVNiqV/OxC9h3JvMhqrBlpzdZA3aK2R/8/JioCsrM2Q7wYydYFutHDMRvz4CFFmoc5kHcDjgbpj7yMX36EjQmFQYGpodDq52qDeNgTAh2Z0YU7xZyHYqYCzKrt3HvqPLBtOCXgpQMsp//S9IlwvOf/oZsp0gLy/oSWEl48txkDEfQchgEiYI+CySKnLKTDi2hqoNHYbz0wkpZ9QiFMbPlMgoW0HoEDD37FqdoiiF3VfVWY9kPH8En3Jm1Qftq9tIxwEsEXPo1nG2DQnAuxg7Nxd2dNd9w/HtHd++VjJO64GX1FHQ8PZ//zuuf/873v7X/w3HP/6O0/sbxBrepaFkxSWdyXZtB4peP1xbb9UxBYHkjJ1le2BShwxwgZfCGm0N0CCSYIVM7q1ukE4tt94Nb/WdzxzEbUrJqJZgxmZBWgHsHXZ4Gluo614MABSqBTkXdE8MZYBs2X/B1w9fFfVVnFZpBLHEvDNkwB6OPoe20JDKXucUrd5gj0WPrNE7yoIqyjr/cI+Dgdb58bGAw00mBvAIdMBIHo3EgC3ZIsQBQ1MgAI31OxzIuYWAPFafC9YwjOjAZRcwJf59o6GAZeMZ3sf8cb2Gm1LGOLbdwEa3Hx63FhmgCYTMY/e50d1+aF778v4Y7Iknxntvx91/PeGgu3+vL7sDoz78bfnX9143JaIBvNk6HnIDJE1Aabm3B8d8dPxH5abfA8dur53Xsj7+D2d9jJ2tl/o757idi8u3sY7i4UnEEb5AxTdC1aiJD6dveWLiM5s8+3GccAotsroyV8nQwePFobUpTD2zUPPmZ0YNQ0sr5v7NvI6pGNmvuL0b8PJ23G6eP1w8XAQJsrxpaqxwXOiABg0/AMoxrjIdsvvRjn+PUl8nYUBZIhbXEh2wVNWFXXlzQ8B7Wff36ydueVx+2LZlDDoMtRqO2rDvx/iqraF3ZXJDvWwc1H9IpkjJkFNC8Qza7A45x3boHMu0U8OJ8Os+jgPX/Yq3tzec39/wfn3HdT/oDPToNNpZxib8XGiN9RaKGp0lQdZHtn5qLJPNINGBWIlmiWuDBe+Itlcxp92wbMNmADcLA2HLh1SAj2u3EEzuXkJzYPd7fH17w+vbK97eXvH+/ubizX3sDymz3JW+Jp9WgkH64c+90cHLCfUt4WgFOxp6PXBc31GPnZozmkb2P0ptTLxcVJNrZPiXixKHqG4wGKPElx3vAiyPvcp3lubAmAdNGd3ZYt68QYOrMte6yB1jbFgEwyifjO+yaH3c2ARfgyILAWTMbkSmfMx4s/HzugbWz4y1FNobwSjC3J8nyw0QyxDlF0aHax1AvS3XNNMwfukxnuv7rTFw9/fwDn1ex3Ec0F8TMBaC/t1tUI/s7JyzokDOBDh7mx2hQH/Ygxvx6eLejJexiMholMKW7Oqfk0U2xvdQVZ9PLg7e+d5IvJiPozqKYuJMI4DvV/HkWxzYln14lofH2g4b+GGz9Mvk3rWsax8LGJMytEu06d3MO2th7DXohq597FXBgg0mzGAEGXWJhqvmNjpK2MKfGnqPElpciRCBA6rcJtk9T9VXTu+Ag5nL1J/+5WA02tBD5F6BKZ0YSZrVb6OTxux+D5sjA/QITRnY0kBBQqdJ3RY3zok4ABb/YIzjWg9iw1YOMztuzHxdxX3KZJSnSDLZsMHrfj1Msu9roq61ZoVJ9KMtN/3IPxJntWNq5IVsi7r2GmIlz6OIB3nTf/KxFmdC+HhynnhH3FESGaWL0ybFtXDsFUm926jqSDqFXenWIY3PKsZJAEhrMQExbWD4uJSIoVSMud6UMPnphISQZgkn1MLAupDk6tXQJi17Y/ixy/ME/PoA32eXuTz8IDYSMRUHeeHrM/wJ/8z43MdnONk/npQei2S+x5afeNjJWorrcKs7/MdggTW3SzEvZrLEn8FY/9PeCzzlYzbHX4BZrgQfbwH3vDm7wrdtrUf96npXiK3KFt9Tw26N/Q7DJ1cszGa/TwWfR4IgQ27m7aohPPYjwzjXGiaJUZrIrKO3w3NAgmjNE5zVmFM69g6JhwfJmZIM5QRLJ6AUWM7opw3YClAKpBRIzqPxVNfOstK4f7dTKmGn2XU5um/DAOlGhpYoqPWQFtZ22L9pX9ipWQdhZ+hNLl8fXx//Psd17r0zpomqGkpW1GvF+/sVr69vqMfVv96gxxXv/+3/wvGPX7B/+QXt7RvEKij7NNfwKPOX/ujKfGlOX9bgcxE29o7h9kIQncmJoZmDxLQ5sV4AINnqI8/7DemT7hI5M3YD/Q3lHhbzmfPr0bj+j3/9MDB2tMMXS2WG0x3KETCKDrp9tQqzjtYrBC4ojaBrAkGF6YCXyQBNaFgajN8NKD4BIosQNdLMg0yNLQMwWrjfvYZzOMx8PF4i8F3d8jhyQ+M4N8d4sD1mkPUJxt0BVfeve2BFVR++fzhoNt+7Amh9MY4PTjI2pMfXwLp7kdvrmZo6/cPint1a7sZxPS4WY/CdyR33cPP9O9f5cFzufxf7yd2v7w3Xzc+Ixf/H1xob6Y+99/b+/jOvgdt9+AOvZLAZF2c3HA+/gDEU98Mi68HGH6dDHHZNnWavLjhcPAMiKdowOxvU+iSka3SM8gytZs/KdXfeHO42w36lxoQ1Oq2izAgrt2iIM0lGSRMCKDHUWgcjyjz4j3F3u85Mm9P01wFYu2xFkBaOL8C3Z4luWxMohCRYlACZdxUyA0JzwoMe01vX2cLbN7qp8YyaTU1GwDwzO7PZ6mVPraUBVAznst8+yfsShfX3nOcroD8Bw94NR+94v+7IEHw9f8OWgOeLM27LCVkT0raxFLErunRoE5xyxvNWcM4Ze06ool6WzvFuwI0dnGPtwWTvuO5XdAH+8duvQM74/Ntv2M5nfD4+D22RYDJQn6aj147eGtreoNbQQPawgN03JUBDhIOdkPKGlAskUccJq96aVIhRB4tzmH+gA89yAD6LNIHh+83fV1aAFa13B/12fHv7hq9fv+Cv//gbvnz5gr/+/W/49vULvn39Mro+nXJC0owcVHoH+7Qf3E/q4SwWRU8JTRVvUtFSAt4SrDXs71fs+46jdyBn5FIm4yLxezllbKcNLy8vuFwuePn0CT99/oxPnz7h+fkZl6cLTuczUik4n0/UujtvzgJNYy0EMCat+zOqQG/I9YAohaXVdYsoth0AJhBaLZ4X9JGL4Cpq8KJdIt8jljC8c38FN3Ymacw1k8LjckczNmqbTuhwpD0AYaa+Ao2dFdH6yMKrA/2GPBht1ET0DL4WwDWAugckzaK0t6J7K58uDV06oHzWCto76tL5HYnyXiVuYwZj3Tpa3b1xwxV139nx9KijE5sFY1PYBZDi9+yYeL5sqPXA++ubOykySjM374RZdwfNVJC3E57Oz2hS8f7lm7NZBOK8V19hCMgAzVCQsOWM0/mCrWx4/fqGYz/YDBMCEzYTOW0bAvhk7wuDZEEX4HC9HXPraSAjvrbDtSJ97EVhlbei3omvS0Sb9MUCCIeAAbc5O1i9PLSbMz2BZp0iwh3UuXEbZWI49urm1SZo7Loryedeq6HVpq4V1mGdrenpj9IudAjUwUORApWOnLkvvV8rEw4lj3kdWkyS6KwFW5xyVH0CpL4vWu948zVSayU7W/II/nybcJvM+Z0SEN2fVRSmLiAPQQPF/AfD2YGA1jtZPU7KLGVDLhtZWwK0g/O2+V7ZBICy26AEANH7si8FQOTBbXI/wju2tr0y8QG3Lzp1KON/3RgQasrQlHApBQbD8eV1gIaPkuQAGRKrhEP4bzmXwZqKK1QJ0J9BfnUWbNKlIYFkCBQ5FVAjmOsk/ClOWKyuwsBGtm1jF9FcfO8z7rsRc/Q+uj6vSQwxg2TXNTRncHfhtfizF7enghBoB6AZktzpS/RpQoi+trD3ARQCEJbHR/kgxLxZsc34C15poBRvDz0zar4FwE92jcHw+vY+Ov6pJjw9bWh7R6+Gth8ONNNsrDnVeJXLhq2euU9aB1rl3BIMcM8cATBjB8zQuY2ArtbJPookV5QFtsqT5nh0OxmiWvh8oWTPNC835iTmtR3WoFBc8ok+itBnJLZGP1q0eGMU7obUKe+4vh/Im6IU+p9T32tq8cbN0Tb0WEVM7p4KNCu6JcC7x1oHinQCQ5KRRZFlAtbmccZuHYF1wP8GX68B8qnvtXYcsFZRr6+sCCsb/aveXXt3Mu5xGJ+jVlLMM0X0y3ZCff4EuzyPZNP1/OTsIcbhWitgkUgg2yhs2enEiiru6+yYTjacomkDJLlmZSOLVxI0UXQfkl3XLYUTuABiOnT1InEYPuEja3IPnEU8M3xF339r72ioaDLt4LEf+PK3L/j25Rv+8ddfKJHx/oa3f/8/cPz6C+r/+X8A377i8st/hx1XmL1BFSiqrl1pgFe3dNQP15Y1sSN1XI84ttF4Dc2beNDV8U7SnqysraJ2arUJPLYCRnIy7DdcuXD1iXvdIccVR92RnYXfPdHbqk+6rAN4/ld9/ThjzJonpwP164v+An8f2bQJuvDvLIbEXI3wjA+cDowAxSjk2OAODJStVhH2J/Bx13exBRgLx+3BKxgOK4sEcIdygGb+u9VRxQTGILJ8PlgTHxCa717DfMuDJbYY6fi+spMCGLs/ToA5i+DTh4D5j19zTAaKjlugpd9NYj7LWzDq0XlXUOz+2nH3+0fv+/ASYHYw+s5b7s59//v7n2+vfQl/fxDsevS+ydryWWQP7i9wnO/ccoCIgo/3+whPMz9f4DPzHfFw53mDObjgaxPoXMAAQIamRUKK34zPxdqLUYsM1NA+xmoH6HQmYTCgU6BmzOXQwJlo31z7IkC0f46xBTCC1Nu52BE49hSRZelnnJXaEza/RsZcgORrwoSeC6agsIQTdjvy8+e4h9DzGAF0zAWBuqfMKw6vOeyXxQOhFs1Y38tZ/GIGw+HjVYyHLX49Zsz27ceB9/crvhXF69sJSQ3ns4uJl2WwRSFq2HLC05ZxKglbVlzVs8E9WLw6bH48b3ENnrgu6w2oB97e3rC9fsOXL1/w/PyM17dXPL0/oZQCTYLe6DLCDK1W9FZRrzuURQYspwxgZAE+RKnDBWEXryHwG6XAi4PHn2NqLete+pgn4SgNe6hC53ZZFwSK2CWyOVvsur/j7e0b3t/JFKv1gMHYfdRFxEvK2EqCiHkXnwrsb6idpUUIUdbe0FVxvNMxkcqAv7XOEr5gooQWVXQ5LQWn8wXnywWfP3/C5ekJnx0U+/TygueXZ5wvZ2wXAmPbtiHlhG1jcDaB2RgZA9RBYWW0kpTXz6DRPABgRjOQpsFGuFHnkCG+y+jwLlocP69PJua0B2aRlooyuAUMHp+KdToWhzOyOsH33irnZG+j3IAsTp/3ksZ8oTlKiAwsgIU9GuCMh+zxfgcYMY4T+3SwfgQU3JW5r8d87gRLBW34Sv7/4efYYh+QZFmyRie8hX8VbCTAeieIqTKYZuZlXqENxnuyZcziWRmClWKtIVh1TQ4cDWj7wW6SwXZd9oexV8CTHZ5gOBrZaSk01BQeBIaNTCDHgaAazPV+fN1262jHsbAsGCTySv3cAHIiCkEszQbgMFldUeq/PAZQb4xlbLQjAe4kDRDXtdua694YYuMlm06BlApUEqqXIqacKerdGktBUx7MUzPuZerzqNdp22NF3LCwxnPhmlXRcW1mLk3iACPEO84hTOYYJajvU9HFbzxzkRvAoGPOgo7u81scyANGfYz7OtSXcxaBBJjNNURQjuOtNwEo5yLlChw4cxZzgGLNOqLD42Ctuu5ILxnmCRZ9VIYHDJ26tVoktOnmYLutEdq/YMYlZzcN5k+UowogYAI6Eng3bqE/NBGwCjvA+Aim/c29sWxURdFhozwugNoA7gACDuZMaxhLqlL4dWaTeQdAbNHY6jJk94av5XNiVFgICDIJLyDWE8XzMXwZg4NT6JDVKRr3Pv0383jLIM44Tb5OCuAJF+pS9kV64qNvrUoGdGw1fXSKiuueY0Y2aBuAL0E3G5I0HtghknlddQCrsdZad38mgEH3UzswutdKTl6WSSCu+tprXt401uxYIoLQaVMooB0pAxBlGa3RpxlsNn9WERFY3OTwewWoHdI5JwyN3W0NtNfmdl+F3RjHYw+BfS9N9GZ21Gqlf5lijw/9Rk3cnzx5pHAAvHWIsnsvkwEyJBLMBfXtVICsQE6o5yfs29kF8BVy8o6TZSNjbDsxiZ4zpMTG6vY1syFTaFjOMR6bDaxWn29cpwMYc2amesLGRkk5Biim3hhhaIKKPpiJ7hs9fDlA5j5QX/Z+AyAd1KwFKzLOTxdYSbDThvbf/i+W/399A76+otcrpB9I0pFFkNXLVz1uURjkHhwAbUA76gLsUecYigG6IpYA3Q4c8KRONpgC1Qgui5MjxKWnVBsglJJovjdoVuSSWDwkRj/LGlqvLofDMn/15jWROH9YLv0v8Ppx8f3FAeyeH/VpBS4xluBEkBSOKoUSOW0Vi0C3ESzrmPTLagZWMDs1FYYYtjkJg5LY/cHZ2LD1hs69Xvy4CX7Wj9+7OPA2HXLE9XtgBzdk/N0tILbiHNHdkRvgZHw9AmTibytQ8nv/jhro++PEyAzX6REAhRnr/tErNr+xUS/HXI+tS1lV/O2fYU2JBlIvN8f/I3BM4j/ff8vjz/0T1/a9zz+6rvX3j8Zi+KCPfv+ffIXv9uEYDoqF0/X4jm89lwDIVMVlfQSDXjg8uaVj481NccPu7jyaMaMfzMcAz6MwJrn2QUllXh33C54/BTNtHB7R6CLGL74PQKjbcHTjXoIpRkFj776mipxkCFsqJjDGmyDjSMFsuQpgFhT/A9bX5yajRHxZrbdPRABIUMyXLDfAkg/V4eTQU3Iaujv88Xn3Ud1uraylaR/s7gpGgAtBtP82427Yesd17/j2Sr2Cl3MGesPTpUAAlPOZTsaYF4rzlvH5suH5nHF9y3hNSkat0nm2lAkymM3vmPaTvumBjo4v375CUsLf//53nC9nvHz+hNP5DM208jkzqwmzoblQr+8ExZRdiZOzRSQCEHBTVlNACkQyVBLZJaOsZdrkSXnnqNHRNUSWNb4IjgRYrFA1B2Y9WPBMbt0PHPuB9/c3vL5+w5cvv7rg/ldmpsUIil0u+OnzJ5y2DecTs59139H2K+pX4LrvaHUHkYbOfUkF1/aOQwRX8fXgrCUodUhS8VLJkrFtBdt5w/OnZzw/v+DPf/kzXl5e8NNPP+Hl5QXPz894fn7Gtm3I5ws0JbIWlBpja3OIG/vhDQ9ybb53Nwi5hWCE0kBaT71dB+vy8Hk8UJD1K4LMu314/bwgtAIjRG9jP48SM/f4fCFMxgqCjdorWq/ULHTmWOzvcOdRJJgB3s0LANzTYbDp9+3jMKNMGyVCDEKoKzaDWe+E1uealR7lV56Qo1PiOq6hM7QIJSOY3IllQdZH1zuaEyOzzLVSBbRzvRKEEtdLVA9Sxdk4vYe99AyxCZlpFvMfADo1tQ7qmaom2AEcWl2jJ7w2sko4RD5OQkCiGpl6ho7WWDac8oZxCnNWWadOj4LaJTQroQkLmNCWHbVDsyKVPICw4dtZgwo7KsJLfdFZht0OA1qjzqE4Y0cngBuMXwYBs4zSDMjpxHniHT97i8YNZAmlxG62mhJKPsFE8Ha9QgW4nDeCVdpQSkHJBcexo6GO59+cyXQ0ZwH4NkwtP2cVe4A9AFHJvs9t0y41ahypl+mxGY4NGg5xj/BdHDRF2FQGgrVXMqzQR0Dv7at86XphtYOdo8RXGBg2a1hBa3UWYkopvGsyfVNyCQegirOQ/OZyinIH+hToneWzatBEncaykf3RjzZKhHT7GHAZ6B+0pduh5GCOLD70ULy3wMwRjGJeNu9viFAaIEIol8mimIXTFkY5kkp3kvPU9VLMRAt/TzY9OyHzOPHsx6RQj3q8Qz0nvS8kL7e24QtO/80M6HUulJlAcP9q7owesZEh2yHTNbQI9CcwZhCCbqJL2Sl9O5rjYNUDkjLytiGngqzFt44OzQlibPiDEVvevnLJyH0DKm+X997ntmGxSyiiRF0kzyRj76itLiW0iqzU8xRj7DnKJ0HfBWosqQcCK+Sjd+H4dD6xVPk4YM2wf6vO9vJHFYbJDN31HiP5wu6xhk0yjs4urAESA7cxoYTXGYDGumfu3Id7Y5xas2FWJnhiMCtkS4NhHBp9fY8DOgPLCHg0M6Teh4yGivoeYpDqDC4TZ2cRoKGdUsYCuaAnxb5lWEnoLyfIqSBdTjjSGW+6QQu7CSMXQDPK+YJUCvT8hJQycmICIQVoaYaGNwB9gO/RBIJ+go9HLZyPltCRkPKZYLnOxGn4HQEuDoBegjEWPtHCArt5+bjF1xLfAw6safJkQluuEZBGdc1t2/Dpc0YG9Rnf//f/HddrRf31Ffj2DcAbgIai1LqkqyyMWdxHgLWPl9Ya6nVnojO7VrKyqsDMsAezdoRAnqi1zoqeknBUMsey6yimQv8hSfJ11EHpPkG6JKStYE+MO7pVtLaj1itqK2jt8Eo0B1N9av5PD4zFAwXGtgAZC9R/L/H3MK+cIB2RfaWF6GMy8cDqgQt8Q02C4ZyzoxLf22c8PQ24zG6ZEYTfX3fM30FPhe8LabZMH8wcAwKBjhcr9v1wFt9t3PRgzIgMZ+Pm/N/BZX6IJfXgQDdgzAgO4nfLJ7xM8ubJyTzeCJqX67k9pX04/hTp/M5V3t3P+tn5t3kvK4B4D459n9kF2PKsxQGGH/7sg59teJoY/swjUPN74GP87R7ss2WGzSzlPMej40zm1p3TYrcflXGseRbAdfseTqsY9weTMpibrbHxhRjU1LOQ07EScSHibrDRDQZT78Zi3sGFd9PQpBEhY4Tg1nQ8wyULrZSpLbZ+4fZ3vY/Mb4zZPQNRvdwzJW56yR9vTkqigTuMKS16S+rZQxeZb06BNw2grHvdfTAt1znpzmCAWqEXYbHWDDlKST0QyCUhJQrvalLk7IwEoZPC0m5nYjXS+KswM8kgOxIDi+PfQwvCn45vXgKyd4/WsNdKrbEtOXU6e/aZ5QJ0cATnUvB86ng+nXA97/i2HTA07A3UmDSl0LoldqPrsxyJUYW4OKuidcP1OPD121f8+tsXPP/yC0v6UoIYUErBlgtghnrsExgTQ1ZeGuemB/F+jtTZDKTbgMoQmcLpXMr4NwRjfGNNmsGZI3KbOXSqPwHX5gE8tc96tJqvlcwx/zJ0pJKQCzf9l88veLo84dNPn3HaNpzKBrOO69srdgC7KVoDjqM5sNFRskINuBrnU8oJSYDNS0U1b8hbQsqK7XJB2Ta8fP6M8+UJf/rTz3h++YQ//+XPeH5+wU+ff8LT0xMulwsulzPKVqBlYzCd03AEPwKHMb0TXO3bZ3kAuyGp4EGiKYZel7gNsmUDnpE8bsEwzPeEJVvsF38bpSNTvsHCq1vtwLBw4RQY2Qi9IQSWoyx6fMIZgszkuzaaz8lpe/vN0XmP7rMoSyNFM0uNAP68lORO1ZjFZjrYZpCp5RXD7DE3bVhow2VIBnomzysA2+gE1Q24RiMUTUguY1GNYs+9MqOvG4OaAAnqfkC1IyfPmqeEfQA+YU85nhoOvyhBptoHA4PMDCd+pAko9dbQanO9QIKn4fNJnkCsmA7wgVVQMRARaPg8DOAe4qXPCaGPl1KCAti9g9fYfVUYiG+Kng6gVsiI9J1Fg5nEEA+Swk+SpIAatE9/g6VmEYzBywEFqbB02jxwP+rhgxh7h5D51CpqP9B78y6xikj81BblcxmaGHCqSxjEe4IRpskhTQ/YPcs1xy98d99DBR3sIMtEkGc5ZkCHWXoMM5ScEZpR6qWqZNxxV0nKgBlG4Cd87YFZxPNyIHL40IhzmtvpYFU4sGuCGkDbsv/G3tfbARag+jgs7L4AfW9enmwQTP2vsm1cO3uU9npTMRfPD1bNbWIOMUFn+blizlMomXZutyL0keSMnTAF7nMdB8uHj71CxIWxhcdNURK83BvXI9fF8KiHTYwSQn8AY+/n0ukCNOUP0dxitcEe/ozScqi6X0B/b3S8hDmDzueUyHw+MGCZLyKC6vwIzcm7/hHMaM0TYLWSRWN+boDad3evKavh61p0lHph3A/nZtA4LADazlJ0sTmGsfdhHBHo/u9u5h0EJziiPusDKIrSUfV10HsnPunrPL6CgRiltmONwkb1k4AdwYdZ4kXOvc33uShPhYGobWjtCSgT0MFOh+IsbxfDrzD0VtE0dLy592QLogJgQkF7lciRe0MsTSSrCOP5LglJBCVvc59NGU0T5FTI3nQmVH/e0LeM/nyGnDL6+QRNZ5z1hOSJuSbc8PL5MjRPo6kfKy7AKoLeIMlZnKIE6dQT8sGkNwC+zzRHADnuvo96sjx8RHN7xxLpudbiS78HjHkcYgDLv4NcYL6POjMqyJehjZahSKVAXl7QTHCI4qyKTYBf//wT6n88QZWMrJzC1+LasGZT/819w7Ux2zqRS/J9u9fRFCNYpmxoZp5k4DoKwpF1JsZQDdIaemJMgDT9PphBevP5YCiJYNrptEFPG6JDbGtk6IfslgDe7ZP2ufzPLr5/TxuMEkg6wurMTr4nEpgpsgR+BB7FmWfudLrkizuDDKLCOEv3QNs/PuIbhAPgUfX89vEV+8P0oUmnlTCds2QmLpPOx7pdzGzLOOgcGAQ4JvgIjERK5sHUvQn8gTDqgD2a6A/u7hGby8bm0O/e68M1/PnFCbq7pfWMthw/nHyW2/R1QB5e9/fAqA/n+Q5A+L3P2IeL5dP/Ueba967zeyDL7133eozf+9zCE/ihYwr/MTb7yLquz+r+TPGZJb4cZ5/XavefuHnV5tRxoTZWOJB8d8xPZ2aNjo8MUkoAEWApiqiww0vOIzNQjxA5XqhtEuUNsVYfg2LdHfLQB+lrphC3zyOAsZSijFIGUyznUHngEI/OMik5k4yWytAJiAH83s0xAJ8vXlcZTNG4IcFcK2Gn4l4YrKbRVTK6Ap5O23AI4vpbb2g+zgxEGBhK9eeAyRozo7MzxOzH8o8AFSMsr73hqIKjHjiORHDHgUZxayeqyBnYSsOlNTydNryfNmyloHXB4Zucu5AQZCYpGsjOMXPHReisCEG9o1Z8e33F129f8dtvX/Dp5RO2siFrQm8NsnHyHvuVDvN+RRJQrzwry9QGuwF0XswW0BTu8Ax3YvmyZRbzWcWcm/NGRyCiXpqJ4dxEaQMdomg1X1tFbQdqO9A69TVznqL2T89PeHp6wvPLC04bx9CalygdFWZk4R2VWbjeGkRZwHd0OoFJ2f0ua0YqJ+j5gpTJmNhOZ2znM54+vbB08ufPeH75hJ//9DOenp7x0+efcT6fcTqdcDpvdEZSZKwXllisH7uzEeF8OVAQ9gEIlqC6l62YnJ114+WYDZsWqM8opwwQd6Sf8OE1Sr1i3/lg5JZ/x3t90rOWEGub+mmOYx90HRrXRmMg5Nfua4I2fg6RLKAaJEGVAII4iDP12izcH96jjZHlOddbwnyrelClXi6bckGrYGNMkwlwWBBIupfieDlLZPNtBoUQxeY2LcCVvR4o2RMGIzC464DtzkCwh1WUzTu8m7gJdU00CVL2gBAYjN7oxMZkiiHnWGcSU2Dcq7XwO2SOhsR4x88OHAm/gtmWEgO4sYt6FQNE2DUuFxZkR3fa2G9i1vq+Er6POONFkvh4hj/npYjK8xA8Y1lfyrM8s3cjQ8UMwIGcM7a0oRtZXc1LToo3QLDW2dgMHOOSMzTBS614V6p17pMxN6dF9OkdpUI+juEzOMOn9+7l4mlJkC4+ijG4FgA5hU4gq0IiIAR0lDoiCQEHEc61aosZWUDLGwbeXK8TeHYGkj+T5qCLDv7QNNi9hbfRuF/pBbEjyQNQJYAeiDPEVXE6n9BroxaqM9zVwve1ucf6eI9STHd/SnZQbAQgPO8UY4E/M9qFKOnjGPLnAMbq4WAtxJtbONiKAKMnAIRILgzQOABTanAas0R8u4Pl4SOYORDvCTqfVeOOR4AvOuYUPGgOgIf3NJuKzPkVoGnERF5O5oFHABOitHuRTOqtssQM4kDbMh2XF5OmAdjPGCYeLx8u58xo8GHNgdS4NufDydpwYo5jJAy4/m9BEgBDgzkFOOb2V71suRO150x0exlOxwAiPeYMKRCC3EINMPGqBd9zIr4dtsr3VPG1KAjMN54TyDxezm3ickWdlVZNDN3XbsFGjqhf2mjUkQiCTZsCB8WUAJoqtuwsVTF2/U0JdSuQrQAvZ9hW0F/OAxjDloHLBk0XnNKFeoWaUHuDQZC3zROTKSbUGJ+jVvTWXF8Mc+4n3i8ZgbGJ0v41N+zmTL21JFl8DXWPsQbQKZHMGimbxf4s5oSBCW2DuFyU6piVcSw+IEN0BS1Qdip92tA1oeWMp1JwzopPnz/h7emCKqyg45wjqixmsDrj+uE/PIg5VQwluy3u/SYGYbLqGDGXmA7cJWIsNANqc3eFzG3pk3kpvYOC+oyJoALJinIqSFtxrLqPfT9iRRX6skm4T///AhgbbsrqfwII8eIZHdp4//IpGOAk7amTMYJRd0SHyyvw0qd1g/NNcVDAxR/AdEbvX1NTAB7qxjVhMTT95jyz5M3Gewco98BY+wD59cgI3OMco8/SHZASQzhAvvHHcOt43Rq/s1t4JS7nJowZx1kdkD42zijd4IJyp89iX5ebYwTYowM0lGlQ7PcG4/svxj+3TsM/9fkfAKzuX3NW/tjx7hlsP3oN94wls0d3aXdzer6mEsTcOP3A68fXE97Om/U9N5Mi7sn/gXn42YnON2ovh9P1/o3BF2LTMKe5u5PrpesoBq5BVaScB9MBEUT1jn3f3fh2D/gT69TNqec22U6DI+IO3T2LLMb5/hmtZTCj/GAZqxQBnLpYec5+LZOu3asXecc9poQus3NZ2MERgMWTkyn2KlnH+p7AGEu2CMYJSi7IOeFcNupExUYhQK3CNuTVHW0HpNVLTFV12BoGQGQyNQ+QOUSzeUIRwaaAiC4dCqNbzwx4JSsUfi3Ccpaff/4EaMJbE2xvB9qXN9TWsTfqwUBA5hh8M+/mJCJBygVQ7git2+jE8/XrV7y+vuJyOePpfEZSRU100Gu7orWKWvdBRFIoLIXD4c8Z3gfMz2UOuFB7RF0n5+Oa5RLxTjvj706tV1Lgo31393lDspEzOmpFOyqO46AA//XAflRnKyhOpxMZcNuG8/mMsm2Aa+g0BxSO2rF34CqKXRIOzWgJ6KJIxdkhzlZJpxPy6YTt5TPS6YTt/IQtGTYFPv/8E86XJ/yX//Jf8fT84t+f8fPPP+N8vuDp5RlbKSiljDIvRBmPO/uPLdLN1J7ahWvUIvBgKoMlwQGW+159D2TdOA89DjDnUKxt+bhHSKxj0CEFbOBl6zo0f58ryhCM8bqWsAvdr29MCw8Eg0UUnd0kShcYJfl1uvPbs2dgFVHbI1aB7usfShBXBKKujYQ53rNznc5ybdfsABwQTSxRsGZoW6NgfAfPI3CWRZSxJFz0mY7tQYe09s6SWRFIThTf9nHuPUAqiqWnTLudNOGohoTu7dzNHw+dsqQJWQuSZPRm2O2gaPiWkZKinKIslWB4byyvbF6SK9aRnVrXa+PaNR5/KxsO43WbMXDLXgLa4ICsUl+myEYfbfEnAkTIwkRGrwSRGqiNl4RlO10UtbYZaA8AhIUvaF5S2A1YyqpD7JxBlmHb8gA+u8+32gEFdXDMBDk7k6RX+snCcT2Gn2hgOSSrHxTKZhjCZxIg9KM1KgKyiiSAG/c33adUZ3xAFGYsNaQodYNIHiw1EQw7ebSGoeElbNpgwCj1bBEMKsvUzOchAEgXAj7uMIuod7xVNkYRGfrEFp1TsfiaKaEIEF1Zp62wYSbChlB83bwRj8BcHD+A2PtXyhlpy5Buvv9ybZF1twOd5x3hgbm997nR3Da1Dl/3LGdKMNpp968MNogDwZaLbpKrY5YSuwpfr9cBjAiCZefJSaWNCGbRiCUs8xl5GWoazCZhQzHMOUNfrqPVRtsleSQAswN2US7frLlZdhsvyiC5U/uto3vzGHHbxfOHaW8OlM+EAjWKUsrObOL+fhwspY55Q43R2RRBVGDn84dnWI8DR9tHfKlzOMcsUQFZ70IfQMxYNt8474qPVfJmJAKMhGvEkrE7Je/WTDfQm7UYk8Y4Gnrt2EfTjliT3JsmA3ICVKnQliRnXtbjQG0V79c36o/6GhH3s4mBsWS/R8cpc2BPubZyzjDtqNJxKJOfJPi4Hy6OB3MBQ8017FxwXWVDMO/Mxy50oCKSb9xUIacNCYb06ZnPMmdEZUPPieyiywnYCuTlCdgK7PlMnbHTBktKoKUZpB0ca53NBQwE7DT1EW8mKVwrlgiGqwO9/uxU1bspejk7OlIuqAaYUZCgtu7M2zSSnua+THKAbZZSPogpPszEYNRFWDF9CRt2gj5I79zjtHjDMeHer6VgF8Ehhl0aFAbLAikJe6846oGTSzywCQe1Z9WPQTv7OB5NXmZeEYn1jiABKYAk1OutnfOroY2wsb1XdCGTUCGossO6YK/vgMeMRRSb5OFvX3tHqhXPSZHLAjAC7sdk5FE2r/8Z6OD/09c/BdetrLGAvYb/uwSeAZIOoMVBJTfpgDuMAHDTAQzMOkn4oYGurw6sn31e1ER1HwEOgciPqT3eMlFwYE4uCQdQ4p7wXVBsGsJ5TMEERdbjjuPd34UA9/M6sl1jSN1pXO5ivnf9eYz//O294zHfu7RBX45zz7oZIInf6I8wsh697sfkfl3cn/cRA+s/A4r93uufOd4/e+4fff9HA7yOcUSj09H8OAn9bXPReWAYx5/viQ/Isk7jGm7mzHL9pIYLurcJNlmO6wZalT3MElwkNrMbV8p5NLiw2p2ZVMcmqBY05u5Op9uSuAZ3MiNztl7Xzfi5wVhn1XpPEp+LfwcLI3v55EZHUVXQKthBU+BOAgNcUReYjWFycHD9nQ8/y081aNRyA4xFFpVaMXSQqIGWyDZIMzNFJ8LXnwc68ujLryfYDt3ZIX2ZCN06nRakD5+Pa4/nGuBB0jL0Y54uZxzN8PTtQJcrynuFScXUrDFPdgRLLJx4GZ3WeDXUzzmOA/ux4/AyitZDsJYbNjvZUBMqrqt1BngQZmzpxMyAabDzHMD4OJ8mKB27wg0Tc5lPI0us6kHOzLiFeHdkllttqJVBZ+xbOecBjAVj0gBES3h+lkFWg6CJoquiW0aX7tlXJRMjJejphLSdkM5n5NMZ+XxxYMxwfnrC09Mznj99wvPzC7tRPj3jcrlgO5+pKZazO/ku2i/TAIw5MJbPYpMiSLz7dQA8bBXue8mYS3P1RqCIoR20HG81VOFLeEgyU2TxnmVdBJhw/xb/mvtMiN27FVkmeWSL4wCjq3X8bfwcx/XV7eyw4WuIUXReBJDmtjg+bn4MG+sqBlFijqmDsW7be4/7nH9X17KR5DoxlWUNY3LHdYClLSxd9Ey7YQbXicHPeAYuZD5Ztc4g8QChJyMYPZ4lPFb2hIM31qTmHH8P7y4YyTNFlDwbh9uDu+QTqkUpCsg4SymjaZ37HoT3KgLx1vQcW5ZjUeC3w/XaGXyLeFDXhw7laMgSY68JJn3MtpgjvMVgCBKcG74IgNENzv3EUXLmgREbPLgOpTJhrF4bS/0fAh7NGkFH3O7dwcjJrrs4gy6b7737rm6zpl813zu6VPrcs+VegwkF93fDFwwmdiTNovwxxmmIJ0FdT0vuDO30X2KeT7vjAf+itce5yOtREUjOqPU2Aba8c/0QIF42BkGoJsGCGXT7YjMFCrwHY4zry5NMi0ZxPO8AGicbefqvsXOYr701tgjARXSu9REs+aUP/S0/9nxfxFScABIleovfbN4nNdZsJAAHEBfmzS8HncCtOCsmGC0ikXh3ewFPqIVemZd4SwfXExywlnUO6nju0ifIGs+Vc8lL/nwcWmujBFyEz/2GsXlDtJivKMte3KT5zOI/Is5sEaAvTBnXn0zOYM85+ZqF7+nerGLsWXBdw8U3jsSof9AMQ9JD4GzETNs/5y5BCUDoe0ro1TlrvDfUevA5pIRRE21ePhfJCS8pHDbMx1VV0ZVFu/TV3V6N9R+MXwK25sy81BXQBEuFPlPy8uvE34fu5ujcDVCMXwCNcsYUPnpnJ+0ksPMJVjL0cgJKhmwb2f7ZO74jgoIGa20mygFqdJqxMQxvELO0k5O6BSPdHzjJKMFkxyhvVu2jez3dAJv77khycZ4RCLzzqRdb8OgVdne+29enTds19h4xwJbulsJku8C88SBlTsi8Ilmg9o6TMYFkjQmHsAE3V/jR1E0mJAyAJ6TQEeShmA8IW9bnzsHmh4B6l9veOeLXFvqiCtMCzRg2htIi9IN0qQWO5GvS2fHz0br+V3v9uPg+Qm63Y/LBFlYSDGuHFgBuTcXZAz6R4yE6jVOEk8XccFuUR4V1H3uusURnbEmx2odf8vDV+rKPxyJYHVe48wzxw5LpMfzAZUPEEhw130QVk6XmPszY/O4GEPdzefXrf+81aJ0RXD4CB+6+z/fG5fSPn/EStnmOaXTvj317j+sGf/v9e9c/jBJCZeWP7/keHKOzMh305c1+bcv942a4H47zPfAmYwr8f7twx9XfABXTuSQ4ElT3ZayHAY9gbob99ycYy2lsqO70BnPEqcsk7NicLr4uuzXXJVFqyIhnBpQORlbgrDKYNuFUvu87am14f796uR7Guqbg4+HdbGfZdVR+hC6XdRuOHx/SBPeCTWbuNIRuWHSW4XuoK0EbpMPBgAd3w/lRcVrQ6tvLCFZm564eaV1uBHCukY9ldFVC+DeQKBAZc3WEYR5otIPtqdPwagFpBh2MkI7jYEfCG0aqj8f3XqsTH1nG6L5oDtLUeuCoimO/wszYul4y8pag6YTtVPAXS3h6PmDpgi+v76im+PZ+xfHbFy8nnHYyhOvNmo/R3Cjj5w5S+yMuow5GR607YLymVqM80bsVNxlgoqiSAQXQmUwZum2QlME8tccDxn2DgYVn5Y2P/oa1Owy0gjBvOE86gsjZPt1QW/MGAQTF9v3A4WWRqgl5S8heRmxgCam9vXO9aGIJTT1Y1pATsG3swWcEM/KWkZOiFDL2zqcTttOG09MzyumE7XzB8ynjacv481/+gueXF/zlf/lf8PT0jD/95d9wPp3x/PKCXArKaXMgI/ErSiLxz7koMctuPhMOprJccYpPRjmlC/bHEwlh0hhuizU1oEr3Gww3yJdhPIsQ+b69MFvO6dT9RscbXjbENU49EgXnZyydWKcPXyJgiWXxqKfwd532QppAcUBrAGMERVhfAw/UoqzS2VSu68EOfXR6pXOdS94ACDSTcaTbRh29nQw16oXRp+q9kXVRaRNTEQrDL8OTvFy7u91NzmCCEEiIki2ojuBUiroINse29wO9NhzXHb01HKjOflWyiNBghyF1IdAgzMrHdeSUkKE42kG25EF1qFYW9klJSCX7sMVadDF7IRuFYtrO8O9APRr24zp0XLZSQNH9DAg10GBeal0b2lFRbQYjJnBRYXEwyjPzYEAzfFBnwWji3L3RwHNmQMxrBs0CBT9/PmUfhmCf8Kt3DKbP0Q5GI417dE4FrTa8vr6PRE7KLqIPD+4S97mybTCjRmEEh1HOmlMwJHidSZMvOfffbfoNUbbT3AcvuUDA6+ytoR6N+48Zy8hM0RvXbqsVYs6+UIHmCdQEe3zsx+1WV2lddQOclfC16YjMpjrcx8IfFgdBYIJ+cD6LCPH6uxfZNQmtB+hlqKz9ZwMXqI8/bWSAGa1zfxAHgnOe1xzlc9A+QFlAoFb8HcuFNCPrrvl9WQW1uPgct20DPJkWGl0ExL2bxQAT+RkRIDlrLOU0/JOOREBIfM9PCd3vkYBycb9j1U9zG9zjZ5nJAm/CkXSD6rTT0cRgxCdwO6nhlhivP4AIYTLQ0F2P1GUDjDqrqQgswcvqOE8evegTYtja8fv4b/gc7se25vpxnde6eYfCnAta6zj6ATMmucRBJS2cAzlnarN1Lxs/6oyRFncQmFufRXiavNqhA/CkWetGO5z7GDtVasyidbx++4ZS8ljrXAdxAt+n+hI7GqsE9GgQa9AK+iC5ACmjpm1clHlL1J6416VUCEL//CdYDhH8BD0VSC7Qklk6acJnYoamLN8vmQzU9+7+uwA9sZldc6a7uk6YQqBNuERcSoAleAYcgKi35RBBqvBkUSNYJ4pqzRs4OQDp81pCZiIlqBi6kBFG8yvIdUOt9DtKDkF9B5KDCY7pG8wSyzVWiuTARyQ25wIMhp/P8cFe69TbNfdZhHtV145mCs2GspGJNzEGwXY+4fJyQbps0HP28EMg4nvRAt4PmYAHfkswHGfdDb2b7BUjCqCZAHtFM+oOj+SHEPHqVjnPGv31d2O5KyRh146jGVA7LHdoztAsuFx3yH7gInwuZdvop3tymJfVEZ1Q2wNm77/C64eBMdKGI58bgbvF/7EWiBkimBT/+5pt8QU9QIAAcPqSIfJju5EbGRvYNOKY38aUfWBHV3ZSBIfcPOe/AAyB/w+ftYg7F1BmOZX5AAS7Kl6yvGf9+dFl/hAzyo3BPfNr/ffj7w6o/GDpowyA8PvXF8HMmtH7I4bUCtR972/351rBMWAJXj0LNa6Xb7799/L6HpD44X2Yt/09EPI+c/ujrw8A4yPA8Tu/mOvq42cj2/zxaA/D2D+6yrkm79Wvu0cDfi4VjI0mJXUNpChDY7AUm3bzMkrrNkoTeZQQ0F81UnA3TW/n7S34y31CljU+NzJf6WZTnNJvzS3J8rDvhmmAOMMv/PAKKxQfnZvp7WHdx1x/M+J4i5IM8SxpE/TU3emH64S4Q+zB3QTFwgbez+15MVGKLcvfGEjcZrngGTuytFyk3DfSECI9n08wSXh+bjBJeHr6hg5ge3/DUZ2RZgY2WmH3sTkmwVSRpYRz6gLxom3Ml8iiDjBrDBhIH/emfDnHXhN6RWk4Jv6gndkVmbvVxmLYr/n7GBd+vy25j88t4z42NL82m4BsSsHOiiCso9YGkU6n0GwEmZGl1ZzHHhVgRilKgMwdjFIKtlJwKgXn8wnn80Z22NMzLk9PuDxdcDqdsZ1OyLmMMqahFTgm6GJDHuwLj9fiHKdlxc3nFwwsWd8f+7gzy6TPhbPs9R9OI8v378z1m3/bci4uLIxuleNKPYsuHvRhyjfgblhkPPpgcShBMc0QLfNe0Zld723YnS4y1uEwp8taYNw2W8JbFz+c21efy5ISy38GY0wYbCWu4SHz6nNZQHH4GyaQ19GId3SEr38s98z7njaGTvi0pfSXPKEg7qt5kKm+Hxu8DA2C3tIEBDFtTYDSMHMNH8Oow/fHPOyTznGn0DIgXW/njd93c5ZKMHMBL4uHzA5yQhbiEEWPe1NvGODlaDEXh47RGKDpc3o+dZw/mAFz+iz2VbBIUQRjwFf5Yo97m3OV+k/8Z2vsEgahzZsNCZalOcbEhjkdDWeSl8f7nYnqAI2cz8drFSAYjnMtcdKOEs2wleZ+ls8NM+LQZHbI9K3l9mv6irdLV4YFeuSnTVZnjPcKxMT/DBj7hAAPBalHuvTOf0YcM76cNYlgt/j5Jeb0um58/nsEO+yrDM22CdCQ+R7zFlPvyq+HQAKPHGX7y2D4s7kfp+WagcHaHtdCR406QgBE2CQErdMWt74Orz/24dUAY4SDiQP0RcyeF+7jMGwe2ZoxR2QszjlPaUPInE5uh+H3EKV+j+Ogu7l/8zdbLjvOEzHcXMxDN0x1lHLOF9e/OjjKe4gHxr0l5sQEZ/HhggJo4f0yoQabWmJelOB2m35WlJL23qFdYOl2ZVjE0z4XDIJoRIMejUH8vvIGyRm2nXzYw+s1BPgqeQNyxvH8TDaXkpGMLRPoKAXNqzqak1JS8hLrQmDsOK7juXcVdF0edbD7MdfZsJ9gIjQqDiQ0gH2MCTJE8mfudXNuwo9lY7w55jxNiPcHSWcF3G9ZYTPmGfYYMY+xvHfajPGM0/SrBis35gN838F9vM6EsLuzmOuL/wuQWzP3fIUxT6jsQam2bJYQF+D/CNpN/0PGvhsjp7AhQaVhvnwcFbTzZJTNRirUZO/o4FoWY/fs0ZSlHtCaXXc07P8CRob8RNhLv/uoHvpXe/0wMHbtlVuU+zHxwdiODdFpCKOzG9MvfJ+D5mhGzlkIGDrnbHQ2qq49JCmo7O6IjXptm2futxM32cdBno9gvmKaDlZflC4ue+Y4y0Bz+bC7v++RZb4xAPfnDGN+d/zHFv6feQlUIoXVxyJ87IzMk93St+dn1ut/BAjMiTw3njjezVXJgw/zch8ame/e3c1xJqXXD/W9U4zXjwB2A+zC7z+O/0wp52yx/eDc/+SxaOtkzi+JYqVlUrkxH4qw8via1+c2xkC4sa4AGDsPhrPnjovMEsApgEzQoxtQa8d+kEHzvlcctQFCY59KGeftvaLXw0Fb1/OwsVcyiLlxyKe18ciL/zbmdk3EM5Q+9xGdu3zPWgJKOtKk7FurdIK8NA/CckhqS830nMA7D5l3wo3g1FkzsZHOMlTPrUpkZjGcE3FA5LCOrgJtDT0loNVBOQ5gqFeWnx6HC+s7CBWPfAA8gG9GxqygTXsmYigloWzJheF1iJhGsNpbRVUBjgMGhah3LywFFy0oF4PlMz5dDzRRfHl9Qz5teHt/x9dvr3i/UmuLapxCJ0qEnahUkTYCNefzGS8vn/D09OTNBzjOvXtXx86W6r1WHLt3oERHcj8/ZzIfyqYwKdB0RkoXpHyBpoIIVgxA9fLdWimurMrnyA39bm0oSwgGgLSMcbgU7IBHDTJRMmZEFKWccdoazpdniLDbqCpZHaPksu2AGTWTwNKq2r2cLSdsmgmyiOJyPqGUhJfThpwUl02xlYKXpyecTic8Pz/j088/4fnTJ/zbv/0bnp6f8W9/+QvOlws+ffoJpRScLhfvlBcdEnXOB9zbn0d2wufxh78p7m24SPKmFLZMvGWvDt2bKD1ewV0/mi36ZIyt1/FfLN2HWMZ/0Y16GtZgVmH94NcKFI2SyLEwpl0dvx8eAueyZEA3SLlA0gnQjX9rlcyH4woXcYFKh0oD1GYptsqNAy3iwaoDM+JsBjb7EORyhmllzwAo0kZGQzrI9BAz1Ma9vtfwjwBrhmu9jiBOVKC5oCtwwKgvplEGA+RNWcpSqZXTjRpEENeD0iiZMu9eCoid0PaGutdRRq5myAaKzIvhcGaxeAdeAcV2kyiaGKqQQQkznPTswRyfT7XOId8U6rUazbvVJc2A20MDg6Z4rkzI+L6n0XwASIkMKGlsqtDQIaUga/YSJQYK8CAmplOUPw6dSte867s5Q4yNRmqFC3t784KckDRDU6SRB2zjmXcbQuQpleF7wnVXVFi63bowIOwCZHah1czgrvUdvTcc3k1UdUcwWlPK2AIMFxfPFopHW0tsgNA70Nri93EM8+b7Wd3R0XGAmkxZ1DvYxdIQ2knNUDCxQ7KZRS+uERCGLTXM5ESLrno+N1ZB/toO2LFeG79HZ+bhiwfuZPAKShvluQISuO5fvTWkO5vPRgu+Nkw8QVGQtm0Euv04AHTqvSmgOhnko4TIgwnTtaxSyCrFEuzHNZq6BhFG4iI6BIsmNmGpDaH7lHKGgr4VDcMxgutRvROgkSSyVtz2pHKizxagSUqo+45+VLQrbYuGLULxewvGdPbLF2RlRUGtcDF0r5qJ0y/RpDg4p4nPuO5rt+oOaB3li6wkUGQtEE1kVH/H19ZSkFC8wU/34N/G7Q+3UIBeOTW624RggZvI6BfTk7B9n+9b5guieCMShIarMwvXDUhychvHE7YW40H/JHv3X+vAdd+xHxW1tjHec98Bsma0FM8sj8QJRLzk2zApaRSMrzG/zLBVIJkA2wVp25D//F+AsqFeTjAVtJSgW4GWAinsbJ3KCaaKI9EPfa87Wm+49oPk1VphPrDFfcanc0bO/G6tor1l1wKfXlLyZKb1zkft/u40IFwnho7aD6gpbZYoVPlM6R7wObV6wFpFysXLDx0MD92sCIcU41lQq1dQj+rM3DQaogwpFVEHlDlpRjdKlsSMvVvV2aR3r5R06Iax1CZiaUW0pzY481ajkYVjIErfIgE4acJJBMWALAlJMnLZULaCgkrwKydvrt29+RN9KQNQ9KMWn2hBKSf3VxP64YzHvU1NczPK3wiIIbi/ejVBNUGrO3rrqGKoAvSsiOqX2hrerh1VdjQRJOnI6PjpbUfaK1S4D2bNSD4W8ghQ+Bd9/TAw1jo7DzUb8TduHGdjAChrLD6EZ3Ug20vBBBkGi/O71tCLiGepwijc+cO2/MCIcASL928zgOeW5ewexIrG5h2f8EX5AfSJ3PKDhxsOQBjRAVxMwxf/nldo4z6/x0qKv8/btA9/v3nPcm0r4MXPiK+F22Os2gTx+1kaixlA4P6z9mCMfvD1PdDsD4/z8ZkAE9gRf0Yy3j2PeROG/c75f+w6Hh/n4XP77gn8fb/394gtl0uhv/XgUxFIhuM1AlNZFuR0/Fc23rzu+X3OKM/EON04NvPwD8IhbyY0np3B/nGwxKxHhyLvYjM693QDhVstEnFYPMclmF2fwzq+dht7+9iMun/fXAPwG9kT9Q+FbfI7DZ+qS9TQM/UUVdhj7kSgo1FCMctAw7oF+WOdd4HrRalSdwCyQyDmGm4AuspgUAQwZj2c4RueDuJhjjXb5/iNcGzG/4guhEmprZYThVtzYffEFKyi0L5oDUidXbq8hHY7CUwSXl6egaT4dt2RcnYnP6F3MmAMguI6FARnJuvpdCajqZQyArgYux4JkDY7Tc59Juac+B2GSGxyTQkXmo5PmAsW93nckUxx7aAPrxtgJI6zPPvVqYr9w0susjO6AJaOhZPe/BkSnDNEhVZom9AHI6sHHhyczmdsJeNyOWFzYOyUM14uF1wuZ7w8s8vl5eUTnp6f8fT0jNP5gtN2GiWcaTRWWNhi65K5Af6+Z+8e/D5szQCSfM55xmi0Bo+ZGvpzBndCbThm8XHabZZymQeWMoD/OA5i616N+/g+s9LRkOK2N9zy1hFQRvz6GBgTCFhCKalA0gZJ2wDGKG0U0hJxAgO8bFTGcYExGTyzPDPM6iXeHCMzZ6tYaDK1CdonZS1E9uYMHZDUB+PMXD8m7DLPQ78K3SAuRN1dM0aFJS+iBAUsNB/jIZvN+ZloW0vOZBxVZ7Ya53o3g1XXA7SYFtPfU2fbwIEmCSDI13DMg+gGxwDf170DWMn1UXrnVXZ1yHbRYuNjmCzA+RXMBW8bH3uCz0UZdtQBQnCPmROeX93nVoD//LMwWPFxjMwL54Rrc5qNhE8ET6Lu84pLJSigYJl1PbprFs7jcU7p9KfjXoMFN5LHsWu5XV18pZjf5kwmjhXnSTwirk1h4wYhE5yxns5uh7GfOhOR0njmJc59GbOYS24bxp5oQ/Zg6G/FW1megunHzPUpDrboYFzCxd7DLsTi/oiM9RZaO85cD9DTDKptaHWJi0RbABFS4WjfmA08YXdtzbjn8CLmbUs4/XNSE6QUoEuU54YmH3EOiX3LjKXaAJKXCHcv60SsLN8PbZSxe1mbiHO2ZgdBEZbLaUlkSnUDkpe2IQ195xjv0d3ZA1obTSrchwzLPJIuZIphrP3VDrl0QyNrWoTPf4iFNfNn01kOpy6Of/fSpJDm+0R331bi1t2WxTNxoFzTHP9gC/OJTSAsbJMt8xCdTRzMbaEImZgTnI1EK39XnfWZ+2L3LfYB+gwR79740YiteZackq3o8zY+4XsGiRCC7IxPiMBSJRPp6QmynWAvz7BSsG8FTYBDCSrqtnmZZYImiqdfQeCjambHySjzhxD4k+SliIJUFJp8vMQQ0gQCl/wwQG0mA7D+dwxJMHn5uxgTCJb4rvN9HV6qKSO3xngEc8+PMVx8X429NZI7Y65i7vcSz8BjBh1bxfgh9vBH8Vz4VeFbBSGB5ALaNDOMuCe2BsWsLAjhjmiiQ+0n83JP9XuOcZ0uRrAGxViyev+KNQphBQd1/NYtkdfbRRcviX7x6N2BsYP4Mc1ZY9FUR3AAqABk35GviThRX9mUMm168rhSBCwx/dd9/ROMse40O4psNzfggplRFt8w6fgbklCLYCuZQVttQ0Cuu6FRN+6hN2PAECc8esduUYvtBna5piihCnffvjPU5q5CC0ctjL9OyjknL0X89iM6uoXj4RPjweKwu5+HOGNc64fPPL7KRwDZev57xPq7IMwckJu/qRswszqPKbN17Xqu0elu2STv3xPm2u6M06P7ur37uVne38cfHWMAHXc3OwAeBDiGEQWNZ8cD/e55/t9aqOOe19P9Zw6+0Ly/d+Xxe7s5xwzsRgAbroDRoI8uMEMc2LO0EuUYDogNRpgiOx2Zbarh2We23BYzarf0jqOxw2Q3AImCyprKcEYBeKabrADprHEXgG2Ab4LZuHabVn1ssoZJuybIm13fbAIqdBh1gEFBk4LrrzDjp7KIQwq1vTqEugABTrm9IzsBEdIhbE+lmzK1s3pc65ItCue8c+OvHpyqGazTGTHtMC9H7aCuBed48uBF0czINIEDaC5iGv4uJDa/OVdiDLZScDlteLpc8Px8wvPzE06nws6Joqjo6K3i2K8OomVAmPl5fj7jdDF0zfh83bGdz/jy7Q3nywW//PYK/e2VwskN2ArnliRqzpwvF5xOG56fn/D8/ITL8xNKKW77OrvWeQllrZ1aNO5nJ3c+aYMTIBmqmVmpvPErnQDN3JNsaUTQo8uds84erKlbYCTWVAR0DDAIKjJoSjkN3YScEi5PzzBRvL2/0SoldnhtraIbGTL79YrWGpLmxVEzZBfYR9qQyhkpb/j86RNO24Y/vVxwygkvm+JUMn56vuD5+Qk/f/6E/Pln5OfP+Omnn3C5XPDT559QNgKPKfH6Bviy2IkPO9JEpm/Hw9+4hK3+6rihV9+8NEbO8XgPsML5DaB6/X5rvNyC293PH/fR4f0tzjR6sMubgxz95q3RZW497Ch7QWSP/U+SoHKB5hMknyHbE5AJjHUTb9bGXYcBfwXsAN3FNNiHGnZPPJMczCZxQN319WyUP5EpJVqhiXbSEsEw7QUJgm4Jph3tSDBtqL2hi+HYCez07iQJA6o1NOvIiTpnvZl3tRUv2wRgCdYTs9lOb2UXw4O29cSuUqfTGTUd2I2MKWvAKRcIFK/uaaU0AbYZfAJIirwV9MxEADpQOj/b4SyU4/CmE+qJzIbrcQW6IW8XSO+oh3dNzM4d9uNqUvS6o5mhdhtASXRpjI6KKSVoJwNuBGsGtHaMNSsiZLIuupRmhv16hZkD32CjAe6lB3oXlsOPWN9b1KvBTFAPv1bvOAsFtXNax+m0sRTcFHWveH394lueggSvjpwLBBkpkZFX6+F7Ip9XdMwkA7FBRHEYM/wZCnQ+ey4TZ1y0NpjURTWK2tBhuB4Hn/l25j6ZMupe0WofzKOkTASwQ6uz+aSie9MUAgkeALv/1h3siZLhpJm/t+73auzd7LaLxwm2q41OfHxu5mzHPgK63rln3r+O/UBpjewsb2aRtg1i1OIxYVOIUjaUcgKjE/PupfQDBLY0gWgjSTOijz5FZcQYuCLARH+ekVQxdWDNfejavLRR2cX7qM2ZyYqX8xm5FJjsZELtDSE/I426USLsMtgRAtoC6YqCAtMMKSekkpDOGU04f8loa5BePZ7jPUYU3zvZSc0AqRVdZvMkgftcpfh8VqBXl0Hg86T7k7BpgfWO1+s7NAFF2fV6Kxn1WlGtUQMQhtOFHbqfz5cPz1BLgiKjH2FZyDDV0CpM7o1ZZ3ftnmbybewTbruj8YcIbQ7oPJl5V1MDjnr1+efdPzNtZLMOKbTrEVt+fX2DdcMFCSW6sgcoCQJ9XOPhb3gy0wFtjiETjx0Odvq5IEIWeirYzhf6OblwPxHFq+04pCP/9DNwuqD9+d+wq+KX3nFtFd+OfTBO4QBMO64ABLnTn5dCtuT59IJSNuRtw1ZOTKCKz/L9nWy9+k72EhIQDFTfVwp4f8mRmA4mfLuQEWcqLN1M4iAKp1tHxJ6+X/t+2UFgLCUDEmMREU8qGiYfIHZu6Z4oFaA7iOPJFDgQRhw0Yhyu4RQlbwswpkogUO7ibwBMyEbScS3PHWxLHkgd6JQSjM0MQUKSQgyjd6TWIb3Crgf69UASVnaoy0Kwr7LrgPk9x3lOp9OHa6tdUCvtrEowmGcMk8Qbe0Fpd1AJNPsagPFZGqckOgytHWimqJ6A613x3jv23nF8a9BecRzNk3uZ4v1EeCink5xRmRIgiYDa74fk/8NeP84Yg8d5rQ8gLIsgKym6wApC0ONkhl9wtCnaCbhBHWDL4jj5yxtyjIcIzPh+oLt+pvG3uyAwXt0F5quRnVbBjCksCJnOhvHWpGu26x70EYBZAgTVMy7Ysx0B0Pi/mSVfhcP5GW5AwUDDAHMkQB4MX3+eFzeHgCw/BUg13iDh2MfvZOgYa4ycRdb09iSivpkvINT9OAQQxUMzi2ce3My33R0Y+HCMgW8srxu6vB/ffAwjRH14Bt9sYm5BPjKiboO7ZcgGqPbj+NUov1wm3YeswhrPye2139zDRGEHaPhDx19Os163rDwnA5mcgDM5GIzFhqW+GYW4f9DFg3lDQLqD7CY6TK2zBXJk1GNdHwZ4zm9WLKlneZVfsb8Y2MlO1QE20QF8drTB9Ikxij1r3nCMlY4IsBspvmNCBPguPia+CbFcJbAAG/d5syeqDmCvQ9DVqcjxXGy+VwNMXFblOi6ADaAh+zAHuBjfBQFKN5gLdoY21tDI8glF1pENWnXvMXs9ro4sjY9JgAsKMhKSFGT1boklUVciU5eC3YDoYAfzJ4W2kMB1FQTnyxmSM16aQdKGowtEN+R8wnHQMS7e6pwJNMG2bdi2jMv5jMvphHPZUBIbDgi9y3FPiKYDsUZwa3NUFCmfkLczttMZuZwQ+nYoSlHQzrKdoXtgnEjB7JhsCgDoaK2i1WPqrHl8cKNPJrhhjCUX8T2VDPQN9fPnAcjUxhJOBZAgQO1oqL73+H0kQS6CVDaU7YzT5QnbdsanT59w3jZ8fr5gywkvZ47dp6cnXM4nnJ6fcf70GdvzJ1wuT9hOGzVqvBzT/PnNvXL5bwC3Pq73/4r9Z1gbeWC5ZH5Clt9xG5hMLJgO2wN0uAjWNE8xrLF/PDgJ9/6gQsnyLncUDDBrQPfyyVaBdrCWplegHwhBflon2jPu58u9xEWLM3NkA/IzkE6QcgbyGchl2A1pFdoOSJzLbKy0KMuYG/Jcn7B5v0Qr6Pyqg3kMTjsBFeV8M89EM2Cakg49k+nVS3d9lwTpQhF8d/6zCdQ6HXyBJ8d8H4d4mYcSyHPAPdgnqt4cSahx0iwxw58JWnV09OTnssJn4x0zj9q8XEUpON4OL3U1iJcAtWQQYTv77qXvMS5qQgfeKR+9stGAICOCSgGTr9a87LzxCVSrvLfhc/rPrcFqh1kFgvkAOAhYR4WCiiIJWXnWjeyt3qmfBoEM7b7kBcA6/DjaFRnVCFFmmHzTabWNQND8OZoLwlujbc/OMqMdUkTpN6+N9jS539IP+n8JDESCzRbLTMEgm/rN3TFZG/qWohjXGp+DCU4bg0szNrAwk6Eb1LrADkM+eXCZvEQHMqQGuhmsdUqrxAJbfE5NZHakpM7M8X3VxEEEL2sCxr1Hcq/3KGeEB/vC59rh3a8/ijqXrSBbgglw1DegCS5lsR9iSEkg0mB2oDV4swsvww+fVcmkSYvQfA0ml7N5EhJ9jNqZ7KkVAz5T7mXdfRKMORClgTNw78YGErWyzFm1AEmwNz7jlBLLC0vxOMqg6MgwJOG/re6w3shw7T6m7XA7CJj3D4vnDvh9945+HBAo8vD3fI7AGOAviZdgJmrKgDRoV4KvvcJ0h4Hj62RF4imdAJ55uS6AAZ60B+6u+v8MihDKJ8HCOwUbHGBtsEZgMOK8sD2tV4gqSkpcPzAkODg6EMw0/OpIbjCW8E2OCxiCDqsNaB0lGGOZkhy9d5bMdaBpQtfkjK2EfD4BItg7Qde9HrzeQwZAFmFja9GoxMXen1+AnCCZ3SQNgoaGio59O8FyQkPH3hr+cT3QIKiWIY02sA5Qi8BJQSHoVwWlZKgUQCpybihmyGAyBjA0bQAC5DBvX8gn45uLN9Xg3sWg08kKw4lX1xJb/ObuxqpPTyXsaZTqwjqsHWjSCIyZce+L9shwhhcMo0Ot56OyULMz5eJgV8aoIAkswmN7eHllkGVuYrR1LnpygJ91BqtXLYjOvX+w9V0Dt+vch8UMhe4IzBQtZ7StoIKVN9XtjmoGTLzBgB95+Bcfry2adkSs4I6rJwGM7C0zqBiy2tiLABKfcjcCl9DRaHDr4o3zOupYLUZ5hN4hteJtf8X79dX9oepyEweqHUiSkbQhE7b/uLj/hV4/DIxVd0Jrbcg+SaLLS3a9jNqYVTkGnZ919EevN4F+ME9uIl3/UdzIhkDdzO7TIK3lT7HPxqRNQX1eXsRCOw7rzCS6NyxQUAEj0ahagEdBvbx7iZ87SiAs6PHM2rTW2MvM76kH7D02ugjvDGKz9fIwAgPdWIGc+zBhBjfrp+HUfw6Rex5emrGyl2i/XHxoiEh6wOuDGTRVM4M5u+VeIG/S2mX5XWyMdvO+jyWay31x17k5TjiD/e44s+OfTiNl81hhO2f2fzmefRTfvhvYYYQF+P777l5x7N8rqYw5O87zKMjkhz4AkBCZz/B+nD78d/6rm411E/GXLXN3mTnjvZyXwABZJcAcG58JtSezBLQAw2WQtipYEpaSODEinHi2eVY1iHeDIThHqEZSZ9Yz2B69DcF+AUZnreQbbx/vNZaeIaE3agm1WgEYRA1JCTwl0NhLq76+HZZufXEG6fgNRpESWEi9oGmn3oIRaOKGPunCse5XVicBPhvPZIA6vikSEJM1TnD7SqdNg65s5hocRu0Q2HBazfVNzG0lPBvNqeNzqYVukxdWWEbWDSWfUbaMsiWgCJATsJ0hmpFQeO1WqekVkbwClhVdEqycsVWDlSecn96RTxd8+vSO19c3HMeB1ho0nxGUcjrscAYCwbGn0wmnVFAkeceujnZ4MMg4hc79GG+MchdNGdvpCefzEy6XF+RtI/uwJMgmzOrWhqNVdsA7HPAptPWD5WPNRcMN+7EDoqi1EvDyZ9eCeQSMZx7XkXPBtm14Om/YsuLp6YRaK47jwL7v2Pcd75qwp4LUgar8m5ghqzPPnjZcLhc8PT3h8+fP1A97eeFxny4oJeP5+RmlFDw9PSHnjFIKPn3+Gc/Pn5ALs9OpbGSeafZM9twrb+aZ39eN3RBFdL8ac9Ywj7DauLFX3+9Qc48aZ4z5CABSYX0f4NDw6Zzx4tHVrUHzPRFGV4w/+3F9zsMcAKs7UN+B+s5gsB0ExerV53+fVxeXNmybv6IcVzMkPwHbz0A+AekMpI2g4/EOazvkeIcer0jtFb3tIOtR0JGgQjbhGIvIVSDKR90bFmaK0atnh+P+ab+g7CxIcIgASe1+Nwr0TanDIuqJZfoS2ZlD0g3JgaRwZZnVpWg9RJCVc6YHm6EDcJBFMTtLNhiujXMFRdGwo0kFspd+lBOitKfVhv36jpISTlpQr1dcjx0ZLAnxOAY1B6DCPX+A4g0EjDWjZHbj3L/tMAM1htBg/RgJ1lbZbTImzo7m9oLBTRYdwBhw0C9PTKpYIrtrrwfCVhdR5FTQD2o9He/Vs97FmSDURsxJ0TIgiaWPvc0C3pySb3EE9LQ1dsHbG/bWcFhH2S5IuRBoMoEdDdYMp1TQrLJLLyk2DmY2MhuMSeneDPXaMLoaup9snlQKNkTosk19LHC+NmcOSqxxsoQgwPMTNe2O44A1hfWEDpa51YPh+OVEBoelA6ZAykBtQNvZzRHoGOKQA1MwTyqQhZ6VwVev3Rlr7ByYsndHA9B6c21NMsqATqatH0dgqHtF74ajNWrY3b1OT2ds+orWK77+8hsMHeez8Rw+dVIGAHYbPq5kx41plQLoJOtvkzKSWu/oOLoBukFEUdIG6YZ+7Kh9R687IA3QTu1SBcyTNWEnDBWjQ14CEsgePGrD+3VH6YLL8wtUEmqlT7RdnihRcNrQ2hWtXpGFwFIScL1f3wiOyI5UlE0sOpDMIMmmRE6UAHbOs14P9P06JBeiPDM87tCuNOXe0VsjYJvILoUZ3t++obeGlsnCzIXxHZOYnK7N1O0Z7RG7Tguuj8AIEySQVQUHxUQUWQgMdk4QWD1YP9iEgBAw9PXqsUNzwvl08uQAOzqKVQS03YQAHRp3wJwzwbwWyX+BVEdxvr0DteLS/f4vnOu9N6ZhNKOlDEsJ53/7CfnpjMu//RnICdXY3fr9+o5UFaXmsUdFt9y6X5loA4BtA/70EyQnoORh1RsUhwFf37/haA3vdcf1qPjHl29I+Yzz9gloIGvv6xcc+xsSuBdv+ZlzaQNOW0LuG2Bn5HRGSRdsiexJADA1sn2l0QaruTyJeswP1H7AW3HS11XMGAYKGPXAU+sYzWhq6GMrIjE1HA3lQaRXmFUCpmFLkFBNPe4gC1h9E+vQoQNXTuxYruk84lIC3OGTu0Pg18g5lcZ6eAQ+pZy8Ra0Akt1vmPIV8PLraGaDXGAiODKvMfUrcgNKUzQoGhLqdsZxuWA3w35wThYVPG1nCCp6nWBfvAwfbR0yNeVaraiNzyEIIxCDOLCZ4TGEOlOvK7bGkmrL7nU3IBvnfXX8wgDswjDwMGBvFNz89duv2F4v9I/aAavvaFmwW3GfqAA4oBaagx8v/V/h9cPAmLjzmiBkinl2RZ3Op14OBAN0aB6AgMw9cAAG5AFC3HzBQQqvZx8Zle9cl40TAbgDcMYbltGX5WCzdDCcVdJ/m5clrdfLS3EXWmaYoeFQ2AyU7eZk8zzzeOZAlQct4s6+vxc2mWN3T2EEExMkoTZLxA/AONT81MBl3Aj5gzHnMqw3eg8Kfa++2vxab/726GeR8VzHZ5byzfU88Z26D4vIvoyBvA2csAZiH1/3c+v7b7wds+8BXSvI9+h9wU57WI+O27l3fyw8+swC8N2+d5ww/nD7fZ4GN78JUCc2KSM4o8LMfJSWMKC4vcYOBkzMIMfT5GSMVcvsr6CUEHcXZM8K50RHJkr9mgMhZh21O/jTu+tK3QzqmC+iiYyviNW8TAoe8IoYNTpAWjQ35XCeSOHNqjhldvzbkvq90/3WZphr1tG+3iC9IyGAoakxEWBNZC35JWOo+V08gW/+vDy7qtPBjBf1xgAsAvuklztAhnpTjmJ368Gf1mNbKeJZWo51dRs3jjFXKKj/4cA6jHbVBQ4EBD9LKhAFLmBJo0nCtp1xPl9wHAdZiOVC5l2UC3Ru0FkFp1KcUTYohGNMx1149MzMnYudakLeTijlhLKR7q/bxkygOynhwLbGksxWmZoW/xvnakJH8/c01HpAZAO64Nh3qCpKczFyH+NRXu42X5WCyaVkPL984vwFyzCOWlGPA8dx4P16xXEceHt6Ra0H2n4AAHIiY688bzhfznh+esLnT5/x9PSEFwfGLucTck64PD2heOOCKCWKn9WB4z962Yd/3M8UefRO/sYiOy8PP3E/1x6e39wxHlDUsPCPj3hzGZ7Nd1Bz2jyv5+sNFjlMY6gQ57B4hMs9x17tnitYkpKoIyYJmjZIPkGzdydT747t7I9eD4Ll0XHXZrBP8WQyQtQBWJpKGeBj+AxmUUoTe5Rn22EMpMXXnvvZ4XswIaF+DBnzs1vz7oX+XsXMequnQIRztO0sMa6tIWWDFl4jRGZyP7aNbnPsPBjdJLHU2Z93jRIrLUhZcb5syJpxKgXoB22++wIa41XyKE2PZEJ3xg8d9SV4SuJgbTDdnLGiwvVtAUnZ0JPqrQIq6EqdlaQBhHqiQBw8A9kE5sc2VRfu5p6CzGtQD3w6xW84L40srCQJKWGwETQBZFqDzzG5f+P7rfXu5dgsdVEoevZATQVaKYaMUoCSoJm/D52zDmrEIDlTIaXhaBgIJGX1xhteLhjMaJXpLk9/jF8sIaV2I8SQE8hMaSFcLmjgRj7SP0LguRtLf0+n09hn7ln/kdystZIlKJHk4XtTzoNlEl1EO2zOab8Gc32noNb0QuAslQ3l+WN5UTMyL0QTTqdn2umra+gZxboj/qCmJv/VXVSdQ2SwXtFrR5XuEgwU+T56JwCakjMKBboxiu01yqYXH9dZTiHV0BsTepTHUqSNgXnOiSC5VRz7K2DA+bL502LTmlqB1nbOd+NaSJmNaBjTAMexjwZoLDVb2FRcbIhlPoED5Ry2BkMa4x8DEnI0PewybMrJwEsQRQY7UAobhXUfY/H9VT1OFFWUjU0p0oMtjU1sGqJrNR/YKsTPa0spoTkDPcgUDV66mjh3js79ojqjxiQ5Vj796gAt96N6nBtyFsltryGdz0hRTqiCsm1oBrxVI8Pr8ozz58/Iz0/Qzy+Q04bXE7W/vtaKpgU9nTg30zaSwNwiDMfrN7TWUPlg8LXt6B2ou3gHw4xvbweuR8P78e4C+hWtG22LUNah7gebLtQDCcD5dEJOiq1sUBWUIti2hNOpIGcmiMyAVm34r63ZBKdNkNQZtPC3mIFtwzkXaG/U95SR3gSBqyWUQSTm3deSPueg0VhFp9ixFqGToTWeGXxLd807b5KUM3VCUyqAKEanY12nswNmzv6VsVbDb7l7DafCAbYlVlGNjrYyi1qESYUsoJ6fL5KwayHMIgYUYTIsW4LAUOuBXptLcbgGYuAX7SP76nw64aw76pGQtC7a70wwqtA/ir2UhD3qkWUDm7/AJa/2HbV1NvyBsN+DujyVV9E0Y0l7fX/H9e2Kth+w2jDa7zSDHR0tdTZAcfdtdtn813r9ODDmvh31hswZDzonjn+HqWvfMMCNhx+MHPi/V7BiBcUAD4rscYh3D3BMivXj102MjQjl47NxvHktI0C328/1eJZBd0ZaAuEJDsQH7llQN9e7LMTxPSDgJdh9hOVESdbN73x07/CED58LNthc5AIgjUB7XJ9NJlQ4NPfjHhDkH4Fj4U4PMVG4Y7S8PjKl4q7mtY+/24Nz3r1+lPE13j/m23rpcvPzTUntIxBreZYfzn8fkd6/J/59d857tt3ygfj/d14y19g4rcHjylE9FA6Dis5OskLm1JyOFiPkQR4PFWWUa7AZwNiWWR9fSh7s0Ajcd6ed3+o/YWjbhOD6TSAezq9vPOYbsHV10WSy0wwzCAxAjMCfOUhGDbJSCrIqNp1rAmAmRMIzDOH3TocxulVKVteqmfZkXuL6zPww/jgCULEIyP3n8bzWsfQPx8YU5cWDOWa3DMjbeRB2yG5+E2uR1+6BZ4BrKygWP0vMj5g7HUIRSYhQhFuhuCRhB7uUcTqdcbkcDHh6h56eAFFY47/rfgUcCCiJgvWr+D6MDoQJ0GTaVAr4C1lRKSGXguygWN4KUvEywpRHSUpvhuagWKvU3tEbYIxZbvMAbd8PJL0CRmAspcTSLX2wB2E6TCkpUsl4fnkZIx5dKGutfuzdgbE31ONAOyrnqDc+2J43nM9nMsa8W2cwxM7nDSklgmAp/T/s/UuTZMvSJQgtVTPbHpF5zn1Ud9FCI0xgzhxm/QcQ4S8wgSGCCL+FISL8ERBpEQZMAeFVNN3VVUV99X33dc7JzHDfZqoMlqqZuYdnnrxV1XxXkPJ740RkhPt+2DZTU126dCkul8vUDyuVXT6zI9/X7EH+fsfVfZt9T9+9vXm3t19LCrwfof3M+78Uiz71/n00/bIWENL6cB069nIWj2MFOObRkRKhv5OflLuZjTxF8jUFZIhBCkQP6mPUC7RcqAkTtQsEJIQldz06qI4Ot3AyI9CkkHqAchku+ohjYDq/czzji8CfYYGGBsjWVTfQKpah2wLH5pofcPQY3SzR3pz7EnZHHFDFebthmKOfJw4Al6Icgwh4ZdtnDOs60xxrKaAOERMaBCcZ0KqWYAQVtFLRb6FlFmBKzqFaqQ1WaoAbqTN2Q9hPliAKBFqFQxKC9tQ+lBVYuNBqZrAQQCFcgoFOG2AhC2BRGlY0irNqWz6pCFh4G6BMyTVGTZ/hvuxnPJ8E7lNXKEE6SfAyGEcs0zSWV5bK4HaKMYNlVLXwqwUjp6Ym2iqrt7hOSAERuaixgYc+mxFwkwLZqgoCogk9TWyBJb+mzmbuAyU/AYpzGwMjis6P2NNitbnzudcD19v53qcSgYaOUO/sbDqc9pCEIdp5Fz6zEf5eltnlPSYoNoExAUajbajlQPv4vlPbMECkoajgaB8x5MR5vUKFyby5HkuJcaiYXPiUmIADPmBjoINBqmtB7yf6GEEOqMCLYTYbgmKcWWIajGdVqF4grrid19xi5ziUomjRzbmGZqv7QL99gYji5dLmfu7ObodjsIxcYdPfERF0E0oKnAxWvQ8c7cCRXf5m8ic1PZNVqGy4gARA9T5+CbaNFgGS8WgW9pBvKmE/Z/lvTTBbQyYihtujjE8LysF9XOdDXy8bq5rAzWbcMsZAaqhKYYMh08EkAHhPKauDQoH57kxkLb4NNQMJtA+WlVfAzXFe+wK9lcfvwcKsl9BJ7QR2L0fFtSczraF8/IiXf/of4+Wf/B7jwyt6LfhyvuFmA5/CLuDSUC4H8EJfpmgJSYeBXoGzd5xGLcnP50lW2Dlweb3gkAu+fPqM88sN3U6YG27ogChKfSVAZB3n9Q1vn7+gFUp6vF4OHK3iOFqw3+WuczkgcAsQPB7FGAjh9fCpS7CRHTPCZ3MQjmdqIEmgQ+K5hwnSEk1sYIslIsggGOlG5vKDHUlmV7LLfIbgMs8pWug3VuoclxLdZlWmOdnqN6cdTKb8BMfezUTA+09AAnD1iFLFmgtjroH5T3+DSEEZ4M5iHd4doztcGlwK1H5GwSe8vHSUD4YWNtXHDdCBop3FHXVVrJVx4j9qP99d2w+/UXwcFf0UWJflYySLdwt43Ry1S+zZFRalyjYGhjvKG31kvXZ0Ay5OltiLA0d3vAzDMQyjOA59Q/VPkP4XSC+o/gN03CC3K4A3mH2Btwscv4Qf9C0/8h/v9d3AGJcJP5CP3KOWuw8KB2bgNrKWe2RJl0wnK1/vygWf/C2Ds3dg2Pa+HRZ7NsSZ9Uh9AG6qCoQB3bNlFqDXOn0K03LyLF/duXvlOMS1EAPXdxeyA4AT9NlBMWAGiJl93oGqb73SAb5XyHo/Iiz1kqXVJVlOpNF5Sp6WTO4sqP0+8mzfDpDeH2v/+fF8828QIEvB8o58M5h5DQ/nzsfzaMS+Byj71juegbF5rb/2nrmnPBnHZ9e/YyWPc3+B4ewrjwABAABJREFUZ44Mg5+x2yQt+kRz1+tXw9kEpXK7kg3yffhwMqWS/qwqaFVxVI0S6wTbMMGdHRCbQJgFA2qWf5Q5PycLIzZJz0y9KKA+mQwEwhT1KCiiaCGmmo4sEKVrkY1TZSnK2p5XwJCMDd45w6NwC8mKiGeSmUXdvuazBgNQ9QSRM/iNso0AIHWG55h71TuWoywe1b7uFGHLAsCi+yp3x8jgvA8H/ASG4vOboBXg7VbwcgJmr5O9J24QpS6MKEtQ7x0H/qeUApGCl9ZQm6O2VzpvfTmupiVszICPgdu1hnDriVqo8ZGg+zj7BDoWc9iDNi6QQpHfWhvayytau6BcLtDjAq0HSwtqhfuADXaIYldUJjnSJjBoNlgJZvBwnLeOty9XwATj7Hj74QcIgMvrB+qlhM5N+lMUHK6ox4HL6wvLIVNPqKwAiwAZA/3RO97e3jA6y3REyBjToigvLOt4eX3FDx8+UoPt9RWtVrRwWtvRUFRxRCfPEk0tEhxY2cpl/Saw+fDamr5985X24Htt/Pap5wf3zbhF6QXR+rsTMgi9s/cpqG/zLbPLNXuYA95DyPyEWYf5yXnndO4wIaqwWemthngx9ACkQvQlnOkLRFvoe4Wf4ixzs36D9SvLJ8fJdROgy5wkQlBr3p8EUCdhY57sSZz3guAqEUwD2UhaQ/i5OrQCo4A6eiHISwdfIVFeqJCZoOw24MNmWRDZqgo9XkLsmyyOkWXXIoE1DCCDYfcJ2kVlS4CLESgroiukBIMEGOdgeWOAlKVG/tgd4zwxYLi+vUGKolUGFNQj46mGB3tVgt3FnhsowjLz8/TJrqLmVg2iAs9pAzivN5jQimeZJoJ5lUy01IepXsiuMSMQI6BGUM39UKC4xPyN0t5EOAVwCbkOM6Bn84DwSiLJ4smsEWGiwR0+DN1vgMhiTRUBCgEghC2mRpxCXUJjEqGjyIsdlvphMaWBAAYROjEe5XVrX/C077nrucRnGLARyCvz/SrGA5cE6DocBFB4m2MGiyW7lcbcn9BbgIYIgXOkvxH2M/V5UjOUldMRBJf0OVIhSTDCVyiXiinRUN+Hsg5B74M77qCswCWa9fSRsSOfZ50MQYGPEWsiANpSF1Addq4dFYo6gSbzG+BReodBUNd1moMRfg/c0c9MCnJPtx6NOApQBShVcd7OKRYvIpAqm/0UwAU2ToxxQkYkXmKO+9Bgtg64d9ovJOh8YYJHch17qibAVKJsmLODvHmCLAC1uhKQEHGUEppDlj46gTEBZoMHjeYjWkskSLNT84AN+rv9jb+7+vHuGYpEnU36qeEnZxMfyc60cFThmgn1MQzXWE811lRlg4xIdNqwQDAUqZPZSoOHE5f2Isu3tVZCDGG7TmUHy5sqbq3gS2lov/sdLv/0P8bb73+H88cf8Kd+w5e3G/7wyy/o3QAvKKXhw0vD5y8d8nalj+SOy0Em1y+frzj7ic9vX9DHwNvZabNqwe3TCXzpuP38hhHgnQubj5QquLweND3DURW4VMFvPr7g5aXhx48HWtV032cjuhJg6DkGup0EcZxjMqWDrKPW6FiLuYwZGivHkMDsim1FEkVQUKAjY9zYWnwdA8BMBGXiTyM5kfMdySCbJZD55LEq2UphCaVGs6bapnFMO5kXkcm0dX5s+8/7l/zf/2cP9uW5ctb55Hdfe/0ewO9/D/z3/id/xYcA/D/wv7j/xf/or/m0YFWOPSnLRI2v98mG969/E1//Z/7zz99+9//1P/8/4n/4P/7Pvusq/3/5+m5gbAZ/sgWATrFoBEI8BTe30oBZHCOYwXy+nnG9cl24GYErZGB9/6bpckTgKbL53dsrQaAMBHKTvdPfukPl8lyxIOOezW05s+mdz8/xnlmQlULmD/e1f3YGmfdA0SN4tH92B1XuGVrv7iAhjbvfTscjv+J3Bnl6rvm5r4FjD+fc7/FpIJVgjfvdddyBhvuYxHPf/7YzZJ6dI69pXtucg//ur2fg2uM1P2OKyfbep2yyfOW9Yrv/x/PNp3r/t3djkdezHXf79Xp/DBSDnv0cPv2tiJMwJX22c8pc0xGYBNhU42edwBmwmE/5ldodPvWyFuC02lDT8dEJyAgkBIDjmiU/U4KtVlGUoMsKsgF3IzMgy74lCxl2UGw9ihk2RJCuntptPgdlty0yxyRAKmF2GHIfBOfGawB1DeczWc5Fsub258bjrvPmhbITl0RYIzHW23OLZzjcIcNww4nbWXE7z2A0laXt5iwtCCluarrFNW18X2TGrmgBSg02F1D6QB02O2+eng0bonObO8tQxKktU8oczyy33CYigUXQQaKuGDN/bBrQ2H68tik0CtVwtiOraZs+TD5lz4YGNhsYjD4w+kCXE+JAv93Qa4WFTs3MUIrcX0uw10TIklRVaKvz/R7Bz9mpT/Ty9hZgHN2nVio7djaWHr28vODj6we8XC64XC6zZJIlm3Q0W10Z61Kiy9WaJGuR75Mn1zre76NzaB5fgvsFj2XD7j/8tQN84wQ7QOb31zdxhHmxvux4liF6JqkMyRKDU3/EI8s+57PnOub5ePmyHGpNcCy+Qm+LmiGbzMB+HdF5zS3ZYnHxyRgNvwEZu04BUUcCZPlvwWIxrqm6RQpI8IdzTgt1gSC2ADuEHZp2IvdPXvPIsiPj/NAAA7W0uB6BWIfZOY9lKV6MtJ95TQO5NWtS0gJ2noxjDVAuysF76Klp0akZOEYP5kGHOi2xKksraHLTpsXzFkCU4GOpgJ+C4TarTFnmpKG/RdbSHuhkp02CMEtni9sMS8S0KOCGMSWGCepAl8apOjvKriYBa9nlXKMps+X3hnFfQR9Zk5KbqhE8cZABJIIoi5RovgCQxa2RjGGJYykbC2bbx0XX3AJ8NhRArAORtb/dr1Ymdz3YZT6wHH5wvcnclzPpneWziizDzXsmU1FhD+dRUbiwmBWCSSBN+yqazPS8duptZXDMvTFLYmOViFBPCOB1lOdGbQwyw0nGFNRSMdxZVud8djVLviXuL2yhhv3QkgBJEsoD9NVMToAAlIPdp+FkCxrZgtk92l0Ak9ir4rp3Nqx7VomSB+ojmqQKBKHNNyUa+MBsUPBa4BijIbsg5uRLDVfvPQgCNsGmCXJzMiwwIqaBO5uUTQ9p6hTbHI9sTMIpGUCuSBBocu4k0yd94vANnCxKEixifrx7gjGr4564H2cJO8c/2WQiBAezBzTnlay1JQKkvpkBGIbt9gAEsxy+9tm8jozVROCFzW4mw7QITgi6FujrK+yHH3B7fYUcB/58XvHLecMfvlwxhqHJBUerqKaw0dHHG8vmxsDH0BP9cus4e8cvX67oY+B6DpRWUaVMYPF8OzFuHZcLQVsz3ntRDVLHYPMPFby+NHz88IKPrw21ULif45O+Tvihs8wfK8m+7cUmgjQOd36W5DpZie257yCbyLBLYpIspnbbJmeSe8mcM/GsI2yYPtn0zeaDc55H1tfy38pi2GdcExc/ojMrPD3plErxmf/4D69/v69//c/+3wD+s3/sy3j3+m5g7MOlQQCU4VA3FKNeAYAZ9JhEDX0JoVNwA8o6b012QzqM22QjQyQ2Q0SnEF9OxXIB+brbFL9x3SMM7YjFTn96cjiCih7OUwa/krX0Gss3Ue+1iHgAx/AxGS/wdHR9OlL7azpKD9e4nP6VnX38yvc9Mo7c2cg1/52vqR4gMjeTPMbD0H8drNlej6COJpV9Bgs2n5+k0UrQLaIE3ZyVr93j433cgWJ/hXFKQGyfH38Nu23//mvj84y9No+V73k4johMh/ZrIFh2Zcx/O/Y9Q96d81vXy/XHMyn28TWYC3rO3QgKcr6vJhkSG4xORyybFPGYjqYyxeslnJweQeyIIPXs/g60IEDB8xYRSLZiR/pS2/WGRpFEoHQEK62FlkUK8WKEkLKzG1spFS/HgVYLXi4Hdc/CIZM5t6Kc0lm6QYZH2AdJvQR2A0vDGb7GHIMMSnP25SPM+aj5Fwv2lwYTQagP40LALgMYOhi0R7VSiJhD69N5zKItA3V+hjtFo7e1lSL+pw1crze8KXD9cuB6CM7byfKXdk4KvEhBQcFU7QkQAgEIZFehkmU4SVvfGyOMTj0TYQmEjw4f3CNqgpeRse0yljMNBqURt0JBTZ6qFbW00Bd7wVEvaDX0xYoCWqKrW8+KTY5rwdQmmmUYoWPEf3OMej8BH7hev0BV8Pb2BbUdDJRKZB+FmdXaKswbXscLxhhoSvYXmwAoM+LxynOe13M2jgAIjPEzLO89jobLccHR2gTEtGTTEQZetWQZToK8usxisku+y87tlunZ3xj84p0tefz3187lz/9+t/H7+ua+fdn88kAUfGNq8jPbe22w+5F1auGYRTOHfEuCh9iMChGH7MC6/BIes3tHMUBGgWu0ms893qODZJRx7qCxy9I9IZM7SjsnyJQsaY//e3jn6S94aFcF40ii3K1Q+78MRTXFOB1wlmJAHNID9A07quLU3bKBcUbZpzBwPCoB1RrgUS8DMm6QHrbEAc8ypvw2wV5eczd2jdTcv6aQCgGS7OSYQYZCoKWRiQMCQDCLUpyZWoBA0eqBWg+4Z0nsiOYXnQFWbSiiOPyI/Wf5CGPwuYygnVGfSXC0KPkRgDzYAgm9qZqsSw0AbbP3bgUOCzaFoNgr4KG7gyhBE4raJ9PNfETJLAPBUivcDeO8pVcGcvocGt3QfYQV9wEo48OJNiCZz/E740ZB/aC1FpIvnEGdh/6UW4IQWMQAifPz4XLPMgKNotyf+smuZdIIXmS5GoGOOKcwlVL04PhL2NMbIKporc2mMWn3RMhEqi+FS2KstW+DLNsxgSoCguVSWBYawNiIeU6AhPdSdv2T/p67UTTYnmPg/MISytff/IgqZHJlCXxtFaUFu9kFt6uHQHWwsJRtKVQUwwbOYTgaS2I5JQxv1y+R8BtQ4RwrpQUwFvu7tXimLfbMaK7jY91jdDf14fBBBroY0OWKFLqPQUUPNio0SQyRnMzKmKLop+J8O6Hu8POEK6VUNHw5d/CZpp1S6nVVLRBXmCuK079RsSiPDA/WNxw1fMZauI/11CLqA1qAQyrg7PxKsMNQEmoNBu5RCx5fquGbOvdRli7H+lbO/jEGbrcb2FRttdzsnePaAukzYGlJu8FHxxAHRpRKO3Be3yBIvxIYHdQrLBXeqK16M3YErj98QDku8N//nixvLcCHj7j+8CPeAFw/f8EffvmML9cb+snMc9EC7QJ/G7Mr9lEr/Ru9QCH4dB2w20DtCh8Oud7gXeDnjSQMUXy+Ug7icrlMLV3VAu9x3OsbRdw/Hvj9j6/44eMrgTI4hdVzl3KfIBWriTr3AuNm0JQxQSuY8VyC2Ih4j0lDRalYlRkiEAk9MCiGENQnixczmeozLvAJqpVY9yU6QLL5BqCRvFJpicdjlonHeTw6+tJeO2rsgWVWjEnYTueYWuzpvpInooiGNP/h9e/79c//8/8D8L/8n/5jX8a713cDY7VoUGydVQJI7YTclHFfKYGcVe8d7we3GHNWZ+T/zFd/AMccCyyYGaQnn0tUGvP6HsAZONx1/dtDLPDhMiYn4w588EDjl7P7LQyFnI5nIAimMXhkR30NFPvaK4GExV55HyjdH+PrANXz4+9Y+uM9+Px5H4hnIM7XXqt87Pn17sDQN4/z/sK/MQ6Ch6nxFHT62tjsQNr3gIyP15dZbWzXcBc/ypP7+corl8/765gRDr/NScd5bZ4/+QYAyzZjc8vB3Xpf4FiCbnmKiQhFoOV3QE0GiB6C1G70quizRBD2MCjua32lqWAZgCzado7AZFwYilTUKPNstaDVcO4HCIoFxcp9lZDOpx9ZXAGCZYp5n3kRCr9LrOeVz0T70y+fd8Y1ijnOGW/pRnFPR9MjbnZ3dJvcgyjijqOaR9i1rM2EQSLYGMHsmmK20eFSMNihxjLIzdhv2foEEve1mJnVgmAJmLEFegTG8ND4EoIMqnTWp7BKHnOLx+e4THsW3Ye0BFCU2jz3WhP7ETA/Fw/LmMgYCGDRtjkWjpmNHk4qO4SWKf6SmfWYd6pTM6UkMFazQ2QyxzA7hxZtcGPQJ1jAWDtqdJqsExQjG2zZ8RWQ6vqagHXegsadbLZumpZn9uD+d+9s6nwe8vAZf3+4p69vgG+Pe9DDeWk3NjkBXx+R/R9z30yWuk07wa98YsuacV+8zyQvvyLoK24sAUubFeekXdzYXLluBbn5BsiygC5BlLStq1/j4wks5XXy2mYaJI4rUoLQ5tSeKgorClFjqU8OdSaoxMlWiU5sPiwMCm2DSq5TgBYk1tB8PLKMLGJupD7M3Oe5b6guqzltGLb5FCh/ZuypN1RC2iG0bDw+J0vrMrAzgp0x7g5hJzRHlC2nHxaskyy7TRusK6hK5h79PQaUybBLH4C2zAFxiNKi8Th5/RrrIlhN26PbHv98vmkbH+OqPGsmMHE3cnMqxC9yzgngGiV4cxeaJf3ma+/K+ZoC5bmOl68S8wrp78rU65Tw24Nsva29fefyCSRL6G/69rfhhhrAPQGLB/8ynzOwBcSbH2rZHGbZM4nPjOkT52SNURux14gEsvg45kCWKFOLkPcPiUQvBGI7S0WWuQuXwrd1kDuuu217YKy/KQ9hcf/xWWGThX0/T6CNZo9C+XNcIItwausuyJLVlWhL24forJ3M+ACA1AVVKmAnhggTW3F9KXSOfK7Y9oycJ6oQC3ul4V0k2JrPNrtlz3go+eDJAERKNE+7nOpNufbyzAJ5p0WcjzaF09fA5FxetpWyOATNAo6dST6L/cui1JznjnkcNiQboI3RY39v07fiDQyCLlD6EgK04wBeX2AfP8ILGcjjOGBa8NYHvtjA9XqyLHYwseBxHFOy/frZCSYm0w6RjLAo453zwDeB+gUom4OEkrAqbkwc+egoWnFUCR+4ALY6A1oM5/RPc83f7b1pxwMPCJu4EzVmgwINXVhFMByXD7f8sbAZkj5iPinO58nAnJp8/PwE2Of8WRaU+3HYxtjXJZ51gluCZACHDxrzV9ViaJcw/m7X/8Pr3//r/NMf/rEv4enru4GxNsuXfE4SlqQwO8YgebFJ1spCUCok9q80SuH0xtsVspVurQ0zO33lvz0/49uGgNw33m+GBKTT/PH1GBLQkD8ysZydcjzo3Bl0zdvzuRnlMXOzewwwFuvi/viTJYc1Ho/fd4DjEey4ZyDluG2B1B1rzWNjGttnZQsknoNi38OW+h5A7a895rwp7OOFu/nx+NoBOElgRQR3nRSefQ7fjvP255XX961r2O7k+YGffPTd2zwyZ3IPbj7tPvfw4cf7mT7Ek9fUDIj3lQgWl1g8FqU9sjnp/ma5ZFFmZdguMqn3iyGqACQ1xdIpNaPwc3YFHJ2Om2hcQ7K3g5UZjmnalARppgp+bNKKcPbsDAKN4FKA41B8uBB8aDUColoIknRqYGGkk45ZjpdBtkh0I2pAMUcZjix5UizAJL+4uhQm5Cd4loeGGbGp/0bWRUthZs1jeIwvNUYggqtTn2yENts5RmiFyHxO2gdZYzYggzo0EIHVA9IDxAPHbfSO8yy4XU8UKajlZFc0KeEcGCAHIIUkFgfUwAZrng4l2WXUcCAhYSYYjN3bxtnR53Pnl0XwaaMjBXs9lHgFUeYaw1WlBLhJwKiVhlYOHPUSrLE2NWi8GHohEwRaoBqlOMrAj/uJYUQJAtdUwXEcEGMJinVjl7HrG9wjK+019CZpsVWp+XQcFe4KlYYS4vhaCurRovwtS8OA8dJXsCRkOZaiU/y2RHlmKWUKJ+f6Rdj3CbhEgB6RFf++aXlsW+2dHZj24OGnzSKs90cQuGyqP7EuuYM9O5Y/vNfWr4Gwy3bvicf4vmMUZ6nRDJy49hLYzuAaw6jDb5i2qCC69SE1q3Y7HedL78FPMGPM4G2KrKcuEtiEQmRAs1NrwfKeiwJFYz1ExhqGEgAUwQuDm64HC42y6rDtqU2m1PJBGXHdBcUVABkEgMNuJwwEtQ0nrHeIUbRczCBm0ABiNYSIXwrnpjlgp+H26YpaqKejUbI2xNb0EsS9WAj5Rhlp7hGicBQyxJDvr/jwoa3nN9a8NwjK8QIP8MQttKS21ML60g2USV8JUaa+zax8TtZ5nR6lVK2ScXA0mLGkec5U51wxhrYw19U1MEGYYEBZMpCkwR249RPuHbAbtIBaPcL1DGcyw8GOkKVWiA3cpv+37jKbWLluiSAVSOV8Gxm4O9mA5gPn9WT5nlzIRkJd809kvddODCNrTbVFaVzZgr17X9UBiBjMZPq7msEuAJcFRM6PxTm9CGDcp9LnLiqQo1KPLp8TH956cPEwqE1FhtVegTD3QlDOQAyQEfv+vPBwVK7UvKqXA7W+d7IUJ47G0jcZ9H3frr9ASgXaC7J5RWrRJSAuqiieIKYC3mC2WI5ayfj07jAMZL89kUKhdwC3MaCD+2MtTOgYerC+V0dd/ovaa9SSi2dhGo2Bogx13CBO1kv6UWe/oY+Oy8sLjlrxcnmBiOLayXwTKcBgs4AEHWFRkqn3a28yRN2jEQVCEsDIEBNwvMzRTzKie+hnWh8TAHFjJ1DzRoBMBOoaPsaegnSIM7lZlSuhlPbuGZJFREkFCH2NYYbz7BPQdAeKNlip6KWG3IRjjLIxjznSWYbZpEBLy7tHBdf558894tCBooJWJViSkVxEx2gvwKWh/u63GC+v+PnDRwwoeugg3r78gi/XK263E+f5Rl/zZKntFV9g9UD7MPClv+Hnt0/46IYujtdK33pUj32DPuRQR5k15AiGH5lhb5/f0GvB0ZR2vwIyOtRPNBVcWkVBZ0VFlnsjO2yOaRs0GGcW7FQmTYEjdMU+vFS4Ks7wWd0X6FXD5nKePEbmacc3I4jYXyBRngmWyEcpb4kS+SzNrMJuq8jOqpmZyNk753MkkofDZQAyZvwgQv+ttjZxBAgF500kHAibdhLlB/T//v+Gtlm5v/PnrC5rC2gL/4zJplgrIlC5gJUYAMTg2jEU6ArYz2+wX674r/53/3v85Z/9M/g/+79B3j6hfqhwM1zfPvMaLf0XzPv7c/mI//n/4H91t07+t//l/xofx0/o58DtPBGBAgFgALVxnpcafsBwACwJ7t1hnfOLoZWFHxV7UVbhDYoODADaKqCK89phw6mDBwXCF5fQeBOt6IPx5uXDR/yn72UE/yZe3w2MzUB01if4qpUH1uRC/ANkFiQ6C3CCWXzWA6gh+k7ju7+mYd5AsbvreXqRT34ne6C6nIdEk+eb1onn+5PJYh7B93Rcd6c60OoUBZSV3cL+tu0edvbX6pjFgZxAX7733T1+DcJZzmR2GZp115If8/l9UYifM8a+CV4JJtCXwBruRjPHIYfAV+yExTr6ntc75taT39+HaT7ved74r4BY/nw2ff81bYDZwzvnBe+f8Mdf4H24+Wwyf63EU969XWJZbZFxBrUTEMV69tsZy/zZ6bjEo/VwdrOlcoKU81nKQ9ZmA/S4zBWiHkFl3HwGs36v77UH4AmOMw7e7iftSIJ47lNug/E8u6MVEbRCMX42HHIILLqh1Dv7kDe6WG338XoGinMqb2O9cp/r+ej2HuTmHdl1y3GJMUpSWFTD0QFIYKzkOFIPo89yPJ1ssfndefxCbyUC2pmbmFlIyXsxm2wxM4dmMwTJMhasAbqby5Gvk40FNu1dlFp4+hcTaVxAvDlMVmepBIwm8CsLbMwxZcDKrm+LMbZrSeSc0w0kwv36j0eQ9+FIELdAkN1HOektmDZmA2I690BS9TFLd91lljWmeG0JEenJmHCO2OoECgJjSpbZ1EiKhgTz+ueW+uBaZmDj0+pzBuY95xrHfq/3gL5gG5d55LsFsYJ4yU98zVbuv39ub+/f7tu3+/3j/m1rLe7AmCOZi8EUitLtxRbbnGVlSOuzw6NNe5Wb1Jzim4vAP4Q4/6Mh34zu9MvnIgvnOIScBWCZrwOCgqTa+hzuxRriaUs8V85JSlE59eiKw6pDK3XnUisFEVgTyPAUP0IIXi2GcLA6OLYy7Z0ZMIS4HlLT8d0zXV/ua/ze8+BXcs43n8bmYMU5IKvLrjlECU4h/CMbtkq6INtnlh3eL+/OA4l7SN0hF8xS84pyZ/PJLonGLgBkT3TEHPNgIA+JvcjXOqZPs49BrL2wI+kHTZ0yIcghLtNGeDzjktNcQjIg0lKyLnj5XYhEVWqVZSld7s3Tn8uyoOWXvgPGnP/2fG7mLPOfi0EJBCOYNfks0/YGiyhLu91kPWvkOXMfi701/NF99YvS5rkk9zsCwbk381mYbQpUzmoWqkA4nG2u8e4lzvIvLahHXfPLOjX2Blk7QwU6kjHmM2hXJHjNezTjGOzMXrhAPPZFCDWrcq4agXaxEUtx654bD1li3ERyXPxunkmMuceYzvfss1/iOoV/o2g/n2H+XWUle+9jFQn/oaw4RJJ1FXvjvid5MsV8ziEtZe5FDp8NLTCvK2xIHH/u/ft15LkfXjkeE7CI1zCbHQ9t+qObTQWi7DDnEsIHDIcr9ue0hwibobUyjs0SWqXPldsDINDWgOOAlYKhittwDBhYwmcY54DdOuzs0HHvB3VjI57TTgwjMDWMYEatBV7LnGNeBGoJVkto3I3YAjkTzvMGG0rdxsZEdRGyjFtVJmDhcBtr4WmOE59y0WWXVMhYy/2Dfk+UmUv6E4sNlv4PP4u75zl9yEf3IH/n65lO2y2PX0kOkGBgysNxZP5qzd+JImCvVrlfLzJtl3iJdexYD1rh5TfcS1Tgoe9KvToFNUmDhTwlo0JSYbq07BAqsY5E+9SQHPgZ/QacnxW3nx34AsibQLTCfOD2pcR+HknZqcMIXEXwh/PHu3satwPjLCz9PZ2gWFTnUEiXQ2fhv9KWEcAaJ9mHuZdI+H3z8XmUnXeZwJhbJIJPVoHIGe8eyw9ePq1Anc7GUZ61K/jHf303MNb7LYxJGMGkPmNLAKXqcy4ij5KTUhbwgixhCRR5xIYcRjpnteRsera/ATS6G8D0NVdcobBY4EhdrJy4WM6wg4YPQGQeAxE1C0MbXzt91GlsF9Njscrysp8BTiMM+1a4EOwUzODra+HHHJLtPbnRAQvpZ2eqZWhGmoZYTCP/Yf8WE5OeDx0z2xgGwDReyzj5+tC8qQ0ymIbw610q9++pzfS1y8pzvg/6/pt7fZVBNj1azEDwW6/7PWTzhPHgxK4T3w9rvjcoxz5sjr87prAl46H1KQfea2AHt9rhFFIu63oKojNZZkSUwdgdYy8CmXk3KT6rOsvXfMvEl5jDkyYP/i0zkRnUPY4XW0lLiO0qRXBFUEANnaOwtXlrBbU4VEfojynZSc7ywSTaT28hAkgbzI70YbBtNjfIFNVPgCgBLQmnGHFZzofCdyoDLOrzxaeF5TsaGialRCODQsCssjYCTRszt2PATNGHT0BsOL+XW+h5mKOrgjpvBHc02HhNlLoqw+DdMG4DXXvoXjiioScdoEqnMBsppLOZZRol2A6UGLorQkW/GayfGLcrRj8xznMyRyxFdgcFzHvvEzQiWLTAiLSrGoyxWhtqaaHbUmfA6SArpijbnZdSqBsxgwtHCsx6lImKGaRQnldrPgfO9TEGRDtKZzmFjzqXdAlWhwpZMeIEtFqrU5h/sXZD7LfS+GYX4KY11s+aNzL3kwxi+Cw8QJ/hY1tnHP+0u6r7+lkmgqvpHnz++mutc3n3+197pev0jT/f/7D++c48yvblMQfCqZ1ovQFObTGPpgY+dsCCY1kbM8zTKcTY9ihyKKcTK+y2WrQB2oD6Muc8gCilcWxQNJ1c0WgCUYHSJrQiEnlWaWR4mMLnbgwQaH1gByK1Uwag3GdFqd+kpihQ1AuZYWe7wk1g0iFquLQG72MK6QNRUumOcRqsK864Vi0NGAYF996bDRyHoiL8L/cZQ7gRDPNgscDTh0pWC69+Z6rPpikAXKPsMwGlQvbG7XqDh40vkkLR4VtmCfKRpcRcEyP11MxW9jz3DmUgq9AVPAu3vms3vN06XmvFkWWkzmRNBsRcR4WkPUHoIg6McUbAXGm7wfeyE2YE+ulbRQMQVQDqcGdS6HhpkNCmSkChlsJ/B1VYg8GTovpmnftZRiRgqRxluU4CidMJIPBTqpCIGTRfDy0o1WRx554k6fxynsTzKqXC1eG29nOalRK2e0zAX7RAiqDVuoGcocGmbJAgwdyU0AEd8Vz7GHMPjA2HWo0ikwQ2rMeiCFbfYGfJcZL5x8CdWlx10KafdkNv7/1ag6O0Vb4+xsDPP/3Efef6GWPkPnTA60ALLb4j7IeA4DYTOWR914bVIViFLG0HihQukRZ6qS7s0noz9OuVWlF1MVI4dwPIKMsekB0eKsJFowuxg3XVGqCGBhsk7Ffsl6nTdrvd6BFXzvdSlnZXrQ1S2CDBIxhSLTgu0c3QqM01uoXGm8wExGxoYQIFWVypZZY2OPU1ez8hUnB5eYFKQQre81mebBpwNOqMKZ/V7by+e4bD2CkRwrgyKx6u13PZGe7m1O8bQq1IFzgaZ0F0fexA6FIAGPSVLBiLdgCiFZcPP0LgED+pLasazEaDlgIrDZcffwN8eMVbEbyNjp9/+gTXgqoH/dtzQK4d2juKInQoCdK/jSu6nPDO/edyuWCMjk+/3ODWQ1aBvo+AOnRHpdZWUeB8u+Lt7QqYoSrwy89/hpvhh5cDr68X/PbD73E5Cl4uDZdWcGlkHJ89GIfQkKNgUlwK6AeFD5NVE+eN/rByM2A5s2dCj7a+FDKCaiRs6MIs32tDEyfQ8rj5rwQo5l4yK1NyrRRWljB0iGoVeTiS7z52gKIQIDTTZuk2uG5ElVUKNkIX2QCLfWYmTPh78cXWn5U4st1L7iNhX9OTHRF7xW7B9xlLX99++gVf/u7vcf2HP+L2pz+hjitUTpyD7M6wdhAYtFRoLRNQ7uNJJ0ldcXNWIQiidBce35N9TQY2E80VtRm0RAMMX/rpHG1Qp03iGSO9Ps6F40UBGMoh0Ti0rtDXO9wHmpCZJvW2MVX/tl7fDYylX5hZzrtJvm+028TId6xwczFU5gTegv37DEEAIemk7wDYBmq5zznw1CXfzwmjP5elEeZJYI6pGgHRnmXTyCbQuV0O8kTK4xbSOYK8Z0TlYrfImiwQ4isAjsjXgZT8W3y/A0zy3NsYejg96fhNEGR7CN8q0fzW666Uc7vX/P41wDKf4eOxJuD41RPeP+OZfdyvxXF3nLxNebzeZ0DWV+7tWyy6R/bW3XsmkIA7RuR+5nfH3GLLPVMy2WH7z48f3YCax3Pkvx/v4F4XEMu2xz8pcBoMgQBHNDQCNIPxvE+RuSYHUxALTHoAgmaWUgIm1Qhk5lzFZBNlxJHnybsTsASxBB1+30Ap7k6ApTZFa4rWyh2APaVaIl6OyigApDdzvoXliu48tBdARxLb9xczKzq3/VyPy0Ctx52ZrccHgOnwzy6f0epcKrOVqnRYS+GmNiDIJHlXrvMSIFURnd00OS4FNcR0i7CEK/VqBKHXpSXmmSB1eFxWtldE53O4u3oHXNY6mEy03mFZrppMlgyozRbYvc33ybpRYHXkK6v9diEANan0QuAjA1YNJtY4qY2SwXY2DdC0HQn4TfOeewADQBsaZZ5RhpFzMBwfiaQPbOmATdHj/ErmRYyWapT4hUMqmxPzCC7H1WwLdvv3LO/f96Z9P0Xcy912/VX4atqy7b9//ev9Hn7/V19/ckcyKNe1p1EQlg9J7JLbvOIg7KW5AY75CC0vgs93z1QkGAUApGygSbC6tAJSoOUgKFUOQA+gVK4DAGzTl4yXzU9w3Bnjtbcse0wWZT4vBbxM2zLt3vx8PCNl2ZFL2GFXeHHo4HrwynVQNLqmKTs2GiQSXlxrBLMioBdHH51XomTMlsJkRWo3kUERPlzY8Ql6i8KVoI1Agt3Dp5qNInIsbNdqQdz2RgCDUJzbQstNM9vugLjNajmZUQ+daAI2BbWWBbzlrPYcyY3dr4BURXGGxlUvBD47zzvXnycjIeZl+k5I1pBHYlQBNKg4itQ5N22sLorz1JJVPQKtAbCITJZNdknLJJKED6pgICoB8EGppSkCjDYgMgKgxGIAmlNwPGx4ydJlZclMiljz2aTvmBsdnyWb7WjgHXs5bep79RjtVf6be7+IsOnIWM+Dcw6TDbTv+9P+xud1JghirgBwi+Yi8f6MHnL98rMxSyobLLh7+PL3LykVHuVCUigmr+XCRIVjsswJjm/72zxUJCcsG25tOHlqvt35xBLadnlDAh8spzd3FM1SW12TZbMrcLLf3I2JRQeBKQFB+wQmYw8hSNEhshoUzHhtxioCLXWLcWLPCRvm81lmYoasxbx/Qdz/DJhj3czzl9kgwfO9Uwssnpvu/2ayKps+iIIainAULAAvX0xSjnfafJZ2boLbMrUUWfljk9XmAb6JNsaDKrRpZhjSMdxgqFx7qsgu3Q5EEpKljS4FUhqkHfDacHPBCfB8Axh+Upahh2bp6MHGAopWwBTFBqCKPgaKUrJIosS0X2+ws8+KARWZTYvocxCoqqqwoOdrRrQSPp86qgourdCP3OIVt2B/pmRL4KxcA6xPABgj5/3neFPBhAkbmqfFmJ/rMpNGuRpkPTFzsNP7WixzLQuWzzT9y+kTxUzcYpTtAHc+DoxJge1T9BlcYNYp9WHG7urgWlIoSvUo5Y41aLl6ctqmf4hIdG8XJABCA/OxkirtFyvpgt0bP4+3N1x/+hnjyxfY7QZEN2ROWUGpjeewET5woX9g1L97fFlUgsDCP9G8B0YnIxjQUTWe2/wEM0WdzXUQ1S0uENvGMtbY9C0DoBw7RjOxAMz1Z57Aayx6Nfwtvv4KYCwm3tz1dU36fQ9yj4nhAVhtooe+BLjnMfNj2+e/Blq8Y82IzON+zdnf2Wke2RUT0m1pAMORnN7o8tO10JkWT1dlTYp84/K7Bem/PYJamf1naYGHuXkIPGQ5o19lIAF3ANIjzdS39ywgIhZxOgzy7vL+vb8ewbG7v4X1ery/dwDR47Pmu77r/Hn//ARX7lrA6z2/Bo7t1/U1wG4/zjOQy+Tfgr32ldtM5uHaML5y3C323H+ZcajrFrzlBEYGIJxHFhtABpa5+ZWCEHfNhGX03hKuI/GV5YQslhVFljM7IMt52dgy6fymWPkYnQ58MGyYoWfGPWYRXl4qalG0cL5bsK6OggDDBC+XgqNVXFp2y+HauF4ZPw4IZhJIBM5LhzlwwiCeWUbOow6krBMUgirrkQkkSq8zgNZlUPZns809kcU2yHlaVCaw1wod33YUmAjaINthWJYHAecAzuEYnRtQDfs8wuYUBxoURym41MoW4VJRUCIDpsG0alA9YkqwXBMZuEkKpy5h2LwncQvwV+aNWO8Y54lxvWH0Dj8ZrBN7csa5kfWaz3eWH0ZAoYDUyk50taFmF8rWoLWy1CGCVvPF6Su1ollD7wWOgXE9Y/dPRy4cXVlxCyKoZ4nSINtNQGBPFFZ7UMKj2CrKOAHAu0M25zDZurynCDSiTGgGKFMfY72Siae4nx85R3bjkMfQWUr6zhK8s/Xfa/fyTH+l5fr2JxNskMjIpmZpPgxIgB/UZEI4dHTQ6MGFJwEPphjshI0TbifcbnA7w/HEGt+SHnMGfTsAGywHISAm5QLRilIugDa4XrhfuwEJxDkiqRZlijNk2DRJsDnFDmRpHFkhEvNvL4JeYYfEnCzKMAdGe+QA1BwoBaU1YAhqO/i9dMAN9aXAbsJyLYDrDNTRIlDtgF5R3FAqu3kdreIcFiyfCLKRPgZvgC6MoojAOtkOAYlMh79EJ9X8TTLAF4Ms3h9ogijQLq8EJiIxoiLM1BuAaI6RPoOHhhVMUI6K4+XYAnTqqm08ev4UgXa5NEhr0DFw4EDxCtcTe+OkKRU3Q+Aom1YCccj5IgWtHhFEMogafeC0jpEsGiCqJQS1gvd3VKSTaMZ9DlrDrhIE0GQyuMMR3X+jUqHUihpB8Rgd46Stz+/cvwpBMamABdNLBe1oUd69gup9TQABbCJDJ8e1nxGMBZtMeUxeUjCgUZAAswCcU4WbpEVTl+HMSGs4zGTc0fdmEmFnGTJY12C+ZpkY3RGPucPlpKHjE2gH9Dg4th2wJx0NpV3g6NS4Y9EqyuEsbxsdigEFE0dln7MxPiP0wM5x4yN24SasHg0wKihwGHNAhWXymcyRG4NSDJgAtb5AtaJdWrhGHolKJmXG6OjgHJ1ATwlWn17CxyDI17TAGjX07DyZ1OnBJJEAGpR6i8UDSIJt5Wq8H0H6ZSXuMXwABNCOARvZXZnrTKWiSOGoBqvbhVpr57ithJIQuGdTiw5EaXsprOJhwCw4XhjoV3sf8Pdx4uwdNZiFCBCwj6nkfGdvVAWnk02MJBFqBUqBXi5kNapixJo8z5OM/OiAIMLEQ0WUsvnAcCNbSSqkXSDtFd5e8MU7rpn4C2DyPAfO28DtvKFbx+Vo1BVtFwx33JwJibMHi7lEwlIUb58/U3u3UmLhN7/5DUvoWkPvHbfbDRWA1gpgoMNRC4GsqkAtQFXgaIrXS137EaJCKexzKYMsSgVKAao4BBTqZJMGoApgmr4s0LtDi6MpNVizAZZmp0cBZnOEBMRkVR7A6HvP5hHAHcspWWO5c2NeOWJPCx1NcP8tsubxBLRAAJOs6/ifn8GCZBCjwXIr8TNKlpIbxklAxyJoTiALBlhIHGRsQvRMuVEjOkob15eHUz8SCXFAYVBnbAE3nD//jM9//w84f/oL7MvnAI2Y8BZRHMdBm2lnAGNK7WI3NH8v1NXtDL3GeARzXKknl8moEXssMe4FXKv6LFkdFjq5JzVdJ3g+8RGBRZK2Z9Xg9A7Sbttkj9ZWUIrDSmq3/+29vhsYE4kNFWNDa+kWTemfMAgrecqBSQ2ZpL3yeBkMvwcVvsUaegQifF6Mb07O0xvAQki+gg5NgCDLh1gG4Z76Pdjiknyg99edtMv9PhMY48dj0e4AYY6Hyrv7+/rtvA+c5jk8NDvyjKljkOfPz28W5/F6fu0lwlI6u9PawNSgAug23YFCgunk4vEZPtzvY1i1nvPD3/zhPXlv75Gw+ci/Nr7vwMq7+/3+Z/I4l30bj7xk2f7+cBFxMDxdG/NckPeDtE66zr2PWxxzBtoZqOyHErnTEUuNFpHs7hXlZgBSyNHDqYARHPHew/ld4WGpCpHMgK9rmJ2pUi/FsxSFzmH4lyxTqw0lGE85RLX4dP5FhEBSLfhwqTia4jgUR6O+wtHYLac1rutSAOsD/Sawriyo7INBZHd4CHWXCFLVI1wywznGZAbBA8jwDc7wvPeBmUSIeSnuG7uC4deaGZiOrEar6hIOo1UNnZMo1zBBjxhuuDFoTlAqAKfc0KtSYPaiLUDCilZZbppaXQRZClQqCGoGeZvxMq9z2uzN/qwpB2zZ5WxX33vn13kig805O+J6s+uQBjtMUqOrkGlRWoJh/LlEyaKUCJbTvmVQKgxKaqlwGwS4EC3egcngTDMqyFJuCyFwQRkdEEWP7pRmCWDM1bvKOAuDx2Qt7l0kJ9i32UPB1nVLNtsV6/dxxW/u48yWP+6h33qlQ5nJir1Ue9mtXz1MfMIfnv73vRwIhGfbSOPZ5ajkMT3GbmIUMe9dPLrn8VmZd34ZxdDdxxrhcM49NMVo04IFMJk6DdACkQsEdQJjKAcgFBheD0MiGEU4uLGXWzjDnkwqD5DsgVEqIBKL92to6kN5BsfhOzhYqgyuBR+I7pQNXiKTXIFRD97/iFK8AAfJ4qkotUyWPGqJ+Whwo70dblzkMV4+kh3TOVMm2BvDkdqrDshFJ9Np6nQJaLeCcZri+Ex2REAOJePKDOd5I+4Ua16g6CqRJMlB4szX0gAHRYV9Y/H4KgecHU2xSkWon1UAFLgXmPQI7rPE1ilw7qvkM9k9rbFTnBSW2iZgaFluH+XrcJkMhFqzzMhpT6MTIpzAooWvLCwg4/Wmn+IejVYAqRuVo0ga40jwcIyTFdjagRagKYZiWNrcdXwLICEn5e6nCRDPMv3RsE2qDBzPMcWaRXzOC0ZwCHZQsKBi7Kfrvd8jMLVnSpSUA8GysUE2LZhUT42gbIzAbsDcp1SUe7UDRCAFF6noHz7g8aWXF8BOuAP9RGiMHQAG1C1YlDtQF9e7VjwgxvUnfM5aBFoGA1kEi9WZRMzsmbnB+4k+TgzrILkzGBYGaqIh1poCpUmsH4IxpgzUBGQN8prI8uxmTFgGe6xAWJo4RbopMj4TW3BoAaxTRyj1Wfn4w7aZ4eydft0IXyKahiRAJsLyWTIGCWC5Ab2zCQgKA2yoQKuiolEKIcrsHGSlSEvmuMYaCVaPAHjCGNNSUL2yC7RoyBLw0SejNeUWjo8XtA8H+s+fMG4n7AwwuL2gHAeO3/wOqBX1ONhYQhQ1GgiUXz4D54nz/AyBoUinmP044UNYDB9rbpwdVjrGpTFOtIE+Bs7BRkinG7oMDKG0hJigeTJxK4ooXmp7mHcO1AqRKCI2w18+/QI4jy8A9KjsNtwHaoCav/vNDxAofvPxAy6Xhg8vLzjaSla4G2ros45ZOTEAG/CygRSezi6PW0qNMld+xmdSO2x92fwcQYBSCNtjM+5IQ7TvJbnFb1ETz+GMMWJSco0LkzxsloIogeRRqBObMUkmFzLejsM67Ts8JT0GNOxRiQ7n0CzPDnkGCwArJWDiGG5YwJhmuaUAZhSkp6OJKLyIJyBIOo5G0l2Gwa439E+f4bcTMgbKhRpt48xrojTOGBsjWXnGZ/5fH2P5eu5MiMnSA7c5NvnZYLPnWFuHVjaFUi9wE/RVd4mlWR0+UY6xbRF/+F8sReZ7xamcWoXx1ne4nP8or+9njCHJkYJEPdOBnwyodJSQsFGWVi1Q7GvAGLADADmLt4GbfvQ9C2kuAPc5ce+uegONeJhvO/LcH2Q6QVmuMsKhWJJcy4jsDtQdEBLn1WlB6LAiS8T2+wqg4xnL6h7kWUHZ/b/Xe3PMM4jJnx/L5mQ75iM45dvx9nvJz2fZAcLp3c8vucCmOOP2+fCS3gV+76Ky+3mRAE8+n/vP+Ls5cXe9vr6tcPD9SD67lkd2xfx3OndPjNI74DbP+/5R8Z72i/Lt6hTzvp+c5Ol5s8Mq5pjl+RcQMNfdw3xABtv5K3rJEfBr6DYJO0TlhjcNLDMC+0YHpLMikGI8Tvw+mS4qGgKiZJeZryDDooOYltALa9SVqqFVwhOcSKaGqqBGp8APry84WsHLpaAWZiVbBCrtqOHYAaMbugL9JujOfPJwxiBuSwy5qs776jCcfSA7corLFAvWtI0blGFOoJ2ik9vaUXkyTzkhsqNhiVJQVYEVbvuqAnMCVuzSxQxedhbNYJ3BKC1eK4qmZItdjoZLa2jRYahMcKyE3gQDO5flUPgsUdrn3ZMJnbbKQaB0DIwAxc4IZMVzx7DpyBzHASABukKnUIWB6MYYS1CsVOosCDsq4E5nwj0cJpZbuRXc0kGyQWbjE20DjtkIYAwofQDCLLyOEaUpEYxuTMfUrxQhoybFmBM4LaIRLKdt4Fd2X6WjYmu9+ioRv59JmGtzlmtu2fE5iR5NxjQ0u21Ma4i7c8ndT88Mz8P+cP/rX/klOVITFN0u435uhbOlwhLVHCfnZz3KexiEdrifGHbCrNPBl2DoRQA3JjAWuifBnNFSATkIhOEFIhUoL5z/eiF4Glpb0wEMh50YNO2euUUZds4xY8YVCRLte2eCoQ9JvAyGYNv+HB0EQXtBaSGFDDCrWwS1HkAVlMouZ37eyIiHz4RCKTrLfrMUfAfyzt6pQ1VyDfGe3BIYE7SISuaMsVWeVC6N5VNYIBZ1AldzjN57BIosJWstOrFqA8aY+xI7smY5j2L0gX4uLSqyUg4MdJznW/gbmP5UiTLw3JdylAnQKKQ43AMYA6J8NMHaaGf6JJGbDTJKAKoJYppxv+ojS8KXzhq1gRjcOQK8A+328AAjg2hQ5v4vMd+ClehR0aCpKaVT0F2FovNeosOfM3lUW4Of3HuHExibFiSuuY+852AJJQs77VnsT9zaGdmp0h823/xFZVdmjDE/I4o7XeF9m/D5xfdp6HPx0hy9G7p1tAjIl3B2rolI0ilBVUWBKYPkXrmuj0vF7eUFj69yHJCzwUbom3WFeQvWQ+hIJuCVQO+MbtJmEVgqRdGOBpGTAM+MbwIYU3Zp8/CPx+joncBYUUUtBdebwEzI+HPDrV+hVXAoO2e3yuYbXqjro3MAHWNwvfXRUUMfSUN3zGN+CRh31ELAMEXj1eM9oZsqahHrxNoewA1nbOeylSCSMSXho7R28JxgIwOCaZxXU+ksCAZHOaBaUFvhWvD02RQ+NID4aKwQnow/2khQ/65JC4Bb4EOg7ijBJlWtKK2hHgeO376i/fYFn4vDPl9xnty/9eUD5PUD6j/9b0EuL9DXD0BtkNpQT+qpvf79HyCfP+MPf/w3cDtRdJDFfFOgO0F1V9gArreOoSfs9QNJhOg4beBt3NCNQvxdDEMG18kAjgA0m76gloqX9gEmwJAFYElrgABjMOHz+dMvSKLF0RouxwE7T7gPFKc/8fLxA1pt+N2PP6IVxdHA0nAMpDyE1NT9LgG+32KNlS0MiU0OLC/U2DOhbc4l7mHn8oPC7k2rG0wSivQDE0yJ/2aV026b9vOHGacNsNibXKKxQXRDRCZjsoQTcz/YgbG5ht0CiCWIPQaBMQWm7ylSCIzZwBBh9cvI64i4OpzvCYwhEgUS7Gdnd1/6hiALev4vgDZwr9Ex4Ncb+ucv8FsHhkXZu0CNXc89xryPYPGBpcbZifXxlTq2CbK6URfOZw1PJOB8S7LG6CUBikA22bVuGnqbiERgxPlC1mpqg1JILY21BwYQmrzxvyqhcTy9/7+913cDY1NXP5w/iRrcIPPObA5nJTNhC9vkhipYGQoakAWRTPZJePV8Zuk1L7DAfbFUcvFQvBR3opL50viyeChOZVOkp8nzTLWP+Rk4oiV0GPB8rPHchwdCFt2ZqhYMQ1DpeYAMWjwGzyzBFJobZnb3gGgPJdamcDd17ohqGU6UFTB5viWOFEEofQxJmY4VHE3gC2GIIkvn27CDY+3hpOfzQTirqjnuGy0bMtdrPqt5HN/Eh7H+9g5k2uZbBtwMTCxlingdTwzDPgT7jUx21LOPPAnuON88bw8r+g5T6/fsicnkyrGJy1vNJDwf9d28zgAIMSfmdfvaRHKMeBkLgH28CYu541G3pXnfmrMkr32Nfd5bD/PoMb/VmTmhJg5LInK8U5uPJRFKsVrJ9ZBZTwrYlsqc53lSa+q8ngwoemTUfESXIDri7kDRA6KC2lii41Fa1Mdg0CdR+46CowmaCl5U8CLACwyHKg4V1NpYTtMCSGiV4zo6hW4vBaIDogPQN7ieKP4GqOIAUM1QTwJNBNKcovQCqFhk+rgxAkv0dmRJpdA5LAGuZaDEcpQy9cTIcorSO2dGewjQhcykEloQmuMAn3TsKg6o4UMVNBRgHOjDcC0U7+zecSmC19bx48eCHz4YfvPbV7y8VBw/vrAkqwGohlJvBD59wF2BEYG5GGBv3GStQaTDB0FB29i1Dp2shDGM5QnniXHeOKcjyyvATFTZsMiMlSgN0WinfaAdB9rxghpfxwu/Ukh5gscZTM0JrVAUFCmoKBiZZQzjNhMXAYC4KJ1sCYdrXGHoOGHw3oBxRakUMq21RNnAJUo5GTxmF8N0soqEuPb8+7ZPhhGdMlsTVNzX5PrVArUjq6lZqp3HCduUQ/Au2bBsxPou7/4yf/P+h9gjdTuG3O9bMw7Oe9hsbwRayayUyfCOLPPck4wZ/ME16WLsFAWwZDIcWhudOizjhJ0j4lbqDYpqlO0AUg5MxoRWqDaINqA0uDa4VIhe4BJAWXRnmsAYlbYh8SyTDTKkAMFaoY9ggJ/0f4DJ9OLGWqbDDrDsiPo6BkcCfB2OgRJdKc1HSEGMAKqY6YYY4xMA5bUBRXAbHbgyw+zeIC8fUNxRHdQGCU0UZoplPjdA0CJwhggqKoqXALBo+x2O09gAxUeH9Q4fJ5oWlBpdCIfjHB0OoLUWz7KSEQMBpKG2Ay4dYxjerlfAbxg1SvBaJWO0Soj+Gss9CjVU2OGNxzqjRKWWlxlEQoKJFqV4Evtp2RiCYbCp0eZgJtwBGwQ/GRQZRAZQDF5s7tUSAIb1K20w43KIOkwd3gAvEVRMEIs28ewMSkc2RJAFbJdGW9EH569KQ2bKLEWxA1w0V/QhOE+WIV1C2N2y7Nj6LJHTYmgKnMJynLd+hQwliMWYbllK4X6T3dQsQGUfwRaREuMHdre7tBl4lgBUrHsQo4VswgBUS2mwYeie+o457ha6gBEqOj3eZorDyuzOiFLhALqxDOd2nmjHEQ0CKoYq9HJBkZgf5nh7u+GG23uzd7ui9BPFAakWDQ5YgozGz44xoFGHRktX0KN0UmoJAfZLJK0KY4lxw+3W0c8ByxJTZcB9OYPF4ka2lzZKILigVEORYHS4ocSYeTeINJRayObsgwwd0LbBBX5jRNPqAS+KKyKYloLj9QPaOBhkx7OmDzCQTUJKa2ShxV6k0Vjgdp5wjADeC2ptsABx3Sptt4acxyayLgMYatOOHDVKd8941sAEkRMYy8SglBalprwWjzJYsfclYqVQukJCO8pvN/gADhwYKLiWBry8QH7zAy6//w2O3/2A43f/CZpH8tAcP7/d4KXh829/h/b6Ea+//R2GKIYoTIKV+k9+D79ecftXH3G7vuEvb5+4L42B87zhvN1grcFLBT6+wmvF1Xn8cRX4UGgvKDZgA5DOPaSfBA+7RHOglzAkL+AeEwAzywMVUiparXA4aj3gZujniXEz3PoNIxpU/ebDB1wuBT+8fkCN0trsXki3qkVFhwHSAKzKix5aY+Khxxr7D00VNfl8+izh0849XgPod4j1rVPlxgKno4IpECEAU86MzJHMKWf0ggDDssvoGBl384gjaKiUrKDPJlHmmtwYc/pkJUrfixVoF5xfTmg1FOekFR30SwH6awWoLcor2ysgA2MogBMO2n6xldDVKBNGlMKTpunhpztUDN4KTBWln7EX8t47GnB7g//8CZ/++Cd8+sPf4cDA5fWCcrvBfcBuP0FEUV9foGJAidgtmrQwEfPezzsK54wI18zohjGSUV3Q2gvcgC9frgA8EriOghElOpVjOQJQdcNIJmeNZykFahpsRQ8GH5+VxtxK3vaAYWiHWcdNCNyXenmaoP5beP0VwNgGogBIbY0M9HYq9kQGIiOFQCMTlPAtqKfD7zPYv3PTp4OP9UMyF3wdP+vu9YngJgKsSFc+MQt1RGY5gIBEvPZD2GqVPTVcJKQow9inkHeJuuQJIM5x4r4LMPgD6IBk6ZdjiVhud3n/0xy392OTNEUGGp4+1V1sNH/OYPQdkOQTzKJBSuDmPoTi8PM36jGy27Ee2WGLORWbWGQQnxW8PmNezQx8Bni0w3Rmk50Yz0+/tsD24FAev8v79zw7RJrkOZbbHMRdiAjHXpbAWUAH6y5cDK2MdUH39x9ZF/c5xjsrZB3p/XUzNvZ5sZJXkRN5++he9puAps3thyVLfO/j/d/r7bHEbnW3UYTjXwStZoc+Ol7dOinBnS28h3NjPi2yNvOWhIY3SjiylTJZmbay2ZGbVLCzZROgCVBhqACaCrPStQKhf0CGSDhXiihPoE7DMDrwGkK+zQvMBBKZdh0OiMNKjJHEXijruSQTY8xNM8sHdL9BOAZCeWUDx2KuuBOkNo/g0tgNVHUi98naUx/M9SlwKSzM6a3iVGbSWGYJHBU4muHlxfH6AXj9WHB5PVBeyL5CBaQ4VHmuYszeemiQMeg5AROYn7QTdgYw5oAr3HUJeo54xoN6KR60dLdVhpqC/tSS45qQGIuihQyIeqCktlglY6wGKDY7CXvuQfkVK0k4HiXAjAkw5TtllRRrBIR8Bg63E4YRHXw7BAM+KlArFA3Ua4ivmbGIbJq8F+GfJ06sZK2iZXNxd/nztTNus7zZReZ6F2xl+Gms8bCfPjvwbuRle89867QGd++5M5myupDNYyLskCdgHB/2dIb5BNbeJDwOEJHcoK1PSYAoR/awNyzTjcYOY7DLGxAOW5SwxZeGsL5oAFnlYOZb83uB6wVsud5inUYnUS2gCmEElUgHn80qEPN3+kQ0UrwXi9ISz3uPWefcyDglHAABE8tyEVT6Vp66hjYz2B6JLlGFVIEehfv6UanzpwUocWsefs4ZeiMY6bHtU4RjFYFKQYW6RqDic/8gI94wxo2ApVPkuxa2bDd3jJOOcy2NgtZI9gpBJy0FxTmevV9hw1D8ZJORmmXT7Fo4hq21giirc2KU7uw6WVVZHp3JP0cEfssvyNJZZECSz9DBQNA9stzOZ6o22aCQLCXkdLThtAMCeFvzyzX93JjMrO0HSzYFI4T27SRwByHAVIqSCaQC6wQuSZ7KsMuA6DDOsmLZrkUgLQBlT6ZONIiJAKWArEtzwWkD4gPFo0FIrJOZ6Ix1LbkGM4GMZHdzHmghE1f6o+wHBcfJsKbTSxC6TPkBB1Z5VpSh0f9dzLjDaa/dgjEqJeJki1K9gVIdooV/T+02LRBj841+doz6pNv6eYNap5VQXozWLMEF839w+FzW3JuZ/ImyeVWUo4XUgQB9AEbw7HqODBagcJQREzb2E/7AbtLDgEujlo8F8K5RjuXDCMyF75U6R1leLg5gcI6WVtGFyTMoIpHYIFpwnuErGY9jNthdXJVll9GlMu0m51Ym7RAJPz4nbiuFvkBuZcoEjVY+c7GcD0yWF62okSC0iPnMUmfJY30Fw7qEXic34tjT3oenqe8pEnGFGXXKi8K1wGqDHRfYx4+QDz8AH37Ey8sru1g7589Pf/wLuihuLx8gHz7Cf/gNhgM3d+oQaoH/8AF+3tCvX3D78hmffi5zjfXRcfaTZfYiqJcDUMWtd5aenlw77ELsUBscm+HwHsxzMQx1tDYwSmrxct9LFhB1swpLqYXAzegd/cYy1x6gmJvjaA0fXy/44cMLamHZXUYLybAko5eJGT6jUBOMPVoyvs5yfwjXlWw1kzN2zwiXJcEW4K7EHjcT+LnPO4KQErYF2dKAh2ISNv0FYDpq4eUm09ajUgKgbx/IAu/DbL4vKTGCQnkQV1ByhKxB0ei8OBKMpB+RjVW4vilPoJrklc61pIwRJGOk8HMS11DeEDKHGe4zpLN7LnUlBaZMKPRPb7h++oTrzz/hBwwctWJ8IZiF88putE6fwAQrtlA+q2ewR1Vlgk5p6zPRpVIiaXiJitKT96FJchrhpvHZWNgNMwvCRazV3D9EoMbrEDilTZQJkaSU0K+JbpjiGLGXlBKs/b/B13df1Zy0I7qk3P01/rU/IRcgywXT85bt54fPe3zn/rwvvOk64875yDBoDxiegCvPXjIBnu2z223M84WDxSCfIr3Z3XdKpRjC0UoHYazSUkN6HPE37jAU1OXvLbUx4l6fsYAmaeodS4iGTIPnsxgp2DZoAcNqTOBjjS43pbsyyukx53BvLL3tMfw1rywPncCOP+c6Pfvc/h3AnGPZyOB7j/G1fz9e37syTCwHaZVR8tyylRSsY+9zNhxGX6Ue/N23r7VMh9y+Mae/YwQ95iG9iDuAcRbaPrsYwWRBlBodH1uW3CWUg9hEGOxmqWPqWqy9lPfSx4CZ49pvOPtgBtjXGpthcmyKExCcY8brzFLkzCaplk2kMzao2EATgpWs6bcICoPRUUqMURzT1dEqHRq1AisOFZZPizEjPcDM70tZwrAaN5vlnaWwFfktnFmAm4cCqJVZqdRaSw2eu3LveQ/8jshCT+1AX6RskWAUhFZHEccYFCatQyDiMFMMKziq4KWRaXBpDUdraK3haAe0Hrg0ZuJbbdzwZUC1ETwoLaj0zCAOS+N3wphnYhVSBDxmwPV2xe12xXme6Cd1xhAUcj7rxaQqUfJFseqC4zioE3K5oB0XtMsLLi8veHm54AgdnVLptLFzauiN5BQO+ycRTGihY1vbAeSYhZ0UtygHF1BPJKxmrJnb7Qbtit4HaquolV29qtUQGyaQymCP9+faAw/JUjxPeY5YgulQzV3vV187QL6vjW98Al/bb7/vd991VfPanttjfwDRwj6m8AYQmCKd4LkDSs6vsIWQAIoRJX7ZTjwOkJ3kRNidrii8siZP6yUc/Ap2AeScFq1EkKTCtWGCZ1D+bt5fjs3uEAZQEXM9i67SWWYZUQSM814Qe6pvm0DuxrQJmWgwBFEt35oBBwqd7tANKpcCqKF+4Bxs3XG+XfHWf8HoJ8YZTS8CoAaYzRUgnOwIDuCAFGAISiZARXBpB7IMUACgNLR6wVGUwd4MQoBa6ceNEMfqIf5thiiPAnUiq+LD6wU2BtQs5LNoA1opWYERz3ixv1rjei+lwozHJ2jE8ksCm/S+WJoYu4JIsJAdPgYsfh4eHejSv4nnlF6WIDEFx8jPDN5T1cpkTMxjFcDUZrVE+o8As/ETHEqbk/FplGYzCYS7PTpStrxnKbR5RTHOjtGz1M1CByoAFjFAqYlWSkFVgiPWR4AjAdQEga5o2kmEdg/HJwFTQMKF9RyN8AtW6QJLIJc/IQCy8y6djREs45jQwT6cY7TFDV2U5a1VABXUxgsVFegwNFeU0iCuBKyGky0pHWNwsZQSoNXD6zxPXM8r76lUHv84IHAUJ0NwlAaYwwcZbYCjKdkRLK/teLu9odSK43Jwnc9OyQg7pGitolbF5XKZa/48Dec5otunoZ8DqsL3gP6kGRli/Tbwxa5QFQpvx7S43chILcMJPg8HwHVTJRoBjQ47B/rtyrLuQhCR4wJADaUBUpSaf2ax3wPt0LljsKGmoVQGseM0grJuwdw3qHP9DUupAdYBqZSIidhIocTz6HYmNko+9yx9JiDuziQpAFh9ffcM68cfMDrQb3ze/WAp/Mvv/ynKyyt+/N3vgQ+vkN/8iI6BIQOnFLgWaD2gDTh+oH90g6Jfb/jyxz/hrXe8nR1SKOHwWhxiAz/d3shuuxwoCL1ZG6ijI7V3pUZXQ9xwQ8cv8gbXYGdVRcEBMYKE5dYwxsDt7HADPl+/4MvtDb98+YRLbXg5Lnh5fcFxHCioHOfeJ0NTVfH64TUqgxzXtyvO2w3AFeadJcImkME4hjIchU0xHCjO3UVEYOO61iECFBUmZFYDA02yNTKZl+teNHR/I/FcQ/c1Xx4lu2t/k7nvZaWUG7tIe8TBwKqKyFfm+qafPKuFPABzn/vL7CCN8H4kWb99+twAOFfPE0OU/Ucd0HrCHMEoXxqx9Ti4JpOR7xGHIDop547hnmpSYbm5kdmNmmi5v0t87vW44Jfbn/CXf/mv8NPf/xv8/Jc/AddPuJxXqHeIOG1M7I0rseyAszRXRdD9fRLAjRU3AMe5tYZaG9zJVq+1wg04LgebZPXr9DNGJwD38YcPqEXx+fYLRjecZ0etBR8/fIi4peDtyw232wlV+lb1iGZY4duL+6yOKyZwK2T81orLhw9RSfS39/rrruqJ4zsBpRnYMUqdATk/+PxDCcjsv96OkWWK9HHCAZ/bbYI3/zYO/eL15NekimbAiQzstwUpzDRxK1qA1bq9zITMfz0Zs23ZTLBi/W69Z3/Ju1/79tNi33k41gjAYf0wF+827gl8zSPtIM9+tQkY5Xn9/We/+zWf4/tzPn/7/Tl2A7lreC3W01fuZ/v9u2N+AxRb13o/S5+9P4Gxddrn1+LxgPh4npzvAWB7Ngbvr2/9PNfLdLJjXmxON799Y+zDWc4ufHNnvDtTZGxiLlB0PAN3YJVRhRaLpRbf6h44wQvJ7M92/Du7ggnOZ7DNaRjMqSdTkdePyQCaa34H9iWHh8dRCVpxiVxUEQwotQbiJCm4Pzf8HCtZJzYFhq3ALDkm2c1xgq0Pd71Ase1nOFLjS6L0YgJj8SQKoxwgMlm10CmpGqWuYHfLqjKDUOr5kNE3v0JnbA1wPndBBu2+PQtqw1H3gbpwCIAsOqeNLHsbU9yeJfWrHE/iNKprDuX11Eo9sRTSz9+nRl3On7kW0wZsazBtuKrCAxTQrXV53BBBB8gM6qzT4ZjZst7nscag85gloJq2yBmIkuqucDWWzHoyn5JHumwC+QXLBn3rdZcsCNCIS/3+8/c24+GYnivn4Zj3q2+9dU1rrGW79vu1nUx3cLMx6xoS+GZO6sGWhA1xANmufl2FzPmfbMzUz4Nv9i4CFYS+D0qWtKWj25DllNDUTKETJ1lqeRcFSA7VtE/YvqZ1cxAAc5AhEGtUME0v9rlOQGDnTfucV/N+9rF7mMt8M9kr2RlKW+X5W4PFPHWAjnSgd/dl8+u+AAQoFFYlbKyALAWWujEaUVGCAq2xxIvt2TCTbPAJNk37FeieAxT+F2pGMkFoWU09x1ihMNIFw9YBEA8mF/WdCCR4+DaIZ+8xj3x2gfcQ/fV4UA7aJvF5t1j+6v54Y8+bY5bPJotD1rzLfZzzOk8c/3G5m8lPXw6kJt7mPsZp17xjgETbZ6LIpFs+zGRTkFUnQJa75FwN/adHh2G6G+mvpn8iqYu4+Zc5jzVtmMy/Ldu0zfP8jG9fMXrLv84Z5NEdmpupZMMBCBkNHqBuAuqxR1pot2WyQfQ5i8InMEidVKS/4oISNkcckyGRwXrN/SD2u9FP3nutcI0kYrDJEjRnkmeB9bwr2/YHny6ERHCtydaLYHaMwecXouJkbzgwbMq9mFEbUIBgsWA1LkodwBBVp04UDXCWQI75SGnoStEVKcRJtu0/H/qcB/f/zXkCZPlV2vu0DQTyYn7NaRf2dKTfwDVkT4pApDYMVIxO3We/RGfI3/4e+uED9J/8E+ByAV4/oN8+o59fIMMjockrHEIWfbcBPx0wx9ut4+08Z9OfUein3KKULAEfUUAtfIrsaByEhFKMAv3RwDIcNjLcVMJHoB6jxbPrPRqg9EEQoSiaHchGIQImgWTzbzT8DQXfP1SAnFsWTLaMh6JrrIZdyuQNcp4h94BHH9TnvH2yI815MfUUdXXkzpcl0zBsSq6CtAOee9JdHLz8onfPPt6RijDTk3L6x5ZUMpfYC9axeT82bYen75p+aXTQFY0GTRJJ7ag4MQtZJEnfZI3J3QjtZi7vJW1kGqUYi+IOv93w9tNPuH3+jH5e0fuJYh0VFhqhJRjd/FzKMgFxe/J8vNy5xj3B6azMsLCnYaSLFkAH+hZ3GJjgznJJug8hBeW4i/MchuE9dJNlsahzL4gytdRLhZDdKSU6mD6Rv/pbeH1/V0pgGXnX6eSnE8F9OCaApTc5Zwe/PTnu9B8wxy0WdG7nPvVIH/e6dHZMQMPxK0HF+tQKBFSSVp2uYCy4eTLZPkdBPUduPo5xxqIzQR8dIwMAvJ+wqcdwB1LMs+R1PbLCHryYu+uZ7sf23bf7kFl+aU9GX8LZ2g0hyxS4iSUQcAcczTN/09X76ovO9jJOItkN7q84hjBwzixKZsKfAV7Pfv/XnAfAFBvM6+exf/3zd0y8+wPff//Kub9+jm+f/A4XwFon+W1CEk8WFEs4hc7WBK2CsWQIxmQGTYjAYAPD4n5nect2DcyyhGZfCMkzAySk53rM2ZgPabxXuVh8Hh42KOri1VBVUIugFaBVtqi+tIKXo6Ec2UIcc0NNzRd3UOxwkCav6Kgy2AVSCtSNzIrCCykq9EG2Rh8scZRZClGjW1gVltJYBihSkaT5rK+eJWpTdDmEhOdY0OkpRVFbbGzWI3cfz0pIu1cRVCiGslPSDWBZRpQjtSo4DsGlVrRScWjDpRw4jgtK43fVwlIod2bQY1N0IU19nIOZegwGMUVhhMXIVDOfnaze3r6g3644b18w+ok+bpw34iHaG6WjKihV44v6XZfjBe244OX1A9rlguPlFa+vLzguzKYmY4wB4RaUYTnwLh6kNKFQf8w7QQbXfF9qOakBe1aROm/BbBzO0tAIxqqS2dJrBZyCzOKO7oDqCJtKZ7XCUVDnnJUAIYKYvuZ6rpWvOYaxHh/Lxh/BsV97xa76V9vweVkz8JX1Czz8OJ3DFbAiJBdcZIIa/ExE2XdrITeuWG+e4Dqd2dFXae48RjmoG9YOoFRYjaCyXuiYRVkIgTGCY9AoiRUKkrE7Wdg8R0SOYTFVJ/iWwPYS4c+CjwCsH55RPnMRQ4r4Tm93vkcAjfUG+jU5hnkNGU5KqZAS3QwHaGvebvC3K7QXoArUCuBt2j07OZc15klpLFE8LgeGAX0yqcgwEzjF8eE4T+76qhW1XXB8+IC3T19w62/B2g3WlDv62xvXVFmZ7DEGhtFOazVUDGo8Tac/AqVRolQQtCfDMULgWXWEDowgpTzSb5Icp8jY24gfAnT2DHREqJcUupYWQIoIuOdFySdtiE/dPokundo537TSsW+VzCMpLG0aY2SMCrdgxnr6WmT7MYguZD7F3lo0RPk79wedpbahuXYaWqmg0HEEME57Vdsr99vBUr7TAO/sWCjWUCEoOgA1pHh6lk55smVZO0dbGUmhuvlplA4Juzavb637BC3rxiRDMrZ9W94JJMGhSOA6PuHcTzxL61Thl2MuEYlxggvOW4eDrM2U9XVhV8ejNfRyv/6AeL41nYC8PtrThgpziqbbSR0plgzTThNAcwIfJ0uiXG9Aa0Bj0gaHAFiMMRHwOp180uvbDW9vN5y3gTEcv/nxB1RtAQgBJCMqjuMSZeLcc2leONPV2TG6NMpom3UUY9GhRkmmnTeM28lnLSDbvzVcPr7CjdqMUyhdHNYt7FeIssNnA5rUA06TLOoTdNRKQKS2Rt/HySLrZ7B0IpYQDRa9B0NIJHQUPZJPDoFG8A3crp3P2N4zYT5DMaSh/PhbaD3w8Xf/FPX1I17+u/8d+OWC/vqC29nx+csVn69v+HIdOH/5CyUdwLnydr3NOSNaoLViBOuSrMyCT7jBYWTFAjjSfgCRkDjQomufRKGsG+fJb/GR5ZbnCeuxV8Xm2VoDcOBje4Wb43o7McbAeTsxesdPP/+E4YbTO0tAW8Xr6yvgTp3W3nFeb9PHVlG0dqCqocBRhay2Wukr1AS3bEz/Mp4KKz9EQi7gIWjIVexkzs0yuizPUMqXpFRKnV3Cy+a/aMzZ3RwEt9rJFFuEjW2dbkm37UpmnHjUiqzkYkDqs0R7vlt5Qo8uqo6T9y2X+Rk3A/rAUNqS0Vl5NWpoYBcmX7kmTphVJvVHJn5sgtrwlazO66Qcm6KGpuiXSPS0avBbx/mnP+Pzf/0v8cf/53+B2z/8A+rtBlgniBsyb6m80nsPKSZDdvLN0m6901jia4yxgGYzdvHVijnxo1HMUQs6CvotbLgCrVwAPSBSo1EBkd6iZIFerzfGI7WGvqXhdl4B3HD8cEGpJUBRrnMJH9/GiTFORkA2cDvPqOL523t9NzA2y6fCK86gNQPX/TXRUqTv53e+7t17tiDAgVmOFGFhBOvrWAtswKLZZ7D/bIwTBmXkEIBAOuTrbRPwWbf1PljxuawXMMY6gXCGNgDlEfxK4CCDfc9AZr8Qv/u2vx6v5VlQ4zleIVhj4gub3N7jeT8zm/UsGNtCnxi7BPTmE/rqZ/Hu9/O9+zHzXp4AhV977SDe18oiH9+3X8vXzvUOqHwCshEh9zmRH++P/35+TTPzjfv7f2S+ret9cu531/iN630yiXYWg2/z7pvBtCOymwzUILlGPa4x5gUeykU3rSXaiygd1EI+QFnaAbm+NbLrWb6S8/Nu7YcPv9ZplC1BCLgk66hE6YAGaKS5Bnz7svSo6RhOXZ3FV3ncotcc2AcI8Xk6GgLAA6wiCLC0prgpJBc8OTJxObKOxXEPXCBKBL0Q5JqXnZxyj4zk9hyLOKrQUcrrL4IpeZrBigBTC4vgHoN/TA28UL/wZXMTpABCeBp00kaI666vzlKN0UMjyZBs9PkSbsbr/MGMmCy2Gl/r52SLbaN3fzzZfx/jnFlU9zhn2qPtWUrOrWSBgHoJGsG1x7yJjLyZklWQzoPQ1QMAGT2et8JCP6VMXcRlBx/3mTmrvgt55/XTPMtupqcBmbcmj3st13DO5+BrTNu0v9PvDrR80a+/YjfNTfXpW7b3xGDnzjK/x3Cn1g7cJgMqv/KloZtD0KsR+CqVbDBtAYiFeFBojhEMK3eMsYmq3tlxmb9nOcTSXMks8uZBzHu4Z9OkzUlwwfa3z7Hm6XzevISdncAP1nmBTGAAWgusFlZdB7Cg1SFeJnjYR0cqSFBDZXUGBpcno/MRxmeOu895u5+bmeUsu9eYG4sxNffpvHJ3wAdLdoIFMZPo7jMznUwzYLFBud+kLEHnnmSp8yqLrut57hzOTKnkfqLzcepQDmxWuRaWDU25wJifc4sAJmiWwA1Zh2EzNrAp7x/bdTxxDe72UK6r+KzIHHqJC9j9hBybTG6K67Q9tFWC4ZgAluvyW9Jh3W3a8qkwffwsi9sTfPMzua/M7yuRlmt1grnhMzARlvt8BOaJqOUrmWKzxFPyjubD5Tikjd5RtSjjgz8b6hVMr4GnTRFQJzPKGC1LPucz8mlXRaJrZcxLMw95GR5SdSUI4Zhi847BLpBRLijAZNl4MuktmuxIwRA+p6k/PM0lN0wXm8zsZCt7NPcaPc4DLDshBH0dXGfpQM04Lg27EmSW1HD1PV64XxfT7MXHoQIZ2zNLn9cTFMuFGZ7bINsv182cE3FeexI0e+pBvn6EtFf4xx9hrx/QX17hraHXitMMpwCnsyzz7ew4e0cP/+Xs2T1doIWAUoLNbmSymgRgN/25ZQdSe43d0ulRuTs7YIujjBJKQsGIGpMPOVmF1Idy1ABPzAgWiNGX6j10zPIa5CEpJqAkiArUmZQgZhVdJHMdY5X8c47m89H19yx7k+WPpCUhazeZ04Kpszlj15wX+azu/Y681pxim/mafgRtvMw1OpPxEnP94YCcalsS0PdvcRzHZEGTgRmdjef8S78v9zeu+UxoUlcXs/QdAUJBkjWW57q3NHex2rzmmO95PHeM84b+5z/h7c9/wvnTT8D1ihrVFBI2cyfYzEQrwguRvfrk2caCyTC1ZLGDZfeARKVDPpCImxTL/9eYk56lm0A2kbIxomoG01efz336xuAc00WymDYhQNoyxlcs9T/+67uBMYoX50ZvSK7onFuxUBGO3HTMI9AMK83f5f/i4d35DEqR56JxijwHMv+0fDWikg7R6IjwFebRfj10oO52mghofZ4rjcP+opEDupPSfAvNJOsbMLZHm7Ivvljjm+7B1B2Zb/Vtsd2/Hud9Utzj7rAbo7mJZRB4PxKYSBlw//OTVzKLJC5ianE8vcrtLBsg9fS1gUKPn/vWi+j3uNsksi3t4zknbR6Lofbsfb/2yg2aQ7q66T1e6j31OO8P8+f3IOn7a0gDSBafvfvb+szDybfxFCHFfHpyDxc6/ZuvPMQlbMogZYzsZpaC6UGbFqEhDyfBhuF6vS4jDgauqXVyvLzSga8HnUW9ggkbCjPXrWtF75llXRft8T3ntKRPHd0sqa9B1litGlpeipJ2nttCrA1mgiVAbSHSTZZE0tbN6PCOKHswQEygKaY8AH4475XOdQJgWeoEkPWVDmg3A7vPhWOiHvMzMufbI/awOQMGV0HXLP0ooa+0MSVLg8BRnC5YkwHowItGuY155K00dBksnHGLxIKEQ0Wo0ZX2jJphA8PZWp5SNQGIpd2Pa+6Dwse32y0ym18wbjeM80aBdB/TsV8+2T0NP7s51lpRKzXQWmvBEjtQW0PRxuzXw/yeThWWbUk7UUplxynPkqtwNGwL9mKvysCq1HAqi4SDkWLoA9av6D4wmlLUutDBRYky0Zg7ViIwqhT1Ll4gwSagU7M05h6Zs4/2cDlICWhta1oelrzcL+8H8zMZxBJv1rBVzyxj7i5zDW5/CahoO0/uqyti4jaTbfywTfL895r4j3sYQrgcRsF3jBPoJ3yc1CoK9mEpDVoPSLsA7QVeGlAPssJqdqUs09nmz2Vmy10KspPiukaZNtwBzjntLC+M7qkIPcIZKep9xDhBsWAdm59wp/OIdGoDKEjnmcraFMKdgIA/JLliCDXYqUUqgI6zAF4F5WgsPT6MmmtRFtx7ZyZcCy6XY661c7CxSP9CQJu6UI5spDjrYpT7y20M3Gzg5ja7pwk8bF3o95lHgkLBJiEO67fNo5PQQclSjQQmwhEPhl+CN8POyDQzG+5Rtu0iU/9yTvaZo4wR1ChBKgV6VF5XPWEjNdZwB5pYRJIknkUXPXd8uHAfm0yzKJfbZ7Xv8zZXT2y8E4+JdWzDpj/gDpy3M+7d5vsKKGTug41AVjDCcyfDV2p0Tt5KWS8gm89z0884MN4zxdDhoakTTGcAb29vAAQ1dGDSL2GXwaWP6R7SA8LvPhyjd1CzLwK4IgGIeYiKY5YljXxkxr27RLPHCRbCI7lCgMnN4R3UTdqXW+9QF6g3qL+PBYooWnRQp25TBH4ouMmB2/WGt8+fJ8hQojyXiR8PfTygHRXDqZl23k5cQ++K83TMOWvm1H9y7jfUeQNaqdBGZlitFV++fAnJAfpTtRyAnxgw9NuAjRsZHzHeELLZBwZ6j7hDHdHuErdrh3WL9SMYKIAr9fCggBaCqE6yvC1zB9mCbwciEbfFdNt4zzn8pEybcyyIA84Yy+Czw6AIn8F5ntDoXP5yeYWWgl5O+lhPniHaB7QPP+L4/X8Cef2It+MFVit1V8eAnY7eT5zouJrhNhy/vJ243q4Y7mSpbvFDcZ8JWYVAxglxRWsACpNiNFB5b4JSC45W0dpl6o3CnYz3fuIzTnjvGELwDCIBfDlcA1gqBYgSeDdDOSuqG17dcfaOt7c3XG83qCo+fvyIGuXred0+PPakgloqWmVX9oJG7baM1MJ3teFwDwZXaeFnkXnlZfOhwN0uiWEeWsAjfPASLOx2uYBP9IyHHUQVK0EMWxUvlKgI+yPJTow5FmulZImvhB8XJdSZELC0XUi5k+2C89jzv3PJBVNOMKTDvQJ64VqZsRpLnCXkL2yUAGupZ6ogwQQioUvY4dLZuTfsYGqH5XXckyjWNZn4lA+4/vJn/P3/5f+EX/7rf4H+//lXKNdf8BEBEEvq3HqcIxhgThJA2RLIgNyrMmz3f17ZjIQl1SdUx9SCVFRoAGTuRrtbFbWyw7wBuN3eYNbRzxOAox0NcEO/Ua+tVcXRLmj1Bb3z+s7bDXa7ohsAUZR2sKT8qBi9Y5wn41MAog2lPMds/rFf319KGQjhQkZkGoT0hTNAmo5PgmLhKMv6C/Kd+yckHMMV7/j0JPalO53n7TB5eY+vlRHDPLBvk3Z9dgFZ8YlfAW62AGxDkLJd7R6gPI7jHuDcBQr+7B4yW3UX5nAcNpAA8/Gs9/8a0JSb1931PJxjZ1w9A8V8/759/n6ksBmO/fx+9/3X2VzP7+ddwPgQLO/v+55x+dp7FtCVz/fbx8kP3YE8X7muNXZyV6aHPOW717N58eQjz8Cxrx1T3r1rJw4xI4i5D841SgfI2XUFOc48HoXPQ29DNbQ86GTv3cTwMBfuryJPavOcfAZOKr8KalHUyi6YtRakNtrOVMx7zLr3oiU2KkRji1jT7pORwMCJXe88HMTMqKcxzDhMjY4XNyx6UrMja5Y9pr7ZipAIyIXWiSqPn1pnCcQKQMYV0t74/THUphOgTsaYK2AFUxy8SJDbp0OboG8CQytTxpMysJFKVwshPO6TVhEgA2QGWSnC23ufItEju+l5Oj6JT2yadLpYb/zdak6QYJnogmF82xsep7BkEIg8FxljGs92OWgyj8MusfG31EaZ16kBIsoMYCyA0dHZcMJGJSsx2pkbDBBmxLQTOCk1ADFL0DSu+RuA/aTlf2Uv8ofPz/Xj2z68j8/jKWbwubb2d/biYW3uazQqizE3oDyn5DqRh5MK9oSM5+8Qe/Cci4iALNgbHvV1gYhMWDDmhtbK7rWlwctBYGw2jAjGWLLCEogOoWwCYhHkY79emQ4unfh1P7PTl+oE16YvoLr8pbAPwTMPcHUDxngTmNl7ADPx6HTal7ez/CQAyA7RIrwlLwptlXpjtWDW9OXaUpYqY2rBLKZvBr5p9/K4+88JZLsDZ+8RZJVpZy0YIakBtj9yFY6LW4e5cz9A+kIExiQSr4++yD59VkY/iG0OlnhlZ/IoceX6jsQrMKU+NLpfSn5Nm7+f425L2vZLmU8h5+hiE8mcydPTjfuZsykBMACTEeHLL9mmXcw5ftbM4OcZGkQFNsbdgk0pCcCnrbRsXDBiP0u9Nh9Y4Na6L4EguwpTVcBxnn0G4ntycWdxSezDa5mvRINk8mGWXS4Hd9qttBOxVhSE0OE8Tgr1rzhiDjJ1x5IJnuJqAtqJJ0lyizJsAJGo8WAdOjoUw1haO0uUNPyYfD5llY+6RZOJeLrLN0TM45gpluwP6sN5wdTI3H1IgoplkzbZ57vP5z1lQ1rByP1Xcl/mvBct0YA1mB8x4L0nO4vnSGb33GMAdMkpuNk4MEkomveVkdwCxpLx5r5YcxNnFjDB5oBHXbcZy51HlP9K+NTJ9Gdi4P0z1BDtPn73G+iHH3C6TgaPO8tgMToUhlKESbXLASiy3xk7c8YNF7C7LTv4ygSHWVm/GFouPuO9ZDQaqFM2JV2ss2wNCkiFFGEX2CYss4bPdedRJovwJ2vuIW4wDyBJVsJsjIGuSl8xDL740qktWqABJtEfjQTWnKIJqibzKf03Wb5I+ka+/+yx/jB3qOWTcl+mvpcuQ4fF/t7nyvyanevyLblu6PvdXxN9AnY8jWTBvresJQhs8fSce3OegmNrK5msHol2iyTmGBDptAlisU9jsrxW9cvuM63f0XCHfZj+2QYOV4e6YVzfcP7yMz7/8Q84f/oL9LzCzxswOtw6iPrHPWybX66RfD5py9yfdG+dM0PWPmNJG5RIsgjLR8WDPR6AcUmJJc4TVZnHzJngBoyTs8zgmNptFmXDSRg2C3bkoPTFsMn09v9/YIx97cVnFIVTfvfL+SONpH91EPaPJeN7n+/vXncORK6FRwd8O/62ycyZNRcTjXA+8gQxLKfW14CHcIILyqSyGYz6HNt78t5Et011B6Pi7ytMenbn670Lntr+Nkn0caSHj9+BDb6GiaVau9O0WFZfvWdgu5Z1xft3AHcaMu/uaAfQvgdcurv2e7AuN6X3wN567+O4/xpj7PE9Kx5amf08/v0x19/uLwTTiZ2G9dk1zEBqA5Z+bUjynp8db55T7jei/S0Pn5PtaXk47TBQODIeqYZHHZgPhg8IDMPPCNJSfJZMnVIb6hFZqqDxi9wAYGbSngVE201itaPPNUOn4KjAUQWXS8GlFrxcKlpj5kOJMmFZongUKbhbK9wozKougJAe4ebAoLD0uJ0Yw9gaezioCOsQJcUcsQdIgIO7AH/k9OIWGBgLnM3IwvEQC3q9RWkTlACWJKNZZrWJO9ldM1jdAg2ME9RI4wU0NYJrB+OEce4mMkCsdIyHhV7TiOs2ZAdKrTU0DDj3O6jJ5KnHRBlj2kw3ZmvPK87bifP6hXon40Rmu4AyA61seT+bAGQJpRak6HC2fVeJtttbydTcYLfg4p3cQqy1km3YQtTb/MzlhuzyM522+L0mMzIaGfQogxm982sAZy2AD7IqSszLmWSm4+UnO1lpFTgaENpQtAPr2u+nvD/9d9q8VVJxX+q0gOA13++Pk+fNOfXeZn7tvM+uayTYuW2p3GLTey5YZYRzl40rTI/gnv22KYgHkzOYYuMK2A2wkwCvsvuZ1opSD5T2AqmvQHsNxliI7pcjHLdVnjEDgxm0M8CavgTiHtKAZIYgQQJN7ZEKulEGYEzG2OzdG4Brdvwbo9Ph9rG5IeRrInSlFCPKurNj9WbBPOaqB9NIua60AGiK9uEFDoder8D1nLpTLmT+FC9T0BzADGpHDPcY7GxW46kMYxdGLUKmWWEy4XreICpoxxF6gZhgTC2VT9ezyUqWuCtuNzIvL61CRHE7bTKTIQLVNb8WWDSdNdB2sUKAZP1gO7U69xsRwaz9To1AgAB/KwTGFFHOT8bI3B8t57lMp99zTgh9vOxwCY/GJjknzN+tg/3ngtyPqHm4RW9Ixhi7hPOXGQj13nGOjluc56iNTBbRYOHcJnDTWsVxuZA1Zga59rmXmQ30ccaxbUa5s0QGBW4LtHh7u05mQq11isnrfC6c2wBmabptJc60FdlZm2Ps8Gkziq6AMuURigDVgFXqSRBUo0wQGmCuewCciISVQWKuYpzwnlTH9RrXjn47MQGmsC/mghOsRnBxSGVn5KKZAOU9lCM6UXt2qo7N3xc4mHu1YPmlBJhWR9V2cCzhmBUPpZTQn1prMv2vlexwsvIBlPIaA8ZkgJYGD00lbQ4UC9ZNSqg6xvVkx+da0PtJ3c+TQEDGH+5ky7TWUEtBaxcAHad1lLLZInec5y3Ag1VKmuu2lCxbpZ94jlhTlg0GqA1MXSeuk6KOVoFx0OzXJ932yuUVP/7+P8LlP/1vQ378EZ9++QL0Dr9dqac6zpjJhpejovorUAXnGGSuRmmXuxMohEOMW3fZ9jaNZELGcGNLIEohCHlah49zdo1kwwOgWUGTClTA1NDLwFVP3M6TbPox0KO7LQKQKCX2ED8hUjBK8taZjGMzCIrCl4wlBcgESmnsCulRyTRiTLndcU9i59QS6z1ANBGU0gDxTbMzy32XfxncpGAyRbmyOxMdM+zJSrJ9nxVg3knYDKS/j/DPwKMLfWBJ44B4jxMUU2S8ZTOR8iyOWsAdz+fhpA8XnDhZPitgwsij26MDVq689/4Cg0BHZzLMCiRi7ExKpV95H8+tOZ+36h5JJKOOLmzg7U9/xOe//zv89C/+OfCnP6G+/QK/fYGdV5jd4D6Ayn26HA3ZdTPTYgAB/ZHPWt8L2C9SQOhlusHHqrix8wZ34NpP1Kp4acdMUtemkEYtVkqIsaN7RD5wUYzhuNrJJxs6d0UVZ38DE5fxqG0Ag0l67wPWB6x32ovW4fX98/tbeH03MHYHeswfJDR5iCXee+Ey/7ucA5nZizm/fMXtuZDvzyjr560bTX4wUdVkHDy+EoX2menAnLwmFPpEBFSxhNDHgAqYDY7zrvuPgDaubUevRVjSkIYIiUhvC8edTt1k+s8jyRofYF7v+1dmk2YoscKKWKi7TtsMljajL/vV+3tgaQU/sp4d0kg9XM1XAqbHq/8aAPZVMGR77YyIWar2cO5vAWOPDQb+2tfMBj8AY3tAHneTn9iuxdcc2U69X0vqb/DZ7s8pv68t5Vuvu/HA/dp7v35lX2x3n0OGrBLzEtuzZzwwwSCZn+GMZvmizvbNtbJNMNkBzFr2s6OfIxwjOqi5/vNucy0IQN0cF/hY95Nbe1GZjLFSkxEQotuqMEmRTp0OvUb2b5a6hPBwdvuazzM1jVJz5DH4l9RGUORz3h3E9bzzF7Yo6kGqkBxHeLDJ8hqFAJnKpE63GnOwMqAzRCmgB7ts2iXeI+CQIjABCiLjHV0e2ZY8WFnzKQMp5s+ywMrfe7ZCEYhXJNsG0Dkv3FfZKTe/cwJIWaqUGfeVkdcAuxar8OmXbp0o78DO93ZlBtObneD+ENSCQHMlNWrc5zOAD5jYBKbFuT+UoPsvsGLMsWLJWZk6fIiseoIY1A2hg2hjYKiizKxluBq/UtK+v75mbx//jrgn7l/375mZ2af7yxyymMdr78xXZl3zWHPvxspobkOff4lDrN1n8W8k5lCun1hEwRBzG0C/wXuW5BpBrCyNqwe0vULqC7Rc4OUgS6xUUHS/8fplZc2Rq2U6shka7jveV/bfuXBjjuVY5vFDp2cfh7QN22Hmt8WGCYtnmQSwdSkqTLRr2BxV/i4dchWgFNSXF9gw1MvB9SgK8zMAIgsGCx9SD/CIVeTMbI/zpIaIRqY4WDgSjE2tZC2MgegaW4DTp/YbwOyzOzuumVFnSSKQYoDnSOZC9Htdth4rCTi1JKeXnfst7WKtJZKR1KxUXWXJCawkcDMTEYKpIUX9wzHHWbdnn0FFJc00rsmnvTX3OwZrXpiornJ/p04R8vhFYs7onDvT1ggmQIJ5rVwr5oB0RALDYLo66zLG3DzJ+KxFswNx7q8WDGLJ8EY3NgE4pwRkoXgAOcfxynEuR9jhBqBjeIyhG3zD93Kcp83JY8eaHzO4p/xB6oyS0agootDRWc6XJe62fCyNRIoNh2kkB1TYXRCsq52rWbbnMp9PzKCHUCX9r1rY2KEogY8eqvjJ7hrxHLNrotZGUNWEcykDQqyye2BajNVPJLRM3SrXcgxgqSWmC+dzCcq3ABPUSYZusvX2fZEAsEJahbptrGQuJC3sUDqlXyzmb6wnARteUHcwbKfwGZmTUZUxFuUIdO03Ek9akv2VDFzaj1rbZJXHpA1AKBKoKjAfGANkl1C74t0jfPv8GV9++QXj8ydIq+jjhLkRLIKT2e/hGwkgVXFYod8V6y/jQS0+11EyFTPRnvvZ9EqnHScoa8G0489MYOSc941diQCyWtoGVVgw6lnCumzaiOYdBKCEyUnIYr2aszFFygHJcoTohgZDMfxwza0O7JIuxYEyZyNzVwH8IQBxGMcgFYAz3sqYlmtBp+6nhyaa+yDLyTUUC8LW5QrYAwhY+I9yv4/yYURObQGoy/9YN+vha3isX0gyceOw83ueA2FLB8TC93AL/4L3YiG+b4PNXtggR2MeGpIJOt28zW+W6UPEzEkD40FQF6CME+PtC376l/8Cn//1v8b49BfI2yc0PzHsjOR22OuITWRkfGRhA8scF8QzePYSRMJDCFRScsDmWHMfdLLlTO7GbVgHuuF2e2Pn6dAEk4ijc4/hGioRb3Fu1+i46ikRUkpU9Si7hI8BFzbA6eeJMZ5f/z/267uBMUNSguMVkz6zrDOAnn+PbxE8CzieGsfKmarhgN8DYntYz5/Twfbt1xIZJ9mMzuNLZqC7GTh6VhAVmGaJBIPHEdmaaeiVjmMuvKcgx3RMGODlBrg7DBlAhFlAIq/5N5nZYkzQxB8G8zl4xYWa2b/0+yWD1u290+3bHANLcdCvgEu7B7+5jcEQ/HaQ9uz1NSbEr70mODXLNriB3Qm+PwBV6SjvWmT737/rvPzA9plth3x3D5s1RMyLdKi/cXyR1SL73d9lu15f7/Htv3kNk8G2ff7dMb916+53a1PCk7y/d25KGRwssIG7hRbQGLaGdhyo7SCbJpwoiop2nGcPttJyIBWpdcQbVwn7ImEz8rl62BsJXTFVaosVnd3CUmjb40sCKCMDCHMjNLc5p5IhZLIF7VF+MW9RdGlyeG6IiMBeokNuzpt8AjYDqAxG9icpQIBiOsGxBMRqsO8mMKagZhDo/FlQk7ccIOAOFW7kBYAXYct2rZB6QFqD1HoXSCrknu2gGi3KNYImOj3wlO+P7x7zPwWEB7teWe8Y/YbRz3Aw1hgT4F6dddhlp2Bpi6Xgfoju1zIZC/n5nK/7S5Vt2BNEyHnEb1mu5jMInHuCp4Ax9d/mM8mSiUkTpw4FJjBESjqUGV3RpKojolljOWu8n2UjilGZYRfNebB0E++X49ftq4XT9rXl7HkdWEF2vniub7fJvj/lfWn52ieWA5jBvfr7+1hrIcAHf/fX3ZIhs8KwThaIdWpTnTf44JpFMGakHtB6gdYXaH2B1BegXCBaQSF+lrXwQlciDNORnU97Ra6+rgsKYKx7Th/dt5veBZGRLJhYE8ufuX+9e27TVix27PxcXm/JeqAc7A0YAyC1QF5e4GboX97QbwNdbrEuO8twHMzguqOHbhPBKyYprHdgWAAVgiEZVEfSoQp8CMQcrVW01nCOKzVQwHleSlv6TYOJwCJZWREJqqDEUg8L0wdj2VUEAgjfUe48Sz4Wpf0YMVYJok97PLuAxrj6eg5uHuXeg6UrwQbw1MFD+mOC7NeA2KHHW59MVdhaF+mDOkB9SpHN3ixwMQNLj8BvrR+et9YExlYVwBhM7vTOUq1Wa4gfrz2EMdLyiczIxpnMyzDusyRyFhYozMK+T62cCi+OcvnIPaSkfa6c1sLxm8zlCZZsdkI1gtfF/BjBSh4YUdYbLNsABEup7KzYRwBjRuaLBgAU+qZe2PkYAWg5goFpa8y+liRfjXaSPRE7vSICvIosNe3hHxzlgIpEKRw7NqqS4aVGtjcZZ8G2Ae3EXnxhaQeSPWoCGPfWvDaNZ8+8i0NQyEIEQTOGLclWZKC6M/ly/ulxf+8ZFbFJA6L5BShlGPO8ZGmnRac9KQsYc4ImaTuXL2537HWRuXJ4LmSpLMg8N4I/k0k4r1+pTWfhE1r4ZU/0h94+f8annxvOT79AWsXpXClHJD5zrIdRD9iK4NKiky0vNCdDTj3OK0lgMPbyGbBHgnZuW0s24uw9WGL8S21cVBaJEsakSSTnfC+1TqkJAmsBnsMn+0xyLUTTnlsfJFM4Kwx4wIf5LSsx5+6oLctCVzTtxeGaiZ3l51tUPtCUBrgWQJ8GUKxFMZG2sD1ubPSQ+EumT7UsYJTm1xA9VPncPXyX8EESRIPIBFRy9DNWNo8EWvxb5vfdr4lb0nm4u/kKCMxSOD46y1qMvxi8F2ru9U4bnaXZwlngKU0wgVPMOT85dRvWkB/WSEKUfmJ8/oQ//fP/Cm9//2/Qf/4z6vUN4ifETvi4zXuxsH90KZcPl/bbbLuWJ4lVEbD5VybtE/PYx2MmH2X6H+5ZYu14u37B6B0VsbY8AUVELGooTcl01ZQLKdS3C5kKSFSCaAGKAaVMULifHU8F0v4GXn8FY4zGvmAbRwAK0rmDAMEJuwExDPp2X9PnmqQ5feK0xxk3l/VdsM/Yw2dJyrdee2bO9/em0ZYMX4OeueFrZg7IgEmyyvI+06mOazKHVMRqvGcn7QynFEUF8BDkrTu9czDuXr4Gc+oY5JgtMVQNHZBc/3luLiIF6/dDZwD2lXNtpvfJn5MBsAMy3/Pan9Vf+9ndsdtBvAmOPsyjfx8vxpaBjmsYmSydtVUycO+8f/vcGfil80AQSCZ4Z7Gpf8eV3Z1/fsfOIro/0NcOuzIBCQrFc5HIFoJlUwz2Ir8fwTfBgRDejRI7AzVnzh7ODrjhvr1dcQaF3oI6mWU2a5OJw8eas7AZPp2v3LADCM5ulLpt4vkVZU8+gxGZmTrPeHaEXTe2uVYovCvgilY5htaNpccAEMK7e9lpjpvMaGfjEghizBCBwgL4s2tYSUq9LDYc2WU+yypriQC1sQuMQWHKMkhuzZ6nYUYYmCLGABk0qDWAsQYtlYBhgI8TWJPM5raoSKKTLlCoF5hzLM2Fci7udHi7UQB4GMTGBNo0bFM68TvIVUqB1oJSGWTX2tDqgeOg4P5xvOA4LhQqbgedy8kGRNi0xb5QkQBTFwOQm0g4QCE0QkF3OpqZ/WNFZTh9IKPGMliYQTUWey6cBTeW4WAoy01yHW52SWYQF0K8AHfOaZfvbdi3QLG1vy5ncQb9e3IjtQrl/R6b3x+/9t8/ni9/zm5hGZvfmb7NEb+/aKRzsB2Lf/BY2wwyBmxE9jS/QnTdUuxWC6BRFnJ8gNQLpH0EygHXA6LhqGkA8punvFgA987rqsF9/J5M0Oy8mpoyiyHl4Tc8ivquL0xcZgKygvn3fe8QAQFoJKiQnj6dTLG41iiHkci8izHogQ0UM7TXV+A2gLcbbl80cdrYIwJA6bMFA+3GYPMOSGaQI9gSh0lmrIHibHIiPqLKlc02fJ8MEVT5HMPM6HM9jqjkK/WYycCMu2x06jfF/lIi0Mx5l10wNaM+wyzxsSxV7dlVLgbfjWVcdgNAEI0d6MqckyzVwSzNm+bUMO2HCAJ0oVGeoMTd+kofmeMw2eAIQFwU7oOC1pYgStiABOEG6dEiguNouBwvswzrcrmE78BXiXFmsnKgnzec5w1n7zj0CPZ0zPSSFmNM7HYSA4UlvUXrnIfuFs9WA2MTCFg+nmWOMF8sFsxHMpdVEXZxHGewHSJRkkkvqEJKoRD5OTDUGSDD4U7fQmub5mOJsvNOirAzqNV4LkVDY+/+pe2AdgJfWT4rlo0ESvjUTH5MpvjGZ0zZB3aP5Pq0YbDbwNmvMDshNf3isI17MBqXJ2IIPQqK0s/ESafGZqWP7nASa3z5OJeXA+bAGZakCB/e7XadY6+V7M4J5EcHuuJpv5l8K6Ug2c8pUVBqXi/HmWV/A+foAARjLB98jJzPuX9wfLoZ1OiT+ODYtTaAAmgNwNwMVQWOMnW9zEcwHceMxx5fVdmU5LUojtbQDpa9+TBYP1miOOLZwqHqIc0gcw9KprYnG1Q4rx2IPZ9C4xpATYl5pmBJpcZ+UMNuFNB/J4MV+DkkKTTY5lXKrBQYNzJyr58/Y/QTt+sbweJxoumBlyLoZpOgMdxZ7prjrM4kZyCvTBADtx4VG2YoIrCDVE6FY8Bx+oAPgj2ZcuEcdkjnsxLjfMxmBPsam4tabNpyV/rIEs6jCqGxetSQwAg/dbCs2cIn5GEFs8wPguz4CCxCiEesZS7znPx9yB7MZjqx5mI/Zd6MgK6KzrFD2uFguFnsQbnWoJ3P+GTDDIkmBaIVBmp/Wbe5rc8tPA3THSi21loVQMzw9q//DT7/4R/w6b/85zj/8ifI2yfgdkW3N0AHSqNPDSCaAQHn2eOayeQsRSfjWoNQUZ6UUqaeGDU9B6tkBJQaQJIbkikajUFm98gSvy+AG0qtWxkrEKpi4RN1mAv67co9rA7GEskGN8YpiDikHY2l9L2j+3qmf2uv72eMBUqaIoS8I040ZgZy+49J6AwSk3KZTjSAGYAj37u9tml151z79kO6m1MY/P4d96/5hgd3fb+GbcnlR+anEsxSTIogs5tPApY8XQaTDwslQbF9M+H5ZSu92CfLfUAyfzcX4n6bO3OP15dIcwZf/IhPY0rDk479w/O4H5J1HuTCXef9dylRfAy6fu39+dq1xYAtE/o4n0Tu3vfseL/OYkvG47SCy3hvAezTMZA1Zuv4MefCmOZfs+RzBUo83115FJ7P9B0Uy4Air32/18cP3wXg4YBNz257PhZz1JBAQjApw7lPSzC/POZ7HxCxmYm7Xm/c9IMplmo85eH5TfOS9zx/9snwWk4n5r+T0isbKIbMfMoSagUcieZP4fd4q0LQq8A9M5mColTyk7zvfVzT4ZrlecmwyvHcv3jPEzyTAKGStSapNrTWqYQQvxaWn9QoCTAQ56FMYrBBpnsQZ5tM0gLUAqmVndRKCRbdCuzuSjGV5TQLMGXQJF7YvMAWyGPms7ubD5sshbT/2Vo6gbC9/EOiBCp/X4MpVmuNbkurHDdZZNnpSR7mtoggO4De/W6uy20N5H3Zts9Ei81cbsMsgDHuX5PNi2SfCeZyM59lmL5f1w46xdzz+I9ZBu7joQwMX7VZd8mEaQzW3Lpj/i4j9c6+53u+Bxib5wawmEyyfMH5krt1mx/KjniyO0LT7mzXbHvpMkWUEYwxD6ZRRvhSCqQ24HiFlAukvcClAdrIFJPFFJui+TTGyPKhebF3oNi+Z/u6h/ADLDV1siQIvkTwN2BAHp4JjyGYsKoAmQ/ffYm0b/DQqhMCgS7B+MxFj2DMQQFPdq3Dm0B7Q71cYO0Kq5V2L7ebmC9T2xGCpOmKZ6JR4/rWXPZMfwqHthYBdUsIZNnoMddpVAXO0qV9GuaHBQvkKm2egc67A1FeOQMQzT1Swv0JWyQM4vYVeceWAlBnIwAHfMDsjHLsspWayDpX7Ftcn8CaOgGMYVunmqyM976HZFbgbo3wJPSFGaClYHl+vmQEDZ/rq9aCVi9QJWustegmF+CdSpTRhei8gWCW9Q5cLsFUI+hWSh47bIixi6VEYCsRfKkICgqBkZOMaerRxl4S62QyR7HfYy6t3KeDQVJYZuoT8M35nV8KU3ZFQwTVpGCDYLgjyuw2+wfevydgAFBc/RljrJS4htir73z0xQSiGPfW4CPvKHzoZVqZxGRJ0AmzHtpvEjkJmWVU+Xznrcf8cGDaD7MR+7Lw+ualretoR5QkngF2gZ2u++ichypkYpcSZXlhmwIoyuYaggheQ6NK4nlpMl6R7BECVeaOPtjAJ+frSpDsdjMSB2EDMEu3yYrWsmIOjsNi25pRRymrHp75uZTBMBwieCkFennBEMXbLdg2WsIfzbXN7qLqK06ZDF8Euwwhb+Ng6bk4pBEU8c1Xc2Amm1biGWhaUYSNnzocX/waY8kuqK0UMv+hsNsN1juKGPpNIX7ChmO4wFuFa6EW2Xni1mNPHBZgLBmBUxM1rkFV0TtByuqOqorBtuKABLiWiVKEzwifjLlkElMxljtU+tR5r/t+jRiv1NiNMrAopeTexE7RrGzgmk27kHvl2gvoG5VYJ7J2HV+Msd2YepT3JjVsAmLwtWVPEXzMuZl7Gve/0CzDmFPXjQQY6wSB9TypB1sE7inrYCvh+H55Rqyy2R7nfNXRcf3Tn/H293/A7e//AePTT2i3N/g4MewGleiCnn51VNh4T0YhgMLkkclabdyGNibPPG2w9CKxoVWDgJBJZE6P3G4sqhnEhBIqkjOBz1IEGGc2QsnRdjDBojg7tZhbkQnYkV1L7T7GAIwpCMhT/vQe5fnbeX0/MJbUPWydY7BN9s2hSD0eOmK+ocRYCyyyq8+HZS1C2Y6fneMovrrqcHOplZ27nEfy7JgS+QfVOSN8ABBhdyNhIYDDpzCmhMNuG8qeOjlc9CC9eDgsWGVmWOfzFWS4h3hzXC/Lth4E+VNgFMwu5u8xfxeb6fxdZH60hv5CZgmyY1NoeoT2jwAEDZCTF3D05w98Bg7P/yS+xRPfeD1jhLHV+AqIVlelX3n5+sxeQrlvdI+vndX1b/3yNcv4j6VZ9vjawVCBwKLteq6BtUHE84kykK+eegfF7qLQrz+gxfLBN9bY/bEX+y4zQPruvUvrgMGmptcfX+YEE3rvcBvoJ533GfS645wZl9CYCvbQPgbpWPV81nsnrRiDFCF9uTS8HBWvr6+4HBUfPr6g1IJ2HMxC12CPiM5a+eylUmuFF4NIR1Fnd7kCtmbyiq6OcVOoOPop4fax7E5jE+f/IjCKBcFEpM8S8kXjioBRDIoaNflllhKmwyzKz6XAKUG2RZ1O68vHJHBnEDPBVgfUyNIzMUy+k4S9Up1sPNpWZsnZplqn3QO2tSWNLeKtAKa4RWBhxiyv9fhOkRAkGMNNkFoEq0ySP+8llFlKU1tDaw2tHWgHv47jIJuskeW2Ik1/WIfMqnsyBPW+LUmCuOlsYoJ4EWDumUhEptPGKsuQhMMy2hGMzgBXBzsZDTNAC8VdZTHXtG5gYFz/yGYKMed39skjY+xpAsIxnclcN+n08Re7x7YCyX0tz4RKMFD2ID/tx934Ye3LT7Czu0tbJtPBrGw4xNMW7vqWsWfmHOoBio0OCdCFDEcnw+S4QGpDefkBWg6gfgDdmQCRglVE+xdMsztbuIK53J+/dS8GBCg2qGlkAxolJ8lmRc5FAVka8/7iKJ6AGFd3PCSks57AdClt/V0kumtWMuBMApvMmUjWlGfJhQjn9eWC0Rp6+AQU3y/RsbYwaRG0HhGWl3uT0NpzwFm2Zz5CSs/JBvQMqoHzSzTZuN1gbqitQlAwjEBIa+1uvro7itYoIQrGSbJ8QlyYeeYBwCCsz0GJ7pHpw7F8fMDHdQLOaGwSMmJdq5P5f1SWa/pwwMhwg5IpOwHO8GvFnHubyTK1AY5Bg4GCxRrLREbeG5M/CaAl0IQI4Dx8S0WrBd4RZfyIeI+AaGsNcJ8t7Sk1YjjPTeR7EGToITDPJhABeESi4eOHC0ReIcp1Yc6SUfM+fRn6w2TbzWSOgOvFgdsJnOeJX375wus+ClqrBOraAbPCZ0RnGWl7DIKRVlIFpTVUZaMbK50lfCootU02d65VKxVWaS9FAO1XXlNrsLPjPM/ZKKbUhqKFyRM4TmdjAVdqKj2+BkANUXC+iwdjzBx2kmn39vaF5UBV8Xq5sISxZHMJHtcDdLi+nbDbCe8d2XW5FTLWu3nYnIrFlgxmlipEjEs41qPD0K3Dwb2mn7GuQr+qe4capRVUBK+tTkDRzXCOc3blfXlpKLWSYdgHLAT2ezckoI5g23snW8lzztYaPqAjS6EIzhLY4RyJuMtzD8iNBZEoC3FzENSFANf+OdaFTPOXQf0OnJPJFrZN34enXz79jD/LFT/8/Asurz/g5cNvMUrFl2YYAtjLK3QYWjW4dDh6HHUZc01Zj/CRhmN181V27c3ySItkTgJnY6SdNxSPJGayc/pAdcM/EYKvCkEdjnoONgc4O778+S8YX97Q//RHjPMGvb2hAHgV4PZy4O3jK47WcDkukNLgUPzl519wu5349Pkzeu/o50kgRckmLdpwvQ1qufbQx+70LWsrAf6FT18Uw9hxkO6qocpAkSg5jYoLZT0C4Gw65YO2OHcqE4lqxJrk5ej0W6ByoGgLKQ6HjB6aerH/b3FLMvUyIe8JQk7geyUjslwvu8rPMkGEX+cj7LZjNrtIJqxyHkvJZi98hkAwlQWJ1GDc3gIoKlxTNaRJEOXasedPnC2rtx7IMkkmuv7yC8bnz/j7/9d/gS9/93eov3xCuV6ho2OMG679DS/1glZrlFgTnII7xG7IEqUZ9Q/DGbbQzGDHM9yDT2pYx9lv1HnWbBLEpD9jAoE59cSKV0AqHAM+BEd7AeoFiMTX9csX1Frxm998YJw3BiCGYTeU6iiNbEFqhyrGMHw5r6wW6SeO2nDUynmXDYD+HcLy/yZf319KOYM8TET/3i9OhyocwQjQ7m78LhMQn5Ztqfj661wX7wCAlcXM99HBXgb28botAwEBJ9mk4NvStsgPSASD+ffpxc8/R1AQPynd7v2+fQ1FLFKZY7bFcNvR4h62e887XW9++Pz2ykxfmp356endPXt9B6q1X+pXP/WNmZ2GbQZk26+ZNg2j+D4QBO6BoLu5FwEugQS5e2+O837fkzmH3TDz+3pb/vBwh++O8zgft2t9jBTl/UYwz+XhCMhibqy/3q2Q/VP7oRnwvLuUh/OF97LKr+aFPT3uPifn3/L6tvV7t7Tj2kPLMUD0LLNLoCRWrnMzFGyggeoduJkMC6RmyragEjggTV2CXRTleaFNVQtL89i2vADRRZHHZsBK4e7IWM1OSXHHUlDPAtSBUqlPV0IMMUtPZmJ/ul0RBHkAWvkP30ngEQBB5jFKCtKX7ZkIsGcT8vaTwTDnoQTLSzKgAdLbJlxH8EtdQ/3nASSda4kBYooC55PIOc2SgnA0UOiqSFYlJlC9yk/c8lkhchCRrZr6YnyGZXv2FNjP7yWCE35p/FtDo4dZQkDdQv8jxzqfxv38nvcKJhwWULtKGeHLac81m/9dLN8V7GYWk0yNKE+JhI2mUl/aJ12BX157XBKA+Ixynr1bB9s6zPn2zFJ5rK9co4+GYfpveV8bMAYROvcCaLCIck49y34sM/hgq/MPuX/N9/g8725sLDa01CqcbLssUwzmmPtY8zxYoFIOdpusB6AHUBqof1eQINgSUpKHeZE/pxOe2eT39zktXt7L9HEieeV5bzGf4m3iO+iy7eXzXAIkc42jsQZHFJJlJqLAVho6V7Bv9xFMVQrCGwHEUgkiR9kxlB2BmbmldtHe2VS1UAgsysdmrmrfSpDXzf+asYTaEgDkaMZ+lsFJAI8551wh5ujnCduOnHNj6rjk2fbtKJ5B+lUWWmgEB+4+Nu1s2kXJeTXiHBHk5B4juefQsswnlsC1RuAz7Wxe0p1Py2tQOpH39yY5JslAWffEx7yYVZigBA+Te+pMJKbkgqc22mLFSZynRAdRD01Ign0P7IrUYdueadwUYDL95pkYGAK0TJaUeRvzmG7zKKlpow9fcIVb6g8F88Mxr8nnZ6P80ytS6J1B3PKDS6yBLIMcob2ZiZ93r/TRwjSw23JOHIuSth57ce47yWhcc0lVJgA0S5bi+BIgX86/2CyWzZS0rYuJxMcnW0VJdo0eD5N6unPBLExmj4c2aWIfsbfG/pvxCYN9AoclN6iYnwk6yzxfPM8YRw1AkR7H8pvv4xls+0XYuQDgbESpXzABaTP1bikg19ocm/fopp1XnJ9PnL/8gv7hE8pvo6g09gZpDUUdVQizUzSGltI6QWHv9HWoiwj6hgUsI4zqghHJ2GR0JhHD+/bcwzcbdHRhZwd8wOUaj1o4vQywLzfY7cT5xz/j/PIF/c9/hp0n0NlRthTl3ntEArApSiNw/HblHJQ3gQ1DH2ziBFdkA4A+nLhOJ6vv7WaoFTiU++FwD717+uXuMS9y/sQcdNAxFfiat7GvwUnFgDjMN1Aq1w+/xRzIMv+0Cfk8DZkcc+yJose1mnNKYn6v/TrfcOfieIJjuTfLlsiRNVFjTntWB9gIY6CRfBZYZ3OQcXZiUlIAMYJjW4l/XuO+FqbPs/kL/fMnnD/9hLc//RHXv/wZet6Y8HMmXWfsP+lgcZ/77cY5ZoXGfq9fi/Gnv5LYQvpX64AZe5sxScDSRx6zRgOHEYBhNisrhWC3wYJxmo1QYm/IWAs+SQ4wQxGF6dKVk+lr/+29vhsYq9oAOMT7DEQ41T0bcaFH4Jibm6sQOR+ClPXOR6hboIB0WrAm2b5gNDZ0C+S05p/qcrjMDeeT9r5DQDHEtYsjy0E8RIY06twRD9VRg3LqgBqGD6gPOAzNHAWOGsDMADvfnQp41ISXQqbEiGzPGGRiXLIdc07oaKW+wJPcgnO09pc8+Tk7P9T5TLhP21wAGkYfBTMwcABn8OOS0bEvsLXQdDvb5vBA2OECG5j3cL0JFuw73wLIaIDmwv3G694njs0n7iMXVS75fD0CS7OcEgRFs2wM89PrmunPxnFjMkdYdgcuiVBoMD9nEQgt1RbZHqnPjeBumGLOj5hLM1CGowjFOj02vnmpc13k3Rn2URJQp2oyDrGeZwYoT6oMGDx5zDsHPHQpZtmIr03whqVLIWB5n0BQwok+hy76tNNOXC4XijA6pnOvhWCIAzhtoGroTXgEXSfFTS2egIqjKnA5BC8vFS9Hgx7UzUI4bjBu/OM2KNJrTqmhAhylUdAepOTX8gbA4Mcxy1DG7YZxC7aECEobMO9oh6B0AyEmxauTjZTC0Y50tAFJPasxuHnEg/N4NkUd2hjE4jBAFVY8WFxlOpdnZKb1xmdXjUDapRfUAlwawgkPJuqcFsxUU/bI4Sgo/gIzgV8BaAc0HKqz4HNk9V/agVIFl0qgQcBMm2uBZnDuimqcX2c3eB+42Q3n7QvG2xvOtzeMniLpvKYaLAY1R+yfOLTgclzwcryiHQc+vHxEOy446gtae0H98APq5YL6+op2ecHx+hKU7q3DrAsZMNDp6EoIwfmgboJnZ0MQYOn9LUq/2FYaSPFtZzlrrhd3QGLtpf1wn0BcCp6a85zS3zDQyR7WCwSc79oaUBusVIzMjgeNv0Rm2vrJboOqQDDoMAOfPYjereH6d4LHY+xWMEW+fbMBHslH3hsDFY3YMNmM1LLIRhUzsIMsNplvJZiOAE4DNAieP6XaHI4ow7GB4o46fO2zWdo87QSfh+IK4ArHG9yu8HENYWugHj9AywX1+D0bSZQPXNxosV3d8QPi31n69de9XBwdTvzKBMUFMoSYynCwUcMNjmixPk4CND3GByDDLcZmekwe65PWE0tzgnbDcAGBMZY0KCptgiUwQB0cPtFkgBSIO6oo+lDgMPjrCXwc0DdDxQXy+Qp0MgvgQKuV6wYdOCrULxAfEBikA+4DdgJQwXH5gFIbannFOAfOk3pIl+OCVuP6oyufpi6Z9WDvFYpvl4p6hGl8+wwMw218gULxUiqR0u4oUBS0ucaSaQ+NZ6EOWAX0FXRsFKcrxin8ZyV702G4ypf4LMG+cXUcbQR7jmBT7zY1sUQEWtlBFtnowZ36hkWBHmUg/f/L3b9tSZLkSIIgAcwiqmbuHnnrrKru7en5gX3Z//+NPfMw3V1dPVmXvERGePjFzFSEGdgHAphF1dQ9IrJ69sSuxrEwczNVubAwgwECgdDgImgJzg3G6wm5yVubXetUHA8LtQifXjYyP3pHWcjuWU5niGgw/QFfojlKrZDW4a1j31hiJdsOUcH5TK2xUkPIHwYX6iJe2gZvQHGDeAErAxyqBokmOZkg6OZgo0V2HK71BFFBPSmkAm/1DdKZKWtFWWrojzl6ox4PZSAM3newUYxg0RVLWbDoAoXiYqyObjufoSuBGkNHMUXxAlwKfI8ESlWs5xUOMh96BfxxgRignXa/QrkuIcDjNyHp4tD6OrRZS8HDUqHicDS4d+zbE+fUSaGFHThlWYG64CIFWwewc2OtZYmSZpZg7d6gC8e0+Inz2grMg00P2ogBnfYCoEL1NJJFcHbqdkTpmQjntDOYTN29h/WMoorPHz/B3bCuBAM9Onw+nM6QShDILxv6vkO6kdWqBQ6Fr4LWO7b9QvaGVKzrGyhksE8askwO9Plsj2SWolWHFcf+ssG7oXaDQhGeQsg9FCxLCb0iYHf6AQXfBKOe4vr75RnrKihLHXvU5bKhu2NZToAItju0v7cfPmO9fMBfnhv++vYb/Ob/+f/C8pvfYvlP/xnLsuD87hQAtENfOuTSCURtG/76b3/B06dP+Mu//iuZrm1HXVacH99CygKUBZe9YW8dtX0CrMH38Osv7K7dt4beKJ7fnVVG1HRTlBNjZNufUQCcXFC6Y2kGu2zwYBfCqa9WBFhBH8bM4W9OWH71gOXtG5Q3D8A3b+GnFY8PFctjAR4Ue2t4froAu6HvDZ8/bfjUnlEe30DWhaXpAnyEo0LxpqxkOXcDnAzsjDlVK8QFzQgdmhYyeJcEaXt0+cTM04b+JQl1BsgL96au8CaAOtpLgVjHqm+5z+8CN+7RbH4laPsG3z+hrGdeh7LkP0HcXD/AZOulc2MRO/a+QxVYFoW4oEKRzQOK0C4UCXune+y+EjqdNEbuAisGVYOuEXv0DS4NtgUr9bHDVNGLorpHOM053xFLNRotAUwuqjm0dWhr+Ph//L/x/K//jPaH/wF8+oR6+Uzt1LaH37NCrGDbAWtx/c7mWY4GUcG6PMAMeHkJVhxKJD9i47p5VRXAdxQFTusCgaB1B6JCTMsKqOD0cEY3x7Z3AMIqn9IB6TDL8lYSBL75zTcQAJd9R7fGRhES5AYH9RK3CELMUQx4NEUmzmE7enNIqSiiWFwOybFf1usnA2Ppk09+xHV4zvcIsptFvhwyMZDxO2C+bTruI+ARuQVl717L/AUw803Xr/GbcPBlvJcXkV01j8c9QiV+uNNx7z5ZFWO9jiDmS4/6cG0RCAxmjEwA4ead4+3X9/8aJDuCWvdQ5GtG0tWV35wrj8P3JJgiV8/09vM3gI/EZ++df3zkK0j3q7vDAGdyUsjV7BuI0dUccFzPTz7/V7/FLDvk/8a1hjDn1XXn+0ZsmrBh0IAHshvn83lF4tfXdJstGzPTBzZydVrmQeb1TQbb69e9ElYf8//eZwIAOJz1CghUnb8/bFgzgz4z+YOlGQBAHIAgzoE9OdqMj3PN7FyWJuTYkjquk1UUYvuJP96e/1ii5bmKI/ApIhDJLqVKgCqyWTYpBpxnQ9RfIEXgIezqKjMxdMArGBjGPFAg0lbILFBqiuW18NdpveTw3GUssWTWsDuecbN3Av4aweK4wRyxvDDjNUwwOi1qilEzIySlkA3nwNUAIJ8bExkFTHioTI0NapdYlFWyjNY82RV0lhkI5FewwrQedMUW1LLQEamVgXTooWnJEsRUEoq7HGtmmBwkm9RHOftk9RDY5e+SySg+S94g0QTD514yTEGup2EP5bgpznVzteQkQCAZn/N8W5qKmKPi4dSlNuSVvclJkQvYr9b3zJIe1uy4pmkXB77u438YNH0nOJhTVoedyDkz7aSPg9zsK7l/x9RjMit0udwhoUPHteF0JJO1AQriSmp5eA9wnZl73oYSLNJKoFYWiKSeWLKfxgo4/PPwrO68vvKnYTvyWLOI9jCGLFrms0wttPQZDvvBnAGxbtJnEBk2gEZMwi85no3PQXBvT8pzBGOlROlurdBlgdYFWnYQwAMk2Bt+KK89Tt2c5wKJkjaltp+EvTBnNzJEcF/AY3VAxrNEzGeCptxewocSQJX2BsFimQv48PwOe6Aj7CocUoS8gxTBl0hc4Tie8/nx5FSU4eMyRG5n/i4fcM6HBCvjGae9tnjsySJ1sWkHRUZpOw+b+5kMYpJlmWYAoqo1SuBYgtJDRNuBSLjk/QQjRkuw+mI8Q5uLyVQ52IK4vixtl1xDNnHYMWeGWeGYWbxhYK7zftJHmVvNcdDiA2H383kj7W6uE0ybM9aPA94P9wsL/yk+f2BfcpyRhX2h7SlRBgfa9Tu6OxnE0QckFU8CnCqo6C7QisG0BHJexXjJZDwbBEg9S5Xh9ufQHXW6RmySc8aAUUNLKznmxLBb+VxVIkdCW9CjMURPtmCgFjxdzLdOsOxWv04KwXNov7KTVxphw1VJu+xDA9UL1/rQwlUd8hFjx8zxUKEuc2faqWgBu1pHkirv3n1qNCpBItWYB0cpgHyGrUO3C9rnT+gObN9/BzPHen4DOa0ojysAQ8MO+9zgTw2Xp8/YXl7ww7/9EZ8/fsT3//Kv2Dc2p6jLCefHt/AoVX/edgJj/TPE2mgo5Hun1tfO7r29d+zOO9FlgRRFfSAo3rYnVAfOUlC7Y+kAtg1oHepkX67LgqoshVf3KKrgOu3DRgM4rQTJiuLsQIUCWmGV4vGtJ8Uh9p3YZ5qDUhfxFEcH+aF5C+qxHvZJMtEErQhK+AI+5kZ+LJhamY+n0v20lW6w1tBE0PYGkUwikbs39gDHZO2nAfZpbw/ex8HGcE1atzl3wiDn9pF3kyzB0X02F4JJrONpw+kndqD3kAjKZJVCXUGpkSTD+Zy7Mufv1FF1Am5bQ3u5wC8XPH//HZ6//yva82fY9oISSfipUzr9yLF3+fWf8jVv5cD+vRNHa+xFR6/FpzEYvgf1Gq9JEIO5bxaMT+4RJNFY6Cmye2UpOo/reRMImvMkTQkOTR3y36K3t/eLef1kYAzI5xbB3QjyHBi0PmbSWUrFz4TZn5M/XhbZxWMwizj+AMdis3/Nnjq+Dg/lztuuFpcgjG0aczqbFgtd4ql1t3BoQKceyC0YgIzyy1uP+vYecwMZ9xx0+GSSZRdCkRCPPRxPxsSPY/vceHKc8qvb3CS/Rq0cjvjV2M33v2aM3Zu2N4ZrTPyDf5lDfGdhj+P7+Merazz+rIf7vQoA797hT3gdrumKJXfvvSKBl/jhV/eXcjpdedxxMr8egpyLfvdYxyjFXzUY+OmvCMoEdz4rN9/jfMdzvzpcPoNrOPhWD6kjs0uk2Hp4WSpCbT6lCCmAKbZeK+vVLYPm2SYd4BqqdUFRYKnAWhRrlNUBiA2GJRBdHNYEQImMOMBgOjueOahbQ2Ds+DLr0dVoQ+8NZjvgDUUNKA5fCEQVCFoX7BLxlbFbZ7LBFNkhjdn+kuOXwY0FqylZLJTTgRUbASTfq9QHcwzGoG2h3eEFvQjgilIFtSbYNzWsNKF7EzTraNvTIY5neQ3t9gL3Ti2h0Ngxm6U3KizJSZaPorDrsjp66OeZOVpr2FvD3lvoohiWhaWPy7KgKLtI1VpxOp1wWk84nU5YTw9Y1xNODw9Y1zNOD49Yz+ehK7YsC2qpUAlNFcjQ0EpGSepT9U7dhe1yQWs7eoB0dGwIWhwF1OHUIiL7LMHRPO5MCqToLQQToMvnmfY7GDGqC0QWOl+qyGDxyGPK9WJRfpdjqMq5ZM7A/Zotdry2/FuWc8TxXtnSI6wzz+3u6Hsf56ZDF2LOKuysCcAjMJtOpeWBX+99sWePawifoDtL7VonU6m3ToapKlR7jJ8B3oF+gfcdtl3gnSLFiJKVUldoWVCXM7SuDF6jTHra07Rk/6vcLXogSFZgGPP0N3s+Ar4V6awaMBpU5t44K0o8l/fEb3Iej0NFrYsDQEGWnvM+M9TJdx/ZcBL2skLOK/Bwhlw6/PwMXHZcnJ3b7HIB4Cg1DNYizFS3Bmsb3BpqIVvlfDqTDVEX9G54enqivsllx8PpjFNdsEsfIJu5A9FYpUfQTr+8hD4c10upC0QLuu/U6RHBbIySAyEYIAtYbkQ339FFYN4gYhCUoSkjGkYu6LNTqL/ClbbSbUPrnQ1a5FjOlWei/muWDbF0aGHJfWi8TY2+uR5TWN2jJKU1skxaa9x/BgNmRa2CqoJlZafdZSVbSDR0xPY9gpA2JtH6cMZyPqHtlwiq+Kp1oZfddrg5emu0uaVg3xus81kLJPEmHlI0WD6KpSiycq/t1OpCJXijkkLOZAH2nkkl+vs0B9NmmgXeWQ1aGlz2WBnsvqY1WCuamkLUPOodZBoVwIRsDrlQY8cbL644/YkimlsSAs8JexBrQpc761lhqBE0FqBwTigUi58CPH45lGLG8yr0r+vCcxkc3g3qnQCdFbQ9BNLTFw/mGoPm8FnNqfUWJWZWGyCGzTa6mJE0WoOxt9YlgCfB7oBbxyUCamn70HZKPawci2IlbHGuJ4FIwWldUGoLDSmCBt12dAdaY7CLwrlfl8pBrWQVVy2wVeEF6LpQs2wjQ9pbsIIRGqXZ4ROOFqDBUoMJb+xaJx0wdGzNhsbTeSFDti4V3Rxy2V89Qe/PkPaMx/4C3Qsu//2/4Xk5o/+3f8L6cMavf/cbXF6e8Onje7z//hM+fHjC89Mn7JcXvP/ur7i8vODzDx/QoyTRSwHqig5Fd8HWqW2rso9qKAErb0KKfIBQHQITRAKPjDFzx2V7QhXFQ1lwQiFAhhDGj/Ht7ihCLT5WVRlsc9jnD1h++IhlXVHPJ2hdUN+9Q10XPH7zFqgVdjqhrYL9QfC8b3jeN3zcd2zbZQDGKAXqFX2nZuHAw1zQdu7Fzdiw4LyuaEXR9w3rougnxVoVp6WgRmOBTDBaz8A4dke10QAg442Xlyf4i5JVrNTopR9YaOsjvnFnksWSzRa2Q4Smp8RxS+i+SYDVT0/P6NYRfC1cCwpOn0xAzWPG9pEYUFCXsBRk8nnvO/ch7xAtZLGVyjLqCphSO7LvYEMZldiaRn9GVoEAqDDsz0+4/PV7fP72r3j+7nt894//DS/f/hH++QnaGtbeAOMzMHGYOooCpbLSTFyBLXxW5/pmd0qurfQLL5cdre+wcnpt6eqCkz5i3zZctm2AgNn4qtYAGc2D4GBQZTy290aNxGDga+yRogBMBobRWoN7odkVhcZ9uAOX/UK7ZEb7sVDjTJRd7eGCpS7Dr/2lvX46Y2x8HcEbMliy/FdUmJiKbMncuxM5uXbcB9iDa3Tlnt7SV6GB+KPce1M4rHID1BxxGT983gEg2BUeHsSAYnzCQhYfNmT56H0QY7J7GMAd/35Vqna4169hFOHRzM8jr/EeCPL6Om4PdQTG8JVj/Njvr46BmCfjmV/BZuNvmZnOB/A10Onq34fz5A9XoOTxx+N44zBmh6s6MqPm9X/5Ol4DjPPvk/GYz+kQmo7nfH2sV9caF3ALdF4zxe6/7gLMr9bdbVz7tQk37+3Vc3gFDM/xzJ/jjQxwIgsKYGymyRiTWGepmTDGT3D4jpHBos2dGlET+MhW7IbsrkYfN4I0LhiCKR4reQCQczhUQKdZARRWQQjoEJgDrnGfkmvbYeFIZ9cYzXtHgih5PQE4yMxIw0KXjOlmLguJbnO4vraR6XKDBoBlUJQcM50gPiBQGLRY6PDIGIsxNsMmTkc6ID4MQE9mafzsIpZryWcpcT4T+ADqyA7TqQNXKwWZl4UO4HrCsp6wnCi2X5eVnShLHeL8k22S89APzzE60Rkzub230QU1ARr4/H40HA6frJ647tRvsEiQpNZKAmLZ/ZSgr0awHw0eoONQfjjutDNzP/HMoMVD8LGI5rodj/2g93Jcb/nD0YLxbbdr2sf5j/eYf4ucYmx9DPw81lEea5SZHy5jZBcxMSI5nGvofuQay3EI3UHONIJPHh0ozdoM/COrqGWF1gVSFoguQJRfQCTEu6+ZzXd9gb/hNVZS6p4lky009a4cCAQ4nfpCV8fxOz+nX5EMn37Yxxzi0RDBswsXA5Rr6xprdWhqHVhEqhREPgCZDtBfc1yNV66lwagMzbluncFM7OMaJbYioXeDzrJOzb01rjUn5ZiLcj1UaZtUI5E2rxG31zb8stwK8iG3ce+Z4U/QMPVQcmYn4MW9I9i+AzzLscn9NVhfMrvyugVLCMGAM5/k28PTzLl/tXfHGPhwlOd+gBgv4r9H/ZjxVMZx+DE5APVpvHmNcrxTYUDphcX8I8EYAzufxbG5zbRb3CYZeM49iGs2O+RdPaDDz4QPCkoAjIiyRZEOFUoccDrH2AQTxF2jgfR4EoN5IGaDnTT0PQN06pL6gykp8to3yeea4831Agq8m8KsxHou8Zxy4oWPgADww38UdZQKaM955dfjEHv52Kvk2rtyYGicogJJ1x4lprGW4UL2Vw+Zi0gIGjgemVBPKyzjPFOPjWPG/biowoM5xmp6m3tjroC8d9DHEgeaORM/MXddKMBu4uiw8M1Ae1Npd1CAOuRqgl3W2eWuWkXwL5kIMpt+UWh2iR9HLIfVUQtQvUPbhu3TDzD9DHt6Rj+d0NsL+ssT/ON76NOO5XlHf/oMbBecLy8o+waFoYujK0HObh3NDc0Fatn4IgVU+LxLaKWlfijXOtld1IsKuwBKOFjocFmcR+OI1HY0SLdRrcRnEetXAW8dLg29O0w22KVBlwX1ZYOsK+TtI3StWE4LugWQLoI1UQk40BrUHf35OQCoDpbnz3LD1O06xhW9G1o7JHgj2yvBgk09STPqkhVNFhjCeCSNxKJ6IOZmURTqLkCMe0fvnU1qRrJHZrgYdjYIWyDTleurhCZaT/ORGmjmw6YefS53G4koFYIymSRlkiNsc5w6GxAU5XzzYM2QoRy+N3IfjwCgsXN223bsP7zHy3ff4uXbv+D5r9/BX56phxt6XD0YY8i4QBHEAUURtrjgW5noFyCa/TGBkFe6LBWqwOVO8zZqeymyEZEf7VPYc95NJNncwo4ZkvkskHjWGJqMtDEaer+HhFTuPjLH0IUfzDjP87qcHmcmD3+Jr58NjAG5ucZvhVkjwMNx9kP5WD6M/Pn6xX354LB7HlKGgb+KY+5el0Rw8/VrV+iYEEequQmGtzaygO5joYw7ieP3CMI1oO2ObG42g8IMOI4dyEQQCCuu/pZ/nwHlYZzvgBr5HI4MJRw+ew80+bqz8Joxdv20v/S697nr4+YCzg3m6ubyetyvDPO96z7+my2m7zzsnxAIZcnD7XUeD5GdRCBHMdTra7gFs46/+xogdTjI/fs73scNKHZ7vttrP/77Z13L64vLo736zS0ocXXusZkdqNv5YQGylbjWacRLZINy3LsHm9Ji/dW4F074MOH83s2wg6UF5sZAXgCzAjMBYHSBFdBwOJMlNv7f2tzMozQhyzRKVYgrrEZeqlLXR+I6EdoLTEglwzSLIUKwPseOyBwE1I2bsgA+7NF4s2AEtiH/FFlhg3qUA8VnskuWRYmkIOa4RmYJEoxHwQKDucBMQvcI0OqTuZLAEzLjW5GaM+ERstQBCjjHRyPC9tAN6QFq5IJJUCy7US6nE7+fz2SKnR9wenzE6fSAhzdvsZ5OeHj7Fst6wmk9oy4Lal1ZxjXErOesDCgVve+RwdrQ2oZ93wYwJulQ4Rr8lBFB+PhKjcDee8zH49muQbFS2XVpBIi60OmE0iEeIqkMGqiryjko8Ks1Ohhoh8WW13q0Tq/sTD6bwweP+80cJQyHOZMzvdtg3mWg6QK4Btho/FmjNE9iDkMwSuQGQzaDsjxPzm2ntgQDn55YGG2SO9QNRRzVO2AdvV/Q+079DYt2EVqgUlHXR5TlBK2P1INZzoCUESh++fW3e14C6pbwJjnHvTd422DtQkbbaAyQDqNEdMr5xJJtDz/pcPD0kYSgLhCaXBkkDIZgli0l6OQ3txQBeDBjRYVgeczTtLsQgamMrrQY5al5OZMR5EampUiUCpUCLQsgBeu6Mu7amTFuW4NKpVh0lrpIMuXjuoYfxAy1DMABowM4gHDGMD7rCRblnRpGgCJocFyQAL6jQFBimjtLoMBkhUaAIKZgR2kNO5jszwlmk7kDmJNRkAFF74VVQ7EXpenwMfsx9myyVy26elq8X2DOIGIGo8IOcR3Xc+C4H4DBaLNO+YBh3xNUT3FkRmvqgioFi1ayPVau595sgm0RCPYITlvrgwUmws6YogILvbCiIfINrmXr7IJM25c2JwIs4R5YZMVSFFUlSm8aRBpKTcAbADpEqC2Uz6ScAF35/Dw05yT0anJ/zjkfOw+njQhO5SHWi40E3PFlOQ9yDCOVZSbYd0VrCusBpArgvgPZPCjsrSClFRxLdrBuIcdgAhlJnNxXPQOQ0MG0IDMKdK2Q4hDfoFlWKgaTYDOCPghMqLEGhyzsTNv8JVhzNYbTxzofZaDeD7IAnExFC8oKdv9t0XHQZifpUXI8WI8dLUCqk5ywCP0XVyGwZI4dnXanFMhSqUO3lhHsQwTY2fDDdoeYQBeHtx22bWh7g7XGGE6zY65D/bVtV2l4XBXFL8De8PnT99FMcIXVisufHtC2F+DzBzwuZ5zrCZfLC/Z9xzt0tOLojyuxDFE0By4GbAbsBux07eKYhA8y7sgEg4Hv2aPSocfeht7QhRxe6ixybhoaGpjAsVij7iwz3MB4Uw1YF8VJK7vjXna0yxN1CnfqGZbHB5TzCafffYP69hH119/gQYGlCN6dFqBWbBuTgs/7BXZx7J+f0Myxd0NZVpTlFMmlMtlDS+XeFAmRy2awXuCmsFpQK9lbtFfRJdUaFi14WJewbQSvkQ2EROD7BQagxe+kLSy9K2V02XVht1XY9GVIUs/Oshkzc1+BCFYlmNQkthFjzGDdA6yRUY2V9lQKn+GiBWIymihwfXCtKajhuy4p5aFR8dx4XGEZSupOikcTDAdk22AvL9i//x7Pf/4LPv7hD/j0pz/h6a/fYsWGswI7uB/sbeMzl+gAuhaUpVKfrxR2CVauzf0zY6fTw4k2u00bWFc2sni5A+Nse0NbFF2oEZwA/4jPxq4ajHgEa89pI5Ro/fDhxCKJANq4UgWrHxpq5Xeh67IuIWyext6px9m6w/N6i01c4Bf2+lnAWHoDmVAZAHE4a1eOfCC188O4/vkIqmSsPV5+86EJUPEQ1yj3dWjw+rpvoSWHA4NmDAaVIgfwLOLJOFc6++ak1jIwZ1anYwofHwMtZsllBLrXIAfPV8rs0JBByhjmL9xLvj+DkMyUf+mV4/Q6sERc590zfPF4R/DlFfBydX8Ywfqg3YO/w+HZZRCRx7xlr6Vu1/FvMj7j1zIE4SlexR/xfZaqyvilx7v9Zix8OLy4+tvtGN4CUeMy8nne3N/hg4eA9vr3x/n6U9l7tyxEJMJydU3jpy9cQn7m9pyh94Db915dwThJbpIZACffhBkmJ0U+7EePGuYeoHKPjcoO53EPJy6YWuLMdmph5qd3QxdBq6Tke3c2pxtAQVye0YmGyCSOWWR6D7GmgN1nVJQMKWHWO+nELhRpr6ErknIEph6xJo+XwvOQLBdxSDjzRSQYGBOoMFDvpEAjO8P7y7ItV0EFkxAKNiLIeTk7ykhs2hJ/RwRiUbqW6vxRc+HmcHQK77pCtw2GBWXfAakopYc5O6gdJfCiSbHmv2d2OgLXcCIRQQhEo/X1QsHpYIrV9cSfTyfU9YxlPaEupwDDyqsEwnHOJbPFLKjuAYZNtsYsOUuWKvVLFNDCoCWAK5iNmT5CrjQuohFzBIhV2O2UXU8ZWFuocniU5ncDpFNXi/CCHO5Fr8Cx2YXrZt0eluNxXU/wK2uJXr8mOwzTNsdXMrdSQHfYvdzUQwJAI+NdkL/jJZhMW62pKXTYC/jKsU+AJMbPNcBBi1IVh3ijU2Y7xAJsEgASArNaoMsJUk+QSrYYJLKh8Vznir99/XTH634SKsbMOss8+wXWNzZM6NRDk2DS0a7NfXEed47zTCwYpiM1de/mnkhbxLVv1INxYBovxPpi5n82VPH5X5YxhuaPFAUKWRniiqvh805tIgE1ygYg1GHm2HSD6oIaovDLsqCDzUVyfdIWKghYBntXS5TAZNfwKN1I4Cw2g0y2OjDBjbCfGKBRspfkaksd8/tYHp9jeKX3NUuqv/T8eYkJVicDY9oPCdGU6XflurKBLViAzgIMTUUVoYxA2MTpXdBu57KZbuDBR5SYKnF9Gq3uNe5733aOQSRrVbJcylEz+VE0LpXpD3OFy9R6AuK5q4xAufcL3GWCLyEBwn1DogRHw6WLi/RgJmFwCMZn6HMHeBzBKEtsM5kFUFtwjiXnh0ajI4l9OU4lbLIwnx91Caw3mK6vnm9vO3rfB/OZvscOb4K+h4QKZOjzmEUayqM0uCWgVsY4p2ynFs7xpTBBMue3c40q0Dqb+tAGd8DIeK2ywMVDjD8SIuN9CP1J/rtWNsBhsC6j5HF6WsKO3BJNPtxGF9P0mz0ZaJ1lbMnmBTDYoJz71NXKkqjedohYNAmIuS+YWmhRTiegHyZJrwfH16K5EZCSEHkeGZIRLO+k31HkdXhataB6NHpwYKkSCUSHSENvnyHoWE4KFUP3DSYNqmQqVjgaKFGhoKYZIqAvgmCMhR2LUZ3SOT6ABZp8+mFdZhKrOPdHBZtRDT8NI6UJBwkWuRMke/e5dbzYjlOpWErlJwqQUgyGjt4usI+fULYNy8sFJizp18cTZGGSQd1xDltqImT7dQd8px8sG0wk2EQC28sAwKklV4Bag8W2wKGQpZJFVDXyyPmgfZSOp9/LMnmnXm/83UEGHUJjtIpAl5VlqKps1hNxc06tKMuKccqGFmn7Kf+AZHFzoUJ8diEVcG4JshRWoysx/d7xzGqBlorTsqLUheCZSBwfUGM819FQo/x8UbI1faMf8PLxCfvnz3j64x9x+e6veP7TH9F/+B76/AlaHUVi34t7kQQkS4EuZfh67JwK2OUSkiScW0xiOPaN5crZdIX6j699HCkVUoAa/nf6wpm4TuCwqABVUT3inMLrs7Ffpx8sI9bOyheNhPV1HMA1373zCRSde7sdvJP0lV5d+S/j9TM0xo6OXgIS4cQdfn90vHH1fwQV8XC8AYrdc1QMyQ6BXL/leJR0uB0YdPGv3QHXz6RscoMMnkfqTYS2TwENgAmiXDIZRezugjBWsW8geVFTOJwOwOvbi+5sV4yyeyVv89/H943NC/fH7pYhdj+wnCPJc+ejvD+Gr0Gae9ct8//h1Bz/g4+3hAOcjlQ6RddzbGzkh78dP9PtZlJcT8f49bymybfJkwBJg0/wJ0sajiAZjqe5ne8g2+/4LMff3CNgeX1/499HkDN+l8T8OOHrzxzv74vP9fb3r983A7VXfzm8f177deB7s5bzWkUw4YgIFDz0ZswpHD+u3Qcg1nsfWmPjWBHQtB5dKRuAatClUtRRFXuj87GHVgUzoOmoZMmMx2Yw74y/C4Aiie4KQKN0QwtUsw0xSxDMgVoYyCyqEQjSMESjtzBrnDQd06kaoIIzy5RcG7TQwEKn4+HceBkQzcjVRbCUUA5zY/lZ0Poz0BT3EFk1MiVy/amgeBmBjDmZTRynDtt2NAPk5QLzinLaAFSU0pgFTxtGI4uZGTrM93zmUWqVzBmPZ0lB8ADFlgDFzg+o5zPq6Yzl9IDldMJyfqSmXK0jozmo2DEHuT4nKDZLJ1swL66uaHzPzJbDyVwMsNY7O7ZJOFcsi09GlURpasx5VWrZlAIpNQIiYZADlmnBogOQXgNj7lGCpNMpKAkeJvA1Au5woQ7L7Mguy4AxgbEje3cmYeYYXLGZY/9mJY0PG1tSJyrsmXpmfzku/QDKZLInmYRZ6nW0HHn+dEzJtmCpISs0jOdw6lqJbZDQ80ogtcSc0fUBWlegnCBSAK3I4rGx1Q4rPkbs6mp+7it3BfcItnsyxS6wFhpoWWCnwEiwCcvu0h4AOW8xximfJ0coSxg7V3SWjAWrqw9xXB/0vjyGAgOQQzzPAYrl7asQECvUC2QplV0dx51rp2R5TNz/5eUSNkZRF0ep7IS4rMu4N8kEQtrDyFAT5A9gTGhDzHJOxD4QNi1L/K5B33gGMW8tAnHNIB4HgCnBsfHk4+bHn8nq4B5gd6fF2FsdLGsJQOi4nlQBeGpsxVgnY9l5bLIxfYBr63IKszH9YXaC9DlHjhsm0s8jqwMFvPZG0ChL2sQZSL28XAbYV6NhSetkSpS3FaVoVEYIxMuwUW4ZHHMiaWFzm7ouEDG052ywoMN2JaPbEKLhGj7EMFQVAmX35fBtvAO9OUbZ69DFI8uPDGUMtip11SQQ+Age5TTsnkskknAcPIcH46H3HU0vr56v9Qs7Jg+xfEPrG6wrbPdgzBLkyao0zlnu0U2c8wJk3GgpDOgFsV8B63KmPl1LSXQjYz3mcg/BbTcL8EixBIhXChNbrW1kG3daEXfNiYt1WeJeJ0DtY9/nrlKXABscTJjt+xw7Tw04R28Ewzl36Yumz4CDPbF45m3b6DOtXJ8e+5OWIwsvnJ0eYH5Mi7YzuN9eXliWWCNgTp/cMXwXiS281tdJn6UUFFe0EG5fF+4D1Obs6PuOUgSnh4LWDG3vEG3opQPV0BXYAhgrDmrWcRZGt0F2aF1Cz7BhwCjxrOnXdZAV1sRHh2AgJWOZbi9DXEOQoFrO1u4shbWx1oG97XjZnnE+nXBeya5nF/XU0+3A3iA/XFCkoJYybFZ9c0Y5ReOiUnB+PAOq6KrYnTazm6G1HbvTzw4lQbRnNjg6nU6opcKXFV47fInEDCo1ojIpqAJYowaVTe1QSnuEbmhcswNA7Em9h89ihmVZcFoyySVo8fzNk+HP+CAD07S3nF8WAJrFz32GIGFdjhqTgEfzByEpygiCM2FMTbulrjgvrFKQ1CqMNSfO59WsDZmPs1TqDW8v2J8vePq3P+Ll/Xu8/5//E/3De7Tv/wq9PKO2C+ppgYZIfQKt3EPX0SSnW0PvDc3Int9ensg4Z1qSGr57x8vzPioxzuUElYp7mxl177gV12UZPsZ+eaYv45FgL1EKGSC0SPBoo+ohj20epIZgLUNZ8lm0Rrl8rPP+Qj8mgDfNxEna4PloDgSIX97rpwNj4XgORwM22tXmTSfim28PrOIuwPO113Dy40hfLQO7AVe+fEwMA3w4OCDMFBA9pZNwZIsxQ5B6MzTA4j66ULhfgy3HbjiRlx+B5fE+OHHaQGH/llLIIzBz+/ufMs55vbQ9cxF8ebyPrDd9fQ7BKGl9Bcbl76fff3W9t6DY+P3VtcqruSQ375mXktHHj4dHMhzsPD/Gv4/z+faac/EDM5i8up87F5ZPik7FATGXA7vOc+a8Puft6/ZZ3wPuft7r+jPM9maVi43zzfNk0MfM3W2AbpF16Z3eTsqpHkufswx539kKG8jsJp2vFkwGVaCasnQ5HJJtZ0vpBQCs4LJ00s6XPnVWhGUTJTZ1skMFS1nifjPrtI8MsHlBt86yOFc66GoUKja2M+6FjtAudKY6EnRgNqp5iOdHQOxi2M3RjO2UxyYeQY442JXJHBodgsgew2DzOBgwC3yUwB3nt8TYJniuwqBWbE0FAagTwOmWtm0HmgP6guoF5fQCSEVdd6iVcN4yAAqtkEGzTuH7KCcFKDB70CDQykxcXVbUJQT3Tw9YT2eczvHz+Yx1PYXjwWCulAmKTWZJBJSebLvb8nWKdCPhZfcAoQJGqZXOvQOIMpVohAiNXbtYH+szQT0pGpnFZIpVoNRwohSlLzlIBLcCBOgtu7H1qz2AIF0ZJcRXzzCBDpl6Ejn+AxiLNx5Xa44D11oy5ubfcq0xhvJYWxS4Nzc6+zrn0xj/el0CVmuJ8jSJ8tMJ7OWef2y3fgTMJP4m5mDY0WD9Ao/mF0POQAuknphVXlZIOQG6AFKRmkQjqAqz9RO3vJ/8cjP0vsG3DX2/oG0vsMszv+8v8L4BaNQ4EZYpZjxvlkBNNNUIa058ItghmPukiMCNUI95lFEF8DkaaUAw0s4DlKbzn4wdQmtk1JalYjmtqKcF/VSx1QKUyYpP3B0aLJMVwYrLzqAWq4jXwQDUxljXpaAWgZf0mw5QhU+G13xIM0esUfppYSPFMDQKNeZ56kB1l3E8HqYDKqjlNPaYI6AmEHjxKfnhiIxXdqCl406pxSgdh0Ckc45H1+NjYN4a1y/X3ZFNZgHcHcCxTkMoleyopVZADS5PtAnmQ8BfJUCWeBitUV/JwpgqBKYZoF77SXOeXv8uGevuhq037oPlxCAFlRo/zXl94ijrEsxkgjbbvoVdDbbxsDuaJ6QvHCxGCcAIoDaOwdFwgTtLhfZmZFvJEnashk3gHp+JKYfB9wbbG/db4bw0LehlGdcBsyj/k2BBB9u37bTb1lG849XLdnjfCAiWcFat0x4ty2BVLpVNbXTvbAighQyZ2C+sE8BBMpcQ+lsoWOoCgWI3hA4hrb9O8iEy6XL5xH26LsHYWUrW6LEDYjeoFFq51oMQyTmlywot1O3sURY55wfHqZQy5gITEoBrNJBQg0dH61wPCBuS+9fEmsmuNnCvKuF7FKmhwUp+IOdwXn+wt2Nf8GC92WWPRErl/hS1y6M7qyha7Olbfx0677vj88sWJeIKqbQ1l/1yiBvjnCLQQp9B4FlhiuosuRZXqCHKxOiLVdB+F6P92N1y92alkHC2FqHW1SKI0nHatw6Hx3VH+pHza8go5EQIKYiYEz2AglJXGAou3XCxPfbbYDGG9SzdUCX9FcYZe/+MXalFpaUAbx6BopTaCH+hVoqu1yhPb3DqnHWu7fKyAypoUtBUcBHBdl5RlwX27hHracH58YRaBGupUDjKTvuXrQkAARobMGWSm5VRBPGasWRWQbBOCgdfJJleHqCiR7KX+4O7w4euawCu6TfFvzsffgA6fGJ72ATzHvYrOmgo5T3qsmB5OGNZV0gt3Md7j3kLPjOj51y8AReDXV7wctmBbcenP3+Hy+dn/PCvf0L7/Bn7d3+BXJ5Rt2eobVB0aFOIOdbQ2fLC+bc9XwabO+MQxgVMKrnQXxUomgXjrETlRSmssNl3YHndaIRAc44nAr/o2KIplbqx0VKQQJLhLILg8kdyG+XgL0SsG4xoN4OpoJYZbyejkvsOg7ZSCuqyQGEoatgtmjRJMGp/ga+fVUqZYqMOH+K4c6O+D+gcg5ZZbvHl89DJTQfo53m6XwKD6KjFzz5/lpgJudA0BBaL6HBjuRkA0mV+PgDCAQ2MW5fx/zTR13+frwSzGJj6wfl9DWgk0yF/Po7pTwU/7r8vHI0RtrwGWq4/N4Od42fyuvJXGbSN34+z3bmuH7nG41nuAX7Mut+5twEaSH54ADj3Pn9N6vQxz28PfY/1ldnUq3LY8b5DsIA7oyf5LhlAX847h9+dPFfsucN9jPtxfHFdHg8nxwv4yj1mLMbP+Mgg33zqMCfneS1+0Q9jI/nnBM8iIGqN2acBSITzkOWXQFLu+d0N2Bvr5vdiUAhao9B8a4ZSjAG4pf5hzAgNAVg5xYX00NYBgxAl44pfkUERDeaQonSJbCHQA0joAHohW60bK/iTZQr30Zlqshx17Ikkdxz+cyc4ZhMwcQDtaMRk2qB7AHQ+X4mAVZTaJApBzyURpavNOj2VbYfrhr3t0NhALcpLckFNiAnhhNgAW2anNg1dosj2lwValgDHFiwLAbBlPWFZTlE+uYamWB2aYhrZ+7R/5v3GXrxueMLyI2rWjPIiJDjG6xr5TCKg7P4pztJHC3ub4K/M8ycoluVhEp3NWHgWDKZ8YGCpqiWdWCYsdOzkxtLLHFGWJnqUxhEcO7LJEFn5tFvx+xsw+gga3qzQ+ff4zyJDmfpq0qcz1XtQ9r0OzR5mK2Ns4zjX5+DnD6uNvxulvSBo4GQrulNfxq3RIR0PUqFlgdQVWtcpui8Vs4X82BnGdUyo8Kf7Dl/aQ93JlrC2swxr31jK0jdY3+B9BxAdKwVAAGOZ/aEpT6tvEyAUwGFTfydemrb7cH9z/8o54GMjSUY2DuOcbCgyNJmNLkuFLuycBpXI9McYxWEJpC3YQ8zZjcDY2JfiOtkBm2UtJQBjCxH0w8ANO0RTNW98rII4XrasZ4ljrOfxvsPe6bn/c2xZ+rPAvJPVGmtusNRT+4VRAYAo89AWgWtsIA4MEF3mHFIN/Zi4BpMe589EYgxiZvmsj2BklAHGSJH962hODTnq9BBEok2Z7N6We2JnwNmFIJ+Xw5h+Ya6+TpxS30fMURZhll8qNfVT+zAAQOqI7XBreNleYNZYhhOAHb+Xw4rj2ORWpPlvCOANzTeGd65RBgRoiOOX0G87iBVzKgq10Mx6MHKB7B5pS3ZjU4gJgmICuCPl6N12wKldKDe2jxfdqV8Ypf0sQw4twwJoITBWl4JSBDCCUn2wHsi48h42w+c8yu55qgUECBqSJTyniUzQ0hxtb5whASCqKqwLfAM1THvnWhUHWk4qitTXWudnLO19Rh18Fnqw2SkFgdAFMiEjHmLRSCgHieuG+0T+PoD7gN0HNh/6jgmIKEBArzlsb8GaAyAC18o1vjcC6cF28lh/xLk4P6yFX3JnprfuuFwawVw4ajiTre1wZJmxBhiWPhCZ4UmO5P4FIKQCAA+Al2vehykgSGNw7PDQsouKDhEosdHkDANBnNgRcyo+r2OKHyIAnzYtdy/6Lgtc+Lg7U61YhMBplQL1BM2NCrDOvbRdoottofxANQCFOnBsIiXQhWV7NRM4yjvsjUCIyE7wL2Ifc6CfwmfrO/y84qTfQJeK08OJY9z6TGSEne+dIG1rTDQoZOj/Iux8lSg1dXCth39OiQkPVjAT1kg/KqsQSh17CWRWAtH/jPeGdEGPjqlsnFHgAbAXUqlQ1lN8LSw5FAy/MZ8J95wORYf0HW6G7f1H9OcXfPjnf8Pl02d8+rc/s9vz0ycU37EEKCZukE5Qu9YK14Kihdp9e/ARwx9McFw19z9lAhYSjFsZ8iKlFJg3JmFeV42TfRdupwTGYMbu4L13FDCxYCXIHDZ9L/oQIYNA6u+wLRZls2bUqRUYTNL6cz0wzmFDCLHO5HGUVAoAtNjvj7IQv7DXzyilnD4ZkM7KBMiAY4AWxkZmEHxb1uexAGDp5eHw2R8freEI/BRgKBY6Pzevj4yMKFEKh58BSQ9jR7CjC9A1dBlGcIrYzJl1GxvJHf0KFUIvaZDTGO4ZkLijlgUCGSyh4wh8iTFmd8f++vVTmGPHUsZ7rCzqffjVUPvNd753/DSCw+Mrt22zw/PADOjuXtvVzxO+SqMFDLf2q/dnXzjHlz6X4Qaz1rcO553j3AHMOAQH5z7/lofLWCcMi0JmOZfTGP/YeY6A6XxN3aD7j3+usaHlgjkHXp8vnSQGIF5eg6eqc2OMyIGAQjAfMmiQoOdKvC0FyqfGWHqRwk1UgPRoRFPcnI5Dem5NDOvOcriXvQFFsDqdhhyjUigcXUvBeVmYRbfMtDjcG9wIyDQtsMbA1XYyO1sH9cuyRXQ4T+KZuQOysybXMW1aQWhagJmYjtywJHRnSmRf8ztb0YsD0h3RoAou0fgDkUkTOvIFQicjskilBrtJaV+LJviyMiimb81xD6ej5/x0w1VHNMEA+JCC/IcAOYWbKd7ch5MrWiGlYj09oi4LHh7fYFlXPLx9R4H9N2/w8PiIx8c3eHx8i9PphPP5jGVZsCwUta9FR2lPUYkSJmaeZ2lPhTuuMuMuofsStprmPrK24Hiz1CeYb85scIfDbeeYjEx2OKt1Qakr6nKG1AW68N+qFWVZIULRZk5HmxjGEEFGjGtqoHHfcSjECOQm66cYQrMlnfoEJsr899G+eixymSVnM6iZ9zAtUHQ1tB3ihhKZVYkSprZdcLlcsF0uo0TuzTffYFlXnB8eqA1yKG9NfYmB5RxsEK9wZgUZV6RAQsfoQNl3gmQAS5nKAl1O0OUMrWdIXYMtVjDZYtPU8B798FuZZm6atp//Gvapw/qGtj+jXZ6wPX+E7U/w/TNXtTpKIcCgGqCMJOsr/ZsstUsQJzr+xbWPawxbMFhJIxOflxSJIEYCQScFtZaIgodIPfhzFUgt0KViOZ+i3LpTH80o2m7WUUWxLBXt8hz3S6NWKgHgsi7B6ogousd9Odh0w33oYCHBM9EDwBwTeuwRBN5a3+IaHN6YAa8BFo1A6Lh3u8SGH+UfhmDlRGm5Z9lumXNSjqWTZOOk2Lw7NSMZaEVpuhl68xFcw4HtssG6YV1X3o/ZDL7DtoxOf5kRcY/x4L6x2wW9d+yNwBhcZ1lk6s3mnGuNZekhnN/FUvADhtmFDe6oWdaa+7AIlnWhrpXGugr2oYStLLl2nDgRJMxevFekRFc2pQi3MVnkRESunidBrrB1uQK9I62u6gJZWBqaHc0gDpPO7wGOqgBLWeBSIMvKgLkuQGoQOfcc6Qbpjd+N5VRkEjPQLNlB+tV6JujmFkwsxfBbDA3uLCHq3QEoZRk6UHUFIiFoDuxErzl+FsG7dACKve2AC1pjUsl6j/FlsmNZCnoDkzGbM0nQ+DB221nq9tIGC7sUiRLl8PX7Tj/CKYUQbhJvz5OlHPt6Z3n0vm0AgLZfUMqKpT6QDaIKrZXjkfq5oV+X5Zk25jiDdKmAS1TOUKF+SDnAQdZkN0ijoHwCTNAGBfCwLCil4LSc0HpDayzoy/RV7pck5L1+hsvygMfHb6itJLx5McNJSpjZWCWe4JcTPOiGAgLA51hrFhq129bR3Zl4DKPRlEBjc9rbyt6bUSrJr64+ZELSPy4i+M1pGQxidu5kKZ67w3vMmwwC4rsL9dPOWjnucPqccCwhsVGKxhx27OAcyr1XhNpzbsZqg32DNMZuqsEU64Yl7XZqn4mgyxJ+Hv0KlhMr58JLAy4d9rzhUgQfv/0By1LR3zwQgAumJUoBlgKpBbIsnE+hl3XZO8H/ZRu+eENURrhAQhfYA4Sa+7gNFnF3HzZHq4W9Dj8Y1MtrjSLy4h1Dly0lAzxs3+MD/eRSsC4L7WSJXqMWjXQirrAAkbbtgtIaStvx8vSE/vKCl2+/R3t6xsufv4NdNuinFxTr0LZD0aCg/qHDgoHtZJ2CJewqiqVGxYpyz3Q39K1FjMB7PCsbPS2PZ9opA5IlvUfTlnuNRroZEyoWHoMT0TivK9wrqjKGKyJk9+172BAHpIWfqQN0hBAijnzCwe+jn92zPLNYYDsanyHLfN93Mr8ho3GXhhbiL/H104GxQ8A8fvwKoAGM8Hf+O538dOyH40rH/vWhJmsEaWCRoNoBwEmQ7N5lpx+G2MzytJLBKbOXReXQkpcbvmK+R17dzbxDIEuW0iG6NxbAZGdhADWz82Ea5bhufN2fvwWvjt9fnfsAfN1+9vZ998Ex3Hk28zZfXavcfHcMIIz/vJ439xhy9w53/M3xLXn+q+PcCYoySL494NXZwxGY9zTH9sfG74u/R9y/zHFwOfIq4p7inznr782je6/7z/1LUeF8ajnlbqbeq/vJIRsZPolA9DCvrkpHPfRVwtGRCOBjv8nRuHK+LEoSxvHy/EzjkWEQRjSzIf2ADzTz6BBkA0Aa4FwIw5ZSUGqlgDQU0mfXI97XZC3oUlHc6Dg66L1qaMfksxr3zPvLIUxTX4aZCyp9jDk8ysmc4FiR0B2LmC+DMXSfIpX5y9RdSEaEc/tKGzbFcwnIS46DRipHQrQ5nRCxUY58s0JjneZt5vjHHfnMGpnleo5zK4OfUhcsy0pWWDLE1hPW0wlrfj+tWFaWT9YQ3M922RqZTkldpcNanF/XGji8Zgkx4ND8OtxXJjI0nCW4wuK9PdfHnKgAIkuXzLe6ELgpS1DaFySrgmPCcfWb6xyHRgQbwXKR6OYiYlCwbLXc2wdvjzXuKNa/z/fdfyWk4vEzA7ohYBuljNv2gpenJzx9fiJDUhVlXeAATufTnfFP4OOODTkAYvxcZIjzWtIBTbBuBO8cV9WFGVNl+aQHUDRONB2Rm++vTefPwcbus4KzycMO6xt626jdgx4t5aOUyKP0MUGZm2uL3R/ZGXCAl8cVGIF0zvjX43q4S582wfMTidjHNUiUiGnYv6h9gO0x8gdKMO3uPFF2QTwCoJnYE4BM2B6afHkfcYD8jMo01Lm7Mqnqo9wM8bNZD/FqDHt/5XyMTVJzoIYZTkaZH5hIfLsMezn9yMO+dXgyiGftiBIk/gDbKZxupQSr8xaI9bDHfnWs/HJ4JEGzyYLG47Mc9YM3Gcc4MGItGIYsuY1zRlJZSxkC6QxGWNpYigbrxqfbI8HCLTLAjFundXabnAy5aRKvgU6P0jscAxyfI0P7mWmJ1LMhMCZRYpzbPOdXBYqz82xhuZyLTj/BOkFJM6gZpBu1zpxAEsTZ1e2OIPWV/xHgVnaP9gig+UwYgNpg/oXYdNyjxDMbKzqfr2eCbZayHvdQDSDO1XK6zDmaCcIWjCszdtlLnyFKrAZTN8ZjSonIWCbJ/qW9siHiTZ05Ra3xCcnjBmsEPpJnOS+mTQk7EmwjBwKURDAkfaxj6ovl0Pi4Jgi12GohQOWu6MPOCQ5T8IsvUTJbaRcdPTqLVyjXvYOMwsMzT0HN4JKipi6oC5p3dl9WG2zx/JsdxiDZfzoOx72sxziazxmhWoKRRXZ+i/lFnd0cW2Fi7nA+9am+l26eOROvKmC3So8km+BK4qJEXN2tB8GQQIj3zqYfzvvPGghJXxII/StqNrsIUBxaOd/NOIf7S6dsyGWH14pla/ClQs6nqENVYK3AUlEehKB2j/0l/FVzowZasBxNDOiptcbKhGTTOw5+Scz1oR0S+9UR/E4WE0K7TQ9anNyD6JPKUiPhml0nYz+ybJgSzYbMQ0Jhx/b8hLLvWLYN26eP2J+f8Pzd92hPL+ifPgB7R2ktuucSOvUEHnMOelSLpC1F4AqJfSBB1pQHCQZr+LfruiJZxq2TKTbn+R1bB9rEtBUZf5RI1oYLMH3/Aw6RDMt7xxx2wAEXJWMRMm3zmFeTxmIWQB0mgxWjq/H/jwNjPwko8RkszyBRoGCWSkeVNBCWitFjHhcHZyUDLSRVMoEzjw35+gI8NolX14SYJCDiiTxqBpJRI0vAO404P1dABkeCZ3LIAGvSH9Oe+1ymWQ/uB69WIvilto8hUmAzU3OY3Me7yDG5Gt90cg6B4nw2cvd7/vw1IPP1317T0Ucp53Ck52emO/rlQCQX4ZfPeXO+L/yc1wIkkOlDywmHeXL88B1f6ebiprcy3irAEAK+cqS//sprSxfKD9/H6eJ3mn5u3Adt//3zfO0Z/hhw97XPzFcy0A5gczo9X/zM7bqNa0XS+OdxsqRyOPw9giHroV2Vj4ElzIh1k9lEljVHtp+7HlwEDQwCulA7o1RBXRWn80KdnXXB6cRSvXVZoFD0LRav5moHpAqKsYyjbzsdhm2HdUffOzWHhOFGB7OFLTq3qXnoLfCrxPNeRJA6hc0E1sNBEb6PJVg6QPIsp0l7qVFO6KewPxaeUrInukb2LUTNJXUTCY51D4UMic+ks6A25l+CTGnbCXrxvjwVhsNuumeXHENvjfpiEIqll4WaYeuKN2/IEHt8+5b/fvsOp9MJb9494uHhDR4f3+Dh4QHLcsJpPaGUgiW63mlBAGMYNlciKE6bWStLL3pfkF24DKTyy7zcCG4O4OJxgnqUsEnM8xAiZiwiUVqzYFnPOD88QJYo7dNg0ETWK0gPzFAiSyUjKIxpNiq3MkHjkyGKQ/CRWjfUialIXbHXa+5wK2MzkgiUs3nA8QMYtV6l7ZDesG0XWGvYnp/x/PSEH75/j/c/vMf79++jUcJC7c1fGX7962+wLoWsvgNrTI6l1VlHdhjiTClR0iby7ZLzXiBWaW9SP2N9hNYTdH0kUyy6Gt7dVe7a9Hz414/7b3kR6A2gWQ2qHcAOOMsq4R0qRicWLGMpLoCuQLBSMgsuAj57px0zc6QwN+dr+CfaMPwjHLSdAMjYUfJxBtOpOwOUShZs8Kf47phPZa2AGXRf2JWsd6AbmlGjqDVEy/uK9XxiolAJ1u69wa2zNAK5ZiIhGA0wMitdlABISeZBPI/jo+hh99HJ0LQsHeuNYJvmo9VBCVetKKrU7EpgKAChVAHyEJeniaAlTh4+uxhqgOZRChpzGGDwah7Btji8hT/ggrZt6N2YhNBo2iJC5kp4Php2o+TYxB30xlL1Wh8g1gE0BL4DQUF2ihQBauVeoFlqr4C6QryMpEdR7gxQMkhai65vYGmgHQJ7dpQUspTMqXkjhWN42IPdGDRVKXh8dwbccHl5ovZnb2wW0C0SHrEehQASINAaIGU3lpeXBwJJGvMAaSNszvMMxgwQ4bPVVa/YggaCKtZ2AjF7xwAbw+a20PzaWwIsin1/HXB5r7BIhmkpEI+SH2TnRpZCsuzTYRtLHjUANDIRI9mkUZ4nPta4w7C97LEX6FzzAVKpKKrojBMeaAZr4f20zUZnTItyUwsAteoCKREHCbDvRv0slEisyABNW2sRN0SHz74PgMwWY7IoGgoMICYYJKJjyqNAsKwFVQsbUawejSAYi/VGRk/fGn8XuqhDA0oY63BdbdRnDXkESGcyiMYEZhKl9GSAFQHOy+vwdGsbAGpjunX0fYPAsWqFGXDZGwj+LmNvUM+7zKQm566IgMtAoNKhUS5tRB/og6XvARv7eBYrNCHE1IHoDsknW/oOE6CFBTA4pAXS2rnnV10ICijF1U0A8Y5tbwACfE7gswt6T44xu3ZqKdDKfVhKlAWL49IJ8og5xBz9sqOKYKkd696x1IYSsWuJhHFdeU3U9uP80mVBCZ/S4fDLTmbupw1WCuzJsInjRftgxeG0AOuCt7/7DerDGbIuKEWwd2pCWjPUs2I5VZZ0o2Dv1OzbL9vwOR1+8I+NTEUtWFYmKHtLf4oamLVqrDeJUmb6KLXWYHEr1mCGechA+HaBbLE/dq4/adRbXczhrePy9Bnbyws+/vAB/vQMfP5Mdrs1FO9Y3PHuoUJOBXYB+tbw8plVB80aSgWkCNb1ASoV27aNBggZ52WTktQUbLEHnR4eoLVwyjRH7wTL90aWJRlY7Aq9W3u1TpZ1xf7yfqxHDTY7EzRRbRbIK8s6s5qBjRFoGDj3KWESQLzIADeL1AGI79HIY3u5AE4Ws5QoezfD3nuUZhbUskSFSya3fnmvvwkYAzACU59vGEH78OHjM0ctjHlAYDivyABmghmOdIXvg2A/5RrzOLdgDDLol9xQML8QhgxHzDOu9Xj/4zcTwDuODXANxEzQcIIj+btbRtcAnw5nPTK5Mr67d078yO9eX09c008AVa4YZVd3MkGx/I0cfj9++huDlCPjYhw7rmGU0+ZGcu/z8f9bUOnuvR6eARC24Qtr97ac8Pb3Iocs3p3Pc8wi9+5+tZa+dp5XrJFXz+74FO6f+UuPObW4Xk0deT1eh+V6fd2O0GyIwH+Mg199d4/yyRByvALO3QdekMf0w2nGug5Hkd99gCHZPrxEeeEQEs/1jgzuciHxg4LILpUCXwxliVKDQseLraUpapqC+z3Xj4c2Qh4fCHq4DHuR7hnXcTjZfv0MudnYwbIQsJKoy/coxzMIqflmcNPhSLHERzDgRAFS92g4XWOcADXS/rN07vg4x1cEW9d/O86jmd0qAZCxBHFBHV+pIxYMsVrj9+xAWYKZwq6W09kfEyBXsiQT8MAUu7JnOHzm1nJPmPqw4PIOxl7FYIFadEXrYBuSzVSp2ZaaMjJti/gE4BI4yiSx5bwfIOThysY+eGBiBWMrryvnx5wnmDZwHEMO0/nIqsYIhN2c2hcRcLZtx+X5CS+fP+Pp4wd8/sCveibDr+0UZM/gMBmYCYpd26fjgAtmGaWMuTneK4C4BBOMgIyUABsHU4zgxu1unPd7ODNe/fHf+ToekbhjalvFehEG5HDL5DamWG/oq+Rmnd7C1Zx7nWihZEEm8BIcM8z7ScuXh032iR3K8OdFjzl0cHCO/sf8ynJf/lVlPl9+IPiUg5WEcazM8hN/iiAjn40fvuSwI8W18n2ZtLxNHU1bLo6hqVRCvDg7ql45BmP9EIzJ7mhp8DKZQkAy7c0h8YWrCxz6aLkGPfQj9fg44g4850mUjOQYZLJulkMfxsyvHgjHTAnMjD1DhGLMYbMUkxmc9nlcTD6zOKwimV0cL+sOqEElyjGvjXxcQ6y32CtHGZgbINPeAUINLDCJMfF9AVynVpwAoj715K7cE/6b41tnYiD35qRu9R4ssT583xFXKJM381nfD7h4/Ah5ZI7RZEqk9Uw2JyhUj8M6CUs+5kfYhbT5PZle8fA1fX4zNuc4rLkcFyjth0fJr2h0/DwwiiQTEKlVeJj2GPM9bUHMRc9rlOnrMMSNdWpjHefcSxIBL4RaexoMry5D+fa+WxnXotHVT0SizDA3qmAJCoPtTCLlOFoyT61P+3HzYpOYHqzLCbIOhlAE264RDzjngwggcb89f59VSklELnkNcU05NiCL+2DGxu1n6olLWcIHtBEjGRxF6CPqwTbr4Tix7ODObpGqye3KsaaeRk8mKx1RDAahOboS6GhR8ZBN4pp5dGHlWiKzmfarCllqYnyq3Wz4w2odZgHu5nuiqYCboL807lXaaMIEoxy+v9kGCIIoXw1PF8lPlAAFKQYiyIiSyXGOHFltBKxF6/ji+9h8S4Qd3Md1Om0+/coygLFSwg52gsVtb0A0wWBJtlPIvndg7/DWsH36hO3lgv2HH4CXC+T5GUCUWxaPinLq47GRhQPMVYRtyTujpp9LsBqLjhLg27UzCDbKe07tQJZmB3DoTjs52Id3lyHgFpq4OkhArfH3PYAx8Ul64H6SGalD7MB/Bj6DsQpEBWIC1wOeMvbLiObo5B0J7OkJjf3gl/j6GcBYCAqOIFeOf4xvfvj7BHC40cRzH+89HDwPlYCQ5D79yhW+c11+9+fxOwxy1jhVfo2MXBiKMj2UH31c16cK4yxcgBn0tKSBxgLQ+NwUrD4AY37riMvVuOb3ycgbkdSPXOnxmuemnPdwHXhevfvHj5fXevj3rft+6578+MjO1xfvbNy6jPv/EqA3nUv+bwCtRy24g2N67/zcIH/6OI9riw8fY9OrA4cTYiD9N/X6Bj0+nIsvAWG3P885FY7C1ROZ57y5mjhOnmsyVNLZo0M4yzpy7uXfean3DbXHe5IBF64YPNZFaw3WG3rfcVpW1DJNUmaTe3TIovBoAFqxaC2ztaGxI1WgtWBdF6ynBcu5oq6VopYlndAGF0VZWBpm4fCS8s1z60JPaTmxg1bbdqAomgfzqxU0dDRn63ODo0ZAu4CZoKozO0wNBwT7pdC5kwQ3OB8HwyMyspo2NJ6ittCCMmYkTRywCvEOLcxgl5obUQRPoDOqxSIIC2F6UVSl8K9A4VKBZYFGNkjAchSzEGMdujmSPnVoBfLqVMsAuE6nM9bTGcvpAct6wikYZOfzA9bTivP5jPP5AefzGeu6ssyyVqgU1Mgo642O3XHOJihGQAzMPopAxdCxjxKS60864NEhzB2mBIc05jWcnfwEC3pntlW1otQ17oVfogu0rHANHahSIRCWK+SzElyBR5GQROt2EEVNzR0Hik0GVgCEowFBOH05kY423I6OdgiFi+QePcduAK3WB1OnGIWoLx8/4PnpCd//5Vt8/PgRf/nzX/Dhwwd8+PgBb7/5FR7evIHtG8Q6FlEspdw0R6CtSNuTzh3N7QzuQ/GDzlrMa0MEE6UwoFpWaridHgAhK69H8UfKPB9fM0D5wp7y7/S53GmfEDqMy1pQ+wp9eEDXDm3P1DbZQyB470AXtoSvDteOYsHyKROwASgO7aPs73g/ArNGX0g85kg+2zFqA4jh/wJwsALrqeNEgW5ZqRPWaxkt53vbYdE5bK4ThixuwWbqPEcNjb+CacOSWYV43Jl46NtOhz/smQf44iZjnQBZQsd9aq0l7F2UkoihCJ3qooWMzQh6y1JRlNow1snOEQ1xeQVcCpYlNNHkBEYpCjJnMsjq0JrsrDL0dzgCO8Ql9LziGspC/UdXWO+49GjUEgERNTQ5hzWBICWYm50mB9vaFohXBBco1kOBd43gAkOvloAnA0TFCaoV276h9Yb1gWXny1rRe8PLy/PQ0qkL2X59NE9QiOtI3thlQxdB0zZE/7Nm0CJo3J+p11lXPq8W3WK7OQoqA/cINNMAaTAxNJ63eWHgmcwPBcw3xhGBoCkW2ikXiCyo+oCGHR0EwMQdtm1kKm4bmTZxLi0FQSuOLp+cY+4EPbU8vlrP9fQGa7iMopzHvW9gx+oeCZAlAMyCXXi91vfwfzpcDE2o2SUK1LrgVE7oXWAd6K2hNcO6Fto84fPvvcUzL9i3C1rfUU9gd0z1wZoSVaz1hN4ADZF/hwPLCqka4I5B1AjqZtc49RCSZ0dIuEfzAsX5fGIw3AubmKwF3hzeEGCJc07DIzDmlXLRCXQR1FrR+oa99ZGmqKVC1GEow+Enu7qODr3+/Ized5SYB1BqwW0v2/gM9wdg2y7orZEdKIDJ+bVNRsfnl8/BZgVODzXARwKj68MZ3ahBa5cG33oklxQu1Fx72V6Q1ciZyOuVFSeX3tC9QXVBtlFAzFaPPSHd3IYZRiSLTAAsYZtLYSO3KmTfNSWzym029uhu4V8ZGjo26ShCjcUmk6UzbL0TfKjWUZrAQfrUMzq6d+wX6kOd6pkWTWmXmhRsrN1CRkVrqey+GwymZlvExYJFgVWBKoqCLK0WoAHWDC9tx1oEbx8q9wVxXF469q2jnZ8g3VBLQTmtOD+e4CpoEqL3DmhZUNdHaF2AUnDWZcRnAJmt9FmyGJyfES0z7rAGVcHDeaGtFqFWf6fuLMFSPi3zBjSDfN6YDLxcWPLbDaV3qBna5yfYtqN9fkLfNmyfPqNdNlw+P+FcKh6XBagexSW0mZeW2nEEFeVUUFyhXkei5SU2zmw+dSonoHf05+cABBwi/FwPrVpZVmqi+YbWGj4/fR8+NitgTusDXi7P2PcN95IA7kANXeXTKdjfcHy8XLBvO9p+gQCodYVAsCxTJoNJcBt+don9fjc2unEAFQKPpDBxDwr51+UMAahNKog1L1OzTgXWGtreAsR9dem/iNdPBsZsBMTXwfZctIeAOf52DfQcsoE3IFDAqyN4Ob4yFnt1wPjYPUbZ7efz2BNmo2HwEXrGV6DV4bYhSydD6oDGLI2THO7Ts/1oBijzAqfzjgF2JH0Y4TwltyPjwHE/8xfxzyuo5gabPDjY8vUxuT1OGh4kIJPAWY7MCLaufKFAiL9w7HASv8juO57v7jUe3zsBGWKIc1w8zxE3kXkvOX72cE/HySfj1/Mq8p4PtzjOlbM759L1bL+dY3fuadw3xtylYzCfw3iPBNtA5PB3n3P+Zh1ej918vvnM5hC8XsNX//YxG/jb8Tjl7qfGHHIfwF4exmxevx9+P9bYcc7GtaY4ucd7JR6SgNmNLK9jtuagEVgXlFoGG4kBAdhpsDNDLtBoEZ03l/PGkcyPsVGZQJzrk/qDdD6rENDSEMtn4sbGEzEPhwkTDPTxZUA4GZl7Hc8kPaycF8MyZRAVY5JMg/AmXQ6g3viaY51Z8JIfEkHvkTUOkEvDic3MUhXer4BjxG5ULPOAF3QnWGYI0EwYKElRBq8LddyWZcGyUkNsPa1DU6wup6BjF2SXncnmkzHpPMC9q7mNXIE+xgbooJh3H0EeBoAUYHHovajYKDmSyFpb96kp05kTNDB6ylKrIxBEnZgSItWhk3DUSkj7HhNV47Ewg+Zjj0gBaKgHG0nHmEgce9iYFB05shUCUBCdDiUOwHiCYwLAYlyts/vr/nJB217w+fNnPH/6jB9++AEfP3zAhx/e4/n5GW3foSp8bvEMJUrPymEccJhXY99IQDae1TQKBvUoExwsKIXoynuoZzLFhMHptElhR27M3bX1uJ0l1++ae9aX7XO+f2biDbA2yo4Qc0JLBeqJwLpoCNEbDIdmKWMO5j+PToxhWPHUS0lbL8Do9hYBgHsHy38SaJfDPQuOnhk/FwFIlg6mj+QeQTATc0PXUcDnWQvUKYjOmmzAIvAioMEAcZofHruHpoqJk+0EGQkRRIlZkRS77wFUBeigZAsaAigsFKxOlq3i6GNmibfNzpJI/4ROd4k1lACkR8s994LUJRMBpEQJlBtUauwzhUGPErpiI48oEyppcCN5FbXq4z1AlHTGPYsDVuJ58jn1MM3ct9j8I8u6zJMhnNOs0rZlCTucQa0ok0XNIEJ9R5UaT4HBZN+32GsMpHQNCeWcIbHPBVvTkjmQwShZEa2RmSdagwntobVYpk8+3IaDVpjOP3jMcYv5l3P2ZsbG3tsOIKmPa6bpC6gm7GzymvLzNBHT9t1b5qU4Som1F8/IYu1yXgrHK26iFM713llG1qzRVlcZJkw6+IPFXipseFM0fJWC6M4W1nD4qDofdkBNaU9JzIsEQtgF9h6hTwLEvi9ka3A7CO0o0tQ5KpqABgCnz4JI6CAaMfBlsNQrstybeL2UhXEIWDJexUdprITLdGyYxERHxdCDykSnnzjOImQsVgmNwekHD1umiixNvX2JYPoEjgFw5ZwY3lZu5tF9j34VExwpjzNemf3rbHCB8O0kjc4hdMgxcQFKiCEWJAMtbtmDsRYfkviDqqBr+C4a1ykyKwFyJnjIYmCSKa7inPAbu8+dbhAe4hetG9JTMomfnOV6EmXKYvRzNJgo3XOekM1UzENW9pDA9RhPA5oo9uaA5v0K58TW0WWDngm04eEErQXLWlG0oiq/SynAQh3RupwhWsjEhhNINXZ0JLzuSJA/y1tTWL5EKThLyitcmGhzKPp2AXqDto3NAD49w9qOfbtgZncZu+yfn9C3HfvnJ9i+Y396pkZbJFBN+mHv89gXp706+t/uYEWBJPuUwDCJcmEba5SX98mqFCGLry6VLLdoIV+KDDeTnYQrSqth/6dWcr4cHR07oBWlyqjFCcLm1CezNB+zwiH9CzPjElKBSEEtsWZbh/WG1mI/UDaLKlUpFWAIqakAxAbYhsyGRsglI+z5pb1+BjAG5CKfnSP4ys3uCrdMh1AAkenEOEY8hmnRPMtZw/mazpBNm8kHNJyhw7YYD/lu6WA+hDg8qddcOCbMCRg0BACRWwAsZmHhUsMSWUaNhJfEsS20HJrZ6KA2dFCNi0LC6Qs7yAkGhY0JknHF61nicV8jaLz9u19TIfN398bjWKaTxyaYfVjYh+PmsJcDgyjrkCHhIh/ALTmcJ+eC3xxr/O7mb/k6iiaO+/MMhMN5CIM0mT7z6OlI5DYJjybT91ibni7n9Z9iH0Xunkd9rWNIcjW2t7/313/3q/clzXQCX9AcDzpEid/44SASQcerc/mRYXN9fddDHOc+fjwDWkeUyvgog0A4V9P5OHw/OiXucKO2RYprithgw+Fw38dnnxkHdr8iFdwOJxQHNDQnahEsKqhVRremqoqqBafTI87nBeeHt1jXyix/A/DcoA0o1VDOUVKJBDJi7SQqEsIv7gTG1DWydx1rMZTeAH0OcPYERYNgH0FBN2cHlgiOJMSR2XI9MqajNjccTy9zs7py2GRqQQg1GoZsikrEaRIBWjy8EJkdX0q+gQI4gyw7AzfpnkGQI0Apw1rZMWapGokAh0iDyY7m7LblvaAbcHHHxdnGvCkgi6KcFiynE9bHEztNvn3A6XTG219Ra+zdr3+FZVlwejhjqWSnlcoOQaVQYyanqFvaKblOQuDItmBnQ7eNmcW+wW0fZQPofbAg3MmCgNDxZBDZgejc5WbYNwZKvXPOL4XOW606y3FLCQeuwjLQQJb78QrlQEUWnfZ2llJI7KMZhE3bnJnOUqYzM+98CudmFyVk5zIwQPEA3niecJjMInhXPLcXXJ4v+PTde2zPT/jLn/6Czx8+4N/+8H/h06eP+O7bbwmSlIrzwxm/+s2v8M1vfoV3v/oGui6QmB8iGiWQwSLC4E1zDIYDACBYDuobCl7oj4Z7KVJndnSlc4zQRcqgIaW7b+0appW4+7ejbQK+4B+8evFOxDrENqC9wNsFnsImUqHLIyAFpQHeNsA/kWllF5gYCowkEI8SZ0XYw5gfMvgHDK6Hb4OYA2/Auh7QMDgZro6KFD2fNmReNTdGFjEsZSHrEkY2W2NQxI6MXBfdGoe5sKttwQlYhKwzZZH4bs8EDRrBuaILeQcS+jZSsNmG3S1KW8BnGHcI4TVo6dQnai9w29H3jxEsnEHh52gXX8ORDqCVwCHvs+80bG2b+0w+5hollkul9l+XCoeO2Ee8Qr3DpSGr6S77zvUiK8HIssB7J0iQSTeh/exVye5JwEJDy82dwAeow9baPgKMRYGiFUs9c/WGNqTUYMOJDJCydQZoNXV/6gI4WVy054YlNMD6Ri2a7YUlZ2t9gHtDswts33DZPqPUIGJah6BA1YMwHPuPV8CphInMB/VAOtDQ3bE/c4yX9WFMt7rQZrfWrli5ve0gaMBullV96JL1S4O7sxuZ0N4DZFrDELZ8i7EotA3OZ519o9n5MZhqIGubjUM0WIwOkR0igqVW6nbdvJalodo+14w7ujSCvu0lANEOkRMEgvVcIS74vF3QmmF7eUEtijdvzwT7NiNjSlu6YDhVdoNbFv4NRamf5ezobACgS0RLEROAiYCyVJh1tL5DpAG6o64FWgvKwvI5N3YfTP1VEw/dug5oh7rxwUPCxwlbIYoqJRJcLQDgsB8ikE4/VxqGn61FUAoiqbjhJAZUx7Jwfe+bo7lhb3sAWtT8rMrGCS4CVAOkwvoKKq2+QKthqdQ8a40sW5gCZYG4olaFiOGzvgbGVCrWssKMXT/3Fr5WjWSMbfDeIY2ltwNcM7JeCwSnGh1UjT7b3jqsGdANJ60EwaNUM0X1+2DH0+apKFl7TgApEww8Vw2GjaHSUKGroKtgA/X6TDpcHFWYtCjNUAKsJvHPscSi6zG/s6kUdw7DZo2PVgThZMbaErzsFyRzeCRVOwHATCobGooWLOUEONgF0wECmGQlsvwvxPHd0OwCcWDRgmaCtlXUspBxFEnk/vGC/rzDHagPK+pSUR/POL95i7KeUNcH+HqCrwvs4QxZVrx5+AZaFvSFyYTqhtUcD2bYnDxSvTRIM2QDgd46vO2wpydcXnZ8+vACnN9Azm9RH9jd/PLnz7CnJ5zevwe2Dfvnj6xQsY3aoGJYCv3dl0/PaNuO7fmFfuO+YVkWvHvziF6ArewoSmC1goxQGH2t1mnvvNtIHNfKruVIfU7pBJBKgavH/uSw5sh61ARkHh9P0CJo2wXugrqSDdsdqAurM5blDKBCZVjJ8TLfcbFPOKmgrGfqJpuyU2wHisWZ9pjfbuwcrMq9CYqXvaHvwPJwhpaKx7qg7ztePn9A7zu23rCcF9RTRVkUZS1wa2yoEH5AqXU2FWgRYyqTNQxXfpnI2E8GxoYTMjLDhxsKIGK68XRmWAudDukByMIh7z1TuVeubbJiroL6cFYSRMoSxIE63HlNnGS4jgxkpRwYBQkUMZtYa4UFQNYRyJXj8P5jOZlEGWZBimQP2SJkXuy6Xv0I4niy1O6AYj/3de8YR72rVyV5B/AIPt87S2JnDuYaeMGULMrPx/uOml+3pZuB7Ly6vqvA5QCKvXrPq7jmZn5cf+r4tvt/iePmXJNDGunIfMuTTKbW8bj++jOH13Hhy80ayAD59aWnY37I1OSx9d4n5jh8CRz7qa9Sa2Q5eH67mvvXA3n8F2M7iaDm+CbqGoxFmmywDOUSGc6f5foZDDpvKdQMWAqWWgIYE5Z3qUaCkllv67O0S2I8XSSybM6OLuLDf6QPGYE6nFmvm+lDWMIG+AADxDuB83Q0isBN4eN+aP8yfBOZIAL9qGA9CXDs+pb2UpXdE6ORTDQhYCBB7CXGGxgl29aZjeSzIujIjS/Ge0xrgjfiGLouaRGSAQdkbjvmacwDC20fAenaIkApivPpjPP5jMeHR5xOLJc8nc7sRLmehtYYQbBkRqXGxGHepk2/eV0BuBmJ3E7EhGRuEgD5HnYesmBHNIp9BzjW9wAM8rmFYGjvBj3oL0nMpyO7LY+fvxs6Rzrt71w/wRCQ+fzmXJ/NFnAYhvHRXIcBgFG8GyPABgC52asdiK5Nhm3b8Pzygvfv3+Pp00f8+c9/xucPH/CXb7/FHuKwb9484s3bd/j1b3+LX//mN3h4fIPT+RxNLNbI6EeZWA7ueAY+53XsnRJrnA0BkusHDOaCliiRmMfFAEXT/l77EBybr9i4fCyv7OK99843Z5m9R4nRtZGTADYKFBVlXQER1L7DugJ7h6DHZzgCepwL+TNm8UOu91G6nvedgW2cExGgIOdXjMdt0iO1tdxlCLzzywchliLjgNYIKhXQXiJznbccwG2USXHuKu132ikk0HGCO0txYB4+DZN/qgS9s+vsbp1C+8Z5WyTYRyUemgOKMrS/VDRYBAdfJrSaEMD+YJE5CA6owKSBYLUOOyxhD9OiF83yKERZ8gSWh3R+JODyY9msq5QsKJu+XGomlULQq2SpYgTnJAr41EaLcaRdP6xZGlSI8xptz+YGHJ+WczPXh4TldnItgIXPafx7+mImB5/4cP2cq+GpOsHAktl+90ji5Sq88Vs8fUZEY4DwGkURrf7GvsGpkVpJPkyHDyA1npMWArzicFP0ndpCZtHB2gFdmNAByKawmL893nP7YjmoDaOQcg45lg45MD+CseKC1HpK9kM+PnJEo5Qcx30p9n7XsH0e7P/DFwKINMBJsTiAHgiAfMqyEEB3FAebS3gqwdGf8RC/tt5DrDxF7oPdJTqYqO6x78cz9R6Mtz69VQkWCBQhDE/mqpszwE99LjDQRzZaKILJbp4+RC0lbFpq1MX8B4bdL/Eestv7K7Y4wLVCvaggM4ymAcFkNY/EDtCzqUXO8Um2vtqvcv1K+IEiFITnfC4DLDILPyrnlsy4OOVGIBKNHSiYfvS3FKGLOphw6W/R/JkI1vp6olADLD7hGTvPmEoQPpyHLlnsyRIs57H2Ug/TyewSOKCGPXS+3EYdA8wcrbP0nAC9RdIgZRAYN7HtiUGMTQ8S4BEX2LbBxNE+P5GNpxW27sBu8FLh5zPjjYWNCEQogyIiZBj3Dt86dcHahv3jE/xlh12eI6F5ge07Lp8/4fl5x4ePL9B3v0b5puNdWXF6PMPqAqsVny4XyPaCYhcQoWETBwgBLd7vM7o1LKtAUCFnsuO1ch2gkM0Fd/TW+Rx6C38sEptLYUI8JQW8g7J3StKBUyds+osEgrMTbjMer8d4EuKYRrsEXaJ37gnWG8Hnm1ctFaf1BLhge7lAugIW+npaUNdkpSczzLnf59IFhq01I4ColTFDrRXNnX1zwoYWIf7hJbqHy4FJrYICskjdg3iU8Y+/XuO/hNfPBsbGa4BUdFxn2Uf++QgI4ODwZdxzCLSPkYvcbrpjp7n6VYJjiKNy479z3emIShqvcCDigTJ362PySTx4AwGuFmwjwyxB8Lzf8F0LkjI47zedj+HT553L+OlnvX5q1vve+46g2DFAG8AYcLUJDVAs32eZ1r553eFBJriRDsaVHtZNxJvnubrWO3+7fc/f8pLxDG7mptAh0RGM3RnjAzj20851O39//oug1BUM95UxmAywfw/AKiLsCihKwxs1/kM/6PrNr/6dbd5zVVp6vcPxvJ7345jG4HmCARH8RUBJ4XN2mlmXinWt0ADGTqCIaBE6AtYarAC9V7jXGWhoYWttd5ahKBCMa1KbXcZGNIWmc42knlN0aDGL8hNmrxZlkraDWjGUUaEWxdjTwkkFgj7sSbGfAU6WgPDn9DWZ4YMEy8YBQJFdcXPEqGPCABEqKJYlJXTEslU0xkYrSAa2FGpapEZJdxYTJmhcoFCXYMB2Ju87WTHLUlFRAQEeHx7x+PCIh/Mj1vWEx4c3WE8nnM8PLKdcTwyQtYZAfw1A8IBQHufHmCO5boFk5zHIvwHdc47JtXMpmNuIZbmlNWbyehsORg+R+Q6P+dyhyq6bpdP2F2Bo85jmOfkcJfeQ8Qzlat+cdlhxtMnDBmsI21+xxQ57380SVC0QZeev3mYZXzIyjrY+9fxeXlg++Ze//AUf33+Pf/nDH/Dp40f85Y//hqKK8+mEhzdv8Xf/8R/wd3//9/jd7/8Ob9+9w8PjA84PD6h1QXYaHPt0gKSjnMSz9PlAX/TUsonnE2WmoiWaGZSYB4P0P577v8f23+6DP2YdPRqBuFmUc8XvEWu4KFAXiDhqP9HJtA5rGuxFYTAcgSJkBqVHsJP+Aa9mgqGY9iqdi2G/DgL6Sd8ZftC8P+acywDFejNqIPYJjqnUUQorUf7o7ujbBA2GADsWxBsCOEhwKYJ2Lahyoh/VnuFC8ewx5qWi1BNqpY6gteg6aRVmEtcg1OwLZKTQ4iAcsuFM5XulUO9r3/bRmNJ7NJPADqbFQQOvUfIOn+Mbvmctk3XnofHo7lPMGTL0ChUZRETAXLPUOctYaGBGkxfl39L+CuhsU1zcx3PVStsLTQiB94oA1wSA2QX9knZvdkGmqyWzvB4aZykE2pzcUoJ7PL7D4RpBejK1c41IloTFmKR0VJR6Teb3tHHI0kczFFXUImGyAgAYDEeMfc8O++tYd4IAQCU0jsg8WwRkUW0LsvtpD4C9Sug8ht+Re7RY7Hc3rx7B/kywkKEOt0gg8fnCyO62KMOzABTJFpbJIgodnj5CFB/m2uI6lCdi/JFgUArQ9w5zoIhBXWCSpbgRZEvoBUJHVUxUthGWiP3ZOxmhve3ovUepoIzSdzIGY0562GdPpFfIgnSBqQ3NQybOEBquZP5P9nXs2QGCrLUyGC5Zfupw9Hi+TEIuIW/hqADYkVKi1FeChVUr4KGdBgSz/+ZVQu4BIPstt/oBjI3JyWYEWTEGgACi+eh+6fnMYlKnTylRruzuqDW6xoqh9Y7eWqwpDKA0m//0KPettaIb2WQOMko14tpkxcuoZEq/jL6DJkieW74fGOAWJOJYL9drkePY0YedcASKJnLwnfpkKUcp+44aMXQf+2N3JgMldCi9kQmEAMY6JzYBLHR0lyjDFSaPTFBeBN0a9h8U9rLBm6OeTrCHDTg/AN8oSl1R1hOAqdlaSmhUbUDfqQnWX16wff8D2ofPuHz/PXzfAbA746f3P+DzZcf3ny5Y/sML1v9gKG9/jfK2wNcTbN/x/uUCvTzjV/IC8QZgR9rsrJ7Y2xPMDd88vGMivhTue9aHXcrk3h7lm/LeCDUAAQAASURBVNb2eOZMGC5LIfjeovLG+tCybC0+02cDkSIFpa7BbKZOaXPOMzhJN8PGI+amA601tH1Haw1+lx1b8aY8wrrj6fMLk15sawophdUQ8V6zDuyxh7gP1QgzVpaU1mGi1P4sBbYsoP7qxFEqYg0uC7yz2QRA21gCU0nd4q2TWTc99l/e6ycDY8PBPGyEGZiEqzE3WDsyhXL4Y2LFsax3GnjLcHkGMfF2jA5fmdm4Cc6TMZYBybW+V77ugzd0dgJhp30e1+pOFH9oQshkrUR0Fbou/IzFPccsvj7vEOHifcoYkghargK/+5Mk33EL6By/5+d/tHzyECjdni3fNwCp264ZN6/Mvcq826iJ9xHUXs2A4YDJuJ97Qc98m9y958M7wczV7e/jvLnxXNHb7r1kXuRPfN2di//O19Fhk3AigREvxO8PmeVx7njD33i+46uGsPZ4diZXz+E4n26H9AjkDdYU8j4y0Dl8YMxhOjEjOxrO9PFcGgDZ6EwWzgZp/lxbzL5ldpdBkZcse4v0pyvNiTvUKCQLmcswy3MtnNuRgROEnoxCimMp6YB3Cnu6MQs3TVkEB6AjZby64lMs1sczJoPJXCJjmesqmg3EUElZkNnWjNFTyNod6J3OmwMolQ6Sagk3NYKUKExjFicc7BIOuABHto8qdW2KK0oKqg/Am4BHUWZIa13w+PCIN49v8fj4Fut6xtu377CuKx4eHijKuyxRNllmkJvPHGO6j7mRQdpg9MaDSEbKKNsLEfu00QQH+WCl98EWpCMTemRtD7bYFqWUdEYG6+rgBFmCxBFgZhmrigz9DrgeALHs3IjANGJvO853SUYOmSaTMTZ8ZC6PcGyPIunDoc/tNvSiIDK1v+I5Wfx9u1zw/PkJf/3Lt/juu7/iX/7lX/Hxh/f4y7d/xeXlBZe94c2bR7z79a/xH37/d/hP//l/w+///h/w69/+Dg+Pj6jriULkSV882J/cd4UXA4BlTkIxJGQ9m5sxix/sMK0L9YtqRShFY2hDpR0Zd/23v36ObU5vJPdmOSTcWFZSqJsjgKwCLQ3VHF0LA8e2waMcic+QZQnJQBqBEdKeekZzI6CDVniAhgSCUhdoaom4h/31dGhzPTDzDHiAYjYCQmrpeTDaGXinhkWzHdbZuMLdhzYZnIGhRdDnXsKuSTRAIdDmUCzLGqAiy8vNDVrIzGWwIyi1AFZxOp1h1g/eIf+fwXBgDFEGjLlXqAYUpZw7JYAmJNsmwS56JZmA9UMnu7SfMrRo+GnrHUjminCMvEUNVfh70QpjsDo1Kg/MyIggCHoAOQGYNTYIiJJiJHNKWdY+F70MQIwSIsHOEBDk4CRkSXzqMwn1NZNlTEkD8jm6C1QaIBHcwgncwkMmKMXyw/amwxsTPhl1qe9TNK/Bgv1gw1YxUcO5aOYMAj3Bh9hRMsEWpozsI45j7x0iDbpwj0f45bsTkOk9gcASJe0EJ1UJ6ACCupApp8OO3K5tdkk0d9oxBaoWCBzF2hyzUinuH1pKZNErxe+BYCzm/j7B1eNMDsfnqtw0Z+VQVOjhOYfRsaEnwz0iHWvbDW4b14dzHy9LhQqwqKKrA9LhUuEC1LJAl+juq4ogps19O7SjVHT4KOz8qnBNBh5tg+ssJzQjOw0BSGmsn8J6S4LQAKgVx/NpNiBr0cUQxrlSuHZqEcAKYGySYQE4CQRleS2+n93GMz7sGV8FEOSJlBsrFegxzHjDncCyOxOJZNrHuAsg6kg97ATP+DxkgIvjiGGuc47Dk/0emn4BKCeRAkJmmAibOFHaK7oJm8FjvSUykT44Ys7WmB2ZdvDDNizpb1veU6Abkt9zXfM+kyDCctSN131wPDqzKkxeiLA8NfYOleySS1vUQQAo53FxziVsXPNNBXbZgeaw9QR/2tHPb+H1jHe/+Tu8eXyHKmHDThUqjpM17J+e8Olf/g2f37/H5w8/AO8/wZ8u2H/4AO8Np7XAzVCeN9S9o24G3Qy+s3xX6wmnd7+ClYpPywnSG05ogCvLuJ3dJxGJ34f1DQSCx4dvICLYI1G67w0phTLmgBRAHdsBKBNnKbw7qza4DzhgLfbdTGYnOBqJFVfMSjSO71IUpZLxax7AZPiaTE4HEL43+PI6TpcOVFmw2w7bO6t2PJi4BxmMTAD2mIeZbKF9EFQtQAB2F3mhD5d+ck6+sNEAUJYVsjBR7x4SARlTRFybPkZ2of8lvn46MIbppA48J4MkRCDxhc9mWMzg4AboGcG/j/UrEoZGZqCZDww3Z7llmdw7+/WVzfIPS8xkXgaAGeDnhgBwE2HAUZEtgscRfTq6fj1S88C5B45LTIdNh8H+GivsOGb32GA/VkZ5dazh6Q+rH+MuV8eTe5/JYx+/yxXHDxnPHYObnB+31/76ou/Pouv3xmhEQHANDPn4lmOWTsoXcMd57feu50sf+hmvn8L2O4JiwHSKr6/jyyy6e4zAn3JNt68ELUZb4AOoOoP3BK6ur6+H08Xrvz1HBnBxrTlnIkuMAOAkqVKH+7oFyAZQLQkajXCWQNYIMAsp28qAluUaSeMFlmHcZ2CfovkWIIinDTg4DaqCUsGAExRxdwsHx3O8BJCCUZgYzhdvXaezGTYiRS4d3JRgAWGpj7HRQuCMgGDGUtm+nRPeQnS1N3636JZjQID/GEGYjlKtZD+E8KoHMBZuP8s2hIwBdxy7C6oKainUFDs/4OHhEQ/nNzidHvD48IhlXbCegilWZzfDkcHO+XXYP8aaDUBLJJfhcW5zjPO/tM/UuHFqKCPBp8m2sB5soBYllI0aMyzB5d+YLT+AaR7AQjrfMS9xxQbL893MVz2smVfzOYC9Y7Add3V14ANAPvcXid9NursE0yWBbbXsCujYLxuePn/G+++/x1+//Sv+8ue/4OOH93j//ge0tqP1DpSCx3dv8avf/ha///3f49e//R3e/erXWM8PqMtK7YksLfHjJSYQgLGhDmDMZz3fKMcLppFqpZD9AH4O7JU8xZdN5t/48sM8+4K9z73YfSZ/JNTdAriCALIwgCyN/oBtF94qElylE3wso7zWCk2bkOWJWYJAx1uSdRaAC8c+rv9QjpdrZQD/DrIIg0GawaJnyUTYqexcbN7Dud0PvkHMNSdAkGBYMvpGWWcIgisqpBhce7CswGAq7VSY9VIUqAXLeqJOELYxnwZLMtkU6ReF3SWDylnOEntFMg4TgIi8+mF60hMJ7ga6d9SrfSy7xgaQJwmscD12O+xNQlvINcbnpaLB3ooOoqrAYHDxijrIiC7GsiQPrbH0O10t2JMBgsb1BoQVW0mMvbAxinJJxb4QZcgoBPIlmJnuMDHWRASDi+ABgAAHLQLmUWaWZfKS7BXaDyZigg2UzSjcoxyc/u+Y1e6xD/lhfw12gftInCPWFTVJs2QnGNzRwReN86mbH+w8SDApJbBirola6gw67wFjIoNhmM1eNEo/iymyylI1GgwEY7yUCo9uqUdwCYPhqldWJe0I148d5i7XqqSdSUq5H5JkGQAJIFLIbjKDNZ8VfKWi1jUa5VCn0bCT1aFlJp8quzX3CLr7KGvPVZLnigRVzENAmHWLizX0wcaDOwFtcWSHQC0ybZXk/OCeKd7ZfMYQjDmLhgHxLAu1lrNXce5xIkJ9ppvXWLcjhIk5nRIXHicb5YdX3GsAIacRrMIRd0n6pQB0Jkdzr9XwzY77eO5VGZcWOYLycVbjapbwR3JWFsmlxjWhKbriCY4BCcy5G5tfjKvBYbWFvYt5Kc4uvWOyXOkYz2OMVRPleyIySlmBiIF7Z+UUMECx7N/rsQewzJbJtwQ+FAT8qSll6M8OL419EJYGnAz93RPs4QUFFafTI0QIrsoqUDMsrWH7/IKnP32LD3/5Mz789a+oTxfIZUf7+IldL98+ABDqs3VD7QCawxv9DC0Lzg/ct8pyguwbFl/C/jFZwAbQfDJrPUVX9Ue4A9tm6GbYG2MM1X4Yp9gP9wbq1dIvFss9z5MUj74TGBv+7vBtI1lvgqhyHTO2FLILDTqZte6AcP2x+2YPDco7BBYj87lZg7VMgUg0TirjcINM4BNYHsxSibJmIxi3XTbADyW1uck5BjBWF7L/3VLLNDr4ukPdginJc2lq8f4CXz8ZGItI91BWNbeC8ZYM2oFhaLixAqahIpAGLcqRMkrN7ozTaYzMhZAhMIK/V5c1S1juX3cYPfCiJiY09ZOG0Y/r7b0FY2xulgJB0QpFZsT5cJOckF1irsYlfsj3BoXp4H+Es+pfBzO+dGs/BjIdWWJH4CUznAOgiHtPs+6Hz9+COkfHeWwkt0PON76+vnx/OgH/ztfxWv/dB7ozfuN1mDM/9/U1wPKrlxRB1G1nwwza8tncK9W6LX189ey+8rpcLhARtMaShRY19MfPDpZoBGljjhxKaPL36aDmLYsmsybBNYU76emj6cEx8PdZwjyovRYbskQ2W3LNUURa6wJZVnipMCh2F+xZWiGIzCazw7Q9MhyS5EtJdJTR9QwrFeg79SZ60LDbBanZsO90FC0CDA1159xwgw8Hh2BRioJmwNqOzM1DUD58sh4OmgpWZzmLJggDYIr40smxxtLvTXbobuiN3oynnnmwPJBAmwgkuPVujZt13SBlgVqH7w1dd6hWCtAHm6cIYMLMVl0qTqcTHh4e8ebNWzy+eYfT6QHnNw+otWBZ11eAmB7szZhTAQI50vbMNT6XTMwfGDsbQbCudBZUFbUYau2cv71BAbS249KNbAGQbcFx8ih7RdjgcGi1jKAbUtBN0A1XJZUUNp9rK5kuky12BMeuQUCVGXg7ADuUjIz5b9MxxhEkiMV0PHetbA2uURI7gzNB74bL5YL3P7zHX/70Z/zzP/8z/vTHf8O//Mu/4POnj+htQykFb99+g1//+rf4D3//D/jN73+Pb373O7z55hs8vn2Lejqj1GU4MVnOIfNM0TEvdj8xSABiySyBd4hWSGUXKi0FsqxgI5wQlT+Mw/8Su/7veKVN0/RuvcDLQjulAkT3RikGtQLIAt8NhgvMBK4Njg5E+UB2cJyCEzP1YanJFX6GaKVOULCHtBxKwi2vLb/ksH8FsBZ+xWB/HfZ+cxu6KLtx3TRr8G2jZkvgGUVPIwECZYmLIO1H2BA1QHk8sh43wDvcntF7w7Zf0L3C5AWGFd1W9O0Cax0OZuGn6GJ0ZgzwPU3amAcSwZdSqD/XKUQJsA6bxnK3bCXPQJ1NByyc9YKSgl9XYWwGuB7sZaiQ2eJCprLwuKwoiKYyHiUwScgVAbIMfVQwkK122TYMQD0+29vGISi0N6eyTG01I7CpYMnRuIbwJ61b2JcQwfESemsgO7A7qKae5WkSrKSYdwFg8D40wGvKJ0juFSLRlVlRi6IZS8szcVbXNcA6rt3edqSOYCZxIILiFd0mEx1h2yQeAp8lBhsh4QwFfYRSVgxjKHNtatGhcSVtBVxinrzu1FbqgrquMHcsURJeU8ut79hp5JFt6PNRyYnBYRHAvWPfN2ppeZQ7qlLoPUAwh6NmeV1vcZxDABigrtZgRhXaP5b9XVs+lgkDfWcwnEErmeFkaPXsqhxAuLbO9RJH27c2Sm9V2cTInGNHkGx4/GOfIouXu5M4q+i8ygAIBQmsA0Awlls7ADYx5p6+YIDv2eU2mCuane7MWR7WGr0lFWza7jxDRZU6rrhhxjPuRhF9sPOtonKMNMHsxvVvwaBRm3trXHbqti7rwqmWawWIUrIJaO+tsYFAyDuUaDoCb6ME28OQ+WDZcQ2X8G+6k1XWwp60wwzwMXYHfzqBsPx9bsbxsD06HEqusyt9xklMoX/JvaNbm88irKGFXUgwTzI5Gl5bz1g6dPg0deuQYzbL7GSPMlzfYTvQd+DNBXjsK8pzw/70gvqrt2Q4VqB9fMa3//V/4vLP/4bn/+OfgMtnnC/PsMsGbw01gNnSqUNXAUALbCl4NuDl6QWfv/8Bspzw8PYNFlP86uEdemt4+fbPKAqsp4rmHc02PkNz1FXhXfHUX9C74dOnz9CiOD+8gUiD6D6SH4QvLBpucY9RCNjdNUAydIizGYjEmnEH9m0LNQ+DqrCxH6JiwwF3w+XywrlYuL/se4vR78jmD1UFshTs5U7sH2tBnICfZ2ZKDpU+kvMAeeKYdxZrIdjLjlifBLkoSxBM0WisaKFPaKWi1BVLKdDe0BxRptpZzmlJUBGcTuch+/FLe/10YOzq9WW3dZR4BHByBImuoDS/AVnuihQjfjdxFI8neWTN/JgTnct9Bt65x/qrc/FvzNelMH8+SABD5FDE4h7n9eTZgDvHzQDnhhH1tWufiOxPCxO+BLjcgmLHf+udcxyPcgtuXd2XjwF4db2315Ig2k+5k68BOFlONY/7U4dHvjC3ErF5PXYDLM2d8N7nvnCNd+//zvcv36sMHBGYYVTe/j3m2JcYgmPuyvX57t1D6yxv6akt8MU1EqAY/OrfR6ADyClyOE8GcQJkFvXqONf/G9ecrBhP59qDiSUYmzmPSyfZlZ1le066A11e9ehcyLzuWOcewaagkFoPwMoClI5SFngx6mmoomWmP4Kqec+H55jP0pPpxsyqiSfpHqM6EDeBgyCcFMyYYPqxGIMWDjmZaYbebJaHW1yDhvCqY2R3oc4Mo1BKGJ1ipxQl6gx6e4N3g6uNEvJkrZUILqj/Rh2x03rGup5YOlnLK2Aonc2RyT3M5TnBxjYCGWMiMa4JXhKOUrUJpEmWVgZIXOlc77rBtOcEHHbdYvD96C1IsnxCgwfZaXhqzY19KOddPmmRq3V4zR7TAXiPORFrfNz6IXA8AgS3r2m3ZtCVQEoYCDrejYL7T5+f8OHDB/zw/j3ef/8eHz9+xMvzU2Q1C87nMx4eH6kn9uYNTg8PWE9n1HVFrUuwUmKe+vX04yPxUbrOYCBYhWOsMBgx2dkTWmIe6mHBHCf19Y+vU3E3Y/G/+JXz3FUhluUTJZ4LS7BcDFKZpdd64oRqLUp80rJw4OTq1pIPJLF2ZbxXhhMbGkFS5rxPWYDBWp8MhgTGAFzN0XFoGkLaTjN0EDxrbY+S1x5+UZT4xfFosnXYbN6Ohy8T5YEAGJ11uDe47+j9AmhH6w6Nhie9byHRkOfK8Qh2hPlYj1dPe7wnGBZZEgLEej2wwAIwyfs2gAA4ZmZ8HjeN9fQDxhyOcR32PX5GCCVnpUC6Bx7zJZkmcrz4AEk094uYYVnKwthExqNiMsWHLyVFBzCWQYwdfOZxs/1gU8fCm+XcY5xjfnjvUBSkpmT6xDlWMSOHrYLTNxgaRnPWcgZYx6j2iHWd+r7s8T7H/tYXSYYV2RfX7BuW/8RAj7JNXpSWKMc3JeCB1/4XkFUfXL9DY08LFAwgxX3Wqcm8J9ortjEwB6TzCRVkQr+QoWwIf4FsKriN4137QAKosCM1EuAd/EA+I5Ex3gMAMd43q3G5b7tOnz7lH9wM1gUijXvAvg/GM0qyP8vxbAcf92iDsjQ2GWGZmEs9Lz08xyxJpE/1ys+N86RujYfPQttmjKfG+k4w7k6JWJR85vopo1RRwA7A7XBNtNkaflCKy6uS3pBQ5REYy+stpcDH/fAG0g6k/hjXfnT7hUfCK353iG3nQVhynL6qh2024bUEFWT4FNPHHvyRmNs6Xdq8V8/ZerMvjyPK3IpuzB988IYOf0Aw2WiHNfaCxOF4fgrXaxxUMEwTq5AdZLqlrWg9/PeG0hwnE0jrsL0FYht+cet4+u4H7H99j/27H+C+o3rDvrewV9GUyslnE6csyFoKNgd8b9ieX/Dy+Qn9dMYiwLIwIfey7ZAqqOc1xOFTfN4GqNj7jtbpNy3rgloqoPSRUxZhyPPEvuO5L+a8wBwIHfZXAxhiAr33nEMYa07ioRBIBCRKKbPpgbtFgwvuI+WQart9ead/WrSGDMyxkUhMhJEox2Fy8Gva9dgXcj2qDgZkss0kn3P4S2VZwjYXmGPouHmfaVV2X///E2BsOGC5+RxAlqv3ZSCU9d4370tjduXQHF70LY6MlGO9/pE1M33qe47zyLrLfPZxaF5naE6IsuMJS4MqWmZg3MnaCGQ4w3gNgKsUFh0phOixhahcGCHawbEtzPHBNMwW43oPUPna63ZMj0HZ7XtGqcGPgk7z53tAywxgY1CvUYC7r1f39JVrGLHEnWv62vF/9G2SDt6dax0P7Pq8414P4NBPfT5XQNEXAasvv0jz5/hygzrssbgucczzzGd2cPQP5+Xf87vfHbN928Z7bz9/C+Zdq9T5YYHJOP1wYdKzDsFWessAZDp2XDvh/KUbEAGlCjN0Kk5tLVdm/ZeF5SeVWmINit0El53Zye4YmkZSBaLOunkJ2yAYgQyyzl8EgnK16YlWiC4QqXA0dABeCnQVNoUpFYBF1jYdTW6IWgqKChZlaKAOOtIio2rUw7kXjW11BJ5pSwRFGIghSmHGPhZMVAHBGzo1HRCDNoJZpUWQm4K8RYFSyVoK3aiOBpQOQ4WYo0qFNQQlXlG7A+sKB8sntRRUPeN0fsTbX/0a7979Cu/e/RqPD2+xLGeUVUaZxQzMIvgbumH8Smr2XGc23j32Cc35SMBK0eER4LgblmUZx9v3Hb03XEpBazvEgX1fADP0UkJQVqLELARrhRmwUjinpJ4goX/lrmgd0OaQZqjFUHTO+SzxvQqyD4Hd8V85FBPki9KrzKb5ZGYng+d6PVKY2IeonR7WfVD3e8fL8zN+eP8D/vynP+J//OM/4n/+0z/hn/7HP+Kv336Ltl1QVXA+nfD49g1+/x//AX//H/8B//D/+M/47X/4PR7fvcPp4RFLgGNSjuDV8eUAOrtS2QFQjXKrtGMiAllOkNMjUigYwfg5MsW+9LrZFv6/8xI6oKoVqCdWPXjlvcEjA2pQLDBZId1hUsgpb8F0jXme+++YJ9cnii8yFLNLZ5Zq4apEJzU7QustWF30n1h6Abc8FDtpFYHW0CwpgEkH0Nlwoje07QKFoSjXHKNGB4QAlDsbnNDIjJo7WLCHiqwEhEJmht1xeXxRoPeCtjeIC7PlrcMbBY2X5TT2roEuxdAr0ibqCDoc3A97b9isQRHdK4M9w2DCISXBnAAcWrI1pgiwRbSZzTRKWXD0M9PuZJdJmuEKdyYeyPrvE0/Q2JMag+OwXihVYepoVkKjMlhGohSvduc+h4IS7IvFFYbQ94lhyYAzp4w5RcRhLWxshRQN/azoANtoR+oS96DM7u9bG5AmcSyF6tGfdGqjBYCTVQ0eVRY5Pogk8vQneC9zTR/sn7BMNDU248FPjac7/siAf2sIYcdGN/q1eMoHKNrOzp1uhv3AXs9XWVfUtgz9JXfHvu8Qt2CMUU8o2d1ZBl3icucUzXlRcykA0HBrOO9qZXlo63uww+oAOaoo1B1iLMkqC/0R6zsv1A97nAqZTZUB7LKscFVsKlGFY2gwNDi6d3Tv9JPcUCzU+PbQGzWDN8PLS0NdKptPhC1qW48kEQHnJXRmRFhq12xHlRJNc8qcl26wndqEPcqp3Mme0gD22QiAc8EtQP4ecyME+1UBeRs6qY0l3Rd5HZ6yPLwPhuEsU48kBYDUJTQUmB/Yf25AF9Slz0qMASoaS07tAAhLMLoS6BhzIuZkxosx1+vCZ9x2ltEtqT8Y2oLu4buGzXGAQusgk7OogOzpGKuMazzcvSRs4ABQJRMwOpjS97MMKnmeYzyVX7nuHAQXoVfxZP492YHRjjFKrxW7UVNrt44iBVU5CirgnuisEpNgS8Oj4k8c0hwPLy94fHlhV0UYTqcTdK3YLs+4XC747tu/wt7/AH9+QakOLcC6srS2eIO4RZKFLEmrJ+i6QtCBvuP500e0ovjhtGCrZFW1Amz9iXN4OQVbq2K7dLTdILrDpcMD5Zay00UpG5u25p4LsNOyCN7UYFIPyh59r77vKJH3662heUMtdeIa4fN26dH9POZSXaAucGyMH4RNidYlys33DhUmohXB3m37q3XiQ+Cfx91CJ7c5k8OPjw9cd1jQSwFC8z3LPCHB5PQeuoLAGmWStbIRSus7O9ka534phd06peF0OqHUivP5jN4auir6tqPbPmy6BCPul/j6GaWUEbAc/xegyFfBizsgx23QfQvopGHKeBWJvt6/sLiML4Aj6VTERhx7cTz7BBjCERslMMymaNQLvzrg7a3F5y2Pi2T7xPiMNyXDIJ2AZFBg3MP/iuz37Vh+7X0jT3UAf26Pcw9sOzL15PD7r13L7THuX9TrZ30flPoZodLN2+5d01dm8Ff/9qNj/QVw8UePJ9e/y7v1cNnugVUTWLh/riP4ehfP9APLYHzo/rXfZ2/czonjNc5sOA6nuJe9vwKyMYEzlgdF5k9AQf1wvoLgCzOgGQVWE0xRBzO+oZfD0mHMjLoDUaM01iXkkGmLr1zHw7mIwBlamEEpXE0Ip3y+R6I0T+Nv855TowUazATNLrkJjM25f5hpI1BKoHMeUuZYOmAIineLjciBUN2Hg06Ax2ZIG9ngbYeVnWU+haLcvTdI71BzdjULmrUuFevphNPpRJbYuqLUYIqVTHrImLPjvwOQc7yPuYTu2JL4/5iOV/ZyssB4TM7zvrA4oS4Meve6AO7UtnKnY+bXYw2d4IRI6l/x+MkcOzIp76/mWe6Aw/fM3B7XnmDuoUdWbz7Xo1k5jmGyDA+rcxyjR9e+5+dnfPjhA95//x7fffcdPn74gKenzyjGxgnLsuB8OuHtu7d4++4d3n7zDR4eH1n+WrOk9BqEv35ltBglk6N0MsYmS6dVWEI5wDCZ3w/HnU/zaGdu/3pzBT8zafHzXoc1LpWgtujhnAYrDi0GLwtQF3irECvIlmgzGBkXzPme95N2ZDDnDnP65nvO/yyqgWYAnQCjDg0li+QkbUueIj4vcWXuQEIB4RN5vCdLrtOnmdd0nKM2/j7/o9afagEBvASi5jSZ9P2DU3YYo/TJ0n7QUQ/1thSadj9o0jkyVz8dx/m3cawsablaNdMmeR7Lj/v50fIi7EDY17FZTSAunVduJcEkgY4mCtmheAAf7lESJXOiuIdejw7dy3xcw/2OAZuJswAGRDA7wcy1obHHZIJsXOTwVWOG5bHHVhIsmAik5zly78lzHIYrJUgk/nzlX4YNxBxvHJjbEvPBgcHa0TiBAGM+D98gdJyyXDCf3+1r7B+HfYfaSAlOTuZUlkWyJG3aVT9OUFVkS8r823DfZM6nbLQgeY9FwicJjbISGmVRRjzWdqZDBbEXORMUyjJfSDT+ijVOFtpxQ8jnFTPewW5xvHGu8+MGldNFMJ/zDKDG3jOTQB42js/q2MV3Onhj4wMwK1TG9LO5TpNdnuXPo5rl+ArAJmMrzsUY/8Ply5jEPsZ2uHaqQ7MLSJYdrv3BXIPxmekXT8ZLxox5/Unu6BIyNSCYIZZSGj6A0+HTH+PPcfQc+fmZvLMExuaj8Zgp6RPweorIYB16/j7npgd4fVi7Q9t5rDsbYwpkCTS1qrjWCEZCnGB77mk+S3ipKZXC8txlWD7fsbUdl/2ChyCSlLDNaSc6Yh9aClwdltIVANC4LpplQ5/othmNEwRMdvYoc21Q2MJSyy4sV91TIwkSuqGh8hbgo8HHmiILil+DphcJqSJcW4q4z25wzKYygAyGrQ7md/zlYF+HdVImecySfETkqBSBoIMdiLnf95gXxwYfc5nkBhRmJUXz3aadB29xAFUSJfFhhDtsaCPnscbaOvrdwCi7NTN2MnWyyIaOWCmAMpGdpZpf0hP/Jbx+tsZYvnJzvGUZXX8gX8l3mcYmB3d0acpNZDiNGKwCGrWkdcbGMSbYHeN59ZIvvmfEtcKFWSN7UUqBNENzdudoOmvFc9cQvJ6MqkEfVQA2qYvM7h+dOIvOQslijC5Ef+M8uWWM3QNLboGUq0A7MYFuw+F5jZrcnBNfHvnh/twcY1KTv3KjNwe+y2Lzr539b3/9FHba3/L6XwJ25ib5FbHCaSDvsRLmtXwZlEzmQZYpYMyDu6A2gKOBHJn2qzfM8x4BshG8hANWSoo8T6t9BACZpWeJ0i4AvKIiu8RUZOB12Xa4GQoc61pw7hXruqDW0MgSYJHGrG0GEjZc35nNTnX7Rrt01DgLhRx0YUceE4GpwguAQ3mk5HxVjY2VGdHjRpalNcwasyzEI1g1HJ0TzGcS15rBmwhwrA3gPWH8nuLbGNcg5lAN92VQ2CXcAYO3ClNBuxQ0qeiyQPYLFhEsdWXGaj1DasX6+Ijz4yO++fWvcX54i/PDwxDZL6VG6UNsukjx8RAWH84/bvRDZwCiMQc0SkDSkQQQgCiGfifZHPysqqB3BhNt4Ta372SU7dsFDqBt1PfpCFqcsnOWLis7ky3nYI6tcF3QISTMdId0hyszw5wxNkplPfeymbgdmjRXQQsONn/EK7dMseO4CGbnVokMsl+bTCdwt20N799/wJ/++Cf89//63/Df/s//in/8x/+O999/h+3lGb9+94BlXfHNN2/x29/9Dv/lv/wX/MN/+o/4z//7/4Y3b9/hzdt3qOvKOZPH9+MTi0lmHbAWIrAdZtGFUpgp1qUOxgR0CWalHL6uPYXbl3z1r//3veiP0IlmWdESOk02y8g6ADcIVpgssL3FOHWIXSC9IEsXE8xHNNnI/ddEIFrI2owSU5aU3SQxxhNmgwUC6NQCogZTgGKyUE9LFd7I5tAq0Bo2ZinoUbKSzJ4F1E4tMHawM4HU6P6bdJkWIWYCNJasRkEptEHqlXpYyzv00lH0gUFllJvBQmlNDKVG8lNyrWfAd7SNgiIazjpZFeYx7nCIGooqdcJDcLr3OEQBpAhZnRmQhk5ihm4WgF2JUjYyzkIzxnFlp9PmTC0nvldDv6sWjUQA30wmcpayKEotOC1k31mUuABALcHWbQweyfa00Q167AcWzaKMRMvcohxCkAMGeEeoKHK+xZ4lOSAxrxPYyCBS3AL4jVVZApZJTcFg1xpaXNOC7AzY9g3uBNkl/QebndrdDb03ZHMDAEPkO32Ro+3XyvHqIfDcdyaZluiwyDlJfa69NXTraFs2CloA6BFvv3r1vUUpD1/ujr43CKgfpqKosZ7iHdwPI/bpPSpf0ghKFBKPjsYdNdbNEhfQzWKDSuaSYJRKez5I7veKxri7JTMI8NCMZKdGhyykoWTnVDh9oLUsqIvA+jLwdTbMiVi+A3CK9S9a6AtFGZMDKBL3KQtEFLUuSCBIjZ2pibXy5nP+GBCaiznmMuO7GGNzw953iApO6zn8Ewk9vB2ZEDutK3RhYyOzyXg7vrbuuOw9gmq5YZw42ZNO+KaZoZtAjMkZDzBkSjAcuq4ay+UJtDqabWQADuDLYi6HvqGATNxC3xMg49QdcIsOghJrp3d0F5gLSlQGOBK8JWRWVdAlmWBpD/lfFYRPobMkzsEyxmC+JuCvSj8pcw8OjM8cgUM7rLv0YYag9gEkNmV3cvoygi7U33Y/NFZxYYMnTxcnmjx0xeiWCTaBAAwuhu+ePuD547d4sAveKrD2Dm2C522HCHD+/a9gBXAxbC9P2F6ega1B9o7l0iCt4eIbR0ioN7suDl0E61IgS4EuBXau6KcV/be/gamjP/wWn9uO5/cbChwFhiILVBbq+Dm4B0sBThW9Vlz0jHJesDws6HswnqPbarrRZrQtfWMSubWG6hWoiu1lR28N8qghSSFRDinxnBsMBQAZmaqVjwJ+6EQvtIV2GevWAuza9tdYROzWbMJjhu3lBXvbWaasAjufmLxzjO6WJTrHowJQQdlZJnzpG8ypAShqnKdu0bSG89I6J9vmF0jt2EJqpgjlVtbTigagqeCy7/H5PhsL/MJePxkYuw6MuTl8GUg4uOo+g/HcU4BkSkRmJH8ZmZoj9j8C/ADH+P4JBPH1ZeBhGIfjZR1ifoLCQlBTU/9lxsWZaWOnjTxSRiyprpEMjgPyKwAZYuNOMBFSGeOSL7kKmq7H/HiHXwM8vvS6LlGS+T2ex5G1w41friKyL7K+BOP+7p2T+6QMQ5vZiB97fQ2gGmNM5AFfe/bHMZsgwmHMc/M+BOI/xrC79/PXXl9m3f3I+6+u/ecGh5NF+XNer8LUHOqbsRmZ09vDH4BjyORa8dgS/7+5P+CwQcjxQg5AL3+ZNmSsw7GwD9drRlthjeCQsxSkwFHFUKRjAYGzoplti7UBBzKro+EWZ1ZM6MtqZI5Y3pPoU5w8bUaRIUSKWPeOyKrdXrTMi+fzGryHYS4OshTxv+k4fdUEjmygjICWXamO8xiDkQFEVkwACDNf/ArADI4UpS/LCbosWE8PWNcz6nIiDbwGIyLYKQQTDskQTFBgOs/58K52DpqOMSsO43w4xtW/Zfh18OGsKtwLSq1wB+qy0NncV/67UyA9AUwRR6krO3vVhVpGZQmGnMY8DHZwNI/RTHrkVuUeDgOdbNc7693nD9n9zFOIPAKxvJccC+C4JnJ1yWFz47n3fcfl5YKPHz+SLfaemmLPT0/oUabioflwOq14eDjj3bu3ePPmDc7nM9Z1Rall6H4eX3O6BTvsSmA/M+xkDZEByYAW+T3nWQrOvxoWv5rKc3/6ebbsyy/5kSPJ1QQki5LCuOPvGs9JAZgRZNbKcilbZoOBEGpPkIuP1cIpKUhJMM/nmRHtcQ+4MrPpL+V7Q38sdMgQoDNcqHV0HG/MeUPmanATgv2ZQfSwY0cnKc/pwcpKDbDogNK9Q4QlaXSTJcSBK8tKSe9Fpk1EJDq4OTp6jHOcey6iOJ8Nv9FHpwyDqA+JuhIBrltazjhW7hXD5vlhPOa1DJhqjLvGJQRzyKmPxU6SvMNpr2NNqszPxMPzcQ0cJ9USbJeRox9f2aE2taO62RBaH/5wzqFka+TaT+rocU1FgD/Oc3Bd8wLp1WZZYYzx2LSn7y15CM8Ki6nplpqL5aATKEDY/devo08w7fR87pxX6atm0kMm09FZniyW9nGWtmV5qiqgd7RrejQbyGemcRGMA/iMFtUQqh5X9Oo4Y7+MBfqa5etjyJM5MYddkM1d3CP8yvJk5TrB2Gd4jqEHJKErN00En0n4AdlNVTI+issXDSaOzH35mGSTuCd3smfk8CzzZEeW3Yjlxp6ktDdFh07esBtHn20MJc+d4Hrq2RZhSeAQrrfXc0hk2rr0gXibB5byeGo5Vukj0BOZc0rHM57HAbx4lIhdEwvMpiW+StjnWMdPWqbPg3ikQf9AdiXuY11zLpZKu53daMmaO3pFGMQKVxmaYyE5B4lY8yB9dTAPfgWMQQK4VxnrT8L+3872wx3Ht2TrIuYWfzcSPw5IslXTNuVeM8pQeX8QQ9tesD1/xv75M3RZ4PsObw3NjODM+YRaAKwVlw+f0Iw+OtTRdOXaKQZZKrweSndjfYsoJUMeH+D7G+jDr9G3C/b2wjkjQTZQQbcLkxaxPutasZxWPLx7i+WxYn1csD0/Yd8usOdneGsjEViGD4RYA8ES9kJpjmHjYyxzXQMR++d+y/HpqVunnHuJPaetHvYGGAniq5cqO9oi7XY8gThN/q176pkFUBt7mRRQr9ITbMUoMza30TPH6cAQfI/kFKxzbOJZXK8ZH+Dtcd390l4/S2NsPoyDEboBC14DDAcDO4KYaP0cBpcPyGLAX0OIRwdkgmO4Ov6XwANDthm/fgQC5NRFKWSLLYUdTDzo1QXZoEZQVUMviQ+3d9Zyu/WxAU5nK/axFIYMQzAcAt5MxLgS7I4x8794L/Jqks3f37LEjn8jg+LeJoMwZDfgi82N/d4x8x7mBnRzXGQVxrVrMZ2Gw87+M17XQOFP+3yCDcfPH8drHuvg2Fyd9Hicn3Zt96/h7qeAL93Hq1/H/JoqnK+Oew00/PzrpNM99VUgMqnDmBn0K+quADjM3aS4H9+QNO/bZ6Y58qJjU+Xyn9lnfs9T+Kt5H6mzeIOQpWWOYkB1oLhgRcdJFA+6o6phEXbaWpcIPMzGhi1ZSi1UUNsDQNAKVFf4WrD3AisF1kG6cYhZiwBQQdV578yIE2AyM3bvGddPp4UgXAALrmMDSaBBwc1TyyzpY180DO93OKnjV/Ec0h4j/O/cfyWYDEWxLAR9yHwrsMKN0dGouVCM7aWKoywLynrG+uYb1GXFw7t3WM9nnB/eYD2tqMsyHKCSuhc2190U4dfBrPPDNebTLenVH34H+Fi7Oe2uwLb4DOnizHBXXyIgBbRQc67sKyCCurH7Zm07etshwm5Hta5QLVjXM0GDZBGoQqIDnHUHc82dWho611+yLj08VU1w7Dos5E+jtCy+bPz5sI7nPR5fUjIT7nEMR7eOT58+4f337/GHP/wB//yH/wt/+MMf8O23f8anjz8QyBGgXS7oRfDu7Rv85je/wt//3e/x29/9Fu/evUNdTyw9TW2+OO8MNRMUY3MGWHQSg83SSUldP3Z/Q6nTW/8JmmK86+OA/Pz94m955Z6sqmQOJSAq9CRYahGPK9hIBMIdtp7hYlBpKO0J3l/IUDGnsC8MXcLvUCB1DIO+MEt4cz6nzfQ5z5GliQmIjQ6qC+e8LhgiwWUDpETpZ1jieC4ezQ/EBWVRdhTughGk5x6Z9Bt1Ak8d/G7UMxMBrL0Mf6eI4Hw6EyjRFd1Sa41jp2EDlkI7+GyHJEvaspj31jtcekR6MfbuYIdTwbIUVFVUVQZ5Ft364lxMkABTu0/GrHIcu7jmWpugHQGYTs2U3lFO1PWDsQS7aDLuhOuwAMkMRJQO5fpVpW5YQQG8Rzf0BF2v1zW3MgLXKk4QCAG+hwaSedq7Eqsp1pPPdeXBFM4+qO7KmMX5swq7DromUBvMGQAAk0MabLaMcS32lGymArDzpZljWSYTRkRQazbJ4Tj1PsGyyRY+2jh64xmk1ULmly8y9hIzQ2vBPrMa+n2KpZ4m+C6CWgRbXV+t7X3f+SyVOmyOAHHBpHgtBLebGZp1BKobFamx1gUhZo0rjVXzbMxysA/AKD/tnsZFUZcFWiq6Z4fTPfb6AumSBLLYtKP0XBnE7zF0EhuE9TYinFK536aeVfpTUsJfaCxRkRplMmGKxzwMnbsjaJbrIucUScJkiuZs01IBZZe8nEs5ZlmyZ+gHYCTctqgCuFxesO8b9n0hOzRswkVf+6p1OUF9aipR/Ds6gmakl5df4p7CX8ABaKMvEizKAKHNfWhpmlZ4t3ChfIB3+74HmMcv60fGowbIFeMQvrohxOKT/Qp21h2seFWUpaIboA1IYNOFz7FZgu1ZgZAxs6AFiB4LG5ZlpQfWpEtGD7GjKkK/jMLo20hZcAQdUTlx9D9hNyo34ZTnPM1xF7CkMT7HcdihKOzqqbzfcxGs1fH0/jtAHGXrWNYz8LiifX7Gp0+fsLaGN4+PeHP6Fcpa8cd/+gOe+3tsFfj/cPevXZIkOZIYKoCqmXtEZtarH/Mgd8klz/3/P4j3kJzdnd2Z7umuqqzMjHA3VYAfBFBV94isyp7p4da9VicqIiPczc3UVKGAQCAQNeDxBFSH7gbRClMyRgu4htQA1Q1az6hvH9G3E47f/e/A0ydcP77nnq4ORFOThp+oR6sVddvw1Xff4PHtI377t7/Fw5uCx3cF7//0J3x4/yPe//M/4frxA47jGbCOPewkAXYypwUVgoLHhwoVR/PGPaUzGSThH3PNTT/LzPH0zHl2OlfKwBSllqILrDuO3EcE2PaXtq5uG9yPWBfZ/VIRmBy8tdEB2HL+JIKhZJjzfoBWqb0y5mzvEbNluYQPeRH6NY5+uQQQr6NEOashMgbAmJe/vuMvFt+fQcxdxmxB1mcNafwdtwaWP90GyqPdrs/AfCni+LJre22Q5dYwJAySCC3tjAyRYA00n0bAxwaTAeUKSozs7byAGKPl3/eXv5xkHZe8pleBC5kjtQJgN/e+gFefrTl+ZXCiH9FLcMxvn/H9+9NAv46MrayG+fmTafQS1lrZW1+yVgZA+so9jdV//7vlc26ubfzv9dMxOLl9/5eyuF5lqP0C8LkG/hNo5kUSHMLNepO78bboQLS+Zj3uwesvZZZR5NyDgn4LWtyzgHJ9jNLEfN3y/+WC6EBkkBTOvMS6ZJlGOBdhVIsWdg4KcFpQqZlUK/aq2GvBVgS7Aps6NjHUkM+sfkBNIB6lBCmgTNecYJCQjm79IE3aOtwt5IZYhmDqsMqujAwsonZuZEfp4Yr04VVmV6UxCjcsUp+dX8YoLEmEwewCfKjP4BW7EU6Qzzng7hRozbURMa9odPXSLPXQYMRF4E9ULjbLgrpv2PYd++lElliAKKVWlh+mULXMa817zTmiy3wd82i9/gFyzbm1fs8TrjZxxPCITj3xRw12T6kFjuhOJEDvJ96rC3qr6G0DhEKwpWwoynuVEBzmBwRFBQl4EiASACaaPsIQk2ZHw5gOESB57C03gH1khsce6XmLcwO532vXg84Ny4KulwM/fP8D/vSnP+G///f/jj/+4Y/4/vsf8PT0xFb1Suf8fN7w5vER337zDb795hu8ffcO54eHqSmmCWJOttR4RoueWBTTjESIBoo9svqpKSa62FnPhwXcG95l8/QbdNBv99ovPF7Y2l84RzIHYVEWm9o+KvGsF/Y1EGvDYIWsRGCD+wYvBV4KukWTBOQzNoIUHh1iGZliZcoNUCzn9Ugh5Jqa3yV0xfKKEnyVFO4H53gynYJfAvdI5EcI41GLnftLMsPy2iZbN+dzzkOBSAPA8pIOQe/pG81nLBEtJ/icsAIz+0LgDQ4vgqjn5GcOGgPXFJm3PWzo3BcgZLuqGYLIhsQcHROgQOJAAgzdx7xHI8uulILeW7Ahs4QunosqsufGZM7wOVmAaQgAJddzjrcHCwUm45ZuiFVCoX5E6SWSnWwhsh7BeRpwldy/EDqO0/am/uXaxGR8DOi6MXqUIH7G+Oa5Vr9CC7pxb1rP48taGmWX0dW6yMLY8jsWqE9758NX4Rwpe0GpwvJYYDaz0gSU4xnolF4gQDjtVqkVtb6u6rwmVnJupplRkM2QbG8LIDbwb46b8hmN5FXh/OnW4DEOqiyrtSU+8HTo8rmUAuucG5p2P+xnaKiHZnHaUQEZY2xaUUPnrllPr3AwTydrUYBC4NRVg7gTyZwREXEf8mCJSdoQyaGRkbTMQfN4eCshMSUSRk6v57jSsqmSdGD53rA9pVTUWgE4G/qoILuPVn35DKXkfpyPj3bUezZbsGE7dVAf5vNc95v0i3ramvSnlzW5+siqim2rweY0uB+REJW4lwCHhfM6dUuHXxwxJp3dmFNC/2vbNhRzlJh8AqAbY2kJ+zPYnAsDPRs0JfFiLaHk7Ob5RpGAC0wm692dABvnTvr19Cynvmj6LGDiGbkvcRMxYV0B1SKm3dB4FghwMiWLSlWU1iCfnuGfnmCnM45PT5SogOP46RM+/PF71OuB66Xhzbdf4fHrt7CiwGmHvDsxLngH6AbsD46KgpNvOLUNR9/g2xkoG7QDaM6yTt2wff0Wet6gjxUVhg0du1AJsxch8B7SBH6q6JviAkO/Nlzed3x6esLz9Upds/SdweQnp59HojIYf7EGx3wLTT0RCfkDDFvC0IddVGvd4O6oNUsp+dxRci9Oxrdi27cX68QFQ37E1WgPgykuYAILEV+lFinB4XhmIrAE30C7dzqdAFWSAhbAlszKwFEilkhc1ntovbU2rq3srMjw2ON+jcdfBIzdgBfL714CIPM1vjj68Y5YWDN4oRZCj6xLPoiVzvxzByfazHZ9/lX5w3BAMYN3ZowmJ2x4gJFtpBPM/6VDx6wsX6cIQ/NaoPdLh2CxXK//+UuOX/rMe0Bk6v3Qi1vBsfU+pvGP64lFNTJLfnv+GydoDdrTGt8RBr4UmPm54wWwd/93vmgYgM+zrfzF7/4ax5ee6zYAjuv2CAjMlnWF6UitTqwILMXfl2f6OXDsZ68lPuO162OmcwauGeAM1sz4+fZhvzYKeW8JjBEwmc+KJc5gEBSBS6mFDlUIMhep2FRw3jacN8XDrjhtglMBTmrYtWMDUNxQrTPL7qlJlcAY4E7mhoEi1q0dsB6UaXRoIcPUSoHVoBZvzFR3b8zytdB+CgCB5SoW9zC9lDm0874ziEhQUCXbytO5RTrYYffIQ1mzprejvT7nKY4rs2NUIY1fCvUPTCJ4LowqCY45pCpKrdhPO/bzGafHNyjbjv30wJbWleBYqTV0G2VqP9/ZjjUlspiPe4hkBDBjLUg2R1ls+Phb/jzLfYBwxEVQojOKOUXlAUGrDbVsaI2aEI4rHB1FyRDbth0szSHIwPCUF50lT94tREbJKKF+G3U/RO/ABM9QZFkFGTzk/Asy9i3oP23C/ZGOfe8dz88Hnj494Z//8M/453/6Z/yf/+f/iX/5wx/wxz/+Ac9PH2Bm2ArXzbs3b/DN11/hb/7mb/D7v/kbfPfddzg/Pi6IQnYL08Qk0BPwQ7JiEvD1CI50snAyoEvGw4AoftnuzOy/z5f/G0zxX5IAEA1dlAB4eRhUqC0zxN/iokQcUh0qG+A7IB3wHb5t8GuBdw1mSzi0nWvVkmFoFsyzeax2VMZ/ehNYzy+CArmyUzeMby+wKHl0S3CszH8PMp4ArpGcnKCdD8BtncN5Ls4E+nHPgBzoBzsas8OXQnWLoIhjKMK5o8HGpR94muMstGYWDFwP9M7Qc7hj7KN7MPK8ZPy4hZMfCQxZ3+JOUGwpW0kQo3UfrklBdhsMlkgPnaszr7ho5Tl08Y2Wbo7mfe54o8Qx12kkPpZlwAAawfAQdoBVhQSQz33eIK3DraG31GURCLa5xxZFEXYK1mgWoex3h4zCRwGpALWQIdM0NPC854ch2+YyaC8o287gvLVhyxdia5gLjXvsDIAxJswEBsYeR+tmfQaRAAPNrWzYTzWeMTXywhzBRXiPWlF0o463JSCoI2m17RtqecmiuPWT5sSm/xFtIlRCN4hM7+x4KcueWWsZWneiDt0U3Q4AU6NYi3L1RDJrbIMq1K0sdcwJBHd6lOAVGVNWQv8OlXtxAuhbV+of986EnPiwCdlxEQHUlFJjnvE6E7xcCoqxgmISf8mQJIHyQHIiwOd6zWcP5J4bJAcjpz3tRw2/INmSFgzCUlnOu1Ude7sFyLXX04tnWEqNRjoZp7ETqUXnVFmYY0UzORDPOffZMTVt7J0zJgoG5l1Mw89W1I1s8dY6WmN33/Q3tvADzagP25ZmFSLKOZGJo8ZR1mAqnk4nCqSXPnz+ZizfVGRMHc9EyRols3CW0maonU/VPQFTrAFsnGeCYw0l/Jr0u6P8V7MEL9aP5789RtUAb1Eqn82uCKSrKMqIOyT4U8CWzKXrFfLDT/D3H9DrhuP0Bn5tKK3j8v17/PCf/zvwfEF9vuI3/e+h5x29VODxAfrmEaVWnL6r2HbBm7eCzRTnJmhPivasOLY3sHJGbQK5OrApVHacfvMt0BvEvkZFQ7GGakbW4JsTWVSY43ZswEe/on96Rr9+RHv6BLs+Q6IxX01gjA5SNHIIsN9oT3IuWZ9NCkTod7sT/Oe01UhUF5xOZ7gD236KldohxsR6bwd6szHv9tPLdQI4tGaiizYg58sasw32oQXT1WMPBsH+3m3sA6fzI2OjUnBtDX49aL+Eafoigr0USOGkcXdY6ziuFzw9fQpwvOAhpDpQK6VbfoXHl2uM1VzkMjpNAOFchfG3zF5Ee8/sHENHLzdTTrojS8LSYAFj80H8TJePZ0idnqR6zoc4A47XvOcSZQOaGUYgsvchcuxAOzoOEVyvnaipFmZauqNIR/XMRtApdQANAo2C7h7BSYovJ8OCQXFc3xIA+YD/MX4vwTgwnUHRTeeQwTiwqWezgijAEJMczyx2AUG2xMZwVLK8bdaFy1IOOi5t+dnHd0tv0+9GfQCnMwjPbj/0ETQ29/mue0CKm10wSV5GynchdUADfNP4yw3m85lg8v7n14KnCeitpwqnKnRj1g978d683jUOjvHIblYZyGO8judL4d50cuhTrR09pjPzUmptZhTWsZrfM6N9e+8AbhB8BwYNdj19jve8dx9zKKeljBcunbLGOvUxn8zpPOooX8zx6TiOK7oK4IWlj3XJRITw5F53VC3ccFVwKh27OjalaGnVWYqJtB+uzMY9t+EgkRmTYLyPDaQ2OuhpR0w2NHV4aUBViCuMGtsYJQxxv2RtlHgeCZSRghyWK7J7FF4lUzUGzwWqDkVnkwF0lINjrDXK1UqKx2IIYfbYnIenNEC0jl13nDZmpFhuagwCWMvNAD2u21zQrw7ZFMU27PUB2/kNyuNbyOkN9PyAsu3Y9hO2WtjKHTrAMANQ7+ZZMlLGQxQZugU+EKFYMxmkjTUh88SFr8t9ZXyN1/HfpdD5y05QZhQTt96xVYW1jn6c0CMAMvSbdTucWEg4MAz8BiPXHep0gLx3jl/htWepEbCsQyk3v0kHdeyLHitDfICiw37IBIozMPFgbFlraNeGH/70J7z/8T3+8T//F/zzP/0z/ukf/xt+ev8ex/MFMGArFaf9hNO+4dvf/xa/+e13+P3f/z1+8/vf4/z4Fvv5jK1SK64EI8P67CRWhHta70c8q9y3ZAZwuoI2kk7Anf0ZRmSxmdOlnzZbxu9uTe3yWqyg/xLwLp/3i4DY7YYBIEq7VaJ7WeraOLwAUjy0+uhHECwrQN/AGm4D6gOwPbHDaw+2qXWwMa4AUuFe4F54LmscOi8wYzlyraEbVmKPHDbM4nowglkYSyZbLVA3qBmkO2p3aGvQdsCPK/x6gYWAsF0bEjAik8uiCdGGApY0He0AYu5zTbDck5F6DoEAxoCfprMTNDaHuYYtyw6V3Pue+wFgZs3hPUpOqQPF6ZNsuGBGZUl2Dsa1EoAMT5F2wwjcXYKFFNdUNPm1zmSmAslcE8k5QDDkGILywL4XVK1wa2hHB+QEkcIsvRBsjFUI1Q2CGkGjox3sRkZtK5qtTP4SOIzyvTITHiXKoyWqJ1g62NG9QwuwSSGglNpAIqg7gXwpjm4Hjm6cczaFRAaIEYCYJwslqiS2UmEtGFKRLO0gcHMcV4wbCP+2WwuGHfdnmnXFqZ5i/z7Cl+OzLEnT80xEOTw0v8RZylZEY6fT4TNk1+TWyog9yGghk1UqYHaNxPgGuKI1YIEnx6FeyBI3jU52UTpnhuvRYO6UdImmAZ5NAxBgYzAcOjAYE9Y5lioVupXBhiajsuDtu3dh55UEgH7A5BnaDXvZ4SI4Gmemlh1SBVKB42jolysEHeKCXSpUCqpx3NonJjrEGsG2ZPkh2nNw0AA4ul84D1sLwftk/Sj2vXJtDHbkUwC+LDWudUdBBcoGUeopZbl82qNMaNoi3g7rEJ/i+hLPX6NjY6lBSBhNQARAdLOr9HX302s6cQ29H2GDaHfgEs0F4rqDaenhuw2Gepj5BN09qpSSCSwAivH70SwALgIgpZYATCge72qoO1lI/Yi9u4Vuky3ze+xfd8xToZSFOBt49OOCZBRlvBRbEGroo7YA1ak/RV+xCAikRuwdpoefg/HxSF9KNEFPH37ZbmQblrpzDbRQljVH3eh7H6FNmt3IBQp1MnQhwZITstF6rPveHdrBEnIxmB64muNoBhGD2AH54T0OqZDHb7GhYj8B5orf6QnP/RkfP/yI539yvH/+CQrgAQKTjzAAT3/uuAjwLGCJbwNQz8B2xum3v0N9+w6ffjDIXvGmfwVxQ39+D7QGuTZUOCoM19bhvcOePgLHgdKuAbAeBL0/bjAnI1ouz9B2gXz6CLQD8AaH4xJ7tHaBFuDsQhkAc7SwpxJangj33HsHhBUnrhHT+BW9A2Un2N/j0alUSLeQNQ5wLXCXjpfrBIXJfVFB3Sq71TpwPH0i2AXiMnvZA8jD8CkbQJadV/rqG/25a5RfJ+SdiQhGVVGmGyXoiSXQfaqo5zdAJBawneBlZ2OB1/TRfgXHFwNjpklRRURiaRllGDaLjT8dmIKg1wEDzEmxzh56CQBGECQyy4ck3lcWsCVBMUOUsmD6tOG+vrjuogoPJzL9afcWfhBF5HrraCo4rsb68I3CuKU4SjPUCCyXiC72+CxdiO4zKCH+ZzQ8EVClJJs1XmmWaQ4ACELnWGSWBWAaNs+W0AmOafxV5ma4ZsM4IX3GxD5ufDG4SxAR55jWFAvMtIYg+agy15R/keX/y2sTHLP4HsBdX149Y5L84GS5vBLMOMY9j1/5LVPw/t8885KxW153z47jrd2ybG4ZZJNplmOb2j4r02tlaN2PCZBGI0dzzWDGlcSf+vrZSEdY53C9BuKNn30Zx/k9P2uUAty9FyrzHe4Z/87PSoM3NuEJci2FPMvd5i6QTLDb66TTRFaJigRbgA7FYex2pTBIzeAnxz2CkY2aMJsoNgV2sQDFDFXD+RCLTcTjKjtgQr8xnpCmRkmOf2N3oyyr4LUXNHVAO6xoaO5IUMhTnt7HCJRlvqTj6GEDTVabFj/LLF8CstIl2GYOlCiPVcmMNAN4C5vcPedQekZ0k0mz71B17NEdURxQc0gyYLLdmQAClpLZ4ShNUW1DrQ/Y9kfo+RF6foCcz9C6oW4bqipKFC5I7AMeNyDwJQewQkJzXMgMWWyUyCjTEcl5i2Gfkta/2jAZZ4xDuOrJekoBUUdRgVnBthV27+s+HGVe9+yuuq6N3ju0d0gDmk+Gl6S9GS2eLC6EoDcFXmdiBxkfIveP+F3ubbEup47PBHay3N8MbGfuDngPYOyKH7//Hn/+8/f4p//23/GHf/5n/PGf/hnX6wXH9YqiIONv23A+nfD1b77Dd7//HX7z+9/j29/8FqeHR2z7CbXsLCPVgh5MGujcMxxAM4IaUwOwgCLwyRITAC9Zua/Z9XtbPe1DPtjc6+8ZwevKkTFvffEl1rH7ucNv/hV7mxY6oQsbYhCsgiUOa4B3oAd4UzbaOQNQzvBygskTTDI4zG5zmXMPf8KdYJZTq62HbzDGcJL25r6RybecUIPRGKyTuA7tDu0GaQ1oB7yxQ5YfDX50Mti6QaujbI6qG7LLrzvQr23pXsbydY1Sa7MEYKKkTQvgwSS2zrFxBbxAwzey8IkuBwO5x3zSEahSZMsG8A+V8R466zk3FH4oGNroZIEHQSqlBDTLeJRGsnuL66djxnJWGeNKgKCHzQDZDVrR2oHWAtAqDk2nXhCsE0OpGzLBySD9AhNDux5h2lga1cMOiQqkRgluLJsyfDEDegOO62AElegmaDAk8UxUUE/ZXdDR/QiWs8W8mrku4oxkKjVrAxwpoaPXnImKIiwdTx0bswNayPQgEZeCzT20PSX2LRXBVjc0a7i261hYIgSMsmTcegvb1aJhg5FxoAqXHR3s9Ck+gTE3glMqdbBqC2UQYTgItoFJA+mGLi/LixQa8gkBjMEhSvZXP0JvZ0i5IAA8JqJdEEwIJrCokRVdppthrwQQ8r3mgGjB45sdvRsux0G2X+vc27phe9gBVRw9Uv71FJIFCvgT7OpjfynCBGDtBByenp7gMAK/GXDmvgMGqui0T60fMa8bzBTet2EztRL4bf0K6x12XGDW0XqnVELYA5EKDUA5u8QCXGfH0Yd/Q7tjkBy7fgRLbM9IiZ1mSxmF3STKSZQ0GooWgsCnl0GzW0O3Fkmx1IhFAEoYVEYXlld6J/t36gGkz8HxyOQ2SRlMhKgZLs3QjCAYu9vG+jI2I4I6ykaGNPyAtwT1AQuwJJ15kg4Wnzt8FxJPedHWrnnhw//Ihj+q3HsIwPnUAYagRMzYkeXQy1il7x4MV6S/JIg/GNSZQCbjjWy4I8rHO4BdCoGb1tBBhhQ3JDLWNpTpzwqoU+sALNmQiEYrBlfaUJMOUYN6h/z0EU1P0O+u2MpOXU8IfiM7fuyOj08fcP3jMz78+D3evnuH0+mEZ6c4//X9E/ww4MJupU/doF+/Q/n6Hb57POPxoeLpwydAFVoIldvlJ+DokE+N1yoCC+1B/fQJ2q7Ynp+gdgD+DKlA+6RB/lFouxIQ+/SRwPNJYEVw1QoB9Q13CHZ3HDA09GCMl2FnC/I5MtlR60Y2sTIRZWbYTo/QojgOPulSCmZNM/+vWqNk+xVwKbpbqxaWtYfT2S5PaJ3xVYEyHgD3JusGayy0tiao+8b5HQDcET41nFp2ZLlyL84Jl+B4az2c9AJoxXY6sYRXFV53eNmoh/r/64yx3qO2HUTqdXHKbgJlJEiDkQ00TyOxhkWT+7N6x9kV8ubvyzGC7hFsx2/dX3n1AhIM5xl8GMlfF0d3oHXH5ThQ4TjtFaps3ZziommK0h3XWFRVFGIKqA7pFRdlJxJn9p8Cpw4vdO47fGysEdNGRlVGwHNfppYbn7igRe7Twqj72KSi5HGgsHn2DOwjbnllZAcbYVl4PsYvxhK3pXlfPKXzhf4yEPriU3xBgPPae+4Bq/u//0Ulr8sxgTUf/14/a3khxsAvn3t/LmB5LuOafuY9rwzHCvat7/mLxi5istQBmRIvfnsPI5iYB9n1maGWcQee1yCpOTYuGAm02dCIwAAEVOe8hDAz350dYFrn/VpvkW0RSCc4UwBsquOrxlqkR4vQZRBssnFDAHEhYwjGYLyEFQrnxoygxWE9qM8eQaWHDrlH4DPLFdf1k0C+ZBY/0pc2nEwGjTaeo0Hd2PlwoHOFmVCVW9ZoBn4Bxosv+h+IDb3sgChatwgwJP02OpDi1BlRhRQ+p1oK9cP2E06nM87nB5zPZ9RTdC6MToME+2xqp8V16fq8fSYu8v4mQJvTZYL7qXOToJaqTh1IxU2GfIIgGDbe560ju225M/DMjHg6mSPjHXN9AGUjEz6bl/Df8zV5FK3jOlcwVMbn5XsngywzxJaJAwkHCA6tZZYx4uZRD6uQe8j7H3/CT+9/wn/5L/8V//LHf8E//MP/jT//6U94/9OPsM4uT+VUUcuGt2/OePfuHf7Df/iP+Nu//1v89ne/x7uvvsb5/AitqRGn4zMHyIosg7Fw2DESBa+Vpv81jhtGazJlV5sb62iW//iyt/31rmcta5ynF1oaF8CjtKduCJI8yukBsLfwdqWwb39mhlzW5MYC7I2bDk1FDcaTRKGV0AHme1lOhghYESCbqAJVgAMQ67B2Qbs84fr0EZenjzien9Auz/B2JQDlfXg0RSU0Gx29twBteTOsBuFssHbANUpEQFeqd0XvFeQKEIQfe1GgIaKNYxNrVgvtfReW4BRRApFlJo0skqetxbm6Q6DYtJKlpQYz4a0gxd95DapRAqK2GAiCbi3WhESZr3uubYzXDvZGZ8v6djSYG/ZT+g0gw22AaT6y6BJzQJzgTixpsiug1LncKsrG0nNVJZhlhiMSFUUWGxNl4QSJlAGRDM8O12tIJ0QwrlJ5327o7aDNLwIxgXrardxTCPzQ/HYAFhUB4RuN0vTpS1DOgGstOz22RglvEwCq2PYzeiNwyq6+inYNRm5hAmrTjQBbO1heWCvMFdYMtQYbPjS8FIi50JBdkqsLtAL0qB0ICYMmQMfUtMlj208oIdzOZhjBeJCCdqL25NrwR1EyYKBPACAbIHhMfk+gDNS0ItjK8wscYgTBtVSwqYGRkRv6qLAEmqZ9h5HNUVRH847eDrDjV8jORHZIa6HOWSEbuQOjo2IsDAAhw1AUFQUbNu5tRmb+tRnacQmpDotrYXzVe0PvDqABcgGkjflQCzs8H0cLNpyN+I06txb7Nn0K6vfVnHYvbV9GflEe3prh/pDKhKF7o7UXAOrYTmUE9wDF/rXq0Dyd6yN9Eo8xC0AtfFGzqP5R+gomOioObvYhhParChBsMjENI1JhZmh97vU1Oibmv5sFOSPK3tl0hUBoc7LOesxRhO+CYLNpiNDRbw4wV6NiKIZ0kNq5aG8chzWVTZ+dgCa1HadpUBC86T3Yk9bhqrFnKOAGswatFXXfWLqrGgkjG36DxrNHreEjFjyc3uD8+A7iO+QqePrzT7heDPXtI9QM9XHHw/GAb57fYquCrQpK7XBcYIfBu6HC2EF0d7TjgB3PeP7pCdenP6M8VJgdqO++QdlPeP7hwkQHAL86+uWA1ArdKp7agevlGVu7olrHw7YBJnj++ASFYpcdwodC1qkBsMp1eSXrtGoNoKkA1nDtV9heYFWpb0Yki6XXugFgooyaedQxdeOeJs79VYWJcbeO6/Mz7Ojolyuy8qxEwx2seo5xZELEW2eCY5Stszqmho/PDrCxElWhlWtDG9Ns1BomCF1nVzHamCuZ4chED4DrcQy/V1P/TFltw6Ymhn65wNqB4vv/HzDGLB2kpOFGFJIB8uKwIsCXDApuwZXxkpuwOoPpMI1Ita9ZmrQE2fHT6oxL7ix3xy03BxFQ5rXzt6RQO47egSI4YToAI3PvEyzKqGucqugQ+Hcjep6BDt/DX4xW1OEQ5/9zEwRu9aHGuADjGiSQ+o4JKvi8qDmGw8Fbg89wNvz2WYwxvAct4nyvgUdy//rlPcsjW3b7m4fys8fngqzXfn9fivlzAdrKqlvfg/FtmaevAEz3v5/vv5uLAwyIdRFOxlwXr1zc+gzvQKgX94oc2+Xtr4B+r31/7bgFCH3M9QGOIUGUCYj67UOOd/LVfK+P+S+3H/ZifAZ9HOsz4hCsQFqyTc3JoLIcM2cXWa6PWE8yxT4153ywkjycfc0kjEV8azZB5TFvOQjmCHfcByv25msYh2WujGez2j06P/nSBJEgsa4VEWRhBK1jXQUYlBns1bbketQwCKvcWN4rRFkSVW4fCpkaoJMRxkHB7I6GJlXdgh0WLLFSK0pSxMezz2vNrjPp6Oa9y81c8wzSYr7nPazg2CoErTdzY339fGQxIvHoZLLV4nNVGPxTFN9vvnpcSjaCYemDR2AQrDEt0NAUykTE3Ctu2axjfJdlzfPP93P6zvIUYD2fTqd9PR/y2nmup+dn/PThA77//nv8+c9/xvff/xk/vv8Rl8sz4B3qLGytRXE+7Xjz+IBvv/sO3373Gzy+eYvzwyO7iWbpqCw23GfhOzuu2Q2TbXzh9Xv/3PEyObD+7K9+56KZgKQMf2Q5yTjvl1/Lz1zkvM6cywiDgZyzQnYZjMGNOqQYgejtBN1OkRkOBou0ca55U/OaE3zjHL/92/CMhKWdEiWrCbSlwLdHB0PrLfRIrujHFT30ErNuQsJoyQJ+zPkv44qmjfcRzJtPEMGzk65k2jCKg3PC5/uiM50LoKG/Z0ruXNq2wXAAotyP5Y1uTtxGHJCy+DCdAbHlHmxIIWrR6WvxIJ2M2lEtWGOK0Ztw9Z3Cb8oAP7/SK/Phe/kAGXw8zzyon0SRfF+2FoKQNcuSZLLveu+h73MzEUGWBjk2GhUQKrEv9WSjJvNl6vf2SEKYZxONfOY5lhyXsEhgo4iOyWqctvbmikQmCAhEB1Gux6Ibim4wPaZtU5ZTuTMBwzGgz9u6DWZB+hkZ4OczSf8oG3SZ9WCBg4lnxD4GRRfa7vuj1AJp6YPz9lU490qUs449RoPpIhjjMOz22MwXtnf8O1kdabeThSzKEmdBClQnKNMx9zTcJPhv2Oa9A8Kgmd3owk6oYpSvx+cOnz8ubCTVVVmOKQUtAF+L9dyj+zZNicyxdYt7MbBLdRvXpgHYWLzXzUIHVZFJIBUZSSxqOWtUIkz2+PQ90y4S6H+tiRjvI55h+tThV1M/MDQSOx+uDBDJ+WzitYATqMg9JktJlxJhjQwxzz/3GcH05TN2k2jy4+FvOhBAPq9Zw5eK6U2Qa2wtMrSoRmIZy9hH8ieNwk0C3TnuwxbnWpFbS7Rui0tVM4IAymE3lrzmU5C8V08f2yMGCL8nbUkkVSSAMbM+/WGV8XuUFEcqqHXDqZ4CCHdcP13QpcBah7qjnCq204bzecdWgK04ujocjePaw4apAxsZ16IH2nHF87Pj8vEnnB4esD+8gxagXxpcBbWCyexucT52Mr62FixnA0qFgxpvxQWGAvEObeB+C0CkMsFu1B5Vo8bjphUNrESzLL82ILU2JdZhsjoHEC8I3GClBEUdgZNRaK2jtwsG9hJMtBtnPx9z2stg/1lUR/iYb6zvME/SjwOhgweLkl8LexRzkMm6sEmR0I2M70i2J+u2ljptvATz2zmfrMc4twSLf33HXyS+72lggLkAgdiswkHALBnILHm3xVEa50rndm6564JERue4XeDhZoUjLXd/eXlkeaeIpDt780kC1jx3d7gAuxlOpy2cC6W43l7ROs8zaM8jctBY6jPDykWRZj9CtdisMqe93qMh+kWpUNsHGI4fxyi7q/CXGptgpgXKPBsnKTBYZGthYW5mBAmm2N7NCC5DmvpWwwn8zBjfHPcvWYOV5dsrWNv/0OM1UOzn2GQrKPbZQ4TOmjuNYWxA+SRfOtLIRRaBxv3pXg/2Pned/5pA9X4+/NwZbg14vD+M/x1aMei4N9TZCEDSmLzGpDN3ZD5cBeiqNFrC0ouqiq3Q6c/MnoqgqqIKdQqDNY6bpywReHGnAiTo4E4GpoZwLUu+MR3JcACZ6aZou0UmN8EgiXtMpmzkpiECVAUKDB7gVLYHdynBAPIoTQrwDgYtZCKw5EYjUx3Z+eHw0OWgwz2aZfEZKiB7AczROstDFeNBsY27OyA9kTlAK2rdcH54xP7VV3h4+w6Pb97i4eEBZT+hVNpIjq/drgP3oA/KohUEOprLs52MS4+AH1HmNHXhVkbSdLDDddY5tbAMxcqmHI5pPnOsPyx2E47DMtCcgBi/d/SewVxj62ybTDL+voYjPtfSPaCend/iN+x8h2TSkUmUrLOokBla76tmd3d2I7seB47jwB//8Cf803//J/wf/8f/F3/4wx/wX//Lf8Xz0ydcL5+wbwWn8wlv3z7g3ds3+J//w9/jb/7m9/jf/vf/Hb/7m7/Ft9/9hkyKUkagh1wvHuFxBu/h6MuNMH2CNes9f7nduT38xvauSTWWSq3jF459gDn/Hoy1Ae7muk4tnNCKEwRFXAGl8YDoAWhB9XfwohS61gq0K7xdoPaETBeknmBIe/M/UWqTCEYgx3gk7BQKIBVEt7NbKjC8jXaFH1fY5Rn98ozj+RPa8xP65RneD4gREBI4lBrn83EFC3d0TQ0AZ4xDBLsWwZjFGhIw4C7VOSYowcS8zj0/GHBaeG8iocdT08mPZ25ZNj0ZbNZzLlgA/wbZFFsJTSeQpSZAlJ7HXiIAQD28fD/QgQDaqAFE74t2JsazFKSIN1ljGOWivbUAOzJ1kWsSUO1QWTyuxvvQ8BFr6bm9D60Z6hI52vWK1jt6o6bRtlH7iTpzFUCFhUaUBJOa4KjD7eD1h/B+UUE/Dljzkcyp8Qx9EYNGTBtzlr12JxsLzvlVyh7BZxqhDvMOk2mMEpz2UZKfNlXRXdA6GDhDcGlkWyO0eMtW0Q24+gFzBk4l/O4ERSzK05KJycMAcCzQnGCNO3ojSItiaPKSMYZskIuwq+IsaxKnjg6mjeWa6/FzVmgAiLkuSv/DKtdm2fYoq4t54x3DKUEOi8CFwtZuNjopavhBllpVbtEVlUGktY7r0SAI5pE7anZKTiBqQDcOrZU+T517DWChbSfhQgQLP9llSlbPtpUBkCMA49HVNhiLBOkwAFO1xNojiBcyeNpxYNvCTzAOR0kbEs81kzu08zqAE3dBO176tVr5CoSPlDqjJBbwy83QraJntU/s5xiJqwARuwGpkRljx0IyYAu9OE92r1I7SfscURV29zMV4hMB9tVSo5PkJIbISCJwhmV1zpoI5txpqEWjUyeBtNYN3RyX1oKt7uEHapSlTlA/t6h0rSzjiHT30g8XWj53zIYiYNK1aPjpWaKrgGKDmY3Om6kbWbcHMs1rHfdK31LxsG+opeB8PrNDc91hpWCLxhNPHz9QhmC74rk1lOsF6n+PshfUr9/C/QL7+IC9ALs6PrRnXK3jUZIlGcNQgTe94O1bwftPF7z/eMH58hHy4w/Y3/4Gu54JdjlwHFeIASW6Pl6enwFzbFqwbxsK6CNDFHY6oSnwdHTsrjjVilrJAK77DrGG4+lTMOkL90A9AVXgG9DPFfZQqbd49IiNJEwCH5JDWK3SHS2Yyd1aDL+O5Cyso6ihnuJxCgBhuTLs+tLWdYPjwNjyDjL/qgpE60hC9R6vEY0ppSigxil1GG24CGsS2N1Yxu5p+7lOShGIh7QBGGPR5ioqCJI2j0TT5YK1s/Gv6fgLgLFYOEA80DjSofHIWo2/Jbvj1tldj3twTF7awRHKDhxi/fL8ed0A7t5/c13y4hUOiWAUOBqzUL0dQKlDCFWVHTaI8ke5lWMpM+O5BvYpc/La4jwlDoAIeHS8dWblsXzPsZnjIuMdAm5kDF4mKLe+cgWkErhIpH8AZ+szkTnOOej+ymteGeRXfvm5Q6Yff3OKLz/HayDOX3J87n2vAbcJUPxbPg9YblfiGa6ZRZ79Z6/nltU13v7qa/P1nzvXX/KavLIXjz3uQybawM1Z7lkWy/flfL98LfHKERiuQMoKmiyOxTi7D6fL06MNRyCtGF8emdciMAFM09A7O/IAo5ymhV6Fmw9wzINFkOtERFh1kQwKB53uFNRHbCz0NIbDAplAOptLyQj6qQETwVCZ7BD6Ji8XY47jLJV0Os+xmVnCC+H8ehpSw0BhKCYM6hNsG7bTCXXbCYaV6Hym6VBifB/P9mYdpR822WLzeS7PK43CXCg3c0lk/d3LqSXLBQx7ebehDBs7JvSNpR1sPYlSe83AOK61FAUF06PETX0B7VJg9cUjuTnugZ/VTuecluVCc8/wnNOYzV6Oo+H5+YoPHz7i/fuf8MMPP+DHH37E06dPuF6eKRYrBdtWse8bzucT3n31Dt98+w3evfsKb96+xbbv7Bgma048h8/jGubg5n64jtu6t9w8i3/l8ZqfwPtfM6OcWDm/krEEn+Wr6zX9JccNozXnYAa2415zEiVY5WS9wCHFoWWH1wapJ2hrkLIHgHxFMqqA1QRwrcfujGElffwEMiDz1WFAlufmAJ1Uo1Awg+oWWjuzg+g6z5hjy31+fuzK2pTxOTFHHXAkMAYggILRSMapsTrm9e3TDN8oWBARJLgtyUZMgJnmK5hGGoyGtAUJROdnBJA7fKG4qVnWyTHI16/2J/2cPM9w7Ma+I8PPkgwGZEprzDmDm+8Jed4wf53PKWcBwT+Lsnwb9+3p42EyAxOsWX3F9DXv2bS5P09GZ8yvEVlh8flsCHKz+Uc03YhzejYmGeOsQ+uRQz335XH7LjfD4VhiAcQelIDd8GHnPoF8/XL+5cHFsyE47fAoowOwCIuvx9B2TRahh01ZnO9xepl7FBNcuVgwQI7B7C0egBP3jXyfIO2SxBpb51PMaQQwJoB3mTFTyjUYrzHL7X2UIM6Bzffkv5PlmRpcw/OZyytygQHOe+x5kGgEccvcRLzOLZ7TskcDPhJTyTzh/r6U7OYcTYdjDP+UGODcyXENkPI1vZDhwcxnls88LaMHqOPZSCH0PbP8W9KnXGKp1eYg7F42YwIcJiENobyu7NCY55uMHwAaaY4Q27dpCpE3z1PLspcackHRxOu4ru4+mdvjPjE/3OfP65C4OMv+BKNKAuk7yQKkWSidLa5YJiKRepIa8kCxHxg4b0vY4fQ3c76LKKqW0PiNMa0K3TbI6QS/OPXBrAH9gF2vkHaFIPQlTxsBNy2oSty6SIHCQszJqYSkYCOHQrkQav51bG4o7Qo9rpDrFbI1+vcgI43gajBP3VCEYHFxR2RfoNuOLh3XYHVuWuF7ATaFgPu5EF2Kp6oTPFelTEqy5RZphDEP0tEb+03YHGMyVm3aDE1ZhXhuIsnzvffacjqlbZywL9+ncQ4BwfIwdoJhwzQY6aySj6edTrfmnhA/qwSwxp9Z2WbjPs0sEn/8XcLXvESbc/dXdnwxMFYruxChT/ZXdshLpth6l+6pBxAP0O8dpPFCAGmccstfGEpjo5VxnmR+5UJMB+OV3gz8dDcKvyU4tmxcAODmUHO0WChPpWPbdzw8PAYKzMycOu+lm6Bnd+t0ksxQoKjbNtgcPWyWBTXRSxjKHp/nZIoZsisEVYYE0TQgx3mMt09nRMiKgQgXkJNFkEcaI+r/cGxyI0+HgmN3u8li+cyx2eY5kQ78S4Dxiyd4btjrExrO4M+fZAWp7n//pcf9OUbQ9ZnXfu5zfwmImi9cNsURKMw5fn+kU7OyJV5cQ26GMv/21zh+CQCcn79c6/K3WyDj9fG4v6cJkNy/JuyLgJvzcPwEZF8VapWUCgmtCDPgONgu/unasJkOAVDOXW4iVYXOZm8QLaj7CVYEvTCj64hNG4Ad1+hYc4G4s7PYtYVgZwO80SmLbItAhtZgbzMQSgBv0x2bCCw+x7wHq7WFIzjLV+gYALUEa2ffeRfL+Lz2pBJQyyDDVNBF4zM7TNjtJu1GUbCcwp0Z7dawPwjO2xnnx6/w5uvvcH58h/30SCHemL/0syJARYh0LoCXq0aJ1M0swnSefZxnDc6HgzrmVn5fQ8KbeObV3/2lqyIdjhTqxwgCZskT2VzhmvkCEg2nU27sRq7bF8B2BtsiKEWiSUCWQPkICsxmcMYAGjiuVzxfLvjzv/wZP/z5B/zD//UP+K//9b/gH/6v/xs//PnP+PTxPdw6qgLnfcPX797i22+/wrfffo3/8B//Z/wv/8t/xG9+/zu8+/oblLqzu2kM3M146txvBhgBgcrPuQ1/HWr8CxuUQVVo4PB3a7kXhk3MOfRXORjR4eXg3A6YqwBV2MZdN4InUlD3K+AV9vwERwHsADnhLZg/YImTamhDRfczn/z26U6yy62DXWMFgnVJpK9h3dAaOxoereHoHc0msJGldlIsnCmyF1gqnPIRYcszuI01nTpd+XozYxdLVepCSTYZ8ekALXaNeJKPsg7dMgB03Ng+QSQCBCKVbF3tEI8uZ1GOlp7gnC4BLqQkRU8GzwQjeX8FvS9aaPBgiQEYDDUGKdwzOPZl0wDkfO5NoqERFEFjZ6JVY80UUerEXNntso9gJPUz00ecQFaOA6CRiKgsg198tGxjVIsOJhBATRqzBrdGPTJU1FqCiRvsXan0PN3g0mPNEIgrEcwNAEgZxLjHeLqzT0sAGZ6sKGTgDFAnC9i0BMOXwSeUQTqTCmQY7DubFmTHUxHlfmirDzTL0kQTHDA2j5EAOyOy11pC7+v2eL4+Y28HFA7YAbjhaJ24Y9UxPlllYkewm8BnvNWNyaJax3qrQpmCEtfjHjpgzgY/aPT0eiAk7CQs4+ocQMsgMpqx0H/o0diCne1GUsDAOXQ0AovmcGViL/f8EsFvTdbGsncIHF4cUgpqUfTGTvFjf7rJedDmUsZM0bvCbbKFNexTibnP9W1j7ammfbQBdrFDL+daliknGLbv+9CTdTiKv9xn+vWK43ieay0SBP2wmH8YNoxRCoXexYEk2VkkO492UJomqg9KIUNTVVCqhoyHjutXdYhuBCuNZbEI347WK5rPVGVMqQXdeY+9Rwl3rKN9y06y1JprvfMapCysXI6VgiyKUw1m4MZ7drALeeuGfAKS6y9WDP3ZIAZrfoU/ooyYjyN855YMSfojVRQhw4hNyBzMCtYWmuNg/2I2DYmvUisEwcY0x6dPn6D7jvpwxuPbR3z1+9/h6aePuHx8ilVjKLhC7UqgTAV4+wj7acfRBY9lw0OtOCDQcoVfnqmdpS0qCSu2onhzeoPHesZ3jx3XXtD6Fe37f0b/9B61PcG3iuNUUAFsEKAfwPVAUcbhuzA22LcKlQ372xM+Hld8//QjcNqxP7xD/eoB8rjj/OaMWhT24w84Lhc8v/8Jx9MVP/35I6oZNho6eHd2hSwVgsY5GazmNdEnAmShqQHwRmauB1i17QVFsjLNYs4QEN/ry3ViBrR2oJQNW9mgUFjx4WNmlV/vBMXrVvnporBSybCzEus47EMRQKjo2FXhUqmbXhW+s5HIdgnbFROlHdcA4wp0K4OB7iI4rOP1COZ//PHFwJgMZHoilsMXlZn9TuFujCxJvh+vRiqZ3Vq/5h9voLYleLqt7f8cYDLeB18ApgV0WH3dCPI4X6P8DbnZB5LswcRIVD+ONMEZQGQ52RyfxWuHD2djaGoDo5Y3xzYvPcc98qtzPLG8MB3YJSIY/nI6eMs4j4sDXn0miPfdPIrF8IlE98BXgLP7kc+NOc+BzLQsIExuyhOY+cw1jUu7DzBfB3NeA7PuPysv9HPg2Gufefcpy2O4vSf+df7/l4575sWXAIX/mr+Nz3sFxHptLd3cw3jPl53v/ppeAw48F+bNOC3zbVDgubAGUGBBPxbBoaRwH11QWrRA98yCxfxz5qWze5R1lilWqXATmEnKAcT1AX6l6K1fD6jHM+rMFOV61+hWVcIxtdFVYw0oI3BRGULwybpIjcO0awlq3zwBWcYAuWyXwHW8btqKBJhuTK9E92ALyWJxSGdQYAK4At3pNOl2RtlPqFk6GboBN0kMmecd153PF6/Nw9v27nmbPkqQAnS/G4P5440FnD+ttjRW82uz+P5axv/9/nOEOkgmFBtHlpLENeZeKMmoyDEARkOa1AjJT/G8rhzDyUgeGdq8EeDle83RG0son5+f8eGnD8ES+wHvf/wRT58+4nJ5ZhYUjlortq1g3yrO5zPevHmDd1+9w7uvvsJ+OmPb9imcfwPsYex/tyP40ta9fnyZvfuLDl8SGDdzKhjT7iOQyym4TMWfBco+a29vnYP4uLv9FT5YXC4aTCnqJaFsQNmhpUFDc4n6WEvmeNi47OoZnWElgYnU4SgQFH7GoJsuFxmTUEb0c+tVOWT8zvOWJO1F7H+yvC1HO5lNuaZl0QUcHliIdsfK82TD+JztDspE5Ps6pVmgneM3bKtEY4fUBxIhQAuBmIQuFEH4wQ+zZR3HwUq8W9ZK3nPa0dvnnjwIATJpaMs9ZNA3ACiPqRAloqN8AOMePe6Jw7U2JIg1Pi4rysVjf8oE5ppo4uckaB8BlVtcQ4yDJ8PICdDAQnYjdenm/kE7pTG1+dTyz6rJTvNBdn5pC3KuxDMNI8rSHqNQvAfrLKRVcpxcJMaLzORSdNiWm1nNG75lpo25N9e4BuhSlDZab8ZtnRMB2giy9o/6i3FKHSWDd/caa1ADLITIMr8ZVMMJYlhrBNWCNbHqkg6HRG5H1HPvzzWca3QZB5VVgGOOQZ4lS8rzGbisDGBft5Xl+cm4lIwuBskhygKZesiSwkz0xK3EIl7Zczk3M0mYIHteczcfex8/bwGdwDVvY998xWgb7tb7nO+59+YYipPNJpBgQaaPEvMd6cN5MOQFXnQZtbAwsjwHjXGYFxDA2LTDKf2kkHGtKS2dcd/QTy0Ivy84wKlFNQJpzGYBafNSNy00VDVew+Rs2La4Stpdzpm812FXwnZY/L6P/dJREISg9CUHUy7WoE1vTeDBnuLYqIRGeKyx3husK6SzbFyVzDE9G7xXiBUimhIJAi3Q0w5sddhY2hjaFo07y7UU6TooFFvoBQqAYoLWL/DD0J8LrG8wP/P8pWLfCvbzxkklhv78DOs9QD9Opd6u8NbgtVM7TQDUAj2fULaKEzrKlR3a+/uPaD8+cdSdultF2LwhcvFhv2x859oqsY4wtLryGM0jxMdOe4NfpC7Y3bHGkgk8qxCsFRlFNLSv6WuElEMHk145R3gNGNcwyCS8YL6vRLJp7LETsSCjtWceJ94ztvZf5fHlwFg6xUI9n2RnuTuODG6RY5UORxjzCM6mXztpr4rpmOZrhsOyOGgvga3plg2b9LN3EBmvLHPK+5KkzQqqUANInA+sIHQbaoG6kC1iDukdrSelN5gY6VSG0zRYbcuDH/eZGS+XaM/tocvmHDNn0JpjyPk1A4M52cM9n37JdBqMm6MtiwhArFCMgPnef7gZG8wXrI0IRATHcaT3ud7gK6M+HasBkP0sqWDxGF85fh4EfflaXpbMjKzcsjd+jjH2JccsW3jlOoG/WFzwS1hXX3J8MaPt7tB0srE8hfv3vvjnHINfAsXWbn43gYLHpy/3rrphMGpUo4MUmaOtGdwaPukVrRe4OY4i2Ap1S+jIGnVAMoOR2e5kaoTRr00GLbiHE6uhmyWXK6R3aGvU8tOCoo2AWowNtXCAzIq2FuK/Q83doxqmBFtLmUl0QWt0oo+MFKWMddaDopzt4bfh3GAYPhEMUWDcPLXb5z+Eo1WGVmI7GlQMZzlBCtAc8CLMGG2P2L76Dvu7r7G9eYd6fkDdz6HDE44ZqMuWshXTN0z7H5u5jS1yiHammPV4DoKp55Fz7H4qycupiFde9rnf3Y/Q+huXOY8THErHEzBYgJk5hwEZ/x6fuazdDHZGh8tlng+gVwSabLGSZRpY3r+sE3P01vD06RkfP37Ejz/+iP/2j/+If/wv/4h/+L//Af/03/8bfvrhezx9+gjvDXWreHx8wOPjGeeHDd9++zX+9m//Fn/7d3+Hv/m7v8Obd19hf3iAbmWM6bgVw8Q9lhEbgdSrx7/eVr16tsVG8woMawniuC5P9z8uU2bAPLa9f9Olyd3XayssGXc+GBdWdl7O9ggxQOsjWWTHx9inD55OBVIqtGyQcoJkcwdVaN0gUqOjbAGwwVBgrshUfgqZI0pclBEBTOOcWqlxphWOEiU1Fg1AMsgLH00iyhIq7XhoHN03RxmHJSh5BdB4XQBav5Il4YbkxmQZlnWPYImfU6UNptAQ584SjRzjuCYyyQSlbrNM1HOt8okMdownONcTX4mgYO4xqhoC4flJBEksxPynTyuQ6Dq7V2qxdOsjUMmw2BHlZiH+7RkUR5B467+lNmEZ7KwMDHNeaImICmTAabA9evco4w8drVIG6OPd4K3HdiYQlAAeeP5R9pKBU+y5Ag0duNCyhOB6+Giig5za8fizHMfB8nwYf0pQXpuO4J9low4VG6CiwOD9ClXFeSsj7mXQTfuaeovAtIHW+9C403Bga2FnT7Ed7pw75TVftDd2XAWAzs55jij9EIEZAZoJIqcfUSFShg4jPFlAHQUM1K0f6M1wXK/heyPse4TxkfhRyGDFpc/eG5sdiLIBigZ6YuhkYzlZ3SIOBPCWTQ1KaE25cs52S1F9rnMVMto0Rj1ZXhpgm8PD5wk8sx3xILL7ZKHt1bQF6dEDlws77q4JFncG1Vuyv3IV+8Hy/8YGNrVu6NbRGtc/fQXOw3ZlZzsvL3dq6QJJJip8sKrM2gj0oU7zWDyk47hCU4uro0PUYZpjAdQqqEVQwJLBZi3GkO/muqXmdPp0FrqzpQpYssb77VnurATzKRot8Xmcz7XO5kIOoHiBN4cfARAikshwSCFgGzKWtDPOygRxrlsdXT91zDMHGUHmoS0b1ih12UajiSLoQv8416EKAV8dFUyIdYi4FtrdboBkw46w9yoFChlNMq7XCwQGu3zCfjyi2QE5n7Cd36B96rAGsENwQb80mBaUr95Bf3iAF0WHodmBfnyCtQvZXgpIM65LVKgrvCk71SqwF2J3P/UPuF4Mz/1PMN1g+3fYTmfsX73D737/O/zt3/8tLv2Cww78t3/4z/j00ydcPn4CRcUNh3WIHWTqd8Xp7QmCM/S8ozyc8e6bd1AIqgGf/vAv+G9/eg+5HtDrQTtaCyjC5zguyehukUAgeLaVTFyQHVyCESYi2E9n7gvHwTnZj7GmtOzQUqHb6eU60QI2isrmgZw/JWQz1KkX2a1DRFHKNvaky7XjclzZeb4WbBuTdb2zc3Jrx3Cucl+pG/Xk+hMT/aNxlIKsxtagyUjfKrQoSvmMQ/8rOL5cYywchUSnq6ZhTydkuq0DGBOHZbABjE11jXluYQV5GRBFEDgy2S9wkwiqXxMow93rbt6cBog00KKCrRTsVXA+K07bjn3bICXQ7PCbVLLWPK8njN8IGhJomY6V+3IJPm9RJR0rjK442alM+h2wkaKpSzA2sqHGDyHIEIFbRgY3Hy4DsBmjL1jOtXyeLFmrO6DmPsP+S6BLBsjxiXEPM/i7Z33dB0Wvne9LPvf+9feA6C8dv3QdKyg2WAt3518/xvFynG9PeHtuGpfXX/+5s3z29V86ZgLqSeAVm/XKe39pFD/3TNdnvzJRbq4x1tSakcwRT7DhaMxM71Eb3x3xNRlgvbN82VpsOPBwhpSdIOXKbK3mEnNqDjhQQpOmRNBZ4r1amEstcJhx40GUQohMS5PAawZrzTo6Jq0+BS7TOqVPvgZPSS1NXZt17JmBWwGV+L7YOZInfJzcYlOWCFh6Cl7XCik7yukR9fwW2+M7lNMjhYWDMaaD1SJYPymxzbT963PKMSBJIIGxvpRR4CZhwfGbwH2uMx1/W75G8Ho7H19O1QGfvJy0N0vmlT/G9Uybn8Dgy/0rdUwyvtMIZGU9XxyZkLnVyZs2eq4ZgTuFua+XC54+PeHDTz/h/Y8/4v0PP+DD+x/x8cN7lgbn3C6Ch/OO02nHdtrx5u1bfP3tt3jzNrpQ1jpo9TdMMICsIMm9g3vKGNMVAX1x/PWcnHVfGNe1PKeYKWPNJJPhr3st947I/OR8/vNPXFuZ/SfbqYAC6XWwwZJdhrA3o6ucFni+loIngG4MGJRsMerOKNjyXsb8m57MvKDMApfoIrvtO/q+s9PskeVZPWyPR5DGG0t7hQjOJDTFc53nzYvI0DCa4xJzJt8bZe8iWQ5q81nl3+dqX07hwXpBgEPL+kCytcIqCMZnphc6qwrob2TpKRKQiL+t7Nx0meAevlmO5fzyKEkdMiFCEWovFqAY2Kgs9jV+mATgVOKe89pllCsO0zQMnA5Ai+a6D82/3o8APwhesCLKkbIhlCDgCYeOS+Rd8p4yoAHYJMvch37NrKdLBh1tgQwfM5IaIECTn5lzKYX8szTNvHMXktnZHhC4HXCUoZWbtm7or6ajiFt7ILF+6HNhggTpIkcp2v2hAb5KzC0yACsgEyQZSY/cf8daClvst+uDEyY0R71jzLobFjDLxbiNExRMe8YvG3NEkazAYFt5MghD2iGY6nWrsb4LQQqV+Py5FjJhlaMpRsZOhwWYZqHxxbFBeDq5ZnItj2YAaXVFxu9tiN3O+AdxD1oU8LXJV7DZ7rrj5Hj2aEbQe+Pz1pfPsJaKzSpmJ9i0JcH0irlgqRulOnyh7NQ3yicL7VKRqZs6lP9yPUbCIUunVYWxsDgSrIfIaMziEEiwB0kKCbC56BSux/RpgYgpS6V/2Prcl8caRticHlW1OV8kNLYUpS6sxljBHPK4Nl/uKZ5TAvolSutRopIhSMfQhQ0WAHraj5IdNjnTOAct53OOFYHCWgtcFdYN1+dn/PTjexxywoET7MoS38t2QtkMx6cLtlJRvtlRzydsjycUppKxOUE8RYV3QK1DtOC0nci0IgrD9RT3sGt045VO4L5dUeE43nc8P+74+OEB9c2O/bzj8es3EDVcQp9Ve4cGGKWfPqE/NRzV8XxcIMcV9eGMh2/eYdtPePPV12j7CVoKHFcc7YB2oBgWXcw0GTF3w5+36PKZviNuVjHtb48mMBbNTMheJTZxmxiPQwHd6DNkSpGSSrmvCNQVvcwusxljaeiwiXV2gm4B1B9XuDs0/HYN/9Tc4a0PEHZcdzpJcc+DnFIUpqnh99fzGf+axxcDYz7aH3Pwaq18fOYwa8PAAllSFAssB2psajPQeRHd34/RspA9+axzr3wFBHg5QV64tguAFiRzbIXd7U77jvOm+Ortjq3SmSRDRdg5Ih3IYHoN8etCfRALcet0/iKxEJeWF41puJZrZrtboS6RgRMygy+ZTIbpf6aTgqE7kL/PgPNmZDwdkvWcSxnKOk6yAGiLU5h/+0sPv/nZoa+AYV/CcPpZUOkvvaYvPNeX3e9nrnVxum/+hvks7n+P6SNPZ/zuWv+a43B/SFzA4pq+frz2h1jr98Bp/vza7xGv1wgY808zQJCxacx5KEOH5/nacKhgU/ZmzRbLh8kI3I4D6N3Rjk6BXutQFTw+VALQRwgPZ7yqgr2wq2V1Zs6YTQxgLJ2+uD61WYLhUcIzfEvkRkgn9GJH2ITU/Fmcv2SyhcZFKXnfdLKs9xugkOOEiLOTwTTXOv3A4J6601OQwlIP60ijXY3lpSInaH1Effst9nff4fTV77A9foVyekDZd5Sd4FhSPlkZ5eFsYzjxGewmd9qszw1yAcYyK0YWFkuSxpIZ94lRDpE52ZQuya85dzHH5LOT9nPr8eXv8zwJUGe3tKnzE5+6zNlpLwQiZMasa5j3l2VRGpleDBZjvHPRoCGQ6d3QjgOfPnzETz/+iD//y5/wpz/8Af/yh3/Gn//lj/jxz39C743goQKnWvD2zRlv3jzi/PCAr7/7Fn/zd3+Lb779Dm/ffYV93+hMy9yPxiA6gBQD9pxJc+29Nob/Xsfc5+R1m5PXG6zMX6Aj/8XHa3c6hujFkbu6AFLDgd2AckQpJYFlNwJbogJGbyy9dN3huoV+Fhkk/NsW91WAAMaScz9AsSzxDKBAExTbd+znB+A42Fm3HUBpQDN0u/A8HRB1lBrM0tE9lUwEQIAS5dfd5nxHMpoOrOBY9hEm8Et9LHh0t0tVkWxWIamswudmHqWCDmqaJHAIgKLqQE+UJxOWTuH/oUnpDrdRcIME5cWVzIIcKCRTaj5RkemPEGyRAVCpCktrvOFyZCcw6gRp3bAMGwBBCeUfdwCq2LLbOSIAzcYe69waRiDL0JQMFOtk4LnjuF6C+dQhqtj3HB4HWAhD59uVWmOYJW7Mj+goi1cFZofdsAQZ5HuAIbmnwceeYdbGXr0GPe4eHZuv2PYaz4xlnaXIsDcEW4w6oeM5ErQg1hJzQPN5LD6EKpPRLoB3RKNLZFDRrVH/8+7YS6HeWwbOIthOG9/jPXSgJkCX4t8M8CX2rBWgAyQ6eppFd+osD63ZjCXnIZlzWS4L74Mh58HaGIkfYVkoTJAdgbkEDL1x7zjtJ3a0roXJP09QL/ZRJAk+g1P6PWaG3gxGLB7uBQ6F6gbVtVlalI71FpphjoJZMZLzF5LP5XasCdopyX9uvFeZwNhshMBnRlbTAfOOo3Ft9dpxf+x1x44d1gwG49pwDxsTc8WYhCxFGaflnDI+ByY5C2SXAYzN9cdxzr1Oy0jxzVJMZWmYBCCpw34F6AqBRHOmLNcspYwvEcFxNKTOs6pi3ysaDN74WYixzn9RusaCqRb2D7RJBN3mueeCIS3FjNc4Ewoeds4gPrWqq9aIWQP0RDIqjZVNKmxQK4JattijmIw+urH6IRjBDp63qOAkQBfB5Wj49NNHXLrhk7zFRR6hFomTNxW7dlx+fMJeN2yPZ9i7R5y/fYetfYK0J5w3hfUCkx29Ado7at3weHoTdtZw2AUt2Y4qeDhVuDp257XZpwva5RnPPzW81w6pht/+r/8T3n31Ft+2b/D4ZsP373+CWUO9dnRrqMczjk8fcf3Q8fzxPY63D3j/eIKednz3n/4j3n7zNf7+t7+Hnc/QraA/OY7rM/arAZuhlh0iaQd8gLrWHS7UFU95l0ywp59lEVe0xmSEdzYhKGWjvrIqjpf4MTGaslNrrOczFVRRsOM81+Vqt7P0s4DdYyXsmV84V/r1GQJHEeI/tRY0p5yN9SvBt2BGz+Yds+x82E1TFKOPBJWXF/8rOL4YGNvqzqXojqoU5mPwn66ZjHuUiM6mgzV/F+uSv8uNdaxlHz/Hb4ZTPr1RGX+bh4xJ9/JItoGMuntmtYIq6vybimBTxV4rzvuOUgq0ULzbzWDdx8/rxjjFTAVZQN6dIFoLMM2zHnv4lNwISGFWJF/E41pMkkaLG0dr3vMc9xzENfv5orwHsdtKbp7g8/EZlvvddyR4iSUU8gzOX2dSfTmTK+/3y0CxX2Jt5ffPne/n3ve5194Gs/O1r9/jZAd+7phIOtGLOc5jPx9j7Ovm9urFjY/9i47PPZdbZsbrwAG/08mS5Q+340Gw1dfXvHKmiF3G3KYjqCEZcDd3Zc7rW6AxA8P0iuvN60bX1TWAUhp4h8AX+lFm2BWCGo7GXhVVgF1YfrBZOLSwAIS4aaVGGAEf+p/dPCVW+LqRhLSo5vSQAQq9M5kBWBFSoCnGLjdxIbuqYcliJqoRYy8zGDRP+yE5Chw6RQSoUcIDQMoGlA1lf0B9eIfHb3+Lh29+g+3dt6gPb6HbPsuyZGGruHMcwzY5aF+yjGXtSAwgNFzms10Dq8waJwiygmMTlMnPws0Eu7MWd8y6+7/m12or8skuc/1ubfF0Ep0pMV+5ABI3HxfzerL55nVoBGXJGFsBwPUaMlh0c9jR0C5XPH/6hI8/fcD773/Ah/fv8fHDj7g+P6FdrxDrKOI4n094fDzj4eEBb968wTfffINvv/0O3/3mdzg/vkXZ9gEa35oSHzeiS7A6sb/79ffvc4wA22ayh5vVffS1XoaOf9yYub/gMl/bd24f663PcbsDzHO4KDf7DOKHRlFBj59pl0KqoVRI2SB1g+gOKXQYnQrnfO2iOXNDuJB5PW4sWfB2UBelE/zOjmYlrgElAvUoC/JYZ+NuFx8iQQH6OoCIhdRLZL2djPv0oQAyEEwBkWhhXyqiP9EYH+LrSvH9YOa4T8CcGk0FIhZZbLKmklkiKFDdYz9K3yjFoamRk+fLcRLV0HfM2ayhPWTzHJ6Br1AsPn3P0FdBAofd4xkiGBlx/8IgVEQi4BYK+MttaahFoNP7LJvJh5mMHCCu2RnIerchzM3gdmmSkO9TdkhlgJu+agecwT+fgbKxAQRw5T11isxDstMyRqkmlxl5B1kClOyQ+dlRlusOdillAsWhsdfpED93zznE+7Qoh6Oo+QShxvMA99QsV1NRSBFYMOda48iqsiRx3vftQd0kYVMYL1GCFg0cgonRzXPLHNUhoxN0AEDjzBqls1EqB9XBf5zAI/dkA6VNYDJYdgQ7yD4XmUkK9/DntSC7Xye4mA6YL9mhGUtQ0WzYhDCJFMPuOI4LX2sOL8E6ifLQuvN66adSL8pM0XX1+WT4rg5wDvm014M9wplC+YCIi1QKRdzBf4sKqlCUPM27I0uGORZJsFgPX8ZAgqTgzuTb2JZj3boBdsjKSaDdi39rlq6WimTxsO6ddk4A1C1As0jujaZl4TcIwqZKlDiPWCCcrRiNAbRFSXZrHe4SLLnw/arifC5orQ07yMZOBPT3fQsAO9fP9LHSl8C8fbq8KsNO+Ph9rui0g2SgldwDAhRTZwktBNgqgbrrwYWfKZlSyEgTVRQN+xL7jSTw54hy6w67Xpk2OZ1Rd6CeKsfktJNZ9umC/nBFa46OCuwPuPYD1p+gVgCvMC0B7AYQaG26JmXaSGvA6XRCkYKzMlElbzYcvePpAsj1go//8ie8/foN9lrgH58hT1fYp0/wpwtOCnjlPO2maMYyXbQrrj9d4U8V/ucf0A14+v57XD98oD9PlXxAOm2c1mG3EKASGbfRwODGrRAC3vFLiwYxtH1soFLLhlI2llmrcp+/P9SAWuAtGIfGddeDRBOoAGMGN4KtAaITqE3tNcCjTNasBbuR2Mi2bcFW6xMQC4JCCJOC4Zei5BpjAMOmgHgtHf3rOL4YGNu3nQuid3ZiCYchRdxEZtY5W7emk73s8whM5/ZYYgwfe6HjdsYsR6z8uYkEce+VzXAE17GUXWIjy8UrVNooQubYVgtO2xZOVAJbNrKlPq04N75Fs0KE3XqynEvdkV08RuQV99XdUIy05tyspqHKa+bL1zhsmPfYFIe6hWCIkObOGLmL8XuHjGAj/53nH6dfgYkcanC8cnxTL+eLgJY7oC5ONT7x50CsvxTgGky3z1zXDdBy+5exmfzSZ7y8thkgfQ4YzPF1j2cs6znn5w4QeCyIn7//1wK5XwIl/zWMv7yydJDG48vAOc8d/5dABeTF9csrP2GUcKjIDTi2Pi8JsMtjzs/1kSy1da6lExBjLNQm42YVVP7YSIN7xq5FSg2JrRbsRVCUbaIVjhoOAwODTJzLXLtGSrhblG7G33NTyyYAPZyFEgFNqfP+sjuSROZGCqDqw66OtZul21lamvMpytvz+fjypRiDRCcpbDjft0F0g+5n1Ic3ePz6Nzh/9R3q269Rzo8o2wlagi2WZXVIH1QwW+N52Ak6WoYlQImIcLIgb+fi6lyPMq6bmbIslFeOBWrOEy62LO3h+ONYj3OKegRV8Y7xUTJ+TnBsuaHxUetUz1ICifERIxA6cQfJRzG/0lG5Ozf3DYe1jnY98PzpCU8fPuCnH37Ex5/e4+njB1wvz2jHAXiHCksoHx5OOJ/PeHx8xFdffYWvv/kW33z7G5wf3qDUfXD6uFR9jornXkLHnmLrGHvNa8D5Lx3/GobrmoQYzOi70ww34ZVL+vfG7/L8tz4t2QkimYADSAdkSSXCVxipxNCWSsYRwecNUHZ4SluX95gAye18HBYX5tQI8t4IdGRXu3iNJjWxFA6nUp/GgzE1gMD0r9LGpL8Hllz17kDzwWRSkcg0hxyEBvMngkbVMubW0EILXT3ZwpF2AXqwQCIoVMMon6cPScPa25UMl7rfrFOASYxcf+5OZtH9g8t5hVyHo33ScE51uHmrFxSAUHd4NlgBBvto6MRohQqrEAB2J+b0nYyNvM/W15Ly1T8JG9J12B1zH4GSO4JRPP1PgD6gSwkw5LbElawlQJR7Ge3x3CTcjKBR6Of20Asj7sMSwMgEwUKPiOClhG5WgnwawFjOASZ4UifLwZJADe1JlunFnuBG8Ki3mDPc07pxDpcEmaWMDoctuj+XLcogc59+5cjYxEVjaQYwFvu0S2axAlBYyn2yPE2CXZ5L08br555cIhBPjTiWonX6MJbBe4iRl33sCRjTUxhAhuAjWZR97LUkBPK6LOaTpS8TAZlEia33DvOG1q4EU7oA2pn83xD6lgRs2JmV+mXmAtEImi19y2n4Ut5lTWCMtQf6umM+Oy1IXYAwLYWgQzD17GihTxRagq+wSYJzw8vQGA5HlFXGo4NE6augN6TzM7YQYgRKYC70Dd3I3vHQOws8D6VuIFs/GIM9/Hhf4rRYgywBBZL1w6vvyMkio3xTJiBh7NAKzE6QQHSKjFL3GvvGvjPBUAoB9d6CrWNZBn3rm0iMoaczEoclYSN8UkHan8K/ic95IHzOW2ghHkfalOkniCr1siO5neQRaTNJLu4Qc5gdOFqHlHcou2PfCsq2oewVWgrs6Yr+dKA1oEsB9ge05084umBzRUGFSYlyT85Z7+xOSVI1P/vaGroZdj9BpOBUd+5Ru+A4WJZ+Oa749P0Vz99/g/N+gl0uwPMV9ukJuF6xP+y891r5rFBwwNDaFe3a0CGwH35Ch+L5hx9xfHrm9SQ4Bod5mz5VrGnJOTAmJMb6ERXqxmVyI2zc2I9FoWVD0W0Ag7nH3xzi7BbMjBITJlCWO0o0vMhuEFEK3iEh/0EQlGzj3G+ifF6F66KwjFuP2POdCaOyh91PoDrmR4Giz2wK1+ON//3rOr4YGHv35i0zXJdnTnLH2HwUFC3MovYSAUazwATLbYjzpb4qB40bOGfQ58skVkd6PbJc0jII5CqlgY3MFawDxgBYnKKasI7uwLU1XI+OZgS7WmRJ0+DXELNjdoiOq7qjOCjW78D0T0JgPxyCFsKf4h4t1W2AaANcvLk/nkjD0GvUeVvvgdqn8V+CUbk5yQAy88+vlxBNR+B+fId4+hcCLK+BNa+BWb90rIDea+DOCor9pYGYYMT7nz3n/XXPIxyVz3ymITdSm8/zM8FcuusJOKV47/rZXwJs/evALx6ZdcqM2H006sAEtgfo4TfvlbvXr797CStw/lrvEUDOJg9lq0EJLrHJ57SLeYholx5fmfV3J3Mi16WFY5JdpYoWFHHsxYaDUopiqxWnvWCrBSKda5nbBbqT+m7tCEFVQW9ss92OPoExF1hLBpkwA27xTCHcjAqw72wLftpLgGLhZXtC+BZ1/oBEaVJ5MbIe8ZOMDSsEZ0bmthsIzJgHsMh22gXMXKmw052WHdvpAaeHt3jzzXfY3n4NPb0hi2zb5ybcPWIIp2MabLWcFAZnGUuWTqSThimkPDLpPu2KD/HmFGi+n3X4WZtzi4Otwezr7+Fnx+Y8Vx5GC6rPrNFxjIk8yyLneRGlobwULZKGgG/NktnxgpenTRvAtdHQjgPH9YrL0zOePj3j6eNTCD03bFVwPlVcQU2f7777Do9vHvH27Rt89913+Pu/+5/w+9//Db77zW/w5u0bnM6nkZV/McZxFQLOFRmB5v24/vWPe8r9+rvscD4/fkElXlzTX/MaX7tneeUn+kML7yr+zghORKO5hIznnowNqZVfZYfoCagnBsWMwsI55YflI5AALiXu350OLtk/De16xfX5Gc+fPuLpw0+4fvgAXJ7JKnSQ9eNE8sNqhth0rONgRnmjqHWJMtBSKqUQlDa2NcO2AUhRF4kQVIC1e6aHEHO3BveOggqHogs7J7KKLxMeBILNWFqkHg0ieoeYQe0AIOhUbeYTkjk4w56CyUnkvOKVIFFqGb/JyOSWPy9hk7kU+arqHHdNoFMrSqmoheWuDH4rhj6kAwBLEnvsTUUK/Y0oRVIA27YjmR35WgDovY9yqQxC6/kMkalLm8mWHmwuYDKZalThsmyO5k1VsFUd19u7YJAOMllr1NoRUEagFqUmp0rYfESpadgRJQPMmNmClA0e1RPZmc2VgIbZ9G17sOYk10hjea9z44Pue9ggPgg2hWAQ3g0wJ7NVBKO7nopGCfDt0Y8od0xwzByXdsB7x/Hpidew+CAwQ/fc2rjHJQsxhcXzOfecNQn2XQ/O5WjWoCn4pcqA1QvjDgi2jVqC7hrxwuz2yA6vnaLb3rFvfOaHNQhKaEsVVKEUizXlfu8OJMhXwtOvQOkKtQoVslgIKoHMEmW8AzGUmgzBWMsCrl2TWQIc/mnPEtOwI6v/meX6RzKNiiK7K5eaz0khYrg+N1jrOJ/OyGYU98dhBw5rqKEXZ6n5FWwtEcZFe93QroZ2ZDDPxkoO3mdaT3iUQmq813dAC7pdAHGusZinnt8zBlSNZiBsVuGtc863xccxgaGhN/pFqhVFy0ysdq711pxluUaf0obMhE796Y6wz0ys6qao2waIoB/5PMbKQpZxqgDZTVUEsW586RybTUkoFYFmMKXW3LZX1Ko4PzwQLOkfh2ZqEcFeNxxm7A5vhm5h9SPOzASBu0HjNUc/cPgf0S/v8cZ+g/3hEXt1VD/BTSDXt6jljPLwDfbv/ic89YLni0DbM9QbZHOgOvZSId7R+/PoXFv3gvrmAXIpOJpBywnwDXatMHE8bxdAgf1UUV3w4Ar54QlP1z8CxxV+HHhsADwYqWI4SoOeC/S0Qc1QzfHVvkGg2CHQywV/+M//FdbI6q8CnB7OsGowpVh9s86klRtKufXz3FgALxp+NXcf2o38py7rrnd0zU6QrHK7P0RiP1D6F6oFMMX1mYmzfjBHtlX69K0FaOWAnjfoXkAtQNoYN0MR2jSrgl6BXgDbFPCKum+BZXCv7GpQj7kb93C0huM4aDu7Qy02jl/h8eWllPsO7w3XVmJlpW5M1rPL8PglgjsmpQhoEY/K4H6e1z05T0twwleBhjmNwfqm+d77390fayb+NtSfDhN3hqh5MUcLL6E5O7cdR4Nh1vsOxorMjJ0qEVgRTjCNIFcXx2oEgsFaWfKUdBx9bC0xjhOcGUw1ONwz05lQgIxyCI7aMiD5uwXEuB3Nl2BG/js3uKTrrt8FYWyXc37uCXzu3yIzoL2Bmu5ApnsG2vr95sx34Nj9VU32YJw33/MKPOh373ntmADhK3d/95YXr7gH0nz9xmedz2zGgsuA3V/Hv+a4f5vMb6/e1bhGn9Mr58LtKSYI8Np57l47gt/VQVFm1/L7xA9yDUwnbJY8IIZuBthkmk3RYwEghWUybPrFWVJrwWkr2LfKoAGRmUyAAln+EPotXZnpbGSSWmdW0d2jXAJAMsYC2JfMCKnfaEOoTvZOgmjiU6w371nHCMy1LJAh7qkjQx0W1UfIF4lm2pWijJRq3SBa0NmuBqXuqPsJ+/kN6vmRJZQhup/lJDdZnmlixjrwyBx5lqTEi1R0PI8UF55lpssz/UyCYwTcOWum/7DY0FwasnytL85/zd/nPOJ/ZczbLKe5X/o3/17s1vzceB/SzgqDtRTuH49hYY0tVzuudMzhYBcYM/ftOAiSHUdot1GfohaBV8W2Fbx9+wYPjw84n0548/iIb775Fu/evcPjm0d2GoqEyr2NktXe5N6SQWGO8moD7o4vAuQzuXBr8O6Oud/d7H0DHcoryr0rB1LGuOL+/P+qZME6h25Pcz9FZfmdADPRIvfXxnk/fxdsMi1kjmmBlwpAWa63amdltBHzh/vB7TUyiKYT3o4rjstlfOF6mULKRG85ijJXQA7a2Osb2TxsSyaolUHsAI3c4ffg5P3+hDmXs4TMo7TMYsCyJFtGiRj9Mg92gwhCzyn9tR7AxARwk8EBhC2Ma5qfneVdGH/L//sCiqWdmQyZWaLJtS2I4lFqqMUXg0+y5Ia9XPxacmiCBRRzhOzdEvtAiar/YIaBHb0kSjIJxDm22DNKDRbZ9Tp0wiSTMA76iSQIjqQpG57KHJ8EEyGD+MukjqE3wj0EINK/lJD7CL8pbf8Y7rAhZdlDR3Q+0yQ521gaa/GSpWv1SLr4st5Btpo4UqPzLjKAC/W5ErxbD2uNZfaa1jm6OLaG6+VK4LdyvMjUjIEcpflhkyxA3tbYsb7UONvcd9EMiRCoC6qU6aOocg4bbSz9m4Le+ZkTcNPhx9rCthAJTU6kwD4BOA/7KIPhFTZTMHBruN5IIqR/A+dz770DYrzEJUiHeGiTGtmSiw/gARpNF2OuQwmN1DTfq8xCyb8b/Rg3Pg/g83vJ0NqKcsy0u3mtDgTTq6AdsSZARpMJ7akZZX+yIcfwB0QgJRtvMNGwJto9xmjGYhjPAxJzzpINz2QZK4N1vM96MC+DVZY+j+WY2ixHJaAVa1U4zmQMO+1MymFowdUONJs2LL8krqukiGnMyUkUDR1bTB1fxqaAg0niLfxiduUsEFAvVzP+tfRTYrwl4v05rKzINJDJfDQc8hHX/oTtvEPUUU4PwWLn3FVUSD1DHr/Gcf4I2T5xk7CDr4FhKwLvB472CRIx91Y31IeNqpfaIbpBvMJbgWvHUTqKCE61AkawCM9XtGsH2hXoDTXG0azDirFjZwGBqMb5uqmGhiSZjh9/+AFuDo1E0lYrmja42OheSm04GxVcadNGrOLz2aX9yq2K+xxCzslDKznm+islxyJZzZcs1uhi7Veew5lwSV05jwlOGZIClDL2Uy0EybRHwwXlsHVxVujXAFYhkMYu1j2wIJU69ojurDjMWArukIXw8ms6vhgYe//hPeCAZtauEcixdIwSkQ/0Hu5sqw1uj2ljNb+SBhyA0GBLpV5OEXifQEcCGIhslud5A5EWFFTdXr94D2fH+B6NzUai/vrqIOL98Qn1ovjUDzoeUkKXIFgmkOiqQzweANq10aiE0ZESZQKiOJU03OmUpY6GophBu+LogtYbFIXdHhqRfjIzYiwy4PVAjZnT4+abThuclDaZmxGDMT4LTUvlufmyzth1OilzvMZTC1u9hudxTasvdOegT53k2wg6S6TCB55g3XjV7b9l+a7hAE/BpWFWZgzk83Nyrqxnk+Hs3B7D6XrlswGwbCAdnleOdAjGJokoa80Axh3Sl/dngBfvW08ryznXXwwii9z49bfXMc7/6p+XD/n8X1uAQfdg5BJ6RTz10jHo8fcbR3XchiwBx3odM8Nfwhnct4KiSn0vAQrVTzA3fGOZgAgeimAvgvOm2KqATC/WwNdasdUNrYejf7nCrYdGIrB5UMWpfQ3ZAWyAbcHAcO6V3gU46FyJPVKQth9AdxQDtNdwKrkZHel2R8kiJAMWB6RFYCfDqbS0H+O5cZw8prDFaxsOQAjiMctaIlAJxyM3HKSvy2woiWvBTigaQbvhuV3hUMjpHer+iPr177F99XuUh2+xnb/Cfn5kd97CtnS9G2WeBAwChw0HpjhWGnqBHcFICbYAY2t2NMr51Xto9gQDjY6CUOojHDot1LLI8Nvnp8TcWn+ewvU38zBtw92rHaEJ546yBPzwYSqnkz88veUMud7j3z3HwRDdA+n087V8rhmYlmjosMXUMPq7U//OAb/SWfHjANqB0g/s3vBQgPNecTqfATd4a/jtN9/i8fEBf//732Hbd+he8d1vvsN/+t/+E37729/htD+S6eIA1qBnvZebtc6/Fn3peP01jvEMb+xq7DJuLBEYYt/pHwRDRLP7Vu47Kzvpl0vKv/z4snufYHE8a5PQFnUuzi3mX1N4L0CvMC+AFdqVfCbF4TUDrUoWuzF7v2rlmCRTPRaNUQD3cvkz2oePuP7Ln3H88B746SeU1kDFEL5Wm1Ec+ujhG4E+lCpab9HBt4XWVCQX0GBuOBxDY0yEAYAUar4cxwGIU3QdUQaSfkilr6ZSIaYw0L+rlw0CMoEk9vKKiloUZFqxdNLco8zNoZVPpRrAlvO0Sy6Oum3RCr4MY2GGaBqwLDJNGQzA2gEycxoUFgyfKAMV2tqjMbjp7QqHE8zQglJ2wAusRfcvcWhhAFuzflpY4ilqcBw4+hUAfbq6vYHKDutkDWjlTlm1oneBXQWtGZq3aNRRR3dLNwnAfCPD7nqlGXVDDbsl5Qyvit4vcHeUsgHY0NsJvZNRQ4OeJV6C40pW16YnlCJ4eKgQMUCCKRV7R++G/fxmlKOZskNa1YJdqfvjAmho7QTkwfHyEDEQlnupcs/30DJLengN/aZ6ksE0Mrui9cZgGD7kCFw3iLCj/FFfxgJiV3j/BDjQtYGgFf921sLp0Q4EUYIaWiG0Dgcb9bijGP05RGc81c5nLbHnu+PaD8ZB3anlB3ab5X4GoFT06AS51Z1Ajzj8eqBdP41gedt21FKw1TcAgNYOCATbduKFt47mB/pTh0iFSIXqGVoC/HZDKReI8b6oi1piv+4Brk02/p7sdNngUuHYYejooXHG2psGoKPblSDAVjG2zfAdqzq0OFq7BlCYBApAoSjbI9yBfunstmiGUstIhq6sz/XQbgQu2hF7tw1dNIBJwt4Mz/0CawT5zA6CcluNeSKxFzeu+9BQghnUwiZWwFXR7OC8O65MRFl0h/Vg7nSnDRfBaVN4Aa5hqFUN9SR4eDih9x6g3xXuQN0UpQpUNq6JHiWXVkIgnfpmpQBSPOzTFRBHjbiC+rRRuis77ASkII+N1eYx9yP14VE6C0U9EdC9HoxvVNnJ80GpB4UAKv3oeA6m5VYF20Ywzt3RGyvITgXYAm2rhT7P8XxF7w2Xpyu6C9QrahNsreAAoF3w4z99D9cP+OZvNjy+E/z2//OfsH31Bk/ff48iwLYrtu++wbvzjo/vv8en5yecrleodVg82+dCUkotDtt2iO4o5cDZOx63tygouIT9e7hWZBjpTrsPf4a74NqeYL3BpUEU2LRgqxW/efOI43rg+nyl/mcpOERwdcfx9J4eXilk0BXSXQ4Yz9WjGs0F7Up2KoHveA7KShUTahe3TvC+pGZyz26xiL26kBp7AK1f0UVwYH9p62TD6fmKDtpsV4Ltp1MBdpaPqyCqYxw7djTraL1hPwu2nXYaDvRGruXjtgfmY4A1HM0gVXE6KS7XC7oZTtghpnDb4S7oXgIkFcgObJuw06f3m8T5r+34YmCs9R4BmEfgHABElOgAQNZeZ1ehEtoNGciPhKfMYHuGDXG4j4DrxTEcwxWkiHylTB2Mz781DNoS1EMwdcRAB02vEps74KVgS4HBDBoSpEAyyHxQ2InoKxFmjPiGjm6AY/SJopeJK9QLNPRhpPN1uSmshP8FT5nBjfvI/qxjggjIM+tFUGgO8R1mdYeVTIBpvP61F2ZqhAjQfMk4ywuYZ/47dtHbkGgBY8bnLoHpzTnvzuy313x/ZPj04n2/dAiGk/La+UcQdr+JvzIVJTKiNyWa6U3MF708x31A/osxn//si177S26av3jcX+96fctLXjv/hDVuXz8EyENbYpRSagBj93MzeNMizA6XZFyBG7mYoBtLEQ0yslm9d3jv0EI2k6lBowQ5F4XJXHFztOIrxH+HNkSsIwFCUyeckAT/JODAYe+WRedzXmXjqAWiQCYTwrcNoGaCGfkfT+fjnAIP8DTnTLDKcoxvbKihIzJOZYPuD9D9gRpUIfCpSvBtCBrHfa0Vh8hrRKyH+Euyx3TMiVkWn8A6dRznzd/YpuUJvJi17oPVNYwycDOWg7XjN984fpJrWeaUllvz+rljXM/y4mmt75YzZLm8eKesbDEJcdrXj0xsiHM+F3FEM7LBFsiLPe07Hk5nnPYd22mH7hseHx/w9qt3OJ3OFGtNIGUMZ4JI6/gue/L92v4iI3F7jBL0m/PMz7/5xXj+w8kYmiWer8tkw3Jtfz0g7OV1v/63vOx7WxHsh7iFcRREhpepQfekcOTXmBDpIIVdkqxQhCM18ByjHte5z3v4XdausOOC/vwMv1yzJe/Ue8zJbsAU1FvvdybTbp4J1meBMedHN2FgYZJPvyhLf0airoTeIw0aEwYQZqrz9et2mn6CM3ijGZbYBsL/NCOLSBx05jkmfFkEweu9xFrMMkDCK7G/38ypeCzLekhmXTJ6ZilrjkG8RzHFhcNXE0GMH4WPWD5IJkLvmYzEmAv02TQE2DnvVbPQXuKRzEoGooOxD0iAxsKug5Z+e7iF3ah91o4OUSNol8/SaCOKFO6vwTCdejO3mlaeg+UAUjhdfWrk5Trx5cEK5//Y94uGFl0co/QrvooyeDTEXtRiqcSziHKtn/ONhhyJx1yJOIKJ7WiClZttTpaYO778c3gEMaZwQAqvw2KPlvQZ45rcejDXpwc7WFvxLIeVjGvMroarjpx7CwtDg8KGPwRpUEroiqWN4X5LfUNjJ21nQ4TBTB/ldz3GM97DxUBmoE+/hnt/VgvZYCTm1VskmcZeeNOsLO4zfLzeyTBCrGNNFtiYI688zHx0Ea95n131csuIxRD2YjZxESTJIi7XO7JLNgboFfMj53wwdIBg/M8NCiltQ0lVgVal9tWiuSqFovqQ8Et76sCxcUE283FbE2i0TaUED0ADmJUA7UXDT04b4MiuuelH9LlBjfEYkzjnU2XyQI2l3ulP1ypILUEcFoQXsiZ1CxH7EjbnQNgqVl/A87QeYA/HTJAWj5IgBcwX9euBjo5+PeBm2B7PqKcNdj1iSsWz2yps29AtAEbTKN8usE6AS8TQy44uG6QWFDVs5wcoFEc3eBdoKzfre8gUmMPtGus0YzquUZUCBQEu5kmm7mGzxnt2C605nj840ZyD4+NiHFuPe0vN3dyrYi3kelm2rSm/ME1ED/vg8hLGcQik584cdlIBrdnoJgT4NVlhrHKx6E5dC/cWz/XsHky3ZH9zbZcq7PeinIfzfFFGHHXLLjlP4p5dp3LBr/D4cvH9vXIhd4d3izQckAYDmA4sKSUyNhwpMo1fPPy5OSQlWF6QDuYGNP/N7j8aJQYpOjjcjFev/UWJ3fAfOGmH4XQjcPUs2KoDOxcfeWOx2PPyxqbGczU3ZpG4U9G5UGpn3Ou/AlHfKwqVDbUU2AFU69CN2gkqpB4e0Q2zd48MegfJGoIaDkPRPTTdRhX9cOAsSnHSYk7eBYNvszZ0gjJY82A6ZKeJ2w4s0eEkRAE5rmNQxnjcPorYJBYAdW4vPO7ZYhmD3x+3gUicxfyVV94d4xr/gmMJfn4uIByGbHEienTv1IVtsYJrtxRtv3mN/psZGj8X0MnN9/H5PzM29wyM9drH+/8NgamFWLsG83SUT5ZkRQDTIwoachh6LxtcC56bo3TD9WqhL31BLQWlVowOakeDuJEGLY5nuaJuivPjGdup4iSG0ql9kaDcHqKjKBRotSPaw0dYwBjLhy6WOMsFBLGOQo8M4oOxivibW2wePnMBtH82praEfRIAdauR3aWmBQcPBMysJ/c+nJR8WGRnjOg6bFgHgjFRsG1n7KcHnB8fcX54xOnhjO18xr7vECg89QeAkeXJTkasFYgLjw00nd3WqMumRVBco4RBbmzFmHcpfqgzCJ5jhZvv47j7d546l/rnZuT9JUzQUMYvx3ReXvO5Y5iW4cikdZtrjU4Dz1tKBMQS7/V5PUnG9EZBVPQGWMemgr0qHvYdD/uGx32D9YaPHz/CAdR9w3basZ02OIB9P+F3f//3+P3f/h2+/c1v8PjmDUroYf56j/AjchtdExLDxYvd65X7+Lky+/9RR+r6iRZAN5SNOiquDjJbC7SeIOUMiu5vEMmOfnYzhwWI4Cf2FRGyxJ36NXZ04KnDPx2wj1f0T/xqlwPtaICxQ6UT7YGlgx8+XG8EYERkMDeGMHw0BZGit921Lcr+Oqg/VgRFKgQhGh0F4LVUSC30G8zRe4vSrOdbwCJ02hjE5nxgoD8TAXS4r/1KJrDbIPYluwc+A06bqH18JytpYn/BVltwGw/7JWEtW8sAe3B0sRgHDIZLjBVkjhHFkW34ycpf8/OFjCRrPUCa8JydAJU4XXRPDUNzHO2Yxs0JRjgQRj+B77gfC5DmsAAQDW5sznAcDcflCikHVDv2PcTInfpTpfJ5Dv9buLbMgao1BLURMF2w+TwCd62DyWPOdZAlVghdtVLK8PHz6ZKxmOMMIBhjqb9mxaBeyXBC7ksKuDBI7WQqXqy8WItPz1c8lIKq1E1ycTwdz2zgViWAD7JhAA18KrR6AJTQ78wAwgM/aJ3BPudOlEpHmZUD3OMbgtU5LVlqn976V+wqnCs+A+dMxqV9PC7XCHQxfQUYxDusXdDjNYBj32UAXqobiu4Y6PbR4d3Q+4E+rsDRrPHe0pmXbChAfTNLzUQR1ErWE0lXDb03iDIWkYH/y7Dbs9w551UZWl7IqSuOoZG2HFmi3IMBdfSObo6jhewODKqF0gLi8Brr0wGpqeHHMrnjYKlwliemzVJRXHuDC3Dadq72UmHIzpNk5idQIAHo5b7VUnubHRKY2KVuR8yH8J1yzYbshMEB7WSKVQ0QhgL77gLojqqKbdsDtBBcLlcc14aqe9w3n0kpOuI76rfm4UjETaIE7rHsAQwdMTeNWnsq2IRVEZCoNBhNYQylVjw8nNHNQkOrR8dgzvH9XFFNIRvlOq5NUA4Drnw2KoZycI9/UxVvzhu++ZtvsZ0egN5w+fARP/7pe7g1mDeU04ZaN/T9CodQi84cp/0RvXVcjytQK3yvOH21UR/t2zcoVXA8fYA9PwP/9Cf4ccCOCytBGsE59I7ijgphwwUVaKUN+/79exRR1C2a4oCaiRBgD2yANt1xHDGGTlCQrrfHMyks0O19PP70aUaVk0qU5hM/6THPtn0PW4GhN+tRotL3l+zY1huO3vmclVp0tOfhWzQCkb0dET8s1xh4APVto7mJezSmCBsX2pCZwKnlxGnlgLhgrwVmgt5IBumhm0fGccQpuuyhv7Lji4ExTviITWPhi+RGPvOeQGyCHhu8MOtwg3ghgA95yVLxDDYz83U/g4CxAeXP90HMeqzlIaMsE7dAzAjs3YNq7GMCSEYzcfPj/eGYJjjkC/KSCPlAa5e/5DUniMeyGUUwu0N3jDRHd4kAd16tS7JqMsDScMiGL7TEqI4ZXPAZyLiX1LwJeq3OcYyhuB3HZaxT12M6mi/HfYz9eMHwOF9/8f17784xg88VhPHPnm+8a7x0nSifOUYQdv/rW2DsPvBaAb+X54ynl7HyGrnPF9xc+GeBqvHe1z9nOcXPHmsAeXNf+X95eS+DCbQ8jxcXcAeefe64P/eqR5FssRTKl+FexmcsU06MzTAyy6fiKBJd0orhUEdpPtYCGnsXd+0o4lBt2FFQmkGKobYIRN2Y/RNSpLNMmvFWMDg0bNx4VndrIWxXrsX0oodliOAy5UuyW5eMc0zG2Hram4Ef69eXWIhnkeX16gTrPANN0FZbBHGlVpRaUbedG2hhh6AsV7uZ/xHkJBidYt1YXpcJkmybDZFhUyL2XYIGDtDIl8Z4DmaC5zi8tibyFzcLiiMQn3cPLNAMzn1rmsOc2y/n7bq9jKzuK6+5B/fXJaBhoOXmbDxmsmWOS+oowTokMtns2JZZbXYE7L2j1IJ931h2U9mtqO47vvr6K7x5+xan0wk1Mr3/Hse/BohaLAUGBOrLWo19ievHx7O5B+jH/n4Hiv2PAsfubWpes0sJcKzGHUdnqFKpg6IV7OQ3O1iu+9zcxnTY4ZSXYNAc+cjomOjN4M1gjZpAnqXc4QtQ4kYis52+R46pgnp7hmV5DzPn678xbdSQvIgHp4uO0VxZEvfDQHTuuMHwGIwdn1u9BygUfqWnjo/PIDUXEGUr2EFOIBR690iMjPdgfO7NHBo+io15OL3FHLe0U4Kbx7w8k7FN+gJoiEODWULWcQBOWeJk8znS1cxx8wAVwsHD1Hi9eSgAXxd/4/PNZx6fk8bXBR62xb0B1mBoLAvzAOgkdGmAKP2xsKkxjliSHFmN6RjzhYSTqCCZWZqxF4z5kjMixjuJKmnRk+mYciRztAWAxgdGcCpRRmaG13wxj8YJIgW1bNQj6wHq5UYc+9WNhR9bX+55wrGuyqQXgMGAy3mV3Q5icXloR4nJ2DMtJ0rPpb6s92Hv8trnrJ37lsxrS2AZtoxlaPKNxL5y5ZkscZAF2Jkx3fRlp88Rvlj6OzMQmF9J3w6HJ9fcNMPp3XjMr5GpX57n7YCvcM58hoPsxnmoheWZ3mNeJ4gfMjER9Huez3Xs+ZrrOtcFjECVs7zSINEwItaVYzyXdR7jlWc0PK2ws/nifMV8r4zAWYOdRFAs/bWYW2DpnciMtB2YbEtZGOT5EscA7KYEjbPhS+jMilCCBG7ojaQOwVJl4BryQXHfE81k+fO+USfKdNyLBDlEN4WaEtzLYgFlw5XuJFZIAdwUe2iZlY1gfPv4jPbxIy4//EgbL46TPoZcUswjC7ZeaPpaJ4GEXYAlwD+FbIqCjfvNaSOr0w7a2BS17+FjCYbmHUAbdrQGaKX2YPq3Y/zT7855Hx05PTZUpO0mM9iBSHIku2rOFc91P9YU0lmeM0fufF1fEj8368SHn7surdzvLBZBahe6OGWgQs/SIbHv5n4R+y5oR338jr9HSR+M3YQlkr/i+axsXpPEDFvIRb+244uBsU+fPkFFsIsy0IpnoVEvqGEskmYdW9DIFHlsWskGSAYvHRsfkwMAUqgwnbXEdfIYLoxMA5/ZxRdHZCtG5EG6xwyllg2U/gPbU5tQpJKdmKIrEnwg8ho6DzxFZk0brBlq2I+s288rc9BI5vZGgCs2zGfAO1ln6kBJBwcZwAqgFMErRVGUQsuAoHWCA0WmcOOkO/pCWQzrGQsV7sw4j3FbN+bI2DpmJnTa97tQ9C88YqPJMeev5P4l44+jhPXf+3i5N78OduHl9a7HygRLV2mObPhyyy/WsVwDkXCN7k7+ZZf/S8dnr//nTvKKE7MCJv/6h0RALDXBtn2PzpF0Ls3aEtwkEMQAip2ahTpkYqhiFJUsE2BLwy69QcypwaKA7Ya9A6jMjioAK0AtAt0Ljf05WK8aLFUzlK0AVkNg1+BCFoSkbTF+oSu8Uz7CmsGbh081WW9uIXQbhK6MIVZAeB1rVhzZdGBDd0dCQyyZD5prPALwKgw9u9M2dyCMVMXp4QGnx7c4v3mH05s32M4n6L5BSjZasWmbM87q/PfQcZe0rdFJ0QztOIJtGgBbdI7ykixUCi/T145Nn/vwZPEqnS7pwChDWQLDAWytC0P0Fj+/WTRzoqY9UygZPCtwFEFertXxHfPr5SyOBPDy/MYzzOc+/epxNX383TN0QXd2D5J28Ot4Bq5PsOsn9Msn9MsT2nFFt4bHxwf4+YQ3b9/i4eEB2+kBb776Cv/z//q/4G///u/w9ddfQ+vO9TBu4t9kwf9djgRT+d2DkD73phX0Wn/W5edfz8EglaLnBbrtZEPaG8AaYHtoM1WU7QFST1A9AboB9RQA2GxwlEeK3EYUBGp/RSVQc/jF4M8Gu3T0a0O/dthhMziUWbZLHhOVvMiRQTTaEIhRd+fwY/gS8ICvfAYN5tlVUgYTkmWBAYx5JgGStXUL8FK7KoPXALoSxENqDdWwDcFLMgAwqFCrJMEAQGCdQV7zlCyYDryM/9JBjyYoKewnBIwsmA+9d6g4O3ohapetIBOhCk1lI8hiFcIyU0fFLHSh2N0xxbL5Cgkdqs6Odm5wafE3hWBD0S00kQpSCylLuBCfjZG7JdMsmckGpxC707ccoI8Dig6VBkGH+wXWr7SDooATpK21wrvAvFMgu0zQifAenwnHglejzj3v6j18UUfZykx2LUC2lnCOLTqcHvSfeZlZXhR6PIq59yey4Hnj1HjatgKH4bgsjLrlEK0EEHTH+fwuAsSd5cf2KRozxIcNG8n1Zx57p0Qn+lqwbRXeBN4XexRLVW0yI907vB8RwE5/WzbGEM2O+JwYl9HQK/cqQaZPSlSCbVIBCUWpYG2y+Q5XNi/fYl/Jc1R4ZwkjG/8oRDpcyRYFgI0tZqn5HFGc1g1l2+DtYJwT5eDJ6E8UZi1ptND0Gz5szAWCWQZx6iYmk32sniUmZHfO26MDuHaLRL5iP58BUWxRFdCOTk1oUVyp9MSGAmaoHXytVhRBMFbS5qT7EoBY73AIurd4Fpj3Izr0PdIXvZmbcd6A2oCIg81niR3PQ3BVHEB37KcTTo8P6L2hW6P0h1OrOyVGaE9oV8wdtVac9h3WGOtJcYI9YowbEwgc5YFCnayoghBRPGgF3HC9AG6drMYsFRcmF8x1gk1xvrpvOL09w8ywxRruvaNfL/Deo3KCdrKZ4+liOHXg1B3b5Yrn4wC6QLzg9PYB57dnlLPC+4GnP/4BH//4Z/z4D/8IbAXYK7bye2h5HGWex/UZ3h127bQfzxfqZ20Fe3GYOvy6Q6TiYdtgcBxvz+gXgfk15mGM5bUF4OXo1YBgTnUzXK4HPDRue2/cA0P6q9bKZ+mBbdiRldDsplxyLQv0dALM8GyNc0kBFJbfZkJA4/XIf6MBTuaVJ8YCZ+ljAlS9vVgn1hNRCS3xkVigU6tF0ZFNdjoMnSxgje64plGir8gSehulb9Gx0h3eWZGiXiEFaHgGYMRJBnkgdPyiLywZcQqW+f+afLZ5fDEwljRyLxGCSBTliaYuPB0ODxfIEXX7CXgt0NcNGHWfZwemgzFD8MU/ft0Bzojt/tfjlHyQWN8b/56vwaJxNIEgzb0yykJFWE+e2UF3wFVgyrrqUkIwOjY4iw1haTwSm8T8SsfSIvup4cjqiJY1HKfJfstnYtkuedTSJ5jFcokogs/BQ4aRzP4g7iGf0cxojewnbseMnYbunoPfPpP757w+HAWGlocsf80AcgJi90/z/hey7qavHvf6CLdXcn9t0xHyOOf9a++DsvvPyd/PsojbQ+PGZL54vHb8PufqDP9fXPH9uN265K8fXxI4Znbjs6yuCKg9Jv7n2HM/d9yfm+trssVEUzOEz6EZy0CYdVjEVt1hQtilSucyqRHkRcbMR2AZXWBjfhkwKOXm7I5o3YMuDpYdSexYEsAT2H5cUVB8hys1y0wZmHqP3SyBUYtOPR3RtTLq/EVY+RiVlnk9id+voAlG5pYl1ewgdFtqO5wszLkwlyPX9cwX+vgtBdwUJRzfEl0oEaWaOf5pWmeMns4dM82CZIn4eE4WIqPmTuITuId0AVqLjTrGxx1QrQEQMnuVZSNmTgFks5tyVQa2mJM95izX3mI71oUSv5jxTtj4CENzDXl8yACpRyCWAejtqW+eRczHRVhtXuKdzRPMbWvsQjnHW4O3A/24oF8PXJ8/4fL0Cc+fPuL50ydcnp+gApwfTkDIHDw8PuJ8PuPh7SMe377Fu6++wvnhEVmOhLvPf8XA/sXHXwOMmnOH45GlYbOM8v7zwsG/YVX9jz9WyYYx3hlg6AZ3g9Qd2Q1LQrQc5QQpJ6DsXHvKUrZAA9IQ5KeAczj25hDtnht5jg8dT5ag6UsLEGvIIpGZOo+Q+/FeDKlwpeQenUF8LWX4TC6O3ijPUEu9eabwNti9GYR4rmkVqCFKT3Hj8M1nruO6Y6GF7ZHF5vniG8UvR2OgSKRm6TspWwP0W5MSY17nRyP9Jk0DlOHt8Id5iZIGeRlv3kv0A+UztwT5MV6X184/EDQU1iZCZcnWx88SDpMkGzlfE/Ik7kwCSXx6XkH6uV6YXO1e4ChLYiBBwrTBZGGrTyYYPLTiLOfMtC1MFE/9Mc2xGuvV55jFszR3dOsYaztf+sKJCsAs1z/IXJF4D0Hbdv+mcXQzSGO5n0aCGaWgx+ZrI0KlH8E5XlhqPOh84DMp0RRj+axkkHPNEUS2nlUoZJTM5BUBXx2+Du/P3AhSOjuSst9IzP3QDVPQNrgnCCYDTEpRmVIWWwEAzlKo3rhnK3zEb6YEoWY3PIKxULLJy7bh6B3mbdg1jnvYa6d/k6ClxLrw7jGXcw0x0cUYQhE0Sl4eg5IlAfpaKWWs4WjKU/eNP0dpF2MpDXCsMPaK8u20Hatv7jE+nrYvxorPnACfCP23ZNRqJCETJE5TlQlP1UzeBvMqxnPK/QSUvozTmOvqKKJQ7NDWOLa9jfGNhcPxH3Y7toqUGMry5WHzEKWqMj/IkzmIySyNNamlBjhb0JPNaOn/xHWXmP8CSCShqyo0AHhTYbO6XJ/maG5Q5pLhqiilskzUCurDCeW0ofUr/HKg/fQe/cN7+NMHWC8wK7j8tEH6ZcyvGtUc+8a5bHpA+hWtG44PB7RtuPgFfavxoWxSlCWIKQm1JhvS506GoIritJ2wlQ211thLbLDySoknapacGw7vIHAmJiKoyv1j8nSWOReBSe6pZFvOTcmM2oKRExp+uNzsNcs6ibmKxS54y6kTVWbIDqzp+/IzLfxyWea1SySsYt5ShiX8lNAi46XFnpEZ7vhXAvuyfA1G26/w+GJgzDtBmSwhzACP7EgaBGp/LmKHImjGTjIZ4MVWiNVhuPHEliNNyLgGvNzubii/r53ocyhBXN94d06u6GikkTVKYKwqgSuNOvWyaThBnOVuBdYF7cDIxmTmp4UzIc3mJrJkxs3Y5WgTZoB7d3Tp47rMmSlJodW87xbttHvvy2gKUo8BEIqCLqHYcJBjQaXweG4YGOeQMQYZ403dFxuGndeC9cGuP372Ibx8zS8fGXTevO8O7Pwcw+svWYQDBMCIWscYfq5U50VZ4n0QnE7rq/f1CtgWziI+cz/jvXhlTWDYpNVluzn/54CvfEM6a6+/Jp+e/OL1fckhEizIGlTqytbQ/WBntGtkyLwbs/Chm8eAmtmSvThF+ENsOEjAoQQTgZOyU5MZs2m67SyZDP2r3oGqYNBi0Ro7nGEtNARaK19UStTgN7QWTIWrRZciOndmZHH0w1nF2YUZ3yxRzDJCXcAUSRCeY7O6ht06bCkVAIJeD76f3XM5l/qwB+mchb5jrgMhBR9bxXY6Yzs/oJ7OKNsZ0AoXDZFTjLMM5345N7P7AToGIJZsi3YccDcU2SAo1BwzDe2sW2CsVkfRAhNS3ieTLNjHSxCW9+BjbS5H/u5+YQjwcqUM32SBDZZX/QVGKk+ffRwkmSoL6L18y9vgZ4ajpO7RyajBjgvsONAun3A8X/Dx/Q/48ON7/PT99/jw4w/49NN7FBV8/dU77KWiaMHptOF02vHNd9/h29/8Bt/97nd4fPeOmeMF9Pg5LOn/JW7uOCa7lgGWxf6SPoSlp4kEhPPhsnRpfv91HTL21ihJKzuy1GCUyCZ4Vc+QsgN1J4ipwZDKgGWtHQLG3j2M/wAJFM7+6YBWgs1lgyLKKXNCdwttq2DCwEmAEJ37HhDAcdbkxAfLnCEpyr7vewABtM+tG9QV+x6BqRla79RWCWBAYTcLjcFdBAEw2NAVS1vHn1OLR6L0AyoQm3st9+zQP0l6nLBEJEErdgOjN+QB3M8hpQGe2moS9jrK+hUYXXSF6loSwekoYZIlQEJcb27+ovFaDwmlDCoSGJslZq4FUqLULYPoARJOnw6OqZvbl8AEjmQdEoggCMFuvyVYxmSE9XENALxCpMCCCdO9oQj9YrKOMZ4HYlrq8BKZZOo2/Vf3fMYae1MPt3mOm8FxWEdB5R4Wy1pCyDufj8Wmzj0hhLGVjBopGiyj6Pp5vyZVcBwHmnfsx47qlXugKKwWoPVYbizHLYV+SLKi7SATzcTZJXkrsWayXHcpu0NhMBmMSY6TUW9OlvmW2nFLTOCe+qWFcVaZ+z3A5hLFK32i1qf/6ASBRB2iGh3nUuc25slh1NaKJb1vwaqPUmbdCJ6pRcXMtqPUHaVuOC4XgjOSSUzqqLUAGQiMBaAWG3QPUKfUsIlLKSOfY7K24hI5iZGVRy+foUJLIQuxKk4PJ2hRHKFxlf6OChmeIgoEwIQE7hDMyVi3Dhni4ATqhYw8B67XC3rsR6Uo9gDiKJofCZyxZBkTZskdbQj/xq7hAgs7wpK1OU25rGkt6k45ix6l8M+fPgXrzcc8HtraSZqstAtHp3xFy2gw2DklWH7wsL6uwXSMjsCpixZakqWE3mBztB6MQsfQHqtbhVYSX7QU6puNGINdPCtoF+q2UZtNeoA7iv1wHIfhE65oXVC/eoPy9ozny0fYhydc//TPaD/8CHz8HsdVcN0V1Z5w7CdgfwetG96+O2PfK96+e8BVHTguuDw/4Xh+wvNlg5UC/+OJ2oDOuX3+7RsyrFqHHw12tLAZjmxalYk6uGArBafTzr1U2CSveecDVWCrEVs0oIcvn4lgeDIRE+ivUGVy2xyxVyz7OKa+ckfM5ZhLrbfQ03SIJw9PRsL+/lBI2Gta5dYOOBqad6gqThu7QZfKmAgJkjoTW2bAVmoAr7TuzVrs0zqAsfQXPJL/LaODkDKgDqRh9SyG2+L9ptnNr+n4YmCslmlkBWFGzaFOuvYIVNwR2plRxuSTISSjehkBeHKowl8bXAjuGDGAC9iA6XAAS9CRL3klSL+pCR5Zm5XDlif2sbnAjEyQdsAkOtVpgbpjy4mh6SzG+0oIWiNaDgc4BmEmlKVDHb3bEPMc15ZdT8JRUfdgvBAISwMYyZd5wzEORUa1fFhKDS2yDNJs+Nbj/x7OpeNuck4WUII541p9gnolDXs8LvjyGPJ/n5nzHs/K7383H9rN+dbrwAIiua8f8ksA0i1w5Z+7Nh9LPc7qwwC9et7lWu4ZZPLK7z/HsLgHxu4D6i85VnDuhrnwyvEC9Hrx92W9/eyHzueguH/DZ97tdz/k8zYPcIWBWwZTgzoerbQ9tavgkCijyFghCQIMkCI7GEFfuvKqgqpAavmkTl/6JkzUsMSGXS/JioBSfJoGTtFVYEUAdfQeOh1i0KNFZxsbTmsyP1MHIjeHJZYazvLnHoyU6EZU2CmSDipC3HNS30XD3fThSyHEAJCi+XRMNe6pQsoGlA0oBMX4no6Vb+Djv3kYHBLirtbyeTVY7ziOS4DoBlO2MDHluHkPVkHYgUwOqFYYCqQJSrm1RaN7aZTZjHbu66ANAEhiM359UNexlrQ1N2ZQXn/rMEq4md7y4mHxxS/W+yvrUQCKmRq7M1m7ol+eYdcD10+fcDw94+NP7/Hxp/f48OEnPD8/4egH9r3i3cMJNUpHai04nc/45tvv8PU33+Dh4RHbvo8nxsAEc3G/Oio/f/ybGGLLeGXG8yZJNPYY5CKOpziTOyNjfZ9I+JUca/JA6EUCKFxbIoA/AB6dAFOXqJz4d91woy+Wzo0u++8yp+kmUXpBCkEwbBXYKqRWyFYhe4W0TskGOyKLzfOGSULJNR7lFlOPDMjOjXOcg+2A5VmoUs8HZCG4gLpSyrovKZTfmO/PJJWH5m+yJxB2PGUcGEYJMnvOyyoD6A2wZR3/PHNuLXnFww6HfRCE78V29BmsiiLkM/Ji0jovbBiNfTZ+zi5tosISq+GfMo1XS3RbVLYqlyKTiWyBAFlcVOoixcdTsDsAswRKA9RDgiGGZX9M1bjYyCTGxJMZQfAio3mtFeI7w6x8Lc4RwLa4DIIRsm2Q1hn5BRArwr1oLUsTLGxbyRmDuDYmUFyiG3LMLTIP67BP2d2sDBfGh588PTP6tTCBi0J7zKfR9+720OpkjDhwvT6hWyG4NTIsCTDF9E9QtfJcW3yqx/ib9TGHLPz4UUopeb8dSLkDwdAVUk0bNneONRmZ89WdybYbFqMLYEeUajL22kpFN5aDGcg6q3WbPqGQlV2qYtsUKmlPYjWmDANkMDGl8LlDyLQLsxO+BwF/CYNCIf7wdyJCTHDhxSHjRNMFxOp7f97vrHvBplusN2VHQ+u4tAPWDIddUUJ3TJAyG8s1eHQuR9qouF8tkI2xW1EFrsES00aSmyzrPWyeRKI1LZBGibR4G+DK6CEQcVyRwvLsSEKkxhOc6/do1zk0kTilbdJggsbaB8c2QfrUDSP4yoEVsGN7EY5B6nABZJJmOX6za4w9QZMtNGdL3SDFoR2AdoKLqmHvAlB2gp0aemVkk23R9COTC4XAWzaAmCOGo3RcVbG/eUB5OENaQzmuOFuDlA68UWhxSOko7RPQLni+OrxugBw4P5zw5qsT5FzxsH2N8rzh+rRhcz579QKFYgt2mXy6QNygnfrER1DiZCsB9sy9jWxBRVk8Ix+GIZxGi9jb2Pm5iCAaMZJdCx8JoR57VZaYk6kYayHKDrNqxhJkj/VWqgAmFLFvTKCWBMfqy8Qg35exIEYSjPZLYZqdTXU0u0hdMNpaCx2y2DtiTybwK8E6Y4VbXwJ/ARvvjI6DzvhAnFgRE55hd35drtvN8cXAWMmJFZuxhdprs87gLq2ZL3XVhQOQ4n3MTpH6ngEbn4PPIAUYRlOWCTkm5vhKICt/+5kj2BsD7hgTZAmGwjkbSHFs3NbYBtwiu1cKIggJY7Q6qWAm0qWg1Og2FcZDHSFEHa/tPj4v2wWTgReUWA8D7EFDTx/HgHsRKgECtIkwUAVS6kCKTX0+lwU0wc21+xyIJQBZhmccq4O+OstffNwDYnlNd6+5exHnlAS/fQW4hpP9+nETOI1N2F+dMuuv0oDFST57/s8x1IaDdf9ZCb7eXd8tG+tu3F8bo7trXf/ur7zyxrDfXfcMSvKa4/PX8frMB/t4fTpBP7MWX1zL/HfaAa4HbqjZoaq1HsFzTys/nH8N/b+RtRcfdPL8DJcQaFV2CKrQ0JgoN4F2SnQMroIQFCObrdIRKpoLEaKC7tSnQpfYzDr0YnCN8oG8NpVxTh2/9/GZq62bVm4ZMCElXaOEQyIoBGgkRGdGfoxnir17BFbOMZRgQHBDju6fpQJlg2ulwyiI91CvaxDNZc6daTMBmKF36sT0AYxdh8PgqmhgG/Gkivc2y23cqddQywGHQ5u+mKNFFWUkJKYDk2MkYRBnn437lYGbf9+Mt9z+5tV5u/55msr5Lr87g8wXjpgmX7o+XqGt6a2jHVe06zPs+Rl+XHF8+oTL0xM+vn+PDz/9hI8fP+Dp+QlHa9jevsH58XHMKxHB+eEB3377Hb7+5ls8PLyhNkx8snzB2vz3OG4SEr5+XxJV6bQ5XgRTCQLfJxj+R4Jin2XTxt9kBH8agEgAY8iAaQkadIPoFkzNMumLScKJ9YWxWmZcKcqGQapcw57A2LbFV4WiUYuws5HDCNKBETxJlDb3SEzk32qd5Zjj3mLtjc6VSL4Jhqg/v9imKoESao5F84h49sNRCVtGoCvh+Azbw5ZqWkpgDRFFZ3fDvMYxUssUIUCWATxwGJkgR2tQCLaqEA8m7XJ+S500B1LMWnwB5zT0slSH9hDg8EKGW4mSO1Mlg78I9xCL+3aFdAY+K55DgBFzT9QITpD+8rKXJ/A1SibDR032cSadDJAQVU7ZAhXq8IxOp3iEO3C5vgdA/jW7p9bwQx2B8EUgtCQrocDQjgs/PmyzB/vaomO3qwXAQHZDqSXKm7KkiDq9fA4+K2ITjHEA4pE8dnaZcxCse4VFyilMX+J6fIKaYpMNMnZ83octNsodo1STTA9Dj0lrvVEmwXxpcBFTbmQJ43mkPmacJys6AJm4HCLRlfsqMALJm2QAyPaZvhI7Zpp1AlgBhG2V4R3lDgqkEPDdt9Rt7QEkCgjI+5Q40RB1L4UBvs0uk2PvjQYdnt0SJNlQGqVfUbrrL7XCxhyP/7lnfDZLm18LnLedOrS5PjpYJnk9LrRd3gBn53GFTJ1qZFIIQ6zcY0JJjUqgWqhvWziW4h2qJXZwGxVCExyTYO9IzC9NK4gB/kc8mWznEvZ9VJCMygeyenvzAFAEMI35pDm849wsAZz+hOQ+Iy3GLZ6QTpg45ynymaPAxXFpB5+VAls897JV1G2DdEA74JKs0jh1jIUb4Gy7SVuiugBjWea7JldmOb4DOLTiIoKvHh9QHs9Aa9DjQLUDpTjKG417MpQPT8DheC5ALxscDYaOhq+xnTY8nM4ozxvKeYdcDkgz6NWhLjjXEwSG/unTsAVsFuxI/W5JSQBw2fZGjKPEGrWYn+aGaDQZ8kWe5VRBHOI6Sl3H3oNRFbFKer0p3zHB5jm3NPbQxM6rFuItbujoaL2nZQb2VxZK+AzDLoesiYUcS698XrUwEWeoSShEkg8cHSYy57RGLr1M2RvqG2bZpEBRMTtMc17DDBqsSw1tPMMyl36Fx5drjLXO4QnNKndjudGgJICD4EEplKyn1WAX8XV84AqYEVSclAaMURp4BAmD9zyFzCAPPYZf8PdfxDMrOOG3LzCPLIwbuitMBejBBBNlFZXGvcqElBTCrKlKAGPKsitVlOh0aaKQZuguQNMwzAbp2aWDJYpFyNCzsa/GeMd9j8USVGnpEfzCI3OjY1hMFCkOoTLv12LOclMLZHqwwKbD5c527pznGeSVF6PqPwv/hiubSEFkn372sS3PdT4iH3R1Xp/dvuhLj9de+8rlDx8MfhcVx2leAbjuT0Dq+cJuuQO5ssuP+B3j7DOX+drx2uvupvXta9brztcFoJKg8XjPuN5kX73+nP81IfcKCnKs6ei1xkx1inm2HgLQltnoaVTTAVHJzjzpgvj4UjEoGLMUyQwaSyPMFUgBzZh0fK7cvNOJTXvTW2PwNAJYmUFuNagLVA2uFG52mX6ERTDjLkhAN5OquTQI2GFukhM5Q628llp23r8JUpDZDNRryEy0LHPIb8t4PZ+3hhB02VjqVXaITt0AZlezFCfne9hxlZk4M0NvLdpIHxTd7w39eGaQ1Du6KsXkQ//DLDdfGWurdzIRSi+wGkwL3+Z0LQwiC3JMlvkjwG1Xi5dr4HaWys1PQdDlqzJQWV6eQML9ovqc1RsxHOZ13f4OowQDBkoVtA67Hvy6XNGvFzx//IhPHz/i+++/x/ufPuDHDx/wdL3iYMQOsY6Uvnl88xbnh0d8/d23ePf116j7zhbdOhmRWK/h/+UjfSWM/cTGmr8Bx7AGRZyHqSc2wF/JUjAdzuWv6RhsMSmx/jbAZ8Ce9p4BaQmPs4ZPkeyMDO4l9vAFHMs/hRZJMs1cFCZKhzbWOJcYASYGq8xgawDzXqh5hR7XtayctEuI55XlSoDDjHPr8A6Do0TmOkvhW5YOiKJu0d3XWUp6NDogcvD8dLIN2VUxJwsxGPpjWU3gsXi8Zw2TDBugGXyFZEVfQAWJDgPUPeQ9qhTUyr2DpXOIz/Vg9kfAUgiaTekyG4YjwSfXMWxhL4I6sLGTmtWNe1FpgDDwEC8QL+jKEjsydDIQoZ3zFOfPrH1+Nvgoeo+1Y9lOwYF8thKJ6niQyUZL0zPGVNKLJQuM4G0EgqH7hGC+EL1juF3qRssWwRAFrYGkEXAcyBr2YCpS2JxKYFkCmSzjfjQmU7DBdXJLgDs2Y9y8e+d6cYnOc4Kqwfq5O/a94tw3vl4d8Ibj2rkxHwSBagmpBEl9YLArnYDgcTB78hl5aC/NrpBIj2Qs3cEojDiolmAA6QaHct9zACGQXkoZdrF3JpzSpuz7xrEA11y3xpggNKNgynk+QHkZuJQ5r2U7KY5rR2vByvcenw1kpz5qrwISZdBHNBUr+4Z+cO1OcE8R0mFJUuQ4uAFV4noPvNh1hizMCHMS8+Qa1pesP6hAwVKz9EZcAKkFxSRkbwq0CpzLDAldJZClOu8RRSFb4fMpjN8MQIu9SStlIMQ1SJI6/bhIbPw/7P3reiRJjiUIHkBE1Uj3uOWtLl012/v1r32hfYt9kn2dfZv9sTs90109O3XJCL+QNFURYH8cQETMSPeIrMrqju4uzWSQTpqpqYqKQICDg4N0FDJFT5AyQGpjqWIyCwdIpLkPhM9aKm2MKqwbznbAsqkoAizJ5ITZSF5ObcdoOKQFRQQ15t2myjHosW5S2xCKqpwjfd8CqOiAsvyuO8srDRSHl6h2GKBbbLqejNrEQDw8W4lSU8HwxAGBmaPZiesBvByC+u03eP/4Dr/9iz/g8v497Mcfgd5QtGN/VDy8f4fHAhzFUS8NeOmQJ8fVDrRPB452xY+XCx6+eY9vfvsbqHyLh3ffYXtk+d7x8QPaceCPz08Q67j0A7UUlAfuXbWyQoJEjznWLsYmLCZo7UQPXOO0ju4dWgWiQA2mLBpBQPUl0Q4sWl3T59dkUsc8vN1jwx9apEYALmUXJsVL5ZpTQ0h2pDWfR+8N53nEHCcgpyCw7yZox0lpmc1WUjTg3De2UgYLdvj8RSMe4sR1kH2ZRAYIbTDgsB4sxM5JLAubdmYcXi/vX8vxy4GxzPJEcORxs+o+g4oAUixQ/7Bv7OoIIAd4BGavvPMISCMSmxM1ThSmUDxRzDjS6X/DO85wIN89QLEFHPPxH/5gxr6aJjRCQxcjAleV5V7CRpQoX0RkDzPbIsquDeaOanSoSmeWywrg0WZYIgBVUE+iKCdSCvcnICDp6EWWbbB9nIsQwvcraKQmGybgxLx95Pa6OsB3Tkg8zxkUxyazBFnADHa+FCbO54fxnFbWSY67r2+4fSgDpLnjm42g/ZfERTl/vxQY3txVGKm5yX89lPwSaJTXTXkkGfMu74OZLJ9z1+/umRf+C+5u3MRXg963GHbp3tx85s215DhPcGwt+bw99y+71hv2R8ypMYdBrY8e3Q0tspIJjOkAGvgkmaWcoBjtdgYRuWbm9pyvm6KsBHrpxA93awSI454CKCoZYWXgmoyFLJXRBnYYJP2dbeSHBQpAf53Jc20M8Hspz5EozykBjGkpfB4CZmwie2gRvIyNVm4L0cfTTJQnQfQQ/GaAvnTbDf0vi2AkQyoByAZxMMHRO1o7yXY6+b33Dm/n2BRH4JvAmK8AJNlw7oCeBwwVejI4mB26ZJRHaOwnr9e93P7izanob/5xtQkZHL863diPllWSgYDPz78ZdZl/unl9WoBwKNGjm2en9kU/T/TjxPXliuvzCz5//ozPT094ennB0Zm9LcOJYvOWWjfslwvevXuPx8dHiuhGFvTeZi/W+F/teG0zfeajIns5y7vm17JZL7Yx2T6yTnCMMf/XvZWftf/rQVsWoLYlk7uGHxGvccz1l/cVjJ3plYTtEWZmXblr5yRKP2p6tpEKuJtzcvOhGXkSGFvH0yULre/uhwMwSrf4HJN1oWh+sqRaNwwWHNjRS2Vq1pRgfPE9B7wnc236IOk0C7JzLQJ0iHv3sF9xPenPjaZIYZM9yh09S8cXlgervHKvErCBloyAxaMUitc/GcmMTnyMP40Rv0tm22Vd+3ymRZmw1FIB6RidOIWJX4ABMcLe3QBjsed6p64NA7glIYhpp4MOxveGUZq7TD7n2NnEh38eIXoks7P0zBc2H4M0ZlPzpnnjqUmUJVoJjLjkswftZc4XhE8NsMGICsQ1bB9BJ+ud7AoAZkupbE7dMUdzR0q0ssY1yUxELkcJ3S2HoDu7RFo3Ms3OYAvWSBaJDhZkT9ZWgF9mDVkx4p5JpPWZrHaJP7N6JJlwAWaATTFy/45XElgZ6yu6KiLA4wiMXIJ3EuWp0jVK6OK5LGBxXo4j57miFwE6hm81XouwOjENCc519N5QlVpV1gnCjbVbFhvsHhW/nD+lMHA3b8vY3H5nfBFfNh1YfytylrSRMlgnNKVTUkNVoYWsdOoH5tqPuZRxUy0BjLHDJzSnWO5NYIniSFD4AJo9vQ+SL2/2U13sKRCdtzvXKQk6Q+RhjLdGFz+VEuNtZNQ7UMpGYGow0nLO4baEMhJIw19ShM01oCdz14eN0KAAqbL8jUkI7h+WvkV6zbrE6+kOY84ZzlUf5pGvWxOyATiBrORmQDNBeXxA/e5bfPPNt9gfH/D8T/8Et44iBqkCfdixV0EvCm0HoA2fjyv06Ph0pZ1+/vAZ8IrLO8d+2bFddlxqQVGwekGAp6eP0H6itk6w3bk22UBgsqLyuue8NHYINWrpNevobijIktKwA90iV6t36y728eWBT0A5XzNeRr9oKXvPmD69gmw6AcgEO9/wTcw6ejspqbCy0EK+pPcGuMJKcGXLrGBTCYC4J+iVLoLO+8K8TjObfjpYem1+juSUhJzKK59zRdF/ZcefIL4PtrRPDQWhgGcBsIXGiRiN9dlZ534qmIFYEc0AmXLTTqRR4dM4AsMxIdYkN4tsdaYB0IH4whhzq8hHwgWQ9MB1DSPPDaB5gG+S6UC2J3Vjdg4wGiRECYOEPkWJjTWQf62z64w5sKGEAL9ApAOuEDFoMZZieUevkek0oJtj644zxudIlkV3uAHNuQlUKSOAdfFlnBBZWOb3ItaIiZusu/k8cwR8yeTcOFbDECYYd2ve/2VHfn78S27Pqcvz+eeefT3H184zu3FMAO+fewwR/Bz4vCXPa8jAb3nPP/sugdyA8nH6/KDbV8nU85Obd2dMKvP+/cvXNMBGWQCkr12dyKvvqqmBEJtB4/psLdsE0yF172OohvioA2qOKooqoc/ngFowxKCsxXeB9ujGVHI+kBKt3nN1ZIVI+B4Ewqi1yRFoZoASnKEdUZhHuQE2uCiz5tpQ1GESgWTm5NIvieCl5PhHxyjOhwCLyqS1iwpcyKii00dHy1zQw4GlxoGG7lhYvVjbUipp/w6gEgCTbYdsO+r+gLo9hA5SdJIDHYL7ZiExZUI/EiyhbA3HcaDFl/VslnDQsYg5KOlkRWc13iNFXrsZSq04rKGeFS5A3ep8/mF/nLEln56GI/qzs+6tY0IAEVu/MVeXn+//lr9LgbJVk0xul5zevZuNVGivrTv60dDPK87rFS+fnnE+f8bTj3/E9fkz/uHv/g6fPn7Ef/rPf4dPzy/4xw8f4aVA6gY7DtRgGdda8Zvf/ga/+93v8cMPv8H799+h1m1Q3sc13JrZ/7pHbPApZzABXVvG/y5wSuLFAEjvv8vcvn5FRwrvU49IJ+hT6HJNJzGRFSBv1hP48GTJheNuAqAQaEjGije4Oc5OxqZdD9gLWYd+nEA7RwmldIr+s7w5wA5N8M2hBShZIph1a+bomKDFeZ4DHHLvKFrgEna50+/Zyg53Mn5dWP5to6wq2U0YoAtvmvYsvTwBQgcJQGa5zxblU+Dy7bdNgDQlKGJPGns3TzZK4QUFMJY1CXRk7QGBW8PZOlpvOFtD3cBypADeDDaqHMgyo52m3riNZhGOfEQR2MTnw5lI8LCR4tGJMXRoyAbgo0/7KhF0kWnFBgdZsZA3mPaILI0JOFsPv0113Af3moTDDN1PwDpaFwgUXeOxNItuaw29A6crLEGxnCLGZ9gP2nqRHsy1EwmgucnY/zKhDgBuHYNJkiU34P6m8Ww8rz/mhSLYD9G9mFO0EbA6Gz/LgHYer9YkmVlRAiTK8p7WCDqfMSGz6q9wFrqTPeNusJP6RGIdRYFaJMx+QZbGIfygZPfwWabtjXWjZHaqbpBk1riPfXXsrUCU9dn4/b7vEAi6GLo4zAp6c5xnj3LUHdserKhwZMsWz8z5HAwN0I6ycdqZIwBlxgPigoJIXvWDsYKS6baJwIvCNHB8RGzIlQhCveldsVwTgjmui80TkC3L33CduK5x3evw1F3RTciKhSO1vh7KnM8UE2eALzVMxbkNx1/SARSNS1E2vTm57t0c0hnXlZJAdVQ9ScBxI6CISqFlT/Wg/ReRuccnAFmYhNWMRUEwXLeaDsXQSANYGnv0F3gXVK8oZcPD4+PQwzobNV0ZMDrKRiZ1qRKxs8FD7kMqteXY+ViBSrvwuL8Pf/sKgM/aJZs9WTR841c2SKH9AaBzbzO3EWNq0QDSw54XYLvsTPr5if1hg14qfvh3f4V3v/sdfvfwDnDBy9Mz/PmZFRfFw/4WspofL/Cy4W8vF/Rm+OnpBWd3fPr4I65Pn/B//NM/4PL+G1zev8ff/l/+Bt//9gd89+1fo1vDP/zjA/rzM/yPP6G543kUNAIZuQxemwBSFPvjA0TAxicG7AZIV8bdJcYZdB5773FGloeXqjB0Jgii+ywrXahdDDj6PTMoQXf3UfI6dsTBvhaUrYwyVzK9Xzs/FpIIqixjLJH4lsQJWkdHx2kdWgRlD3l8cSgqxJU6693CftBxdCeDNOdDNtpiZZSh1ijJRo9FnwzzGNhIAoXZ/JfDBv9Kxy8GxgDMKH9xsjmRokuBMgTkfkWWBt+Xwfny71UYFLfjM3WQ+J5sx50v8uV1M8DO/3z5yE+SdLjGZJ2Bv7tEPhVDKyPPmwhuJAJjE0xtgqQZ6jDWmaWwACq4uZFKqbG5cw8UFNdwGHzQ3QURSCjLI7oKN4Vg5HloLbG8NZ1BjIzxQO/jHtcAcpZlyqtAbo59jlpmZscIjt8NPZWb97x1Lp/Ow82ZX/88/n73PF/PFJmB6Z9w3JTSjouc02cAQ+4/O6d+6eetQND45PUaZJ2DfvPeX3rcsPAS/M11N2KEyfi7uaYAfrD8LdfXDXPu1c3NNfxLj/vxWBlZjJ2X7kxDcPf1QxYJv0ZSuyugl7A3qS+RX2Mt6IiVoMkkcwOg49pyDI2Re14eRrmXLpsWCJAhxITJAgltnix7EWAwHnBr23y0FAv7eRMcImxrBGVpCOOc0xbm+ZZ1H2s27RDcqS+jBYhOQlIqitbQLeNORcDNGLhYgBidwUE+cw/Rziyj7OfJDj+tBcvW+f4MBB08BxBgPD3rWo1lBLWgwIESoGhnW/haO3oEB/yaQW/aupsjt5i5RX3l8PkKwe0cf+P9snzA+jPuXjPOurJHxrlzAsRcMnae6q2zHPU4cFyveH56wsvnz/j48SM+fviADx8/4fPLFc/XK3TfCXqZwXobor/vHt/h/Tff4HJ5wL5tkeHTsb7mdX11UP7Fx1eTCePZ2VxP/trm3Zu9dV3efgFjZ/hv6GTd2OlwgD1tmwOQLLlJxCPt5soeyEmXBkPHXjTsSm5UkjZprk8zluN6a/BGEAyhBSvDKNC7GXpUKeeQ15T2PCZyrjWzPtYgfbu8z8nrCL4aA8LIPmfJBf0msu/dpx1M2z60Chfw/cYr8GAxOBkd6aRp7P9DRzb/HTvGDZM7hjWbrWgIxyebd3QSttk9fM7NsMlplDGZ+8xjLGfyyYxc15sA05aasYMgokPn0La49aeydDDPO8ePwNi6l+ZA5R4F2Aioqi6v9Uis5K46GD28GvHGfSMuiV1MDVb6ABFvfBVP0InA2FrOyRig36xxieeZzx+egalMHacI/OHBkjHE72OOCpPKybzzEHjOuWbWcX8MFlBIIbisQi0xxpaOQ67h8eg5943AGEumCJr4EFhetvp5p3HByfbysVLyGb/28eZZUt8vv6ZvkqclI8icJYSlbARrFWhOCYrsSplNF6gzSkY7AUlgsnFjnBHyL7HnT13UmPOW8y5mUUz0WeZOm0NfIO9nzm3B8pxjHuT5xli+oRP3R33PMmewxDe7zdayxagRsAeiK54Ax7ajS7YKBAQ6tBDz5twaAUM0Arxlh0iUrYnDEPP63i/INZL3BCYr0sxbN5hQl87UsW079+v47I4DqgQ6ENebvlxLYEz4HItu2OqGx+19zIuCAydOdEg/ALXw6ZTAGBwClmCbc566OZMzUqAlOmxubNDT5MLrF0OuSGqCzzlZIhHlbsjyf+pkFq49d3jZ03BA4AQZROFFcUrDize0bUPHhsfH71AfvsOPJ0tI//Eq8F5R6iNqdWxFgOg0bwXwHbhsvI9TNlzPjifraA4cR0OtBzapuBwNrRkeLhd4veDp/Q9o5QH9EDaJOq8gaNNQhNzNoWWZ62+TcU8ZK5wwNPOp9wsmO5qUsU9orNnuBnb2JdC0SyFaoITQemAgObx8dySgc4JlYUasS4QsRolGMTDgwxuNRmLznvtp2FYzVo9lMw0Lu6qxTC32GAXYZdYMkd3DiC8iUS1Rvgvk+3j9w9vMRMCQOJlfArmRHvi1Hb8YGNtCxJfdh5JCx9bNXRZxSXhMCET52N1x5wCn0Tbhxtm7M0sZKcVBJeRuzAArA6/4PMkN7M1B9tx9XoUxi9uFtO0Ox4mQOwzNjg7B2bhwDA1ahCw5UJib+h6VIHzFKEcSnRnf4ROPeiAMZxeR5WA2ihOsOJkGWjRqxvlZW2k4zh5Ck84SnAgyegaeOR7ACFLTlZHMyPQGkQ3btqPbLTsktbtyEy5S49GtDl8Y3gRVvhILDRcoXzTAyPm7YXt/5lhFgMdzXP3n8fubp7u8lterb/719jVjo/v5y/oigHUPAv3c8S9lqI3PVB0UfM869eXzU3fo/jPp30wnOh0rG+CQ395PBAqjSucr1/9WYJsHAxIyxHoGY+k9e4BFmkARs/iqikvZUaTgUtkKueCkQ9ajFXBmrej18t6toKrgYduiZDmdNxAo2qMdeMmsaeg4SbS5h/J6xdEFMGf7a/p6hhKMMS9kOpRicI/1JcBMtfPeaNPiGZnM8sthuiw+k8FQl8weYVkz8Q/P8y9/DMNEdS6WNUkt0MsF8vCAermg7BdI6C20TsClnVdkHri3k+y5uIbUcPFOsf3zegwtnAReyRxrOK5XtN5xvZ7cM8yhSqZYvVxQt4rTO0qtOHvDtm2o2x5CoRrjnomH6NQ7RGu5GXME0jVe5vKcYV+cl6/m6RvvX3/3ahVn3JM/x4+Llbt958LC663hfCFb7Hh+waefPuDzhx/x9//57/D5p5/wn/7jf8THjx/xn/7uv+DaO64iuHzzDd6/e48ageK+bXh8eMDf/PW/w1/85V/i++++w3a53ABMFoF4jUznfwuPZJiGfG5B68/g66v2MVgeo1X9cm+/Ot9q3XpGQPyFi13HJP6tUsaMGW/S5efx16nJeD2uaC8vaJ+f0J+egZcX4OUAjjNkGoIlhglOdWtM/jVqI1a/Nd8EGQIcbxTfLsFYLUWwbRWlKJJEQHFmwaZksR59nAXneaBB4HKCWjbUGmv9SvtuSxJjrKfwDVMj0Tz0b5h8VSOkJwLgNCYrukU+YLjn3KIKQqOLvqxIie5ehuM44W7Q1Gtc/JkE7c7zZDC6hdi8s2xzCxFjLYV+k9ngImiWOyF827Oh94PdeluD945NKFhMhpPBKgg8VAGsozeynmupDJR7sqd9sKbLAiD02DSst9A1IjNHqqIgmb4Katz3+DrgfiI7jdWyI4W0eze0xjlj0qG1oFQ+a0eHK8fseH7iGIpDq2C7TBCLCZIefgZLVglOluGrMPlT0APoJaAsLCczBrNgXBgdQxGVyOmzskzNunMtpA7ncrTTcJ5kX10uF1ZbXN4DtQP+gu6Odpxo0tAE2B4u0K1i33YujH7Q125nMGU2CmGjjz2XbAgBgtnGLTkh4whyw9c4rtcApWbi3IxzjfOO2j211mEbs5S5R2fQbdv5ulOx7+/w+PgAlwZHw/XzExyG95dLjPmG1rkW67ZhKxvK6aFRGUmx8JUYsxAMr7Www6WRrag6YzczR+8H55k5NF6biVZr3PPpaxJ+kJE45JcG6pahSuoabeXy6hn+3//w/3j1u387/js/PscXADz+34BHAL/9M5z3x/haj2/+DOf97+BQVdSNDGkFplayFko7oYUP2gBhPJMMxnZ0WCNj0IFhf3rPxIOhlIpaMzlAu+RuUG/0BzRxB4uqQdpEeDCBIZFQ+HUevxgYG0CCA0l/Tkdm9fXmBjBhq0wGjjgX0wmewUM6jjIpqo6x6d0AauO/SeB1pMD0l44pBLj4oHeO+qDkI3lgeU/zffllRqCsl9AP0sw7Zfa1DEBuBN0OZBcTAsAOCWHZQePMzxyD6iPwUsuuH3ytxcSdGdgYR5kg322QhuUTJismQU0JJ3Bkj1+FgTzxja7U6knLMqh3AcCAl3wNXW+vc2Ym7i51+cVtWPCFz7i745vfxIb9+r38r6xXJ5h6dku0PTLqry/v5rJ9XPE//7hlgc0TL3DimwifYI5Wah0sf8DIkfrtcxlZtPvzySg2nOeJdTdm3n2Qt5zri0GvpDOUAcnCJsnPWKwKgVpFLTo6RlbV0Jjh82IGOdepBZFLxzklLm0Lzeui7NQystGYdsczM593H4CdB/g/VoowoKPkiEHUAGGr9mRnFggbWSzjxQYbgm4x+yzOE46iGDUqJIM1wWCUrvaRwxustXzIgqHxM8TXnbWiIhWiG0vBA3zyDJhbQ+9ndGvjPGrncVNOidDwsXYyK5p6YsHAgzOL1M1wPU+0s+H5eh3PRZQdn0wc5htLCeDo0f24t5MNC1qBFYVvFckkHAMxZkc8g3xKa1CLN2zFzSSW5QzrJP55wEUWutq6m82/35z59TH2NrLzeu84jhMvL1c8Pz3j89MTfvzpJ3z4+BEfP39GFwEeHpCaHw5mTh8eHvDtd9/h3ft3eHj3iLJt1BaTudcsFvsX3NlXjlfA95fP9dZ+PB5fgt/DOcjTyY3d4CfE/wS3X2ldJc+9PLtfkIT41zxudvP1Im9eg7lnJlVgecu4h3zhNLDDZ0ldkNRm8taBFNR2ssYsmJspEH4z5PF+7ouO0UQnQZ34t+pSalEEUnQ0G8KwLZxbd+7afOiCKB1cGGqk5o/tZBwSFjP8p6EXFr4OX6vDh1mH14cvlHt+7iCF2ojB5vUh4B1qUnGOaOeAIoWFYZ7eEYY4uQBDPDn307zpMTfvFgD3UBnMpbHHLWbIQguoGJszDW6RCFiSmyzQ+Rm+dB8Tp5SAW7J8yQBxi+oHTX2imAQeujBZASG5W63jGc+0OaCUGcmS1VBkGuyFmaBeyvfcooSnj2cn6qG7FZZzAbtldAyIMRYsfoYPjcx87NZZ8jXYZV9Yb5kkG9o98ABlgkWdrGTEXiwFKmy65RHgSWqsBcNKINCUBsgJJ3wmQ7so5kPOEc/ZlHM/wH7V115tAm239iwsn7CjrVZD3RVSUyhdAZToKMlrvfXqKwQVQOEacB/g1EwGT79rMOqz/DrnssRUGkz58L2Wq8znRB1WBxtSxHrKuaspS8N7tFw4+sYz/Lfj345/O37BQU3L7Pqr2dFY/cY8jsgq/HUKn0y7PP6bvkYGnwOzCKZdkBoE23BpBhgm02YqyP7T9Gd+pUv8FwNjJVt4C9kaNdM2K9AQht0sbD7LnsNfCLMcIsr5SDrOcF5CBK9Qj8shsBbujRnUU8cIqAOmy4caV2C3mwovSWGqUSu9tgmVISqd79u2itTzqLFHDf9BlXXOhfXprTV06WjmKLVgE4frCbED6jtUttjgN6hUwAVbd4gxw+TisHICckD0hHSyTjxolmTQGbqRNtwR2kaRZfPiOA4GnqUfsbEEuyK6S9LxEkzNsBgzAVuHq0AieAdSIC8DpzVA8fz/eH8GuK/AqOHhvhkWxRluj3QH/NVv8zpWRx6L1z1BBiy/yZ/GGURGy2nEv7H40mMOrfNU5meL5RWOUCzet7BQhjDZG3cYf7png301eMuAReg4zRD/1Wnnx8Z3disJBxkygug8DKEx551th+M9AJCa6jeRTSz8mEVYS2FuHvcoeb6DA1eG2RsHGaAYTNMRMI7vXIgCaoldSsHjvmOvFajb0DkQcahudEpPJzG+d2zGhoYbgOxGVKrg3WND+uZ1A/adQswCdp+0xmyJiqIUAt1mHV0dXR0FBUUKttDpMZxcqeUZ6Cc6nuDOEGGDomLHFSfXv0f1fdcRjFCLh2XVNdasNUM/XgAV6LZDVJjJ8RkQmHdUyU2QuhkU7lfUbYNqQUGWiCvMN7g/QMsjpL5Dimb38wXmRr2i3nG0E2oG7WSldOuDSn84NYeOl+cJVm4FtVYG6e44veNoDf/00084jgMv1ytEFCW76UKwnTszUurwfqGdbyeuYvB9Q7V3KP4Iqw6vEp0pK4MgF5gruuuInVg+exfYvVo7b1mgaXHW496KTad/fbffzNNYUUAGNK9MocR2Nee1WcfZrnh6esKHDx/xDz9+wI//9Ef8v//X/4ifPn7Ax6dn7I+P+O2331IsuChaO+Bnw1//7d/g3/3N3+KHv/g93n33Leq2o1SyIvOaRYSiw6+rU/70461B+JmXc03TUSIzHGjRTQ9xfbPsc4l6w2YUTRD7li32azxmgudPHOycKunHpNi2Z2nLcj4/CLCE7mg7D7TjBXJ9gbcDHQ3NT3S/sszGOmAtAlyCHSJKxsrV4drRtSE7sMEQSbxKgOBS4SJkyIY/0kIj5CK0L154AylDNrSSvIMy446SzrQJ3BVoOwBqXw39rHDMS31A0UoWkRmkvwDeyQpDoY+VfsyoTiKjxlp0Mo49W2yH4wHAO36OGY5Om2aFQUOtlcz9rnCrsBbi0x6l8gDU2eUNOvczlkee+QixBSOqn8GSEr621A3dOnovyAQFKhmcCpa5nGePLuPcqurip2j4niW1yuIerR9k8JSZrLbTqSNT2H3sOKjVc/HKvec0BipSsO3vUbYaHdcYGnU3FD9ZAlZKdGczXBTYN8Fl31Cq4gwdye09mUu9d5DdzESHwIaYf7teQ8xZUWpFfa9jT+JEMWpuSsgGANCdvmwCgNYae8TUZKkLjucDrZ3YLgEa1o36vq8WJkuL3YGXpyeIKB4eqW1kuqG5kf0VXS33+g57MqWsQXvlZ24FWgS9ct/bRdGMouKZqDpPik83a9i2gofHB1bCRPks8/+MN/bKvRtFMZicYQezecrQWW4d7oLiD1y/VaG7Y/uGHSqf/cDDdkHRDQ/RHbEhwHPvqL7jou8ogN47rteGbg0PD7znbS9w7ziPZygMFzjQDngLJl/cP5TSLi4C3xnrSI/GBhZltTAUFZgUIDq+qhTKL5wE7Hs/yRCvFdvjDi2KDr9hbf7b8W/Hvx1/2iGo2C/fwKXDhXptUtoop5UuUdLHPYX7SEdrV2zbI+q204YFtuIO6jEmYC6O4gp0apja+QKYYXt4gKLiejY4FKJb9GsRlFrZJT1yApqA+q/w+OXAWIob+qLZkIAUJJMAAKIjzGLUpvhwmvuRP5kVLoziaTwz6I5zalKN3/SG/wTrOfCNGahnHLOe+bZUI9ghTn0bmAy2BP/X4PDIenQoWEqlaii1c/PSPsZIxFECmCpaEcUAKFuBF4FYG3W+2fVhZEUVoGgsYDKdiOzIQtYLaenuGN1hklmSQKIgnNYRzGEEJDKAnQmM3W9QCR5OmCucP8gC/nyhBHFBo1YMycc1fO1N8xHme8ZV3DxTv3vl7TG0s77waW99umeQOy7nK+++ednd5MJrgOzmrTnmwLKmgJuT3CB688dcW/Eh88EtqWuP/0pEYR5/fg27vXWHr6HL9brXz79lhOYlLbZj+RvH1wdAOXQ9JEeeL1LIYInld4mIWWMdJXBKzJvGpSiZWCgE0EpVlDpLMmulWGaNsqBshz3KhEMnRzN4LwVSNuY9FhAw4/iiChQhldkdoL4vSwoQ8iURPEvay1xzwdTIx5eMGrHll3GPc5MK+6hyo3mTHahojhOEwZi/gxUXQp2tnQwSuuNsDdfzgJpDzdFaI4U6zIY5GSrn9SXKbwogG7ttxbX11tDOhuN64DiuuL68QFVQ+zZKdUpoMPazo0tDE0bVrVdoUwpgt4bW+hT6DDHidc66sxw3CjynjZCck2+tORmAWv59XVr3c/znj2n/5EZXYT3Zch2590SZV/eOs5+4ngc+PX3Gh8+fcBhLgi+Pj3h49w7v3j2i1gI/G7ZacHnY8e7dO7x//w6Xy05R1ptSycWqpl36czkjzv+MO3rjvOsuMFmYk5nsy/yVFEFPUEynLbkjBb15H/+acdQ/j4H2C9+zviw3biA3cIy5mZ1scz83Z/lyb/B2wnujmnYqag+G2NRdHHZHgBSUltA+ZMnTaxs/LM1ic4BkDq1exe17VYXXKECyTXoKx3vKPhAEC/JM+GNRhuXGckKPQDkyzFo0WP187e2+TPspml6mhL2eSYPbxS3LazHs6+0ePf2g8zgBcZRN2ehFyVKy5fWp+ZeOpUdXQ3eK59Ofo96jJvloXFpqZeZnjlQuPBKqw3NRGeWlg4E09qgNhZsCkHpd8Qw5LcIXH/Nahg+X59ZK5LMEg8s7RvI1r2jMhThHdnzz8ffpAr2WUKCPKesg5F/iNcNPDa1LzyAtACYMezLPx87Nr0Hp7AYJIU4MzKRcVl9IicuIBH7GAHmr9Jw05icBq9w5UnMMzqYMpg7tHmLviz1OcD/LipZnY47oFJ91FBJPN14TiW7rHRCHqgPRvVohgGmU6hsF2Y2aYjllzEOqIliSKk5fh39lSZUZmYtpM2I+pixLlkalVhfXeVynYzZTcTAegcNkrV9ZD75waMq6TBKDv9aJ+7fj345/O37+YCxuYRLTeUo/gnsoi2s0BQsGAYBr/U4yBxlbz/Os5y/R6ZXJeh9/S2JHxiEpZ5MW7rVI8K/j+MXAWN3Z1cOtI1li8YuR/UdsElU1DBsNK4EyZgR1cXzcAbV5Ls+BD3+QzKgI8FYHf3yWLRvW14/U+RqO9zwNBsMlAxWdtOakXffeowsMkBpBDo6H9mCTnIAVoFSHFsN26SiFzd4Q5UylANUVADN3RTaYdNRgqz2fB7p1XNuJ3g3FGzoExcm+a+DcKgJ0LeiiY3LeOB13paipyzbHkN1weipHZoR2z/+P41Xwszpo65MRLsisWb4/2+sAQ8Z/X3/yGvrenmM66a8PsjReO/g3Z/4F4NR45xqUJahw/9lvRtLypRv72WPV71qvKdyIr7531W3z+8XxBTt0b5/e+oS0iTejk0YTrwHxr13buJQFoMzrHS8xH0NIwUmgFgJYWy3YaoFu4clyMQKdGZHWJ5uveZRTFgJrl63gsgFFTtSieHy4RFMMjKCNZRk3FwZRwbZtQN3g9TIBZ2vRYYzgXa0Fig3y0NHUoNbQhfov3QE3Xu8sq17W7qjHx8jQRjUnNMq3LQBDjBJodk8qla2c035pdCIDFrYkowxQELlHCVYD2gm/XmHScTXBcV7x8vI87okaAgT1gSihNEM7rqil4LJfaN91Bnbt5cDx/Izr5ye8XF/w+ekzSmFnrVIq6rajRqlKOw6I0U7VVrHtlUHItUBLxXacqFuDljZKOqdt82XTjueIsVS/OOf/fEfa3BkiAjex0N3hGLqSAuiu8GJofuLlfMHTyxP+4Z/+EX//D/+A5o5yueDbb77F47t3+N1vf4PzOPHy/ILH3/+AH37zHX74zQ/47rvv8PjuHS4PlxG8ui/XgNuf/+sct8YgW3tnaR/goUeBAMZyH+PFeu5rce3/rcsj/6sdY2+l/fOhKbg4ptFd0tqJfh6w6wv8+gKcDWhkxoj5BNTNFkY9B53yZ5RzsNBAhOSWI0vyKMV62dPO4YBmx99QDBmAEtKwj3WYSQqzBmsHrLcI7AV6+QaTIeQTxIfjsCvgSpsJAmxSBVUKuwxnd0OZi9yhTD6W6PKmkcTYKKQtBUALBpqkxi0BQo/OcSHANW9GMBKhTy+f4XA8Pl6Y/S4lwIalxCzWNcINoYSlA3bA0aEFvH6RYEKGPpYg/ESMBAO1Ng3kP/Mg7u0jR2IB9nVnqVqRAt23YJyF4lnj9fXelmU5DaXfCOYDCsV22WHVYMXQu0Oao26pq+uB4RokxJpX333Wkfj4jNSTIrstOiMr928p8XPotOV+WIIlpwBaPO/e2ZldFr286bcrqgJ7fS1IvdWKarznFvOlt5Oz2k5AKF6v1QMg4z6J/Jy4EYfwV6l3KYjyTp2YfuWc0U5GoImw6sQMUivnnSrENYAwDI3flK8WIVA2fC7n/DAYXo5niCiKbKhSUUoN0W8hg8Mc/eUa+o1zbpoZrgHoaimMT6KRgRuoL2SGfkz7nHIM2UxHLOK9SjFxrQpvnENu1IlOMDi7J3YcYT9krPM5EbkfpmREc0N3w/v2jP/X//H/RNWHWKuIa3C4UySfLECHJ7vFfcwdUz6XImTdlWi2AUNoM/YxN3Ur0FrGFRVwz6lbxHb9JKPmPBBbF47rCWsZ3BMoFBHopU7mZu8Ue48SXa3paIa9ap7WOFj+MSLusGY39yOhZ1iyuVtRnK3jjIYr7MBAP3e/bEMe5Lg2XJ+uEZMBD48PqFsNsBKwswFQFGUDgAEyK7DvFaUqtp2d0ZkgdRzHCesCO6kVW7Rg2zeI1iErlD7m88vzmH9b3bDXC3yrQKno50nfMuZoFWrpHucLk8wi2PcddatoZwuNxQKWd1PP6lJ1aA+f/WTjJg3AfdsBFZzWWfJbLlAHancUc2w2fciDtRyjW2cthfreALwb+tliK3V+Pu+Q113IkB2+jVvE0oYKJtGPgx1eTcDz1xIgfySeexsNw4rEfh/YgaBy7TvBK5VIyJjhOA7AkhvNrsvf+xW9t9mU7CauF2yVFRdAGXt3KWzIQAWG1HSciRBVvYnfLPZHUUXdd7hRv9CRfgRjkVIEtcoAu29ivH995/yfdfxiYMyGvosNB3sKuaZDGwMFD8mCyCj2kRtG7Ok0kBF0OYBsE2wCiPEror4Vxxr/HQyIMa4rUHN/zOzYyPC4D+CB17QEN2sWKtFP17FBpeOYrxEPZwoFLhXeWUcLsyg7lNBKIHeuSLYN3yNDQ9F+EY5zi86TKkJBSwjUgbM7JNo0QxybeGwkc5ICGfyu1+i3+kAxFt0cLYNMrGHMOpKxOYep4yMOACQirxsW0LgOGe+/exTLsbxOvrREbhe0xMeOa/bXyPb63vwEX/4+dOvWM9/dx+3nrxc3QbG3wLUxj/6FUXmCRm8NTI7B/Zm/GId/5UMyplj1wW7nwgSs1jfeBtwB7nyBHXc/727Gze9fOz9LBCFyTEdlU0VVijtXkrLCzkRJUcxHFwr8ZlBHpsBkbKr40PQoKthqDdtlzKaakZWgdMynE1nZhKRUWKmh7WOhseFhS4TlDaJApyMmHaP8El1R3OE97EvH3CQ8mRKIrk9pb3ijBLdmJlty49IAxsIZmAmi6CwJjBIWVV2aRPkILMw67DhxesPn48RxHHh6eQrwDsPpzPK8fh7oveG8Ehi7ble09gjrjQLvAJ4+fsDz0zOeP33C9XrF9eUJpRR469j2naUltcJKoRC7Rrc2c7TukGYoreN6NNTrgVI3iBZsGzuoiRZ2timx9wSokuPpkBvA98+xBf+ic6RTs7xh1WeYek9synD6Fc0OtHbg5fkZnz99wk8fP+LDx0/ootC94uGb97g8PAQbsQK14/tvv8Mf/vAX+OGH3+Db777Hw+UB+7YHRX3aurykYQmXgP9fenxpx+Wn8fNoq5wBzCizmXu3jGA51k8w3tak1a/TffrzH69Lb304mpJdnpzj6K2hHwf69Yr+/IL+cmUdY2uQ3qM8XhGLZDK38sye27jAjAK8ZC8iWIcM4ELRNOxzOMwGFKegOx3rHjY4dl0HJDlQMu/B45kOTasthcWzBfy8Rzbv6EN8fzBtVEMqIPRdAWQtZQKrJf+toR+lHElLxhrCXiS70hE2mSy80UxGfbDeHAgRc6DUjYFToTZVC+CJYxTzV9lp11I7yhvgDSKZQADLHwM0YTIsJUt4X2ZTWiMDjZR5UBFqT6oiO2pCC0yoL0PQ7wSckh+DSRR7LE2CxnX5Mi70J49+wrujGwZrr/cOtBMJAnU75znjmYlW1Fpi7pFlrAC82hDWF2VQiAQNc62/MigEHrIiQlVZDhyBIGKvX+eOLPbvdnGxDHhQ2NzROoP3btxfaqWvAGGnztadyTY3Slp4IBchydAD0El7ld00R3I2Ev8WWqHdnExDbt5xLVMSZmiVpf0WwWAk5t7RCaZm4D2aZfEqWKbYOuxcdD9j7rB9mI1Aech4LaC5eLAeE1BXwjzctyj1ALAMl/NH4eqEEEOwf8gHBYO9agCcUjinHFBM3zCZ67Q33KOKO35rzyHynedLDZdwnKzBxdBw5bnMCB5F1YzHvUiP8nCuHLgbztaiEshQfUPFhkzI5HjupQLu6P2Ed5Z+AvRLOzo7TjY+m73uBHeVe7tFp+keJc8Qh9pG8CLmbPrO2d3QnaXIIoAJpTKGzqOV0LlTiBFUbb2jBQiJmBMCQfUzGMWO1jpOO2mXHKhnQzFq0kEIJgkEBZcAr9nRmk21rpDmyObq6ceYORyU/hFhigStA9EtUYTPyt3wTcgDuTuKGbZOn9mdLETuDTZiYxPDIdeBFWzWsNmG5i0SKIQtej/4jKBMLgjQ+onWGrUvFVDdAWOHSBeF42Q58suBakB1DHtxxnJUvUALk/DeO9r1QHFD8dmtuGejunDGSwDuCfjOpl0dez1RRHD1I1ivLKUvVmHdoyP5id7PIW1TBwuUCWLrBOF7j72n1uHCncpmHTJE1BUIWQKJtdobAfIe+3PVOuwP7fZQVhxrkRiFLI3Xsq2Mx57X0mKM2CWlDEbptzXGRw5Yt9EgEAK4/Xq9ul8MjLWejAMLCrtigkYeyDxfy79zYMQmyDK7zUxATEMUGx4GKQJpMYcUGRvELQDG70ACIwFBvGZPI7wA+mIRNDOLko43IqjPU4ZzF5tAXls65wxUgXTVLQON3gFUuGwRKJOO6GKAHzRKkXnZtMJQUVHgSgeiVAPUqOPTBeYdvQukAoqO4oB4x+lAjYvdwlluuUekMC0QApwYY3QPjAHCLjw9f5+DsY5uOs/rBrb8YQ7DPOt4XhpdsF6HTj7eNt/MIX17ofird2Tk+/rcAxTMZ5RZpNiEvsYUu/nMGV0vgNnXQbF8/XQxvnDO5ecVrFv/Pebn7anvQLF08Obn3ZY5f/2QeP9MuN8CUwtWPDb2+7u7Z3Tk+L8FPubvx3NYrn0EaXPmzXULbphVBJsI9iKoQv2VLP1J4N7BYEhrvQEFJDZK2gGLbL0M9lnqzsCTTcCgpdbCjFipKKVg2ypMN3SpsEC1POxKnJyZR3HIXvlZLmjFmYlugtoxGFj9IBDk0cFt7cIrwvyPq0aWsyUWvQj2KjTKQEspgwSQWWJbgDEKcMagj+c9O9W144prd3x6esL1Sr2r6Uryc2thhum4MiN1vDyjlILLtqN3Zr32rUIF+PzhA54+P+H548fQGHsZwBg6nee+7+gldMmsoHSDaQSaYpDGqnn3AAEAAElEQVSjQ/SElusCjO1wB0qpcJ1rOzWRzZwAkry9Ftef/e73OSXv1+5MNrxdEDJed4MY5/4QTyTXhAWjxzvcG5ofaP1AOw88Pz/j46dP+OnDR/z08RPKw466X/DwzTe4bBuKMsu/bRt+8933+Is//CV+85vf4rvvvsfDI7Uhhlh22oXc496wxX/6IXeD4+O/b43LCo7BExib6xLAZJFk0J9fyJPKnLL/HRz/ImbbTcbDhxPJf6Vjyq6xdp7o1yvs5QXt6Rn2/AIJYEyD9UR9TF3eneea9paPRpIoyw8cpW2CBD2yG3nkAFAAVMi0vdkVezhjOQFXJhiCFJt2OoJRpG9VmAAwG0CCxyBQeiIYLCDTbYB34oAwgSES3YPDHkOi6zlsBB8Y4xqrPpMylux6+qYIPbEcqxJdXWvdUCuBsWT1jHLKCE5UQO1hV7g3dGdHTi0MHGpoR6kI9Wuj4++wNOlzgaVoqpNxBcgc4lK4b3RaJ5cChK2k38iujiYMeMZ5RSChd5kMn9x33R1nP4OQQz1eNlOR+BwEMEYmkMZ9W++oSq3JZD1Gv0OM/Q2cHxZt6xOkG1NvvX/HSHqQDabE75SxCJxlkxwSfsYsHbo9DDZ8/xzX1g762n4FqmMrW5R2GrpRMzQmD69hZqQAFfROGYJkw5WYjwksidoAX7qReVlzUavOaCb9iFwJi/0zLP47u/QE+OCYiS0DW0UAx9nQjhNo7NCtJZKAouhiMGXwuvqL0ewSwV1CUQJY5sL7lyjh9KjeEYWGrimg6EawjSCjhaYgAhgTlK1GubAu3eh8dEwHECDJbR0KARYdQ8LHnHGkw1uAndKQ6I2AMjXTdtIp6o0AcK1bOrWwbjjbCRT6bbn/tNS4C0Cop30IYSAVhdSwO8FW2+sGrQW2F/TeqcsKlo+PLU2dgE1hMbgqNR0FGpClsQN3VkEse8mIFYJwke64igyQa4oGgwzAYKtlAyaFkqFkHXuWlgv3BmrCVZRtH51jW6d+nxnvMRlEGlIYBPhIBCFR2UbJslSeo1RFJl8BQTNn6X92HU/GuASpRkCgaTgxHu/1OScwO/D2HqW7QmDeLFixLkDXaVPFCCYeJ47Pn9E8kjuhSWihIV7qJbT9Ks5+4unlBRd1PCoiuWcjYaEaCorWaZ9KDbIYCSsE8EloGRUeCTywjfJslNI9tLe4l6iz+7NBQkrE0U4bmEcJfcpSlM89XCt2jySTl0l2hH9tMaUU5YFYBMBtJ7sdM4EpvO4gE/SxZ/jwqTsMvfXBCJ3ecTwnIQsbQRygxCklUQbGsPiov7bjlwNj7YSIhA4PaYDWPYRHe3ScySwUrUApdTpeC6BwEzssvsT02ha3bTAWsDgN4eQv782g5tUxzpXvTFAuN+gwLAC8p8OejstkYhTlv2tsMAI6Md1vlQDCywDS0RSgt3BihIuBNf8N7hsQpFs2AgCY1nCUwnbgRQS9KKyEtlIjO+WM7I8aaeHdIvu1DOM9k8piQefvEvnmGIbD4BiAyXCgjAO16ofluEpk/OQNVFJEoD4d5MHeeKOu2PNZfTGomNsl9zQfm1sm8b4YkCwBYoZqdnPOcQEYobG/cYK7e/si8PMzIdw9QPYlptoIZW8u8/Yzc72lwV3CEWbyY66/DvSXc8pcHQNcDbTZl3lw89FjI1t/dfspNwbzLQsYw+2edzbnlyAYYQLspWAriodacdkKtlLIHpOoo4dgdIPAMhZBWed5HCrGDQodIiz/2zZOHjcbYBVAoeJaNmzhJJA5VpANRtw7RBylChBZPLfCShBQqJoZSoOio27hqJzcuM6z0ylzdnU8s0QAgDvZGyUzysjNPYou1kU+XMncDPO3SyAyfPkEkGT83d3QjgPmz/h8VTyfDf/4gUDW8XINZ50AYYmNX+A4Xl7QzhMvT5+5L6jg06cLHi8X1MLw4Md//CNenl/w4cMHsst6R6ncMC22UAbGistjg5SKGppxzUGR7bONpgKqz+EEObZtQ+8dtVY8PDyilIK6bXRcNDLshmAhff2QL3z/0uu+MI2XF45CuJGwSJYPzIDWQ0j6RD9fcDx9wPOHH/Hpj/+En/7h7/HH//Pv0Y4G1YLLu/fYLhegFnQ4Xl6e8c3DI377w/f4i7/8C/zhr/4K3333Pd69e88M/v0afPM3f95j2RVu7UoAgbz3YAT4tAvJjtDxfIeH/OrcA8/9l4BO/90cacVXzwnIPdgNBDpaQ78eaNcD/XrAXg7I9Yp+vaJdD+BswTinllV36iKlnRuyhcMrKpDo2JglbgBC6qxz01ykM4oZmQfhPViW96XHq7k/AQgAu2hFCTl20QLZH8J8KyAdihNqCjeWbgksnGyCURwDQMEyGgJBQjaAKCzUx3oE+GtFwhjNSDj03HdGBM2An2OA0FDTsZ4hQvsXJfmyAofZCMEdXTtSgwnIrSkAt+HnYSaHwD3EXYJhNNeNmUMK97oSjZcQQRlBhcm25NsldKpCp6kdkB7l52aj4RR9oNhze4dBIvh3mMx1iipQU6Kg3cmcVpZSikz24dD/DVayLo0j0igoosmK8blxKPwmyC+hk2vRYKa1NvZySgqUCQiGu1i08pqRe/PsnrgebHxAlgMZF2TsUveN+2OtSnYcGrw1uAHBixwAXQI1GYzChDIGEv3sZa0+iJTEbOE45kwCxsjp56wA8YXVFlz8UekSUl4o8e/uHW4C7+xIiShFs57x2EokIPhWC2VcYD7QSI+OoYzZI+6QuBah2L5YdLfW2e0u3WWe27jOA+DgtE62Y9xkoFsiwvJZWxIjpYz3EqhhuZ0GAz3jQLJjOscqnoeWOtidGv9OOzT2n/x3kgFsAhWCGI/wF7a6zX3KAO98htRk4veiFVKFYEW3AfjrvsNbg7YTCjJe8x7rzo7RtVxoH6wQfD5YQnr0A77tqFXIRoKOuWw+91QRRIzItWFhS+pG+ySFPm0C+7SxXHsIX1NFoUVRLmx4d14JgvTjRCnOdWWAeYEv/jVtmkPUWTIM+lruPUCZynsWlr9uW7DDMsZEfE5vqLVGaWiAYoXNedjEyaIM1YEs9QaGH1Gi9NraGUzIQHcFvN4OtCsbV5VaocqxgSqsRjm+ExBlJQXnpzp1FRUDx2R8YH2ARD1KAtVzhfkIXwehIMqKr9crd6RCX9div2jtHHuPagnWZpxXC0vW1aNhzjn2g4JkbMY+5IHDWKzDlEqBxX48ZUYQ66eHXQUw7EXW9bGkvAyguJ3tZq/SwjmZeoVZDQBgaIlJxI0cL+573Yx7VwxQS0DzV3j88lJK69z8SpbuhB6A6jDC7kGHz2xgOHWcrnNB37p6POZzu3ccMoeSQMTMfMvyvmSi3R/redcQKQGJ3HR4kjjvEkiWmHwldXsCfJCbT+exFh4APoAxMyBbfmMAUPm6oCmbhGENoxdAmsdn9wS5AHQnI6VGNrhqUCd7X8zH6yDivuRxYkvpHOb9+3JrcTc+f17vewJBjmV4kSUh/Ex79WjWz8tB9/mH20Pu/rFGnXma8Rq/+ZbXmECP3Lz8Lshax+Dm18t8HWj3wnx66xhDePv3r7Go1r/fz6+7s+TVxDVhNozgSYYjj68Adbkm1uEbn+O5wazXzS+R16P3Fih2/5q3L8JvxmmdsmSKSQAy1BSrhV9Fw3kDN8EUKc7rpXOqkSnzYIllbzGusbpVlKIRJE5xXzriZQBiFJYsQ/CdV2zTToTzaj2yoRZlnIVZOIXS0rpAldR7EQLmfnI7b6NMCqCNyPagwdyQdJHT2Yt7zR98Zej5bGAQ9zpKLINJOgBPd/R2ovmBp+54up748OEntPPEeT1G0EldsMKyUweuL89o54mnz0/8DBiuLxtegtUkAD7+8QOO64Gn58+zJMgqhZGjFGU7D5Ra0XpH8T5iB4tUV+sd0hr0VGaxnXY5A6Zt21ErO9vVylum5ljMq19YSylfeMlX9+3X5hBTlwnDCUnGAHqULEWJmPcT1g6cL884Pn/G86eP+PzhIz799AG9d6gWbPsDtstOdoEbzvNE/eYb/PD99/j+++/x3fff4/HdO+yXCwP1X3TBP7sqv3i8efowIG/9LQOSFG5G2roMHmV2U55ssfvPc2Q5FfB6X8vjfxzQbNmn49+Zfkun2qJhhrUGOxv8ZCBv7Ry/kxDfJrklNRPJS5jGMp8F7QwD+/g5bUWAzMir8Pldk72weFq5dyDCWwnXhxlogk5VFNAKrxsvZYAEC5ASQbtIhYiilg0AEwsyhH/53C2u2YOrkuWMw28RmbcLDKB12tGcP1muh2U+LgnZEiW/Y2ymHcXQq2En39XLTVvt7oOhPUz38rpkn9EnC4AqytYkpDhS3HjqpNUxXgl4jJLBaMaQTLE8JwBKBoij2zyvIUXPBbXsGGVf4bYOpkjQxm4sSv59Efu/8dd12qfpeyKYa7fTP/fZvMd8E5O2iYxxs2Bp7TIDE4S8O/qSGE72RkC6o0xTVUPexNF6gzdHidKygrRR/OihOuYZRyz7dEwwkWV++axMoc8XgyBZkeJs9BP3zPmqg0nHdcKPLxIAaJQGu1n4CXH/Tr0uRLxl4BpTKVCpIXCfibTpP3D9+5KfSL8sbAR8JKpyXU82iY+4KWsHPGRfbh6ugEwyS7Zf+K7JRgIBQmY0MxmZl5LEAp9+PTjvckpoVgz0YONbBPa53pIckF8yrzfPUZWaWt5T0ywGfwCf9Ec0ZHHg9LlcJyFEis6yx4gfS2X1Qa0sqfQeXThB7a7WO0o1lPCDbvbCuI5umeSNTn+i8JiNtaZ/RS1aKwH6CsvpuhMEJzAWwMpeYAacR4N5VBm4wEuWowrgmWLAGHtPQSwHUlfMQiJCoEGaCFDbDeaKjHuHDIlnfM//zjJkntcC3KFPF9bEgimqAjeW+rGE90QpBKnzGq07YCT0kI1GkkvJBi6eTVkWLa2cF55zRAjsOEE6XlNoZSHE6t0H4BOR3AAx23lCcOJSKm10R5Sl06gmO0+1DGbcbABI3zqBwQS9KJZvUQXHXW+SGPj6jBVmtdhcR9bbWDuj6i/WMVnMOvXFct+I8nlVjQYeeZ9AZDui4/yYsQGgCYHTDIqDBd6bTQbxr+z4xcBYdhCrtY5gMYUyVZWlIQjgwR0SzkF3UgEZdNqcaOnoxRrIxz4WXBrb4c2srJdpMcZnfuG6B5opiHro9B6W18QkNHCubIXinY/bhktV7FVRBBDvsGACSlxfGmd2hjyxFUAKRbCL1jC6a+uA/OwGwZycXXa4KLTQka0hhKgirM1tHe1QnM2gp2LvPQJKgx9EX68gA+zoC3VXUoh5OgsWWhMWG82wQrk4dB2XJdjzZLSkIZvOsPst9TfHlMYhDWIGq6+f07rJvf7jdAh+yTMfH+LzGn0s5Hlv43O/cIzXfCXavAcbv3Z87e+vmWOxUQA3Yz8/+PV4jHcvjuTPHRYbVfb/WUs6c+n9kvJTD1BpXoLcfH/zuPvTEPSN95UQ2r9cNlxqxcO+47JVXCoZY0UEp/cAHlqU3VCFIEVxS8kMBststNB4l1pR9wtEWDLC5JpAy07HrlTqoAiDUgmWVesdUmZ5gqoER0FhWlge0g2GAuvr2gqHFg1aGUxq6fBeoI1r0szRW2qB0Y6EOjPLELSMMfLcaBbuo5jfiO8zaGJAIpXivNBZst7aie5XvPhPuPpn/N2nE59fDvzDHz+gG7tOUhRZ8fDwgFo37BtBqPP6gvM48enjB7gxIK+RSEhJnZeXA70ZWj8AQTiEFSccW3fsHfBScQLQ5884YLBaUWtH6TWo6YrtOKlRtl2xbRUvTztqrTi++Qb75QKFYL9cgtWXSQVnWWvYDr2fbHdT8Mv7xy85/GapreUx5gY7KTbu50FA7DhHR8+Xp0/49Pd/j3/4z3+H//T/+Y/4h7/7L/jwxx/xuF/w8PgOD999F2UoZIw8XC74ze9/j7/9v/57/MW/+2v89vd/wMO7dyhbHdoodDC/bE7/XMca3OZHDT8nWHJ9sOOSwcAUNhkDnKtDMuE16Xgk12QYwv8JjoyIZAkYMiyJAU+QIzPaRbiuW5TwnO2EdIN0g24JcnExDBYfaGfrpjDd4GpkZ+gyecIHyDQnK+7oS/QeDOUaAW0RZKfKsSOFf4cIdhI0kFIAKfBOxzsDKkQzEOs9MDLFZYvSFin83HbFmOdaIbpDygaTyoAOsgT99L90MLw0ytudjLvOzxNQw1JUoVuWWmHGEhGAmFOI/jgasusmonQ7m88UDRbd6AbIsdcILBqMAZ1wn4IIeqf0xnn0AM9s7FtiBdANGrqT7aT9OM4XAEANUW6pdYJtgX9plKyXUiGY7FVYH8spKyREBAWC1qnT9PjwGGBcCY0sH9UVNkpcmViqJdiqInAozvNEevXp82to1lC7SAJ8VKCUKF2i/RZhYJ3lu8Mv9QziqAsmqYmWsy0Zp5psm9uDguUBzNYNcDKPAUHZNmyXC+r2SDFy66GJ0wPH4XVmYDoaLpiOLo2DjQNAjGBAT1F4aiFQX/lgSVGWQlEjzYNNYaFjFeuubizvivI0C+0sDekFdkaln7PtBFyOl537n5MFopXxUxeDgKVvIwPluVekHxGsGGTQ6tDiqLvAjGBcqcSrJMAQjyoXSvnFBuwd8CjfheN6UJuLcQ2BkYiy47mnxl7MrQAEyIIMAAEIDVIytGChwwxB2S4T5BKOVc/mQlECygRajHOK4SsrESRKG0shG26TAjHB8/UYSQgRzqFk2mrhfCoPF4LPpdAWVoLV28MF2hVlY5UPALJwVIGtwJ3nMnE073AV1MuOurO7tAWgbWFXuK4TAsOwl47oNCqAbtT3c2XSQiAssWsEYoZMSLLFghlkDlweN/QusE6gjMBFh3lH9rgqAY72dqK7wdChukHLjm1TlEoBd9raiEOVyYAyYgvgogWb6+gwbD1INAPAEXiXGW8rIkGt6HYCbsH6FGCrlAwwi5ihQHSDSEiWwMkuE6Eemyr2x3dj7kybaXDpaOcTtGno4Rn2EiBT571ozDOIhP6doPVOn1ujgQscENZFkI1Jf3qUuiv3ywTFFUxAq1fALRhuQOtXGBxaFJuSJbdtO/ZtC1/fR/MC+ogIQJd6ZLl/VWVyKff+8zhGfDwYuSumokGMlQC7PHTRRVgmfxPfyWAiZ6yTQFxNLT2EXnMpLPXuAWb+Sn26PwkYG4h+opnp5ADIMi4ASFQ4PeeAkPiAA12dOgCLx3uDXKw/Tg9lgSGwhjvuK3C2HL58Ty9+3UwToc57EFJUSwRlJQBBzU5RkSGN+sLbMRKHlh4EDx0OAdls+Rm8mKSij81AIwMQma90IlTY0UbHvQiaG6BRxqmGrdPwdGU2ZfoEfjN285EEipziGcvf8vsaVI2f6Vkho/zJ4lsGOqIYGT+ur5HlQ5Zzjs+foMx6DKT5Zk7E5yficH/MxzzOndezHl9ifd0s/AB98n5vqfLz/DOzeX+yN67vrUtezpHhkMPHWL66P/lFtx7v9/iM15f2Fu51/6t49xfWmI81/qewOVbHPK8ts0J0RqOcOJhbdaOuy7ZV1FirvU+mVN5nbnS5DnJdSwJMkQ2hxoenbAefsBZoXUuJZhmNx0UKuGmML6STn1me1Kogq8E1SiQcBLtAAAuIEhjPTl+GwYyRAA0kGRfhLGRwEAOYNGkz2p9UiZ7Xksy5crfW6DQ0P/Hiz3jqBR8+POPzy4EPHz7MwLsUyKC3nwHcCc7rFedJwKo3Mp8y06sxqY7TBrtBZJDmIK0Dyg6TZ2uQ1nBtJ3BWbOeJ7oLiDDx7ISPZu8K7obUC9I4a7MHc5FVZIobYk/SGPi4LyLDMyTEPv7w7v2ZbzjL8t9+12lpn1jrK3uykgK8d7Mx3vrzgeHrCy8dP+PzjB/z0T3/E89MT2tmwvX+A7jsu2wapBSaGUgoeHi949817fPP9d3j3/hsK8m/bKF3yCHTWK198za9c9592rKCY3510LV2xHkFIn4LPue1PlhjGNd8PtwMT4PjXRvp+Fce6SPM3Osc4nc78EgwR95XhlEUrkrZ5bMhhI9MHkgQsFOZ1nmO+HGPsl2QX55oxEeCZfOCrBwN/rDgfPw82TbB5R5SZpYhmlOjo1IPRCOJKMKbSF/BlqEQE0ADOws+a2kW59mNXkVwXHkF2H8HiKFmPQDQNiK/zM8WKg7VgkuyLZOJmRcF8/2BMiVKuCamRJMNDSxvex3hYJAZkfO644WA0WQhDmTjUAxxbnnnOFeYIdIDLqZ+7DM/whSEgAIdgk2gBS2wdwBRV92UtrmwfEUV3CTaEY+jqrJ8RkQKHVOc+dwdmjesdzzOeWTDEJfxoQKZUicyajVeHJAATQJcw2QRRlLKDouM1Bji012KdJaCPMf9iX3MAqLdrEwR2Rknj/CN3D2NSmvvkMo6kqs0yUBFk2Un6RJLzyTG6yeWSHYm6wWgkMCI10wsAdY0Wxt1c4eGe85n5Cjoq2NsCTDRlwBw11nAs7M20Q27wkI3hdPaYuouv58BkxGfd9Zzmgrk+0hOefmzaP16MBvAxNOBEgsWUDTpklGSan1E2xzEma03HZ6ooNPwo7xErpeZSrtdYAy4sxYMQ7JcoaRYFO69mJUCyfobTKNMeCwgEBtusZGlfxixhICgrxK6gHv6oeT4DxDPQ8ewR/rNrTLZcs+FTDkuY++vQyCNQ2y33iYxCMOYxPG3Qyc9BHe8vMQdsmZsYazXmfdGwS7f2eib3ELwbn/uJLgSNdO4EYXvIhpyyG9OeZOyWppW6ZxO7sJR5yHNbR6TXaduTtnPjv8S+EjpcYum75MQmWCzisfdGssYstxky+3JU00cNhujABRK8ymSCsMtjdhzligp7mGshyEhi+Xx9zgUPxlves0zdOESMguUZIK5F019b7HxK1XDt2Ni3VnaaZgzlQGo1a4tVLfce+a/n+MXA2FY2LiRzGDoOOGn7o/OJYCtBK7QRaSLDDpe5oaSDAlmfwfIg4js7t8hwMhKdlGUzyXcubsPtsYA0XNC5EczPXsGOooJ3lWVbD9uGrQCbCop1qDvgbVykLJOF3e2AyyVufHyAgP20814cpVgIKBeUwkzL1SoaQpNNJOi5AAK5b1HbXqTDxVGiTl7FcOCEgjqDMNJPs+a4RwnF6CoUFHzrfQjWjoc1mHqIiZzCegOCQjrEKzg0y+zifmMh5rhP5lgatAQ0/5Rl8fq189rimc71+OZ7Zn3+bZB1D46toNgExoLp8AWn6zXAtmwk/4xjuav7benudfPe6HiNSvFxPa+Av+UW7P5vmNN2/kLGvFiPAUZ7OGsy19JrBtzX7jXGL86ZpcppfLfKDMnjwwP2WnEJcXcR4Hp9gTUApULEyFhyoBgiIya4hDj9Xh1bEei2A6XgyjpMnJ1GW2tF2XfstTLLqgx8ECL9GTCVWlEvG5LinGUqLMcE2WKi0c7d0NDimXQUMWhxyMb1tT9usO6oqoMxFiHIdBaV6+uIWn/3CJpqbE6lji6akroTqWiKDIKynEfQnLTwp/aCq3f8/XHi0+H4u3/8hM/XEz9++AyELdRgBz9dLgQmyw4RYbel3nF9+gzrDf28QryP0i0B0KXyScY66hBqh+kRrd4NtRukGT4/U/j/MGf2cWfpfi0Uqd6KYq8FtSgeLzu2WtF7x+PjI/b9gt479n3HtlXIpTKZIDcm/6vz70/5/XrkqrB0+nLdOuBnh10PHM9PaMcV/foC6yeuT5/R24mnz5/w6ccf8Xf/3/+I/+0//Wf8x//1f8O1ObaHC95/9y22hwem54XZxO+++Qb/4T/8e/z1X/0V/vC//C2+/93v8P79t9g2Cm0nM4EMhP9KRwyS5WC4jaDdzGDHOfYbLRLOIFmWIy2pijuDc7Of/zIr8j/QsWyl+UMGxB4sAfHO9bMJ5KK4vNtR/AHlh+9xPG0EpI8DfpzwqITrmD4AAxWBqmMrgGuFFUUKlI/AE1PawSCRTOC+cYKsKDFh96vwF0opI3AbfmCW1Ma99VGauZQXdzJprJOtwwYaCliwtdDRO3Wi3ChmX/aKWsia0srGRw7Ao2x5nVlkyTsZrtbQzoPlcuHP9NCPnSx6sKIhXTgIimSXuk7GV44PMpjJoHM+RiY9HCrbAPySYXTDWHAfemSS+7kwG9+sYas6NW5V2Y0y5wOcek1jQXokSwr1MitdfekNDkEXjBA/GTsa5aEW+3Y7GkTYaY56ORFfA+jeAhiNEqeSsgM7NNgAAxQYgXuOj0ZgbWSTCBg0ex9B20y6JxjV4xp6AGPJUBKUTSMQ93Q4R6nreuwPF+x45AhF+VvdHuhn1Icox4sHjgAGk60lCYlEDOMOWEcK3LL8LLSWEc/TOlqw+kaCC8L56w4YS/GwTUFqcUeN4EIASEgQdOssoDLq16nVIVeX/ney5rs3GKJjXDSK4C0Z2YdnQdZ0mfcROGfQPZatOX2PEkC7IhihAigG6EWQUqLDqqKgkBHpBm8GmKCUHYkYJVCW/rhJlK/dBHGRYAymp0iwalzDt0zWTQ0wMEF9zbAJzu4gnEvu9A0AHO4AWCab425wrplYe9cXdmS9vhzxeZwzpQRzFo7TIyp4uFCDOtZYizmgwWTSokP8HFpgMTdFACu81/q4odQd5ULWporAjwbvbJoEIDR1HRrdAOHs7nk6sEclF5xC6me7cp1kggFcE1q3iDEpwN/Ojt4cLgrRHUU3XC4bQUgXnKewq2Y70Fsna0oIgBkMzRr116QANwLzilqytDZYsFHJBAiqBO0wY8L43pc4o7eOfhosdOu8R0wRINZxnNAi2LYNVTYAl9DR7qza0hDDd8f1eKGPsjPBgqKxF8wuiWXE3LQvx9lCl5G+aJH0q9IWSKx/CUZnPFcFpEbHSwigF8AqjpMx9+Wyo9SCh8sDemu4HgcgHSYduxYUKZnfhoR8gIbuMIFaZ0fItK/RbEBribhRYQoUcbRmaI0gZ0LEqXcoCIBNZ1VZ74bWGyAdGzBkTwZmg2wcBiQBQIQ+Ohxox3W6L0K7OUr4RSBa2X2+AGVTaP11QmO/GBhLi+VjgCMbnFmxRBFFgiaL8T3R6URc1zPe+IAyYQcJhwMiUSs/oQL+fRrwCXx9wYWOXyfIcWuAY1GOe4jSqAis+HNkZX3WH2tcG5l0qT+WzgbinGFCI+UoNjuyZJmTFkEp1NyIfMD4gOEsxcYx6qODzltEYerYVIHiaJ3fu2mE4nl/y0Dn2EkGy/MZAXfP434YB7DlA7hZga95BpkP5ueONz5wzqn5pyXBOTbxBFlvABi/BerkK+vua8DNTYnkF0C5m9tYACFep7x67y2Q+PPXwd8zsv8icwyIsl7cvOIms3Z/fOnZrHPkZkwz6/HmZSKB0HtQ7K3y2JvrGX+bTucIAtNuSGaTw0EKRCwzS91Tw1DGekxHvCS4o7cagRJaNG1kqQhisdU2BV8lM07jcydInB1rMqtMtyrFrNd5owE+ZwjikawN4FucLbjFIFsNVk1k2jxzdfNpjhLoyOSVYBzMFvEBywivQxAET/WsuIwx49dpHYcBz88dz4fj+fkFL8eJ4zh4HUWh2ZQAQoZZiSAyGq60xk6UvXdIUMaLYbwfUgaTOFdGPlxdxpUdzwzn2aF2wuWEiqA1R1VBU4EFS0zcYNuG8zhQS0FrJ8tCWx+acTnXhin4GVv0pT/f24+3tph0xGcADng39LPhvB44nl9wvjzjvD7D2omXp49o54HPnz7iw4cP+PDhIz5/fsLLccJKhe4VZavMRMd5S93w7uERv/nhN/j2u+/w8J6i/AwIpmOTVzHs+bLe5tzMef/1Mfn6MdculqRXOrhT7DuAYwsbUpb3jz1dbuwEfzMBRrn/yP+BjzftOxAgVZQbesJcHVCnNnYVlL3ALxeCSvvLYGuG5Rn+RP6bPkwsEMGwnRFtYzCAnQG2isA0WVtKwEgEQ5MciLXNQHZddq4SBNrhlYSd531JUJHGsxcdzN64nAhHbVwzO3flAg9GQna8C4bRXL+TSQzrwRC4LcUbrxxjFGeOYI5jpusLI+u++idkdjgwxPGhoWmU/mWAA2OChx82RyYHZ/XLFp6fYgQ1DHImK4t/TpDIx/qim5drMxOE8UFzCPlZgbh07QOUcJOhmXvD7MrNOkBM1RJi4zmvVo2beV/8ebFNYUVH8jItgGDYlJvkZZ5GZgJ3dl0TAK+BsaKVIu1zJJF6emSjyCwRdf5N1YeGaAQZi12SoTF1y31wlj3m9SN9bPoUHqzDPN+MkzJYTSYGxrNL5sho0mX5zSFGgLp3rhF2r446KpvMaY97GFcqM8ZgHi2ZV1wnNhgvEjr9AlmfWdoTn+eTuG7PhPtg5mV1Sj78yShM1pgPuRyOG8kmqWnHJ0otQYeqwW3xe2S8YUxpBOORBKhga8FZZmvph+RjSB+WLFi3W/916KppITMfOS5OMD3BatAmpA0LNHFZJwHMZBCauc9NhzxHPvMxrPG70dAi4gLaMmcyshDcNneg2xA9d3OoG8TLmFsW4552tZtx7J1Ar2rnfUZCWKHoFkzM1D2UuUdzigfs4j2KqSJRG9OfumNhQOgtB8FlroPcc+b8yokb9igqDxJETf9uZTOLN5gw5jakfrghCL5jLQ/bMiQGYiqKD5s6nsEMRqaNjJlqNuMTWtiMf8KsFAERWuHeNTY+/s0sPnPZh6HEUGjLotLD5jMn0SsuWDzG22981UESCczDwL0y53piAPkckc8p9jnanLxeGQzhud4zcTEJHEmOgCcpYvocNsbTkaX0GuDkr/H45cBYz9pmZ+tNAWtnA02lUZ3UzXQuFNE626YTsu4XN1tKbA7ZUWyuqtuSv/VYsNvx35u/i4cDsf5OlkAiaPGSDQU488SUyRLEV1Aci0Q72UBSVUMnoITBPMnYotN4cqFkV5tCiq6W7IBRRtB+UQrGduWiy449PRxhj3rtIgWmLK5o2iEG4AHoptiq4GgNtSquveMaLdt7LlRkNpdjOrPHPHQghrFRRyZosMp8LP1hEJOhtI4nv8pw/l6VSK4P/PYXbz3g8W01aAQwmbV4E1j60nz5Kgj1xmmGEVlP+vZr+ReN+S1fvIw/pSQo4cfXjLT7C+V/hn/7hY9Yf51O5I3Tygu8vUZBBBrzWu5Pz81gblT34NjXrn3Mpdgo8zkXUa67zGhA0A04zaNu3/B8nmjWAzhmHT7A683OLjUyfUmvNqnoEDydFpm+C53brUK2CtQK3clOqjVEU8Np2WoFxaB3GE64n6Fxxlb2bMDCDKsn9TuytwCCLeAjuyfagW7wwhKi3npkbaj10aOpAAw4z2j77o7qFBmtIaabzpYvQSMzQD3KOjrSuW+x7j+fwFMT/PFjx8ej48PHF1xPw/U4acu7Dtt+HCcdMynDWQwEiLpZrYGaJtSnodYBWSQaZVNaNrLt6o59u+ByecBlf8C2P1CPEcpMWHdc+/NgTSgMKh2X6E7avnmHh/2Chwt1JI7joObYcYUWYPMtst1jln9x7n1pPv7ccT+bR+kaAO8d7eXA84dPePrxAz799Ee8fP6E6/MTWjvw9OmPOI4rPnz4Iz58+Iz/8r//PX58+oSrKrZ3DyiXC+RxI6vh7Kha8PvvvsNf/v4P+A///j/g2998j29/+ztcLu8iY56lbOWNK3t7DP7F7ojMM3r8dy2d7K3De0dvjU5e73F9MX+S8vmWFtCrq/2f7Hh187R1sA7vB8yuaHaF4wpUMqPqe7Iy6vkb6P4Ah6A9P6E9fwaOA7236FQY2XtkkVKIcMvG7HQPraEEj0JzTILdR70RgRP9JjPM4pllefoAjxg8wiMwzvIhx2jGoaXxF+qQznN4Z3ffqpU6L0pdrgz4dQNcHP0wQDoIEjbKDWcppfC8AxyPMkXrzrEE7QrtFDPfJa67+wrkcDZaJIdqAi52cvRCLDmDzYgLkDZYALht7LZYS8YZ4RdlcGfDdyKOEH5zEWgJIX0oTNmopZRk5ZacFvRB4538yqCTvm87ybQ6z+sM3IQ6ntYJzljoTJ0vDe5AjechMpkIEnpyRQpnUAAn4RRDtg1FDdsSALfWhj+QSaJk4lGHJ8sHl8RiNHCJaTRLbpEATTKkKTguqmjHGZ8ZDJa7Q/cHqB+AOY7jGsy0LKPjvkodJmrDUZenZDtXMjNEgEqwQGWDbhtU6mAEER8U7A8XgixoA5xObebWmFgqnXOJGFYEjMFyYWAdwuI2gQ4zPtki7D7ZzGA40SVbnIEdanuP0iul9p4ImjkkmhCB4QesMbaoEcfUbQOEmlxkxZF5eHZgV6CqjMRc4AeL0eL66xG8uwvMC1yUXR7B95KRmsw6D1aKTtAtxf81WU5s+KNOlWp2oGVlUincTyyZonktRQAoim6wfsLN0FK0XwVedCSe1r2wnQ0uDRUXQBTb5SHmI/1Q6n0CUMF5HvRXdIPCh02b3Rc14qNgoapD6xZad4ypVAlgbhcNQNqHKPmwkTX1Vjkvdhk1FTh6Q+sdlPIXHO0K847mUV3Q2MXQwdi87pVNKNxYVYtgd7uj9ytETlzLgcvlgoeHBzxcyDg9r4A1JvrgjGgpM7RzvXXL2YdmfHZFg+2ewHhP0ElDNy72BRFoaPOlvaZen/Mxxqj2qJjY9x1Z+sr5NpOslkk5F0jPcmXALIB7bjUcvWzskIBR69EUoMFVoZsOcEmMZZAe0i0WlC5q2Asul5133zuSt1tKHTpi3oHSIk5SiTnUmTSR+O6zuCzZr5tS05djY6zUcKAhG4phxMMDrHMDO8Tm5FZiNoucRclEfzAW83WcRTYYhXDDFkzIHkAZMWbq042w2Gzsgel3u1PvHM7n1KwtjSgqRPsgdfzajl8OjC3Bc26qCZPk4CQimBojFoX0zBb4rS4BODmTip6h9vCTZanlzl+t8fv8T7oAbx5DNwF3nJSBpObF5236EHhMyFjSvAlGbe/U/5mYqVs0W03PPrIwyXIhgrxcu0uIsKZDYOOOBBjZAAmR3QQftyIAjMJ2Uc/dbTooDY4ugobGzQDphM3BnyCVj3uQdZDHZUpoF81NZ0A+A8i4H/+70sSMosIrvF0LfvPtPigYQ7WOTIIuCaLcAU2vGFnxPlnu+76U8v79g3WC2yxGXp/fjcaEiub5fZlXN9fzBjD2VdALy/DNk7wZPN6f5Ysg3N2v76/1hjHn+e/5mvnpfve6BMkiCx7r7G2W3PI7n+OZZQdrtjuzpt0M3hzWG9w6zm5o7tjyeYkMQCWzW0m/z1BwDQsR9HIpoc0QTpeWCq0abdiB0YY8tXGkhEAyBW0XTti8KxGWNobT5yhQc+6FeZ2GcB4AlmUGYyx8qwy0knkGYQnEeosWDiz38HQqfQyrgVpsiPXSjb7+2RrOU3A9ThyHoTWCcXxfOgDUeDBvdD4lKNHx/BQ+yqTg6xjwWrPbTm6kpVTUUrHV7eaLIv8lxj8cHHd4axB0iDdILYAVtLOhaRlBwxpYjnGJe8gN5GbtfMHW3MzPL9GpwoZh3CkG7R2x/3UztPPE8fKC589P+PzxI54/fcTL02e084rPn37Ccbzgx59+xNPnF7ycJ7oI6uMjsFd4VfQQH65CiYLv3n+Db99/g3eP77BfHlAiGLxdU5jAQK6HZe1NxurX7/2fc8wgP/f+lTHmUZ5QlhWfQXKiBOO3t/cU4/rnvt5f85E7j8Tilwi2RvfdLNuKckqIAcUjg6eQWgjyn9QHNKVjnmGbSNoCDqtZp/7OMsZjPcdkyf0TkcAbMhciWUETmjoB0IMBdeS9QXZNevGxvtzQ7Aom/oINBh+lG+k3JVDVjcCHqEEKotmGAOK0Tz2Sku6AUVC/LCLjg6QS1n8Ayot2LveJtGPLeMitTRkJq/j7mKfhCGfACSDKzpJtk/N+jnM2pmK5CbsJJpMOEcCReWBTpybAhZwTMA2/UyDCEj12K5t+Hjy7PGKxy2X48pnkTMRj+oWR+I731MJOenOLjRIoM7QAVC0T4ZIstWzS5YxM18ENUs29j+CYc9DGXMRIzKU/5/HZks9oPJDbI0E+Fxv6RSUB+vA5Rmdqn3FJMm+seZDLZPgKgwUW48DuqpH8dsYJqUs3muIodYA0RPB7xBoGjCqVBBE5hjPZWmqsJa9wCRbO8lpx3pOC9dMCggFmDjs7oGQCUgg7AvQojxysF0+fa87VAVjkczJkFSnSw4YHAyY/b+zFcc54LZthYOyjGppaccEswwWQVNS0U3dPc8xbIHyg9LmV8zTniEcyoEfSJhk+WiKRFP6tLLYmCWVkGGI8U0pLKLQu5ZG595Hqj7UrpyGnrQQQTaF/VgRFKXqOYAAo7LJKhpuYzVK3vKH8JhJMommb2KHRUWqUPwt9xW5EiRIHEYSsQZzHHUHKyOdlaO2EIMueO1bdufmhC2do2Pd4XWRMejRSoY+b68FiLyps2JB2cwBjtJWqczEbZmzBWFgHm86RuXsCqXMX5XlKJeArEd/3E6G3ostak/hMPnMPgIfrksnZtKFpmqwjWH4Fky3oY8JOwEpQCstYJerRe2iZiWLY6RGWxxC3wOIlSjZVZWjO0T0wJLBnsV9YMABdG9xp4+HRqXk8w5g3Nv+tUqBbCcwgux4IBvpm0w4AGLhOliB7AK6xoJCJ+cHgFYz1KYi949bk/2qOP6GUMqeNjBIl84JuBHMUiKwTHYJpKFh/2mPgcs6sYb3n++O3FJwnKjp0A74U3Iwre3uEp8MDDFcjNvwuQqQzHJqks1sLxldjtkO8Rjll1hLPjhLz41nH2xugoRtWMtiuITBalgUNbiKtERyTKAjLSSgxnuhGQDkcJGZlHaU4WuuoIaxo7thax3Y2Mg2OEwbg7A6gzQ1tjAuGs5olsDK9u+HojUUuPnRkJFqJ+hfGfD4gGd8khW0dQXVdo9N8fj7fO3eL5VXD2gzHLZ/x+NQvrLQhyvknHKO19x0rn3mr++06gUW5/83N8aewxd46cgP92Rf93Oe+eo0MHcA3XzM29/nrnCNvjfjPMcVumHg+g4A8e1iCMYbmThCs0/k7zwPNGl6QDoOjSpwqAiM6eCWUwCpMhUEiBAaWT6JsqJd3ISjrSL2jUjds+4a9RibT2wiiaDZzo2U4McA8SV4tHSTWS9dBxcfpkOahywM6Ed0GIc+d7LcMNuldx5qMkg2JYJXMMkNpBlG2nBejk1sKH46BoPnZGrixKpoJmguuV8PL4Xh+uuLpMJynJWEE7txg6a5GiQEW6xB2sKrQiVuBsXBwGEAUlLqhqGLb2NXysl/wsD/g8fKIh8sj6uUBqKF7AkUHiStmHWc74f0E+gGrBb0UPGwVRWTozWR52QxqOV+yWOp1Uc2f/8gZDGN77uvTMz59+Igf/+mf8Mf/8+/x+acf8fz5A87zik+ffsRxvOCPP/4Trs3xdBb4ZcPjt+9woOOEQcE99EF3PO4P+Kvf/wV+/7s/4Ltvv8f27pE6eaNseK6llYB1X37E3/357zs/K7XE2DmwhVZUp8faDWK3gClShfbu+vKZ3WPn/9Mcq5Mjc37DO7yf6O2AGb9EGjPP1eCbw7YCbwVy2SBtA44KPyQKL2OuFI+sObhuzODRGS8Tmxhzx8Ityf0zyoVgBOBUoI2BvpTM4ocOyiKATw35MsAxccCs4eX4DAe7y+Ueo1nWHkF5Oxp6b2h+hahHl3BhNr2QUdb7gd4PHO0gO9YbFMBedjr8UhlE2mQO70IbnswRhDZe64svwjhueCcsGccQQtZgeEms1wFUuaH1cwB6qgrrlcBSrcEIoR7QAJSdjJ61vNXcoVWhD4p+NHbStJOUnBYdDxuFpwE24ZBSYz9Le+Do/Yw8K/elvI5t2ybAldGl8/mUReMpQbQtut41F5h3XPsBM8fZOroCHVeeo8VOIdQKsqExE8mUJZjWAAlSW2x1PJKB6qM7ZCanZeyLWfGR5/P84PtlpalrxORQMh/yOdoCxGU0IsKOeda4P6ooNmh0t+QXSuiDeog6qKBshWBo1RC6BlDAZFtEO7XsgCn69QpzMtYUiEYawTYSBr95newIp3DbINbJWCkOjZ4BYoaybxyaBsAEasqk1+cDvRj65nh4uGCvOzsoogQwTrYX53lMfimThROi/CFzNtaHQpGaedYd3lPTyMajPFvokMV8IpuG86tuJbQnCZYc7QhWmQ1bMUATS6FxxB7CxZmgP0Z8VkeVnMVzOa8N3jv2kh0ZdwIdrY/xZRdRQ1Ouk8tOTVU4mW11q9j3Dfu+DTsHJ5PIgi1YtxLAPwAWBCC7j277Dq11aDl2nEjrok7gtsucz57aVQtAyWHnnM2PyQRUaw0ujnf7I9wdhx2cu60BVSJ5wfWxP1w47pZjKOjWcT04/i/XJ7QGsl0HUcTCNMaHg/uCSLxOWcWTUI2b47i+AM4Kn1BQIysLHYViu2O/s8Uecp6UUXFgnQwmjRi67vsIMbOcUAv9Te+NwGXnZN0fqS3oR0frTKjT/1f6p6WCTWSieylR0QHuFDeUziRt60ZWn7NTL7UeuX+apbZfkOIhMFO4AdvlgnR7XAxnOwDQJmgObecakpBJuV5Z1rpXaumVTSBGMKr3K3UFQyfTY//lWu0wbaiF3eSpyafo/RwAp7vDWl4v/fPL5QEnGk5vaM0C0E9m64z4CfKya2dqf5p1WOAYqmS0nucBjcZpHmyytG/WTvSp8fKrOn4xMJa6AupOBpMB4kFFB0ZQ5w5YZEmYzVNIdE1UUPTTx/8yQ5NHbIzuKAZYEbiWAbRlm4sS1G66JLfZpPuDnXUqMicpS/AEZPlg3GMIiXYFTgOOlgbKcSHoilIYqNJYAaIUmiUYHp58bNolGGJauUosHDLJzGqI/Vl0PAEwALwcjYx0eJkWwY+jiGPfgimmmaFhluahl8jSc7FVKF48hTkjOFGEPoeMLFiMAjc1T/Q7n33+nbuNSwJjC9iW/41nMVlViGc1BhqJmK2vvAHa7h4nA7/MpNKW5qeP+ZSDJ76MYY7kdMY4zum4zZrw2w/3wN94To9AwpFstfXfK5zjN2cZ17+M7+2xBq8+x8Nl1F/ne8czkgm6TaaX541hZhDvx3Ce6+Yqc976AnzlfY/xm9y4m3sQwchsv/rEBEpu7ztZnDk7IncUmVKEvh/nkTnpuKTQN46vZ8mho2dWcWNw01owVVpjGeVAywwl8jIdUTZTC3Sv2C6XuNbIzqlA645SNkiUxzCxLHGVAHCiG0WgPdbRyOzqkgDQ1O2QGGoP+jKz1hJJl9QLSHsoqtDoHtV7Z0fGDrixhDI32GYNfu0U4i/KNs+ZoZboQON07tkCmqK9pzmerg0fXxqez4ajMXuXkhjpiPab5x5PVQA4dRss1jsrQbJkkk5vlp+L+wAPtbAcQfcK3behpyVREtGdzRMIqgpL8kL8dY9W1modBcaydrA0RIZt8AHK5lQdzuNyFwJgdPe8m7E3turOEL3+O4PkCjAxdCSj8ZapJaro3XAcJ3768Bkv12f88cNnnCi46ntUU+yoKOaAdSgaVAu+/c03+OG77/Hbv/wDvvv9b7E9PqDsLM3KMtcEk7Kz01z6fnvDN1Z2Wa2O+9+8fQwWCNdsztXhmLuhtwP9bDien2HdgMgYVi2oAuxepqUIx0EzrW7xrMJXD3dsaarys1f4qzreZsl++e/zSB67ANDx1Ny4lqob1KcT6gC0XrjZf9vhm6AGDGbGQBVQsvZwsvowwFcG4LyOHgL4ZFvZsp6AbhIgf0Dl3iHdY+0TbHDLUsSwP7lxAkym2bq/AXCH6s5Adwl8ER+TrCnNMjPZIgArgBlOaREkIfxLBxrlPUqJEu4oIzKE3VLuZepRMiMAhHM0E2FaJ0s5g9JumeytoT9kYQMJvzOxuTxnKagbRzaBnLIxkO+xhkQ1qmSnVUmAAN6GHyNO7JMfRYPmHolSd1h1mBCk9Cj5H3zA/GyjnMmeYLo4upLFJqqQKmQlGFBSGD2aeIwqRgF6TOEes5QlMcGSEYPYMZh5BDXCnruggB0ukaW2wQwSp/5NyXlh089LUAMBOmgpSNaktVnqoyrQOmUHxI7Xq+o80V6uMLOotCshqk89IovkdjyM8TevEfwb4DB0O+FiKOFfSwBSYmBHQRE20XEDTCAoKFVRygYtG+nawj0YMGDfmOzqoe0k3DurFGomWbBBnE0YuIJOAEAtFv4gctAT14v5zgnkDujOMqmCE8UE2j3KnieYqFHuLFkuCUMBQv+KDRWs07ZkEk6TFRf+m+f6JZ8VQIjvR7zmiJhFKCzvcDLo4sLVnbppkaWzsnD9gw3XTzZ1aY0lzQmyFQXUDYpzBAiRBmUX6/B1B4htERl6xhhZMkn9zrLvAIDWTkAQZIMGPwy9nxzPIF6xKYoAFk2HIIB0eDw7mMF6pTWStOXRXKN3qNlguJLwHxI8nky+ADRAAD01u0st0Cz/RZRrB5OrRFOqLFfqEmBe2hVEsjjWuEcyU6MMNwF2R7ClQLvMJe3wJHtIYXK3ZfJLYI1/27YHvt6A1F2jpIgNsogk63+UWAYoX0pcW1ZCaGrv50vDnjHBjCQ7OZO6mnHMlXO9lAuqEjjqUZrsraObR+mnJrlplIAOXfUCQFhF4rWjmKGfIR/Sr9wLeyMjliLgBACKzXg5sWLRgSFwXtkAjgRgWboLtPcl5gjfLvQbuS0KKFukwVyLmBZlxCv0hx1S2NDGoTGmbM4QgQqbhYkDuqHIDqkJhjIBLYkHCHdVsghjTPYdxYHz4OsTBN/2IBAIRjLUGkvDpQX7+Vd4/GJgTKOLi3SDmoW74XOPc0dLPZzINKkWxnuNrzchcNCA0LtIFlIMXNS1izGjaVVhVTDSOzHJS3aIA4aWDozvuz+KVi50ZbeQwWZDbiaRzXQE80HQQYcFp4VJjXbeAnZqEDBLQy9tAmMKLp7wJEoBu6pt7CB0CrhjRMcM1QK0HoYq6uZXZ1mAsPRIy2UeWmPquOyRjEe21uWb3EoYPYWY4ACprA0dR4jFQgUalmXQqONjuvfIaPKMSe3WQcUkuyg1KRZpgBEAA7EvSc6PdPY9PIkZZGK8Oo2djF8N6iycxrRktggDECUgaLchrCAcYho3Bevi71kUaXAdS0C5BJF8TVxL/CnBMB/3yt++lsuZYzFPvAAMd9eRAVH+uw/DF5vHkhWdr8utcjIeM1DmJyaT7fbTE87KQth83RpTj+vzCNHuSrfG1Ye2kSxjmEyWu9AQb/0zSxslTqDBYAQI+F5bQ3PHmSczp6bBUhaCysz32V5gnRmyWgt2VWSr9axi7lAGEnuF7ju2xwvBtM7MLAGmB2ZnnWBcgS5Yi0PsgBmF5wcun7TsbuO1bJbB7DF82g5mZm1OM0k3NIOmMnSkcQDWqBPDTF+N13e0fuJsHZtt0RWJ+hksLeFaMwe8C7tX1h3WO04zfHw58ePTFZ8Px9UEkI2Bpgdd3IyAZNx7brxwfrZHHJrzRrUE8LWj1srcYHpELjG2ZYJilw1l31Evi2ZEz6BZ4WjUqDpPWGTV3ekEVrcJjgmTBexwlmNIJ8pV4BqlEWDwLLm+Y+1I/C+H22/m5peO6VwCwB5lJC+Hw44UuI5pHhnO1gzHteGPP37C5+fP+PHTJ/RyQXv/Dd5bwe4VpTeUBsAatDh++P47/O73v8Pv//av8e3332N//wjdMgig1k2ytV4xgjXWf2abucnFtZfXN5fB7N09jqPzYXuJANEZUJinXTW04wXtOHH9/JEdsQDUrUIeHlABPLiiuYYvwLWkGWVHk7e287MN07FNH+F/tOP2maVHkvyHLW69zODNDLW3cFY7WfUikPqAUhxld8hLhRdq8ZgJ0BzdC6Q5aEwcTA9MH44EJAJjbuf4fTrVzZJZvhMUy3NYlpILrCcIRUCF+i5RGtgJIHkG7GBgVfQyHHT3PnScmIiIQFk5NtkRF1LQlVntbQAYDjUHzgaYoZaHEMovMaKcWwnIuUmwFizKDsk6IUthA1xgHVGWJmhODchrV+rLIAPrE0NbMdZ5KWSGEesP31bJ6snujoK4tuFT8cnXKlxbnbtBF8poaAO0C6yTgbAMcCxlQQtgw5NxJArUiiw9VHeg7ei94WwvUWFqqFVD8zKCMa0E685gtXgPniCXYoT6ANihOWVGACO718JnMbJKigPqiooKodWmjQ7AQHpnDAnE3o6lPD3As0JfW7YCb9TgtPOE9Ub2Y1HoFp3aDJAAjtbDzgPnC/2Dfa8zGQ12TLZIRiro62iMm+8KdMYXbkCzM0qY+VwJEjFmqaEb3M8ekiz0rVNGQEuFKAPl05m02vYLbeFxBlCtKKjYQOCzd8cZZbSnEZSCdmhVXDZ2rUt9qgFwpLMqQI/9T10h5ih2Qi3WpOzhv8XrPZTqUofKO+UkqtJvh8GOA25Riqz829g7RYDoTsm9hFp0dbvAIWSAgywTEgwAQYN0oIa/oMZ5oKehSzACAyivpaKoop9MGD4/v8AdeHh4CAZk4Vq0HuWyk30sdYuk6UFfK8oDB3AFsvsVBVvIFZR9Cyb0GXbL2PXx7LAAxraYK+08ARF435bS1B52jyNkjRVIuSarC1oXHC8GDUBapUC0oqDSRmS5pJzhI04wVJUaYChcmVUq/czYxbeNHYp1DxZvt2WCEFzxEv5B50Bp2oI5hdBDSzcgItpmBVydAL1U9LPDWiTJJcTvi2J/vMDAZk+I5CgTCiVAH2EVhRNsEaGWJRMxwUrK9wYw5k7NLiYGU7PujHnVR9MtlhECx/Wgxu2339HT05OM204bgg7oJmAOO+K+njIQDlOjPGrls94NcBf4S2Qs2gtgzqSCIGzwBkgFygloh7XwZUK7t0gdA8zrNyYyVCBl53N8PkY4KsueaNIp92sSbOF4Ea0y4AjfPTAF6YHJcO61LgMUBtJXZom81B2l7tgiMXU+f0JvsdcLQluMbDPXAmhBrfThrZ8YldDq2PfLwGi4JxX042Qs0zum5fh1Hb+cMRZOW9EQkF9qozMAlvEvIBkHGQwCI3nB4CTxmTAYGmKaCuEDd2pbaeeMcC3DgejGsiBI6gQxCvDXyMTQocmHw0nCv41HEtcQhHhc24li0RbYyZCrEBQXyE7DfNkvFKLd2Nq2J9JcJIA8xxbaOhJd7jQAKUl6qCoXGyzE+HOs78EPAj9ZjpiCqtl96OwdKkFjrgXdFS4l9Mwq6tZhKjh7hxzn1GoKyjww0d8BNGLWcqcRfzUnlu8JikgE0fl88gXpVJGa2gYbaj6HW9BnOHP5+yXAe31MAGcM4Lg2GX+/Z4ndn+P+V+nUIvaRAQC+AVL9WWO2GDr1HEMZYxhXOu7qhmv3RjA/GWX3vx/xJv+dYxMnWTWKxntejdn8/cAHcTv2AgTJUObfcrKM98eVOjMWzbOhh3GTgEXA0Ye2I7PsbMFd1OHeGU4aA/bM34sZpDNDtNUNgKDUQtZSlDhaDp4IHexaguGpqLLRDikvtFsjQNAagXajEOfAf/zOVtKfz8kfpSFx0/EQRASlViAyOdYp6mlmg3Jv7oN5lrTxgIA4bsvXEMhwDC2U+lBRtp0C0Celqg9zHN0ouG+CUxsy5QGAZQkIB1dlrJu5fu6C+nBkJL/CMmTmT0qB1ALdyBKrW0XdC8oWnZogcOnMqB9kifl5RT+u6Ncrmhi6VwqQ9pwLMqj1ye4Yk2oECzJLP1Z78JVN+evreS4oD7vRmwRLLBkkwF4q3j084nx4hB9kMJyt4fn6gufrFdezQWRDVQDWcF6fUMAg8dvvvsW7x0f85V/+BX77u9/jm/fvcblcMPQqsayn9crWNfqGPbsfg2lNOEYMy2XcF8E0vlKDqq+BjokbAxhz+Nlgp8M+nujXK84PbBe/7QyG9wdmqz/oQZaCKUqvUFPsznVCsVuZyTZk0stYWvfntbK/2mN9MoAQLLBoQ5/6UhkdxCHAYNQUEVQpuJQN/XLB8XBBf3rG9ceCfn3B+dmDhckusmSWZ+bYMMFTBIhkY70ZWKKSXR0J4nWoUEbDo0RdMAWRJXVHgoXC2+J90ZfL1EjsP55aWJGQi3knSjZECpDvdQPccZ5RUuhO+72w8hMgEi2RMHLgdHhWIQiQZQ/576GN5PRDIRT3NjWU7WTSth/cc/wcgVSRGn5sjfLNmM/CVWXtGvHoBK5Uk60CFhGUDBWYTPGIiLIUv9QySg8n355vHkL5kswcQxGW2KcGFn1QBco2nnMyxdIhKCH6pfv0e7Sw9LLUAq1KAe9lH5OwFyZkvRWrvIKegvYM7EUjyawISRGu8RZsRcYWMpLsGlqKum/jnoAoB90KmW7CfZK1bLyHRQBrHCz3ibKjmIP8WQG5BFmEHqc4x0lAtqsXB6SOJER2TWWwydhYBHF+MnUAR61RYtUazt7RjoPMTDOCbRAUj6g3WY4CmBuaAa03dG9Tu7iE5ReFOJlp6bvy9+GbCibemtNcFYIdamSSwJikp5XhebKc1EbHbcdK4XVEEI2ZFLYlQcLYAsO3SrZ0djdNUoNE6baIo7cTblEB4E6Mx8Onc4VLhbdgZ1YKo8MJCFw2Mrr2GvEOWviGHf1McfToyIiwO5IwL5MHHuMJyUYTBUJaLUGHbFjgHgBkjFXYiG60K61HMlgOlFJwuewoqtjrhtRB7UdDR6MNExnATUkAPQyPRyIBMd6cHuEjBevTYLDW0bxjq54FSHzeGasA0w4FJbs3ln6e14auhl6ETDHR2xgoEu3EKX0wqDDGEdAA5MwPSij06MgJgUWHUzPaJ13mgiPZSmQRpcAJREcVApMqQIpiaCKc4ZNy3se+KEmg4L20TgaZCv2b3h3wDnt+5h5RJKoyKkZDmrTVDib5WoDymHGwJilH6Hf3qgTyOztEe2jD0fEnllFAHbXUr/Memm7ZIKNk0phsrqRMuwPY2RAwojL6aM5nmlJV3jPOm5G0AdR9zATkGm/lDwvOMP8c1RcKsHtzj/2F9omEDT4rMv3C7nUCkuIKR4UHa0yKDzUIahhfcR7UMhYdkcav7vjlwBgwNmh1Y/ZhEX5bXynpYJhxm7kBKjK7wk05eUTM+mf2jxuSeoP0EBAVDEZVsoPIZEgBPrAr6t2x6je8XTozJ5PH63tvMItrAMsWe1F01bHB7NuGshXohV05uoQQfhFSvI2lW2SVFQyMIwLMkVEw5yJIHaE0kON7bLo+nbxMpwlmCQugARAAG4kjyJbRWgqaG7R1dqSzznKfWMMemYoUzIxHPTa+dSzjCWOFqGR8zWtfncK5P4ehNTYUkOV3ed58T55Pl09grO+Lz55MqfuAcBqE5cw3x62hyHP6678v1xL/v/n7DTB2DxzNG7sZv7eOASZifQATFrx557Lmxvfx/rtj3NprGCA7ho2/rD+/cb1fu/6M4e4Zj2OmxGeNPyxvHGsPkcmP5ypjOAiM9d5ZjLGcS/dC4Cmyct2TiUqjfRqzn+h5XhmtrRM0soz9BbFpUlsws5/cEIWO2hkAcg8aNhJMXoKpZTPSABtyLdGRShDWx1hQCDb+Hpvc2e71Z8oNqNvjwvk7bqoWoPlg4Ro1dMq2EfArCtPo4+aOM/RhThMcZdKqJUtXPIjcOp2OUaqIOfeHU64aDN00xsIAQ5UaafE1GhvUEs4GnR2W6gcy2E54O1kCcx7ohaU8FnoGN5+7fL2al7dDjQjjvjiVR2B0P1XzVz7nawaGvSNYYslQFdRScNl37PuOc2fXomYdx3niOE+cnXT8XQB4Qz8dpdL5ev/+Hb779jv85re/wQ8/fI+Hhwds+44Jir0O/G5u2z1KF9IB1+n85bUvg+OYJTUZflqU9uYwDFHhsf8EBcc6cAJyOOy5o7809Cdm5TcRUvihOMXxImf4DoraHQpFiU6VWtLGTuA1xWXfEuf+l+o1/hqOL93DeDKeCUYngzP1xmLuzTjFA2CnU121UoZi21BFcO4bvJ84q6CdZAtZLzFPyB7TLM/JfS72gwQnAQBNZjCCBLNCf2gsHHYjS91SQbosNu8sysRZLuVRjjRZ12sSawDeUuKeG6ijWNBaY2e4ZTzTtg9QTDgeQw/ICOKOUjMP/yBKFLP8K4N9asJIsOxbjEkDO7IzSSshxK4BmGiUxEESrG/RAGX6DRogcDKDWamaWf5kgk6dTQkgiWycdf3SV1Cdvjar0Iyi0SDobU5mLV9eGZw6S+ImO5wdD7mv0K8kMKYoW3R3DjYihPs1lvfml0TJIyQ6Nndj4FSA4gXikcgItk7vDf08UGMfoDA1sG8Uia+1Blh0Dt92aPX26MBn2TE5e8nfHqlJSfiHbG3zBjJX9rmHZCBMFJFcc9YTDmCMt+vJdxm+OlkYAWKIsFGBGcu1FsAXQLAus9iXgSeB4YxDOroT+JhdPHPPpW9oPe+DHRrXPXD6dZPxT228ujyuFRAHWDIHUBZnid3Cr0hfjskL/i39H3bmDrZ0+O6lUFFN49pLjCsBMufzb40duBOsjovzrAIxjDmkDkjl9agou4QDqIXgUTJvvDe6EAdQKwaQOeNI3hsB0gDRh80QJLtVEFINYQfJhvHwdem9pv9o0eDEgq2Y+20tBWYSmktZAsry7W3bxrVl6Xn66wMYA23QiKmUz9u7xbgZaokoZW4cMwYa8RhYQh16cL2xoVIL4KoU2u01gZZM9MFIj7nkznmrJUkV6fvER0NgFkCTIZhQi032Qqdp2KyoGAgf0wLE497vYcvy2aQvbWOcuXwmr9Wc4HPAmwHik+1YtopLMJxEPYxlVhLI2HMt9dNjXaUOHed+oJBKH8g1QNNoeymJ3elcq04FgNDqCmF6xJ4RVWSiDN4trmNoFA5/KLaUuC/PIN7Wiqnp4d3E6RlQ+XzVLTDm+QSgQs3E0XAh4oKMs6bHGHM/AbS810xsjAiQFTnWLRIljlrSxv76jj9BfD+Mq0SWPhgga/ywutwcYw7O4rYgql/DCC+Z/HTGgHD+uMIq8lEJWtQ29wTGJDo6aKD+b8QKBNJiYS9XQfzc487ikWY5T2qABVrnmMFX3Si8+O79I+peUR8vcKGQf/Mgzp4tRIeDOxBraAXHkBtgBGnUPGXJn4c+W262JTKEOi6JC9RMo9MKy72MvgqBNA0AARtqIZhYlSJ5Z2dwqUrGnnEmD+r4cM7COfRVjBaZ5ZhgwPJ4xzxYGQ35WHJP0WC+3W/cN7Er5vwaTnoYoPXD3PPHt1hgy+KflJEvHG+8dwHHHLhhjP3ckWWN//yDzu5YS+u6wjLuYcwTuMPy+lfX9OZv3z6+CoK99RoZ/5mf9aVTDA8rjtgwYQGUi0dZLk8kY5NyspiEnYGKCB53RSkCOB1pEqaoKtENsNNw2omiDTXAp/M8UYrAvYSTQmF9RThMoY3R3VF1gxcBtgLvHed5guOtARYB3jvLS9JmKZ0+at9kIDtB+bkhRZdHMFAhgFYBRGYbwFoix+sHkK24w/EKIUMAFT2yu6mNVorAonzRwnE4zPDSOq5nx9EMpwm/4KxjKBwLgpCIjrjI/RYu1BGKR8WxE9oFllNmycgC8oe+x8pQZIlC43UF2HK2hnY2nE+fcLw843j6hHZ9QXt5xuEN1Xb084C3C+2GTLbYLTAmN99eH2twOW3V/cu/+PZ4a5acn2cfLMYcj61uwOWCvW54kYKXlys+fXrC5+cXPF0PnO6ANcjxGVIVUgTv3r3Ht9884n/527/Gb3/7W/y7v/kbfPvdd3h8/w102yhPkOw6X4IfzD2KgdvtlY+5knflUa7nEyITWWxOvGfYeWFwYcAsUnIgwYyhw6sOVTaDEBhEO6Adrgd6A87PjholB+kgPYfexr5fBuNGSmUZ2GWHbttXHsT/gIcvc9Od5Y3tAPoV6AfL9yzEVDKbzjeiW6N1qgpcKv2X3qiTdL4DNgHaC/yqsH7AGhkEexFsm8KaRwY8HOAWQYI3sLwmr00muGN9UmYiyB5TzZ3X6fmVkVNon/Qof5MAWVcvbU0+5Vf8jZE4fRPrjlrr6Bo3ZDwYCYa1Lkx4Hh1oArFgqipQS6WPFix6T49FgNSclPQfewuN3UjKKYGkEizZWdZioxMw/TtbWCJA6qVKloDDg/GXGzwDy2RrNGcBo4+E3+14Tf8bfJ0zK3/4FQoyWn0wqWgr001owZhgjFqiJN9xthd+UqG/xjxS+MzG5ETvZPxp6sYG0OiuwYQoqK7QbkAJ9lc4sqIeWkjTp+p2Zelm2VC1xOdZfA7Lj7jHW3RzbCjisdfsUdal0HJ5taxUgboxVNt2AimtIZLSfcaM4axTfoc+B0QgpPZCImC0bmxEJkJGogmOM7QWo+FCrcF0c3YqPo8DtW4oRbEpmyVs0aUwcSK+n8yMbmxcYAEgeOFzrl7gAbDwWc8ge4AHUQWS3VBJMKiAbIP5SY0nh4YMgRuBX/rkCqAuBFICwLVmujpnokRlDsHyUOFnTFHJqHMhaNLOg0u5RhO3kuxHDjMw47CuDndF7yFODkPRElVLtC3N0k6Gj9Ubv0uDR+lxt2SGEXxK3bp7n8GdHUJZTXMyhqqxouzAqIAqhRI9oV9bQg/KXGkL0emzBuMImdzIn82BFsXETnCGVQXJAuaXBZB7ROMDORib1ZoC+gFDiKIHYzuLE0uAaKk7zXJ12kwNH5eJLcHx8gKo4PLwEP7bNn30BA+dJZ1sFEe/smzA5dHRmqMdDtmo8dZP+gy90wadHtp5dRvJaDWDLk3cWo+qrrHWooO1j7oIKAjy9wA/VVmKWIMlXDdB7odNSzBEI9ncHJCCvZaoVNgIyKYYf5QF1mIoUmJKMSFPOxQxZpBHekgZmDiT55dKAM982JEOSq2UskMkEsDqg3F9ntTppBJMZcIg2tG38OEutQAKtD6BScdCrhFFc6c+WJTcZhmzWm6Z/D1LkkM6JO5nLxvos6aT7+gtRP1DPznlAdg0huCuJCkpkuiI0nFFCVtIpvK2McZSNZytRyKM+Ma+b4MN/ms7fjkw5lND6Es+Ksd1gj4p4kztBg56QiYJNoS9HT/fMCRikY/8zPq64Yxn1fMXrusOvblhFyzghc8XDLaIj2ucuVENJ75WdujZ9g0mUSbpPsukMIOWLJNcGVET+MkvH9fxumAwNg5glGZl8CXgBuOSoFloaQnfRXptdAYtxm6ixuvNgJdlEDM0TLH9vlxGDqFEgJRO53TMZL3ctx+Gzz/K3Usdk1YpOSnmU1uuYy7gm+d2/+rhX8t83biH3Ai/hNy8OhvuGWM313N3tV8775f+NrG2NbDPa49ZMbJJt0OcTJ5cV1wx8vra7gC9HEW5m39fRrS+cvi8znGem09aXnp3fskNOO92+bPk9Sw4hwhQlXO6FkUtwi5KyyR1YSfcpC8XAZlRtUdA3oeTYsZON0xQBVCQe5zIKBGkCGdYJVmfz2R25eczaPR5/Z6WJGxQIESWr4cOckHPlnHLOW9o3pi2hb8PYHHQ0PlMubYjCFIZAqDdSPvPzmgeTIkRsyYYEncni93OzqWZBMmATMJpzs9jALSsmSVbNUGxjt5a0ML5+9ZOnEdDO15YQnlc0c+DnfiaohdlGdQi2nnPFpt7zBen6pxdw57Iq9fw2b1a8VgfqUeZWzd2X4xbjgCY2WIC80BrDefZ2NXI0t0zoJ90nLTgslW8e3zA9999ix++/x7ffPMej+/eoWxbdEJLBkoO5+3edguAxRxarn55a9xDWF65sylj/5637ZHg6fG5QxYBuR97bCoOUQaIZB40mB3ond0qtUV583lCzNAD3MT+gIKCKhtk36EPF97vtr25p7yZCPkFSYv/WsfPXctbf/fM9KShNya+MBp9UHA8M7dj/421PbZOAVAFQAH2ArEN8rCT7f9woR143ljeKCfL9IoCVpiYNB+TJAFUMaeWTYy7xhxHlHaP+8pAdehnGZDXvfpjef2Lfbyfv1m2cjdygEtk0nkKSW2vWkfAEMJhwXDkz9YMYsEAEGA2R8HYAwbonwObfpvPxZO2QZB6MbEnhHg594MeoGKft5jPJveDXGSSjIX5PHMeJLC2DMqNXbpdB7k7cO1llzcCYwF0CAajd7VhHpHU2NWMeraec1HiuQaoeVOJEeBejhfNqiK3TzqoOkGmG2dv7mVkGnRU3QaD1MFr5PCW5TO4f5f8Vei2jf3wftZIssyiYzQWCYh13cXzQ5SyDrw35gEkp7fn1GAyWRTSMMYkQanhxWWXvAAGtUg0B4sp5jznGNfU+UrjNzOzMRcVsM4Sxu6Yjv8ybn43n6CARJkrDEPwQDDnImaZ7u3ak1gnOp+fI1hoiKA+fhlaxDm8krPSKPviXUZCVBIYi2tMLVMPcJhrzOFRjqcRu90upaicEQPV1w1uOuzoYJ+ttxJ+SsnSxAAlzT26oEoAhRisKDiQWrKiSSRgwlVLYRwVLL7VR1nt3oh8Y+0FNYLj7j6ecz4/dvvj+zVLxdPGxbNz4zmKlHFvuWynl5C+dXpsfD9ZhzNe0HyvgE1TYu0Q4cy5otBIgqUepI5EMfMkQ77oNEhx1ACcsgRP5zSZ/nOOK40GsjHJrYWzmMez/DEZpPlwpSQMGkMtHiCOhs3PkkgZJcBmBksW2Ry8cb0hX4isWkstWwC0VU6QeQJYTIYQdMbcS9S4F+Ue0I3P1YNBC4GFPqtswd61db/XdDLHmsxVCxF4VLbNTs85bj72k/TT0w5isTsE1PsgE9WafieZadIz8brY8RD0Gxza8VxmEhfB0s09XUNq6td4/GJgzHsPgGcJonPix7+z5BEetM2YPGYN2fIZ4EuGXFw8O/OgoXofYuql7Cil4mgtJi4/S7a6TDSuLkHoD94dw+B7Mpdyc5PIVs3AYTLIWFIf2D8agBbChc1YQ480qpuGQ+WoKBAv6IVotbcwhhm0qc7JEhtK16B8WhuGlNfLDNZwHNxB1eMB0QFgpm5TBik9HJdmPbpASXTMAcRPqLObmwnLQ+lfCrxonDpBOtY3iwUNXubAZhcoRbRtH1Ud4SSMxZLXHBoE0dmDRmVxfHEPar7+18085MR77TyPFywAW/xXkHmEf70jfd71SIfKb171xiTlq+/OIGO8ALz6nmfLMom5Hjg3xP2rJLmbEtDx0+tN6GvHDcAob73vKxewHIMVlZpQMbsJrExQuIpir4rLXvG4b9hLweNFUVRwNGpyOJTlgWAQfrSO7Fx4PRqqCF5eXqBi6EdFcYGrRWlhdGByYEsHRPjpZjGH0o7VfTg7jmRPhh1StgqvwgAzx0XcmSVVJfgezjj3u/hugCPYYiALTcsExSTsIEX9t6GXhhDBzLFUDiA1EItQ6Dfi0rNli2faoAJBFTYdGeCYxWY5HhKG7eceN5304bfHS4tqZINZ5pAZsnacEHc8ibM88npg29gqm0LFZF6188Tzx09ox4Hr8xPQGksqiwJ12sDhJA8GVTp8cfh4RNNB0nVWxj2EjV4KvXgfb8xmCwDPovlD632AfADZIzlf096cx4nn52e8vBy4Hid021AFMOlQdxyfP+Dy7Xt88/gd/uL3P+Av/+ov8Dd/89f44Te/xbv377Htl+kI5Rfm/nsDCi620H0CB2leQpaC8yXstOQzB8WP0xJtIHvMegDInQ66aTRkd5a2NHfAD0AbvHbI7pDN4O3Ay9MHXF+Azx8F7cMLzn98wtY6Sguhd3dYbNxbV2gHyiHYvvsOD3/4A97/h7/Fw9/8JfD+Edg3/M9wSKAR3k6O0fUJ3q/w4zPQnwF7AewEvRMKv2dTHi0h7Kzsro0CqO+ou+Kh/AZ+PfBwKejPV7zUHefzM64fPqJGMEkBLYVIg4hBpLM6BCDDR+cKqambGjYyKEUMXIz6SGLJ4mDDgLQTGTNukYTzYFRRfLlyHYX9bZ2eWSYjVAmO9+OEKrBvG/b9grptsLEPhcOd878zQPPTqHFYNpQtwImNa8FDM5LaN2lLYnEk8O2Pcd4roiA9QAoGRgQyyfJp/Qjx+gZBRZVvIWHn2RHNQpOqjzLIFPY3m2VlCW7pAHz4eRaNSghgRWmROCAhFm6NekLmaE0xyutFUaoMVzgiQ0DYFktCn0vCcLoY+sn7TBawxXiMJKZN76GLo6OPMmmWy5cBimUNjlsfD0gVkFoAZynR/vAA1YrW2e2un9EYZ0+ATwM4AbzSh+1GNlfFrZ+UBz82/FPPDYs6mhqByHjUhmDsAD0AQy0MsFHI3st4xdEH0KpKhjj3B0FTsopVyGzBVlCLhMxbifI1D61g6mNZi43aWMVRVKOqAxEwC1Q26g6npqhP1nWyJN3arVafgmu8eASyjhBWI5sFDuu5c/WYa+UGsAWEjPBkuDngS3koHKGPBcC5vxVxSEn/jvfYO5koXgtwUgwstzbdQku1OJs2FGUSryuqCgpCe613nAcZbrUEUJLVOU4A73KpUEn9Volx5RyoFaHbx8ob6312zAtibDujG+PZxxhoKXzW4ZclUF32AjVhMxn30NvioOT4JNuN5aBRPeMMNg0UVa9aUQqZTYBSy9aNFVIC1Bqt70Ro1xL0400DokPmg1p9uUtEAn0TSAEZV+7Qk05RjXJsVgfSTqUEg1ZOC9P0agTdGl6eD1hztNNRdIdqRdks8MkWJbA9CB0RIyqxIfodLRK0ZMPW6FBeHx6Gz9GOE72fuSRgGntVCQ2z8InPqw/7RDmP6CrqAtfguSuBsNYakw0q2HbKjFz2nTbGwTnaOJfP63WsIROu+17J4itaCApChh65R9xMaSI2AgOAGhrHWjZAFFs4/CJGFlutC6CfyfZs3hDzTyT8csEAUAvXf+4NUhRFFHspY2zP1qKx1WxYVgqw7amb2KkB1rkfuRu0RhOZsN8uGwXz3ck+7ASjJSQKBI7eDsal6oEjTJqProAkaMezk/Wv7fiTGGO3/777jhmcp2vuMQC2ZIjS6fb1PPGLV0ypJcLx9HBWEGA5URBDXx0SYI0iPf68gmnI7z92MHSQPoMHtVn43abwYmaRNPQI4Lq0ubYZNIpMp1UkoWdODgG/KxCtQViCJdzgh3PmWW89diTAGSS7UUO2RzlmEofHsHn8Tvi6IkIjsWjLWATpBCmXbM8S9I7YLEbdxW+HcAWpcoBHVOpz17p7RssnzPchxnd5HhnEvmIdLe9462w3V/SG0/TlY0b98gvfNjUe1nP8ae8F5nW+BYrdXd3tOXiit//41nUmmHg3rn8S+2JZUjzp/S/uXptzYrx+/ffkD9KRnSVzpZCtuW8Vey3YK8v9PLI1Z3FqdHWP9Ts/IzcrMlei5l25hhKc7q3CSmYHfVxSggwrQytLJLh2MJxt0RAT11jXA66ZAAYiC+WxHtwJYpt4aGDER8cmxnoYZ+ZLEY46tTrK0ETLsfMQU42xzuonzCkhQDAdOH7Fyf4xgAYg3sPQ0Ba2BFf7OhUl7n1kykIYXAK0Sd0VC+HwSAYSpKs1Al2CL+1kJ8rr0yf0s6Fdr1BnwCPhYBIQy86+dyWUN89rPkPH3IPeXP6OkaTJf08XMMcV4USEIxeNXcb9hr0dNlNGaA2LsdBSsO8XeFEKd/cOHA0KYKsFDw8XvH/3Dg8PDyxtKAUpuJ/7CG0hn8t9koBTS+b9A6/W9GAl5dcUTZsmYwDn829TPN2RnROzfHg8+yE6KxATBvi9A0eHfX6GfXyCtUbGWECRFkHT+dwghwGfOvrzAdGC/Q8/4HL8Bni8fM2U/Xd/3Nj2XGPWyRTr0YiiH4CdEGe5UJZpcx5Ehtk6shx2MIwVQABAjg3ycKE/sG/Q1ihUP5ZKGbstv8cqCL9Ok7+f/kgac8eNo+Bx/d57BL2GZDLnPWbmesoOvL2/DYBXJ0N1jpkuzjZGQMjkYixom3ucguBOOEEDpEm/csGdx7qnQ2QBVATHRlo8phgPA5JW4Ms6QTJBQD092s4ILIzsqNWxuOnevW7g7jdOWIJxY2wwv08gY65diavAMn5jPQ3zku/lNegI0jiOaaNn4hNjZ7uxNYJRdbA+0WTZMC5YEkbcjMDgro69PvWexOf+OavNgqGcYFvYMc+bfWMupT3mda7fJ8hDX3l+uWOUyBsAqFP+YLg3HsDX4p8u45GJKhEGhiX2rNTfS5b66Kwe3ycjKtbd/RoJR919ASch877mpczDeVMSCbsx9yN6ihWE3PWxMOMlg3HMPQhIbwM3z3JoGQ3bEKzC8RW/EwSRlGwTRHVLhgNaSnQ2xTiHe4jdRynv0LWKhNfKfpcQWM9uePzY+ZAzoTyqj4CxFkWyM3omLuP3YzCjaUP+HDvi3KOn/U3wbNqum/TdWI25n+b/5rqUICJgaL/m2kqu2WDxZQllfr47jEgRP2dIv07bkmuI8zInhd9eXwDaEpqCmcjuUcpuIReG8I9VHKYzsSDBiE3Cu8Q8vGE0SvjOhXIcWX4rQpA2zaR7lN+DDKW57uY+JJjPHq6A9nlLAVpa+EFr+T0Z0L7MY3CPjTllGj64Y1RF0O9bPh+TMVWEki6O9MfGRENKV9x8Vu6+NDxTVgpznAYWOx5QDJ7m05Ioy5cw3bzOOOViF9JvHgMzJGtksVk8x0yKkz3WgxDuM35EWslM1ubszMtMBllgDnZblfZrOv4kjTE6QjofbUwC5hgi/IvAhX8BgRet0wzk/MlSkjAeWepDvEYgCDQYbFltoSfGOXDrIAGCGl/3R6EIGZFcmf4bMAOfpMiuDJuszc5a36tyMb+cDaUIjrNDq+HBuED2UmEQdKdxMS9o2pAZfRXFVjb+DLKouhm0kC5cFYAbeqdz5KM8YZnNOYnSCbMOMTADJQrv8XQ6mPwzduhzc1Rnm+e9BO3ft8h3pmAi65q7GY6TGxXBNEDu6oDdgaoFRWgoEBu7O0vN7l+rwrFcqgbGMSi/tzNtzJ8BKwhvu93t+ElzBSih6ndnW0szvlRCOQz/F47VEXg7qr5/7byvAY7+gvfcX/fX/n3/t7fKqGYQ/MuPP/X1+Tk5x+cvf+acme2YNhnpkA07omngSefd94qHywXvHy/49vEBl63iQQjtbt1xdmaq7ejAYcnu5awII27d0U7DqR3ny4liAmydXaOOKzaw0bs8XFBqpRi8GQlS7tjLDoCtwL13dDe0ztLEEtdca0VVYBODK9BDl4SKpzLESCECUYpW0jc01uqHY4PcXCuzii2En+k0CradWl5123F2Q7PoYgkDM73B8AjnCkJ9tr1WPG6O91tF3xxPVwrZN2vBrAw9Q0e4ewpTUtGHvmNSPjTKzl2ZSYOjnWwzr8EqO45riMSyZOupUnulBiimwq5BWdbqvaM9fwace8Flq3jYd+xF8bBxDjxcLtj3Hdu+s1taKXPNGZ3WLEdxZympyRQE59xbnBRkCLuYWV+mMhczs8rdQr8iOmU5tT0yqBSh6LCXgl40unFWvPv2W3xvHbYVvLQDPz1/hl1fYOcVl63i/bt3+P7b7/DDDz/g3bff4vLu3dD3MbBbnGodjnOW7b8qn1zW3Vt2JNmHq0nLOcjSDlmc8kiYgJ3iYI690905BWixh/TuJASVCtkcdX8HQ0F/ekY7Gq5PT9BPLyjHCwqAKoJyoU6Lq8OOE9f/3wecPz3j+X//J2y/+QHXT59Qvn/E9rtvsL17QHl4rRv0P9yRAaA1WOPcsOsHeHuBt88QJzAmRnYPrAFu0AgS+2n0pbQgVN4Y2EswMVQgjw8AAHnY2V23UB/Ju0YikAwa8YJMTKCEo4zoVNVbBF+C/z91/98lR5IjCYICqJp5BMnMrK7t3bt7795+/092927vZqa7KpMRbqYK3B8iULMgmdVZu9OzuV4visygu7mZ/oACAoHArcPRUFzJkH8zzoNlGfMg08MNBbSxlB3wvq/odBWdZYFHpBWkwC7PAmUqoGDAa+ZLz+Y5WHHw2B70VQt3mgweX15eMHdDdgKyDIqLqW/Sm1q9wficOZHHExmJ7fVnuDWcoH7NGGTljHOuezMFE44uPcwJQ8cGaVrOAyNOzBisOGhXsfoU26a0t7qzdHmuUkJ2HDUlQzmW3y+jdSYvQW0+kWHTuVOl+7nKllZwaifMHK8vn8XuIWNlHpdacOtkars1JBLE+YIB8ubofV+AYvnXFXiadHtLr2jdZ0tsfUNz4BwsaTWjHpc72Q/jSXYWvGHbXuC+Y8aJRMAaAAukfQQbrzHpAMg4jsl7mFEBvYxgEojz8kHAhimpoBEG2JawpnN5svnDAiHiWktm9uG/t75ha1fIFeA+Z1k9x7ACYhZ0MKHfYEuwO4LM5AkyX6rk2YF1cK2KDOMVriQNYD5h7R1NIUU1icggmyWnmibgXHNjVR6vAKxA8YjbM9+C4zXeer6YiTj0vvmklTBnSVY4YpzU/xNw2ozaQ4/HTubRCTzjxHP8JkAsCHakgR3XFCkk2GRJoJGZ7J2YL5BPMOaBzMCZg+O8GikJLOuGl/0z3DkWkcWi1B6JQM5z+QtkqSrGgWHzrn8QQ6y1smyIszqZh+atABSCBGdMZJw3bVdfUjzV0RNdgeykVMgYEy8vO7buAnMThzr1BkAfeu+LcZonbeo8uJb2xwu17rZ9gSwEcibKSfgA9mXppwUwpOM2ExWgE5QCeqPfbEFN4G3noJglGyulympTzGM3+NbhfcPWN/oUOakh7I4uP+15/jsiQgyrwCotBG9haYPbBR6WXmBPYM6Bc4zVCKr3nf7a8pV47rRNoHOkkrQDvndYb9jbRv28BiADx3NofU/pkkmDzgxvT8UIYwoM1B4SI5pV/+rvPJiUP48BZKKr9NisXXqXKFtesTj/DIWaC5B1LLQmk8zPanBRyY0C7uecq5HN3h29NfS+w1tTQ42BM8YCl2uoqlqCOpuG6YPVc3uH2VQTBDKhzTs235BBJtlxnIhysv9krz8MjLnVJhYmuQJZq4rf9ftlhAWk3kL1b676LYzx8R1VX2+gAP0tsU1XfSVu/LZUvrmeDrcL9aQTBsM6fOq6gqfxIbMEnj0zEucEjhHoI/A8JrwNnCc7bvWFCQQ7bt4OChNifiUnhThXVkhBCLKYW3xfXg+B0kUoXQ9TMJq3LGrvNPxbb6gWykPJoS7EeFMgimQhgEO026gNdcnrsmy6bo6/ZEaDHUJKTye1CtI+ztH6EC5th4/lPRrj6/K4GHI/Xhj+LfiV37/3x+DO7wNfWEHtj69TvnhZgx9d/0elnT/+xvtn7Zr7ZcB+/z5+eLUbKPbhftY4/WiPceKumvV/fM0flWn93uv3wMfb1T+OSy10rfF1sEK/MzoH7rbYYlsn7XjbNmxOYCwGqc1u6naq8j2WEvA7Z1Cs9RwTvTnGOTF8kEEmvas5BnJ0BmXFBrJrjZKdSZCFz3n9W3Ve9NIN4S8ZwGmc0+ioFDDmC6TgPpkS34QAdDeXdSsGWqrhiKlDGA/LS+eHP6ZS6UuHoTovNeytYe+JR3M8umFvLMM5Z5WP59KAWK5FKLGQ3+ipQRlJ2bIw0NFF4gzOxfk8MGNizFMxraO1A62XHowc/8xL7+Z4hxtbnVPIvmHfdzweDzweD+yPB+e/d2X8ltDMZROuw+LbVbrufe272280UyugkzfwARiL6qC1Ah/XcOua7iv72fcdj5dXfP7yBTMDhwX86HgbJ7Uq9gcBvu16FtPn0Rrs3kW17vMWDH+7LxewkNdwaDstQGwlXu5DlnS0y/xWgA8waRXdWJ93hhpcJCaAMxMjpAcTzmDFO0uU245oiWgP+AtP6mYstd0/7+yU6ol4nsC/P2HTcDz+jrZ3Oa62NHj+Ixfqw5n5OzP+Z3x9ZPYldW1iIOeBnE/EeAfmO3K+AxL9RQoYU9lDBkXQKXq9jCoD49v8m9OTzq1je3kgI/A4PsHOCTsG2Ol70BcxgmBko1V5VF77n04TAyXL5ed8nKxrR9ntvxczqkT7cYEJABYIAQU3lRwz3QOPCjHzFWgm1P0QBtuw/A0yxqRDI5A/bfEyUBnvq+aA+6J4M6b9T9t3IgS+EIApLT2C8bz70iCqNdlgt5K0sqERsZpYrdGJ+1hpaFZ5p3wjrxG5f7LObdx+K8aE1xmi39e9GZYIM0CWx/WlsvwFolXnJAVdVTq5cgvypX3pQGHNX9RI19oR0DSrAZRXYu0y4fwuWz4x8sa1MY0xcj1j2avFIvPf2/EXG5vbTfpSS+xI7/og92HXc0toyAwCj5VUUflUTV51pfxgeW5/rXiDWnBMNnmBIA54XDECbYLGUN8xc661u+4RBbDWuXbfV2s61tyzQrTWnY64an+ZLE28FuLlp2ZUovHmC9z8vYr/1j0kWBIeIXtFADrgmCYPVaBYafRdA5ZATkQOjHEsWZZmHdWl+2K2ca95kSEEqJSTffOOrjgrseK1XPEfbYtbxww1W1JtZe2RReywb1wNA67Ek/baOnh/xxpmCcxjMSVXYKCJsw/zICvTDD06kASoZbTWWk1wLa2GFyZtaAXE5vS13NpV8XS7p5VwW/Mp+1LLwhzedlz2XOWqaxOJIWRBAAkJQPMv8Knu2ZYejOai1tZiXGpvA2i9w1S+XGNlprHzYorpHCmQSGv3+opYNqueMfNiNlrmLYl6jcN61Rho6VdjA0St/1W4jd6V/JBNWU09dF9X1QOWzh3kj1Ewn0mlWod1fS3XlRgxK5ILn6N6P3CqlHq50SPX2lv6Zbd9p/WUCWoBJ5aElEvmgPvYrusYFkuttUpST1xc7doTLltzJRL+bK8/DIw1V7cLTbmvmEJQhQUqpK0j2LUKz3ltgJq41eW57OB1pqy/JyamDpk6/BLJ9tw8pdCssQscfgyM+VpMMvy6fiLhEnCt9VOORXMZENC4TADH5L//+hyYAD7/9o4RiW1/wb4DVhxVq8xqwiXkaABsAm6XE4iiD6No9vy2kj5IAVmAYmgQFFhdMox148iE+UAGOy81M3gamgea6sGbTcR06YqxU8nZWBQxwI4XY0hsL4u2nRfFtrXbLU+MEeh2tfWmYWdpWbVuvo/pGlsH7/fjObqM1yyNjFxmHbUqUganu3RvynD+znr9MUvpx87SB6P5g89fQQCuA+4bR+D3WBsfgaL85t/qM984UNc3//B+f/S6j/Ol+3I5/+s78S2r7v6c17z83vP8H3t96xZorRsDb0dlazVuyi6zXLBj2zr2fcPjsePl5QWv+4ZHlzt4BOwcsLcTQGCeJ9tRj4nSjTzGhJvj65PZtLd3OjsvjxPjPHC+P7E3agTGOBGjIcdAyElkVm1DeGJ4MXk0mm5oWydY1TeUTqAhcXUqwxLIrewPKrib7NqCcdkI7vUS5QSiccTcmbHfdgIoXD4hkee4wDOjI0f2HbW8WuuYD7JBfnp5Q86Jt+fEpn08MtktMcHSTjA7DaOWymrfXfOoYDBhwDTYdBwxEb3hDAMicRwExg7pD5SHbn4Fa7b2GM+ThkHtoN6wbQ2fPr/ip5+/4JdffsFPP/2ELz/9hE+fP+Pl06cFKpVDZJBPXwLF+Ghv6vUBKPrBKq1MOKQnllM/ZbtvZ1ZrdpXeJKhxsXV4bPj88xdEBv7v5xNffv0Z9v/b8NvX3/A8T0RvSAc+ffmC7fGA9Q1hDngDWoNvO2zb0ba+gIAUE4M+xjelpPUMGuhch+vNzqSh5H3WFADsIBVk3kSSeUT7r25yWwNGYr4zA3s68MzAM4HnIGsSswEz4fYCtIbcJ8JPzNzRfwr0PbD1TtbiL1+w7RsTMG9P/GoPHP/ff0N+DbSfPqP/5Qv6lxf4q7Kv/8FruST/F3xdYGYiJssm5/Eb4nxDHP8OzHdgfAWyYAZNYGlRxdDik/3IpkCbvkxKXwoGsQcM9i8/Y//8gv3zA+O3J85f32FvB+YxEF/fkKey4DEYiOj6IVF5qj0YMsk4tV4l1+X030L0qk1bPAvqN41Jm+wbWaZVcjLnVPBkiw3aFDQHafUw75ipTtvjZJdCsASrvXAYhnyaBDPWvTVEG9R2RQhwoNB2F6MfXiENbUlKQwU5ceZvLCdyRkHWCBwymKHlcnCvfuiMaeTShcpeY5Yt9TVWgCHiWEHn8g0ikCPEbDMlVFn0aiAoqQ/djJcBSYawKfDNlM8IKGC+l8s4Vuyq4GnKhlTgTMIo7d8Eu8oxnuWXuoEsjiYQsHwfg5xvnh0DZPWdY0i/ZkNvDVsToy4CBVVGLRetpObU5EojuJYxWZFiQN/bChrblan+5qVgb/k6hozAiPHhWSvRkRyqJS1S56KbwaOAMergxZxaq46+bTDYkm9Yvqr8by5kPlyBKL13JQEIhOZZnamriQLPo0ws5vYCTwoUWfFUrnOW65B+ErXcALaw5zxnOsbkOo9DYazT52GyktdawO6NKXb3g7WSlQTX1yd9gIhDbHCyTgZYWZMSrjeVs8EJ7mVU6VcC88Q4n3geX+uq6HtX9+8NqzSrAJLu6FtD2ETaKAmv5Q3z7xeIeFks7UMDzHeYdWoAhqmEWt1Xk/5alWMWQ4nHpcPREU6twY9Jf7LxY62qXD4XkEADtm0Ty7MvUf+VlKhdYVepcW/bissq1mRJsRNg7UaNvy7gLI2kycUClr8t1tJ1t1h/dytyCZ8x9ZzWGvpjxxyB08gmjay1kuyi7ix2NGM8z3VDe2q6DmDwpPgPIhGYGOfBRPZZiAzZjc0dj+2BtJB2HF+tNflIXKdzlia59Ck1P62x82jOgkev+RtDzTHmYKVC25aPlQH4SKyMt46yIpTEILjgcPr0rWvHGV5fH/DWcIoteIzSC0sluG+jnSeQquVKIGfAk8Caq9yTtunya8uPTQF6iMSIqcSDr/PTGtnd98zAHLKj5beaYhJrMk+J5zgpJ6W93R9kY8McIwIDhpGAZWLf2YV222XLnyFA8Gp2wPVhJCPMG3r3J3r9E4wx0YsrGFhggumw/4Aq1PNftfv3VxkLK1bKDRgoC6KDFmBHuQtgoLGtQ20ltfMqjfz2vuuQLZ+tzllbz0VQh8j4R7bYFJpmHog0vB2kTf/62zvmCGxtw75vGOdE62wZm2q/XIJ0Di6W6165CiMv+npmKNt70ZI/ZHr0vxKbpnFUyWVlk8BAuL6LEhocv67v6cZDHuYLvKK9THRvxTTHzGTrXM1xrlE0oDPrvzQzFghji2FTGr03+GhNcdcmrHp6k4aDyMp66y1DuD5PkK7q5quU6dvllVqbWc7BNyHTHaxaB+EPqffKIuB6GNPnPnzfDUT68G/fBKsf67mv+/jupbW9/vmfBqg4wD+CDe/Pohv++N/8wu/u8XfLUG/3xq0b1398+F4xaz6siNpn5aVee/xuF9hyWfvT64AQc7JJW2FO5AyJHVPwONTivuKaQ0b4/dwElA200/D2PBDjwDhPzCpJErV4zsFDwGtdVjBxdWaqziqtdXUhdJjEMyuzvp5XG94ErC0WUALAXM9tyoS7O6rZU/OGAt5NKrPM3pbYL109dkP0Rb03XFlyXgfoLfH66JgR+Et2PGdiO4AzAm/HiQiOwRFGG1gzpbKPC2lisMY5YzDVDJjB0m5k4jw5F8we1bT6cvLr+Zm9oyP2snU89g2vry/49OkTfvryE758ESD25TM+ffqEx8sr9v2BVowq2UZfmeTv13N930qURJ3VLAMl5iR6+TnkmM8FjEGMthKpX1o4+fH6acbuQK1jf3nBpznx+vkVIwbLK8yxeUP0Df76CfvjFX17gfUN8IY0/ljv0qZs2guhuRnrfCj7U+vwDm5fmV86KK5scUzZiOD+i5QY+DwpeKsSsQTkjBm6nD2bDSHha5Ru3JjwGYiT4zTPAKaYZe6Yjx2HD2QbiNYwWoO1jtnJ+kt05F//BWYd268n+qdXbH/5Gf2XL2gvO+D+nT377w/c/5/7qkxvjBMxD8R4IscTOd6A+QTGu5zYSiBBJdop36H+zfRnFQQqcAR0FDIIa68bbHP47jj3Dd472uPAfD8RrbFBhic1zibALP2EDUPGJChbgtbQHyrbXMF1cfmtEI4721TBuEsP9YOfdzu7BQQVGJ2VhTaCNTNoM10gQHOnr4piz1xn04yJdLL6YwENHDNrl7fBbEpDutMPktDziFPlXhzH0vwxMYk/IPAacD5LIr06il7+cXUWv2wof9y1bwuImLLzaZjGTr4l0F9NX1bdxj0hIJ2fTCzGrymY59tSHckl/C8WFEE0+Xx6dgOoZSGQh/5r6e0Ex6WLDTQnLixUeozyOGeqicecYh6sikDqR83rrFwaUkk9uraqIdi4IHKi7wSzBBuiwb6POYALjFxzU9OVKtu87IkvGOXuuwDltWQCc7ADPM8tR7ElCwzNddbnYgJeQegFbLJM1mD9kpGIe0yEYjutYEA+Mz5o/Pr9oa32+xVnOBIRDoyGYnFUWRebNQAp6HRpCeJi3BSUtLoN3tb65aoq6ffhDOJ6ZsztYoWnfDNbbOhUko8yBVqXkbAxhff7Om9b72hObdVa91brvZnE5Q2wDlRiMTR/8hOoaQc0JFIBS2TpobIkLBSTFXuIMjn0t4rh5s5y5RQz08yAyUSTAZhEhS7frhhNieW3FdBmE9yDre51tanjbIRRo7Oeu/aqgNPmC54EUM2AquyuQClbtocVorVybsG0km1eYvZaZA5chMKadCf4FvMiggCQvFJefskH779JpEMSGOp+mbLxjO+qTFd22gxwVg7wgbh2mUThn0W2q7XZKjnEzC+qEVTt5MtnFICkNYBMdhovX9cM7bEtYJNlzLITiaX5yJFtSLD0eyKBMeAZ1DXTXK+EgkmEwHCLbw3eJucAoaoS+lvFxJX7fFsb1wjX80dWGkSxBrC+R1oty48AoJiqyS40McRyASsLUygz5IZoDa0riRzyXyIFAoYY3FXnxTQ7zw+jT7A62f65Xn+cMWbXYXOBY9pgKEMO4LYxSN3jokngop1aTWGV4Yh6nde1kVpeRpJFbXdkocvld9wO1h/Uqzps0cEjVFKlxVwMs1YHkRZNwReJex09NVXak4y13YH3/QACeOwbni8veP3U8elzh3U5Us4xcuMh2MuSJK9d5ojxBXU79JQcPTmK5XyU6PSiUxoAD3UnkqKIBVpL+Ag4Al0lA11Zn83IgDO3FdzBgLDA5k6w2L0k9ORQ8nCdFnoe6olUiVcFLAUuZrLMtcCM20Nx83OZqNtKLkfF13PfflBHnpzmtvFe5rw0l+4hkx6o7gW4zMb98P745/WG75lmAmG/+/3tHd8EaB/ZZNcX/IiFdQd8P94lUEiu/eD9v/9KXA0a8AGv/v6tN++wPvKD69dc/KOSTl7mBlLm/Umu+wFuv7ePn8t1gOvdk8F8a0CoSYUpA+KuMsJOpwQDgAemDjTqZbHcpapA3k+yCrbjQCLwPBq/tb1RS+Y88XkQGBtzYAzDHB2Ghma9bmoBY1wbnNPWGra+o6tjEQM4OYYouyYHukAxY6Z0lSLU+tN7Vxcy4/h078txKYw1MgkCTtoBl7O2tQ7vlaW5Ai6ATurWEp9fO1oz9JeOMxxfTuB5Tvztt684jhPP9wORiWNlvJUFvaNZuf4GyTEyI+dOvcSQRktS/22dzgryrmtxp7t3bM3x2HfqyX3+hJ9++gl/+ctf8ctf/gU//+UX/PzLL/jy0094/fwJj9dXdHW2vGdSlxO97o7fwbj9Yq3eJQBnspQwxtVFMyOQ+m8s8JF6hs0c1pn0uMvrrdXuXJ+Pz5/hveHLr39DxER3lhJuTg2U/njg8foJ2+MTrO0I7whvSKfeRuvMileWnoEDg8zal/dW5cB9a9/BMbvKfWpOqwwsmC3NeWIeB87ngXEQJCsdlH3fYa3DX37i2aAz1yLhY6LNQB4UXB/HUDAMZGvI9sDTDO+eOFvD7iy33H3D/niB9Qfi//avwOcveOkv6C8P7J9fsf/rX+CfXtiR9A+85HL9off+WV4f2GIRmIPlkzHekeMNebIrJeYbijGG5VtJqHsFDzoLQ94zrp8KftIM1g2tb+i2A3hF//pEe9kxfhMwtu/IY+DphjifmEcCSU0zxwSyhLENSLLVMhKoAFg2EdI7XAAUCijis0cUW54vd7/KKFE+nv4vptZcrCCJvpM69XnD3tTRTYmDucB3shwDXK+G0PUI2pARCSj6RZUgIhq7oAkcOvMJmwnfqvunqfLAbyyk+7xCYEPCxejVV6xKCAbpDFIIChXPgT8xOZ8xSOE1TS/HUuVpEFjiF+ixbL9dYAzK9zZgdXDTWsp0aiklS11OEIArRpmZwXIqlhFzUaBLk1ZZ22j/5zhXqWHmvErkExgCxiZAfaeZSOf5MUdiTnbeI+NqyGZNlZQz+Rpz4JROW3+86hzVwJt/4zXxdZ4n7WZVnySWDcSCD+rEqPJYAWSFGRTIEUDMhHmuig738s+qbGp9CNb0XUHwIAPYkPCk9hC0/spfZDLarnssUEFAp2lOtaOWH4y6x5tdsQWcauEcZPvAbYElc54LlLinIEoP1WBoax/GKiWsPfuRqZ3LZw6x4jYNR/SGOQNDazYyKB3Qya7MBM5TXWwnm9L0oJ/TtLdba2RWeUcIXlxJRwNBpXZpclWZaJX5uTT1HB1eIyufOdMQBkz5jzEHDIm9Efg07bmcqT3maLZx/d00tiAttAFcTKzMte+6d35XsgvgIMJPK+2JlgmUTMZlUZAWYtkUaYHQbIEu3gXgaTyKYQSd1TFJ1LCkjWNS7Io5FQSw2qtJp/a2K1alqxurmqBYEo3rWlp4Wr1io10VR6uyxfRTSRst34xJeSDFnCkbTYtD0P315RXeXLaimLf023j+XMmG1phkhjdkBJ5vT8X+WP5i+dm9dYQ7O3nGxBjn2rO9P7A9dsQcyJg8V6oMMFIadKZ5aYhoOGOKDXiiTWCoi/AqcfQiqrjOAsB7R1qijYBNx2I0yk+dSLh/jKeufZ5rjgjeTXxf2qqlXpUrAM9CJWIoadsQ6QTwIOAPJsIN7Y/LRvXO+GiMQT50nECSicbOzOpI2hTn5VhrFzbhq8vpn+v1T4jvV0xW3CH9TgcBM1hXlsEUZLsb9t7pwBhbu7MUh0yOqyRHGT67gWRGoIcHrK6cWIdglfWOZFvayO8H2dcGpNGMrPCb9+NmS0snVRrYTAeOniFR16BA5gjgOJkRe/vtHfOYFDScDZaO9mD2FZu6XXQaQavVXaKkMakhqXGtkmvgKnGR/yMk1gDU4lLmJphhJsslMQeFYOdIxBBlX8LWLJ/Wwa55DJU7ORhMt0bwLMEyhJmJc5x0JpMdMK0ZhXk/6DBwXqfKR+kAXuWgfI8JrDZqkkRl1y6no0mjqf6sjGpBRIHGzEAm0tsC7ZBlkPXOb0CxeuZvtcCKDbcc9m/XvN2Pi+9DrlXvjytI/b3Xt/9+3UsxP3Srazy+v9Z/VLK5UBD8/n3845eepzJPdmVSf481dr0cN1jgH1wdt0D+yic02FozJttQQZY7xSC3vmHbyNJkWSP36gngzMDIwVINRRDefGU4Z7KNdJULPmMCw9COJ0vTYqoshd30xpRjngSlCH7IIY0CFXIB1a13OWMJBG3F8gCkUVEprRql6jYVwczxWN1ysJyTEp9Ga9L24MlKUUt1ydUeJ2jY0BsFbN0Zlp0SBmVGkY1MXl429H3Ha/+MQMd7NLw9T/T/2vH16zv+PgPvMQgM1R3XXivmgQIFCsUm32LV1dOvR4cJ2DNmjQE5htXYwHT4smT285fP+PT6CT/99DN++vlnfPn5J5VQ/ozXT5/x+PQJ+/5Q6YFfgs7fOQxQtrn2jeZB9iDm1Wq+yrGmSsgKGItzKGpTHj8N1qt0U2X3cS3urPMDYGa1N7TYKLCaiefzifP5pBNsPB9af6DvL9geD2yPB9q2qYTdF5gXGSwPVkeuYrYVUEwxWjrLBbIsVu0CX3iPFEUNjOeTZ8T5BMZEngfG2xPn+xPPv/+G83lQfwrA1jqsd8TPX/gsUXtemfJ02BywmMjxTmFgH0xsb0DbN+wvL9iyY4uGdm7UitlZduQ//Qvay4C/fGHZ9GNH/+kTcNeP+wOv/yuCY0AFzokxTsQ4bp0o2Y0S87jATJ2bxQVzTWxYrjO1TkwY3zdRZx3ZNZPGlTb34ei2s9X7YwN6Rz4Hmifm8cD5BiUPnpiYmOPkxk6xQdYhjgUGuKk8Jm8BfjLnvt4oWxizQBvQZ9JZmQqOppx4aC/AOtA6mq7bG8HmqmzIMVDADYBLvH2c6HpflEZ7VnJOxkosA5iLMdaRPYBwaj8BYnGCCUAfSJUHEtOjb4Il4TEEEuj5jOdfAisoW4FhBTlVcpkTlton0L3OqSxigaQhYMZVot+WCHfvAXOCTYVrKMu6piqDPpRHAxPPXYB9kwZYk40YZNY0SLQdK0hLDKSFdCQ7tr5RAzjVwMoUN5gRFDcg1FF53/eltWnexGwiiMYjUElYA8Y4yDiLoX+7bJ21DUCDe/9QZlWvCOn0ukBPKImTLhF++p+1jGPECvRhIDNIQxhqSoDJcj2OpZL0SIw4lk9gXkw3PtBMlZwdPJPncQJuGHZ1x4tZTC+BtLopshoBi7HsRWngLTtS9y89LiQDWbqGiYimElZH5tDv1MSjynL9YrwRsBB7JYEYg/cm4Kk1gTTluKp8ssacSf8nzJL7RnuggL1KiOcyCXzm1jqXaiSa79g658/cRIQQy8odfd/J8MqBGQPvx4G9dTU7ULmeviO0N+Y8xQ6KVQ3FQkhb5b5p45rHm89wHoNlimEEo+BsHmBA+CUp852rXLFoIzjVOvfCDIrJPzZfn8sZGONY+8DpZAnswgWok3dFgFb2LIaaVDTF501rTmsiEyzPToBsCJO9yivuWICq9mMEgeVybrSmyLYqjiVAyDtW50eCk4kxQqCVgNBWiRWgqiUSSrQ5rUrofogYnBgZ+PqWSny2C7hOrncS/8iWNhgyBiID5/HkWWUmXSze03mcmJHqhKnnkZ8dEQKVDXBDqEkKzGGSNaIZZtxNt1JnnukaaYg4eR3dU+9F7CFTOXjzBP0VC3rjnLTCSyLWXnJPtFbsUogFeD/rDM0bNn+g2HCQR3TLOfG9uJjCSO6rrW3wxqYmS3sRTAIAiXmeSG9obeMY7DzrwgPzeax1Ur6Gy8aPyeRUAekv6D/EbP4Mrz8MjH2EGQRQVcBcA5cKTBKLqWIwbE6RxQmoVEklK+WQKMvJemdfE15ajIhlNpFgy+MAnZJzLZy8lfzc7ltWWL6apuqistdmKYU0ADwckkhuOXxcN6SXjwTOMWGRePqBOEMaYo7eHBuI+FNCSE6Sgsoao9LryCyHpULlOhi+eZAK7mfcghus7FkmOwIx41yd05iNo5Ohh6/gKJkdSbVDdpg6oDnQmEd5zhMe7CZXY7BYGUHO2ApG74FXxAeNtHqtcglc83H508avXnpSbbW2ZqaSQzTUySgjdAAx1bgOvG+DogpWv7mXD4DPWl0f/x01I7nOgHXtDwDb9TUoivT67O09+c3n6ruv917/dsHP314FcpyxgsVvgasfPe/9+2on5e239w/86HrrAfT7lfm5AXXLOuj+1iXt9oddz1z373IordbG2qe4AWOO5m2VK1bmcFhgZKo7XgGzgZBNKYc7xRaYSU2HkRTi95h4nsySuoAuGIGDague4bqPD0+5gpjKOjXdI63E9c61ymrNrSUiR6LsYciRvANjRqF/yxRAIBYE6r31OciWXePUnJFbQLT+MGmV0P7tOzul9c9fkL7hzA1f3w4cB4Hn59evaKdEvVeQWgdwnQG3NIn2X05bTaNq4NZh76KL67lnuGwhd1Hzht47Xl5f8enTJ3z69Jk/nz/j9fNngmKvr3g8XsgUU2dL89sCvWZo7V8+8y14EMv2Lv55Hid1D85zAWMxA3GeNC6TtPYGBjfeu3Q6ygM2XIbg8vmYHKmsaeA8TozzJNPHmb33TpCyflyi+8uJg0ooq6nEnBjSaLh35Sx7Wd91McwuTRiCxATYjreviPPEfHuDjQk7Dozf3jC+vuPrf/t3HF/fgfcDmIHNGrA3zL9+Rsqh6tbRrGNvO7r1pX8U84mwwOzBtOgLtUA3+8I1l442O3x0WFBo3z9v8ExsX37C1hx7b7C9UZrggzv3H7/Kutn673/u8/zQ7xjRH7x+lDS4vvu7d3/3LxdwyazrHAcwT/7EWD+LdaKPfzg/7LqqAUzE2SqkkeWXLqKVleL+9E1acubIHjBrwD7hMTGPDjMyageAmCcxsahnD7jFxzFetpz2i/aKPKGsA1XfzURE3n7lBACCUhFD4zKzfEQlT92RzdGTnXa7yrSgQD+jAHwBVAh2gsxO0GaBCnXLvIEFihn/nkZwDDZh2GDACvAhlj4DtCptBEqMmuNz8vmnSwfJFjhWSZXLvnIGuVfJWGno1HMtIKzeZ/NaTetIJTDOkqeEt1uQmdfKsyb/TGBd6gwxBcpmhvZoN78nECMvYExdKZt044Zo2TPmsuHMbsUKRsvz894JTMnHa71jJVvEnJgnkxKMA9i1L5JaYFOJAWu+9G8zkjpVqOYlPwptit3NwFbTJy0fl0yD5gLBqh+7Eq6VzAuAYG2VDuVE7xyzsrGjnsUb9ZldrEkzMo9hzLCPiTxO7sfOrs3ZKtBPNHVWXGupU+uqFUMI1VER68y5fN5cvgWU8MsA5qjyunbtx2JzWF3HsBinea1Pgr9c595qLYtrV2B23UtilY4FDriBoCjoN+TlFev4JHBfe6K3zvVpAfeO3i8bEYphKmfiG2OsnBMzJp7nOyx3lrpaX4OzkuwCjxBsMNIUe7ZWxIza0wRZml9+JGOtiaKmRdgVQxqrb+5JqPuZULIzcMa5rv3nbWLrDS/7xnN9TIwx1ZmRn++bgHQ48ftb5NHQVGAi5vBg3V0q8WdJYM8CKEH7GGzUYlu7XcuWn2TGdY68A2Oxzp1V4Fs6wEG/bqrSIzJhk5VGBMYmbVNjiaN7F/u0EiayxfIp3bjqwyrKZBf48zlh5tj3B9cOrvN+Maec85ZKIB7PAwbD6/7geSMvvco/MSe2x3YlFwys4EphAA6Eg/vBtA/dBcQlSlCe96NzBJfIvNlkfO3GucKVHorS87gTTSQH4OB5P+flu3H8c+279Xu9XD5235vOIjqiGRXG2UdX1a6556M0tLbrmgO3mngAKY1PSjl56wIoDdMmxjtlOsbkZ6ohSmsNiUrk8neb8XN/xtcfBsY6RCUVJQ7S88m0lamDGTIdU7WtKbZXn1BxKhcVO5fRwd+MelUPtbgl6h+YSPSW1MZy3ATbaZgr2Czfys0wf9CJprOP9ApU3QXQ6SBepQflIJpji440tkE958QxmQ1LALk3TDP8egQ6AsdheNmAGQ9YdzweHdY6kB0JosrHCAxPjJFo7tg2llvu/uBiAY1GBlZ9c6g+HeuZTPRlLrwPNOuDNdo8hMDKhpGi1CU8ONGmsXeNZQOQXQS2hJL/RdVkB8sZwJ47hZnnlLNIWjXLVCEjQ+ZHm9QtiGnrcIgFXJbjqPp3BJqxrMud7a/3rYsRtC/2C1DPlng/D2rUdMM5Gs7R8TxOjDl5f+Vz42PQUEH6xxLNy6BSlwiVBF+Be4EAKKO9wo4fvRbiwf/KROa4gJFv3/aBccd3pAHZ6r/vWac71KJX3i92vWPBfHY5AuvtMqw60q578ttY3UIcX3d/+9pvAsZyzOOm8rdKCL97+lsmct2Xsk2pQ1l7uloA771jd8cGoIm5gxFIT7SNulvlSGQyI7X5hilB+wqATIfa+X7AZ+B93zF7IE5ga8DeE2/vT/z973+H2ysMO47jicwJa6CYaO5rvHtPPASeOwLNT7hRvBMxEfOJq1Obnr7oyHIEYrxzbZ8TFhPdAe8N89EJ/M7gIR8JmASCO8vCz0F7YG7oG50S35mN870zI4yBFsBjkBXqYUBuF+hphq0NeAdeHHj0hOcn/NsewHjH10z82zGZJY5LbJdZbGWyar0YHd4wflc3tQgX+LM9XtH3DY/XT6iS0vN5sN39GLAgK+ll2/Dzy2d8fv2Cnz7/hM+ff8Lj9TNevvyM15//gk9/+SteP39Ge7zAts4xSGWEM9nyPA0drRLXi2XXCshLju08CC6NGTiebxjnwPl8p4N9HgxCFIw31UyGOaaz2+mZlYFWZtG4Z5qZSopY1j7PQD5Pdl8MipRv20aB/ceG7fWB/fUVj9ef8fLpX7A9fkbrnwC0ZUPnHHh/vmEONotgYjYRvcHcMGUz+841OtRtlRpvuViJqWRHzIHnr79iPg88//3fEM8n4tdfYc8DeH8if/sKfx44f/0NcRz4+vYVZob99aE9axiNTQLe9gdso16abRv8p89oe8fj02c2IXjd0T9/xv7Tz2wF7g398UDrnQ5pu0Rim1WA4cs7Lifwn339I2v9hz7/g4TBP38HdY2Pdg8KUuY4MePEPJ+IecB+/S9o51eM59+B8UQ+D1gewGQpI/JcupxZ+iFOPSxxH4Bb6eSsM0wlZK4zw5NgUQ6NkhwkexDYxnDk9gqcHfYawPMA/p6wbrCciOeBPAYCG4Btibm3G4so8sCMJ0oPao2DAqBdiu+5UpONDTcHMEYF/bRxvjUx6RmU2TgUpKvUcTNgJnImzrdjlYbBDMOdQBFrexC+scQ3sRiXqQ5rAPWr5rhEmrsZYBuAHYCBTUAJms/RkKPDs8E90fsmYNvFPOgAEu4MLM8xsDrOOgPymGSVbSXgA7KHxzOQ/UR2eSsJwLv0NXcmC6u0KhoaGhzVHQ6AQMDzPAAk+tbEmgLtH53OiwENw76TDTQG7c44xZwaDs8Njo4WUjHyALXYqBmUCaQ/YP4ZM56Ycai7LJZOUSjYdgDhU4BMwDwAbHA0+tulX5ZMVi9PJAnwqDcIXvcXeO94H/Trz+PE3PbvduL26rCRSA9AYuSWG1oysM9kcwSGMmJCZI0d4J0Bee2t8xxkDM0dc6rEvpNJuG20W9kN0diTxODoKSHvNJwKVtE3wLAqISBGdSAVpKrcFjcdNX9FYmCMN4QF4BPRAu7nAhjcCxhvOh+dPRn6O33gMHSdY3Oj/0UJCgXRqe+dCpjFEKsgvbUqX67OhDpTS/cQgTSWaTm4B855Xp6gAwZpxs1UfNgYKxpwyhd0g3T+uhrCFNNSpaA2cbz/KjuSaBF49c7YMlWaHknpBkgKJhNs3oEVl1gGAOp0setnklnnjuG4MfcdfetgsuqJfALZnOw0N8zG2LdvmrN1BBj5aG7YWydbBxPTUwD1xG/nYIUUDBkTFsWCMuTpmJaIccJboPVihCe2x2e0tuEcJ0YOvM93IAzb2LHZgzpWOsvmODAny6StAdgGAob3EWQa2UNlwYkxfyOgRZFJli2nYZ7cL/N5ADuY3Ns6et+AoyHnRJ9sqGJDvm4DwboWcEy0WWciEJ2jg9Z0X43kEjAAKiYckNIjY4xpIIhE34tAlQMEBpPrLTKxdfkP88l5MCPTUHMdY3Ldu+PxeKFdfjwUi6vsd/C7ene0rrLEABM/28b1MRKZEz5OWE5sOdE6QUBIDiLiAMxW00DLRBwHYqpDqBl6SV3MuWJ4hy2WHEYig3vdWlN1ifAQVSn49oJ58tly8DqV9DGRXxbp3wLdA12lqMgn9WYjmCwA9YcJdiWaJ1oHz3ixw8wS3h1pXSzShKUhhuHtb096HmbS5wOeU1U1f8LXHxffx80xlGYYMysJWHU9uV4rEZek+VdrT9rsQj4TLZlQ3pSaKiduKtCozpZEr+3aHLrOhYLYmsD7q6iIAJaO2AIQFuhhQkUBEM4SwMJ8iidrislsYwB6TnWzHKSNPkbicSbOMyWcyMUTjUwNMzoZXR1CuoREs7IxAvZMTAbklOxE1ZLXmIs6KVcSIYZGlUjStqts8qJZF43Yb8/OTBwKIULpgxC/pEPajWyHUc8AapR1EFgLg+AQU2klGW10zsROEFLNGnM+hIE6PbDqzOHYuuOxd4Jje5eTQXp/zMTwiRnOwNsuqGVOHmwj4kP14bVeU6DTTQtBY1mMwMpuF+U8cDEsrJZdjRP04fumrkzQDaiCVl3N3/XJ+zq9gWNCF9al1juv7BO+++T1D4vFtS52h8Xut3/7zH2coD31w//SuNn35aIfhuWbb/jI4BNVGMVd+LhfP1xVTm8Fyix51nqOXJollizpWB0DlwPioijj+lH15pwT0wznCCBdOj1Ad8N5DjyfT8yxIzaCJmZAH6RDR6+MJw/G3rGyXuz5xb1b2hE1PgauoQJPStciSwxUwUIrmmxryBgcrQQz9RLxcmsqQ7/NjZxna1VOU+UidIh6jXcAZk22NZFGsMidjpYbMD9tOI8dn1527NvBctQPzWPuLEHZVrtlcy2RluiQfpAy+9u+YXs88PLpk0SyG472JDPreAKR2FvHY9vwaBsefcPj8WDJ5OOFPy/8s+8PJiCqTXk9X0Jl+sWQ0HqMAvRkrQIqOx84z4ExJp7vh7qTviPGQM6D556CXDrmkD2Q7qIOOs9La8bssrOhrIMHs7jUK+O9uFOjzHpD6x1927HtL9i2F7S2qxU690yoy9BQk4jjeIdPAp0xx9IiiQrywcztGGoiUcDYFItsHMgxcB4HxvOJ969viLc3jL/9HX4caMeB9v6EnSfy+RXxPHD++u9cS287wQUzggu9w14ewL6jecDtBQ9/ReuGx2OHbxv6ywva44VgWDE+xYyr4KNXeeqNmVGv9sFO/nMA1bc273/v6/fK2Ovf/tid2PXXJIgTcyAGxfZjPIHzDTjegPOJnAed46L0iDlmi92qBVkGJiFB6uu7or4wcZ1/WfcNgSK47s0N2JwJGttgJ2Dx4FedO2wGbD9gU0m6dEQ2uMXab1ihvRi8d2007R/LVdFGgCavWSaLB9RxagRDim1bbzIJM2elwimuorU/gQj5GPRmshFgIwvTK1aF+6Y15xClAsXWKtqnVYdJ76hSMepMmZqMFLOAYIZR/ZsjUUCeDUAMn6XXoh8kVHoou5rO7pfymagTJt8XKd3cJp+Pnl0uRow0thIsk8HFtN/EJrskvWOtFPrTKZ3ZVLIV7Lg2AUwmQ5b4Mup76RfXWjN0BDomBgZ4rhKI4RqMkev8q3FEC8B4ntcaKT/orgG11q6WmYFNaZp3ALStE8nS129eFwFKySqxNNhZ2VEdJIVBSTLEyBwD2XKrJH9wdVMczeSN5yrrb83FMslFuqrkSngA7jiMelZQRcmqBKhZVkyykrooVooDvtEvxpPvqzo6037AZScdVerYQHbnWOai1TwafXkooZka9ya7kXSVUFIXKdF36kNzNayyqMTHpLIlaMFDPpGYJPredU7CljxBOjBV/M1pKiYnF5+3Em2nbZzSZ+YwJLrWOZZ+ZmCKTuclbF++aF7PG3nFTDCguodHjRE0F83ZjCeDzUkk5F/MoQToN8VauqgbZOdKR2EZkMs3wY6sHU0NJHj9sgkRdQ+ypK5GBXNie7wqqU+bS2VdleItH7wANwKYvtEewgmIz2FANnSBmLyemF9GX85bA7IBw5DJZGnZdpZBO9xiETCWfJAFWmsIT+H+xezSwLjmv9/KOsG5rDLXVJxXmm1Ta7L01KBYrewD9WF5b+2h9XAOrdFLE5DVFrmuz3PSVWpMfzml69r0mbJPof2ZVUpqIrbkhOUJx4Tbg2eB1+a+xdkJWIjpeA5YS/nn8lq0Fplg99pFvGclM1bFhBxPYl/Os8rAhEcYVmcs7ewPoaorako+Q+1TZTpoEwIfz19du5LPdQY7ykkGz6/JMlrqarb1XHPih1V+f4bXHwbGLmMJaAQ4q4tyCpS4apMhb9IhYNceotMNjmZJ7YYUK8ScYqmg4H7AJFBcrV6F9kosEpMsBa8bA7/P18q7Xl7Op4Ag0yHdnWwGtp2+SjsNEokGlDVRu1otvK7FSR8qcWYA44S/v+GMxNt7Uhtl63h56Wjd8fKyo/eG1887HBssRe0FLi0n1bDzgDTp4nCDLsAkP7qdTYdniJpIvRxHNSe+TrSUEaeziQBapLRBDI5YjK/qXGbmRP8B7G3DzMBzBs4MnMEx89QygOES/5NxsWtTd913l/7YeTA72jaKf+97J434QX2hrVMnwsxYzpaJORM9qMczxsT788DMhM3JOn3nYRWpVtZ5AWY8zgRo4JsSxTrFWrkkpcOC27oux+zb1xUkXYFRfba8upq/3//sVboou2NY35s3WjOAhd9+ANHqvfrOOyidt+t/+C7NWRnH+n1bo/NNSWrdcnLN3um7UY9t6/H/6ZetE+0ah3pdZUa5SsJismQ43TFBxtgcE/PkATNXqVl99rpHrojEcZ6IaYhwBjhheHS2jT9GYBuJQ+V0hkRs3M/NnSUOay3R7nmdkkGdJZtiC97GPxLwdLHbggKfkbpPjoPr8GqpAzJJ11fXah56ckIpsqkSdK9ujASyyllJS7aChRieGaDMK40MW1mTfr2547NaNY9j4u/D8NsBfDXgOFhmuQSzzdiUQO7Y5XpxrFnO2fDYKZD/+vkL9scrPn/+Gb1v6H3DeD0xx8Dz7SvmHMgRTB5sHdvLAz/9/DN++Ze/4K//+j/h519+wafPnwWYG+bkTK4uZjcGZk52QTPdTIkABwBEII6B8zjx/vbEebK08fn+jnEOTDHGTCUWtm/I3uA79W6sKfsaoSxcCLM0dL9BONof1b1qxMBznBhzYGZg23f4vqG9vuL1yxd8+eUv+PLTT/jy5Qsejwe2znMi5sT7+1ecz3f89re/4RwHzuOJFoaWToYcEvsLx/lzMOibSTbJeRwqr59a8xOmTpvj/R3j+cQxDsx54swBw4QjsG0Obxu8fUGLiZdfXmEAeutLO9P2DbbvaK+f0PYH+k9f4I8H9r/8BW3fsX35Ats2tJcX+LbBq4toIxBWgNjS/gE+GJEF9tt31uh/wOu/h9N28yS/vbq02OL5FfN8wzi+shPl+2/I8x3zfAJxIuaJ0hhDnECOlWUq5sRMpwaIOcFfv+xpiWl72VcxZ+9nmgmBqbMjFQi2nU08WmuIl1ecfcP58g7bd5xv77DngfyaiJEYwdPTMVeJYiYzyGRHFSuDPhwADAVJU+e0g74MmVQd1qGSLVwaJ2oI4dYXXjhHADY1LkGAworlaSvwnwr05ewACcR5SreomgWQ8bvE/pN2FMV+LaaFGWzrLPXJsXShZgwkAp67GAZdN3nST+2Nvk/vaw9Ancpqjrw19GAygWPXVqdYwJHhyMl94b4xaPKNJZ6tL7Hm83xSFmBQkytmEyihM8Y6vAPohjlVljQF3rvY0AUSmUuDKq8lnWIRrAQBuP6WHRHpcx3qKS0f2tEq0SFjv0rHcwV6DNJ0wtafCsASjkjHcSZaTORJUGjmxLTz+w03BvIcgDki7Ar6QQF1AiiDwZ1zvTWQ3YMEOrszEKDyhpe+S+dKwIAYic2pI0R2DOfSrQtQ1Jr0hv7YEc0xxgkzw7ZxLbTe5b8MWKixRbI79ueXT4A7Ra09sO8bqGc0BAokPF3Bmq9kr4EakJkTiKf8ocQcWASAC7thIovJqw2l/1yI6G4uEI8+5HGQUcczeWLOQTF/rQ3KD2z0ZbyQIq1jFMAGBfoS/nOsLp2tFSBYmmnFplOZeLHMUvGo4p7zOHHEWEAeEV+sckBq681vFglHoW87u0prnVPPOSXX4khr0glLsiXNqIMogj+gM8toaorTQfmgwPOgSDkmWa/zHMjmaFsnEJZGwDQvEL+Y6TMGLBwznDYqAsfxToaVJ3Z32KdP9M/6hr7t0h91mE3ExjJnc4HR6DA4ts5kZW9aM8aGB5kUWOeRwcqlc5A51B87YIbzPNG6GI6d+/18p3ZvSZ88Xl4wwRjSVG5XTQmrM7D71N7Xvq9iCdyYiqXrqi7CVuXP9+PaDWYNXUuLLPpQiT2Tp1cSQf8LCsOf4502WeVDS6tPFVlU1ShmKbueunWkB8sttbxN/i+s8xxk+19s2xWLYkldTACMVyYGSzXNpM6f1EKsmL5yOAL0bZMUhUB57x2RwPvzXLq40Pl1zzjcYXigdPG0P61016qpSaL5RpANJ8ZkBQRZ/q44hCzStEaxfRESAixnrc6uH86O/6trjH3IiN4dqhpkDR7R0GLfVNmQfZgTVwBYwnBF/ueVCgEQS239XMBF/f8CCVDv/d4BZblA3sy+QYpf7IgJv0rAyglHATv1jLiead0nVr34zMA5B+yk4zcBbJPU8B4NvTM7krOL3i+oO/m8CwBrDVDXnwJErqD6A1QAlG+SlVGpt+Sl77Yc4SvT5rpUu31GkmowYAGODh7wBpZVWBqmqWTTgOqCxQvUHSozCGNWTiNFZ4egCw8SHky9U7Txse/Yt4bHY8PWGnq7EOfA1XXLAAGU93WoLIGb6MJgplm/X8Nl1/q7YoJv1vRCmcpUYIHB1+q5xux3X3b95Yd6XbVq1zz96L1asbfbun3yw3svJsMN+bnd87dMh/tnEteYfPiiWn63H+DK9sPW7K69Vevou9eHwbv9uoCDb35fz3ffd9/u7PrW0ghgV8ZLbJyaCDdQ7JvbYQAzYXD4TEwzjGkYM1WCpopNiWrWkoyYiwVV2czLIGjV1B5fYNHHL780ungQLV2O2j/3n9LYq0Pl9h6gYrviYsgB1PN5YLEWSCKxa13LgKw9IQc6jQ7SY9vw+vrAp5cHPr88EecBi5DwrmapFo8erDKwZZsuHV+WqHcjU3ZTIqR7g3mwQUAj7X46HXMyqDY8Xl7weHnBy8sLtn1jkKm1kxFkLWWVAqX2euonLlsuYCyVJBjnifM8cRxPan6NgXEQpBvSt/Fgy+xoYkcJBKsOPmsNL+D2OrvWktceg0HljLG0Nb01Ce+LLfZ4YNt3bNu2yrtK22OcJ87jwPP5Tlbb8WSSKQ3HZKlkOlmSu0q1RoLPo2AlxsA4D3aapIAeO1Emqe1oxhIjsXCyE4C1nQGAzYdsMB0m3zp839EeD/SXT/DHA/3LZwFin+H7jv7pk973gPfO59Wzre6ya42XV/kD+/wHXn+MtfXPv773Kv7Y6+7L8HHKMNNGZAyWK4wn4ngijjf+/aTwfgFiLKeg0LdoVGKP6gwXUF7s8/Uda7fXNtUetfv4rlNCoNXHBy/GhAo5xHgkEEXGYEfGQJ4TMRWghOxQ2V/pK/Ect+tQrTuwYhopXC67B/ksBYyJDUN7edmysqnFkE8FUjpIaCt9/eeVZKoTjPUwSHWENCua1u1ncUCLgcEbdgdSguCl4cPhvz5rkhBJlI90lZcX0MbbNd2v/BndO5kyKiOFyvnWfrn5j+uspAbRGgc1FTCrAAiLvVX3tzrX1aiUb1XrAMDqYqmJufyLayL4T2K6IFkCeRvzdWR82FQ3L8O+91fqd+sbOUDrTwIOWGssl+jmN68A951xHAFb12XzsCnWCMGaWi8l/H9nGGmUWdrnV7r1fp5ejhXvLdd646+oj0aH1QzwroZTDum9af2AWsFQ3YeV34CQYPflM0LkyStJdPnk5oDNhChwuieO7QIcay26wwRWmmI4aNgz+zp/yfyYa+2tLscZKsPSHszLj7u6pN4WxW1BFJv07uuyGkjxw4dJrV18XatsATWWx22fFLgD1L6/+6BXFMozLqsCqc53lAXQflqODtfiHeBbdqeWgfyS8ptLMiflp14joGsBUA0pVkWWmD8EB5WM01oPgWVdzKQmQf169vWcap5WjDUTCYJl9tXs7BofaPzXyNRcLckT3mtEwDO0V1KBZqw9W/qnmSYpn1jzUH4Zv5a2mOMpxrDWcyWPXSzMsvFWZ8FtjtZ6snpO2jczQ3pqzPXdVvMrwDSndMGyFtRtzfDx2N227LkkOm4++tqTAvitKljWvV3J/rttS52EriQ3y22x1tJ1pl3PWFUioiETR5D00NIAFAO4Rnzdq+LsDKx7WgQF7bkUm1P4I3W9oRgji9wTaz3QRhi/M+u77mcHrnj8P8dl+z/8+sPA2NX5QADFtRw54SmnAtJs0IN7bQg5P5782RoNcE/SRmvO6Z9XE12KzS4TrzlrOgipM0Bj83sKJH0dLtcMXH+zxZChDOUlJl/vcVD1oLKsF0tNBgEMsM/nG/bpOKPhBQNbBKwBjwBiU/3yOBCemEfXPZla8jp832n0D+fBfp7LyU05rSvYv2U7TQOTXiKXATpPzPR1zUOaqNKix2YzBlINmGkYaeK90PCYJbqXIe2YkbAItBlo0/GcT4w5mXkzLPBrHQaa04rYU3OfCWwvnK1ih3162bFtHY99WzT98xTL4fmUvhkx/tM7znPgON9xjkF9Is1+b9XRJUlP9awHWp5Z3VOZxUUDlaOA6w95CmpvbJezdoES9Wdef2ocvN5Tjsrtc8tXquG5A/kytMH09kcHMXNd9/dYYMhUdip/uCN+DNRd552LnTnFSFhn183Hg5yw25D97uvbe7gcEfvmfdeFXKunNR70TWV3VxBNdhS84TgOnCqDez5PjHNiDGo7LbBEr9B3eABhiWOemGmIdMwwzAHs24bWOp7PRG90OlpLzGHYZ8f+aLC+YTPmmu69eFa9oQJZNRH6MA7LaV7jcfML7XIgDFiOZwWJLs2KVUJjtMvnTDQLAsNVunuSNbEp028b12LOVIk2WMZXwqmtWkazxK2Aq+c0uHf8t83x9etX/JsFjnOs1tNTYzxrWXjZJJC6ncEsPRz2PGFoQHuyB/sZyEEGUx5DTIWAbx1ffvkJv/z1F/z1X/+Kn//6L/j5r/+Cl9dP6PuGSHYFbgH4pKBra1WiRAYyfDLxIeemkgQ52dnx/e0Nz/cnvv72G1mGQx3GMjCOY+l7hBlOedO98aQKb2rUMOVEgTp28oOuRb1mHUhqfp0zWN5kju3lAX95oH/6hNcvX/Dzz3/B5y9f8Pr5E7rYAzFOzPPE29//jq9ff8N//S//hcDY8x2bNDKeY2Am8CUT++MV7dNnmDnOSabIOA52Lp4D43yScTPmOj/cDY9PHNv+6GRWzCnGNs9qN7K4YeT1eG/Y9h19f2DbX9BfXuD7hv7yCusd/vLKjOnLC0sstg2UxnbqI9lNU6zd7QQDDNeYA7iAiP/Rr/9OTtvlrPO/Mibm8x3zeMN4+xXj679jvP+K+f7viPGO+fx3lucEhfdtPkGW2BNLiF9j0zsbHsSqSaRYvIecFa/oByrHiOVYr9IIABYUSZCLq6y9WIHK0McM2GOHfXoFPn1CO052bP3tCZwT5/PJkpDniRgD83gizxNpbZU9WlZHaZaOT69zmGz35g5rnSwogL6d8XzInKguchHULs/qbK3SElx+fcUQq7RkxRYSQTbJT1TXWZtzlcdPla1GppKF3ANkg1WQTbvSGoCtsUPyLC8Wq8wrIYdVxrF7Q+sb2rajfQgWZO9hssUsPclQqaoze38xg8l4GqU9q1Kr3q7ACg4yxmaV67G07Bzn8rn3/YHW2XkPUPkkUmVYAPoVSAkaWiBqTKAAqZuqHRwnzKZiNfrfIQ/T7MOG5xkYxvK0vJIZkA0onw6AmCCdcj2LVcaAu4HvizEBH99vxBlkAouNgrTFwBtGLaE5ToTL3lVzgAIiRVtjt0pSR7amjpMqd+6dgaHL5yYGzrOp9KtjTOQM+GODY0Mc9JW3R0cBXx5kLlJLsGG+HwR71JTl0PjTXxNzuTRAa57E5ij/sjUAptI/BcFUcKD9SNNn0gHbsGpPV6Dvy+aQKfYk+HQeHK/epPkn3aEIlSADRQTgwIS6gTKWofySrUC8WJ02jRUlW8Mw+kNT5a4XmUJ2T2M8TzKqxjgZb8WpztVNsZDfypKh86cJELK1H1unduaUT1IlkQkA3mDWb2SMvGKKSPiTiSnfnAW2Bnjn3XYB2HHKhqeShn1HuGFUJGuAbxvQE72RlTWTlRDzLUAN25OVQBGw8x1pA217gVtbBLpzEDSLOMTKNmx7w2a2ygJJf3USN9KAkPzCPJFQx9VqtCDduf1lQ+bEjHdU1/dsBjRDc5UvdqNGo6aIoB6AcDHB5gJAWe1Ue5zx5IzEOSaKVSi1ETLQ5YOYUIMq6YsCVQuA1NkXVbnTG8FxVEviUCkyFmklBcwtFonOkcyK/3UOCLSmz0yb5p3kkYQhXHiIUfLjHIdiBSayxmCyGZOVCa21BSXuD67Z0LnL6Ff7eiVAdKC16kBRMT03fGeAwETuICOt/JCVlOyN+wpPzJgYcV4dNxuZhDmkCdkaEg2eEtLHpI+37bTtM3grGcKLoNJ0W+xJ1HlsRn96VQn8uV5/GBir1wJ2UYwcrZhbFtDtdpB+49GSGEpwBnY5vCGHZgVVJiOUFV2mPp3rSrzKBYp9hL90L/pNA5bod1b4eO1D1M2nqY25NjudK22OxEKav2UHzKTKwkj+WBSYX1kBY3mPSsBMbACirTdE1ZsCZZU6yRpTz0LZsLX5r6Go7MV98XFx061rCxwsj4MsiCk2mMPLbVk09uW0IaVFRLbYrMxPzTlPTY3VjaFSY6b1cs/43YGzAvsyrpIsdtPMdXgWSLNop5XRVDB6D51Ma7CtjM2deyhDHDW/eS2xeiasywscC3xYdrrvD+HOd5msevv1nZznb/8duMPmC0i5AXHru6xM48dbWfdwu6jd/vXbW/+xTk5+szq4X6wGJ/H9F37zqqXwo79/9215AxozP4zLxc689gU/g5VhKVbYpRE1VjfWysD98LWucbEjGZhRC2/MwBgEMNgsg9/XnDThGJMZ/F5BwHVPF+GCg+U6jL1d9mOxvdbavBhFK8NUFsnEnHAX4CJFEGVv+U0XYwoIsnlWOqY410ClZ26JZF63+a2rI+0IiUN0SD+/bPj50wPz/YGOwDgPHN1xnBWcEm4kOc1VNs/d7a5mJhs7iXYzdFB7rGeotJrZ5e7UTtt9w+unF/z088/48tNP+PT5M15eX5dzu8ZrPXOu0gjqMrIbWOmRLE2xOn9FXed6GavEkEzAXAmdWqMJrLX2MSN5e9nvbA2D9EmwdBhhptIawFtnuanKHbbHjrZtq6Qwda9znDieTxzPdzzf3zAOMsbCDcMN50wGhwBKwySNoutT14BAPNDVQllMV6bRfRNAagIoR+neq7T9KkubVWqz7fzZd9jjAe8b7PFgxrKzBAyVySzU9PKM1hh985fbaa6yqm9G91tw/T+LKba+73Zf/8w3rfevsyFVrsWuk/N4YjzfMJ5fMZ+/Yj5/YzOO80kWVlDA9+pIuZyK5YgVKyO1/0vQM/waUQYcvvwfy/vhfIHGdc88k0z7xy97lUbq7MaGEb0ZYmNZM84J2x05AnMjMDbeHXF0THdgDJaWh61yygsw4v1d6dF1CELDp9EzgVJkRYTQeEdb4N3yS3TVVPBZ1s3doHo3Xj6y8l9itEGEh8rd61vLJy1/TMVnl9YbVlIDNz+0GKoFHhUr5zoHdKeGb/bEdeBeRMDyEen1Yo3aWl1aY8G5vjmIvK8ULkGGFD7cqb4zIYAFBBDXGtJ5dPe08vrW5Y9pTFjnKVsjRkRdd8VCdp1fWQ9az1/jrNii/O1rJm9rRUNVPkveH/32up+9pu8xfVcBOQksVhIZwnmtrSw9qgLW9FwmHxGBCLE8itHpOq8VM9iaR1/rmN1grzhnibzjutfyUcak75t+xVsQq7jOKFcCY82PHJOypG61qnOFyln6W0o6Mhmnc2j5wrj2JOoEscJ3PtjhD2ypb9dzlv+ttQiW5dUeqzrgTIK0cxJoi5wfDPB9y9zd09rDy0VXZVKx79ferJip/Mw1ZBqzgJJfN3bZCmFqBdplnyoZXQOmILMYnlWiSiBfa8wLkNN7bn5YfZl12hQ2pUgmSIe+b9m3xCpNU2VA3FhWiUGwbwGlJrBLeymhknD6DBEnIgZQAJLmuOaoWSO4eeTyc3gPczHarIAl+cfzJMi1SnPRQOmdNSHr/k37sEbjvqHXUqx5cMOlzchx4VcXXmAqx+T7y0Z871loVVwTutYGF+0tBlvTw3M3Y17vlW/NeqdQBZbdv+Jm1/in0tk6cy/7QFYq93TFD7X+biuez1g2SgwYbw0s854iieQ6TD/YP7v26/q71z6/umcuNrJB/qYSMJV0WmeEweweV+tcup1VuuAPxv/P8frDwNjHIB0yKDqMNN5rYPwmhF8DUxOiRcuz4qKNzryAE5MRqAEtfb7FzdAFXDdRAQFbkH/zgAaCRGCwFDB1pMSiC/E5eM9V3k0tswLGKlAhPbe+D0ZHMTJxRlyO1eS9jJloHpgj0IyZyQngbI2LqnUeimLCwAweQTF9L9os245jVqaK6kAGLIHP6Rp/sm5hwZawBa60FnDL5U8X4yYAnHLW0og2l/OZMFF/BVWZqUMoD4JnzU6m9F9Cxl8U0Do4kppfU2w3+sFcG2MwUHAAMejU1wYrPY26Zwe7vB3zxJToZTOwg4/uu/SkXMHwnWW0tmYd7Mr+nSMW0JK1lm+L/A6GltGqMtd6Pw3vDVj64JUtCPCD8bg2Uy623Yff3QzYOhx+9Prg1+oz5QDidlh/8/rIWsp1l+WzujuugA5L8LLG8dtg1L758+aZ/aFXORn38sHSmSsbEZFi3Qy0kzoXX397x/M88f524DjPW70+x9p1ON8B/RATKNKotWX0YUYYjjPw5hNvz4kmVkNrCbZKS5zHgWaG3GstUbcjKpi4PQv3t4R4a5zrYCv9CtkNv1ZPzQC8i25orO3v6kL2fA52afImrR6KW6Yl9ka9PXcBSU5NGTJFWb4FjW979Jv4OfV1qLeSdJp2x7/+9IJHc3xuia9fH3jdDM/jxNfniRmJY4QMLLV0eu8XtXuB+gE3x+6OvRk+WaAZOxMh2fGo7x3WGj7/9AWff/oJ/8//9X/FL7/8Bf/T//K/4PHpEx6vLxTbv2WYUr7gOAbMDMMG56ZAIhkg2kp2nU0QTD3en9TeUtkkItEEEs7WCJSOwbMpAu1mI1CO1RI8ZlbM7TbHWsdwdgKbSWfCvWN/fUGLibaRcfV4ecXLp094/fIZ22NfWbzAxPF8x/v7G379+9/x269/x9//7d8wzhPjOOAWFDzvD3indhdZXOwiPJ/vzJ7HCYsBCsHyLKhs6CZgo/d2Abxi5pS96r0vnc00I2vBxHppDdY6TEBYtg1wR/ZtlWg5rPzdizluKskHIBLTbe/c7MJybv/Pf93w6P/4vYqhqroGAgbG8Y44D5y//Q3j/VeMX/8rxtf/hnj/d4z3vyGnWGEI2pwMeDXySAKW904YZmQKuUn8JG9rz6aYtZqHxr2a5WCvhynnTUB+GU67RH3XszTAHtSR2XJnkHM+qPt6sv48nhNxTpxfnxjv73j+9hvi/R1xHPBxAjFhQ6Vr76d8uet/l9j0vRzuChS9d0mAhZIG1LNtZqjus5WIy6T/yPJCjUvnj5e4/SDLHiOUnDVUbBDlu9aekZ0fStYVc8oAlii1Ak8qkZmYk3pXDhNwjSvQk+91UYw4LyEvrJrIcD9ebAG61zwDe5oagQCIqeoA2vKVAHSy3pucxFgB61TgB60x2tME0P1F/nWhARwHxq95+QcyxJVoBIY6GfJsKsCmzkgCQfbBRaCvq7WrIL9EwmvxMXBMxekKsM3XuDWVS6WSSd++rHQMa38A6HDMSFYeFNgsn4klp2TUGoo9pd0sWxkQs1iO6pQf7hZrvaX2k9JFK4GUrSEN6A8oOJ5klIUEreuM1/makfj6/uTZ/CJINFUpMiY7OyZZK0x0hXzLkA9AIKVh05Al0gKEK7jfW2diw9u2wrYChK5SaC5cxghiuNdyXkF9KqDX5pgs9U493xy3MkaEzE2x3YfWi3ztQbBmzIAtEJzs9sXQduocldvhtcfc0Z3dErvW3VlJLvkGK1bRvEYmYrBz4Crdrlx8GU27/l6QWu2LGBPeUj6aAw0EEFrDtu1wcwx7IqdjSsd0bxsG1CWwQK5idIlS7XB1EyQDKA+DDdp55jrmSqCMpCbtcWLZ/h4bWeEuhl5piZWZ9cCYk/7FHOxcqUcIgSJ+a5RzHhPv79R47lujXyEQE2ICIowduWciz0DzjtZ3xuLEjkB5ANp3SzarW8lBsAt4mCE7uIa0BFes0NriFpRPyGMw13imdIIdTRB28f0K6r/Ol/oU/RICmlMJqoQS1SjwkYndcb7DvaG3bemlzkmGY2MXApU96yxZduTaY4GqtnOYFVObd9T9BtUo8NSIAaVDF8JThvSCtwcBZR9YpKHK3svmV/KCpsaALsDUr7NjZrHMHdXRuLgmi3nWWJruAthp37nHqiEEkvNZ7oYYLX/K1x8GxlpriAiYxTIi63y/oZiFRq9Tr1YqAC58dakEDXOAB90lLVe09WAXOhTLQUuk/m6Xg1GL9EfAWInm38GJC9G4wAe9m/dIAuwCOVg7L6c+ygRafQGq8waz9KSAjhk4BkWMzxOwbDg2xwZD2yasTYwxgTZZotILma6HpIWfVf5UTJiMZfRdAa83Ogep2+pgxtg9EVaH9lwMNkALG4kWIMu5gr26hRqscphxzVFPw977KgdfZZoCM9jtkvdvoAB0HT5hSTAiwSsmnZKaD5cQ+NIxsnJyaGAeTd2DOo3ODAr3RgJnstX01nQ6ojayyghA6jmMddMMYllPPkaqGmPlwVAsPPpjtzn/bjPfyn1ve6FeprH84A9/AM+w7i/XuszbHrNv3/rtXz681jPm5cT9o5fd3vvtPd+/5XrP9d4Pz3m7xLdMj98r4axv+/CcGuqiRc8ZGDZxHOcqq4kZ2HrD83iSMXZSJypEfcddAw+3pfyjby+HWvvtnIFzTBxjoqtOvjsDnTkSc4PaDPMADGi9hkAYZWy9OkR2rwFcjE+dDKQnV4bYDZh200Doum8GeVXSjGOs60s/lQ6ZsrC8L4FdopIT0E7p4YBOl5sYYzyM13AlbWCzwN6BTw/H+drQrGOMFzzPjsdjZ0ZSAGDfdvRtw7ZvEr6m05cRmOeUQ+7Yesfr44VMqdZxzGAH4m2D9Y4vP/+M1y9f8MtffsHnL1/weHlB79sKgBZjF9y7qTIS07qJ8uTW3CormuULJBliQz+LfapVm7V6P9rBShyIinqBf43OanWYq3Lq+u9qVDHFDm694/HyijHHEjetcSttMZgtBsNxXEyx4/lkABcMkmcERgx0p7Bxsf/qCai5p6BG94RUiVU1eFAjg+rAxDFwtbPn2FFsvxrQkGJPW0+nyIoZVlouENsThk53fvGBcN//+j7ofDXDApc/WofaPvkPbMh/wuvHpuofvi4beUX9Bmg+B2IeLJc83xDHG+bxhjjfEOc7W8nPp8CdBJJdblMAWaZYLTfAKCad2jknzJOHuRv3hJSgzZjVLYDEFdCa9IkK9wEEjgLlaC3PvYAAyDdq0tRykJkAN4JwwaApR1C0f3dYA8bWEM+OfD6Rc7B8bDb0YWJmFGtDjv6NpL2GvoAh4RPT+d/NKxFk1y3fHuHKkPAQuIdA/P9cX/bxaL3+/dtZrYDZIpYfWhn/ZY/WOZ7rnuqmvj2SK3nH77gY1Ay8+MAFFIbYCRR25nh41hmea50gjU1l0lZV0CIL2o0TF+yIZwpaYDqRyxdRiWcWMFKuPYClv5HlI4VcfjGbCljIy/esKTGBiDHLblXdgspCZ6hEMXF1Z9eIatFmJNzZAAaumbqWwjeD/I0DoD3gYLlRMWfuACRuPy5wisnWuM2Rnls+W9ZcaKxSE84gXNIcqGSdwawDoI5k+a1wwDYBckaplWyaHDdIapMl/Ci/4lpf0BoF6D9ZssTNZsLDF7mIPjQWmzQETn/w+TLXfaPWdSoxLxapIQVSCYoI8DmyGljwcy6A0N1U+RxIIzBdTLwZp9Yymz1MxBW3FOPJyy/i2FJUnQG4QYBcGgBppOlZEhBzMTQ+ZRO0RtWwy0DAeFnwxXLSuCNWzGVrM6xapLV1uBfqL7m+r95TTKZIIMXKzmJ9ae/M0rOSk8N4D8hehk5sL8PaFwae963Zsv+m4LdKrjGU/KqgOUw+JM8dV5WE1b5Jdv+MTJZ1Iy5gxBQhZqicVuu/blFrnXu8CYzlXqmRK+OzmLcJdaQn+cGrFPMO7pj8gbrHcgRR3y0brmcuzTwYbj4yUPaVvr6tOS593MhBBp10uryxsUoTaYYC/WClgvNMihBwrzO8hOkLg3AAYZPx6yTpBtp74wzOi8oSY6TGRT5wLSntCTeXnIIhp7qS21i2lz5eW1qM1FeGpBiTCRWA5fTaD1PPdPfZcgUJ5dviQzVF/ZuBCWpAjFv7yA5LXeue+vozvf4wMFYCuRlzMaPqVVRG93LA1ZJT7ZMjrtrWEihdDgaoiRQSSo7k0mgJld0oQF6L3i4nBDKUAmHiB4dhZbkvN/UC6e6O6/3VcB2wdS5yIgW8rYcxPbvDkkf6TOAMfv55kP318ET0ydKDSHjvgDf4Ji0EM3Rj16Zc6FQFVKIdVy250iEmhNfc0Das3/sMdklRtjJaqKueKVNTN8/DMn2dH0jIwKKMjDa2kb8HT0DU3Mfe4U4Dp4ptwAytERjrRR7NxHB20WnGg3hYEyBGQ3qeKhmaH0WZ67srQHMDXCBBBFYW6RxTFHMy08pY1bpdnT+tGG1XV8WnD+qJ6MCYKxOaiwGCcra+eZVJr1XkWix3xlYNpYZn3cf317kfIHk5nD9aoL/zuthInLdF57974QWWaWw+BJv5AfL9cM1vQTbDBx9sbc3vopn7fd1BtG/+bh8GSU6KkFeKjgZS3Y7GeeLYn+it4Twn5ggc54mhdRAFjN2/G/bdMJaRX5kZCwyxoN6PgSZdigxDd2A0ivEPdWCT0AkBojTuUdDhd3egkwVlrWmVBHCe1EAxOpOtNe7BokA7VFYciucc0RUJeoPNAOzJQ7l3zJywCWr7zBJ2N5XpNV5PMWG6/qMpW9gdrV+6bRgpHRVmkZoHXnYBfbHhsSWacXyOyYPP+o59f+Dl9RP2xwPb44GmjnDHeWDOifOdml2YE90p7E+2Uaeuozn85YHWN/z0yy94fPqMv/zrv+Lx+gmvr5+ZNa8II2vertKGiXMl4Zq7xFS0nKq8My+2XpwTcVKMPuUgeAVbqBAn13rM5YkTdOOcOrwTFCuQrIAxu+2p+t2cE9Ycfd/w6fNnnGNggmfB/vLA/njg8Xioe5QxY6tunW9fv+Lr19/w/v4VY7DTqbvjPAPnccD6Ax1kyDattQwx3qaez9ScpFMbDyXuuhzm7/d9/Xtpga1OTa1f29yL4dlgCwJj52ZPx54KhJLncNz3/goWUXiCkmTr+Llv1j9sB/8UL7v/kaCI/kCcBMPm+68Y73/HeP8V8fwNefwGjDd2nlygvjKtoD3LvJol1GtKL8lsUo/ongFYcybB9k52elfwkaQkgKEdbVk5rDUJZdOEXoGgDWef+H8wORYGbGR7dTTey6cHxvuO9tgw3naMt3eMrx1xnojWgHNiGx1LpL/2N2S+l893jSSBMNpDD1+SCRUPrXPK1shfZYXrWbEY3vUenvHyRXFL1Oay3LcyuFyAesbFFi36it39BlxJs/W7G9Aorg5a62CWw272LdbfAQJiQQEwAGB5uTvatmuECJZPlTNFAjHZNc0011mBpHx0JM8Mm9C83k9KOSHJNRdiDqCKg8phCfmfSR0xE4ixtIfylpC1a4yauog3AKvcjQcg/dcZiPNcz8ZnSJQ4fhrtDppYggLGcmmyfPO6+WTLT2sKrivWLkYXSqD8+oy3hnRqr0UGmwYGwb86gGotXYDS3U8U+GaQD8r0a287IgbOY65xseZYJdDp8FcyuMbk/tv2BCIQI8hqFFvUtE4Z9HIVD5yyrw7Pjjb7AsbGcFbQWNltv69Y3beeTxeuueylEWmGAu6XU6g9Os9E3uO/OlM6QbNIABaIPNf+nVNVMnDFI2UMHCawxhvHISfHn10w9V5LugwQU/Z2NhcocAH9YASzvnvSJxiTlqKJueNNIId8sTLR8tfvpqrA/epSG0h4JKSHjyJaRO0LA4ZRj621rrLYufb/lA0mDm4qxxQIAkOYwW1y3ReAbYxHNm+AUROtWJIR3Kcj+IxWlVEwjqds/Oagj+O25CTmODimjXa0bxvcrhLtde/S7uNevRJm5R84qoxXe3kBMJznaw+CDV6so2vMxvO4tjRu8ZY72chW++3m06kxgHmHOUFestf69X6tj0otskoEFckiY7DpTCQeD4f3DX3jmfk8T4TYl906zPqVpMyJwGRnzOVrObB1zGPgCGCOg42+jE3qnk9prikxgNCW6jygYl7nl4tZ6nHJJbDR00m7JfkAcyO4mEH9TwbRa7sWE7AqvIYSq73vK2aGfLgm3CUiMIbKYRcYKjBW5bSmUtAq107UWXE9w5/t9ceBMQAfy7IqUMbCDQr9nfOis7ObVaz6ZGpMLDN3O0p0RaPyz6WvxckgUFWR98UwWf5OXgv425cpUEhAgswy5uC9hJDLvDt/OtRcgXPpPHiWQOh9s/O/mimIQBk0YGTiHBALysEMBkXtZBmRYyJsKCNVzDDthwAiWGu/Djwhx9MuyrCZqQMnx0pANcLV0cYo4ge/HQpC8hJ0gKVFu0T3ts4Dwb1jJFbrVzrHjq0bzpgIJM4SA3WavruzusAHc7RI9CRy3UyGdNKYVcvviFvZgFdNM52YfeuI2rgjYDZXMJqNbZNDxodZUo5Vlas21UQz9iBDbei5SuTfI4gBRo2J1bKDLrl+V4HdiuSWD25y8i+Apg4fyDmq/bMCnbyyyzWT2lnryw1gMFpf+oMlvwLyGyC1wLE7cn8HzNav8sM16n1cvx8NGQ+l+qBuRUHBd6yO3wHF1odrHFOluzcALy0xg9nviCAAFBO9SYRegVUkA8miN3N88gryr9Ff9qwcl7InE+oyOwaO0/F0CoV2J4v1eCb6xvc0lG3iz6yAICBWlsp8W9PzOODJUoc6fpUlFRmUVVRWjjYXk9d6EKuLbdQD0QxtAs2Z4VwCvDPUlEK2MukQrHkojSe7nKtKHRQArScBRCG3GPCclBjqjv7Y4W3D/ukz9v2BT5+/kPW0X6LZ53hwvlSumGMsZ40sqR1oG5km24P075dXbC8PPPYXPPoDXaV5cF82F3Le59B1Zy7bYc0xva/9yHJzzgODTpadzNIYO4eqmOjA0Tnk+ildra11bL1j2zZ0lQ8u8F6MZK8SKVygWmX0ZpLVaq2hbRser6+w88Tb+YS3hr331Y23yohCwvmHulGO80REoKur4947aji8UTT7PE/4+zvCGuYMnM8nDAQzm6vBghxmazedowrWrl29HGsy3/yyaWYCKisG4ueLIdbqz2QSw5NJGQ9yjVDOquxTlRmV7SvLclkF2RQN6AIf7zbtD7z+97DM/pnr/+i9LPmS1tI8YPMEznf+jDfYfIfFE5YnKqAzB0Y5reUVycm6dEkqhqh9WxoqMiJ1DqEE2VUKATLGos5Dq+ywobpYlbNay8JTZTxeW0oZcPlKUYBlMVKRGLIj1oDcGzx35hC2Bts65jkQ+zvynNhaADNVAk+7VUCZW7EKQs9PaQUyRQzofq0PBbQlzr90lqp8UtqtGWTQBBKeRi3YOry0RMjXU93ASqIpIBlkmIdYYV6NS3pb58s8h+btDiaC4ENpMFpSfDo4H77smjxRBagzJsuwXL6zGUK6PHMMsgTsAvsixcBVcqz5LdC8BYCLIRPLg6FovzWxSeU3LM+crJ6inC1vxhrZVlkMKoKw1RmtEo3MXXOcK/dbNqe2ZiRUJVJBdi4jWuWjzZUoXnEAg3hKhcgPiMSHKty1R8X0TjarQQFfZb8FpFQ5YAGQXJsJswJvBlIMEjaqaqg2XmWzikVrra/v5mdr7APed8Cp81knLsva9RlLTIEraJ0anLvr9HvndRQmhV0sQ6h0q8BVi9AegUAkwbFiACNjJX8KIgnddBQRggHWNY8An8/IHM5QfAEDgdjLF6JSwbzOD3M024BwlERF5MUYKztvaPAG9E0sLBia98VUBgxTMhYEjyohWs/PRTXFAqsBKt0w+jpkXq6YqGLBOZAIqroaFpPbrAl0kNMG7SlAVTKgz2em8E7AZXPYYkBeY8hkkeHMhMWETb/YliECShaTxJc/m4gFlMdMAlgAoMS/NVYLuG/8nW8of5LdulXamkw4k2XHDcllQaZUcyYBRw7AxagDgUhTxQOSLHzXWjAzRAaF/5N7wa2h2waEYc6BKb3bkIzF5SvROIzkqDLXE4APVNflvO1lxn7l85edvcKiao7l8j6QXUxnR7OG7v2yP3HpRqLmuPZW0ocKKEmvG+5i7XJckskviKQT5UtxDdWcD3Vx7Uo09rYhOpDhaH2De2dMEUCetzMEDlfZ/NLQA67YS4zfkA87xwlrxvNlsaplZzTOtGuyIeVnyKYW4OAq7yygpcrizSBCi2w+sJiABiPQqziYmszlVHSWYMeF//zZXn9cY0yTeoFZctCud6y/zUknL2GrdBIJBfSkY5NGKAenBsfWl6GEYfnSoJZxyw9fd3Oov39RJ0IBaD2BiR6KdX7IINKoel7PJt8KCYJjFhXU6l9TbDnYYieZDvQZ1Leg1hiQ6Qq+5EJlrtKI1OFbdvD6MdXlX4wkBhQSy5cRQxYdn5uyOi6ZBUssALLH7gubu4iBWMS6Xj3HJu0ha41jYgAEI5g1zCRKPTNgt6yQqo2gt3PewfApPJHJ7koOipVOg5CBcsJuq0qROuOnhse+y+hSGJIaCw54YGvU86k2ywWUmjZ3U1DpCxjjV3Wh8jMCMDJwKutpoc5ZeV2L1wZwY6blbf0uB+XmbN+fq5bw/TkLdOa6uwd99blyFq6g5UevVY4ClaTWGH7zng+vO+B1A8Y+vP8Hv+cT1EPrln4Aiq1r/4PgdNHcFQiaXQK2E1QEmMA6AJGJrQcPFxRol6g25vXNZaRVdbzWhOuRChwrdz8FYpxz4jgHNbtgOAcBqHFSG2+Ww6O5ZOUHn4AOvpxO88VYyEwKGhvoSNv17BVsAZCDKeff6nyS9WrKvnhpmwvWKm9B4Ngcc425g+wdGoSb46/jtv6sRAPNCTN6S/w7ByzVtc0N/UF9rE8/fcHj8UJgbOvoW1vPVE59VpnDuLR2tn3D/nigbQ9qTrQNqU6jbduxbw9sfWe50AdgTPedUEYr2PWSfjsiaGPKac+UM980VwLGVjnlOcigu63x0hwrinpvjT+9o3f+ucoIxd4VFrHW7yprKnubQTvaO7bHA+mO98lkSG9qTuAqVtGZMKX3cQ6yISPIMNy2jeWYMXnGyGkf5wn3g51WIzGOg8HuJvH8zudg5z//3g4AiyXhKrnz7/Y7UA+c6+guWOzOGVOQu5IciQI0q5ShwIqKYk3/V0kwYsNlLGv+vgfF/hHo9Z9ddvl74Nli1IdKIeMkG2w8gfFkp8k4YHnAcoCHDv0edqTkmtaKvFwhK4t72fmyDinn4WK5yGoUeDsTSEdMh6UYEOVPKLBVOH2BpollL+osZpMcsQjKJ/OyW5BjDWa3YYBRdwV7JwPjnJitIc/AZkmNrzGQYwDHU7IRReHJ1S0WYsBY6IxvZbWBmOfStgFkIw10RLzRBicWq4FsgmJuXGdbGjB1mAXEdrDr/J8jPpS+s4EJgf7Lh9F5VsCYXec+/ZjaOGIexTWPXNu2fLQQjbLfygAriJ8TiwnLM4hn0oyJ1rvkqTh3CygsuXVbJ4zie5a6w4xB9fJQbK1BpEq6agVK44ugybzWpewHKz3Kb1SZWYETNXG4b3Et+HWOpTCBi6lYurmL1WESb0cuwOJ+lt5fi6EDsS+0Tg1YQAuXuBIkhpV0A0IgIxlUBFcGWFre1mfWawGyApsStHN5AZMu4Kw5CBKV36a5IkAzMVNNdVonewMBex5YTCesjyok0T0uxl8sGxrpqGZHV1Ld1+Jc/kCq1DEvTeOrdhoLaDJJnSSSMhACkGskMgrkFYPIIFvSQHqmPI0POq30udwamoPsMg6qgJe+9lSsfXLB2UAu15y2IdYe5y8rWX3FgqY9V53sY+kV51rPJsY4BMxWcmDFivq/9Fb/utYkK3lCSbdrD1Q6KKG9PCUrExx3CPjJBLLZKmVOkHSxACEU41KpKSepAa2LatY1GioLLFCs8ERcPkyVphfo6UZwJVWSlSqpdO/o3pEqA2TzngbqeCWO8VR8yntpviHOwDhORDMxjbnHq7qz1l3d08yQDM81fwUTXWWB1/x+mIvM+7sVV8nOJvd5s5sfZLjNqS1gvs747s4enVlxM1n6Zobh1MwcQWBsmqqTcFU8pfbTOYeSjhvMKGfRg8/ujbIhLBALtV6+afVVzlzbkdHh9b+KfAiYDiCNlWVoZfT0qLZsLX0wXrDAsYshaqoYuCXyFWfNW0KrJKtSH6tEsVcpmoJtM2rG5fJefuw//Z/9+sPAWAaR/WooegXS9Ud+Y3wMFSxnshU3nW6BCkI9GYRZMW+1wUm27GZkFQE8KMoY4rY49HUOfCjtqpcLuKKpNdy3WGWhTMEs26zSMUyTw1CHugx6a52bsb5AqDKdm0DgBMDDuujeMxtmOuY0zKAoYlsJjmCXqlMdVxQszCnBySHwB2VgnE6oASMngbqLcHR7cA1IbyjpEQTLoyKCzqjxmYudPxXEue4fle0XA851SKqXCC70rhzCXM40ymAnYBlYR5sZznnAMrG7IR1sFR0S2geN08XuWfAWLImCh9oJx6RF7e5o24atteVQQmBHHXyladSkf1Q029aohdRbw4iJfg6ck+3MzwmMCcSRyxEAbk4UHPdXOXdZlibXb2/BYf3qjpaXV7MWnAzpR5Hl+58/etUd3femjoFro3z3mdstffNn4uPH3C4O2x3kqoOD3/19FuB+jR+ZwVw/chp1qFXnLKwrXk5ElbxUmXQ9uDdno4s6KM0W7fdaSWWXVJI7yFNujiWgPBE4Y+DtGTiHkaY8gUc/YZvj5WjoEtBVCIXKREYMtRUnq2flTw0ER7wtcLOC/IiUpjZ1HCekL4QK5KAgG2h9AzDVbfDSnvGb4z7GgUTDvj301OUp5mU8UVu3guwKN5SNnAeO48D72xPv7wfOcyCyw7yz7G9n+d+2sc18xMA455pl86427NRQicarWyb6zlLEvpPOziwSdRKaMozuHXvfpcVVwvuO0hprk+WC7MXBYKpYIGTHFGAIlZMDY544x4HzYEnuHAOZSmjoPa4Av7uje8PeNuxtw6Nv6G3D1ti0oEo0VpCGcnjlrCubRqezQDQK8FtLoHf4tuHlsWPrBBRjDq7tSV2pG71ah2VjqTwA6zv6S/lpjudxImHYtPY3B7be8fJ4oHeWP+ylY7bm6GKILUBMZTXlKFdmfAEC5cVWpF9vNIMtSQRlpHErVfVGgf4bUMzPCny4AQjXLr3ZiRso9kcAL8N//J7/jNcqk4tEjgOIE/H8DTGeyOdvwPEOn0+0IFNs1hmIxlK0VZbFcY/K4KTs/z2QTdnkqc9844LpQ4AZPNiMI0Cx3BWMmKlbtkA1BUTsStwBYwt4rg+2nqdDzZKZTY0tzjgRCLI/6ru7EaTuDS2A9viMnEB7DsRM2PtkueZ5AOeJfHtDjBN5nvDJhNv59oYYAtCSzkzCEA2L+b/Oo1o70mwtpiissewsEpiVrOWec6tkhcrXVJ7KX8qHCTGCVkJNQLCzEYWbs5SpQpPb0d60v1CAdHMCe6kzCMVWAROMEQrmK9AjkNCawU1aNqGgdkoLBioRMyacuwIask5iMe9r7Vgzge9xVSmoCuFUqdLrvulZpNtU2xy1t0QhAoBe5esELtw38d9i+Q1VcrjgU7G6l4A+6jwiAEFJFdoqlx/njaxrZHkFgTDGJhSfzyU78v2+1DkBngduAnT0bNCe5UD5CujmyTI9m+MCNmMQ0M6OyKZA0D/sv6z1oT2GyfXkinEocp1avtz3PEfPtd8xJju9xoHwCX80WKrD3wyVQQLefW2DwNB9EEjsLp8sAvAAeoEYHb53RJq0ORv66wu1Bz0R0zBPlo46kgF2y5X4jznEtOZ4T+m7ltC5aY+5s8EBGwEoPWlFQa25rLEqcKDB7YHExJhvazxWMnABmV3ggkgNVmBnyoeZjGtuJTfVobLO8NKzykhYN0RLzNwZt7adZZRt+3BW0U6UHlkBt9oZzQlmVXKyFkXUGcr4Bu6IbUP5DhGSRlA8tblfes1ycsuXS9B+B1xSGZ2/t+IWcX9YTjIFZbvdHc12EkZmR3oAanTXmnGNzHkBwhFsZmEdzWjPC3ZFSCZppggQ1A9LESG6cgXmGxzcGzMZWzGzq8SG1Zwb0Lti/RTQNNHACp7LR9l5z9oioURilNQQcrknKBBatmLOYn0Co0D65BPNwQSMVen4lOZfBLwDvRu2tsGyweG0vcegPIEZprHiJOfEOal9SHBsB7wxJgATGmnA0DpoMMWl/fKlMuEBzLOOlJQ1DZ4znssKwxNwNmsiGMvF5hlA+gX6FhkGjOXQGpphzScbTgVaJ3tw641gnZY9JbJ8MesYY/MfbRlY03K/kGmRitdcw9qK2+xuMP9Erz8MjEFBepXZxJUuBsAHjkK2IRsk5o5IQ6jU0DqEUGN5MWEMdCSoUyWHWt+5UNf6TvACF5Pme0fYs+QQBbGYyjf01ro3gy2NMoMtUIz3mOv9ZBEIBFwHbYqamKTBrutfZVaRBMTmhILgctLYzSFOUkWt8elmYtV1ZwVdRnZCtWomQBjwW2/2rGcsPqkmjNoJYFnVMmTG8z81xoUeWzkdsiDr79XZQw5Ioel3Y5S5wsNrguWIWtFAGdC72DgwYJpLZFPoP4WXOEOiEDMgFttjMjtsUIYDDKo/AmN0qFxgRGtdpZQ1JymHkmu5TQUZjjIVABKnixJs9vHnW2Csxu+WZVj++lqaH4OXNbf6s973I3vxj0Gx2g/3667L/sMgsb7q0lzAN3cFBQJXqGq3Q+V+Ebv9/7dfeb/Wh8/qvRV4Vxx4B9pZ7natTwbS+lNrqMq/6AToO4yUcDf/BkzneqK/eGUGIQc8oZLKmcgwnAY0Cxxn4HHO1UK8ynys9koSVKpafpQQ77JhEiotZnLNjIJhfg50mCXemTJ8tdXcqL1hyv4XMFZMnJRTaKFDzUz2ujL8gR8updviKxHVOQbG+plIgXqtN2wbSwxXc4so6rucfapagd14iq8nFkUxrUTzRuO8VecbcpecJYDe0VRSaSa2pyemN7jLQTUG6jcu77UfOEh0Gm72I8Q447hVMJyyl1dJeBNA1o2sruYltu83BwxrDdacLPst21cAFFZG1tU9qEtTA3Q2S1cir86QCwjR9WcmHdHW1SlZ4Mac6FPOWmvYesPetwX4tr6p/KHO8wsQuzLE37AfSrvEyuYLiF3BjdhjdoHiBXBXo4AaWsubzVz7u0pl7vvz/hd8uO4fAcf+s5hi91Lzf/g+sVaorTcQ42Sns/EE5gHLEw6tWwPSdWZXyYN9Yx/LKPLLNdbXuC7b/cGm6ly2DwOJklMAxrrWrC5kBfIAkhyY8hFwOWEqGSI1fS5WwTQm90KbLpVxrtIeAwEyhMM2AhlzHwQyxok8DkRvsOOJPA/YcTIzdTyBYJqAcXSxbuQ7VkBqOhTk91Sp7kqE1SMklEykn7HsMDegxg4fzrTqlLkM+fUv6/tvh+9arwaIMWAXQ0f3FprX0uEyBS8ruVaHnRWYoP9UmAdVQSxJgMilJ3mxtiAfWbbJyuayMyX9a2P1hvzzoQAzc7vWocqJHNe5VT+194shfZUk1gAWe3cCley5FhRWMhXV9krXE5AodFC2ExeDOi8/jc9pF2vvRw7UGtPbHOnZVhFr1JotdonO12DgSWaE9HNu8U/Nay2fkmfQjWtN+mXTwYVYVRhYZzJthpVzE8FSsTFoKxr9jZg3wWsv1pfKooJjYlrrFOwu/zTI7usN3gGLhgbHVMlc2znnUcwZv5VS1gW11COpU2wat5QdIkDBdeeL8VAxSq2bpk1YLPCK4xzNCxjbVtzE9W5rDyxGPrS25YOYFYCbYqcJHELN9+UnVpL8Mqu0v56J8Mb1JBb7xf6vDGyto6tRW52FhsaKHWX6ZSV4poptxoQay2iXDZe/UMzCbuUb3k9jea95YwOD93fVPdgygzXnLGVtmoob+zdDqIXAYaM0DuUciqmQ6nAuHzwD1SCmYq3ymahzJ9DSWTFVGrFsPin2vGzw8rmtySfsup95xaRlH01+obs08cpfxc2e3GsgLjtRDazIRDa5V7dy1AwmSYN+NcAqrgIHiWWYGP4C8oPVcZ7JSg7NTiR18mppZxNTqjT1dHdXlQyXl4tRCcSKd6q53SrBrk+YOFeGNX9ZJ6/RLiLzisfvMUhmrUYRcTSnKsNvkM0QNgBJGqy9rPdH3tm75SNYudDX/a05trXPlu7nD8z0n+H1TwBjWINTdb3lbBRQEPPmtBgz7gTAZMSczC1SbelEL61GUyAihLJDFMB7MIBCXOfNUNLAtGYfRJfrZQG0NGzG1shTcxE6GC+aMAC1wq0uhzMSxX9Y+VtZZi9KYXAUWgKrU5F1NGPQYu4MrjPwt9/esR8HzvGObXc8Hg2tG7MgyWxJ214Ac4RYASzvq2xZQ9+cmkJWdPGsffLdK9btfnRmM4sVRwZDoex+m0+eycpOqoxnRCxHK0aQTZXSaKp5VIBXukg1xmlYG67pxvatLWN3joHnQeAhxsAItgy305eT5O6I2Vbtvju1eVY3N4EQ53kg5cS15ti3zrvIKwBcmnGNmZrWGrtn9hPP05VY5dqIR0OPa53XNdgevBwYOlkzJJKsgPic5zr4Pmwm5HKdtFKBD//NFb/+9cPh+M0rr7/wyqWBd135u1v4B6876FVBrd1+X+OQAiY/MEX/0XX/o3tQfeO37/nw5OX4l9Os9da09/vW4REU1V2frtJlXJsfyuRXNkXP4BKlZ4fZxHGemDD03IFwvPSBxwswjsTcGjI6kGq0nUNOg0tbY8AmO7ilG1bq5RbkoEADnSEt784ilJVNZE7M50EQT3pn1Rp8nANmLMnb1OmQpXOGz59fMdHw9cBaYnSM8vrFOsEFFKuE7/l8x/M48f4cOM6JcyS2l46t73h9/Yz98YLHy6vWipw6JHpjSWCMKQYMGATkVS6GpCZQjgMTic07mjv2l0+APxAjMFuJ4kLnD4Mud87hphLvkCM/54C1TsdlBcsA6szIZIOGc1LnaJZ1Z9Y0YyoQ4UJr1tCS66TB0GHY4Oi4tDdQjJQFTlbTlIEItj8vh6o0XGaofNfZpfPz6wte9o3SPklBZXYkzA96ZgBwnBPHOYG357pmzMsh7O74/PKCvnXs+46+7dgfjyXKbd7phGozlC37UF5bS6N2kF+2ySKu4K6i5AVCl498C0wVhCSMZTEfvq/s6Xrret2BHrsBbv/ZpZH/vV5TGnE43pHzifn8ihxP5PkmFhlLKN0S0w0ItaQ3w2PfgCBAkZEYswJOTcwa3sQpOYFZzPWynkUjv71amzB3zCCDyEcl8QwZBO62vrHc0ROWreIi6gO2TidfzL9VyzGoo9ZAJiRLewFznv6R1DMz62j54HWn9kI1FomJfJ6Yb18Rb2+Yb2+Yv/2GeD5hBsznE1MJts1Y0vImp9Sk85XZVtfFVV1QY+VXyNTy1hkdyf1gUKCotScpCi+GmMZ+3x5IJM5xIpE4zsm9pYqKzKQ+UcTqqLapocalnVr4SSUgil1TflzZC0N3jTfY5SynsYO2miAxwN/oEzp9XHhSi8maPuuLtTUnGSQYQ3cA+ZeyaYA0o6jjavK6rdirdYjKMNdZXQlZuFH7JyDWdAVUOvPSkPkU6NQWewfuiBATJgy+sdNuDoJJmUMmvXx/SixE8pwBDC/2KvBBP9+uf1T35Vggn6/AOyVBEPBGf7NpvUz9u6vyZG9kv27tgekdUSxi96VBN2MCM2FqrrUWo5IYLE/j2k2xYxJcN+c7u46aGSx53jyPExEnjkOd251nTdN+ZJfHgciJ8zyROdGVfXOhiZGJESeO8QZrn9CQBMesw/sGeEd/kCU45iALbI3eRV5oqoI8B8u9x4nFbLokYOgL7NsL71eWiXSH2meORF+Bd0kUdP8EQwNmlf+15WeXPbGUAL1uysR6oqA//ZjWHNvjgWOebEihM6x3dVluZUtTjPPr2EJrKHZ22o2pbqwPCBNrLfV3KF4wR28P+f8ii8RkcrY2XCXKzOC9Mx7LABeETuaS2DErcpBsdUoPTkkuJ7t+PgfLGYWImYCXGafAxYbeDNkdrbG0PaeBXYypC+uW1GjGZMXSSSDYzfF49aUzFcFqisyq2GnY9p1V7yOphwoge19+b8zEOQZ9wAaUhpFLMw5dHbofO2NbTPg4aQNbonlKA9Ew8UCiK4bVdYo5bSJQabWk/M8qE8d2jbcrpiqdtRh8ptbEBlb3T7gjc+D9/YnuD7S2Y5wsHx3jK9wNr58IKO+t44yhRBM7qpq9SquTPtDLK58RMdhQ7DxJ+IjAlE7m9vKgP0ankNIowa6yS+5LiafMoco0AW5mAAiwWnc182i0zWPcwOuUjeP6upeUMuRmcmCOiTAsEf7WXP70ufzSUWw7u+LDCrkiEyNjyTulMwEyZ2L8wdjxf/TrjwNjuILaBSTpz3sGpCi0MmdXSeK6gq3PVAbgFpqhCUARl2gF0yt41OonuHN9ztdFf/Qi2BZWzJPryrejHrb+m/9GRpZuPlmnfJX4XeOx/pSRXRkE/f8I6ZedgZEG2MQ2HXM6ts0JjoHU7o5BZ6bbpc2gRVrCrQywE+rZucbG684qOCGPVeO9oD0ZXwWOEChZtHK7QMrSVoggQyGqpCsrvr0+D6/SAv2uHNJvWECANNBuP8ANIso6O3IdEMUQyEzcW8zzdnkgt9I6SKBaRLvAq33rFG/P7zdthwT7dZCPKEYIHcVsLAbydQZXpkl/piHFbstIeExEOCZo4GgMPoI9WYvl2hH37aTfF+DoCxRbgBWuwPHDZ2qp2m1V1p65ff761ysTYzqsORd53diHTY81dteuud2H9uW1j+73aPgwyd8887Wnri8tptUCxuzD1T7sxVqHFXgXobW0266BUcaON3y/Hdjtf1kxnzJ85wg0YwdVdsJ0CT4ru14Mw1tmp9YsBS7ryg58mIc1sIBKBBYoW4B4Uq9lBW23VaLU1wq4uJeByh4zeJV2R11TYESxg0p/0ep+cWXSZiQDHTjMkzpb24atdwrBOz8/BZjkWjtGbTGUjU+kxTo7an0ELuo6kCWHdHWHLSNf7XOXeAgDwdXx5l46c18UqNxY2ZMyTB9fS8MoUioduWjurjW9Lq/bKEZ0BcTIlMBxApPdUueYGBrHyi3PGJg50Ztj79RN7CpvXEyrvOy13dZ1tZOPCLRtR+ttrXGDAvF9R+8d274tUI1SRdcaurbxfZfWvvi46T+MVn1QxrsyvvX2Gqfa4ZezVe+/2367bYXbXcgUlW36Hiq/bNnvAWWprKhm54fv+b1r/vh1v4bhh5fM23cpIEo5vzlOAmKToBiziCyXNuQakzQ65GYdaRPhDOAp9h5a/1ZGnmsh+e+Xrb6v8fu6FfvDBzKLra1zs/ZvXmsZqcBDfy/RX84r7ZQntF4NUKc4VfXorBaYbTsDcDxYnqlAwaRJaBnIx4m2PRDbC2J/xWgb5vs75nOy1GZMdtEitQeWA8VOIrND5YXItSaXl1MJLNS5cpXxXUmC+oR8Ju2NKzWExaajEH2KqXpjAMS12srmr/Oy7PGal29O/TKOOvc5PY7r7JDfts6BxNpjsvtZt18lk7dxAFIAftmWYle3az9Cye+ym1yU1/fqffoL/Z9a+3kBfBznes6bTyzb4eWD64zLYgOlri1ZAFPCExFa9vnRR8yLnfXhLP3RXl72qsJmrHM+v9lTubT69JlVR2prbtwIkKVXN9eryqDWzqooMV/l/mGJTEOqk7o7KIAucC4GxbmLlexGFhOlwia1njasfb5ANFQKUJLjH/xBA9si0nlPC2Q1+bkQGyALeFyjojVQqy1lMwQMxeXphWxELBa9xssbTGXLS3ig5rn2GxIUjpd4fF5MqlUyVPYIce3f+/mVawo13U6mdDbqWH3jcRaz6tp117oi8+lmU9e5XL9aTuPaN2t9NDJovTfiE6hmGFb42u1MMhT7x1UqXHFYNfaRO7X8KqTskLObrVtD3G0fOEQXwxsL+I1JmwkN4/qEZbmSSuqmGhbmSirkmitQdqg+gBugp/1YapWs8pEuY1AewktDyUzlxMZu2Q41y6VdIbPVcdcWpPvx8exP2SLqe4dcxPxurgy3pRbaP9es4+q2fJORQJIZFpOPaopxnXthdR5NnnTVtGD5EvLX18ozNf6zssIcJ5JqJkqOhTeZZX6Xy1G2zpcfJptY5wu0biIXaxC4/K24r/Fro8hHDGmof7gcavYV3GF98QcfsJLe9/vSPGh8K4ZB0C+obf1nfP1hYOzEZQDMkgFJ2TUFVp4UDtxBYOHh9GPeJ1s4Z/BQYnnbPahlBq9s9FqvtXjl+O/OOu8ARfmec6pEzlet7LevowOtG4QZY3HKavYBzBJxj6rR7cwQqTuIYdKpNL8F3hR6f5phpuGMQFhiYGKfjhbkX0UAf8Ng3s0Cuxm+vDc8zPDqjsfrzm5uW8J74hUTvQMvGzVh+sZznOQALsxw6X74C4DE9AMNht2cHRUHSzdynGoRTD2OSGr5xTQxXZQ184ZNIoL34CCChxyBPShzBiAN3eno5kYmoClLvCj3yjhh0hhXoJ2ZeAed+eM8kJrLORLHAGY6YA/eQGIdTibH4GvkchbQeMzGyQ29NWY+H/sLN/sNwJqhjGuQtt4652czHQDyEc5kA40NQN9ekJtjOwZmBBwTbonHRvbavm3rgB/JtX5OBsLHeWBMQ0y2vz1jXO6onJhQR56i4LYlWEgDOFNzr/UGkFYuW/3hZWVmk/uSMbuCrirl8I9zO+tgzJtTXDoXEmxNVIBZxvyiAK991OW2R8NiBn3YZ9fevPa8LWNtQrmLljtwO1yzDIIthpelWKCJVYTfQepvezwQYluMMXGOSy+hSlmqDUfK+WwJ+GRgwXJjJiunYQkczznxPA0ZT3jb8JcvDbMnsPPfXVntmYnWNpjrOSKRZ+DFNjz6Q+2vHSOY2ZwajVVeueU1d6X/l3SqDwlZrgMUJ8wHeqtDKRQg6tCOwK+//TekOU50dN+xtQe2/YF9fwjsTcTxhhGBJur/BDDHxHk2nBE4zLF9fuCldfz05Wfsjwd++vICbx0Osjvn+byOQGtIOOZ4orrXLKZla2h9J0t2A2DSRphviDyAnrA28bL/K3oY8AQyG9J2pFHfyMSY9Y3OdBsUQc4JWDM2y9Acd4cy7E1C8OX8CIhCQ8TEeY61Pr/Yhs0aPntDh2MLdqo982RJ2A7YBrSe1ICZCag0cz6lFRmG4zjx6/PA04ADwG8AvjbDv/32d1gG/h//+hf89ZfP+J9/+QXeG3IemI1QybCJiYljHpg58en1BRkT//58I6NvBLafHPl4oM1Ai4kdhofv+PKX/xnWgQNvzNbNJyw6PDfkODBsiq0LtginZ4xq102x1baqX1Y5qJzNqTOwNzlGWERO2qlM6omtINLXuX8/d1EllPKnqkRzAez2wVp8d7pfQf/dhbveFXU93DzEf+J1fefNsb6/8uO1GcgFEuxYl3NiPp/I8yvw/u/AeAOe/wabA3k+GVTkRLdAa2Jsu2HDiwIOCTirvCbnZHZvGh37BGKUb6VO4MbymAiyWMu/MoPKaVTe4wFsBrdUMNaRxpQk7Y0iMdmVu3YP51q+EBzTJwaA0tBrnZ1m+WcHfIfZJrCPXdIgYK5r/KyqCzKRB7P387dfEc937P/Tf8H8+hVf/1//b4yvX/H1v/4bHCde8VwyCuz2syEmRclt6fMwSIgzCFqPxGxPhB3o7YX35DyFc5JdZbYxeLMAdYSC1DEAyB2Z6izmhn3f0TbHtjc8n284j/cFGhYV8jif9EM2lq1wCpoCks7MvAB/zleggDdkgaEufSXDeV5MCDMNJwywjtYdvVPUhT45/eomHS6LEyFGsBn1ItsGdbbld72+0v9qMNnGiRF85v2xYd8eQHSeyAIpzyebIbmRlYptg5kEcuKkm6AmIN5e6aA0lqmVZmIocmUlvfZxL+CULEoMOWuKKSyBTYy0IQF76wnr34c22RpMmpshfyyco56xAS3RPDDmieM8KRPQHO1F59kMhDk1jqyi+AnLiefzDXMe6AKyNwnBxDMBsPSL5bPs8JcWsPfjSlpmoJ0MtMfJQCjc0DeeXS+PjgzgfGeZl/fgEhlkFcHJ5HDfYdYQlng/T0QmDp1/2+sD5if21qXZqXIpBMb5hkzg/e03kPVEzadH2xZYnlBDMafGUv/0wrhJHZ7P4x2RPLd6MZmskkHc51tV9axStERiF/bZYeaYM4EYiOMEMNAwl/xMntTRjN6v8n/DAuMAKB7poBYhkwweKbmaxDgC3ihxxQoBYDqZ3POgX7yNucBIViXYCvYrV8DmOyytI3DFZJ0/aEfbi2McJ44D0sazRXh4vj+RmWiqLtpbg/UNeG30sQ2LqTjPqaR7cNyxAU4NUfrjhv2xAfvEOE7k5FjBbHXLdSMr+BwHpj3h1vDoG8yA9zyQSIxk6fw4yT6bIrG5gWzJpI8fYcDYQBD1iWGGbFMd2AUMIZHjnQ708YQl0AsJcWA+XhB7JzBmCW8nY1s8iadNHqpNnecjEoeIGeFPwJx2iEsF7hu2x4OsyRiY40DMiVMlvnCja7wp+TMVp2QxMI2sN2NXWMb4BBPHmPBwbKOhtBpftg6D4TynfCx2Qu7e0TdfVRt1JsJM0isT4+0raAmYGGuQX+qpZKujlX+xGbK5mL9AZAHf3PNXKSo10MxZ8TLOxHuaSjQDlk4mXTKGOgWwNWnPbq1hCxJ2cgZyFCmjqnGM3bJhmKiy102sJMZnF9BqiF2HmUgDGAOHBc4MvM4NPRvy046Uztyf7fXHGWN2dz+vTC+ZAFgoZkKBSG1GVBBsKxguX5K/y3U4QL7Y+hMFxFzfVW8rHgBfFzvj21d9/O7UXtlm/jeTaHJCsrJZAEqPB4WKXomjsOs+uIK5QL2yK0mqZZrhtKAon/NZD92VWyJ9Yibp2j0MrTNjsGdn+U5zXKL7hnt9bnWKsLatTC4fWhoP3lBtV1c2U/Q9twbWnl+B6/q4oPbVPhkmaQFbY1o6QBBF0yT+mbRit4YA9znRiQIUGrP+/UcSHvfxNe27YuTVNe6UY7Qmf4sGzO/ijl4hQgJZGkFg5g6G3ngg7aG5i2B3N5VfIgkaNWOpWHPH1pR5TIdFqhKQ9zb0nU33MIPfc3X8AkxlrT/CzWs/rbV3G43bTK//MAWSiRKqvQZ1ZWdv01Dj8uFXxRK4zZPf17XevxJTt/pdzlI5ULiBZ7m++oqJa04rD369r8CxeyhcQJ/bJfJIfYAqK7aV5Z5KCVlUzvtinFwaale4+4GBlWsIUEyaqTKXkRPeDMc5cJyG8xg4T4rNe0WpaSj2Qa3SrHG5PX+xWSorvAwism5KA5brn3KNVWV9ZAtNlGe71keNJ01aIJuhNa7F6rDYWkOtSCZ9mbWqMWB2h4d631iu3BtZSH3rothzNdzt8u3/NMfXer/WSq7BToSyuQQV5xgwDDQLNGObbU/tHAm6l07HYlVV/H7/Xs37h31S319LmYfQbfdd4+6mUmz93aqcSLaour2l5ojZ2InzeCImEDPxfgyWorrhNHY6rTK2boaXl4eE8bu6ldr6/pqPyihy/ZcdYxkJ/x5kJYVEzFVqy22gYGIEvJhybZBZM1k2kbNykGUPcwFV69x2LDYhEx+XXtLH2b7Wrmkd3DuerWxirdL1vB+ugALjl56X3vNt4ua2oD5MH2/jPqv5Q5v3H7/uJ97Hr1pH0O3Llw6IGCdkYZEVQqu58rUff0rDw7SrjWdrDZeLmpXWrup6MWeoL5o3hndi0YbW9a9xTvBMswABNZf/Y2WzxMFXIsaKxeEEUaxtMAXWVmXhKshw+SreKVjtbddnHoBAmLQOiSrosxczKuULRpvwOQFz+P4CjMTcX3B+fQL7C9pMYDyRhy0/jM88lWSJZU5rHdFOJtCbwDr5DLh14sK1vkJ7p+buYmzG2h8832lXvbnY8tdaNwFjpX9Umiy1kEqmYJ1D9y1RK69oKij/9lpDy4/QvohiKhiwujcHuF9lD7LYuSGwrw48Gn12ztOqzqXzWs8ln1LlmabAi1qYhmJ7lR246/4IpqsH17OX/3P5DreNdfmEt728fF4Dz5Y6v+2jL/WjJPnd8BcQW5JRaLZK6Nk9ft6y9OuW1n1fTk0Fqrd9Xw6Z1vNi2aGOHMVJiqkWy658o5sPHNc3oRjk93Oq3KtMCHC9rrX8KzdYY7ObFBBZpbr1wUUyjUqyyQa4zrYsRhJQpfSuz9czuTvQymdrq/Tueqxa1T88lddUl/9ZukeLtXqbiRXPWPmbc43zVRUi5r/2BE1DAsGKkqg5T/tgok3xYLGshIKp270v37yE+63siGQYYiqmqmmqNV9jDlMC4zaVa2SMgIeY+JkpqYRANYcrn/WD70gBMJjHYsWTad5XApiyPHyeyIk5NU5eN1KJKdm3tczrPKvhv/lV9jESB8qSlk0JVVVgnSkQWOStibgBkj6Ade80SbqBvOxj3QvXfFz+ctZOuduc23oBz+pZ843aH3ebi9va0T51BzxYln73YZWQYeJBMgdrnelPjSPLZFnmzAVGCY+0uNZ4rWfZ2VpD9RCtlazBdWaQLVkxoq8YLZeu7W2vlD2+4SS1L4HrHGGpaq0x4iFmlcD0a2QLJxFLzLS+7+dnnSsGgsgNwHTAzzJd8R3B48/y+sPA2M2N0VRcjlfNX7Pq8sOactLcG9rKHlcwdVuUta2+9TihX2r2bsfK+idTfVsgVbbwg2G+Zbt/XH4h2nMwKEtr2DoN19UAmAaR56ahhFOXi2IEPNwcm23ICRyZLJ8AgbEwwJpjmuFpDLhHTGwz0Z8D+84a6jkH9seGx2NDa46X/UWdjBoFAiOon2HstGjOWnNEAqfaXaA6yHTAyL2ZxxNjBsZkwPtoO2YOHDhk6LEO9jniRok2dmYxgp2he/fO8gXrBOyyyyGLS7Y+dLDMWV0+dF0h/w2+DvqWwPSbk1oHRhnpZmTmjFA5iCupqtJMBGxnwL7vu9gppfej7pqqNcgMrcM6PBoeD8eWwP5i+Pp8Am9veH8emOdQx3dfjKJta+jN8dg2ros09CmdFyRsAkOG0/Ydc4ac1VyacbXoywDd3E/dF1mQfM+CX9c+aHf/CMVMlsPpdESXE6nDgwbz/hm76OE6Y6qkFMA6+N3ZKXABY9pTF5MEKF2lu9FN3B4Vd9/mYqEV0wSAqOO+uvCUTEirs18BT0TgGAMRic8vZIxu+wsShmNO4Jx4xnkF1mZrHRToW89R9OLSypuZaLf1F1PO0QxMJ4vr5evAr79ObL2hueOxq6OlqfOu/pdBBkhR5wMJTIniK6OE1jnuScbqLDFQ6fllbQLNB8v0LkeRGjMN9DA0dkknyHRIN2t4eXlB7zu2/YG+bQTgRQ9ftjWxwPPSsNn3jt437Nsret/w8voQI+4CtarrcJWwmjHD1MRCKB2CNceZBGQ81FENSEw0a+jowKNj6xO9DWx+0ilBF6PXae/LvkpIPwsIvR0fDDoE9sXlUF4Ai13vNAdh1YCLkdbaRHNDs9IImQTKlIH31hFowJwY8cQ5Tvzt119xHgPPtwPvM/A+AkczDDe8ff2KYxz4/OkVj73jX/7yV3z56Wf0xwsDEOc4IMlCsBhMh4q57GZ4PB5k5bSG0xIDB2K8IcfEeb5jjBd4TWeyO+n52zs8G1o27J94Bp9HyuHUOLiy3K1cgkqsGJp41lzBYndfw3w5YreX35ytCo6svAhlIs3xzat+UQAR/47yOX94ft/u40fB8H+X183Y/viLFfqXtmSBlQeQA8Bg8NFMnbhMQVjST9Zn3W+JBRiBMDN05zx5N2Bq7wTZDNWXBnNyf4wnkPJWVoCspFUFZWCpEgbZldaUXGjsjOlocOuc//4Cax3t8QJvG/rjFe4dzatLmwnUsgWWNQFj1h+6DvWLKGKt/uAKvK3tgNmyv5m5ut5tnz7BYmL/8hnxfCI/v+J8ewP+219x/O1v+Pq//X/Q5kQbgWYn3Cc8dwCTwBkUVBvZAtbJBmMH3MD5fqxSGLPEriRWJnCeJ96P9+V/fPryGb035PuBxETfAq0b9p2P1pphNnbvjGx6NibqzIuV+oTD0L2SnUY2voAHoObKVlBkoE2OmHyuKtFFAKiOfLL9Lt54Bs5xYMTAnjtK3wkI5DjJFgdZzg1XYBYCDGaS9UrdnssX2NqGrW/ofQPCLzABeTH+oABuDMzJs0yxMKblKvsxDbThltxMMTlY942E/KVMsLM5bVElByqYD6u9r7Mkhsbr44sghuvvm4LfbxvRJNwDPnNpHy4ZD9mjsLuAPmQnpXmVKfkYpcZMQbTf2KfyDXff2BzsPJGYbF5RcY38hgmCGK4Cf9+UjPUKOO9gLllkM2inu8rVfN/gzbHtnfdm2+2cDCCwvJZikbvOoRiJobnE3mm/FBfwTGSZf4OhbTvLLaTHl1kwEuiXAGsMeVyUr1l+ZQXjQAFjgVyC5ffECEEOkg9C9pPxpSJPv/YyZFcZPw3E+YQh2J3WCG4TBG7w4EjMWXac/roB3M9dbKDWFrt6ar0dx6nvbFe8JBa+Jxl00P64okueiREkYaTm34wNf7ieQT9nSLc4h4DNhnXYG2MRy4YW2i/u2B8dFbjMmBiTGnRzTLyPAYOhP/oCaWu9OtjgqRhBGSeiYv5IVBfVNF+VOWt9VyOGGdrPOidk8xOMWa1t8Cq/12eHzrWYAuKyznytF8MKKti5W2slpIv3IfkU69pm0tg7Sh+aa6RVcjGTZ3YmtVhpHGhRnMzezTcy6Wass9Q3avK5/J+Km2dS98zDMM53RKj5nSVau8o2U/a/bGVoPfC9At+84fF4VO4C5xgYczAxYcn93dUcIRPHkxrbF4QGVKOwqbJWTTWBtoT6PQjnkEYax11+SJXQMgW38KAFCktDr/lGZusgI9Iz0YwNpswTzQIdEzYSkeeqWvqzvf4JYMzXYBBM4p+p6NeIOXCBRxnqKwO6gnY5ucuPvgXL6//l05WGVbmlpVUWpTNVLKC8Jv/bV1EfL+0Dvv+qKhNg52pvDeZ/KigXNLSQzdRGhJ6hcvqF3TZzhIXKEIuhVCwDjtFIXEJ7GieK8WmzWZOg6oYSnuQjKkNRQGNrN9RbTIFmMkwDV0fL1Bw0NGfmobhwjIwVFC+U95ZJBNZBSAF7BSo5YRhgu2Qd5BzOZSRNzniJVBYTr2s3mOh3tYFb5jWaxXZSPXfzC7yoA7C5o5lh6wwUt426R/u+LcdzBksoaK8r40sGX7l9DOadgJscvQJ+aFAETlkBxJX7rLFS9vH243qWJgpsm37pIZjWd3lkpWewUhcXEHzth/qNQBetuXv25g5CmQ6iOnDqgK29VLpwqyMpyiGtLDf3RWkU3cENbv17LrMCw7z/6v9P3b9tSZIkyYEgMYuomXtEZtYN3Q3Mzu7//9I+zZ45GBwM0F1VeYkIN1MR5n0gYhH1yKhGNhYzW7Bur8gIdzdTFRXhCzEx8bqm63+71rGp8kWPTgABAABJREFUwtGLDg8sOmaZ9DpzVaeohYukTse0QELJWOmizKqyzeUA1jVWgFsXk9C970pcAVgFUtbvVID+sBOPM/H2Znh7e+J+e8LQcXSdDb3v9WvdT+4AYIWi9ePXSyWis4KABBOKXzFmlPSS6sx2jwKAZnBiVMzkpFtpCK3EKkjtLnbFZgSUMLx4HYchD1tnq/e2ATrQzmViVUO5rSpQ2md43fa7P/OyRgT8a4of5pvGnr/A0NEwl22pFoMxydKKMRWEUYS5/AYWsBLr+ZrWdPkj7K+qchqKJZZghXUCSeCMVnPrQkE2LkGx9c9fPuHxduLTz18wzDHMcTqnmj6ebxhz4H478HK/4/X1Fff7HXCKlpuq8/R91F7zIEiWMWA50Rqp/sf9BV3tlueDLVp+saVIsI1hDsR4sAUiHXGqshjlWe2yZpX0XDewkAHtVbs+QPmIfJdZag+UNpLX2uqttoWSTbD9fn/jVb7kV/+euUDv67/9q+91Acv/FsBm7+/ynUnLd/9la6lpX+PCrpggKDZXEkRtnyqs1ZMiuvCORanKujcJPzfZtlTRw3MnHYrB0h02KRK8aFQpcL7utSgACnSz1bS13dJmArCs3ckMEzDm/RXe+Xevn6uzJGkHd9piawLG2g2wDjhbK6UHwRUuAKh1rTgnmAWSoHuCjALZVL+/4DYn7PHAOA74hw/w4wY7B+wc8OeTwwQeb8gxMN5+UTvrCViAcv1VBDUgpxLA2AlI7+s5Wjo8NOkOZATMGYg82QbXWKwjs5T+nokB2X1SnV9O2cxgc2hdXMkqkMEBJatgU8K8AOO4VQSxZbvW1F4x11fRyk1Awlybdk0qUyCxomy+BQr5y0rUEhsoG9yzxeZYDDfFRgjQx0YseQJArstSMYbvZViAz/I4KvTQjk+9JxKbSXKJkaC4ryThoro5VowrxuFKCr/xkgact4qNGMjXkBgD18WyYlOse+fnN8pwFPtFfrO1hgwBoabfvwherXhtmdNdnKmYg6CIwa1v0ufl+7BYguCrCHANBzJW8TWTYGXFGPyqGIL+AnFl/mh/TLWrZSw76KvUzXijBnBVHsTb0plGCkipa5KVS4pGkLtgK7hzM8TFH9cFGYAsVo71ta/WvqlFNdN+Y7zfWtMkaw4ZidJMMwDq2CH4x3fhPldBI6a00BwFt5XvY0yzu3d20VigmtY2IzHPwXutJ5+pIZy2Qp4lsGQsrEeKQWi+19IrfuLAMWsqADJAQF66may9AN4pvYGJOAW2PwdzqN527uSO7KDGXJYvBBnEKD6kOmAWgqo9peduYugBm/m2ukSUQ9ak0n1O9iCD1LnLyEuBTFG31fPE2ke2Awi6LLtkCPrcmNWhwM83KH9U7slJln0dyFx5NUHYsou2DrFsg4gVHDSaK46v8HL/sbEA2kgsRqOOPJZ0DFKxgthmWXtdReUr2xJFUtEa1fsUQ1htyYmLjldiDX9ZJnRtvjqv+xjHypVs23d1B2ACpemXslNkVlbemgt486zCgzFmTl92PmZgWsKDLvIy+vDv7vWbgbEGaYMBeBcYr7/ZWmz+G3u2E0yUrtXcvPx6HUJgM88srTpBoHCdGxOVxDCUhLXNHhCI8fVrUV0riIdREP1SaaGAtJWPBITbLnbtjlMWeMTvbXZUAujWcaDjgYGBuUT5rG608aCfUIVsTrxE4mbGaTVdiL8fuB93HJ0itUvA01mpsK4GeWvrcDo4hS6NExjPMzHylLEKBruWOIKTi3LWsxJDRAnGbgO5PK+YOqSxDp3FCfcUpRjlbeAgXTUcDECFtq/KIwCfO0hIHQ+OCS7RUe4nmGnqjgpVCbRWQuO2RPKrcvNyv6EfB15fX1YQN2ICQ1oGoiTHam/ZL5MBhSqoY06MMTDOAWhiKAMerECYE9oE9nJCASwCnmz/QoIVpgAiGqeMYTvMldRd7ndfkEyvngnWGRNwhTLAl/sIE5gABXEFRstJ1fkCFuuFrTVACiqU6gvQrs5/U2TL+S2nX/+Werj7UncV6nr12iO9qdLoDV3Mq3rHiLzsRV7xHvzAz58XarfB0cS8wnMACk4SDMyXnSpgTHu1rlvDUnRfPNOuz02d4RkTQ0DQ57eJT58CRz80yeuOvHcG8zUcqbpw5Lgq4VBUyz2V+5EbKqGoIFGPH0BYagoSK1Dl4BwXxlg2ZBrOKV1ADNh0jBsDhZyTOhA5qDGY+yKZHxkZHQpUVtvezYC74XaQKXAcTH5Dk3ajHnztlXLWqEB3txMjih124dtqM4UmVuZkMpvnLwxk40YOi93hrnYhAeTnHJzKOairgSFWQfeVRBXMuVsEdS40cvtdCpXFD1aA5dWS9dR1diAnPHf7aIHLERPneODHn37Ep09f8ONfP8Fvd7T7K54GDAO+PD4hEPjh97/Dx48f8d333+Pl9QOsH2SpefAcTizGmMeAzxM5HkAO3HrD7eWOl+++Q+KJyBNvzxumA0cDWk09iQTmiTwfyOcXzOnIcET3HSBaaadsliOnq/LZbCCxnqkr/871/QruNpvLV/CN+p1aXrx/WX3vAo69a21eP2i//rf1yPKdbfof+Xr3iRVD4Nf3sZKCYv/EBGLA4kQmdXIWRaP2i9uKJ+gzJkqQHzh4nqTVhX7QToPfzgnkOSm43OYSxedgBhXE0hXcxpJegJI7WKc/dwJjaQSF0DrQNJXy+ABvB/xGQKy/fKCm4HFsfyBghZpLYplZeweMsYjXNxh08XMETg9AXi2gynslahULfPiAjImXl1f08wn84XfA2wP4p0+ItxPzywP+eALnAL58RpxPfP7pL4jzgfn2M5AnLJ5kX44BPBx5DqiesHRYTYMsEAPNOzomSjg6ZiBnIPAELNSOboyBQBC7AYjV9mqkklUrcfA8m+K3tII7JiIGVunc71yjAIHPIcZKFXhNsg/OwmhrDf1YKBKmYksPoyxaJWGVAKIAGCwmU2E8CxBLJuDjecIMaAdBWgO1LucMtouL8UgmQmUBe4BW6bytz2kFlOsHV1aGpVPFBJEAlDVaiLzYoJp6rkiNrVEo37kTzq/jOwAExeo6K/5PrsnMyXt13+uDnUAWKOat4bgxbeJHUMuq9QOwYBcEyNxCWpF96fs8CarKv5aFWbCTwM26hkUqDazEdAFjpxJuK2CQTLFinjAfMQGUu9BDn9wJ3mMXNysPG+Ncy1XDjHgmyZSGOWVhUM+P+8q8RMV3zER7KD+BIVu5mr9QoE7zAoptAQhIFQYUW7xzIvI7BGr0fJxrc0h7zI0DsGZQfxTO8IYLzsDKYEBwQM7UpNcm8f+oQZgaUFTTEwmKtf135T+ZzHMDE+Ptqfvk82mt7cKX9iiNOSfpAmwCgJfOMDutoDPPyaEc9mRO386cMpY99eMG668cNpsnzvkEMnCeg+3eB9lu1hytd1gmpjNfbqZAcwH0F7ajQSjGXLG3VewIrJZQDyxbWcAQhs53lsZesYaVb6stPVLsRiQnm4I2ud5rbVDUftaFacgaz2IgwEEWboUQ5GqB7+5geeQGoPSLJY+RAYDxpxk00X4XTGsQlMMxdL6sfOklGthsxtqmuRjhJumRFVMEO69K/1hZDP2n9hgAnGJNzhiXuBpr75nJHlSnB3VJlq0sX73BL+UOppJCpGxMLvYp4/qx4h0WDUQFEQ4QKjabBngMTSmtXKK3Qm0OYHAC/Ahqvvk0ZGgi7f/swJiDCTcNutpTdD5W8aRe+h71VLDHnoKuGZck8etYdtGC6y2TW9wujpQjZfG+RQnfCFixeBnru9cQuxxFHYD6sYhyOljGjXaCBimSrfRaiaX/0jNxRHCCI3MCgi2qkmQwyZ0yHKuBzhqOfuB+NIpWwnCesYJcliKBfnBkdG8NfhXlKgDSyVabIKvinEGLJYfvMOBgwDUjFyjOYH47uWaO1smwyqSQeTnoYgeYm6oX/m4dK3EyS2J3cvIokAJAqNWP46UpbF5GymELtDRz+Ir56Jx3TzrbxigYrX51GcQxJOSo9x5j6PoNNUYawELGE2DlVvc65rwMDJgEhRW8e+UDEA6UFMUEFPT1hpY0mJGJExtBb6C+i04BcrHopFuwgr4ysLaCVVyAhnUWAAET/Hu6ISIF8m1AqJxc87Wh5dxVicqCJ+l4KhDk/uchz0r+sgLPXG1qdUauzJHL7rycn31WmhMM672xTfVSCZWP/kaim6sIm6Jls5LPZww9xyyKIP+hVvKSvO+AtJiJy5UmVoslCvDLbY8mEiOBMRPnOfH2OHG/MYA5bg5Px2wBbwHzuQKjYnE1VJ7ENfVTZ2olBAwErbXVbpgrWtyetQKGCizn5HuMMUiXzwlrjttLoPVEd6Ab1MbD81TrSxFtAsfpelZGRx2WarMt7ZXKaSrgZYBWAqYrhrVa2/e6A1XnVMjLdTfsEdt8AJjPJ4YdbDNpA35MpHfqBAkm8AK5JU5OQMJg06U5l7UDN0tByWXpI1VpnqavmJ+22cpWdp/ghcUJxBMqudJvgNXmOSeezycejyc+v73h7g3+ghVIsHATuN9uuL/ccNxuaEcXiwg70MoQa46AWJwP0vEH97W74TgO3A6KJH8eD4xbx+ut49aMIFpM2PmGNp84wIQTYYhn4kzgaBz1zmEGtJ0+k5qRU1X8xmfsmQRPXOejgnvIlkggt+wcbWGVgXfBhTZxt9b+Siul9s3lvb/1+touXP/+t1hg15dZxQR1he9/5xqM15Vd44Ovrmb/lphiMScnUI4H4nwi55OATGgQSJjOUkNgqtXtwkApLZvVbkhQwlRgZMLscA+0aPAslqcDcV9FwhklTVA+W8yuxrHr1rvsPPeAe4P3gy2Ttw/wdkO7v5IxdtwJcrUm0Ef3bmDCY9IPM7YrJhoKNIA1+r0w1CTXysU8yrf5u7oK6vytuNHQbi9A63ixBtwH7OU7zOeJ+TjhQTF2nCdynrCf/oL5fMPzpz8jHl8wf/kR48tnnJ8/0QaHUeMF8meWyPPJ5xiMR7pEh9WnQ3/acyVpxNBYgEmbwOREW0j8HCYGnGx6P+6Mld0Ws3C1SHrZQCXUYmOFtNbIQscCDyDQI5Fse5ENIdzBKXj9aLDpW2MM2ByrJCOPeqz8yim2bNJctG4ryWGy1slanCGTm5UB6ryrUCo2eFlqa4rpiolRzzkBhBg758A8TzTt0S6AIsVgDrU3/apl+1LgtlGgjH3bdKxiG1aLG9vXEgU+enMWzq2JvXvJG1RAKLAnlo6pzIU54ycYSraiEsjU51skAT9X98I6o2JIOltjSThTDF9t04ndOl2x4qXwZ7l9agF+CQ6/AhrCjd24wFqH3i7JswCXknKAE0RpAhag8++KCWJVFAWAKS5MQOLmlbIl5hTgZkyym9GOuEu7q76ARQTgohgn6NQq63Oq2FVnsVooUTF98uxETAESJjlkh/kBSzb9xpgYZArwfcVq3WCu7KJ0ixkzVM5UcQT3Ye9NEpAEFVJ6oowlGaMUUcx1dKzy4ak9aL6B1ItbhBva0QmKTYFUObm/JpB5wrKD0wGpz5pg0aXYiyZt5YplOQ02UdVcZqaVU+j3lXMs1n/MlW1zgjL9om1DLbtNvwI40oM2ph8CyIRQTsUFkZg1bCMrA9K5bttfEPFZASimeDBlz+YMFjok11H2iDqWzOCa1fmg3Y05gTyZf3r9LlvULYsd2ZAZAn/q6nj+Zk1DQ3WdaY9g24/amzuf2vaDQCTzIfeKxQRQAWpc3OdVm0G5XO2X5B7Qk3EVMCnvwrMxc+turp234rLaZ2S+enMc2VEat35heic4EMwSsmX85QI0ydAGgF6eBoHAHAMjEiMCxzxg2WC4XeLEv6/Xbxffz0tAWadbRpGZjX4ItowhQkym1laEs3SJ6nfzEgzZribZCkJ3RX+3TKoiZ+Vb/zZ1eiGjCmx3sqOP1DWzqFAVw6Lf6jd1LdxYvK8CxjrU5mecbtcz8AQrNBBSazrsGYlhwFlBtD7DBYzdemfFIh1jEJkeg44UjffQraGJiWIyGlu2iocywArEmQoWPSkQKyOelshzYMcppEKWzWldrBAQ1Y6Tek5zfS71iVi5EPMFCmSkI+HaJqUbRShf/eXO+x9zCmPdvDse6CvaXUaXFYreuZZ8OxqiOswsOnCqEIBFz59zso0y7T1oAkj/jC6hKnRzjhW0Rk409AUYOWz58CX8WgbYDPCGlvzZmQEC76lWP6AVuKv+8NW6WPvSBOPqjPGIVPC1g4d3B2dphNDxk8KayzmsX2tELUixl1hwQkKIEj/eYRzqAjb2toOOolWvq7ESY7wcvtIH0HOte6xKZFMrCDX0eL9kQe9W5m++CtF1X5p18wKMsT2wEuwKFVN06h1Ir/XhztPzz3Wfq3UE9RwSw6hDNibwHIHnc+D51Hhu52QrE5sKHjAr/QIGUk0gQMxJ6roWxcT+bE768SxBY33lOqubMca/mSqVZKCMc+IcQ8BY4/TCGZI3MvT1IHLR5OuaVrDv3A+lI1nOux5urjVLtXiC9+psxdyJgq7QKlDR71yv3xgkVgWZjyWUJD0JjHU+0yYbsXRqquKnZw6xCGMG2y8SgFrJkHr2a/uILYVLYURDNHAFKdZPBBkfMWB5ggfbwFQ2GKTOQWDs+cTb88n2L2B9PyVsfL8duN85jdh7V6Bqa20KYMlxIsYTMZ4Yzzdw0JSmCB0dH187Xu+J2/mG82hwdLRmwHhD2oSNBzyeuIGgf7V5zEj02w3wpiRhtwBhtrpbVMhCs0/wnLlHLltVD7GEx/ee5cotH34BUq8sr9rFtWkqlHp31lHH9ds+nj/2rxmMb/yc4ZLS6v1rU371MYwdLjax/g37Nmkg1Eo5JzDI1ovxRMyTwFjK3wUEjKnixV6F/bXWcIMWEMsvmtisXUWeYk4AbKcsfUIBRTMvGj3tgFlD69Sps35wP10miLZ+EzD2Ed5v8PsHsZwOPVsnflw+2QAY3zc1iS9xwCA2hAl8VosFBFpkrWC9xQXgWMtcZkfnsR13XlO/r7M/z8HWJbGTmJBO4Ke/YD6+wP7le4xPP2P+l45hDY/HiRsSPQ2BiTTpHGZg5gkkd3+D4ea+SBlzcprjqmzktW2qRjRtv6pbA6yKp47juClNiFW043Th0PlTkVF+EKUHs9pYUCH23rtJYOxSf0VYqkBRwN4lbLhEvt4atWmqJ8ONg43r2DY+ExeDwarta+ZqKVrv6L4Kh9vX65rbV6wfXfdK+HRmckxko31r2pdhtPMZVYzfh5MhQAU3htI28sRO5C+vVQAG47613TwBtUcWYwOZ3B817VXPkL6bz29E6Ikrzlcsb8ilp1b6V6jj0pLMMwfOMziBUefXnQXeflD/LFyx95z0s3JNNRQHWvdLgMZdeClEcH153qbz/EXQr5tiKEeXpxcIp9ZWd+Yw3jslQRqnDhpY7Pbc/jwn9VG/GS9or4sDJwAAa5K9ualdXLdRmlO1kcTgsTS1Rtq65XqINZiJRCZKpcxgbG8eqCn2cMDRYSnLawMi1gLOwqBVTKqiT/290Pzas5kkO1ShrTVNacUJTgau9lxXHB2V8l6jHd10oIojCfpqAvd1m3wOJs0+FuKw9Amz4hIBY+5gMoO4FMn54dt3m9xNPf2Kdy8OUJ0KZZ8D8mFKFr0AGtiSTmJhMRmDiRnLYm9HmCOswQrwTaIsc7X1bmZssbIqR4X+rK6V0hQ32biMai7N9eOrBRZ8fg2GUDzGGO5EJrXJTMXfyoMBgye7uFLSR6uNtgD+wjP407Be9p/5c0SgrZxjxxcE53Ndvy1W4vvunKXJW59xsa18yKZ4YsdMlAgogkqF+6Z87ZI34oLH6DrcCYSRPW2yE1d96XWsaW9yx/ksnr8x370UJzKndNT4nCMMng2wA5c+2r+r128Gxsjw0ZoWoFX/ULRjcyUZO+E0A1HUSqbNEev4bWdZD3v1OxtQANwOmHYrWtRBvjrKb114bKfDg3L9ydxZ7wrHU/q4TKREjGawkPzMQOJQaJfSTEh3VQEnbiinyFtoBrX/sKXG6nsAbs1wa4b77Ybb0fHl7Ym3x4nPjy9ozXG/cwrccT8wRqIdA+dzovWG467Kb4qZaxNzDpzjiXNOJre9Wh1NsjIyaIfDs6Efaquo5woIQPHdNtho4ELVHjiZXDxEQspXMsS1LLp1rHWOFTzcJFg4E5gx4YNil2PQ2QTIaDLV0ktUgnoAc4FlzVMAWcJKIDKo5VNAES7oe4WTVVBg7BmaQKkTLyba0RqGWDst2C7RzdHdcHgjyCAGRdZGN07oTDMyzyIw34igD7UJBFEEGq00hH9lxHWVYdrtbosRmBCjzrYzskIgFQyygir3qnu6Vg4quakntTUDdiC1kr+LQS6KNX9J7WgyzJxkwpC/gvfl0HHZFrVMWLcAcwKRz1kC59vBrl+WjYnLe1S/hqmCPufUGhqO3vDh5S72n0TsE5h67tWHTxhZLCeBLZEKVkOBo6qgdeHpTGNHAudIPJ4Tj8dkAcAd2RPwqeKqGJsRqm5V9UUBBoxBqTf0m+99GmWdeE0EtQ2nb50tc1OwIYBIZ7v2c6QYm6jgwq5h1zoLKwzKqsyzqyd17iIpJj2jwSYrhO4VYBr3mAGcXCPxUz3c3fQi21ngiEFszAoUTZ9PgNPRkIO2Nc5E9ECclzH1jCpUDZUcv6W2dSKH1Ge6oTz3YvysfopcjruCVM9OkVzcuBcbgabW5T8sGHyOBzAc8MHVnIH5fCM7KFPBPmG8EdQBC0y8vtzQe8MPP3yH77/7DrfbHdY7284LXBsn5vOBx+fPON8+4+3zZzwfD4zHA+mO9vIBx8F2ng934Ps7YDfHcwLj8YCdE/H5L4APeP4F7WQL10msBuN8YGLCjqZ9R1H124uCRQH4Zlgjzd1V6V3JbSpp8BXAXmIt2bMKpCo5Y5V/GZ71C/ZuN/6tV66d9De+/yuw7dev3wqe8fPeQV/rGvhZ37iiSpgEas7nA/H2GePxGTkeyPkGywmKWss3wWE4ZMOaAnhOCyvjmHBAujecEJksdIEAomuKYALI3jDbQcAm452WByCmhDuBJTGAVCZfd+cCxvz2kX8erwTmvC2GPpQQV7C/1GcrftN6ENzh9SJKAkHBtH6/Wta2k/jqGe1uITQlWs2afM0UaNfFfmtKAhLH7YY+nji++x7x+TM+/PBHvP34I7785S+Y//WfET/+jOennzDGE/NJQOwwg4ODgFaLzUxlA2IU4OD9T9e3ajQT0PuB3mkf0wxnTsapcdJft65kOlfbbe2p3dmwX1VA4srsxKpA9NqnU4VcAmNlf4qFbeXo1yeh9vWFCXB9Vc58FLAGX4W6GXPb8cvPrologNp5xOopFlXmFZ275LmXuAKcvtb7jUminjMSC0AKlM/W6VyFI5MNLTH9dxaJH5ll83feYGvzsaCIC4gQk8Wssi01rKgSeSZ5Q3HWCTL/mAFR47SeVgU9tfK59rw54EeHg6wsV0tgPUv3JixWDHPFfW7HuzgLKcmSTMRsAmaoq1cxuAcnec9VG6bvtOA5Qhq6H7B0ads5YgKjNBPbye6CKICUOeBUUSqKnV+pgFX8IX+SprxIOp2pCF/tX4tbN8vH17oX+wSo6eMsoDJuqLgPyFUoyGBRsgErtt2bjiy1gC8mufeOPibbxZ25D4tp3CQxJCdjGp7kroFq2kPKTTJDkjam/ayvKpJaleMYt1eMXe3LOcXY8opZqthUTCDazLnyXtqRhic1pToF5zFNNkpA2gyEsfUwS+ZAulZReUe/oQWZmaFiwbtuHzM42DIcYv8eXcLs2YBG0InsKMPqXIWYeK1r55cWnNoJc5I9ScMqP9HZAtxy5QnKcjFPMlbnIDO2He1CUtDxjWtOW5rigWm/ANp/nA4pJncGNcpgGDCYQCok0OEkVqxWxFh5UM65wbFJ/7H8o3KMOR/IJImjYu5rhkRshey+VM62Bgne1OGxgOYdT1vkzgdMGAvkWwDJwajyVEXlIuRkFcK3/BSnfEqeaYF5+89yz6H3zQRzENkuIDEm27Sfj1HGFTaBZgfuB23oMTqnaXsFCX9/r98MjBWevW1MXh5tOajrg69vXhka/GEKk29Esd5jJdwCx95RSbG3U/nRcs4ri/5W4LuqMTStzfa1p4LZAu3K0SvfF4hRjIYdtjWs3BUQEg1zDAuckegWBH38ssh6P0MK9ODfu3NCRhOl+ank6u0MTkGKxKEG9BmcypgJTSJSSxxoaAMExsZki2JVKq1hDSqoiLU0H7yxFcPTNxCyUAteuKnVygBRgxvMA+a5WuMWQwxYBkG41Hp6hee3apXMLs2JwLSAW6z2TXPpehVgBV7btLmCajeBjnoEBQicz1MUWF57631dw26juSRs+oIMjGndSsRzCesaFvOmCQxMMJZabQISNLYM2Ay0NjDD1hqtSgNAJymg4HqO1jl7ZwuVPtpXZ0tVQCSvYQeMNLncobzj0i+Ak66dapFFFpyda11Q5+vyVXHFDs627sfu19/bjOG8icqtQPRSSaj3Iog4OIVn0brFCpWTqbcoG12058XUi9istea4HR02GQhYChxT8MX4Ld+D8Chjb6xoVEBQRudiwirfm5EYg4DuaLGq0DEDKIpzJUGcAa4zwVZnGIjWXVMinaENUOZuC1znUgFTMf7coRnjen77WqtatgPVbzmi3GuuvbfGoBctPBkcFLvKpQnhuW0K1Jq0HCr8KztdewkoVh5QoAoDidXGUcwaTeGLETCPC1tsf/Fc8yuU0LjzbC/6g10eIrZdqkSe+WSdfYEUtjVEVgt1BhADmE/k4PXkDMzxZEtT7XPnSo/JaWOJwHFruN9veHl5wf3lzgmQmjxVAS6HCQyM84nz+cR4PDGeT8QcMDsYUHbq8t164t4Tj2ZqOTrZfnt+gvmA4xMsAi2pCTSnIeYbzhxo06WPB6BP5HET+2DQoEmzzhJItYYvfR4lCyTM+VpLPmIVIr4Z7yhQg+0/19nbr294cb13ff7f+olfv64/a3/r3b+62AU6ZL3Hr7/3N68yU+2UbA2bz5OMsXly73is97aU59beZAA8uc/Bs1cs8A3jJ1YfjpcnA1iZp2EkaSJXcsfBHCZgrMH7TQyrpudYQXXA2o3TJftBjbB2lLHV06sAW7ZFjuodqJM8iygblyXkfTlrO7yQzSgoUudUW8Qu682YsGLMKdNZDI8D5n1dRWsNmAN23JAvH9k6fHuFHS94jMQzDTFPzDeQWRZklTQYeoJgmBgneli6YIJFqZ+Z555Z3pxxBtvhgRnV2jdRjIVyIO920UpScQlut38EdNYu5+SqZxOo5BrLDhZQ+c6xYNulrOt55xFy/SjbL3ldasIhS0yFl3p227Fc4LossI4dBF6swGIHXI/bV3aCcVfZX35+wrC666rwkFhA7JZwKF+Ab76uTNcaGuMCIGp/5noOqPoLCiBJ5Rnlv4j/JRnLIPCxhjqp6APBA4sxov1kWesmphikn3ZpN13PonIilL/aWmNLNFvfT+3VDBXfKtcBAyBqD9q6hpiJiRDTDXCwu2fqnEUNf8iAjYDZBvyIh6ndt+JG23toa8zWPdUZusaaxYYsZp0CtQWY7o4KF1su3RAuTrM2xtoBYiHlFJBtxZTB+vxi3xNMdeDoZJVVa7EZMZMoLSpo7S5AWSbJEKbNWLlEJqfDpiGd+6tVsXp10vAZZoKxTQEYCQKxdSY1dXLHU7U1tr3NFWdzGFpzRVTqMKr26gLd6rcvaBNKTsRUNPQW6xFgPSmsvVq2uNqmFRldOjJc8dI28kv6RDF15W+xHvkGbchc4rRZM24BC8BcMXQxViNXQWF1ACi+5KOW3Vh3kEjTEBZLUB+Lop1rKi4McXIwix0BpJXXVdKfCxwv8DYF7mUaYmwGVIHp5yTwRrBvnwXGSbm2ehQYBsjw1JN+bxOu+RnvXXtBdnvpmi/jWudNa7GC/NpAWW/8VSxU17l+c6/vYsEqDylylIYFxpqcDLRkrNEai6u+ZEoSolj+3b3+DcAYAKR4Dqo0AHtT+sXRXpAjVxV/OS0ZJybMddzLoe/QdQVNVyd3Cc4cVyoiapjxr29QWkYVI6xAcjmvWHvj3fS0MvK5D4AF0OJi+y/XCwBDzo1ALrXGFL+q1Yp9/i/ONruRwSqlJZ7nk324Sq68ccLcm504z8DzOQVkGY6XG1rveH1MVe25dq2S8WSLQFogixJp0rLxsYK19IZ2v8NuN7QIxNiUxwoC4IbbyysSlNdI0BcdLdA80dqhyrOtbxrYVJGXgiXKQAM4n298Fo0NfLcGTKMBGhqfXqOJ9wQQHtC76NcJBRTNF6h4gq0jZEwTWGnNcTuOBe68PR44x1h0+CidLBmm59sTz3NQeDYTt9ZYiQHweus4joYP94PtngYBKQAnrnDqSgIY6j0XSxwi+DAvUpCVcpJljBpWU5fucQM3uw0J6/zAsITNKbBKI0UZJjpsBteu6rOMqFPMfi70IRb7cxvuy6m1XTU12GIwbSdJ8OtQ1Wcxvi6vYsMtULHpTwdaGloW5RkYelZTlcOoYBIJU5vFYaxS3Hvn8AoFj60TaJgZeD5PdD/xHAOjqv4BDEUIh6pCzcty7GpLWq7K1w7j+DUj8RiBPjgl8DEGzBP9KQZBY4CRcbCdd57UFXLgmZ2Ta1M6ZtYA23Rmaq5MzKEqWiaTPAfc1Uqle+wRmM778jB4UofiUJLSesNNTNTuu4JXwQS1reTcUZU5W20liYZ23ODHfZ2xmsSkW1Qww+r0sqVqLwiIQVzPcc4VkIWCzUqAin24WkJnwObAGCfsPOHPk4m9hRg2K5WhL7gCuIDacyrQr12Y1O5K6uhIe1s+hUWT7qWR0ziBrxvaUYk+mWvn5zeM8wE0w2kER3/6l5/w6dMD59sXjOcgA/bLF3x+PuE3gx+OP/zhj/ju++/www/f4/XlFTUEwiXAHfPE+XjD48sXfPrlMx6fP+HTp88cLpDA0Tp++O57fPjuIz5+fMGtfUHLB1p8Rpu/wE62kPvzZ7ifcPwVGAE8JuJLw/nF8RYDzwz4/c6hJb3JlgXcksNONPBkKSZEMQGS56xdgr+1uMtrX17l73M53krQZPwUWOn3v0WrFxpe7YL/ltfX/vnr//6bv1cf+3WMuC8KvDdXkq77VEtvzqAm1TiR5xM5nsjxBk5CxCUpMZ0ztuozeUiJLRuF8CW+DwHUqHYnOxmN6brcE+kd9vIdgAI/OImUel+O9NIAK+7oZiwwawqgHcjWkd4R1TJi9s7+raCspl8GkBZQPxbST95bzpWF7hZ2sqot6RDnoUQjOcnNViJscMkmfI105P4JHE1gAowxthLamQ7gBn85gPtH4OPv8PqnB373eMPP//BPePvxz/D/4z/h+fNPGP/nfwbe3nD7+SfY+YS9fRLLOBAdCAfmwXto4bx2acXFrMg4l+ZWsX4maTBk5FjCZi5Ms1uDN5B9A+6ZDOCcg4XF0gUywK3T9udAotjBex3KD7OFTszPAiuiaZ9dCh969lM2eCWnSuAKm0nFwTUXoJK3yODgAWM5ForlkXhvg8sfTMjmKni52O6ViDUHoiaXcpp4IFnQNUc/bowBQhOTbXemjHkyqdTnFPv7V+faIcmNtmxD74zXJgNUFqwUE53PoQ4FxlVZ2ZLir2ZlxnLdEWLIH9I+eBWSrYGawYk5qFXk7Y5mYoTpTGUk5jiZH6iTgdw7fUJpi6EAulrz7UuxWniKDUh7GyBT52h3jHNgjIHHg/pKRz/l13kuez/YPqbptzMCOJ888yqaBKnOOzasPKdh2Zh6xL33lcjX6d17WB64Lt1kezUNL8cg46gK1TDMlN5iDJTu2Hof+XfqHxsyBuOcZXu5c4bA0TADemOMovtoC0Ti71RnRrHbMwIjn5h+0e4VmhTVpwn6SuuUCjHlALVnMoAh7UILtkCyqMrIpApQCwAuTarV/lYgMnOHllPahIE5H5jn5CTsoPSHHQe8HzhuHFBEDUXHOQbMIFvqMOvUoptqBZ4iDZT+V3JvZQbG+dRDc4woNlEVaa7lkm15HKbBZbmQMd6q/SoeBAAE289z8mzNweJ1fb/AzOMQ614yIgaD5NjInMuA4UGbl7vzqD5m+fsIICcSJzJNBQ4CsfMclNfxtgrTzaQdncD5eK47Pm7M05EsbLZOW+bGTA9uYnezmObI1bJaWpy8d0gnkJ9BVmNbdo4TIevYU1vSXR0r2sVeUj4OFY+nnsdmLSOGui2WsBCfXNafjgjKtdSjm7OjjcauCjMgXsh+bYr1wGFV9QyLVcp8+KS9+Tt8/RtaKetr/+/ezBX02Pr3YntVin1lQKzGNrsSu98HsWuTKkolwMTHaLmdYv1eJbFfvyqZX4BD3Uldz8WHVv2VbY9KiCvhUj/WQjvrk6sfPnOh5Kw6yoBy/8OUdKWRaTTAgLoS8jEHJ0MW2Lc2XqxN6M3I/gKTtVZ0efXQN+9aqyS6rrHJ1Z7IMMZWIMC8nIyxZYjmxCSfF1WBbppeCObQ4Ihd42esqsNmghSIASu0e4cpq3qB7aeKYp+tKrG598xCsPmsW/MV4NWU1GJEkRyiyoV+o9nl73Jo8xzSHcsddCvoG9IsiTGWkepiJvXe0Jvj6E0H21g1NBMo1lCtthjYZ0RJJc8LA0QN7ERp5SGXlMIit3gdkuv17xO2zx8UjNv++zoJdjlTqBNaydyvX+8YFsZ9t35f61GTXipp0uWv313aE/sbOp9YDK+aeug6D/0CrBsK6FCrXVbNmnuATEHqZXXfv2tW+wOwAKI5hvN6I0tjLKtgIy27CvD3Oa7PWXpv0LAPKAHK3Uoxo6Z0sR3YzaTPQTp01p9G8CUj2Dp3AXJqwILVuklTZYFlCsSp4SWh7JYITSA1T5E6BFxJh8ivYFYFHBVgX57zOxjTAGsKX8xWFbUAsfUe183zjiWUy7xW61Wsc6zne9FRqP191YFgeEsnOmOiTU6XaiEne2nPuIIf74pdKmbAd8Eltb7IXPu/jh/v2Ddj2Z3B1aqGCagfCWDQhnniBBmDb1++4PHlgfN8Ymr8+0xqqxzeYK3j6B0vt4NTWAtcqkQsgjotk6DoGAPnmBoEkqCGSVfL/Q3H0UF4dMBx6kv6DjH191+YcM8JjI4YnYktEhnHJSDFPo9qrypZhKv1yPzK55fPrkxdwfB7g4K1rw1lD8rvXh5Yrv95Z7t+Kxz2te/f++J9XPGtz7t8HL+V17v++nbs3Xl5F/jrWab+tMjNPJoDBgWwdklcDbQRZagtNUjGgH7jzzQBY+myhWq5KEq22ivdG/LQVENjecqZMoHsnVYW9JJQp9qODMjBwo5tFuc13tuPrGK4Olfbp6zGrW38UYyCFQiEg4HMfvcdT8Z6Zrtj4Bt7IOtp2J6qRsNB0EHr6YXgdyaFuN1xH0/kreHl8YQfNzw/vwH+Cfb5CQyKOu9I1bT0THh72IpNK+Yh533b8R1P1iPl3lgAc0JPge1YTLi3bariAhMI09l5fxZr1RaAayw+BYrtUQwM39v8uow6H5HytaU38NXejtrateb6vDWN3PZ+SNQv7H+H9plpr13+eRe9ywc07VvFmAAWUObeUAtT7WRYCVvudS9Q7lt75vJPyz7IARQwhcta1JQ3rzWs516xqXZtFQZ/vU+vXDTsMycN1TVYqn5PwEdNti0Qkp0fym/eXcP7OKKsbFlR2vDYoJv+vbkj5Ms5SEETOdPg7VgARbHG191UMJhApi/m2HVNyy+v9Za9rzygSpC76HBdR+6FwgTMsGQXEhejDLU6Xm1uAS3LmkAso9q7ucEGlJ6w1hDbr6Wl7MfewusZ6c+r3cxIAl9WkeKljKoE1wo4u9jMOsEFptk6ZKXuedlbK36p+y0fpVha+zPnFHmxNABja+aiyAJ5IZvYinkzU4lqvnuOFmVncpGE9maqYiefTSjkMqshEGUf6/dy2Y+ln6izVquycooC1az8SzG63u/J2ncVu1Rr+2ovnNtG0PbWc4udk7VrPGPr3vaQh3qcynWDvsCjyDTU5lr7ovYbilFXBv1iRFbweYkgihxUN76Mhthk5fO8wFOudQ0LZIcUVsx6zW33E/9WTFNGJZSbF4VF52mtzbbn1QmTU77LTF1pPOPVUQIAbGvdz2/lWN9o4/97ef128X0NniJ9kS+T4Lk19sHWwwuJzBo4Ne4890QEgkGbjVE2YzvMXDTC6wYxw0piAelTqSe4maOvSuj7V+2/cjrXKpVdachWLWFEb+2yCdb0CFyc2M7MZGgGeWzWcMDQsMcaDyfi3sR06NnwDMBnqc9oNDaAlztbbI7jDgCX6ZRPjQd3HM9A647zywPmhjgYFB2XiRbUxmEw3IOi7+ZQhRIIb6Bu1lyGwNxhs8GM7A9LUtq93fTswUQrZxXnOMkoktXGMpQyds1ARFjrNBm2IdRC0sVMQOM6z5k4bWK4IUaKqi1KqfwMK4XGKRvv4rgaLQ1O3hTt35DAHCvpHF/ecL49MNQm4Z0jY0cmzjGZ3M6Bcwwcxw29Hbi/dBy94ePLgd4dL/cuXbXqPWcyEXA8p8A3PKTHId2L5LUUOaIBSNKlUG0U3XeFJZLkaAZHTvpwlsnalq7AsLZcS64DZcvIC1ydMrxSUFy6FjDw6UAMRL15ncd6y8s5YTDITRDSemoVrPHKdIG+ng1BNQJShzQG3IG73/CSjqHqaAUAowAj7GaiA4abOV5bw701vPSOozl65ySZBFs9Mrj/bg1a37acVXau1kunaL41XwFpEdm7G7q5gDaDxcSAhPcz8TYCxwgcncDIacDDgTkmvDF46v0Agi3C6U5dICVBZXoiBmwCc4wV6GRUtYbrEGrRbEeHuZNdNCpRYBXaO9Pf49YBTedqva0q+XHclHBr8lYz1JTJMSvwFBDcOkFe67jdD/Tjhho+UX57gWDLKh4wBZX1yimNHe271mvyXV+aVd46rDXc/KZR9w6HI+2BicRzNnb3PZ2C4w40l7bihf1SvS4GTh5acei7WCQXIJ7ByvJh5OmnAb2RwdsOfvmts9X85sgYiDMw3p4Y44Ezn5g5cM4TYwz8y3/+Kz5/eeKvf/mERzgecWCAU0z78YpuHR9fX/Ddh1ckQu3uDW6BJm3IMU6M58AYE+czcD4JuCYcx/2Glw8f8bvf/x73D694ud/Qz4Cdn9H9DdkfwPEJlhMfO2B4Q47/gpiBeQI+XoBx13Pq6MeB4/6K4+UVx/0Ft9ePZAbeXpB+ICXKX/pUqTU2B1ovALFtprhVgHhNfOhLa0sQzNlJA1sxDVmDJq6+VU9s5TKXAPJvgWB/6+//va9rIgpcAnwrWGhlqfoS+BEDlhMNE46BzAGPJyyrWkLQKswB67DWYTVExhztVoL3NwLh/QZqgjhiDFaPzzd+jg0mIs2AdoO/fqfn0gFwWmQo4ppZoAPbLTgQIMkuypMJtLGwM3JwiIiX3S8x3rUIqOcYyfhmM4X4/etzYIW7IZOC/00yB9kSNZV1J6hKilExF79zje4qHrF1KfosMTVWK/zyZYbwjjwM93/6D7j90z/h5Xd/wvjlE375+Hs8//JX/Pj8f+P501/x+a8/onnDTUWw4+bIeLDNFWMDvZbUE5K/mjnxnE9pqjgwJ5kRJxn8Yc91TaaLXUlwGhMTRlFisrMk45bU1Da2K1Rb36mBM10aiGQniIE2xLg2A8zJvjNTQrU9agKFy68EdTHLm1Mic24duUp4+kFmUNSexgXcc4MdneyDyTit2HLv8iAjlEB6j8PbgRlYTGm44ejUxTsOMphinGgoGQvpTp6uOEn7DrsM/vVr5mTsaMwl2K5F5iHbRK+/ST8cyYI4BbsT5xx8TpE42g3db2XwkNl4xmxgZQuRSMmczHEC3eABZBuAMx4usCAiMQZj1bMkUTIlM+HSr5I2UyhGhswq30TnJwFJAkADp2JKs8lTE0d9dU1QqN7RsyZiquCrYpw3x1SrvonNVMX0HRcqMW/bDhBoStm6S3tl1vNfrmO3HKLBxHycMTHGSYDYL/PhJd4+T2pzxZgXe8HdmL3D0ZWHJfONOmrJwRl8RmzpcMVv1Lzy1a5Le7JzK3aXBm1xBiwatVc7hxIMBXfNHfCGVLE2US1uQLXvzXESwEMVjoE18aP2lHKgqIFnY/sdRwcMON8GaoAaAHgkEo52f0VpFVpnrMUWep4FPiRqLMYga5f6xxMNg9eSuQCmSJ4vD0PEwJxv9FGto8YrZFZGARUFuFeagFSHI8aJccr/mGyGitjmLAJyXxPgj8Rqe0Y0pIss4trrSDJwkZwO3EToCLZNs4XTgezIBJ6DmsSWZI2WREVp99IfnSAJOdDagaPdVlHc1PbcjxLM5z6fQ2c2Aq13uPyHT0fzVKwpvVVXJ03lU7aLzy7/GoNs2Hk+5cZ866VX6Lta/lXebZ15tRhpsUA5kNlt9CuGZOeH4pfMiXEGUCzsLE+xgcNpnHC/oBNwgrOlWijzCVjTBGbugzgHxqQO9DMGetCXxDRskPbv6/XbgbGqsHheKpUVNNUPFZJe2XEld7GQ4/Wjtt3zDkD18IAVZO3Apgxo4boXI2jFYvj1KtPxJwqV36lcXiJdoFDz3ZqDr4CXfd2y8Pw1oeVLkyfL1NKw1VLVW5Him/BJaj0dkNYIm8rNCS+2e58jF2jgpxHgilCVzQEEZk71fRuOG4GCGtiGwVYHtlVy+k1t6lV9IvpIwLOESOFqpRMFU9WHtTaRMJPseiXxyaooKknSk+DaVuVmO1IY9TFczjHDYa7nUOselZhXAvxVDbW+ByCjIS7taTnJwBia8LMqFKqYJRRoyPg7bLHRCihZgGqh3XVPCghCv1Ng66/0ueq9TOHSZc+XUyxgTN1t7BcXUDJBgHamjGrtf9tOtdb6umVNe5vrErulRaCC6xCy6lRtCPVmuaWZcics66uqI1qb7fQvn66zWRNGXRUNtn3q7Ipx1OCAKrRpVS2v58Gcp7vjcEc3Ta7S+ne12FaLbM7J1iZd/tYuLJCO72W2k8ECfSxttZ425/sOJFzMtcQVpIQcIUEXB89AOCe3ksHtCnau5wGXfaLq2eUbtbcrAOdxIojbWiPgVgwu28HlqhjVPkQouBwcr+y8D9cI6sxYk1mzmICNQC9cAV+R+fSONc1yldJkezN3yzr3SxIQXmA9KeCtdYQZpkBJ9wIFGhC1NwKwicRA5IkRJ9o84XHCgsDmO82pxYgDaqrV9Wtty4t+ieFSHQXEAtVAj8ZAjRNTu56TY87EeE48J69pjCfOceL59obH2xNvX95womNKf4SMYSfbtJN9F3Ni2EDLpirhYJuAWpk2uKz7Ateu947jONBbk2YmAQ23id4C6AHLiW4DhjcEvqBAhWYN3TsaOsHp3tB6V/DG6ZjW+tJIXF/JYg9Bdp7ZxUytmGAZn/130/YoX14V/cUewQ6agV1Z3rZmHwZb37icj98Kjn3tv3/D693v2lc29esQI7/+6wb2qyWLLYVljyqABRlc7mRBptqOjexj8w44Wymt3fjByTY+S4M1xgd8Dkngox1Ao46YGUExQ0dKF8uCPqfWnp2bqfekCDcfR/msqUTIUcpei8Z1NQFal4p1Sv7gHThR8Z/a5RYznhSDS4vpe5YEXctKK/eey4I/Lr0A5TzXs8qLn9WzU6IPT/SPBBHvf/gj7/GH38FiIn56ZVnTJV/hBhtQwW/7FLNEOvcuQ96aCDoZ2wm8qCwifK77y8t1c21cx53JXKr1MXRuXHHm1deX/YuIxQzmWXKBaL+OBXZLK88z0pY93/ZyX2NtmB0V6MmapCQCO6pOsAhY77QMbzEadiwIq1gUa024kKYiVf3qBrrK167rXIAMJ1imxbv9+PUrsQW03anF51mgA1BM7WucB+yJ48oVsSHAiu9UgLUd3826b71XplEvs3KjFKBaWmTKCyoeXMuXEFOHvps/bBIr3zZWC3px1GKriJ1LYe0pf8+We/OS4vD1TAt9XpwROUayccQaXud0A2N8Q/vq/GkbmF0Ceeh3vv4Z2QHj+nJtKdOA0iELXpcXW7ZYjl/FnSsqDeZWqZilWIU1AKPE1uEsLDcx1kMtzEisuIyAgmHrLWvVyzbpZ6szgEesikaOxSa19cDKOSJRUkBYIA/jPt13nUPZkvKh7/Z2AHlpL6y1bF3V597EgJfMR4IDFqIeQdkptYKC5JDdVp0Lw6pzWnlU5V51PiqgkkLb9vMr7yqcoPAB3Xf45bxccot38QZlRSIMq1CwI3GBaAJ/VhOKyQ3Qh6by2m2UGiiFU3ZRa+v8vmkAAMzFxvLLGeCf7mIS9gbMzY4q+23az6QQVjxfjClf91ehzjI/+ommVsiKc7dfvMZf/AqRRth1NjfbrGxclje95NRRnR0he3PNvutz6jmbdN+2vbO1TziEZCalXdilw8K+myZg1/COMMT8hqH+O3j9ZmCMQAoAbUhWst77nyXOOdVDDxmRnPX4l6FwJbZrRthy9ljG7sqMAQDzA3v6iIyJiflS4ntfveIcwBjv6LmVCEW1ZF4AFC6KAvt13PbBtNIruwBjaaRGjwmcYWpgYGtcGHCC6xFBdhUG+6UxB2YCZxq6Jnw9xxM2HOOktkG3voxPDACoPnQmb94Mbi/ITIwvT5CA5fj4/Qdqmg0gmuE5Tho87+iH4+PH74D5xHyORSmuBWq3HYhnAmNyNPVzxhJfDXDiC5JU2tKDyjnI7HFHtLaqQICxYg4QTTaCXwonUc0b3TnxkoAQg77MpGNCtR+mysU7VHOQkULg46KNMCee54m3Lw+8fXljNcI5fScT+Pz2hhGB85yAOY7G0dT9Itgfc2DaxBgJwDFPMoDWz5gvnZxya3UW2Eqz97HXWfKdbKxWTU0t8SRQd47NoJqxwZdM9aWv83dJxjaUvyMrOZqRBeT5SvxbFwA4GDQOrJFF16hrXf1meabiqXJwSqwYSe3fMLZBNFf7aRPzU3+ayYDKkHsahox/9tzvYWKLuePmhrt3HOboxUA7OoDEY56IOfF8+7K654up1p3BXDu49jfrPFeqgEwEPCkOebSOo3XcOitX0wALwznodBSyIc2kB5IYj6DuVCfIeN6ZnPbJGzfonpvkPBNLcHOMcQGICH7V1MapSt7t9QPcE9E7kIE59BzLpklHg/MLGDCMOfB4Tvz1r6zswRz9dqAdvXBr6nQAaLc7mnNwAbwD7cbraWUFy7FKcwRl46mj4qbpeZfN7qix5Y77/Q5rDe04MLRfXRqFvd/o/Kfk/vugk8cbRhjidKCRhXszgoQloNz8hlQQR7bFKFOGdyzizM1GUGBAG00AunfqHR4HZZ38Rnab9ztjUjxwnom3Lye+vH3BeT7wfH7BOU788uOP+Pz2xI9//QXZ7sBrgx0dfnTc73e8vn7A/X5HPzreHm+w5+DnWML8xAyyBKJGzAscYWsLcL+/4OX+ipeXF05hApA5kPHArU9sEGbgOD4D8Qnj/JFASzswjgORrxhqjT9eXtDvr+j3D5xMebywda8dSHSEWvAoANxRwwjcEs1OfJ10V5BY1UwY2M4s+xCjNC2gVnync4QjPXayvg3Xep/9Ee/9+/8oZtjffCnU+De9KmCNgYwnLJ5APmHzCWgsfKYhciKsIzUYx6H2SWuYdiDtgLU79USOVxST0uwE/GSy5QPu1Dc8bga0A3G7A9YXYyzR4RqcUQF1tX3AOM3LbCoYZs0/kZhB3RmbyQTPy9+6wIuVBSGTQLqpsMKJX+85OxGHYjC2eRto74+n8pIufSnp7gHUhVk+FACsY4WQZov5AECqKImwmrK195IZGVwGQ0vDCWCkoX/8Hfrrd2h+4Pmnn/DpfAJ//q/47APt+QY/39DiRIsBf3xCnifsOLkcLrCxaY9PkPs/A34mcjYgGPPlSVt8RulVaciM7xyMRSoWLDMDc/BrTDJYEl3SGYz5Km4lrkg/Qb1X1yRL+uQzCsxRIlcTx9kfiggnKYTiGvJR9L8zmWyvZJVPks9WgCpyvgMuUhpJbNe9FMphcMS2x2YMdLz0l/ggpwq5IYBl5gYdYlL3qxmLVrejoXnHcQTcG55xCvgKtTD9+nDOSYb1cfC8DUn3AGDhcO5CDot0WMOxevf6QbKsbCJj4jwTvSdayw2e6ZpHUF8U4UxSM4DWYI3dAIlqfa9yOuUhgEbQtdoIZUcXS78u/KrFVH/qHHWx/yMHMifmAMYceL49cL/fcNwOvLweAA5phALW/KKDxjN1NEO/3RAn9zeLWQ3ND53/gjAu6FfF5pIMyGDBvJKvAv/qsjcgBu73mBjjiRRjEilGfxDYspBSaiox9836r7C1GKXk94UmeJOhPGdiPIZiD0ob3FtHXLpaEsA4T+7hOXkuOuVqqqBMJhLblyODnSPtRmYlhZ6w2sZXwQHrvEQodxFYX+BOhiTzKqZO40CATOqRYRfn+Ucva8ej1dgZcNwZg7S7CibuGONEjMD5fCDGhE+oBYudQjPH0ptrug/iO6lpq7R3Zomj+5oK7MrFyRorogHBZmJMkzGE4mcoT6p7qQEs7IpIJXYGbxxo0Dp9yCMnO9EmAE/M3LrZIwdGPBnbt8ZnLvuaAcxs9WkowMylF7aGVeTc+bUb71GC2ZQeWmjilsJR7tbSAZ/M6yNwxhPO8a0cZGE8L+YNvR/w1tH7sc4DY8DAeJ7IDDQj07H3Fz5dc+HBUwV3TS62XUw5zwdvz00ax3OdE2TZJp7VGsBkjfnh0HTUtQ5I1ITOKpJ7tWSkKa8jlmMGDP+MiYnHSeJF9wMtmU/fcMBwRw8AA5gPw/ktM/138PrtwJh6d1vmWuTUBs8gsDXU0zyXoSRDqONaBRQPJ+l4r33fNAtXkTa+6ndDWhjSFUdflRxbv//1qyaBFPJ9rXKXS5mF8Ao4sHYQDY3JhNxTo5sT1S/fpF3Bcc0AQHFrtwr8bDnIm4xFIf4jdlLdzHGzCklsHdq6l6K7WhZLikCDG41lTMPzy4NAzPNEbw3t1pYeVMbEPBOBgTTwexFAnIiYGMMwA0sfiQANE6GsfDjG+5zFWAGj4aYBq0A5FRBJ2RXNOb7XNbI9kehGMdqinRlYqS4AbSH8Lt2tBFsOdQEBoe3GCnsTDbovGiqZUCHQJwO4dQBHsZSgawayO2YAz9pvLud8DaoXgBOwCSZ5zqAUxdABgb4GIu8tqTHEkdRiNzVHb4kaVpHB5PyQftOt8TgyuAxqrglkOufENCZVuXBB7VfsZx1zKjxR2wxsJSmF7vNDjM/WyzmwkuFRcPA6MAtI9vpv+awtsq82Sfn2mhWD9b6aHmo6/RVU15LLuGeoBVt7rIZhkB1muLvj3hy35rg1Cjzee8PR2fYCGLLfYWEYx5DOU6AVXui0TaW3d1z0FlLnkawNoJg6dTK7/v1wAfKr5YJi8TMTJxjEz6QNmIP2Y7qhN65KxliVOsDgNQBAYKlJJ2Yndbt6Wc+kHR3IiXGhkdsCIBlMuxgq4/kFGA1+3gA7yZQYT7SDIp17ymwDp9YdYquU4D/39Pq/vNpKLJYGgxoFAKuKywCi7g0C5ojdOp2siiQc456rkDfXCqg6Gkk6/wjgnKo6QMy40rmoduVczxR1ri94MS8vlraOQXqNEq89nG3pxRiFJ6w7cD8Qz4Znc7wl8ByBxxkYZ+BxAo+T7diZJ3y84fXlAz58d8N3H2/47sONIOE4wabcE4+3J3pviHuXDgzZPWEMAvuRmM83BinNMd1wBoB5ovkX+PwEjy8APsPsM+CfYRhIPLn2ftBOtUD6APwBtw/ofhNL7EA77gTF2gvMD8DvQDJxDiXFKXNQ+h9TLVXefPuE5b0qqTRBFftMrcCsps75pRV2h/VYAtNVJf2Nr78FlH37X//bv7+ZSvk1CriuVj/JP0IMSWkDFYDMZI1ZkOfgKmUSoAojkyv4fkzoB6AUo9a0Coo19YL7sgF2yJc6gI7IA7DG0pwVG6QAD6wCHW2GzopvO06GE1YSmwMwz0W+Wkz5dec894mJMltqXOFPVcylKmpiqA2GgXRJIrR0AbuXFb0wcbgBU+9py79wJVI4C/3w1+0Z244AMBZh2rofh7++oCPxw3/4DziOjvHjj8iff0T+lUAJC70NiS4cKOmbDaCoBGMAlQhYGsjUvyW8iYnXOte4KhmXvb72nHyv+x25BJYdyAEz/j59R8KtCbjpaMZWFrYLMR7bzPIdO5Vsg7naacGWtWoT5L7nOZ2KbQnE830jQAbyGRK2ZixoKmRCjMaWatm0gIbaqm5XrBE+CwuwO4EGpgiqXAdn/OZ1Bgpkl2+eoxhYAuJsIj0WUPv1qzmLj+l1ARWrJEQJ1N51WDaxNLSnBKgkgCnGgzRANjCyHqJhaZZp/4ZNoE3ah+4Eg6UXCtnYKUYn7xPrzAK7iIjS7lG7nRXbRGBCrOJoEKxQO1VJiwBilxoT320LuCcqGfaaZJ/UIxuZSCsGK4d4XLtEqhfa6xqrIO61+xrt4SD7sWxJidojrEpvGkTBoh7v3QUiSeM5Da0MkArPeWG71qlPBZP0SYpJr8w9rRPEFCw9t5S9JQBu6y0Zsirm7mRfk8Qn+yn7coA5SC+AGMBMTfFUUuhZNp9GeYzJve6JMrMB/YL2Ra8Jp6jWYcFLYqHVuTZdO1x5ZoQmLdLvVkERtW80EcTKhgRj2DnUclufd/m9bDXsi63DcU6SGcqHZ+238mEk01jdv+wCJbhULDZb53YKoIaAQ4MhT50x6ajZHAIQuU7B6jYsOjBYlG4W8JYYajsH2BFwe+mojgn0IFFhgfO51lm9wcxvIsEuQJdfTwybK46pwlbA2REhMkPLTi+sNnZLAW1T9tdisdUoIZQkwSRozxS0lm+Ltc21LuCZWGTXqCn20gyrQpTOay6XYPITIl8kkOYqRswl3ZSg3T7HQA2bY62juiJ222xm1/1xDYcJ2HeUWI/yDUN4Yv7PDow1MYG6EvWES9yv3ImCwCwCJQBMdBgOsEpNDa9yujtTKUAkjajlrMkSChQrIcecK3h1M9y8CKh0pAMTX7+aJ7poae9bP4xtiHpFBMaYSGvw9sJAb57oxvjzOZ9AqFWxGW6dkw6fqtyYGW4wHDJoZXfVkY8A8JwExd5k0NAabt7h5jgBbUxwwzo37Ay12IxAr3aY1lSx5AH96a+fSJ9E4MPLHa8f7mtaY4wTc/DwmTOpbjkR52eMATxOx3kGxkgcByeV9Bt/f1Vg5pQT2+kLtSAqedj/XsFCMciaEZhoDrQYMAQ8n2UR6aAV600o+Iehxo4XoNmlQ3aGUXNLB5MVBT7LJhYSwMPraRhts41exRgCKjlO3NEILnouvQWTYy8R5KUxJy2t+UbGGFpQ26mDVU8APZkkHEqMnmJQ3TW58zrRLVTpuItRdT9uQATOONVyWNVbh53AKcZaRGLBXwb01nC0jjFOTpxLW4Fawhj8u1B9bnahDwqYi3kIVbcTrGib9CWca+jSSss5Vnsfnz572g/vVSh8l2SakJ06q0bTAMW68MNwHIYY28kZmCwZgAPArTk+9o770XDvZIq5A9/fDtzUDpZp6LcDp93QkusxNOEpItBhZAdOOombLNUzIR0KOWY5Q1iDBwPnw8SF6g6PVECvACaBMxLpgZmGO3g4+vMJhMMxcet3+N2RY2JOnhPzhna7ofWGfju0IGB1uQKXVVAAAQs33O43nDZJHDnpXN07LBtu7jCbGPnAnAPnp08YuOPEH0Bg7A3tPtBvE7cPL9SaevkddbvaC/WM/KbBSJy81bAnuC49g7W3uFxpClCTFbyIQDPaqeM4KILtpKvX2XVryy8QMg94Y4vLGUxgK7WHJXBOWFKzKSRczKfGaUXp1ElqKE0PuzBLaw2hYL4ACwa6RzO0CbSZuLcDt35DhwK4nnzutxeM+YYvj4ZfAHwZiceXwHgGPj2AL4/E2zlgEWgd+P3tBf/uj6/40x8+4PsfPsBzYLx9xiM4dfPz2xPH/RW/+92fcO8HXvuBwBumGY7bK9w64u0XsouaYZjhyzQAb7jnX9DOv6CNH2HxZxg+w/pnIANngv6rf0DkE3M+EO2BcEO3P8HaC238/Y7+8j3a8Qr07/jc7Q63FGg4OF1XSPgCxJK6Rq0bQZPSIQGkE9cUCgcyT1YyO5MfC4LBNdChtvzyIMvfK9nOdzyE//tf19YXvRxfRXMVV0TAZsCzWuoCY5L5QyrMQIuHwlkH9WHkX22gwdHMQE4T4DiwhL9lk7KLvdU6/RFQQQPCHCNvMLWLrIEbyqVbAdoQazIZ3Hsj471YX6Q6mUAqIkhePq4CeJDVE4q8llzGJR7wWpqmfdJYKg1wEqJ5ow5QgmA+DK42Ezkq/qFiltlcPuRiGVS0qt9ZPQj41YMD7X5LoIVhOhDNYN9/xPHxFf/4+oq3P/wJ/cuJz//Hf8LPf/nCCYEPCHCkXgqQmH0ibOJEciDPwRi3Y9ut5vQJZwxQ+0U2PuhfTfbRjAyWSloMQG8vMAzE7Mh4APkALVpfifJhlMvofiN7blb8xZbviADaKWaaAFhWwbQHA8jdxs1JeI6cTKzO8QZvDR8+3JTsAo9HYDwGHg+CCzURruA9R4NnRwsCttFyae5MyVh41nNol5Z1ggjWCcRwuqPmqZbNFmsMKmo/RwI5cRyHEq2xJAzh7VfPvrnh5X4AAN6eU2vdARswJ0MDM0Boo6N7B5xDdRCGnPTLY4gZ7Q0m7bmSWpvLXDC+JWg9AfA5uBn8Bng3WL8jjZpHUUNSFkOSMVCnvoiAJsa5rPWE8qNUAttw5mChXgO7mr9Q5kPA/BgDvRmOe4Ex5+pAuN/vcAPOoA5eu1Ff0pKTbR8x4f5CBmtj3D7HExET83HCwtGiw6xa8pNfXRs674xtn1+4Mm5k7h8OBAHINSl+cErz+TwpQ9C6nj3tx5I5SVAnMSZynCvW3cFzIFsVdNUHlECcBFTWuNU4+VylR4WkHQYAP5rYSLRLE0HmUjvQ2gGzhjn4yM6T8fErngIsO+1kAiMJfJZF6khpi7Eg/Hg+caTj1qXf1gBP6qGyY9BwxwbaRrIwF8avZmq3dgi4k7RIADET80EfYtbg7SYdKhrW4IFEs76Zjo8T4zxxSxZtz2LaG3MzNFNbtmOOifN5CnRnzk6XQ1vZuqx1npLlEfPokKE3W3IBI3gWxklbT50wB1oBetVeO8GbCowzkdIPQx5o+QL4HZkHbjdmljk/Y2awKHI7cPv4SgmMc8I8YM5RNZ6GxykwCjcAjvCOloZmobzQyeidBDTNA2bUQrR+CA/peApT6JZodqjYKl81k1M/24SFJHPAbqSYAsYA2I1rSFKuAzVIBwTXDIAFc+b5rDwVWieC/WwrVfG6WKdiqEflL7Pyn7IjE6/3O7w3skcjLpp8LNAQlHN13Mjw5R2WhiNOzJx4yyfcDfMoIN/Y+ecN0RN/p52U/wZgDFV1VNlRaK44Y3DQXzsYQCEplN5gC4m99tQX6yQ1npsVDFU03HiAbSOxV2bM9cV4SOZmVQsu1+3V4nP9JQaFFfdBm6UMbsyxq7x6mL053GhMTFUYVkx0+WCSFuLvXq+zBDQ5UhmsWgGXgDrxQYBQ1CVd/gz4EsGFAWdOnJNi9ZGshHZvuPUbp5a1AzkTj7en2qQCfji8O9qTk0vm5FCEz1/OzQDR3Y4xF3DE1kkg1PZC32NrC4wx1P5DJ+MKoKzomJGIDgwHjTc4TRAGOibRpCuc9tzMBFL9TyQCj/FUJedYVYlVdTXugQsUwwRLTJzeOzo3JHdLQq2OCeTAVOBR24HBI+RIgHHG1rYwgVW+taogY23JkcvuwNHJs/HHhomr1ah27nT2WUs9gwFqisYuUDCnqN1DbRpgIHkXsFhnsjcHEcZG3EvMpsSuxmwNNN/rpUSENP+aJmNiKrKSlu7IYpYBrOwaN+dOgxg2ALYE/N1si2fKsRrIEuoHW0Momq/AMHVHtWCVZOlzXWfnfjtwOxqO7ng5usDcjoTBB1sagI45EmOwWjQiKVyZRtAgeR1S2LvkUbpeidpH2+Cse8klM3RujXpZrSWa70roOjsZZKjH5Oj1CK3NFagRxV4BP+849r6SJkgm0FXNrvZL0pv5xZg6lm6DSyMsjJo1Yw4BY4OzyC3RBp1lC8buJbR+vb6p8tCeblQkeKWoquKTqr4BgbVvpGHIvVUPtqZntgtAonNs2ptihyQmZp7AfBD8m0wUGg6KlgNwWclcCWlVwqq6ZliaKcvWyJ5m3anhfhx4cedgCD3IauGh/SXYwGCNbc3n+cTz8cDnz5/wHAO3W8ft5QUff/8D/vCH3+H3P3yPj6933I+m/ZHoRh/5cj84ICUmyEgRy6QxaafIsvQmx0AvnUTRCarFyeRvlu5FUfYvdtCvgFOdsRRjpVFvzJztBwnAq7II7mEKNJ/wsNI3RwtniFas71RApmJAao0LBqpqdh2o/MpPVgJS4Mp6XpkKCverQLP1HPWzv2KNWf3x3xuByVcp0ihLt94YO+mfc7Aldmh4zRWYcVljvZ0V+F7sTAElZgSQ69/wbsCBg4GuL82bCnkqXngHpNcV1nrmXs+82NZMkG1qYvl5LEZFxQRRZyW2ttGynZ4rluEHxbJ/Vn6i0d96d7HPpHUTIaKTKbnJBeTttccC/5iw2OW56s9397xO+K8eJXKFFrTpyTNmmbDbDccP3+G7//V/ASzwePsF578AIwY4UKGSuQmOnU40sOByU9Jj8nmUOnDAO/z+AdX+hcSFpRwrxjArP1TJp+KF5ghzZPCcwjVRFEBgAmIWZtGygOpQ5pNzByyWz8gM2VuCasdxwNEI/ovJPKdK3bIneV1AFctqmNCKza8xPgia8jHJRqRz2FCmwCc9M5HFShSHLUK4nBXtpUk/OOfgsSj9LBj/LSD7SnvT2lfPHjQ7TYXT3kqsX3o86LRYFshsbFHVnc+ptv5oInpPJqcZ6oi4bP8FKG8mYKYv/U5zg/sBNw64Sfgqcqb8GKD22RxkkyD5vuYwtTj3oxPkKQBU7OzFcMrE8/lc5xsA7vcbC5xgrMCOvGLoSNetrtPICnNrmMFCM+aJyHN3DmDAwZZSIJknmFizl31hbmLQiRmvZ4urzzIW4h1M1tdJVkxW+2V3SeibkrKpLzhZNebVmEk2G5dgy1nAHMftBnMCb24NyLbs0pKDlNGo66Uusr+L47dN1TqUi2NWoHbnkr1QAZ20SISdZBfNiTDGih1k0/dim0l0f86TAG2IWBIT1naeMJOtpmt9dLayiApiI7dGQMYLPM5iLfI59E5w3Y3PiowitgG3aqPT+d4yb6n1UnRYB0J7BVqHFc+EgB1nRN2U6zdnESUrN+aKqsVPA9OcEyV77ytHBd2V9kki8+SefjuRmDhPdVXNBgzDHKfy/AmvwTIVk7Qu29uBxgF2U9hFkV1SdpugkxGoy4QF2XJuicMpbm92sQWgHyTjm/aROc/yZDBTlwUMmW1jFSAGgcvK0F6QhZ5WU6/pQ5p3FpEzFYNj2YatZQfZDZd5N+B0DARYhPHFODUVTpoVMNZQhUOSPDQoRkE1f0KsthmoYSGeJFmke9W2/u5ev72VUoftnUgcQJYAGCRVfz1ED+/mGyEFVhKFvLQHlFP46lA1VZBKK+Brx7tfO+FZbTPX60Zb77ECQiXrq02Eb8NJQnK06/00YaMpiQMg1DsutGUQLEg6nAIGyn7U2NxKJ/tFzbrE+V6toZtjTDqXM4MVWReqexFzHsm+4Yem49yso3vD6/0V94OVrpiBx5eHkurA7fWGFh3eiY7nA3ieA58+vy0AqUkIe4xYsh5MdGUAQcCygnIYDfQYc1FVe9uoeAKYeq/Tqd9Dcf2y0QLGPFdgURM+yqpHspXheT64Lw4FCN5QDqsaDrc/5X+t55VJRlk2PtJk8FfU8hbJtiAFfjVQYWE0OUQ5V7BarZWrPzexKuZggNa7I7PBcb5LWJrvABZeYK+caHBSTcxBh9L3pKQcrCauSg9qC/G89OaajhOYAruy+kZbVYi1IS1QsTPFSSkYjExQHS8XbTpX0F2tdfrgXEd6rXHkRDE+FgAkAHLGiRJc7l6VK6AfTqe+gErus5X0r7XbwNjtaHh9veN+67g5A53bC4Xp8ZyyHR1jJOaZeHrAB/UfPEqnjcyPEBAm747KTSImpkmI1LGedYNTr8zIruS5ETBWgJbWY0oTYwZ1yBYwVptL91mA0jIaUHUnQ+3OBV4X6BAKEKT10ZqGMxQTZBcw2AgJTsMygWKDyWgbDCz71P0tFsY+STFDeiZyw3XpShusWqktdL0CxSJR03dWS1oGk38907bW733hgmdCrU85pRn2xJis+tpsAAJdyd+a+ZT0Uw0ubVir7wggU+pRoAC2XzEYbseBly5WrnltBJ4NUAun2n6R1Hl5Pp94PB74/OUzIgO3lzs+fHzFH//4e/zhdz/g9z98h5eXG46bryvproJRIyiSVViwMkEm8Fn2LyZycFLuGGypRssdkKISELWxGwC1lZUPXa2LsjdZIupq56FdoUDvOs/qW4jB8zHHQBg0AdpASU7b5F8ApfFTgVu1tpsSAaFhGxzD+9cCx7TjymZcmVsFiv2rgNj/gNcGiOsqDWsy475gFhViYsYgOLYmM1/frK1A2ADZcFajCVKovbSAsfVvXw9DgPQ2y48oeafhfLcO11ipYp3rv72XlaBeU9g+w1B8o/SSJ34qyL7enH/le3OvC65n0wGg7TYyAB6TwJj8Z4mt7zfU+y0Q0C77G9cP/kZsWPf51SOTnXXsWCANsNuB/v1HfP+//nvMfOLTp7/iPL9gfv4Ef6o9WbqXGFwPNliSkV5s9GcqCREobb2z8+1Zzysv16pgSAXC1UtqSdKLhmGE+WLDVBxbQ5tm8oms9leRDJctARNvJmXQVGIWpXo/0Jx53XwOsjXGU1pYdll3+WXFSCVt9U0g1lhAoc3BLkwL+MS5WcdW1B+rBFygrJef1D1qomPMoSIdaShVoEAm7C6yEPybwJgZFLs5eviSWuC1dZixzWoNrAJAVqWAsTyFz5Z9m6jOhg0EoJKg/RDQWMiRjW6yuQZOmixgbHuqANuTBydsQ/GwkbnW3PB6kEU1x7wAYymGGM/T8zkXwNpaw+32ggImS3weZcsHeP832hm30vzrui0yxHJO6WahuJ8wgXc8v7yWai/rRt0700Atu4zBI3i1C+EumYXKLjPLV2WF5st1aLkI4heYD8XiDraBWmAl/wlhD65cQNP74Cy4qe3cwByLqQHPU9UkVpviMjwVk1UuyYJjlUTKu5VNc5e+rzu6d1gmRjnOwWLHDKp7MlfQOvgukKoZYQGGJYROplEBY1hAHtmiiRyDuywN2RPuc7V2FzoRScCu9wNujukd43wQQNJ92gIzAkhj22CB4Zdk2nTg6jpYbE/MmJymG43s/s5cwVUAoqRFqtWbbd4xq1OBcdJRrEHvAnrm0iSkrEcQEJqTbPkcOMeTPxvcH/NkJ8ku4AI1mKQKEK0fSOeQqBC7mqkCNwQ7qCp33f6S0gDyr53EFm75kF9UsX0HfCv9qHWroRhDbEq6QMUH2OsMBHahhXgATIWudtc1hy5t5zi23lUxmm/d6SIrmTqPMqpgxefUnc3CkMhKQOuYQfYcsPCdBvorm2DsOkKM6kDcDnxd8Px7ef32qZRQALVzNxWl+FQY/IYMHRfmaG0Ja6+2PDkOE7uiQKvIy7hdgQ6uB7ErnrmC4m9d268iIGBV/LmzlofnNSiAKwfeJKgaICPM5WgMm/VWAeEc2gjghuW0BRniMhSQgKJYEzCx0kpDBWAlNhK3yNW6E6XZY9TgYAt+dWlXEJmw4FCDW3cc1nBvna2uIzHmiTkGZkq/S2BZ5gmYYczJr3GSim6djG8LDJwws2Xg52TwNaIqwYm3Lw88H4OtnhkygqwsmwxQzkCOge4c8fp67xyN+3zAzXC/sf2xr3sKvl9gOSpon9wPVnfajQEGnHTS1H6Yc5IVtCCfXckpxl9vYMUlgXEOsNuTDKve5fg0hVAmR+sMxIh3wVw5rp0nUVzUZXi6sZrzw8cXLCF+ZkQ0JZlM4APoEq5sjUyUZgCcjvscA+d5IqcBO1ZdbZ6uikXzhmmJ4RdQS8k1xWVAtmadXXM0w6q0uZhIRyfAdE6GaDNrzxoOV0WHYRDBrCS+Sbp428lqXFgtgMTx9bnuOGrMsWxIGsGczITHrla7EUhrACyDAqHD2K5hDcfN0Jvh/lKRemCokNGczBtWBRt8BIYqpRFK2DORo5IyLOHJQHCUez9Y+Wi9OljQ0vnljQNEBIxZ8HmwjZj/zcpb4Dwbnk81YfULC8ZOeCS8Pbm/OwWmyQQrgHkHXrSjYwUprTX0duD0IWujvdkPWDpiDgZPNUIdAkwSwCSrDMEKoWBa5SIM+nwGq72y+4unqIpZ1cKqPluSIdAZWQHS1VY7K/re9p8E8fR9gMK+yfNKfxNInIgAW1FzCIgkoFBhLRvUZLsqSTGQeVnA3QoOSmeSLKVV+c9Q4q2q/Dkx4om3GPjxrz/iz3/+M/78L3/BLz/+iPPzFw5OaImjd/zu3/0O3/3wPf7hn/6I777/iA8vnayC8cCIyQJSu8G84/7yirSG4WQ/tloXMPgM58DwoRbWNiaez4GRA9MCTWzSlSgoL6iWqcTW8OJ5Z5EoBaiad7jxCxKXVS5AsL27AGGyhmeQaTnlO0eA7bYQKwCmOtd2sK1VgUOZSWIlB2Ur4uLPv8X4WnhBBYCXOOD/anDs3YVc/usamhZoXQBZxKRvrqTbGqzfVxDN5OpSKeYkEj6P5hze0G6A35F2IK1DCvUwD3hKxav6uFMgsvm7MKdei9EQlSTKj+0QdgEcBRyEixkm0CGy6MGxb77W47IYWWBaBoWaweTGI+A+VjPQYdLVS7blW1TCWYBfRUjXD/r/PYjmztz3T9hC+9CAPA7k73/AEf8e3/uE945+f8HjP/5nzF9+xsyfYDnRNYzKkQvYZyHFMJ3MIveDMMcZsCAzF1mfL4eDRPG0l78U08xAlpj7QfvU6TNDlcqaPLxoQI0x49Iwy8tKii3fzH51/up51l5e7MPShLysFS4AvDhuu/1W+6RkPkpxyMVgwCz28El7HwlVfWFZgwcubCAo7gKLEDHJ3HM1yxvRGQ2D2klfM2Mc9tXrfL5hzCdbeNVzyRzG4X6jzTd2ZMw51v26O+AJb2JlKWsqXzxiquBzYUeF/KCSzHXWwzFOAwbgPQALxHmyVWmc9D2QLxf7YhU7lIcUYF9xbyXm3hhbTcWXYz7JThEQfFu7QX4tk0muO+YkcNBAaZfW2J4KFbKmAa0/QfV7DYAKFRjdgcMZI5EfqJDCVgx9PxqxXyfQOOeJMUE72ZJAoQpdrSkerlzvso9bsZ+TguLRgZxVsDBkE3jQOqyxzW3lizp7BcJwQInrFCu4M2k0qIBPDoMY7MWGyZ1b8G1Dvk6oVG+ook+1ERdwaJ1gjinYsMZ1sX7A1HJbxdK63jlP6tKuOoPiMbMN2DUOy4nSClTRM12M5jF27J+mOrdAUTSsgQudft+MGrQz2J5bWrIUXuezN2vUNlTqa0bNulnxlRvtOgzFXAfAVly/AXGoCFRyNRdtcRPYmxOcDlCgS1JLOQ3djmVGq7jcWoITzUPX+VTRfxdS6j0q54xgW3JUkCHygfVjm0dJ51gr9qPkZHLALFHTikMtiSTAsLCV3gDslkRoCEtzFiPdnYzACnRy53fI1+UvTPI+sdapQOjUug6kc4+6O7wfJEzOVHwfi4hT9sq98BXlugn0bmK6hez0UEuvAXniHE/GihCo6QA1GhMVT7DoFBrAIDcVLhvDfdMuum5/b6/fDIxVamPrsUObjGFiMYrkq5igFHskyTwyGYsCE74R+vDfDRsYgy3wA9iJNl/57h2+tcaRDEoYOOvHV5BerV1KBNo2kGkbtKtgtiJiTiGq1jABZwXGoHz6DjDqfyteKTYqp3Pwuz3Zd16VP+lRwkDWmFsdA2AkRxbT+bM18TD+6akk8Dkwzufq4Y2Tyd+wyZ7ic2ANOXBQkDOYEAdFmBCq4MwgCHKGpvFE4vOXJx5vj5UAU2sCK5HJmZjnxHwONE80S6Q7K6vByULWOruVHQLS5moZLKFI710GgUlD6yobmYCxNIwsB1QCnAr4rfasqMld+gyZRMUnEHWwFdQ0TSEEsFg+0Rpmsuq69q32aNY/0A3uYFkV39db5xrqdxPsII3kdJ8waHoQQQ54wkLsDVGF5yC4UcGC1e84NaBcwWpTwFjAWOhCc1Ukch06N6C1EmlMBjHmuHcazGZkIagrC24FjDlq1w7tcTNpa+QlcanAQddbWipdUxervQvrPFv9P4rrApPGlbsqwQnqoij8skTvht6B4+B3u1gswSGVKsTbapu0aTgkx5JUT16BV60RfVO1fDs8m2Q+DBOcbNbSV4LhFurSVZKuNuupyT1zsrI758SMBp+ls5WATyS4txygjptVFafeUpXJamMUMM49Ue0JcxlBavOpyhMuxlsut7XsbkpEOOjsV6UWO9FnAdbWe6/trv+q/zZTgmTbDptdf8bWv23GJdRaAiVECh4rGakNkSZmLs93RkcgEZNrb36o1kttkA7TsPF6zrWGmzFMMKyAsXfhMX9BbWSZwDwHnvPEl8cbPv3yCZ9+/gWffvkFn375hDypcdKa4bh1fPfdB3z//Qf88MMHMsUOB1VjJ0LMP+jeb016OgLZ1eHB/Wcg8yLVlpVJezQD06lbFcgL+LeehOywKTjXabJij/Gc2/qSsPY1OVi/zutsjUhz860pOpPDc1oyvaQMgYvFwvU2COwGlTbL+V9bysuDf53Gvvv3uqwCdC6g2H8TEFs50f7d3/raoYZdl/fd+74HFYo9oAls8s98qJwuSi3KC/tL+53ghi+ADH4AAsSyGHdQ0iZGBo3vZpsUGLI2LrZN21/XO1QQaxveNtH/uE6CPjIpWC1DuZeibt5w+TDZj/JDc2lpZoQGGxmQEwa2oxEgE5KQxcYBKrn89YN5H+t9myn2rV21H1hgA2Kt4lIA2R3ZX9HmD3jJE/Pnz8BjYPz5E+ZjIs5fCMCX8H210qi4M3232qSecQwyOZrWRhVZkPlbBqoOHnT4QLudm5fGZKn0exLWfCfZBY6tGLc+pj5Tdv8dKGbv9kNe/SBMbZheJIv1TMwUk2s9efkFjEmmQCwou7T98n6DRfBgcsp/F0PJdrtOCoBdU8kXjWvbb5dvCEi5TnG92WVvXl6UVBhodS6x43pTa6ktP7TPvHnZVDLKTIUcit2TNeU65+Vd12Ndp6Xsa7GiEjUsJucUy1qSHKgYgPtibXXZ5Ouzi2BrGUGBsu+ms0U/DtiSWLh6O4TDOqVmRp76vi8Qo8gGRS6uCsysKXshoVhjK1zvFB7PdAyTbqFOlrspl3NgUgOvbERpIXIyLxT70x+m2tQN/Hxem8mGcGOaDnQVgVPyAKa63/L7xXA2WyBDPZcMbi+3y/rUOTQQJChQELis5/4yaXWxaK8zJcbOYutcuoWKQUgmXde+vp5LAWqhwW+RspXFXMttuyWCX0AEH/uO47i/dLiNLD+/2J1Mw5jMkTO1PlrvtQ7KkWBYwHLdg7dApAGKWcCPV85fZ4L36mjI6PSJAghXfqKuCytWGtX0AbVPwoB8VuES60yVDeLyx147+Z46h5ttyDyChzFXrCUjiRqMwcfAn+G5F/GjsXMq1zbYMbpp73DKsPaDGfPbBUJssNDdlzxGLVzFSIlj7y9jwZw1iB2AmCpTBRzWXjR3WGqKpgzI9t3bVvGZp0xrwht1pas4bh4iK3DJ5qyfNQ6YMMdGbS9xpIofK+NIMJ+y99Ief4+vfxtjrPZNbh+sR8JDKm2XlnRakhrVRq/kFIuVoSwEwK4TVnUK+1v1+Ohq7f2mKGP/t2qJY7I3WVcpw8frrSCg2GtwgWQyPmi1OepaZYwv+hvVfgmx0hyNwwOCjBNWDk0HUgYxBjxN2pRMSKdxdECIAp4V8GaghRHll8M9QHrmRzmu1qhfE48vFy2gBDJw6wedRBhyJJ6TQpPnYDJ3v99weKNuzKDw3whWF8LpxJ8ROOfE25P00xGBz7+84fE48fp6J8tFVJHnnHyPk+2V43lKfwl4wHH0wGFkR0xwyt/ZOa2rxSm5EqLt7obWWd1J9UDn0ACG8i86YDBTEClnYyaKtBIxO9H8WTRHJHLR7rmfBDT1C61V1Ta73RAtNbo5FAtofPclYACAnrECyUjgLkbasEpu64uaqmGFzkPtl4kGiXYKBAISzQHrhtutwVvD/X5Ha8W8ohGdk/o2j8cT55iafirx2wIdsvat4XCODTffn31oYQ+Ja6ZtxuRVQwvJiSIJCYtmw5kNEYFTY5/ZEcH1v91ucHcc0oVKtbI+zxNr0ibkzsQVv/WGW2v43csdhwMvPXHvjQL8Lx0vdzLGWnNUe0NrEPX6hOWEI3BzIOEcuZ3APDpGAG8nA7c5a0LhfpzdKLh/68DRgeNoqLjC0zmC2Mm66+5ongwMMjXlducosxm1FebkHpoc8sFxxmQbjDGog9d38Ncag8xqC2FVt6rltJoVVLbO/ZgRYqnyZ7p1jn0vAlbaHrtsrmC0rpQ3aBogMeNE9xt665UiL9tboUbpCVTACWDrbyT/hzW0XGdxtyNgOfUFTpvu38gMpdaXDGkkkANzfsGcDXlSH+LoFKrvfnCSsAcgZlQDA7nyL5VceabI4AULcfppNwAxZOcmzjnx1y+f8PntC/7884/4y5//jD//5S/48c//grfPn/Hh9oLbreMf/vH3ePnwgn/4h9/j5cMrXu8NzZ6I5wMxH4gQ8zMTMV6Rtzte7w3eX2DHDc1OBhvziTmemJNtQ3CjRmCjsHGEYUzgeQZ6M8AbagbgUp9QMJs14aKonxFw50AU7weZa6VzI3sHBEoz7Kr5CYHQHJMeAvvpI9AJupnbWl8K0pqGuGxWWOJfD4aq07Jiq8t39h79v/P13/pYxTDv9zcWsNgaRdutVTJ2QwGWNQESYhxYeyGz2wiKhbHdCslWpNLIpANqVVFaMVklyvXZ10pwCjT41e1VLJXKFRbowWQhWzEjAtQbEeCxkh8x8iFbkCBTTBOSMydmTIQHzCYLXJlIP7i0kwl5hhLw8JU8rmurGOvdda/88r/1cC4Pkq8BNqqtAoyYy1V4fCDhrx/w8XbDSxwYf/gHNLvj83/5r/jynxP5+IQYX4AYsHhDsdqnG+M3sb041SVgnyicPzuZRwy25O3kd/YlN5gF0vYgKcYyDTWIh69A7zzxTQwH7335erbA8nkY1JZlLPwtpmbEEpbfIBQ49RhQoi/QwHYCTfuyQaqV9ySQk7F+b3yGO+lS4XKSSQgxPEqzt+QweicT/PF4YzxzDhhS3RyBwwHHREyKxNe9JYyt3ki07pj+60Fcj7cnvowvbGU7bjBvWkNKHVSJm3Z/rGnhvO/EeD7YWSKN4FRyCOtwCUq7BoLlFGtfA46q4R9ggjwzgXPAMjDFGIt5Mo/qOwl2xUZQAaN0NeesFsq9z/lvBBIMyWFOyPVzzy9vcOtodlcOpgTZab8j1Y5nvFqywgYyBAi4wfxQK59AAQgk1pAdqADznBNDuUJk4JnsEumyTV0F6MxEO44tEZKUoNiJOpAh8EWdPcRCKkdzgWMHACe71juydbR+4OhYOdE8B4oRqXQPFZ/QwtUTCrTjBcwJNkssCmSSOPmy8WJWu8DwuZxXrhTV654GgeP0ue2aNQ43CQAxkelccz4FMuKmpDkSC5S3degSZl0JxRS7d+enZScDFedOTj/0xvsztnXSZhue54N5RescCtWAPg2ZE63TLrsFSh+rOgR8t7PQnoB/j3Sy0wQCHX4D5g0ZBwsnERjnA1VYcoekJ2pn00b0zpxwzM/KH1J7U0CqFzg5YQL/jpvpZ8QuixSTDWtICm0TC46R7LbI1pFq1cwc6Kbi+1TBB4PXLv9l1bYrppqlL31A06TRxQCtOKGVrytSiQoFmfJQgaYhCilwbr9yfe24u3YyP2sVTt0ASeRYFguTz8a8NG5LGmrisIOgoFh7bgT/2ZoaOJ/0ngQQ2W024yRpJkksaGirqGtoks9Rt5z0U3Wy/i5f/wbGmF4XqvOVRUah7arWYAVrKwEC3lUgvl6Q/V7bEW3YTf9l2Cj0pdTF5OxS1b28VlBoG2Gun9uxYm2nYlVgR+dWgWFd33UtdE9JR7E4F4n9Abbve31PVVK2XjE4G9rI1Xdfv28Ak7gkmFcVMXaxCB2qPLQAiSh9h2IZeWXFqJHObHVraGp1tepFBhliASCNx/OcBDsezyc1xSIIvChBIiNwgwwl7D8Gp3K5eqp9BCYM4UBPRz8D0YCWEw0s2ayx51aAotLvVKCRvDe2GymAUDJdSmPWqurVdrICTjlRQRytVVVt07BL/JHtolAbWzJwTkf4wOq/Nl3bVzF77ZRQtRehqS8u0ktUIMmfZLFXSZNhOZpdQeE91ujc3jlt9HY06UZ0VTTF2jD2cpPSXBNIKgmoc1BA14W9YVzbpssjG04MBtTPsmpTIslrCEOy2xxhnIMSjmkEHwz7M5o36TNxus9u72GFdp1xbKfe3XE7qCVGkIpU79L3WhXcshXLDsh+JAVdzfWoku9LG5TCuHNXfvT71JLK1d7WBeS24Ep6sWSsWBdYAAWTUQZ0K+9MBV8h1pvO+WaZUMttU/Rt2Y4FFFQwKjz2YgJRum7uCgLnxeYCdLpaV9rosm+VyNdee18JXUk2vvrAtduBovbX62qfr79RANyvwbF9nWsKa+3nagM2ICHtMiixStKr0iYD5WLUJDhVc/kjnrPFRUkQINbxZd1YpAstbObEiInn84lffvkZv3z+hL/+9S/48ccf8fNPP+Htyxec5xN2v6O3hg8fX/D68RWvrzfcbo2ttTmR80SMB2KeiPMkJd2lgTafMGvwPlmMBpAx3ulprHXTmiTINoxIdT86qgWybM9mQZRvqgyjABxg61XU5tqP8T07W9otWLUPnatY+5ufffWMV9+sByxQZsUA+Pq1GY3b2+JyHd/277/ldX2/b2ls/dve4G/9wD6r7wDg0tJqSkD7fd//BDYcQ3/MjVsMPjWMJX3C+7j4cnhktwAwsXp3bdt3/vr6L885KyC/sKATKF1THhb+XCKXXykb+65YmReGmuIKwFiVj0kx+eTAiarc8xpiv5ditgWArc+7BJR4/zyX1MG/+lwNxSZYa2Hv3pCf0jp662g//A4HGu7/7k+YEXj+8l8x3ZBfEhFP2MlJ21DCU/6VZ2oSGJuhI5b7fKLOTW67arX7+VXfX5HnFpNZfrXA58UAVceB+BLvztFmG+34YrFIFvX0UthY0iPvz2QB77Y89T651VL97gloTVFtPNdnrL/LGWJpOKLYLmxp7O6yz/SfGZWcme7bFGCR3Xhtz65XLH1Rgk9t5TC8B97FZe9+/fvScKrnlQDS+upusGpRR7WOiyVZ13ndb8mgOSM0RZLnoK5GnnLFQ7j8Oy7vf93rjPvly43TUqF9zpiAzJuKEXa8tT4NkbkYJpml7aS9Z2J8eaNvdS3FhVVUn+9R8R9tBQE7gvtmWLIZuZLlr1p761iUKVgrcDFhps8GUFp6WWzcil1dbbW5Nfm2hmU99eufihJMjMSvYkmULlXMqubx8w0E9mAqduzjU0U50143ESsIokhWp9YQLltsdRnMFS8+nmfm/VqVDbv+1WBi/nBCLrTeWHtThbNG1hF/u8C/pnWl2LrZBNIVJwYZnrn9/3WDVtyxhCpKNuCSC1TUNTWII2MugCZrDStnNq6iW1s5S1rZR64Z199WHFutmDVoocDdrIejxXwfZ+g/KhA0l0+S+zNpJy4Qccq3BdL3m9W5Wr40v/qg9f1LWGHvv1fnttz7O72Cy+H4ZjhS15DlBcrn2OU3LpbmAojksn/1MXb578prgEpKKneOwNLsNjAfuT7z9eeKj3xd29/j69/EGOPLfuVwm/MmCTrkYpZVkBOZizoHM4oFThn7isZXvFOOW9TEqlQYtUxYzVQgkvtXaXy+ERC1mgijyXq+xR8TdFyn+rJjCNwKGpQueiovaF8fhe3Uvpes1Iwx6Lx7Q2Hd3XWACUuLiab1kXFuYDAwOg+j18TKCRrgycR+pzC5hO2LPp/ggX2cT5TwdTs6ejtYYXNOVpoBxBjIBPVmAOBJqv9wVhoSmi4DYJpjZuLL+cQzAl/OscJ4944PH+6sVprh8TwREXh7UKh+nKlpfFPADxA+0Ufi4Q3dA3M4bg3AAdzd0NuB5o5b19TC1jAF9D1n7YeB1jr6kei3G1p33I47zDvacSxAsF4kmqQCxliBQO+k84+TzySWITaK3U9OmTRMrlUzjjGXg13xyCUJALbeTzElxnyqysNwPCwxG1sushhu6q2N0m7Ik5TVoMO6HdR8cHccN+qM3O83uDfcbgf34ZyiuUL70zgeOQIOiaUeomu3QE0Wqnbh3jv3liq00FmDqqZ1HrrbioNm2iKjnCPxy9tAs0lm6GQb6rK9I5E+MXTuU5usJmeG72CagtPA/ei4946X+4GbG147cDsct8Px4fWG+8sBP+gUpxxfa4bpe6oqINYaVO0ZgZZttd7OmGyXFVrfnK2Wr73h7sDH1wNHb+j3jpGJ+WSlzNHXRMWlQ1EOIC8A1Ar8RNtXsuiq5G17R329MS5tybmdu4dR/NYbjta3I9W+64cYBeAE8/HlRIJaAzEH5njQ3lkgQ9PuIJAOE5ww9QTH1zPJaUISE7ulparPpoTZNWnMyqlir3uggBgGvmR/6jovZ5TPiG26t4OV3xlttQ4DCfhuKWRrFoCgL5jZkDYAj6UD5/2AdbYfpTmBd6iNR624HYbDXEwx49TPTDjY/vzll1/w4y8/43/7//xv+OtPP+E///N/wXM8cZ4nXm4HPrze8I//+Ed8991H/MM//YD7yw0fPhwEj5+/YMYTOR7I+SQL7fnkvjufiOOGRzPY7Q0YSYDMOs74ghkP5El9hibWhh8H2tER3jDheAbwggagI8IJrK04XRlLciLpHHpuOdGMk5JS7IZC9nciVsl5IOZTot3ymFHTq4INP2FinVQF2bDYTyveUhB3ITd83fp2TdK+lkzYYMc1jPz/7yu/8ZdKjJZ+Uz9gx10JYEgfqsE7x9JzgnAAI2AYQE6203ijrhhKg4t7vPT2V9tEgaZKngFb7GBkrlZkPoKdIAPXteXZSsUjgiN4ajNW8QAQGw6OuALn9T7V7rbWZAd0ZQ9ikMEz7CHx547WE97vatFobAGLBV8v35EqJhEMqm/Vrqx7Av71/bG/1+R1oPstG9yUhL5kgfIG++4H4OU7/ME7Pvz8M/yHFzz/+hf88h//d+TnXzB+/Gd0TNxzwNnhQ4ZcnMjnCUTgdmdMd6p96zjUVZBk5W7oWQUmIzA/IzDOqTzNyLqDrXVvxonEhx8rURkJ6txM/n5T7LnkMWp9ExvMkeYSQY5qzzKkMymsdpgC1sqvZL3H5azHZLzHwUrvz4pJF43MfldXgx5jBHIa/EjpLHJP5iCLwm8mv8kkekiaBSCz2ky6maCQfDyvNDy+vB3AKR2zIIBCZkcCdqLavXdrkovF5IoVK3FXnuANfrvBbzeYXYXcydblRPHBnMGw4igY18IfLAZ7MDYN/Vw3E1ARq5BdtEJHYC14a2rVN2T6Gv7hjd0Qx3ET4y2wJ+cGcj4Qa/Sj4tbOdZnzCTPHTA4TOZ8PFAusWru9v0oKhWd/niyYvz0+C9KXVASgHMhAVk/pz4F5YNbP8VqozZpi/CdQrKBxaXP7Ch9oOPR2ZdzUcg5pp0blnQI2bCLjRCAwcyzbsHXEBOL4G4qpRJ83YalptNUmXABb0p67MW6Ik4BT8xqy01ABIS9FgXpVaxneYE7gPIG72WpN9WawwzE8NFmRZIPmjF86uF8mQEabMxtu6ji43w/lNxPnebJjQR1bY5wwn/CDQ41ud+6ViScJDNbQjgPdbojZee6eTyAD3RvmZOEwcl50yJgbmnPwQllqmCZpGnFV0wRPy0GdORUE3VIdGV3PhaBWAGQCpovpPjEHfZwfHUDIqj+QyVZfxuTMnOcFwVt5BhanBAsgMlvnnvYKIo2ciPnAeFLG4nx7Yg52VpgZ/M4BDqaBBmkNEw0DDh/UG10kALBjKAY7WJaWHjeVtjklj6J0GaUnDjPpmI5lj4vNG6tQKR+CUzne5YwFh25YEhe400HAvTOuDq5rDGe7awbGoKQP5g2WwNFdcfyxtCvn+QljnjheJrWD/cCOLh0NHecIDhopHKg5sv99xHRfv347MEbYcf+1wK8KVMwWil1Y4fo9XAJHCKioFkXs3+fvisa/9nGuf/3XAp+rzXz/jcuGV9uRffW9+r2qJJBGrGkb1+tYiDtQonFLu+wSLBbgUAL6q3q1gDwZyBWo7gNaah+pNUkUu+cC/RVaXA4cCctYuiZq1ACq4gOoup+k8lYwbYmcrKTBJE6NrRcXmKRDnid1xhSkwN9fE0c/T7HFBmIS+CzQIcUCm0Hw1CQCfE7ez0kfr+kfKD3hRcWcmRgz1r2lX/aHrO5i77ihpjbuh1fJla0/PQnmluD9dqx05BXILCZT7t+/5vQpnYmqRDTfjKMEmWOVtNp1H1S1RecCZoupx6A86VQNQJaTbNToWtPx6jHmSlizevS1HimwBEknrWgW1boAJQaLQWO6tsv6FdDd3BaDisw+/vZQC1ZbVUBqTCxmaGInx76fBTG5pvHctoAVCnaqkgyC17kqELmqQww0xRIK2Qd+81KVmMswcDomwfaqcBRwzyW8ssUIkPVGcX9OO9yt09ckrc7+skGpy8A+ans5cy3H2g/AAlepuRHLyXGtHKbzmRcbW79djN21JpWXlm0yIFf1KC+GcmUlkCqa7qLAL61blvj/pSCxjP9Ori85G89J6QQ6ddBKI6f05aoNdO2HZVPYklCme72nKuGlwWBeYReZrpEnq9MwIGyfu2UfQ+mYWimNGkHNWMRY7fVq83m8fcGXz5/w049/xc+//IxPn35hLOvA6+sdH15f8MMP3+G776QndmPBBMm2mBgPzPEGzCcwBxljoUOfgfF8Ywuc39ji4gcin8jk9Cmr1glwuIZbDYdRZ6QSzFwASj1se/94gWUHXesXOh9rc9bzTXHrVkV00udV8pDl3+u5X7+uH2qX/879T1+93oFk69eW9Vk/swERrPO1/o73Z+y3vn4bwwja1++vM/d/IuvvK/DW2nrjnkuHN4pcU7nbYBLDtSbQy8oi7+p6Lgrf5f3z+snQAcFXAZBd4rPrG7x/i+uz41PfFe4spnzZa+yY5MoQzW+tt2yD+fVnuedLa2wxBEKfFUHQvi7w+sYmWyljYPrz+tHbVto3nuvl+SrxWIyL/Q4rPqsR85bgM+yO/t1HZHO8/MM/wm43PH75BdEPxPMBH0/YfMNmiG2fDGBNzDEYrJFVVAWSot1seE6XcmGmRMWvkt1Y+6zxXm3/GkpX7LoxE5eChpevki+9+qq1WrZiiLz+G3ZRfO2Hy89fbQ3lAuyyVYoxZft9xdxe1ylQJGyufVkfUuHZ+7I8/5FMqQQgmYbMBcxcX611DUoQyAdb+60YMwRISl+p2A4K4mRb6aOl0pMEjDNqnWmrrmLiVqtdsYNdGTrbSBvKD4qZU8aumJRgcYP+UeuxbDNlFxjvVZsrsKYPQ/am1s64f0pvi61PLHYUgMNP39eZFVs1yhy4s20aYwAZ74ooa7+XPXPDeztbMVcxl5SHpJhtEZtZlQUI12/K36WrcAbYmhSqdmP9e1xwxB2vmLZp4NphsPM4IHOS0VWaUikBeFSOuM9EvWdeHiefr62f3SGX9jWNhI6pbTeZvOaYiZJ9MStdXsoeUJCez6I+t0hmZR4Wg9TJynXkYuaRrSu/mgFPgc9el1F+IbSedVYkkh9i9q+gb5/HXEYIKzZfmnprbXXm1mdwXStrW1Y79zPjhETtIQGK9bEF/JjZBof0Tsv1LPu+kQQzwNPXOq59r30Q5Z+CxeMCu/lVbLFUB4fi1yVtoQFQCQGoufdgPe5LzP/+VXsE6zNSGl9X+78taxW+3u+jZbPq9762ZZddfD0bq6tlL+Ren/KQpsm6BfZKAqD1htYNzZpy+IBpTHKFKsvh7IP5d/f6N4nvV39qPY6vo9DdtrONGJSgu1qfMtua3FfO+qt3WU7dKlIplLG2+9I72L/1TbYYsLR66oCvz5DBSa9AKqizogNKBgdoGGGabKGVMPY7M2DnoY4mUdQMOmB3jc3mhMjFnAOnrlQBPAQgdTmppgTHpdEURmp5axQCDLDvfyaxfSRwU+GjK1gMAyuv54khIGwuSmQ9I0cMw5hNG/6ylnoEMwIjEs/zxKhgrHdWe9WCOc4nGV2DjLFq4zuHhKJHwDsrm3HnlKZHMnjMTJzTKEberTo1EEbdBZ+GMyj2fw4ykV6OmypBhtTEjZwVVBftdXlQ7p0cKJHilYi7y3mRRVVTYGikivNHNJ+F39i/q/CMVbiBMUq4FPDbQe2vLqy82kRAVtOYAh6DxgRmyMZ+6xl8TzcOKbiv9obEcRxr+hVvLRg0TEPO4NhuTW5y4+cnOvX+RFNvmpyaY2rQQU3A0UM3W5pXUwHJnrBYLCnH/UZGWhj31DkDbsCtKbUL9vcjNVW1koQCL40i/BV4jkwMgbLXlpqYnKr65onsJXh/UI7Sgmz5Tp2kpUsBwHxqKqPtquMMnOfA83lyXydwzpOTTFdSz7NO1qLhpRtejkYtuQZYcABBqmVvt6XkCuqUWV7eTy+BxwQOgbSm9cu1/xLGikoWgJXIlO0EpJERgB2X6IF/NA4Qw2xJc7naswysGGsqkW9IjQH6ROIU8/UN8Bta0Om11rhu8cSvMw2/3F2FPZd0yQy3Gxmlt5dXMSXYRmYCNFehwtTOnVh/N1yytaSgORTwt05f1M35jKWDMuOJArLdCDbBboA3CS4X+MMr7QAOSxwtcWgKTyZ1KZ/niX/55/+Kf/7zv+A//cf/HZ8fb/j0+ILf/eEH/O4PP+D/8R/+Pf7wu9/hf/n3/4jX1zvsfjL4yYE5njgfnzGeXzAeXxYw9nxShwH9jnbcCcYdd8Tjid4PHO2GcLW7nAYf1CxM44Qh7x1hjpGOtwQ+zIbpB5ANrsSmnkkyKlnO1Y3i+dYC6LE0r2pNZpxE8cUsQ07MwYlOrRPUaa1jeuKM7SctebbCUjoioeCyfLRJL2VHDcs0X15/KzxaZ/rdbgNWaFBJ8+XP/ytftaz13+sr8M6OZOtAv3MPghMFSS2V8mrabgvzBsQA3BcI8qv70AdHVrtCbkzMyGHlFq82uL3m17dY15f5jgWqFAhc2NVwstjBsMLIlARiF084We0CV2Ritd0YkBj8rChbOTEGtXrabSBhMGnuFGOMWlq6qmrdKDEubeuvsS2CYtc479uvSgkqKF+6aWprahWDRsUjQP/d9/AfvsPvP7zi/PQL7MNHzL/8BfP+Cvz8E/LPf0Y+vyDPNzHNgWyGbMC801YeSf/Zjw5MMnlNWe0CT2r9YiCmNGyS8du1FfL6oi4UHxTZYjzCO8ZWURMgO4zVH1TxdBWLJdKtsdjoRqbbrNipni9QHbDcbqZCoBK9GaEiKtd4Danxxny+sxhZcs3sKOaCPx8PnM8T53mK5YoL2McH75VP6fqGuiCOfjA2i/FuGlq9Xl8+4CVPxe28mzEGpyLeyvc0+OFo0ahza2ROBAzNDoSx2Gve0NCZ9E0yIgNAHLR/U/p653hKqkJ6ga2DoEjpyNFPE9SQbuAWnELJJ2QMLKDLfMWMANkerTE+jDhoy0GtX5NuHNLR/abzmJwmaI4mLanmN/rGQbaZu68BQ2vPtQb4gXZ7IUij+HeeAxEni+LJBvDWmogQkkXolWfQl885GIdNSiIkyAgkZjRhYtKpdwUl4VNSJiH2MloV0Bg/tdjACfUwZ0kWqpP3UtCsve/tYnIFVsxzdTpV7ltxQzNDSpy9rEmmL1FyE1TRDNtH1n0HY8DFGGsdWrGVe8wzkINyO93BAWQNuL3wZ4bYQ1VKjtX+KUNtQHqBpC5AM1EtprkKoTxXbXIi+tHJeBszQS3XPWV+zkCMwPNtAJm4HU3XdyAMGDExYiBywkIauf1gjqPPjHiiWjErDqui7FbMkO7jDJ0HyFo7WcUwoB2ABcJ41rztYjmGYww+lyr4EGwd9Ll++1W3DLxRw7o5RfUzROzQ5MkzEJwPjhzJnLPaoEG70azBvcP7HTNBfedgTtcaUAPSILAoQnJzmci6D9/5Xg3YCuUCKe2/1sRqRZ0t01mumfQFoNNfcuiFL1C0d+W4ofg9S2PbtokNTsVdJA/lM1UgRWBjiTpb/Wjwbvjw3Stac7QIMqef1cU2tb9Tv+fSWPufHBhb1UsUCnoJbmVs3wW7K2q9fK2jjP33rPBqMynKcpUIZKGkWlYUor0/6qss8d1l7P/TB13eB+tziIJWzRYoZJ9blZ9f8lDXeyxkt63gUHpaakPC5bMMWJpf2rcya4kWVa3Cqjb4MhXc3CGwYa2BKRhUpF4Iu8MYRF/Wqfq8xRsi0AeH6Dq8t/XMtFQ6/BYhQ6/nkrn6q2ecct4au/41c01BE7WYKiFXUDJpGD8PIAfgOqylQ9NgBNeqilQV6KqoWAA2kOYEPwyw5hqTq0BHRleLoMTgkjTmvqadhFVMxwCdzCuoul1VdRmfcoOqRBeTjv+GdR21+TLBQQiOpQ2W8tyGoP4KCm3X5WWio+QToefF/3KdCzdIU6IvwApQO5uce5OWWAQNs/tSR1lBwQoP6rwp2WO7TEXDZXh1nqUd0qQ5Vl1C4WUnTBOTnAZUwXI965xqsayWnBToZ2Sfsc+VLXi9NbbZ9g7vVbXo8E6qckzua/cOeCJbw1AQVhYqBHqX86lXtcNWAMS9myjZ3KIFm9keBoGrXar3ueS2+kbMYPAsAMsyCO4mF4rPm2tgZtzaeh4UdVUwb7hmuLSRblj6Kgq0S0dkJbjWagvSoSoNtnXOGazCfYGzDa7JpgltcRSI7rVnl12X/XAswOs4bmx7bl1MCf3OJVFCnY8LyAgUg3PfU7XPm6eq9BCwkO80fPa+lDZKVIZIu+ULGCNl37ETrUoCnuPEeT7w5e0zHs83uIGMsA8H/vCn3+MPf/o9fv+HH/DD9x9xf+noXYGnKvpkwpzIyS+Mk/qPceroDMAc5/MBCzbm5DiAdmI0tluPZ0MMMHpqxUAmcFKB1wwgptivlaHCBNJi7W03kN4OY7+YxzJy3OelycPhK5VZMzG9Vsm515v2Ylt2XcdmMTdygwpRfl4zAK806WVt1ibVz1xbC1Cx1MXPb5t69esX1/U/6PW1w798p4LIfM+Y29i4kp2yEfIJeb39OjRiKVfcuFks5WPkw7O0sWL92zo3S3Plwj26nKu6HVjua7h8ISvByhVrAbLfepvErvLvuO2rdbrGb+48Yyq2xLpeW/FVtYmFHJ7vhV1Xt3zTVwaWMcuOFQl4rCv/m4+03qN+t7rK1m/UcTbsWFV2qr3ckZn48Kc/YvaG+eUzxu2G8xwYn0y+tZ5FeVdsWymh+ED5d1fOWucocNlcl5isigWmtSlwMxfjX8u6YmhDW0EEWfEXbkA9P8kImEn/LQLZKKtQ+mMZE0v0v95vvtf5gsmHzWpHLz46feY2OLpIxbor9pCuz4wEMNce/fZjLF1URchlL0qf6J03vvyWsxhQfgy5Bc2LROGLpeN7b4YYTNJwq+2+bV+xzqtIa/QD6ya4dzfmfWGyOKSPaUCxMNohoGcCdr7LH1Jss802MQJ7C4A0YMSO2S4Wwa3x9z1BRy0gzjbLyluHGwtyCTHyK27F9nG4HNFi2KG3Ff/XpNayBVGyGlqXylm8WlXTaH/0vYzUoK2ENbG73cSSvnQ0LGtXh3Uz/2oLVAtbqMWOx7HeYXOIKrQC9jXAtD/q/QMrnjbtkyspI2tfLLeUYFvcRGBSW7csQLHRlp0TKyyGBk/QX3c/ABWmrCUyHMWCVxKpFVgOBKUXTdCYumHj5GT0AiC101EakEVYKR8UUXrVjFMZN1N2aE7lso3PHN4lj/IekOa+arUDUcVHskY1udcgLU5DteXPGm4A2Ra/Oned+yK8q0jOHzW49+WjKjoXMXftyVUMsM0guwQyPD8jxNzngQ/X5FxLmHfFksVm5P6gjlxZu82wr/zwYmTe+RjTXlmuW5dS+64Qga0tp3tYNEFcdrJylFDlYsVwlXcB1XmyBlOsAWRlDKHiCbbNM7zz+6Fkz83hnRgFkz9DTGgI30mQc4aIH0CAkkcx7VfFrb+X128GxgIKknLFqnwQmbtyVKdqBWuXYMA2mZIPYxu4pSeGvUnsIrbJIAC4NAOt18UsYp32y6s6zvltW/dyBddcQApcbSugU5ljrOupTVOoadPtVuvacXQahTkk2p2X0EDHk9kXdX+SAVmoOkujkvBGI8W+YxpAYcPvnH6qApBmyJH7EIEGo0ZJz0HAwKvqLxp/jCHkYlf6VvBWVj1OIKlpVoFhBbPjfKj1b6CkXgHmXchcFWQ3Csf3TuqtRcDuNyCB5/OBcwSe58BbN5y3hgiOJk/j1M4IHthzso0spyk2C8xJRpyPgDXHkdQcgx1ozdCOhjVVKIwHUca+HEqFbN96VXDna1IoFtiQARk97p2avNm9q+2Jv9PabuUr6j2nlZIJROZak6GnqKo3Tf8aDLJnAjdsSjadfB2WWAa+9wO3LjBxhlhjdTq0rycwJzW9IhTq7D6Fd2HlleobZpx65MQabAX3qkaH4ejSbona9/WmpumZjtvtdgEKuVdmpu6V7bhkVgU4HTmBZItE7w23+w0vry+4vd5x3G8wuwNoaAdBsTFYzujHDcRdEycGzjkW02NESFdsrHUv1lzZIrb6AQ6NYs9cLW1pjVoOZsJpL20RC1zjZyOoaxZGMraXg5vUcouhdqrGQCflBGFXwIbtVz5JDY0ojZNqJ3VEDgSRFKRxMmOikqaE24EC8R0HmvVlV2KS1n8+HogE2u2OjobeaHUqMS62X1XWq80koQBP2mFdekovL69kBna2Xpi0HlGtlVWNvsQ81RbTVitJVY2TgI4S2pqS6mpHI1gesOnAZFU+16/7eiyt6O/rWXRwovJmVp7nA29vn/DzT3/Fly+fcL8f+P71hu/+9AP+9A9/xB//3R/xw/cf8fpyw9HWSQDBpBOIJwX3xwN5PqQzNgiOZrKtfQKP/hloD8T5hu4HZrtjtsS0xHgeiMkKsR03Vjc1QXLUvp7AMCo4VGUW9cxLKBJMPrqpGnok8gjswSU6q0FNCzJFpdGBKf9TMvAALNEb93t3gWMAmQlQ9bPEneWzycFp27585affMWG+AjoAWwWg689f//z6v//Hv95HHF9/68oUq+JLYANjPNENV02vpduESooJeJLlwUExq524GBW4FBKzGh+L0WH18UV4Xte77HmBYpVDYrOyEqxOrWejgF5PAJVTlP8pGQdcgvllu+qTrVHPcukWTu5V1OTn1ETL4BRBc9TgoCswtr7mfhYJFieu7B/+efE7f+tplgko5y8doYJVFlt1BaP7KvqdU7iP/9f/E/nLH3C+vODt//wv+AmG8587zpnUhogqY22tL5OObEC5wkykNJFKlgKTrFcEkypfh/TCFp+KY+VnzzElx7DBxyqEsO0n1YGX785aAbAjiilLH3kcN4IvU6yI1TLUyDSPQJxkAZqcAxk/gXhONFOHQ+3HKsTUNa3eMrVQGVhocmMRa0yVb6t4tvcyUIMGGvUtzTAGdZ8yxgbwvvH42d28i4aZoOYuAAxOlj4AJp1o0kmtqfZBXS3JweyCCkGOENsuah+WXV0pLVCFQKtn3cAgMop2d2NHxnEDwUEVV2yAbXf05WlV2CMb19Xu3DVx1JCY0zDGc+c45vDjADwRPgHrfB76IjCR6H4HECokshWPtop72QBgNgEvTLqbG3A0oB0EXAWYJgyh55HVnZDFXASL2K0h0gnwBVlAYz6pkff2ROvAvXMQUm9ApGGmL/bpxZiBLYNzgQC1L2OSyQRxFItBts5TFnRoK4SL6kTRIwIASyX/xhjdBS6a4sCKtXsrAyx5mpyYOQSOhUw17bavzy45jIYxT8wxgKA8iXXah34jO4sMngBK6mAOGLUVCOIkQcC03fJHfbmBGYOncYFDBPMdoM2q+1eRImpiYUgTcUi3ODjR9bjf0UzWaQTZkwGxkXlevR3cO0aWMBmTjixZAQS8JeAT43wyNj8D5kHZlk4dX9b+DIQtEq0P0BsVO9UBp10IkToyOd3RO/PpynnfSSrhAo5hM8XiOeAlQdOo/ckiJdCng5Man/uos+2iInw0PYsiiNSetCW3I0wAWACR1ReDLdRVluxI7RWgCsRGIGHZWRVTktgEBF6VJEd3ToOVMhFmMC5lZ5maQG3AWyztaxupMxDIdEwLAl8B2g/v6IcK38qz8aTu+vPtjfZzziXRNEFNu3nyLP89vn47MBYU7GYlVGCRkMQQYrbjXSYdhcYWuDFRm1UOewV5lykyhgXgVG2tQJdFL9Sn7KSK/3cNyupVVe0Eg42IAjcU6iwmhnSltPUYvCSamA3pFeQDMJPBS5znyR59Y7uTN73DQi5ASro2+mIc6TNSh2NmAgh0KxpzrauAj1Syc9HKsdbWIax15sUzInEh64GkUKu1DYxpSqNXMjTnSkBqSuE+TCAw4s7YdJag6MWRIFegq4IgDm8Uje5NYvScVEknYhwskAQm09iTfUbi7RyAA+w+4bO93ZTMqwWrkgnuNoXroqhmTkS62lKhIgFbWDMHA/xiJ2EnamQc1RjgXIwtTgu87OMowGhXPwBVXRM0AkOL0ESBdbbtUqyc+7EdFNRPVVvtHAskMhisGyszqSTU9z2PEECX4O9EsQ2dDG2ztcejrO6U5kVMJroGVfZ8OfZUEtbhK2Withg0EbPOyeWMqQrewjgRFNRa6kdbz+nofWlNwSoo53PoveFInZbyMkltr6M13O83vLzc8OHDK14/vODlwwtutxvHyiuxOECQIPCGNFDw9GhANuQbFuDYshNgSkgbrjJJeROV8rklvDaArle2RAA3gZ6LHTIHD5TCrJ1JKjhJHL1rz0JsOjrO6x6ESYi2mMZJQ/EuoQFWgOPNtG+nqqJTDISyGcBqsdJ7VSK/KssTsCkHdrl/c4JPLqe8dcG4ZiuVVKBr3tD7AW/tclb10XIcVWnl4I6vE1poz47dGldV8jI2kA8x6thYCRpDE2uN67o1WcjK49bawBirbVPPGCqEGGq61+vHV1h3tHvH7cMdH//wAz58/4qXlxtaBwNPrcIcFH3NSYDSEEr4AGtVaSSbi02XBJRzMhGYdmDYE9MC0xLzvCOSAqfNlDibI9yRQTtMIMWQOnMmoKP85CpOuILCFCBuWIMMqiLLlqFKZwy5nizEKgEyniCLgO/ZVjuWWH0zYTb13jxbkanCQSN2uKq4fBkMKK2kd8GqDPcKKi7gWZ2tb/z3f8/r15pU1+/FClL5M5uRteMd2Y/c/05MfCfhdjnf3MK2AN4a4pOQDZ8TEKOXAHRbT2Oxtd7JBtgGcLrp378dcBJw5P2YmCH6Bay7TFzsnvYSVP7SD+xCtUm3DmqZva5V+UcybVYrxo782Rqaxcq4WIG1uLlIc7v4gOVDrkzvv/UMv7kG2D4Ia6JYKjV4/34GwFVVyXrOvSFfX3D88fcYMdDfPsGLLfpzAg8A4wHPQA9V8KG4AmwlHeMKjrrizoUascjgDoqey28kGaU8R1WYwVcMt2qBo01jkiigesRKzLQL9iNL3aHieSbBKXvY0MpXZK4CY8u2EjYuoZFpUHqjsg0xqw3YxDrUs3fFDIpF3BtwEd9Hbr3QhfRftojJ7zL2ItDWNBDn69ea/gwBjjR9YvFJN8c6Bxa0xJgPMfIChkBXUlwlfWouss2Pdn/SBpsE16GE8uprVUicc1J6rjn8kH1uHdY6rB+oYlPOhpxt+a1UlbrOcbGvQq2oboY5Uz68zjR9cW+dyXz5z9rTOufc2uQFjzlgy2eFik4soDHWZFslABWfC0STtlxsYX2ef37WnGozdpPOYmkDO3NsM1i/IW3Ae8DahPmAe7BAHQayy2q7yptoqE6A4GhLFhTdHc8MaSvXZO5ScjZAAB+ZeK6Yn9fGC1ZuKhA6UmCN7JKD+6dsChJq42X8H9IRQ+M+b1IwdNOgsOzcPyH6kxtyeB2jtddgnDKfuotimbo5zDumihpNusit1doqpNVQjAR12arTYPvcXTykrd3+lvkLn2HvLOoZat8HrAGtN3SwS2MM7YcVF/Oaap9RlqgrXgFgRtH6MJjP/y9zf7skSZIkB4IsomrmEZlV3T0YLIClXbp7/7e6pb0DMF891VWZGeFmqiL3g1nULLJqgMIMdre9KTqzMiLczdRU5YOFhQWWBGwMhvTJlmXjGqQlsQHFhfXcIf8Ja/DWkTlBXV4CsU3DJc6nTN2Kq3mmeLzU6SPfV6D9Zo2D6KyjBgHamjpu60wjk3tU9srXFiNLkvyKSxO2isvpvu6vLGnt0JoOSh/JDVdsxmpx9/KDVcC4u8BMzBEAmurK/PwxZIs09CAiLs1mTwBjNQbNyevqja2x7hwwdZ4EP+c01HCxeQ4goFbKYkVqH8leIULD7eoQ//W9fj8wlrlo9RUbpDZjiTPzldfGU2A8RL+EiDrVxvbh+cnnWbG2vBH8KeeqasMlm3Ih3gRoKoz/+KqUIcBEohx6OQJzW8W4m3vXPQsoE9ig2Rg0TqJYn+epSTPsq2+tLdHIWotC5/kOjqE3qWuAmwClxC4o2eGicOqGi6Y6hyCLRNvKs9tlvCv2XEbN4ZbUS1ArWkRgiJZJGjmBsRVc56U7xmKQY+q6Qtdg3i9gDApygrpQmWRbbW3D/tgZJLjh/fnGXnRFthbUVOvG6uIEcMyEjYn0RI/Ey76ht0YgxDpcaDNUpVkBXYpt4okIV9BfRtDgqpBx5G4Zwo9J2hK8XYEFMfRqPYw5NQggP+x3ZFUBZLAgRh4S2yvACR4V3Jl0PshqMpd2nBz8WGAbndzIhLfEpmd3tRCxxXRUlUhBTuuuLXGBflUBGiNQIuQGrpW7U8QX9fns4zeHtAnI/G2uomC3VXGr2NOdZ4wAqqo7YsFVdaYYQuts1Tk0aof11B6eCjoT2HrD3hseLw+KnX/6hNdPL3j99IK+N7RG3QFk4wUqyUzYmlSDGHJOnLzUrMEGnW+A+hYfcqm89gaKjr0C/MQaaOC+KPNmJXjPgAAWH94ztX+udh85PR2exdjUZiYjr6rxK80UwEF7W9odJrCVdOiBVSFzKKTSAc07f/VK4FPPAkiK6HpDTCClM+MWBAHrOULOXE5AQ0ZpZ7yh9b5aXdsNGMvbB/4aGJPDrLOYgcxTQL32jGPZwzUEQCBlylaZAz7VxjEV+OdUoFvrcIv+FKwhOzJrmhyQOeFu+Pz5FS+vD/yp/xHb6wte//gDfAO8J9gdNpbdGOdzMQtingqqUgLHDtOUTTJFWEiIc2AicGAwecmGgZBveUHmhv3xGeabmCOOcGrTRQIRLCYIqeJapWOJmmeSMb2mTzL5MAcO8PvFZID7StwT19k27d8E2xvgDn/sYuytw4zSgIsZ4CAX2p1Z56t1MSzk824J+f1MXC+erToVhamgrrf+7frx2tXXD/4Pvr5nstU+ycRiAP8qjtP5X6ytdbb4rOvCqmUmphjEyaQmChjT87AAMKZYd4b7ZC0m15VYXPe7qsjNAPmI61auK65/X6tjWDY5JcBsi+3L5ID+/IpnwgoUs6Uvtbo76n7hK3HhVdsCrLVg65pYzBOIm2QPt+9iSdzvJasMhvV3vu2//MzzdtN2bRQxx1O4poqLuBde1XEgBhcXlcXG7A3wB7z/Cd0T2zwowj8OzJMMUT/Z4twSHASimI8h1KT+ak3prTVLJWY6X5wY2YG2rTMNq3ZNAnmrXScS1ZLYOt83jkP3yjWIyWEPV0HHcB3kFVwTHNEEu0yQlXTzVcXIgBL79Zwrhlaxo645k3avPqPiDZN98MZJetYbepV6MxHRluZV+dB6psXzMIEsOYb+21HDD+8vFo74dK2mKS8WSoOhw61zPzTgzINDn0ItfV1n2UqXTYWXGWqVD/LLq1iDu0VQIjrF3hkT/sB69gSWChgjkyYDgHdqEKY0xoSflJxAZk2cZNwYKr5EOeZ19hq6dwxMZIxb3Z5rUFMfvTki2cVR8hxzAnMELJ8wTAFjHb6n/HhTKk+G86xWzmR+knD00kzTMDDA4X7ZhzSDNbZ6tr4hzTH6pN/3Q7EqtC51hnMBVpk1MXTqfLCQ23tnAg8VDFG2vIoMBBTMCY7VMBvLBqSJCUhA+bJHgi6aMlGdo0pFIidWsd6SIKAKilUs5MRGB4KTo3Ponpqx+FVs4WUuyQKLJG/PjMXvJh03SNO5yZ5vNz1iAxASyy+wszoNLnajjma1BMqnrfZrAe29OwuCY4gdRH3s5o60fvm5VSS5zmzZoatN0hUTqMBmDhtDz0+5tobU8DhVzs54yJraLodWO5J5nhdzUuCd2QLGjieJAsTSFOPLNlq2m3+k/XEjAzCt4YDyBzOgCYxLDjOYYly1CcViF8lmTLbQCkUFlMOaYjqyfUkCuiwoobGZhGisYt7J/CSWNIzOuePyXLa8MIfmRSLzJPgGFtkWMCYtRCAXcSHrf1qbOWln2QmyofkLYBq0F8xXXENNnm+axGwsiJRncBWGTDkelN84rr3x1/T6/RpjxscW0JhYKy0lW076nJxiGM7DPbyqZCsqIEDTHOufwCB/ZsJdLXduQLHLolRzbKGniwGfaqWpf130/usV2oCBBGSImynG4aejRYMD2LzShESaY9s2wBzTgHC2NkAAVk5unv3xoJHaamIY+6iB64AVAyuMAFJtagOwmWFTxQqgiGfOBNtmrqQ88hLJNW9oBgYQaYt15q61vDnFouKTYhuY+Y7MxOZxtTbpiImNy7qKrjezEmLAItCC1a4JOuGRTOTOYHA/eIGANUzQKKSm1RznwIyJbQIwJtXTDG/mGDBEyknMjh6GbkC3HZs37H0T3fcdbduwP14xgiDVcR6Y74HH3JDd0Sad0exO4fKtEyCJa7JMu2LAtc5AXo4isfYfoxHjmOGQ1lfiqsKC/x5wsZCA50l6/2sCvSf80RajK53JgIuFyXPE4Qk2AzlO1LQYN0MWGKWqe0L6k+CWb4ILKcC64dSo9qpi1HQVVxWFOgUMUlwj4HsjI+VdiXFfjrUmxrAS2wBV0cCgEWTiFQBeRrXOmXdf7BJYLgr8lAGICHgCWxbzjKy05sDr3rH1hj987nj9tOOHz694+fSKx8srg7HmeB6OmYDPiYiJ3RNmgc1oj5458GiG3Duez8BA4KHBznt0VhbNarI39g7six3HEdy35okiYyLd0EzMTTAoY0spk1trhv5wMuc6gdZzJLbGYQGbcbxz5ryATQne17ks61ZAQMtiBDE5ygU0cnhFDOeoejGsmicePTlgfBgp6nOwHSEce3bq+jHzh70rwTgITCMc1jpHhq+2risxwQ0UMHd419QvS0QMhNOuXiBiF3h2HyRRIIeCzBU81ICBy3EmuOHL73iXXh10IBXgYKpYgVsVN6u1SKF4glorTQMLnLbUDWj7APrEn/79xuq6J9qW2B6HdGoA2IQl7TUy0PMAwD1oOQA7YR7sqDJTJV5sTiQ8NSxgBnxQtHjoDM0IvL/9jMiG8af/hIdv+Jxsscv5DefzxPHV8fUFeHkEBy80Q58Dlgd2vwYVRCSOyVZzb5tA64ljOxDbiSPqlEPMsAOlEekKwNPJJh6qbO72jhpaYrkB2GCaCGfF0LN5PV1LIE897pUKrfavFYii2D9KQBdL8ha8L6Tk5uvXPrkHWf8TAq5iDny/D5XoV1Ia88SME2eeOPPAkWyntTgxzkPryr3ZpKuXIDu6tA8zWQgwN8Q4ATO0RqYOxYWrEs5rGWICcUnZIsH9S7vQOgHtgjgLF76vUyUsnJJIcHOF299ptNzbPiDfF0PxiRVIgfW+CSjx1e/XmoFV5MDBIkoA2XdsjQUVx4ZitKb8LicgG1aJmQiJno0LGCk7ed1fMcKvvfRxe7ivpivd1uJc3rab/tZk+KHEERsBC2vY/2j4g+/o2yte//i3+Pr5Dzh++gnn3/1XxPMdb8c7zCY8jxUH22xV4kNxuwHAdsWgAshmsqXFW1JjNoisuyVayRK4Y0bgHAcsr1ZVC0PGCeRAK5sg3ZOyRxCbyF1NrhaYT9IqTO00BgXMiqEyEs0CzRMGglFTvr/tQBdZuwhGsyYsGyMD059krwdsGIt1UYLVDlPbXts3mKkQLSCweRML94MVQPiVbHr7NTL2fB9oz+oY6HA3bJ3DWYbv0tMyRAycJ4tMzYHWqbk2zydmDVFpxepPCuqLIT2ihv0ccDPsW2fMKG2n6YHmm+QKAjYT53kgEfDtAGyyYDIH5nkgx4CFwe3B+1X3gk0Ws8/3E7kRQF0g65ZAB47nECuMGRRGR8YTOb5p57mGATBGNrVCGdihwJ9p62xUi9lL73BscA3uihksAhkovJ4svjOWffLZQH5SbW8OSHcoYO0F5h3nQZvWwBi1v4BFgfYZmQ3HQZH/AAHF5lwHJFYx+zyDnRi2Yxy0k+M0xGRxyAyUIpBd0uxAWAzGPkl2E4eDAFsXk7OVzQfjoU7B9gFA02ikbWxovbNonZM5cwZKIbihRNNv+WJzts/mBDCARwf8hf7aHE8xhEY8KRnzsi9ge87AGWLEzYmJQzb9lXFHJhInrL2jGvJ7e1CeQ4z3UHyCRjAQxnw8xmBObC6SykQD212nnWR2PhQTJ4tgmRtBN5M+eAzE8W3ZYvcN1rpkItj+60bAPjDxPE/m1S+f4K2jbzuLgMdE6zsMHbOxONiMLfpwMpDmHDjnRM4nC/HW8Pj0GbCJc3xlUWoqzxYDDspxM4F4TsBDRUIDrGOY4Wsqb8dQYY/nvsDAlKhyurNNUH5pRhWxNzgSkU/l8lSMpnwK8xUXM5zMYAdcDMh3MX7nIEjnDsfE6qAo4NTIQIMbJWbmhB9PTAQHm4X2ge8EyR8PIIHzJF5wnCEzQftMIJJgsTi2KEkZ6oonYBPb3tG8IxHa5wcypggezBObNzTvaK3ymC7SRY1f+et7/W5grKKKYti4ERxrYMsA/XUFUwRbojyX2BdItjN1F9ikw8QEWQmWpjuafn4V+lEBdV1OMUtybfDvqdb8lzLwqWCogBAwiUUqUQG6jAKZYjS8BQauqmjFCKo89dZEAWcAWpPBxNVAaaytpbjVJKWgAHeqbyRY6amqem2ZyKLRyrgUUwQLw1ngWOlGVEToTYh0tdiIyty8qtGaKGZs5yyArB4baHdgStMjAj6I4POaL1ZNsXVS+yMhFkamGEvsd/dkxW1aIh0Y0s6xNPRs6GHIIEDQbEMzxyZUKnBywt2jIU+xK8bEOE9sDrgYT+mGPA3eE0gKQ+YIxgEkWMBgGmhwJVpM9FEFz8WggKnSpAkotcQR13pxP/PPZzAQ2MJgMRFde9Wv/RpZhpHPuemctKQTshxozgtOJQWzrqVV0pgCP9km21pDHIxhS2cppalWSQr3Nc8BtycBa3Njm5cZ9s3XGawz1rQGQ0EIq2g01pbBVmkeLHStYxMo5k27P1WdXPsm4GmXIXLHozEw+/xo2LaOzy8NL4+Gl5cN+75TA0XrQo2+QCZFRpvxOndnwnbmRLdiPXJ/dgUkm3rv4QKtkax+NV2zl55JMf3Utqzn5ZZwYyUyMcm0mgQU0gFvjDVaA6fPjsCchhZNAa4DkazARbBdoPaeeihvdXFNS1PbtYG/V3xtN4TLDiCXfeyegANnd8QIVYsp2A4xqWoyWmIAPhVk8d8MTMgvKyqrVJX3opY3Mviox1fwaFETcGMF8KsYOPdXnT2a+gs4q4TeZJOsGGzlK6DgWG2RnIxoK0EHCswwMguL3m0APJFOWnpNuXRjUPLa6fDhU9c/VwU1konTnBXws31ypib6GMFvuFhdxXwLAgakw7OV0o+JSOp/UAskcHyZGOGw17+BvZyyFQHEgTkmnk/DsZH5NZ1JYYyJFoPVeenOnCALx5uARF2E+0D6uaa50idS18Z5GBaThPuM9r203eh7lVgjYTWpVc/KwfPX1PaFHFistQ92tjxYBfG3fWFYrbsEltbTXHvstjNQLMb/uXpjfM9LU+u+n/IClELPMCdGDhYhYiLOk0M31JLp2849YSwsnCeBBSaLrLzP0kzpgFlQR6glSuiZfpUaqLxEo/ZJOuDUJI0Qt8lrbbHW1m5rfK0V27kSuWQiipmJCryBFQCxcq01wFzPxqziHlwM9vWc+Ne7dAaPYcLihaBOilkC13lmQbT8H6v8NaWu7q/sdF1GxVvaIYpjrv4Z3bfdVwLr77+qYuv+L/01AQbsk0b71NC3Fxgc2/6KeA6g7Rhfngh8xXkYbJ5oGLK3jEqbFVOgbCXIZAJYpclkW5Ylsul5GEFnA4s3HMjBYuYUmMQEhlIZUKuqu8CRZNEXYsQUa5TsYBX6JqdsezcxH+inQqwoSJOoCthIJf9mFGF2FvJSuZZnEdqv2CpRMSqBTtrwQEKT5wRk9qY2SU08TFKIZE/zeiaKfxeQar8GxsYkax6gJizASXycStfXWYjQNFBIP7g1AIHjyeLXeo9JbTd3tRbCWDiXJIc5QRLXPYYxz+nbDm8b2lDr7RAw2incExiI88R8nkDyeXpr2oNiFOYAJmhbnAU2pPys2H2GS2weYcgYwDzBfrICPCnA3/pDwBCLcc2unIuthkCsIS+UryB4y/ZIxqRAFRMs2EGC4BTDBDVViyUGKI+KasVmC+icAdvoN1rZLlAfNcbEFBtrlzQHikWZtEfz1NneG5lrNkEX7csmoHJG5TTVDotQXBBX3N+dINQH0mgzdlno3yT2h75pwExjsTHUhjmxDBMc0oVWTDmNIJ9vG8/DHESWzWDtAbOG8/kuHaiBlg0Pu/znmfQjPgVE2lB7depoCfyTTl3lDs0vZtCsc8PK/cqBMUMtqQDEuGtq+SMDKimDgJJmEKivvUUxf+qK8fg7rDV4a4tMY8aYkex3Tbh3w77tnNS97TiOgTlPFm9dkHldb5K9iFnF6cQ4B/bd4VtD39ji+zy/YIZiKFjVVhQ56Nwv+Ru9vzqlCki1DBWdq+bEDopMU75VisQOS0fkpBwTOI13pnTaAlgFXgt4DmTuZE1aA9DpXhKIPNnqmAPVespW99C+vMfMRtJM3+F2wsdT56LkNaDCiWHrimuiWjuxWjRXQcsv/lrZbiBXTg9MtLZh6w3nUNEmr4m4y8SbCAbNVzdHlO3/DTLTX8PrdwNjmzNcqPrBjCF3nlcrjsCaTWBMEz015ISR3AxA6ZMA45w6vHzlVLLntpgmeV9kyC9CrZ0oNLT67D++Yg64KrDCp/QGgQqBejEeZDgjZjF0UVHVh6CJ1k+JFXRIhTpnOSVcJ6/+hLJwK9YBVs95gPTOoreyB1+GzU2Tx2jM671qTHWFdKtu60XG9JVELtAwC7DQdRjF8SmkqUCmeDBVMa7JbnLwCLL7TAwfs8QLgFFJdq2aWGqVfJuAt2MOGs+9i/buNKLzROaJmAbbHmho2Lxj74beaQissZJSdPRxTCytEUBVoxNphgnA+8QRUEVLbB4FG/QHPKxFQUYackykszICT3Q0UqsF+NZY85jUjbJZACxE001qg4hyndkwp5LuWh0DRgxwVC9Zj/1haHvDtqsi5EAJrE5Vsno5sc1X++nMqoJJvN8dW6N3CwSDNTjpvxR1Q0+2QZTOwCam0mf1Wm29AvPBgDXmRb2GU3OltNFc6yo2WEaIZalWrQZRkKVPmCEdtonzHOje8NI47tfN8OnRsXXH508PbL3j06cX7C8PvD44AbAhkUE9KK9gpZiJcQooS2QOFARYgdA9mN4eOxDUByDoMOFGDYYWiRaBnCciqQPS3NG2HQOGM64jkbVvlNjLjaAGM5AJW1UYE/ghO9r0G26wKAbYB3jgFrAzyQmBEtVmDp15by4Nu8ZES06Oem/cUImrdXRKgbMALEuHNSU/mAr4r2eat8+rdpGaNHm7WlWur+ESFAV2NO+olgIAOre6/KKfK58pPZoK4BMmrEyaJDqNWDaX4GIzSJSZv15dQhH0F6WHWUlySF/IABwSCU+1izVUoFgBid42K6CqPwVyZRU9FAQ3/q7l1dqWRvsUETjHIOtm8Py7OSDx6fM4cE4D3r8hHq84xom27fDuyM0wGnDGxPmciI3tvSzxSPTbjMCKdzQJ4gMnYr4xGf7yj8h2Av0F8Adme0HMJ8bxC3AE8pisTjrQPjfY5theXuFtQ7aXtQcKJKv+rKyWmQW91yq1tS71ygo4BTrkAsmuvXT97bbXvwuoPmhMwT789/r3fwtYdvvV8jHU06TNieeJPE7MtyfieCLenzjevmEcz+UvLcigO5m5iXnKXUy3bnge71jaL077beaYbcKtIdqpvejUibwVwcZ5sACWO7JJHFvt61FMJ62Bi62Q0K9X4AzoXKhyBCaLZTP5fYEnUHK3AEs997IRyRls9yVkIv7hoSAxMNLps72x0i0jYLrmqjwPDYXIOWAuZm09lRJEuYnU24rV/ue9Uj1o7jXYJpkI94bXv/0bvHz+hJe9Yfz8H/DPn1/x/Pln/PSf/wvy/RvwRYliTJRKkje1iLkYnpNAgknEeavFg6klmkz8zESede7IvOtB39WZqcpXAOGODvr13jUBcEp2IAIjxIQoX6mptePk2Wx+P27cHx+LGEp07Dp/Q+16gWSonEaZB8WimQSpuIUDEQTjOFSqoRinUqgnOIMCnVRrVo7Qt0Y29SkmMbZauQ+v5q/oLuBALDZqJyd8S51LIyPvZr9Kv8t6R3PDQ8lx2rWnyye01TJMJvipVlZARXYzjJHw1tEksD6D14RZ8Qzb/LyZSJLMSXgTndeUA2GBvnfsjw2Pl/2KyeWHysY0M2SjvmQmtcEKnC5JhhW/KoYLKAG3xNYbtt4RjQXITZPF52Ah5ziejK0XaMBroBuSD01ety/ygoEDADZ42+inlh5vwG3C0Xkt1eomrTIO3lJb+lTSYox/Hq87vDfAo2AECqe3vMD1qIFhymusBvHID2XFECthXDufNpDrWxpudT8hfTVMgWrmsN5hvXzfxVBbXH/T+40DloPF8PrZSaH6zYE0h6Opa2UsWZx0xipjnIjjRHuRjrEzX6DuXa4uqYhgzm0DaGQeta1Tr7qThNCVnGaK3b7Mk6HtOzw7+oPFae8PyaJMrEFn6qY6x+CZWC2biTGeOJ8Dhg1mmwravDgrSRrUxfIr1bY9jnfY6TAcsOZqUaXNp3RPA9pBliwOxDwwT7JqbXKKpDfZzpqOmhV7OratqdDAJzBRyYVsHmzlsBezirFp6csoCy1nIRtCDrJjg1lH65IYccneoBGOmBMz3pAwTFO3z0H/7mCubN4Qc2CCLb6wpBa3rsMyMY8DMQbsGBhzYEwOO3ARZICJ8/mOTMMczGebacBfsP0yMdE0NKsi3TlDtmcuYCtjYAYHfYwxMOMEMtAlEQQw5p3BwRMmxiTUNu+9TsJf1+t3A2OtAks97LglAOVATOyFqz8514+UQGaBOiVOl5Vd3qp360+1zNhi9dT3ZajM1G9L45a/AYxBCV0ZyUvmqBBQBfj6XMaZeSW8lzkUoIIP15q4EqtL0PhiGUEOFFh5tL533e2FyFYrn4y0VdIgGy0jXelGifoV2KaVxRKDhy0GCqeAflyfW1yjVgkwwZezj7UI5cyu56DHuJhhTYtw4QWXk1nMPq1bjRKuIb4ARLsVIyMBR3CggeSjvCYqKXmN4CSNqSlJq2okRxqgApADSJ8CCJgcm6Kaa30ulkGiEn7mIMybL6YDVClhW3ZiiUpqPVT8WoyYotWShaguctnaYoFEqsoqXSfTvcI1fUcMjiWiL0NcJthw7X3u3QvpvxKSMvBgsm6sjtGes9Lg5uidAXRT1YtMEpPekwBg0hHg1fKydjfvrc4QWwQZYJUmxnekj8Wg6S6RfwMeW8O+Nbw+NvTeqTO3cUpic1SIjBTzp4IlpLQDoYYglfgKFPvI8mArlyOuPZc1gQ8XmItYZwRGsMPjxjSwSvbsuqdbMAWF6ut8gYlABrUaIsSuyUusmPvods7knD6c3jsohno2Yk747dw6WXGtcdS5z6vSXgWJhAJ9VYwWuON1ko2M1bgYudRGsWWvdEkLpC4ArL5qlPz9rPF3cv23aY/x3CzjDNz2Mm62ug7dYraASSIUhN0dStn2FdjwQ8iGKjstpsp1TPS51cKF23PJROlpaHddvgzXZ9ttL6jAvbZM6jlUC+jSbIzSOoSSjxNzioXkYsPqvWISEFjAvXwil+1ae95jIDGQeQDHN5g35PyCsBPhJ+Z4Yjx/Rj4n8JxsF3anpsfs8K7EJB43Xw6tda41rJa3vIwDyol93LN5d+vXDq+E87vXxf/D7Zzhw79dQNzHs/E9WPZbQNn3/5br/67/Xk87b0H7CMQYiJNtUHkOjPPEeR6yJSAwlllkJwb13lbxA6AWCMDCIlQISZNdM9FvFoNVt18tC2KvZG8Mw10hesoXV1wGk4B3osD80tpKPabyH9Ae4l9irQXNHX+fZy3WN8oGoN5Xv+TfPdHywWlsp5tzwm/guzNjqeBFeRKr0qHvt3oeK2ZTYc5S8VPZjNv+uNmbf90r194rrcU6C+2xA62hnX/C3Dc8v/wCe2zo72+Irx1tvHHK4DiROclU0e+u4mU9hEzFZRWXVByS68+sx6hrosqTJqbL96Ue4dKxcSZhyxcJ9OEzFXOr7OXtgWfet8Pd7t8cel5/xC1DKBCtih8A5Vdo7nJp/ERMgozqnoCiRG0YAFZL88FuuNN3urWKem8P/fZzpT+k66U+Edmw5rRPYbYYbLzUWzGo0Y937LRzMrRZsYKJUa69B51LflwizBHm4HQ+kB1UMYsZSn+ulvO+TYudWcx7XhBUDNOETlx+KMoHeW0AW10ltPtVvNC6ArgYlWuFYGBBz70h0KTjpEhYot1zUk+XOmA6E/UuN1t+B6q1u7UvZZvUEs3CFy1Gau0uO3TtA15E7Tn+TOsu1JT3ZjIjfCb82bmWsHz2bfuWjVh7Dtd63/+LAnC39dLKS1ic7CjeRZduE5DrXLqumX+y8CxhVJi+XzqzK/WuNE+MU0dxsBPV1k8NWCUvivG8Eo4sXxFXQd4XQWpJeJi3dcYMlx3RhmM86wmzTqCm8otlb2nHYuXeprAsgaSvbK0pr1dgXNvVChjjcyiGauldmbFoTRkSCabKRpipWNKwzliKGpbhqiGE0tgyIlybah/0ZmvfFWvwaq3XBvqARWhnf7dXPmjmlm9SUfoDKGY8B2zOCYKKSfvJWFCes9ZF9iVqMyfWv5vOQw4W7DBjaRoSZL/uJsYQcGrXfk8skhFAiZsVM6Dy3CR4rvuun42oPVzFFaAwDK4HY2uLq5vDpIf51/j6/a2U86oMp/pba0/XyeWUkXoFUv3CADfQHQhZSYcOxNZ92XB3MlY8TCyUuII2q9+F8Bq9Y+n0fPeqWlODnLOCEFtB5+3gL8G/m8HUpqvfr+pZuZCsn5c4pq4UhmqxMwbQBrWPsi2SQen1ZmXYSGMUgATDROJjgknGSU1HjAxVrq4q3n0iFf3JFU2EhES9nHeU84G0e/y6fgnBK6OkXUwa+5o8ZkaztBvfbzPVjvU4ZiZOrclmJSxZkRcNn+Ug09CAV2/4ce/48WXHp9cNLy8bWwaKWRMU03x7vuP5PPB8HsssdGMb3NS+nOBBnzDsG+nzrtCxab0QBJjOce2Favvd3NCdfd9k/8iwBDiSVglhJEEgHgXtt+Za08di1aQAAzQ6iihWT+PG3nY5HXPMAM4ItbE1bKpwzkGG5fHkWOPneWLCMNTy5m0jwzKAeVRFTyygvJHjdRZWEg3tvaTgOp2ZwG613S0uOeUJ1ELNylBGanIXhylYI+i2eWM1oghAkfAANqOWWH807C3w8MTWWdH+4fOOfe/44YcX9N7w8vKAd44EJnt/VMZHVg8Scz5h89TEydBI4XFjbCQdrMav19RRJLB71fA6HkjskdgQ6DA8GgUpowHpgRkHGbCgNoIDBLWIUtAxeW2jrE4Wgptar0RIKJ/nPxvX2mGINhdASq+n69apvGA+0sGvhNZQOkR0ZAQoElEkkxVUnSfb9U4MTGO7CqQLQVsxAJwATphJCLiC7WTwUsMUvDe2Smc5QDnNm81q7ZqKtTSjKrhdDiPlqAlEss1IYYsC5RV4CaCPrDNbrEC+XxYV/hb4zruoILgOy6mrijsdSOsK+pRMViCUMmqp/ZQEOjpYiZ6N+o45c/UOrTW7nBHB9u7USZ8d0CTR5nQuzdnq24L+wJ5vZI09vwCPhu5/QPe44RGGZg/05vDYgZg44ylf1VRVpaZe5imP8o78+ncY82d8Ow6cs+NtNsQ8EeMNdiTsZHt1a46X90/orw88IuD7JwQ+iSVzcu9KV44brNjFcX+03I/JfbrACWXbi0crI+FOxiN/5MMmwfdJym+9stiGt9e/GgxZGZ5Sn1vAHmNgngPn84nxfOL49obz+Ybj7RuO928Y57umYgOuxHaqqIDW0FqH943nNYF5Sk+kMUFxCfN6YzFo2rHA7zXMpAC6k0y0M4MV6QhwdD31PBLGnm6roQkEUBGUImBuIk9qBkfnM60W+AJakuzDTBY6E0C13OtdV8Eu+DC4VoAKQvw5FhjJZksY2vkEmsPPB5mKvS8QhjYuFoAH8OxbDiCUyEUCzmSft9fx/RP/7++c37Edrsrqer8RFDFu4NAX/9t/h/43f8QfP7/i0/sb2v/+nzB//gXxf/x/cHz5gm8//TPG1684v37FlgNtBPbuKsokOL5HBdacTF7ClSwbUtX4kfW8uE69d3QHNrU4ZgTOpNwEQC3T5l3NG6FJxgNIsdnVUtGaXbYXFxDLToRYz5BrcK3yStxySoemAKq2YleCiZIMiKRGlLo+UL6q2GuWWG2TZdzB88f2PdO8CV5Pb2Q8ZAz6/u9evTVs2677p+g0BwwE2jFXW5LB0c0wTQyJIIOub5vaNA0jBs7zAEYA55SgqgrE3haLGVNtZJlLewmoomwB1fLpc4jHxOE6Db5iLrI1gLZt7KLZNZ14MpnPDIzJVu4ie/pG1lyBJQMJaw27f8J5HIjzlD5alQOvV1PhNYMxYHPFMXYVoqqNvHR5q7hLM9NQA3kMxjY1JeZlR2odqsDmai2GmKGzkvSiIzb5Mmtr14Uxtn0e73B3PF5fWHBEwqbBZB+KFUTpiSlbXHvqMvJz8nO95EEKJM1l4i6bW1MsFEmcYrCNtyfvvW/YX/kcKhYacyJiYCw2UVXg2aqIOOEqTORgFWXbO3+k4plRZ9DBdlmJoCfQ+4a2NaQ1zNRQBmPXQAp7m0HQqEWShd+pZew1NKAK3nmz++ouMAE6rRk4ieghgJcgbTOjJumcOL6dlO7pA603PB4PMlqNxZtIPruZTEQMSc0/bZPIgWMOjHMgxuD+cMMWATfHORpmOiLZprdtDa2za8IKmJocqBRvApbVedSqVTEW1IRiPXYHqjjER12WkFqOGYlwaVVXKlsxctAuwSi/0Y2txsRKGUt3L5xDOMBs9Jka9MEPZdDe0LU3KakwpwgSpa1pQLWf5dKUpmTSHJM2YZ7YNgC9Q+IaOJ+1nztxiyAjO2bAG/VxDfT/uc7GVBhMYJLSPTIhnXuTciSJF98YswDUfzsHKLYDtZ8XaPY/wyv/z3/9bmCsKijLhAh8SP39Fj9CkTAy5/rPFVwWClMlKH3ram0TePV9WFNW6UZfLYP83ZV9vO66Nrt9JRPAFSsbr2mlUYYPz6vul0Cekqa6HIENH9o8vnvV478YK0wCUQjsvdUmgTWCPa97wC2wcLVZXBdm+uP6+31x76tia/m/a9fK+68InEsshgQq79EFEfS77tVN9+Ckg08DIK0SR0rHrNpEy8QzWXLQ0HVz7K1hbw1dgT9N1m0hJ3CMwPtz4HieeB4nerXtJlEJq2flSvhdYE8mqwa4JfF3UFTBjJkYbKZpGlrXlVCkKeG8Lb9BDCM+h+b8JkUVcW1C0d35LOP6/Xq2+godmnsISkBOgs/jEtifSndTYKupihYSgl0TpIq9pQeeddb08DnmOdTiY3rUus+kcaatlO5HJsyCRt9uNkL30PTlAimQ/BkHGajFzNsd2JzJQe9ki+1bw9Ybp2uV5pfdgWfaENqOSpTYomIKvi7W13U21zNa11O2hw+iW6Ibr6870JorCGD7E5ALIL+eld2S5nXYtZ00JYqFL3jFfivIVOX/Rhkni0nspxTQonNXzpqszluijivgrolGaQXwpCqntp4ngx495naBWFfbNaOTRK5gHstGmwKkYqFc91sGtBgq1X679tFtP//ayld1XtWkMjfrz8suVrtWrv2AVYGqBOd+dpYh/A1fXAAZ3yS/j5X185UI8HM97+yUvF8kFFt+/JzlhHK1xntzZGPCxNJvnX+g6XyVJsz89hVj2xDvb5jv74jnE9EGpjNgMvSVjCyauy7A7jdu1LTK+Y44gePrzzhGx/thV2A+ARsGuCPc4e+URNieJwwn4pxAOrXYbDKovzjXtwW4gsbl0rJY0PfFEe9VdiSTlPtcVfmPLu3DY/3+n35nnPW7mUMrNrg+dGlqyrayrX/w6zxXIM9g3tS6pd+NAAWuC7xWPTrBVvAZGJNV1dIH7ctJqDhkzFKzWgmTySS1TqjlE+5SezDU5FYaO2mKQJNNkyPtySjXXrHbQt4ovoUPr7W4/ahdlhjLqWUB+VesUzaby3EBDzEnvyRTsIxpBSz/4jPU88DFfi0/s3zY7SDn7XcB/OsBU/7yWgfoOScM2cli8M+f0bcNjzkR+454+wZ7ecEJAOZMOs8nKFBTOjACd5KJw5WcBdnn0GcYUK1c153meqYEFzih+Nrr3Dum2OYKBvW5Wfacz65s4AcdOqt2nF8vxfIfFc/KL31v47n+WM/tsgVWjpHXvvahJjQvn1rsHPpkF/uMdlhAbLUe3q9RzLClWZjyx4pFTX6Vt1v3Kd+g9eCjFliotbgK6bnWj23N9P/0E/KZrYkt4spDrjL49RSvFbs0gy9/WUBSei6GWU35ZuFbbG6/rX2C96hrq2FqRS4vBt/az1rreWN4FAPoQ6yDe9Fe4JjbjX2ka1H8yTgz63Z0XbUH1KIYArijADgsu1Hr5QJr05hbjElh+NS+qRzLQhMNA2RLgtcYaSJyiLmoZLZqXxXLZN73eq1+hTl1hrSHBOATNLvF3Vn7Ym18sWtw+33t/SJ35PVlsoPLit26IzJv71/7Snp3hvKz9zN2vW898+rcqj1892+VA+a6/Vp3VVu1D0Jh6mpvtHrOkpuxBGKDJTtDsPaRtPH0jF3agYiavMuuoIwpf8YCgulnkCxt1hA6XqJfD7IYhYtBK1uh2NoV9628PAiQVeRUN7hyiNszhSXS6ZdrD4cYaiun01MLxdE17K7kB1hUN+052TokNO4OxX6NYq+ta/N15lD+VSSAjKk8MVdHXbGsy+dyW/jl6jM1wIAs5srn1znA5T3L766wRF+uzWSoIgvPy0RKZ/8eQ3Bv/FaT31/D6/e3UtZfVoLDzTBthT4XOKDAnEwHA4wVvQ+8B0W6lZSvhMCLPi60euZqvVuvDwfaF3CUvzGj2RRHWjFs7wkP7KKS1+Gwullf8ZgBpLTKmHOKGxY1kei3ggAFqwL0AdhiWkyd5RmQ9XVUhZO3QAt+BTy3A1aGbyVXwJad4Ih25jqIN1teB/pab7vdE1DtrhNsJauTYik2BJS2lAO3BDAxtMlL183F6OgK2iITZ+ZyVKhgTo4TSIwhkVc4Xpvjh8cDP7zs+PzY0dsGg+MpLSYWtxPjbeL9/YkvX75gnExGPu0d+9aQjw3WwKk5zTnRqHXYvrGqMU8aIYPYdtSX4p9jrdfWHfvGCkRvjrOMropqWU/Hg8FAq9SOByrT0PsOg6E3Tm+bOSnG3g29k4lRLUetu9g3fTlPazJOqvCM94F5Tswnqywj5rr+mSwiwQfSD2yN0/9yDLKjxDKLokjdzqCrfaIC20+NlN/0kI7BJUpbVKhqq940Vai1gXZOsu6M56yJ/eJ+2YtlFY2aVwzwHI/mePRgxac1fHrZsG0dj31bulnX+PO6B27yjqEA4QDypPB4TgZEyfEQFDuO5VCrMl/jkalQwGP/IvH/z1vDp73jZedeOptjQhpuZnDvKJH3MYecqiFmrv1PtmLgSMec1HV5wOFbMfCY/LMSxLPXxqSTV6JarVNmFE9PNFaVgOWIYwURgHjksgcKDpOSxhGlM1C/Ww6NU2P6faqkqv6mwLCp8ltDH1pvSy/Sbs+j4hUzoLWuvd4+gCEf2unyrjnGoM+NYp2AkrwCFYpdWwCisgLad2maydjXGaUN1qa7O5GohOc602swRkVTNWVVQUPMuYKPBrYoXBVDfZkhK6f6kGjwGmGGJn2KDWpzHMUiSvTTkCfwKrD4fPsCy8C3/+//gfMvP2G+PfH+duL9lzd8ew08Xibij6+wlw2cXHYxFKqybx/OzYHIwDw7zvcnfvmHNxxPw7evFPN+PDbANjTf8Z60u2dLbO8nev8D+ouh2VdWwR8T2CeHqWBjGXa9tMdXaJhAXr5hRWS3Z2JQy6f2hKfDTNX+CgD/xZf95t//bW1z371W8EwQZ4wT8zxxPN9xPt/xfH/jn8835HEAZwmGi1GcuMCDaUCbiGHLnJW9fpPQeNuoR/LyimUrSxeqSXy62RX/IEEWW2/IoEYI+sbg3Q1IDSwJ6TYlJEkwCn9Q4nkFu/dgIhXXZQX26+yYYpmkZXV57KR3T5tiR6uPFCm2Y1LTEMB5nEhraNsT7h2tb1chLSuxq6RCZ20JjhsUkK3kIsKXT/v4+rfthwJc3C/WSjOHdV8nbNbffvgBlonPP/4InAf8f/lbPH/6Gf2//B3e//7v8f4P/4j86Sfg2zfMt1+QcWKe9JOh5I2DcrjfJkoJSkLsVqe6kqwBj0kN16Ru5oimGJy3zgmkAuerpCM9KChJMwmVo9V6+fp9mOHqMsgrYVec2pqvQlABPJWcR1ws0KizdE/YuYGBHGwFAhjTu7yz2tQC9LEUigZsKulstHNzHreJzbcn309YngDIjgE4iGi1H0HebLWCj5VcAmRkhJsKW/RLBdIVcFN6Sk2skyCHjKz5vsH7TuaGN8TJszyDQxPQLt9sQhtob5JguqljQ4AXwQi2Xw2d4zknXDpGCzxKndqYgDWYder6BYBJcCC1Hgvk2jrGmDiep4bmNIGKKrApYjJz9G7Mrxo0gKfylAICAMTgupbMyZxqE2yMzWEUGs+JMTk9Kie7QUpzEHPCe4e3jn17wL3hwDfkM/F8vsO7ob201Q0xRmIega0/4K3j0R6LgZsFikFggUkvG1g2li5q8k7dFZc495byMYjllgDiZEtp622BijNSwBBtUVYRQLrNjFnYJRWh4QMCRCpXrRgoSjLCsMT4xyDw1DZOpF86pNkRMW4AOPcwJxc6Y8+KWyHTX4AYJpY4PgroUBFG9z5NNn+wkHOUXiAEKhgbomdMTnHtTRNeG/a944yknuqkQL2rn2xzsqeOcWKMgfM4pCeY2PqDnWTlo1BajVBsaGx39p33FsHu1AxO9E7mTWSvbfTnkThP6nDFQZ3O3rn+FYMnDT8sJ2JQ1mLhCptU14MDds5JuYvm7Esyb2q4MTLszJHOwR4Rg2yx4SvnNlNHV3uFocPxgojA+zkRRpZv2yiw3zbaghwnbe7JDhlTR8ycKshJpiWYTAJZEz0Z18+ZKuRNjIOs9Op4UrhL+3FvK1dsYMofezOx+GiD2XXhsNaBAeoozuT0WBVizjlw2q/t9F/D63cDY16OsSr5ViyJq1pXtV3X9yuYXUBPXhoGpStQTrVAKSLnWU+DD8LuDX731wUcAVfS992P8P0NS7OrXqmLXr65fg6V5NQb6Oc/vOmvoc7F+AGWIaxfv3/GR3ROtVYTEr7u4Q5iXX8vJ7w+r1oTYUujBgVEoNojgWKfmJQ5rFoaCuBLKNgCSg/KUVVL4AJE+aMCyhlvozBAjXVX3hMGTS1d4TSBlXpucp41dZIDHihGfA6iyQVUkmVqON8Tx3Pi/UgxriUoDrbsNaMIY2uO1vsy5COBc9BQz4TG3dN5cruphcvtpstCDajR522/XtUEUzDWQEaFRQGkWHuf3S7czxVY1L1XRa/Eyq/RFqwIraf4q61WWha4/XntMzKygNC5aM1hVokKcAWjvPfS+mEgoPbZesfruK+/3NvhvHTQYHiMYsCRBdNEmXW77d+8zli9z94djw0LMOxbR98ISC3B/+sj195f01mKLZYU0q39X4FPBUq1Lt3IWtwLrJmspngmNnM8esNjI9jaVBgzr3268QwV7V+2oCZRZdQiVwLAqmWEIaKEtmsHVT29MsxKHuZlpwSCZzFyDKpGy0np/XjbtpZoVf2U9Kyqzk3n63qMfN9KsrKuvbT7YMvWlI3T7rlsNArAa7i0zvh1/VxNSb2df/jH/aHgfBlM3V/5mAVO4DJ1Kwh3fv51jhTymXyQ7vdq6fpglBlUAEgT0wJVsb5/6RqM7WFVbY11bnh2zPldR/0OFsZQQZW7IRsHbiRC/ol7tgtIGOcbcgbe/ukfcLy94xyG53Pi29cDb3/qeM2O49gxTsPe1IBT66FTwNvUmgo4MKO4d0tHT8cjDT0NL8jVejunRnCPg8OG3t8AGOLxDRibWCwUefZa3tZu0cBVMYWS2e9fv8UcQzHG1B5HoPV75kk9uvu/2u0/f/On/5uvX7OI8sKFLD+cqQDZGZwmOvk1TwzpweVkcs/kItUyBtlHsSihspiS7zEGYk4c4yAwNhnEu/QfKaSfqMEvdSartRlQUpexYgHLRKpVmkbe132yu5wJFrvXcu2bpX2F6/6XmcL97ACooqHWMEHmclpbSWfZiCXKrZ93AdRrkMHtyzQFtg5W3s5rMTSW5t/tcd9tbF3TiqW+2xb/JuZYVkRa8WldY9ky+ghrbJf1zz+gp+HTCPqSbcfYd8wvX3D8BYjnO8bXE6lJfjyGZdOLvVFnylcsHqq8L/ZfUDzeMmgPreztdSbLblaIW+wOwOWDCiACNbjKB6eSPP1exfN334Pb+ScYLtbD7bnfAmzg9ju891jaXDEHPFXsiSpcaC+Wvh4Y9LDlGMCy3d+9DNyPfGc+IRUrCsAqxlvFw+UjTecUyUIlfS4NOYHn6o8SYznJAlkLvJKCOjnFIk9OcDND37paNV1T1CfgVWjK2nLUjUJIqiGuWCRueySw1oDJsdYX9fkVAwh8vhWBzEyDsxhf5QSWUL8TPC3DQNciL5hY8hT3OGTtFV8kn2VD7NY8CjFoPzD1oBht+a6LJOBirRezlstfzFHef9nrAkbu58fFvNUu5mOy61maTguA79h9dp0Hv5hKqQmN3l3nsQggxewrlvH1FGovll5b1r7TghlqTUvCHdeeLakO6bLBbzm51sqtYiLlGwkAbLVk591lR+32XCBNrzr0puJmBZKr3JaXVeZlkpFkGdS9C0dO2vA5NL10+mJdLZaTNkm1eX945rdOB+7nvLqsQXa9d5IJKqdIaOruYjDT+JRVhRpTsdph6340lEpnrfa3RbDVeVa7IZjgaokqZr4Yr0IsLCWlw2Iv9y61uIh3qjNAX63sjWwIai0u53vtP9iyBzlv7MTazEiYc7zfkuuUWSxwu6kyMHSOWme3VlMufkWRtmLzizUqkNeMRa9qO4bup7oj3NFaVxdMaPDfpS/41/j6/YyxdiHYxJTroaAiET18rPYxc2lIBFThx0J7CzVsRmMyc8rgNi44QpUpXy111+vaKK7PAeSgvn8ZVA2QA7m/FM3cKelpZZbFAIO2WLUxfPfeBls5FitFvgzqutf17vxztQkFAx+HkeVjZVz45ldyrGvS4Qmtt7uvrfsbkSGfm31k7ZTIdx1aMznaSASbGpcfT1td7TdghMG8OjVWCFgteo0LIXNky8Whrt+UfCERrcGk47X3jt07LA1zAN8G23TOIxEOxG6Y0/D+CxDjxDgC3aRnZRuad06wbA2v+4bWGvq+I8E+52Mkvj3VgnlOfHsOVpQmb66pKrbvDfsAHtOwD6C3RG71zJpE+ekcvHfGI83gKoiHAq/WuDJT1RcvYEwCpS7HTqPRZPgJWkYEIgeAUmpm6E0j2+R4uIbpSi4MDNLMsDkrlt7Zg2/J6tWJKXaRWh3uyU3t+QgRw/Ljs7+i3pWo1au1hk0Cj0XvdjEZysi60yZULDwL+MvE66Pjde/oYs7tLzu8NTRpegjRoa+ppD9ZkUIeyBic1JMDNUkpoGlTVmBYYtOzi+4cQ22GMQLH+YRHoGfiU3/gx5cdP3za8XhcU38axUzweHkBkqwLssImjkz19FNrLTnrfNnHNENMBQjBgNozlUzkCrrTlBDonFP3oEmDDEhVedzY1lBP7R6IFnA1BGxNgT1sc8Byfm2KQbdsOpZW3tRXRAVHTKrox+xyjjJWZLY6WXSlnaR97c21Dkp+ZWSvfX+dB+2uy1bIll2aJr+2b6l9X58P68AHrqvaLU0/vMxk0eF9vafFZKUabG2av2LLXK0JE2SMDSVbc+kfiVHXulpd9Gzj0lwytZunG9Ad+NTJCh0h8Hxiz4EeJ85f3nEE8PMvX5D7J/iP/4TzBN6fif6//w38P/2Ib192fH4YPr02sm3abapf5RMV5UUAOWB+whs1HR8GfLKG7oZHN0QzzGZIqv/DzgHLA/bLAzieDNS3DfP5Arx+gsUJ5A/0BxLAzVtosdp3LTFB7Y2PlueyP3wOSjZMdsgDpbl1veQfVxCIu5P6jXf/V7xqC0FBtYCHSOrEzCAQxq8Dx3ji1FecB/Ic1IXKFPsQy057BiwamhgFrFyfmGPi/fnOZM4MrXdWiWUPF1gd1xqYGT49XrSuk+BkTLR+Inonk89dGmMOap2Q2RQRmINtS+3W1xCoIkeBKtezzDpTa7V3+a56BhUedySK3aqcYSXc9UEcjDPthFvDPE7MdiD6dguci6F0ezS1p61iytow3GdsVbrWp/bOv5VBaHYbkoJ6Bh93HC/NMFcREsDWYHvHy+cf8fqnv0X8h/+I+csv+Ppf/wuef/kL/vn/3HF++RnvmMBxwJ+ObgzQzfh3Ztuc8OxWLVOJCTIeZk7EJNOmye9Zk5yDkmQ3TQd0LHCBezqXbRu6p5mAN+npCICVCgmuTXFrM5K9sVVxLq8kYCyufVQVT0MVaRkc5JiIcSxgbLaObNSysdRsW11nThYwxpgwB172h5JUtZj96tmRNVGdKw6yZGEdsavlD0CMQIy4ZBgqMB9VAGGC2L0hvAHOBLSkO4CKn7BabdLAyYgOhPE9xgjESJwz4L3hpT/Q+4bHvmMcJ873JywNI8gwAdjpYJGIOHWeyqR4DTaFhorK35ZkgsF8E4u8/Hmnv3BnESSA0gxrrclXhOyewXwHiklTz5bJB6qFkC1bF2hfW6PiYbitDrcaH5VGbTU0MlBoK8n6R31WXiDuIiA4Y5mIhm2jDhfzScUMVQAQkDm1Abe2KWnvbN1WUZxxO2P8rLpwQkOZ5E8JD66YdCnXI7nPG2OsUKHBa3p8kN11ngMRs+QekQJGYgSnkoqJF+boTiDlPA/lFQlv7EIhgAPqTYEsPRfAyWnAXeu+Cb+rHANAbkA2jPGN7zuD95I61pCxntXxZUufkmMxV9a3/p/2VcCfmKj71hC2cbI9gKFp3JW/akOvGBIwsqJSLbHyQe5GDVXl0+Pkc/RHQ2uGVqBYSxIlotoTgzlBEjgj8bIhrdM3mVhu5lfxOSH221SrqTQ+ZwInWw2ryOPNbyhB+TW1fWunuAF934DWYdhlDwkiFWEk6iCDBS1XyyjSkAc7Yj4Wcvk2odhinCwkYYh4tDABX1Iw7gSlhsDXbetwo+7vcGrRMXY07Hsn81d+3nSm3ApMpK+Yc16xjeKSKlxESrfOjZNZ09EyMDLQ0QE0eDd8D8n8tbx+NzBWj6WOgpmR/ujOADrzClAKGrrFq1VJE7C9DodJSDRDU+laW33N1MNQAnFBVCimxNUOxs+5S//X66N2zkqn+P9ViVScxkAcV9i3DJ4qQHxHXFofQNXfbCVZN/gsk3T31JppkxVTyEwVwSRbxt1QkzBW3AUhtQCuseq3pBjQGO86nslKnw6dI+ErITTgluz9Cuir6FNgjIMB3mpHsmX+0ZKVsQKClq8wXryY5Ni1J9xkgMywCRQohqCD4E7OSbF+Geo0wxmJacBxMoE4nxDFHEC12RgD/ghOGTqeE94Sz0Gnc0Tg5/cDP70feB4D5wi8PQfGDIzgviqQajuob/U4Gh57R28Ne6eof+aO1g3bZqgJomYcm3z10XNfsUqAleB4XuAkK1hxof2ix9czj1lpvfaeS1TSOwJDyQwWw4X5tSk462KrzBWScu3rAV9AA/JiDtbP1nM0aaEVaFejmLlvGUQuzQlVxvatqjEp6jkBxwpiUPsTiRqmDRheHmqbFMOsqxXW24fDvUyA6WzRgU9kDiAGEBPtu0/obpjOUeWbqGN7c4zgPmsZ2J2tDhuAvTu2bqsloIJZV593VQob0UY6idB01ClgLBtq0hzBlDptV9CWipi9Es+yF2qRXW0iADRnjJX8Wg8Z5GUrUew97prIq82SzAAmmQWMbQlotCr3WU5kUJG0l91JNZzm9Rh4L4HqvkHa0rXw1tD6toTBQ9HbqqYp8nLtq976+tmLUch9eYn5y0/cTZVdxQDuVfkhq01SyekVSlQiTTuetzjD1g/lINU8BIwt1oxf78sgwQGrarTOj1XiXbscDJJwAxHLg9SWZlUHaSH9WgWkqnB7TLR5ok0A8YaYwLSvmNmBYDtIYENgQ+Yu4LTfkncgwjGjwRBwY3U+YSwk9I5Pj1c2JJwG90SPU/Zp4CUO9BxoM9DS4N8CNl6QbSK3HXO+wPBE+OQ0sO6wvsPQMVElylxn9iNj+5ZMr+d889daxcts3SrYa6/cEm1c5+2+V/41QMhHFtv1b3eGJhQQIoYYdQfyOJDHE3k8Mc4Dc5xkRydQorozyQq3DHg0tCRjZEbgeB6UB3g+2TKWwYlzk3/2ra/7D4FpDN4N/ikYAG8GnxMjAtEaZu+UE2hs5YI5rAl0iNJIC3hcieTawbew4Z6UQuzGermYCmWbsjRk9KX8etlBnrmrskyToqEoY9BmzAHETuaK9sO82YTiLKDW92ZfLa4Yzpem2sUmuPbL79sfH1q/bz+/4qe1L+pn+PaCxRSP0QmnNfju8B8S2Do2C+APn/GpB/qXL7DXF8TbG/Knn+HnCTsOWD7lb9nuwvdPbPow6uU4hahBgYBuju6ObOoomPdLrPjcYU17sd+fEa97gWelQdmaAP2rSExWDsjeApP7YquomoNbdHEt0m093Q2mkXtzzdWMZUMhTVOgNHU0+GExobgXYvI9MjqQ2288yU2+mUUnmgwVI60yl0Sll7h2GGO5KnEn7X0TMIlqTzN9PnRtOkP1VpGBjLG6HLLYdOaAMXZzZ/uV2VzrVq2EC/BBcogCitUN6QNpOlzPpc9WrZhV2KKL4fNr3sjSdxbuJtjKV9qpcMfWN2GgBqiQXaDY0g8zKE5QPBEsjEbmstHetN43/bGSyeAeZjBjrngLxjYsGCIa96naDiODzNwYbNFCYNs2kTJ8MXgNjJsZr3qFvKhpuVH5VKqobwK6EpiSe7EwaTNdtj8V51f8Vc+4hqEQaLLFaIPWNSaHHmWk8j3aSoKkg/m0Fd3AFnONw42KrmFi7YHtnsb/LsmhGSeyCuixth6fYV57mdgObVLMADzQ4gaEhSr9OgvhdjE3zYHeFomY4FRXPEn9YwYrBJFaa8qvxe5bzOFYJ+z6f54+kjmaMIFiNvHZpdiyrdpAlgRGRQGMd1cenQRqGIpsLFrMUKxN8gELtRSMx5grdoZB7eGDP6sJzNZM2sdN6+my+Spo+RXHrI4GiMwgPGBJTagNNLPsB8lohsSIc+VXagCi7QPz5QJ8M4KfWXsHJhDV0bcGOgCy2gVyiACh52BBIf3maF2a3bItzE+MZwN56YJVrD5nJQMo+065DE1XTZ7LNDaHtuS5rtz0r/H1u4GxmdX7XA+8ydAmQtpD97CjHGMlfXYXpTMs6qa1SjommvOByEZeG+jGGEsYJ3/dE3rFxL+1xtVqUK8ygvUIq/NJbw4AK9nhISidi4/3VsEPW4cEBBUJ4fazV5BAZyq/zsMIsUfMLgclYKWcCtcecnKiyt8u1gxkTZXzjpCOC4ERSzIbfs24uy1CXhTn9X/rPmot+EUHqOkjiYUmr/XWNV1bgBWWVgbVDBsm9cTvVMpIzBhYoqbekW44AAwkvqX6qA9+ZjOD9UYQRYzBOTjx82msUEwA5wy8jxP/fJz48/PE85w4x8T7OTEnq6NXAGLo7kv8/eWxY9s6fnRgl5jQttWUG4En3qiHZpNTjNRrT9ZGtcqwZWqZ/gggp8A1BzCliZK1yCi2Fqu8DbYRnJ2mCSYOVttTy5UG9w3eOkY+FRj4Mj4lHH//quRitUHZFdRXNflXrLbaHgJeaiO5AfvWUUXT5mKKtQL9KqkpBRYxE93w2FglrSpj2wSWdIGLt50rt4FqpSHPf6gFY16tbWKMdYOmlBIgs2ZM4GfAT1Y8mhs2GB7ONsq9G1o3eDegG6u8csbL2flFBafm0FiMsYhq3cu1oGba71lU+jILVhwpfm/Q+VLnTb/ipKBT96JA/qzmA55Vu4ILgjEXaMl1B+2xgy0bplHNSmhm2qJDX8Pq2RYXCjUqCWE1vFpSZL9MYFff0DQFKmLc9givrzmDnN4bNoFoH0Ax7c7r9669yf+4gWL67gLGLyO1sIu8vW/5iArorJI22VyMQZ2nmgqnw9OqsFLOTEcotRYsePQFMnN/at0Sq72N11TADQMXZCAoJIRq3+SUP+7rPgfmCO7xM3HGV2R7gbeGzIZpDwQeCOwANqSdXI+sVp2GOTdJISSAiTQGgdY3+Osrwg3zOZF5AvOp6XeAYyBtwuYBi0T7+g04Htz724Z5EhhzD+Rjh20dtn+usIyn1W7g+2IuA9/3Vf4KoLDL99i1gYFKcHAFk/e9zyD1AuCuiu6/8Dm31/eA2NWS8OGHUO3bDP4HcjyR5xN5vCOf74jnG8Y4cc6BXuU6VcbPOQBzgp59Q8vUSPXA+/s7xnGivR/IGTjGSd92nGi9U3NM+pFzMMk6DurI+Ahse8fLJ2qKzfOQ0He1pXf4Nskyqha8iZUAXK10v1qV9czW0nleCYIZwhsxkGL3ViwBxSPV4rHchdKXFYAFbdwkMFZtqNR1+fhMLptW+4F7gsXJy46E7mWqMAW1bFdi9/0++B9pqbxLXADQFOjbdXrJiazfQAAYU0ns5rCto/3wCfunHX684/MPL9i/fkX//Bnzl68Y/e8Q394wf/oZNhtsCkAdjOcqUSq/wmiS4NhEw+bUd5zuCDPq2ip+4yXRn3lpBcxYvqQYwGz31pAV98X+/fAsQntJxfHqFLgFEuv5QO9fC3Nvb7V0mNpvr3angjdZpDCD9E2Nif+cNJNqaYrZADgyNiB/K7XRv9+Ez/mZFW9pL8p3XLkOLpuv61+MqBqu5G21mGbZJ92c1XuH9IVRKqe8XoqjaaJ06zd/xpyhQK3MwEjGtq11+eW5imBzSG90Vsyv+wmwU0HPLAr86h1b43CjOQtsXFkeY7j9aqELsxXP1jO4GORq7YT2wTqjXAfvqaNXe6kKaX2tvzkXmN2/LN5QdoGgmPeOaYw9jvHk+gYnWDJ+lM/IiTiLZdtRAERC3UuzGOgXMOYoRnLlKbxynxoCsNjuBGZYH0ioW5q/4g5kYJy08W1JpHCi33mcBLYz4LYzLjawHX9OQGfs8p08ezSTipoT2i8Vw6toLY2oMw8kkkDVOusLyUD1Kax4BtR7ayaArHL0Gt6h/R7DCUCZcZIl1BVmZLF581WoOSe1uDAnp9D7rZ1bxfscJ3Lmh5hgtU+Cuss8Pp3raEZGdeEIMK69A6sdMgPIphZE+YPEjYFmsg/AeQ6djanOho5t29Tl9lz7lqCuIQe4t+36t6V/bOXPijABgcvFQqU9c2UyBihWVftvE4AM2SKrfRE45xNIoK02a7WbxgXexWDrfb8VmCn90tG3hm1rIANuwsSGK3mfkJ1YnUzFzDOuYWbc7lnFfJBlyDN/SYpc/o42xsQipci/uphA7diEsaPnhh38Nb1+NzAW6p01N9Z0zGlMWlXEqXsBVUUBxk+rql73rwNSKDINlJyQ/nshlPJEKVSKKGsFy1e4W729v6UrUCAV8Z51Efjwn7c464q5TEAWK5Je76Xvm4RJzRbOpR1/C8NXokeDVNIF9XsFPFH0UAyN7/bJuh7QWTj8YlMoAvVbIlAgSE2VoF2OhS4wEc67y7r63vO6vrWutzXkQjJVbkEDFDLgxQYochlWeMO9EjAtmq1nG9ofZI4RyClqPeWjfGk/eXAkcE6ykbbW0GLCpmEeE+cAvp3A0wi2BIB3sYLez4Gvc+JLTJwzyEqLpNZYMuDgeHFe99479t7xckzs2wZsjhdpX83QlMRu2NWzr6Y3PuMEaloZF41VoN43bedicoT2erF6/MbO0ijcfgWJwiwQWwPS0Te10/WBGIFxFgAyVUkY2tDXOSoRekPpbhn6mvjIc/d47BLI3Al0bNsCxpo0v0Ji/lOg0Go1ACtMrmpOazc9qgXUcJxx6Ye1zumTXcGQ2a34qjB7MdluRjQ10jtTLYFJI2zOwMmCjDF314S2xHBpdoBsDBsHGhyPbcPeGh6t4WXndZuSP9860l0jppt0I2otJZSplk1XEMPKC1TdrsOby9mFqntWtiJ5lmnGSkkCaK73hrMVtxNgZTUnl97Bqhyuk4ulpVGN3aV5ETQk1C5KIJMAFsBAuW87tu0Frb/A2wNAZ+uDKlV2M0jFIuDe2FagTBaU0x8g1nPtvaO3jn3fbkHjnTl5T3yV9nqJaN+MYoGNtVGK5l8BpfbZKiQo4NKqLpvGk5ty/P6bmpPV4lzs0HqvjLpOAr3UnrNbYjVXoeRiG93BvDKTDo+AhwK5IGM0ToIE1hzdGz5tnzC2Tzg+/wm+f4Y//oTXf/fvsX3+G2D/AeEd03Y4TgAbAqaW2B0zXsh2dEdkQ+aB2V4Jpv3wt8DDATuB4w359mcCMceBnu8wnEB7QxqFpxEP+NtEnjtyvCLtQLQJvL7CHg+0apFG+T0BqFU6vD3CqkZ+/7L1DpD/h9iAuEC2ylzs+9/88Nv4jbf/3S/mBEqZ5SfIiqGNzeNAvD8xvn7D+PoF4+e/YLx9xfz6s+zTXLpKDCR17t2QfUdo1jkFlAPj2xvGcSLfCIzNcdJ27dtqLe99Q+sbhoCxt7cnAEM/BuZjg81XAGpVJ7KBbX+gbRu2xwt9TGM4OgfjNgo+10ASMTg+rgLqiV7TqOpPwDvIVBb7owpeK15TfLb+lIWzTKyRxh6Ic2D2gXGcsHawhQW5mG6FdEcGSlszy9dGKOa5ewnFP8t3JGry4rq7W+z0390POvfl49YiVTVwFVTxcePFlcSibF0FVNsLvG34/L905J8OfP70A+aXb3j+8CecX77h/R//jHj7C+LtJ+TPP2O+vQPngaFzdkFIhrC+ijipFkTYXH5TudC6xmKFOwzwpjdigc3M4RuZ771XC67fzoLO7nqmtxjbQV+geIgxktgSTPNv++mKs90cljtZGOc7i1u9s5jV6h70c0WndgcGP3dGlcR+U2EMK7cwW7F3TGnNwlhwpB4GLMmS5S3q7ELhlJjntaiWV6vpjPt+j2toWdmPDGrvwdHaDvQGx77OzpwT38bAOA6c42Bbol/sSKcDR+psMPain83SNSvgo1jiyAV0EkA714oMm/BpC4QuBjvZX6ZnyLWPLiFxVA6nfNAbWwcnVkxPaZUrlokgCNK9w1uidRMg0TDVzphRbOkUy6SpGOnyX7xX6nFJckLX3XT+cgAIh0dnC5e3VQBbTGSFMBlX50QxwMmGC2TnoBIXC4f2G2pLvbZwDW+z5BHie83LDNbBEFDTNLDA0eCpYU7o6C0vCSJj3pQ5ySSv4N8Ics7zoB2LypOr+HadMYr7+3X2XLGnmHQGFkgdDdnUBizQiTXdGix05WsVQ/EI1OCoobzHEDl4zfPEHAfm8wkLYOuMDfu2MzbEBVBSt84WI24N2VpFDqxzTg1BMgpZmPYavqskdVx+JQIeiRmUWknpqSGHcnsTuDQv4LMR0+ia4h4OuCe7Q5oBW1/2r7ocCrCc8k1XxA2B0BPjeWqYWbkGxYPSXjNU8UaxJkrCKAEvXXbmciRQN54N2bMquFvvq1gSilvTBccpuDU0IDmszSxgrlZiK7tcL1sxdBU6bN2YyRfofTPXHknlNhh8TvABlJyW9lY3nq1hE8Pv3vqv5/U/AIzJkYUqBUU/XDpUDtiUACgXOGY5s6qqXwFX/X2977Xq6/v83VibEfVdq4Oqh6FN+Zu6AriSoCuOrqwE+FC5TqyTWEnl+jOvCqfdfr+CEgYfQmwXcHV97sUcuyewZWhMGjSB0jsrI3SnLZru3T68f91nfljbMFv3q1VaAGalthVEVqvDh1fe/pLf/VsKrsn6nIs1VkxAKJBwlJJEhXArRMXIq+2L9yAtmay6I7W5XK2Hlvy7W+MkwUx4TMQgx+MpnbMAQa9vI3FG4O0MPHPiicDUmg7jcyudleMcC4E/28ToEzMo2P+YHdYbjpOgDqcvClD08pEFPlQusCy6ql9tMUfmkJh/Gb8kQEZnKoHz1rDtm96TBpiGkg/CJQgJM0wnJTjVXlOMhstwXat+xXUEr7q7JooE3A3bthGsEiDmrUCxi503zWAzYCeN9WINZr2/iznmV+KrpLC4i00AICchOnoRR2XYqxpV+5l/xvqha2T1Xbwyrj0oY82Yivu0yTC7cUqjT2o9PHrDo3e8bB29a1JVUfubMZE0inmGpqSy1eEOMipGFSh4J0MCoDNXkBmLnqkzteIOjUvW7WhEL6nKZjwDKAC2NMBiJdtl1wy3L7vOeIDtSK7kwOEKYhmstEZmSWs73HeYpujgFhwDF5gE7aOlJ6YWiUqKQ89k7enaT72LCXm1486opPP2skuncQFJwDpT5l0bpaa0+TJmxRqJ1cd1vecVvtQzki+yuztYnmJ5Adc9rcpm3FIwtZWUD1nBdz3L+7squECdxVSiFib2GpYAOVT5e3x6Qds/AT9+Rnv5A/ZPf4P9hz/AH5+B9qIAqK9WpIQ0NXJD4AEDmQhhE5kd0z8h8gF7/SMZLHki3wx5/gI/TvgYaPMJyydy+4K0gcMTyB32bMDcgXgCmyOfG2y8weYpwLjgsPLnaj+x6wystf+X4qLMX/+3FUv51z9+iyw+vOnygb/xS7/VMvnh+7gf0wLIlNzOiTwHwbG3d8xvb5hfv2K+fcX88pVtVxYLQM1R1fdEusP6QBgBjHlOAl1v74jzBL4dyBGIefL8b7S73jfEtmPbHzgHpQDev7wDMLxaA14f6Dv96RiDDBZzzJcTbduBSV1PFlyAMXT25lwB+xqc8f16aYoa5Kf01jyXO3XLSgR76dBYBc8XewVlm+v9pY+ZM5DO6vccA36enBTtBPfubGoo2YsEk2jFBsXEzdoGa0fU5yn4T//w/f8RcKyEs0vrE/VZApWuqG+9OYBK9G2FmMsb9x0OoO8vnDD4eMV8e0O3Dc9fviC2F4yfd5w/yzaYY74BNgbOmIt3xGmgHcUDT980pf0JZo68KHWmohgj3gxhTiYKDTrcumQUbvqPldUpZlxh7gpm8/ZVLHEVAEr6IvPjz1UxVUwIdgF0BBoncOYUKKZ2VNgqXqxCiDLYAi1X0fc3HmciVMi6rrcKUTOdjLw5xefCAommQG0ZMKCRhZfGom3LQIUvBQyhcp61PLq+UMJoQE1IbN4+AGPnwTbsMU5szdC/6zeqPCCd8Q0rbgZgEpDHDRiDYsu6wKR+WhnRabyXolEvvC8ErK9trBzvdi3ErcR81ltY1HnK+xFbBYJiv7XFuGmYxTZTa6PrfPgyMJoE6eBUuyjZCiJxDmAz7n1qsBkcHYZiKt2ExOVDLsfM61y6daF/EePQF3tMkJPuY8VEWYVJsoiWjVl3n5fNSwBV/E9HiasbHL1terY6E2YrtsuVoHGNYgw+2/zOLt72B+/n6ugwI0w55oDbZPzVG5qBEybNVp4OXauBxd7FdbrFPlf+zsCSvAruP+pvTjLnkoBfTUNNk+50ApgE7Eyxb138spNR+47rzwnVQLRxDy3U8cmYvKROOGwhURIrvEATCGSAWgXJBAyynWPD2uIyeezWDB6l3m7SGVwzypAAt6u89n2E8JDB3L6JTVas94A2U4BgpdijcAjhFQAIQBEV26Jxk2OiTAwSq9XY/IpZ0wwceF9XRptQeo8LkDReCzVBXXunvvzaWHXvzig6pQO4ouXJM5pnIp0DdBgqp4AxgunwxPSBeSuW/jW9fv9USvX4QoY/AhcNThkF28iMbTmVxJdBrGREQVJV3M7nkCHlZC5MJs3dC/sWMwWi8Zqp9Yv/ggJ7EvitOlGOQA65Sx2a5d/K0eqx0t5JtwPSUKuNvozbZUCtEqk6SMZqW94SMy3Q/Yr0/5dBpg7WkCGiByM9uSYk6hkoOGHQQYZeZjKoNFt92HU86zPW/cmZ27qiCl7KwLoSl6JrcpQ6dbKwrjszsUFMMCdbLHzKJVxJowWR4mtSIC9lmrOWZKADbbnasYq6PI9D1Tcap9dO43waq3A9AZ8TEYYzAwOl2mSYcIw0fAvHyI5nGiwHdpwYWSo73LbNDGGNIrMwnKHi5EiEEagY3jA8MSbgMzEiYTPRZ8KcOlUzJ2ZShDsiKIBq1AByd3Tf1tpZHpg4PySI7iB7qzv2B1kBfX+IKeHUg0lgTAJ4Yz6RE5iTTEOPZIsgHHaciHkiwbHR3RI2ga03eaQCuhoe3dGbc7KLG/zlIT0amgYmYBPujj0TW+8cbXxrwWG7sqOtipfSrFviycmbbRn1TSyIrXc0D1H/CxCV0V/aeLdgXvsrBVxxFDJQFVqTfcq8glvX+lJvL+ERaEh8fnmgecPrxpaCrTtaT3hLwEkzZlKTohhv2PdX5DwQ40RvbA3c986uqhc6vMejYdsT2y7x25k6Uwx2JgqEdRSIQiYZBfyjxNo7MJ0C/B2Ah6lSJ1biHIgZChILlCcrsHRhvDlmAGNADKKJVLLT3TVWnvS29nhF31+xPz6hbS8ANIHzZrnKnjQlwdQU4x6/GBEBGLUlChx1tVC6+t450Y8tBhQ05VO/BlHcv3Dp9NxfYg6Y2lguXTex+fSVuAK5C8TkWrZlI4G5b4hpmFGAYSVuLn/AwIQLqmhQ4uJsYfeVMHLnqw1aLZMFmM+p9tXJH+zZMNFx4qRGz5l4PgfG+8mWx62h/+EPsJcfMP/wJ/RPf4PtD/8B9viE2V7wRMdbGD4HJ3JutnHDNwPsFcCPYGt64wj5PPCWf8S0T9h+/N/gtqH/O0P79hPsnzbgH/8R9j6Bt5+Rxxvm4wuiDYxXh+NEGx0RHSPeELvBjg0Yb7B4MpkF1y6hc7mo1rgKP7/xun+nLMcHfSdc71PMplT1+/4OZSdu5uNf9WLx5lZQmqwwz2NgPk+cb19xfv2K8+efcf7yFzz//BPOb7/g+cvPZI06cD4PxCDDzGDYOgdUWN8IYKmtYxRDcAaOr98IjIJBhhVjxxzz8YK5P3CMiTEDb18JjH2CI94fyDwxYuL9+VwAweunz9geL4gfDjHOaNuHbE3cAIWy5Yv9WQCC2o8IjKWSBibm/XHCeye7RwAeAbKOK3Co7Ek2sZ5X2EJZqC3PIsZMAoh9BjawUEQ9WgOkw8phIQELh80bYA8lB3V26yO4of5Nm6It6Y8653G9eX02SjsnrwROEautH9PvzNrPCib3z/D2wMv/64F9nHj9fz8xfvoHjD//A37++7/D21/+gvPP/4R4fwPevnJSWnBQT6ampo2Bs2/I1tCn5BasgI5bwl6xsBus0JpkEY929+Q/VVHLDDMpnn3nFMJKQ1RJs7R/LAtoqOJ2AUxqB1QyRtkGSCPnAXcjkyAHrNN+DCVpVSRsRISYHyiu8i7GiAdcOnr3V+YTiSfZq/MEMjDmgPmOl/4nzBw4J6jL4xSt5uN75yRKp7/xvbNlLBLbTLRqFQbv2aLOiwCpKqJMgVKKWbIzJ9keHDIUYFvbt/c3ICYsJltuuyNBEW43iuR/eXsnoOI72taw7WxLnGOg7w3WHRnnLVai40sl8qEWxCN4TvbHxk4I21b8xHxck9xnoO0sbM1V0B5IJccxB8Y4FjjiKsS4imTPGfA05MauEfdchbTMg+3k50BGwCcZYLP3C7CuYpN8gFUbzyRwkE1OdwLdNzxeNhwYOGKwCGtA96YcVMwoHYB7HjbGwJwhZlux0sVqVBxiJRVhV5GSv+/qLuLzjjgENLC1E5PM1kzg/dtbYX7cU4/t470ZME4NociaUsv8+JwnKJS+gQz4puFhBveHcmYx/dW5YiqoszslkZ54fbzAu+H9GJi6dwK4l6wROztw2dzJPM/GCTfgsXec48DzPFCF4tYcjg2+89n0xmFacMeYgec50MdECwrHs4uDtmbbd15nsrvneA70tqP3wN5f0L1h5JOflRsP0iR7MhOYyeuIcRI4VVvl5i8kQBwH0Bq2x64nkzifT05BzkGZkc68KWMovzzhvqFvO/O7yu3VtpyKeQ1A92qB5jpmlmKto7dDcdGD8Us2Al8+yhBzQBdMvn9if2nICILlM3GOicf+QimSJkakft77pQdNXCCVTwx1+JFkUa24ZhqyYfSdzGEnXD6eXSxqxU4D7GLbLfexOpJ4TF2Vi6nfi5nKVyfJBe7oXcWJf2uA9n/h63cDY7LwuMpEBYplxU5yAFeQtZxFfd1LxMveVQ/8BbpkGRy1H2Ve5Ov63cUSu11ifviv9Y+65tsvF0iG+3NZhNHFqDBc9FvcEqj7W6/bSaxErqpqutAPH12fYevarsDjuhvRh5ErkSCmpwhvGXSBh+p1r89yxVgXa+mGS1kBZnwPhxrWvnvf+1LdbvM6AAY0SJdA17bQ89t+sNsvXkw33geZZPygBkjLhyHknHO1WZgZNjjCNPVGAAdysgKhinHqHgYMI4EzqCE2YOhpaGloNzAqwWoJV96lRRULwIUS2JiBOR1jJoExia63YeAI2ok5JlsaBRqZPiMsqSPTcK0rLvATKIDQVtLeWjFwOuCkw4JYDXKQORRq4apfYgWBVOBo9LhFcbYIddUInjZTCyMnQXZX/7cbp6esgIVMHjOOKHdnpemaYHXteeqK3fbZeuxlQQVMNLt0y0rDrAAoW7sDxV5Y50atntf+4+/MtX7X+bqzJ3mNF1OudrmbYe+cyNQ1uYVVzFTHr13vtxIsDVqAIWfV/ggoUjeLt9u3RoDNPyYVdejv2hY1CbJYTgwyQ+AJrytiUgNkJen6eZTzEqiYV+BrqDU36giUnckLYCrQyRrBpb5taBsTZ28Sgr3Zv2XL7FrDNTxA9nQF1Cjm4FUBLc2FrIQpOMJ73phwvbV1dpY9rcAeQLVCJeo8Xc41kWqppY4C1G67BqPYRQc3v56twWBpOmdt+SGCALWTys8p8VHltIx5qiReouR1fUuPpM6CjH7tgaocm853tQGU7pRvzjP5eIG9vMJfXtBeHmgvL0DbEHCMMIwQ6yEbOD7BdL8dJlH+REPkhpmJIx6YeEH2V/T+QN83JqfHF8Qv38g4iaTmk5/IPJHZBAy+AUlRZox36mvFiRrmUNXTsrP4sCIXu3gZitt+5TL/hh//zdevrM1vfO++9rf/1D5YydbtdxbDfD3ympSlCr5aKeM4MY8n5vs75tsb4u0N8faOfHuDdbXbfXuTbpZaih8PBrNtkP0wp9pm5e8iEe9vbOtSnJKna8Oy7dbmXBpj8c5Wyvn2xqmqu2HMieN4XgH8TMzjxGaO3HZ+AZhqI2PhkWeXBQBNrDNHCYNVog+xboqJS7YPUJOpOKgCAqyzDrLOilrvV5KLygy1/AZMh40OnA3tPJmQbhvjsto/FZMk44Cya1ZxkF0AlNl3O+F2nD/8W2qtv4vXbjtGtsOub5Sty+8ZZ3n9uX7nelNDLSvPxIet2TqLFN3RMtF/nBgdGA04YiK3DZaB+e1BktA4geNdtq42NRg3SKuq4tj8cFlX0dRQLDADBDjfnWrtDT5C2q7lH7MAyStmXC1ra6Uum1d/GrAc8gf/7eoxiCa7DWABa5WAOsxk1++B6S1GuJGdrqdSk76RUK8AMgbcGrpxArVbo4yFYgIAYgMnUK2DrTHuuzHxyj3elvi775XPwIoH1gRvVvCWbs+MyS4JXLFHqFjt8p9zsl2PmPklSwGkQGQoHqh4f2VlV/xwZ1KDQ1s4GKRY7dI6Lpv34XfqfdViWLbxvhh2xXQ398n7umG0C1gKJvMWHIYQa299eIrcWwoLdCnrPgwqeLV+sYbq9+yKGW6hzLVLdQ1LF1Hteoby5VeB7fotrHtl0TuXjbo6dNQhsjaIBMvB3Ml7Q8ttnaFVEK68MD9+FokKcT3TjKu9uKndT+147Pwmm36xSesnnLIcpnN8yZ2EAI5c670WeIG8c+UdAEGgKoa5OWut0k41rzZsFjM47IWF3gXUyqfUs63rmEHW1BrC4g02K9ZTPCiWPfdmFQgOZEy4bbQXyqGgZ0StLhZhIFmSOQbMsDpLGGOT3JEO6aFDnQK52vire4OxtmJj3WuxIGGgXqslSn5DiKDwhmt9M6EBJwQZKaHIGGTOweePKkzxyyXcX+C9xfU5dY7Kzi+7rPjaioEbGupTcertz3ofaH/zHLh8wHXG2YliqLLEXeu4pJ9wj53/G4XS/ydfvxsYO0gAxN4MHYmHAY4JBycJ8saHEoMKkAMNjldsK8l1jaCt6WkPNzokv0xUROCYwTam5YAhmlMufxTeUdXpJcD33Ss7gI1sljo8sQyO6SCXg5YJZPM2YlX+lDCDh/ljCFQbGpyfW45PDo7BKQDjtD1T21G1WIzJCoU3BpwRQIWAK8BbDmRy+ohoMh07H2JS5DDBlirqKqkqW9M47gluvac7YBtGhCa5BJ2TU2+ntLqu2cWVCBs24xS/svcjTA6yjC8IbDbALOAegLMlrOWGCrjWJZUjAQ839p2BoWic1hwz1cowoXWghlCTAGJroupOtj3f3RgAAQAASURBVGme50EQw3wZzZbg/t0ecHMcc2Ig8C2D+hwPMv4iEg0n2hyYz4nnbPjFAq03fP1GnbG+X+L0ZSALKI5BdN33V7KtOkfh9mbYe+O0y62pKsl9Fkm2WksCWgca3Ci23DrPUEvqYGzPDXMObL5hniemHYhBdpL5xpNNn4mwgXSgv7JVbltC96wAj0xs0siIgwHS4/FCYxxPzDkwxokxDM8tsHUygfr+uNpiLJDq8W9ZLbAFFDDQgRuiS1S+6PdIlL1sOu/NOf2o9y6HopO22qprigrbb+CJx96QYfCkuPiWHXNMjOMQ3T7RNn72GQEL4FUCqH0zeAu0fsK7wTuwvzS0reHx+pkte/6CTAqUJhK2QToJBg7BSumkObYfJKzaQu2BZH9MvGPLQEsHciJm4ng74A5s3WFzAmPgPA68vx/o+wt635Fo6Hvi09luGl8pDTOdtzp/0yQ50lZbs0fCcqJbQ28moDAVZBkZHn1D+/wj2vaC9vqA9Q22GcddB9cbUBsmDBYNEFASnkBIILcFgTYzADsAteCarYEd5xMKRKaOv6N3py5brwBJAVujPUwx5bRd9Bo0+0W5rxaL89R+UYZkxkEKZkALdRevGWOLNcbg0hY7egpYQwzZhCAtP8VEsyT7xw1Lo0HtYrTXdQYZRM0YAj7FFp1iQMxAjif6+Yb9+Io8vuJ9HLRBn/8W+Pwj4t/9r7DHJ2w//BG97+jQ5MJ54tvbAw2OT/6K2TrSJlqeaPENDcDWvuFEw4iO52w45mf8019+xDNegPmGl0+O//VP/wGv+x/w8vj3+Pa149vf/4XARr7Dnl+B48RjdkR3/OX1HVt/xeeHY355Q5w/I//0hvzxxJkngBOZHQZqQXK4gwL85BnJ5attObgAmEwpkLxnBNTCs+Wjc7X0lI6N1Tss9ovc7i3IqZ3D7wUgMedENdf2CtTEQGouva7zBM4TNgfwfiDf33D85Rc8f/4J3/7h7zC//AX20z/i8XzDy/sXtflMnN++IeZA7xvcO/YYmBF4fx4YY+I4OXDGzCSjlPDnUzEEGeNHaCpl78D7VybRY8Bm4rNxncffHRi9I7/+sBLl4/0db29v+MXIfPj3/+E/4uXTJ3z6w4/0pxBLAqnW0Llaoql3c2nsuDEuG+MA5OEfjx3btgHPV1jvSLwB7theNlV4bMU79b7jOHnuVQcM3dv++gnROywC5wyM54GYA8e+4yUGWu/oLw+9X0fAEWoiBCixgIRY/rQfSCDHRDDml6/uuJX+lJhVgsm9sbCvvPbf9bp2k1lVyL9/FSrz8Xvt/h/23bfviIo5kGSYwzvwp7+BfX7Bj3/zt/jh/cD59/+I+fUb3v7Lf8b8+g3jH/+B01DfvgJ2IPEEhjQ4WyePIw8BHO8o8XNLMjvOqe6DBRok0ED9SNe0tpHIM2FjwsaUr2PAovIMz3Qz2AD6GzjwsTGZFTwAZMJZUuXQKGP70DDgsIne9Qxzg00DghMqPR0xBuI4CFj4gX3r6M3ZHu6pljDHZjsOPH71VNoxsOWAOWd2RxjOocFV/s4YvZFtG8aCEtkU1ONETMayeeLFGz697IiTragjc8V8cIPvDyCDwzaS9gXSHT0nuwtw/Iw2G7bHn+BNbVoeeDy25df6tqNtHRkdDjLrfQZexjvMDPsGZA5kHkAHzMk0T3eMlNyHQKuuYRsjJ5pzYnffGv2dg5WZzoS3Z8c4T8zzHRknLAfGzwclKbYH48gfHnBrjMnDELOhWrExAmEHsvOZtPYAzHCcX+mGmwCNADAGbExsqSEEnQfjnPSx2R3dOCHTT+4kCKDtm86yJigSrE/AJ7o5XrCzaB2ToPNqPTTMaXy22BaA5rkBmMD7V6QnYn8RYEj2G5ujBiImBwiYw50xYRzMNzxe4ebYW8MYA+dJ5p4Z0B/8nTHGBehnEtz2HeavC9xv9oD3DSOeAkbYKti6GFjKI+ec8HBYOHx/sPtkY547TyDS8R4bwndgI3CUGDiev8APLMmjLi23fLygWgVHJmYOlGZtK72YcyA88b5pevKtI2DOgTkN0wnOQezpipEsByI3DLwg5wnYJDtP9s9N17IxPzXf4W3H6RtGOgwvcOkZW0zE8c5OjBhiYybjeO/Ytx1mjvM4gYCmlzYO4uo7NnsBtgd8DlgzRIHUSAzQTvbHA9l2nG3HxKk2RHY6dVf3RnCvhplsZgMGCcF9o3/v2yfm+KMGGwS11/orqiNuzicCId1n+hID5auAwIhB0GxrOOeg3II6BTDIqm7bztjtJdAFZMZk4SrincBaSzRP2CbtPmvI4YhpOM/EnPTzTaBdIjFOxqszOPxj2zgwEM0Q40Bm4PHyqrziq579ybx3M8wa9jMn17B/HIz41/T63cBY5g3cq4S2vlHIRjE/9N9sThPyvMCZqlDJAd+qe/dXIHUYsb5bFL6ruof1+98VhH/9qlISbKGVDIbsA6PvwsmBqlLxY7PiJmDdFQOndUkJsRViBVy6yOt/9XO4lqw6Ddcl1udet/7hORBVJi7N37um9F3V7nom+kPvY3VzeuuadBGVGphayAQWepYEOm7AWCn0XCtVl1kVrUAxO3JpkRCZzmqXv91grncLAGnUaEJWCHslRFtZz9RVJf15sVfSiqdxm3hhbJ1ruNZ6r5/XFfS6E2drIkFdtk+VSPCQDtkMGvI2pHVkV3XAtL/mID3WTgbkWyMItm2OR9+wbx2ZHb01uKolXF8QHM1qDaPRcmur6sFtz7bJ1JOsPRjVsZJ6GsYA1wE699YWXRnQlKRMwJmskspb5bz10GS4CwC/7QVc617zJi0S5vrTQn3lkCZGGWJb9uBWLhbIYCtZVDlrnZc6Ouu86kdcTnjh467qjTRF0tmmCjO0zsSsK/FrHWugguur9YbeKBZv3pEC1mPqNC/KkRKu7gtc6VsJyxMAY+W0WpF0ciKRxopYulFjraoogaudMiQ2OxsnvZghXJCO3arAtT55vc0644D2eq5/q98xJWJksTTSsSXGas7g1apSVLohmcggmyTUuok5+Rle1n198vrEYh2EJqyRKWwLpP3QPrn2xXUv6+9Wz6AOLTd9irVSbYuXfYJsiH7Xyvxc+6q+yf3EwoAFbQx90cWEqpU0AQ7wupYryb6qbreHU2yL5RdS/xyi3Qt0i6n3bvD9Bfb4BDxekY8X5LYruQdKR4QAC/A8DRZMZDsAsrpMdqJhJpOlEQTJztkwzwmcE8+ZBNf6K7I/yCoSa9knW1NrXHdGArFRZ9Ank/C4qs3QdcEuX39zFdfrDo59eMaLw3L7TiXtt1/7bndcMUCdCfvwXx8c3/rLv8BPi3LA9DUZk5O0zhPz+Y7x/o7x9g3j7Q3xfEM834HjCZxP2DiR42CifD6BqWmyLRFnQ4yJ8fZOVuiYOm8NS79lnHICas2ZsRgkKf+c8kXNH9yvOZGjYzQONrJtQ357w/z2bcVZ5+sntDlxuhEYMxbPhliWmMnEyBvbgkFtHzOsNvAY51rHmdRpTDjQJs+MG/eKmzq0G7I3QC2k83mKDY5VaffWqG8YsWI8y8Q8yN4czw0ZG6zZSkZhEFguO2kXw0ZU3WujfHjA9W/35563PfFd7PWbm+P6x/+eNpnhX/j+PbjTB1Y8ews66Wf7jnSgoQP7CT8T8/FKuYmXr7AxuQebI59v9MXnEzEGTOzRVIE0VoxYPuyyuevCZMtCZ2BD+esr5iI7MBdTdt2N2K+I5B6oAEtfmYpa78ZY8UNWnJ3z5qvqF9V/GFCRAmT41nqhohT5ht8CLIMB0iLDyMaWlMhiqwE3I6PW0KXVimW71WG21jWQq5jv7ixWRYjqn+v9ll9LaQrrz9J48mKo1f6qGKwEyc00vdB0+7GeLzvHUl/X+hZru+JVLlRej7tyN79aam8JyQrDqlW0dIzKrGY55gQMTk2lTAb0novBV1pSFXuk/Pf6pPLDyCXLUrITGbf31OeaKxfxAlYq2dBuzmKoX8wdaqrWh9vHnWZknFWwlzG1/G1tV4bMKtDq/oDyx4p5CvStTa89Y9ZWm3dFIUjq2Hntjcir/RW2WLgA7atvkqhosvu6Jjdc91Pv7wZRjqBUQpqMkuy4HZOKm+vzUmerZEmQBfmXnmOsTqd77Ebbcrtuu1inKCAQBqLv9Uz0fkniS+Xmrvfx9V4AzFe+UzFZouI+Wz9jpaECMcDsknCC9sxda42k7Kyjfjs/fJbplVVq4JeejVsSmDTje6nwULnSiqWr3dxo31Ysa60ez+1Q1HkyXWpT8Z5ECW+u7qS5CENWTydC559nzWW/AnbF6IkFwF42Ql0iKEH+WnBof9eil9+qZ12b5/rxu41ZWfxdUgmy0/+Sf/x/+PX7WykV7JdNitv+WiGnLRnQZeSRbMOqZCcj1U/Pn5nLUNoy0iVpXDTS5mSxtNrkYpshizWkQPw30DGKF+rg6LVMUsXJefnuFatErmsEhGCbLQNUoECBAfWzcQu4WJWT+CCwDEfeDKXLGJH+nCQkyHMzPvr1xrnifx4nl3YUe6KT1T158ar6lmGZc6jKMNAasHmqUm3UC0tbfL9KLJo2/nIcABCBEYFFnr6WF2T9XC1EVk64mKj3oFQOu/Ln0BqWKGM9GXNDh+PRGgOBoC5RBJaOSBnfRGIzoHXRUNVf7XAmKaFihPNnPSX14UYUG4BlQ4ejmWEUA/T9xEBixCSlvsvBIhbz7zIaXL+jkSHZjO12rTc8to592/Dy2LBtHS97x9YbPv/wCbt0HBoM2wZ4NnR06GpwRCJm4DhYiXr7dmCOgfnOtpiYwDwpgLnvrCy97g+YUYPC3NG2ToBvTjQFHL3TsA9X0tHUcmDSfdpAVk+vaZNY+lGbk76N2QhIOllj3PXcGLOl6MisvHWJzm7eQWD3o0i7ORasfoGEwNJvUXDTnG2isxUwxv2SxpZU2zqapNXaqalROt8tCcj0bvDu6Dv4/Lthe7zA+4a2P2DeEdmZq84Aaag7tSua4+Xh2NqUHoPh5WUDLBHjxARwjpDTok6EGQMhYjhDusZbeWNQO4RMkAzHOCYyTrw/O1oEtlSFV/T91R6ZfgXF8sEBBk41MIk6pAxoHKwQNuMU1AICOS3KJSbbFOzKMuugz1GRacDmgE1HT0N3DsZgwkE9kTkGJhJDwsC0a67z0DXgofzzRdWmmQmRMONmW9qtjVMgGwJrUtUVhTM4FXDFQKbJLikUWW0twJILcKwEJZT5XNYQ60wAgG0S/lfQsIKHe/P/CnY0FCMUsOinIidGTFaXZ2KEAdsDzR2PH/8I//FPiB//BrE/cO6vYlw0RDqrwScDmY4Tjzbxw+bYfMOn7Ue1BW04s+HIhrdhOIYh2gNAowZWGv7+H/4JP7YN3jdk27D98CeMf34g0ql7BjJx4VTIaAFWPreENU4dpsgr75NgYsCXaDuUQNWaKGFQAP+x+fnf9lqfIT8zK6rPChTpbMzIAGf0UaDveiiABXUmx4l5vOP88jPm2ze8/9M/4fz6Fd/+4T/j/PIL4pefEG9fkMc3xPGG+f4Vx/sbzueB0tlxC2Ak3r7+hDEm3r69s+2hdQp4d2CcbMMf7994PhuZ1WyxJet5xMSMieM8MOfE1l4IoGoS6fn1F0673HbM93fg/Z23DsMBAI8H8i9/ESsGmtA80LaOvndp/EmAH2zOvwMndT7dDOebYboht69Aa7CNIuLnvrMmoLaz3ju2rWO0jnnST/JeE4lJpvdxcOrmywt8e8D2HTkHbOuI84T3DY/zB05J/gQyqVqx1MFYxKltYu7o6Cs5M6NUg6ttpSpzK7xA2bf767f24/89QXzFiLXmve3YfKOwKgL90yfEOOH/8U+Yz3ecf/4njC9fcfzTP+D555/w/o//iPe//Izz6zf8iB0dicjGAksMZOmIOZdxc+r9hACpmWQZPd8HWktsLw9ey+YAyPofwSjdoliajIlbAJRCMg18IQujWLowSN45MdVqxySfmqdxTMx58DoRnFAJ0N+nIoqAJDUCORU4mtoKkfRH0jG7v+YcOAYn1JkzFnp8erBYuO2ocmq9QjEmi0oSgBdQk2AcNp8HxvMgg3XFLoqZWuN9q7WfQtwgwJtiZjp9JBKrSN6ErTD0pV+rJHjKnrbeVx5DbaxzdaekUx8ZRmC6ly/ZO8wnZpJpMoMDRIYbuu2gcgeB1FDBjuBB1/Wya2EAgFP3FpbXxHSoMA4x2GHUECfxpyJ5+oio2OVK25j2kMtdhajMAJ4DMSbOcaJIBxGGzIb0TbE445ScBATLhFPjVSyVfgJwMRVV1LkSEQCG1pmzxlA8BUMkeWVro4MLHxoEUEVt2k2y3mA15bqyY8Um6UA2DeNqq0vnfE60baK3uYpLNZALjdMGXQMLtq3p/nIxxprzXqdy5qj8MeXnOkjbSkgfFYqXsOLulA5YsbmrcJFZE1oNpQMcinNWDm2MqWeFhQAe+2P500xgHKc008SDEvt3gZsIHO+cRhsxCAD1Dc0CzbWGSGRvSDiO82Q87osC8QGESnMcp7CCAgdTD88E0FlKSgUwKVCMtS5NRfGO5h1uDWlDkSM9RmucnNpeNHlz31ADqc7zhJ2ijSUQ0gmcYjcy7zVOXBW66UbGP4s9wEjax32n/u/La6JvHb13jDEwRuA4n8hIarmZY4wn0gLD5tKSduOQNdud53XSv6y8vTncyMDFeNdaq+1WjpLRMWPoZh1Np8LBPZrJe0bJRrhRq1qhVxXyWQxnPtqrXf2v7PU/BIzpuKBA+wI+Chy5/ajAQiKTZBXc0OQs4OUKYsPsYrniarMjKlwhyYW0lN7O99f2/cvspvFS72BkJN26XvSz9S724f0KbElgIdALBdc1RiHhFesX0FdB5g1cKm9QrU6lrXW7w1/dyR1kiqzP/+7GlPxdcG1e31hrWhWFWzUDNalHa5+x7iuxamgohNdRktbXVd4Kdx+qBx+qU+s3ciVF5Sxx+xP6Sb/9V5nlOkdhcny6D8M1qKBDh9UX1oD6KUXGawriNK7I0MX7+jJ0KyKrio3a+3OGABio0pFMsMJWQlFQrOfF8pJkKYVkYwAJnCdbyrbOqS3nmTBs6MfEPhKtn2h906hix3OwtfHbt18wzhPvb28M0E5pjITBcsAyMBq1Ahy5+vTNkmBA5Nq3dy2x5fhiXpEaVKH02ncfgU0W2Azwtvb/FWLquasSc7HBrklBFDa9gkrz67zUSTBjUFHnN1HMHVtg7Z3RCjdO+2sliK4piWEMLCLQQsDY5mgdaBuZX94NbetonV+wjky16LipasrnYWbYGjUeemdla9/IZBiTk+FKgNaTmzYyOC4ZKWDMMFpbNpLTd1QBSlvATxshVgYBQAK7tca2KjLmtvw//xT4Gymnq7ZA19AG8Fn4ei7XGcZ6DsbkvN5UNhzLtsdtIAMq/OVZXVXC4p4qWDO7ac5B4NVHmxsCmLNArptNgALfNb0pYwGrBKnudshXcYY2sgIjXwBK+SYDVC2tNTCxl2Wz/NpoZqZA8qavogAfSG1hPZf1KfV98PcUpM5ge2dYg/WdLdSPV/jjBdgfyL4zoYN0ycBAnMBA4n2wPcjRsWsCUvOGhg1nNJzR8BwgMAZX0kadt7e3d7Qe+PbgEJS+P4C2MVqUDYtIWFAcGRkYamXlFEJfe85Qfr0KZNoPel7lvy+nYZfj+43XPe4ofTltEhTDqM5BXcP9l68zUmt/f99KHsoBFtAsTY8cbFU/D8z3N5zfvuL45S84v3zB+ctPGF+/IN6/Ip9vwDiAcSDnySmUs6bBOWUWYFy/DGzSAmHbIuBZgr5kDCI4fflyoGoVTIlbl6aXzYsBBL6Pz0awbZzoU8wAGPKN2mUDyfa2RpsYc8IfHciNEwrdZL2ZFN79ebVWwoqRC0QfFHrfN7IYzkNOwBCtIXpD9g29dzFFqXm2CprNOaF628k8fUw0UnPhsWOYw/tkAXBOzL5pQo6AB51BMons2n8r3ro9bepafIxYBUTxr7eNmB/+wDrPv+P1fUHzg3bZb3z/X/o3ACiysSoHQN/J5Pv8A3zf0Q2w11ey/bYHonXk4xX25Sv8ecDGiQhDjIEch2QyquAJgTqhEI2AtgWLch7tYl8ZT9jU2UBqEENdu5U9vHLQ+zqXXa79GsDSibrxivVboaL3FUcuoLMKEHDZFH4/JydFxwTCfw2MlQcqGwUVtmo6cv1M/WWBWVFgBRMGFksMSGlvSf9oxeAVywBsd4NhegBhYnEU256RZk06jYxlN3V5egWq6KJojIV0rgBF34vdfd+jsrfE+BNTQ4C8sS0r1kLoDEExErCGckQWIer2UOUb63lbtcHZXIW6+3NZXTF+t7mX/y67AshVVit9fXayEyBrmuZKhhIFQpliTw6iuD/0W06hdutcBcWbRpxs2vXTpmej2LPYklb273s3U0U3sn8BrCJG5FhnhFhjDXVRvqU1hBsix7o3sl+huBuoICn1/rx9nltP6guv+Arld6UJWZp8ADLJOpjL5lXw5fxyX+STROXZpthSLrvYRrj54FxZPQAW0NcejFiMfsvkfRkYbxvtDxJLS/e6D52S6lYA2KIp/TFkLlYZAP55G5rAwU5ZmYaKvXynyCDbXcvWjAVnh3Pfd8bisGvgFRSDMMW49mIVExCTcZsZgfTepKsZ1/ldDEABr6s7BKvIXVMn56SgU9PUWhMLN8TUc+l8JqCcQUMfTLG+JmOjmLG67qWFWyFrABm1Nnc/JMYlYn3/lpbRLhW4luB9Im55nDGOitIivOLisul/ja/fDYwJ/+dCWOGJrAhdTrB+ViBXVTkxUdXHXH+W0dbhFI3+OtJ+JeAFBK342a4nqgrCEq/7/roXPfB6CFWRux/6e1XU67Oz3EddiTaNl5Ahv0+tDl1SXIbeFfy2ldDFCrqLNdZQhk8eRJ90idcVwlqhr4lC68vop37aSiPH/bYJ6cQKNIoyxGVk4xKKN0ioe5aRq6eJlTwsoEjXeLU9AfdH4OaLQVO7o3S4lt5MlAHwVdm4vxaX0OhIuxle1f4xAVWGrudBJ8S2yUTi061SaeXozJHO/moKeMaaeARNd2xmmnxJ3Zf3lL5Zqso96OnLyNDQuXrpyW7M1OBb60w+ivKaiTET0yae7ycAMbFaw9u3ia1v+PJ6cGLkoy2qPzVVgG/HO8Yc+Pb+dWl/cR+w3dKt4YeH4bEZZk6YJ7yT/dI2BoJde4+OqPTwbo7YjHoGLuBCjmbttggmRZ3cFThg6TBph7jW5R7sJgpoq++pJQZqZ2yQCLwvBiC3nwwp1O6zPDPPbpjDbKLGwxOkcE09ZrCR6WrbK3ZpQ4ajRRAY20Wn3qkr5p0tbN47Wn9hG+WUNlpO5GykTjc525cOILDtBHg2Z7L5Pp4rgOJtGM4hjalq+YtQW4QvdoUZW2ypqwScY1JLbd/gwxHhq/VT21/Bm1/LM4EFviQDixxTgtuaiGgFAVPLrkFVIAGVzMldZ/s6x4lcwGpiAAGCsY3i4FVhyqgAUu2WmKsVm5oUWGDiosorIRp5aXBASZC5WLhq8eEELLYt50rUWIWkmb1R/GWLF2Os7NVUwhOxCiWaXbUYYwTCDBCQajfArCZOSEsXlTxy//KcmVV7fUGDK0UjUDo1/TYmBhyzdeDlBW472g9/Qvv8R+D1D0DrGHDG6DMElndMtbTG09EdOKZja4b3SW2nNrraJxveDzJgT0xMS0ztx/fxM87HAy0NP1rDj59/hG2f4PYCywZM4+QmM+xnQ9jAYU+0l0BvfbUZQOteDL+8U8uXYVeCU2hoHXUt2W++am1rT+s9CgBZdOTU/9VDzmK3p8zP9e+VeFWrJz+f+yHmwIiJZxyYb98wv33B+1/+GefPP+Hbf/0/cfz8F7z9l/8fv/fzn9ky+f4VebwjjzfgnPBBTSCzQA6xbwF0GF4eD7VhMBmdMQGNuacWXaI7o6zQ/mPrDjX/IqWyFZx5hRzIBLYZHCgSG/IcsDEwJ7VO85fAeOvA21eehW0TUBDAswMvHeK0oiK+0p+pZL9vG6ota2gq7uwcEvN4faFeUdfQDmOsUoyc3jdOLobhOA614zGInluHbzu2xyv6p1dsry9o40fk/sA4DljviHFi7DtBv/0F7ZPDs3QoKX5Qm4igjmK+sl8VMlreid3ySzdw9L/xujO5/q98/QqgGyBDrgFzo2YXHi9wBPxv/wbbceDlP/4nvP78C45//gvefyJ4O//zP2B++YbYfsI4nhjfvsAzEBjoltgtwem93EOWQb0dOB4pptCk2Hz4xJgDZwzu0Qx0g9jwmxggG2OKOavTRj6KOjlVKEjFQQQ9Ah6GntUmUIpkQUKI2WIx933nM9S+DIbTfJ88aFtPx4jt14uqpFIRP32FmEbjOPmvVlqWhhGHYj6dMbF+yMwnU9kj0aJaKKsILsYYeN/T50pkoZiXlHh2aIwzAE9MlBMpO+Wocuq1Fzh5rm8P5WMTzQKZTnBdbY6wykkSOUIdOACH7OyYlXOgCqIEweeg/54zMEeQGc4wii3QGYimFn2jNId7o4aRgMIYA3W7rgKlF1DjdU9Z9SLudU0/zCydZcXXE/AzqJ+LhG2cZp6rzaeGVWxITc8sEBHhVT3X2lH3sXKCxCkXXT6hYJgqDCTG4I3YBDX3tM8pt8A8oGQgWm+AN2TfMcdJVu84EOPAY9uwdWkKG7uoZhoStJ1t25CYGPHEmgzcOwXf17MC0h3T2rXPvCH7xCaAOgdbeD0rRw6YDQDngjzCGEOOZJ6CkjdpXXIn+rx5AxmVF5iGiFWMdwGaKUbq1fmxafrxlJ5anKf8LIkp3k3xHwT4TMRzsm021eaorp1mGrJtwFO50DkJsu1WnSZgPKa4HxCwNBN77+zm2Nktc54T53ngPJ8aluUwYzESTkZaS/rDRGN8N8j+atCQKC3oROB5Hsyrg3qiDyfACHdMMfrrXBcrszphzmMuILrCSt9ol47nE8gkgNgcbWuIHBdzVAzCzER3Ps/n8x2sbAQSDWkdwAagk9Fpl1WJSFga50wo/r06tWSyogBv/jNB6JSum2JdVW+qU3DrZNKl8zPGPDGDhVt4tYzrmf0Vvn43MNZWSJko13UHQu7Gu5hilrcGxoXyC6xYSUR92z4EJ1evMn+XmFOqKyXXU7yH1Xe8H7f39dt7XpVhYGIutNOUsNNJ+JWQVQCNWzKk+wBwSxBvK1D3dfvZhbLq+gtOvLSxdJ9Ox1AwhH2nN1AGyeoaPiz8FcBGFOPk9k0A16Q//nKE0N3buqwEOOUixHjz261brZn+0bL6yIsVoqDn/oTWs+Nn2NpTuPQLbl9eSU/KxvCY0zkrMSqaeyHTDmeQZ0TQVwUja6ytEiUl/FMoeqzWEaAF93sDr6PpLbqzCmDqHy9DVrTgSvoBTgZLADuZpJi1/rd9xJaAupfAiSeiTeAMtAYcvYAew6n2gbfzwIiB5/nk77KeABfV15zgRoTDz0NOT/T+rna/7us5pvSZag/0zRba72pJKfikKvwOAtFuBjQs0PUeGFbAU/ucTdZJtpOxAuJm6seXw12MsatCjAIRChwvUCxqf+X1We6I1ljxBtu2AVNFtmJuBo5mQPfkEIVNU8D2Tv2G3uFbh7UN1rkTrJoEmlaOqCf3mfZ77+WTh65PYE0W1G8CQgiGFMBnyGuo2Br5DQ01AebgXhrnQMuGKbYrq5R0rotcsuzAtffvpYuropsrAfigZwes75deIfTsWDWKepIrhC8wq6r8mQxueP5uk48WM7BEcu3DdZn8AgPzuZJQQ+0HXUlV36bAMwUJBciaKyC+u4PSQyinb2WHb2aepbjL1qMKJkzYrj1dfukja7bsvPMxChQSg065UH2POG+s52My6NYafNvh2JD2APoD0R+Y3jCtIeACQY1AuPcVlIRRUP2ZTCgxHD65R6rt8gjHTMMAiwjLbyZZZ9/OE3skPnkHfIf7Dha4xEYTvz89MZ0irP7yCtvEMFsaNevJAmClfAGdsukLuF2tprb2wm1JP67xtUvvv4KanshltDJIawvc5S0+xC3lu8v9ZRUKBkWEzxPzeWC+vyPfvwFvX5FvX4D6en+DHe+weXIKGpIFm6ryrz9owyiqy8AautZzBJHVycStO/dbE3B4jw9CDDNLBviGBrJKeR9TxsMs0Ro3m7vkCYyJdMYAm6ubnkMwCToE2y59ISuiGtfafekcpqlFek5g38iMkX+MCg4KkG6O7E/M1tHbBjfHPA5kJrwlmRJPh/UD8zixz4GcA7s7KsPO2XG6I+YU2DuxWUPuO4CAbxus52JrRDI+MNmxEj1IY1EHHwJyr02k/YnfAMAq+LkXUz/uyo//nWt//SpI++713wXaqjXeuHc9Knwrr0Jw0B6A/+BovqO/fsZ4f8e5fcL8+g3zpz9gPN9x/PIzbJ5o40DLybbDOIE5pG03OOlyBNkG4LmvdvNmDWgbkzCEcnaj3psZ2ACpzqXv4sX1s2v9UmeUtoywMYvoJp9Er2PrCbmSPy6LLVuAlFaevkaxgW6v3je0uSOqPKE2tGLNGlg4WVpeYiKXn3bnOXTtn6znUM83U7Ec/dfKJ7KK8MybasgLlb6NzJ2ocTDMTKvvYA0cscoFAJhhjCm/EYvtBvmYJdkiHxSK+atdK0GWaVc7LT04c5lxDvlfioTzvHN6uwVj9vAJiyIXULIC4DTMkj5YuqTKBTnVUjIsSSH58vWLXbfOQrGDeRZdMzYiGK9571hD1HTGFutmzPoHRqpZlIwq6ZeNl9dfn7e8Cruc9H7V9gYLtJbIzeENYkPlAhnMQM1N3PWkauNjMaQKFCZJwGCd+UTbdsw8gHlesY5VjK6cW/kYWdpYBUz6koNxl+Iyy6b4uKSEBsw4NCiyCu08Y0smsOJBVVdrSimS+UFNQYQZSQ16XiXLMtXu2zVoJUu2pGxw+QQYsgWmHzAj8NVFkPDelxwKwwjDGIHIE9mTmpVqmXZpZZW7qdZEM9feqD3IvZ0f7CwZg3MODtYLSfRow/G6OiIdYzbmO7iRO2qqKJKjtSTJwRxzYvhYe/ruLxYeofQgZHtCOEITwF4gSYTaKsEzN1QUr3ZtSsGwrbqGwPnp1+cBLIiLrZrqQqlr8ipgJs9FLD3Tiu4VMwiw5hJ3ICaKU4iV15E1R9zniq1LHknJkh5Y3rCCv77X7wbGeumv6KvYw4WE1g0awBampCF2mFgdxVKqH/0IKOWHd8BKsMtClBGl0auRywrrzWC2ILgPL07KIEB0iU9qYyQD/PWzciqwJqp4yk/Zd5/1kSW30iPDjf2lVTG7KMR37TAd6LYCCxCtDxXS67LWe90Csu/jrDLyt+sz89Wy+vH5iI2joDPihOflNOp16aDpMOMCADJz6ayt1gpdwpx6msVAittKKQC4NcrWyeENq/J3BxMqq2xgG2VLTqShNh0ReRM45vBFVefaCpipn02O560UKgEmGgE6AzDoJFssl7PoyWBtax1wYANZU2Oq3cMEpK2WIkOo8vbSUHw0OgU9mzTgmIOT6SIwATwn13T4O4r+PJOU52MGxgy8z5OfDX629YbmHa2xzcrbhEfH2DuAIQFJ7UMxsmpqYCXx9ezNDa+vBVSRbfIwQ0vX6OUAJ/IxWCJjpdijrCDyjPsCAerZL2CsdEVcoJirTbNzba62uo9gLW0ojWmNEudeKmNNRhcrwC46vpyhBauxaiX1xr3YDWQtbYa2N/RHZ0Wyd1jfYa0DviGKiG0Q6Bb8xRWIUrOib2D1NgaKJbQA/FT6FcXSqfKMjvDMlT3U/5BsxxrnoKbK80TOQLNEiq3Wmi/WEtq9UJCo8dkG6GFc1qoo2zdocQWZCziTXgWPYWl41b8R9LpsdoFiJQRsKKZmVRCbimiU/TLhirlsSuEhkcAYrFaSWcYpsPXzMS+mGELtPIaLoWoFXOHjK3Bla7I1lbfS7IQC6qYigMvhCxhzthmtQQYG3TfWKqAxaEQ6AlN+Ujaz4p21fUN+SWfQXNNAHd5ekfaC3F+R2wPDGqYR3KJtS7hT0Lym8wU2PdvAGYkz6uFpo2oEScAx8I7M5FQhLdSYgS/PJ14SGG3D1h7w/kBkR4arVQCwQYYDhyFt6K+f4dsLrO8oZ1eJR1WQS/QuEWzJvQepvxUgrT2mV/Vcre+n7IEMQJYflX+U7S9s3W5vs6KNrFygYpAUqDsx4qCGx/PAfH9ivr0hvn1Ffv0F+Poz8stfgG8/A+/v8OcbLOalp+ZOhmeNd7/50mbU1XhsDEkjE+OksD/mgAkYY9xwod0J4/02Ju6bil8x7UpkjWBlBalVje/J5GWkwvggKNHyasnBGIuFAzD+WquWMv3msDaXbR4nhfR9DrY5gvZ21L5TzJdG7Uq2mT/g3nh2M9F2npwElkh/nE/EOBhblM3pG2YmRu+InOjngQcMMV8ATDRL6dDw+U+UsLmtIiNSAKPb2ksmNJ72NrR3ee13YH6hXlmbSZtn7eMrgv2wRz+8/pVJgFf0yT3a5A+viZgdZg3+eAD7J8SPQxNrJ55//FuMb9+Q//xnnO9veP/zn4HzAN6/ws4DfhzA852Mx+cTOQby+a42nBMBMrtqUnvzjt4dJZpdHiUUp8zvAIe66/sXZD/vkgrihihSuAG0Wtt6Jt6a2rzqmXH3ZJIFEjlhAU3H/fja9gf63DEzVuHlPE8gEnlOoITRIUBuaiAKKdHXXnCs3MGT9m1FuZMFB9e+Z3vcRSZI3X/FSdDkyGIxKeFQXEBgrOJ6Cme7rnsASHhRPbTQViwMI2soASb6+oGMRM4QS7+jdfrK52Cb26liUwTUDp4fGLcAECpehtriXMBY740s0roPsLhtSdYQgWrFCjFF5iKUUEzuKw5Q2m1kFqVit9akkTtv7Wn6nYhEnEPteoEw6kMx5+mKCRIp/bp1js0IGIqpVtpdMRPHea5d3BqBhS5fA10f92axfXiNNQTAnHG3O/PAkpqYmgLbGyfOb/sLJQrwXB2Nd5NDIJBbY7r0e90klWCYeUqKwQA0tPTVrooItmjaAIXfNwFibBmcGUsKbcVz5orVHWipuNw0MZRnIMXCJQPrRAS7EcpzREyBsbyO5sWidBxO8AjWEOZoThZi2zZkNJjNJc0xBqe1ZyQ14MS6awsYuwgmhRkUcaFy44wr9LtsSsh/QaCOJhaL0el9Xwi/Q7H9nNRxnpxMGuopm7WPatPmUVE8v25yIRzuALVOT4wxUdh2aQ7mDRgrjbzKD1on09X9AfdNuqC8uYhAOzggx2G6x0DgkB1RfqYWUQXCyAL3ZPN84SkqRKujgjczrzi2zrlClYgpP8WcPPPSIYcXBlN5Cvf0X+PrdwNj11jNu7OqgJIL5LgODStbAsUW4FQBxm+sRn58+7z/WwE0H34QyzFbZccfNGjqVy/oTWHT9eu3xHshzgUk6H+tmCL6/Ht172OrD3Dvlb++z4kqBpABlXSR1/3YChZguFrC1nowwUy1YRKIZFJbwatVoJeqDphYQIkFMJLlBITNpStyNQd/fAS1ZqU3dbUe5O0nWY2467MwueQ9FloPVaX+/9T925IkSY4lCB6AWdTMLxF57eru6aZe6p593P//mH0YotndmaquqszICL+YqQozsA/ngFnMPbIni3aIJlczPdzdXFVUhBmMy8EBwNOSCuqU1VggwLZRpaBrzwrAaQLnCDLlYinV8jNzwyu5sxjWF5Z7YUbou0Lr3cHsRgGVVRDYzGHFBkxmmZ8OKqDZTMDYBnrLcKR67YQchxh3JICpALECCMDRjBn+kMfRVU7cZAE3yMdyQBfIOi0wNCUnGwGp5dGPiZeXwON+aqCDqU8WlDHY5csEODcgZQa83Bkst+NAbw23p7HKgiHgo3dmeJBNLKkO94T7XJtoUdlVAaEKZK1OIRebTKeaNiammFewLiZJ1bhX0/jVV0qBS3OH9c73hlK5MzY7QOBqbXJTo7qaHtNuHe3W2TjzeIL1A+hPgAt0WDXcddCJ+lllAkvhd+3bQ+YyecYKii1j1VAykKKLMys/Z8Js0nA5R3GvWpFM4NRksQatrxGwCBcI2bd2VFY0jZnzKm02Z8YzExsoLRTpUvuS1zOIxFRvo5hyyFHsQJUvKRiHSmCywFO3BVxV5ruURSQbZZvAraXhc9KJUEBgwKV8MumcRE3IEy4oAI06YZeqVzKFupvlD+WsIlnGUzq8etvtEnCsckyYXW9dv8cFeBad3wiKxByokdxrr51OqwXY1D3Y+601ArreGlkvh8HngfSDYEGrhr5kLrolf5Vu0C4VCzaN2byBS3IHCfglAJlen4IZhz3ADGdMjBkYCfTW4f0JI51gitiMGQ3ZbsDTB7T3P+L44XdoH36AP78H2oG0hmmUwQAdYy97kkkg6krVlv24sgVKT6/XFg/5HSE7IX/CLtcysYa1NtWXoFjNqM9A8pSlawNznsg5cY47p/59ecH56WeMX37C+ZefMP/yE8anT5hfviA1iTLPB4qpgkpeGUHVo7O0HlWOIAdzjHMBYxH7zCTAMo1VPql7Ll/DLr6IynoR1KEzocbjyX4jxsCLtrjhMcWyEJutyY6uZuJiYUQmmYBuMO+b0JepAIuSx+bTiZYMgFPM1iq5NQEGHMwgpsTxILgxGZgeIeZ2JHuyCPiIMWDumGOgJUuoMoMllTkJyo3EfP8OOd/hyIEeT2iWsNYxva2kZ4ClOOTQ+yUeLj/rrT/6HUxrUKJFcrOcTmzb8mt//u5lv/Kz/+OXiGH7XCTWuV9eZAHFRuZe2ES44/jDb9B/8x758Qnz8cCH3/+WjLD7nQDZ/RVxvwMP9tCLMTDud8Rj4PVPnziJdbwAccLmKzwmk5OS9an+W+yNlIAFWes32WGk7GAiBqVhAUWJnRwZSh8OKDDuq90Fd8hYujMIfIQAZPb2ZJB3RyO22Qz+9GullJ36LwzApdem/NbyG2tVl3cstVIlc4CrSirBG9YIrghMBFhyLzAETWe8/Pf6FXA/UH3yyI7qWCWbEDQUgcwBaxXIyg562be4/I51jgEg1RuSTDP6SeNx4nG/Uy80h6WSmWoQbgUQRS6wiG2nDP3oaO54Tfpij/MVLQf7/SXtNizEXpc/UQm5FTrY+n3FP+Yr7qFem1gDyOQjT+eqdBFdkclG+xmLLYs5mGCQLk4YhipCmDznqSGTDPLbOXRIOTExd3IlUdvar/IL5C+lgA3thwkEhXqdwoB+O1TizXhozKl7lu9lbQ3xOccDlpN+NehbIAJvplOC4A9jIQGfIYAHEzMnYppEaIotK7sSIcDNYGBjevcOIBHzrgojRlDVC5C7o4BMiYaaRhn7x5jjxDgf2P3xuPdzTS0jaFjMJgPgR8C6JhK7sX0JlLgIOdaVqByD8WowAcQ4Cbh1vWfy3t18xcks5w3aJSQw2WfxJc+lht0dx3GgN8btHFwX0mHF7HQlJqj/y3esNkCehXqk/r2hWVPRotZasATbKmy7wCU2JX9df+bVxhhAxgLTVtshZyxfzFkmkG3ZMjJWO30AsNF/RvUvjJ2YbvIj63wa47fwAbIM+UyFBJjtKiHz7buZ/BavEmG1bTjVOiJ7Z5zplHdzDpGrCq9YSvbv6/W3A2Nehq5oeBdd98176RuYAo3cwMjlVUj/mx+8ySLnm+8yYGeD9ZOrf8L7+B4Y46VyBdH1930V/uctRJNKKpr6UNV7r9///avQ4Ov1C1jh/V3frCvWV+qH1R9sYWjfPMMKCrANyXbG9L5S7ihWFw84l7j6JNBpKftVKq3uczdSxDoelbUnxrAd9Es0vhz4cjiQBJtWyaXZKsnct54Xg5krCwDF0QYx67DsNUqNR+nhdQkF07b5LBVClnSk7WCy6X6qlNOTmY3ubQdNCaQlnjoPdIZhZmC0i3xWisd53elqyKgMXBMI0vZmoyDPqQV09XtzMFERFiox4Co0NzlszuxF7Z35osIjAw9NDGxHp/JXaUyATLezav4jVrahHLn7g6DE7bhxgua5G5pXudzTraE3R283ZBjGkWgtUVNjAIIPacagBvqV5UQowCuqvECNwrY3+CzJs8qobrZTDQ3oZgtcYoBryihP2bIkw7SinQKxYPDG7J4fjc32bwfL2PqNoIRx8h/EVlsUQnM1SwXZGe6wcgghIBnKtKSmaMpgUw6VTUGqL1wZNWCMSSODAmULfE82nwWQA6h+aksvuHP9r0X75TCX02ZqNhyGbLrvZXnXzqFOnWKt9SwzNB4aFwNfuIZd14hBzpvMp62v0b7WoeW3vrEF2MNAHKV/L4mYOXeZC3I9c8nN5LxvObhYn7nuUZ35uofl2Jj6e7hYYdhZSFRGcEvmdiBVatC8gm3fDntWA1w5Uc14LzZgTqDWq6TYG6cU1XSr6nmxMn3MBBfQuOB+M3CseO1hsHy7ynlXcKf9CF/rC7FIpwLdmerzYg3WDurawJaLcDpft3fwpw/o739Ae3oPuz0jNCSk1igqHNH0R5rX/IYxVmW0tbi2VriCJ7x5e8lM3ZN+XoHrYn3s/VoCLvt+vT82oSY4xaz3wJwPzJNMsfn1Cx6fP+H89Avm508YX78gXl+Ah8CFcfKZdFUJI3siHZy+myHW1n2iSjV3cucCoIpxwHKQ8ldK/tUgfbFXJJJmDBbDYLNKcwnEtkvCMIwAVOgw8sgyCCRTLtRYvdg4ji7A2rTuM2Z5XnK2y24mMFUeNeWsNwFjIYd5TuA2V+DFM0Mwf8ZkCar8p4yJdrshk/1hbE4y1sYg4+ec6uunc92VgD04GTnjWCxtX+0jGqpM7S194Hunrn6yqgusPM6SpYu/WnrJbOuD/c63L/vuJ//Hr2L+luguESsGDtY/JB0u/q05jqcPbH3w7kY2zW9+AMaEPU7E+UC+vmLe78j7A+P1lUHu/cFpi+1PiMcd8+vPwLjDHg0+BpqY7piJzIdsArCCR+M0uRXYxgNsvK2SnOVZmgJ/BqMYU+VFBkOHeV5801i9+EJNvB0pG17gDvvHmnFC6vfrKMB6rSPlDNLXdf5MiemLZpHurDYRBWbR50qVQQYqMK2m3ywTy2+iv11S7iuZASVsEvamyqJKk/zbapuL6C27qN9j7u+rxAcTYw2JE+Mc+qATlEgsVo/IcZtBlViVP0fvaL3hcT7IdB0P9rE9KvFPGTAF3Nv/xtIT+3yUZq81rcoPLBCLRpwMqUgms9P1RfI1Mmv/kq0V5lBswvKzwGaRQ9ePaqvgDd46+vG0ejyNoWblTcCY+jlm7uR3rXWBDcs/SOq1UFDCvmHJEvtxSgcqhmo1lZQ6cowTzYPtWsDnXbVrVq0oCmoRCzaxwN1iLkWIFBECxio5tla9HAAmXy2BiFdttGojan3rlJaPWf4ETLEG3xZzYI4Tq8pDH52Rq5TdwOoGk9BaN9iBNXypdQ75sGCsZdk48VZrNpPN392AJtZ+V9OxGbklTfFayN6Uf5RzLvarN1cvXwJj9OHBRE9OmLM36AIkVXFW+q38aY8q0C9SL9e3meNQ4tjhmMvc7I7sSwOavZkEvc8wE9EqVlgyVkPQ3NsC2/dnoUQu28ksOmNymMJqpxCB6g+0fHME3IPkhor9rdQm998rdoP6wRv18jrvBpAIxGFuZM7z4c1IfjBrqDQ+9eb3tvfv4fVvmEq5X6Wf6+gUMaecNUCyIwdXunx/eDnsm55LRXoRcCTmPDGTvTbcXCOmpYCABTht/tX3TseYyelQqACyQr8dVBaTYTvcsX1o/a6QYN1vIaoNpeR99wtLBUT1K2nUVmwhhlcCqN7Ec26UFtjPWIHE1SFa+yBFCZWWGaB67ZoedwlEhOTOOVYGaw0IsEKc5Yis7McOON/0V9O+eUKZaWUTUAHOr9ynwBV+vIJ+/Ppz7QdffSfp7HMSFjM+uda5Rjjzu+pnFbjua/KxCChMahH+WwI+U7uoskhrmE3Agso+xnnKqeLnjqLQp7L+mWJkGJ7UBNKVbl9UWy+1OOGWCCXrkAnHVuQT7LdbBjEVHJ/BfXwkp3rV2PSpfgqhppUwBUkZyJPU1wp8xziVRQCmx+6HAMDyFW7AcdNUvOOOYsIUBfb5qeM4Gjw7nm4T3TqOI9Hf70B0Xk4z1/Sbl5yf6p1Tjl+dzdITpvcwUwLAXNnSYsM8Fl2btf+4BB+ySJ5AE9U6U6VKBFtbbzientFuT+hP71jK1g4yxeAsJSiHfDKgTWuw3lfGpbuhmaM7jRHzXVt2w/j3qRIClrkUe4Z7Vg61AehH4LgdMAS6M0sayWtYJqwcXweyvm2ydKPKslf/DdCxgnd4d3QoOJwJ8wPufTlo1VR2McHQsEpm8pKRQgIy5t6bWGhdPQ+Y/WIJe8Jc0O8F2Cv1QlAQC9CCzgXAPQJoxDMmE9ra41XiWQCBPh9QUmCB8lm+EuXGOHCB6OhWDBUo1YQyb1XWwYAv5SSuSciZW8cpA9saHa2qOOZUV2WE5PC4c7BBGmAR6EkWxUQIDKEd9JaLJWIegMdlAEYjyB4FbG6m7HJkTY5oXTCBQgIr83e0Q3rr1LqzJ0aHwasc1tjT6kzDTEMHSw3u2ZHtHfDxd/z14XfA0w/w/n6VXZYTWYFwbP4FVgRWRta+Ye6k7GA5Zvtfvnlt45HLmFIHhVWCRO+89NCD+WIdh0CpzBOIibh/wTxPjC+fML+8YP7rX/D4y5/w8ud/xuNf/hHnz39G/uUn5P0Fcd6R40ScSjaVQZPdZS5RDBl9j19KoGfQUU+YymIONvY9OszYW6UuyWO3pwG6VXhEuem9M4iOTpZwmnoC7V5Lxwy0FBMlE+YdNWm0MOSy64tBXQFllh6UTUxDcSHHOcUAE2NMPSt79G0fp/qRRSVaKoiSfrHtMZ0ZGOcJmON4vWNmwm9PaOdgqft4RnaWno48MeLEmQk8HrCZwO2GTAd6B3oi3AG1QagvIWvCVpyzQVkt1qW81qqp1JLGkqm86K4SQlzsz/9Zrwqm9PVNwcZ375O/nVjNty2YpGju8NsBOw7ubahUUGyMmBOHEg5znohz4Okvv2C+vuD+85+RL58Rn36GfX0FXl4xf3lB3E+Mry8IDAAPFNgPdwxnvzDkAMMM6R+kfCLaJvqvSUYlAOvbjqT0RmZgROnES4rTNNIlWbKVrl6g7rD+PTD2eAT6Q0GeShQLmAgotnDIv7U3ABXfVIdiX7P1Tr2ukqFTeq71fqmyqdv9RidJJbHqztEOJR+L9V6s74SaooPMVjP0fpOhUWAxUy5RYkYRzdVr1ZWISJYQ9t6BnDhPDlBwMefNHUfv0mMEVthK1VniZc7eiU4/agZ92FTbg0ggVWJmXkwwPespAIESikpWAwYTs60AoAKyY04+WsUkcEwLeLBsr8DRWk+WMdrywbiHoWqESgKmGInyVfqBdnuiTxUJAxnDJlbSIebhTh6r8XhOaEoZapp6I42QAwB0bGeBBMmnd4E5pgb6qQQJe7lNTCcjF0YWFTTcgLK+dWZOJnFyMkHonQDJ9NJlg7oLU4y/jppgGOjINcWSE9ITyYqEYHTiJkakStkj1C98Mj5VNzV0E/MIWGvcdM/jJNBdCXFHsYQm3Bqej46np2f01tHsQEbi9fUh1h7Xuh83mDlO9xUvxBj0Yc0Wo8yM7XbobwApBmtTo/sCMkeByGtPG7WMpiVDZiNzyynAwW5jPigXIJvevOJ1lqOWv+1iLHRv6N7xUiWml5B+xaXrjFx84GQPPiDoBycw5rzoD1+wAGN64htjlpxV0ksyJ6YskEzom4k5lsgcC5LRrHKyu8UUtXWP1VrAV8up8j/hTFAYgON2EMg8Q36L/G0ITDUOEAIMs+H//4GxxYxZC79BEkE513drf0rxvXVs85s/VDBcTJ/KLlQ/IWY9czkx5Uh/7xp87ypE5qJTGkBFSXPx1x6UzqdVULkDjUWSqOfJuu/d+HlVNWKPPr54W/yvNPnFrV/oaf1bCevbNXq7jutnWaycDUBdWWrfUrjfMObqsMlxWZu5nu3NDkkAiqmQlwNYKqScTbtc++3fV7PQ3Pf2a9tYUnYJaaj05CAtz5wCs79Lz1AMndpEQ67SJzo/2xn25fMo3JDThStoWBmc1PQ720RjKNuOZBa363NNQTWDwwoJN3AXWLEcanJPZYNiyZUcAwW6Ifo4A5xQBmyq/5Bv4aloR/XplYnPMVFs+drHFFCY89QZNJhP+NjgQ5NCdQA5E+fTgKdhPE81lFQ5owCJyFQ/pto9yc8VaLXamwJha+eB1WVUG8reGb5/nswSIsANTEWQlWZxiIIcK2tlSLTu66x6Y3a7fqGVEXGBQQXGFEutKNXbeViDg5bjIl2p4N4WsBJrffKbM3A1ENWTSepzsadKtk3MESXvVukDDXvWNy89xHOrTFMzsjtQIK6vvdhju0vR7gigjllh7etMiW5ezmEFvLYO4u61FgqK9ZD6iotmK2tfzm4CNRwiBHhVQ9eLsKz7q/0pJpntRdB3KMObQCUr9iop86Yys7qlNwmO714X3WIqBaakblmoTYQt0Lzk31onCDUv+nE5HUb5tct6yLk0yVStX7FG8nKPV90LBX80Z7yee1MQJWAsGUS1eo9sZlglI2w917QOazfY0wfg9h55e6fS4xuKrlLnYK/e231btuzNsm59fGVq64LrXL15rQSINGiCYGzaYkm/ubzV3eQuY4xgGU4MxOsr8nwgvn5BfPmK+CyW2OdPOL98wvj6GXi8Ao8H9WoFsHX+pEety8vIUOKDQVSJ/BtARj4NgyUBs7jsfYlaWY86+Es2dO5STYxNJzfeym1b/T0VnkaodEosnvIDsJmatkV8yYmqfNbZjRnEOdWXJJMlJmll51IMo1hlXhArbg7ZV88lJ/ngvZ8vr7zb52e2F+idAayp/NqBcMMwNSDORO83+o7HjbJhTbZUQwOqjCpzA2WXwGQxYevZL3KTS49Iv9tmjF9f3/ppevOS1/rsv+l1efs+y9+cK4D+BwhccA+3jJgAjg1IqJSwekXJNnkO5Jxo795hvL4Azx3x5R3mrSNvX5HHC+boSDyQw9gbD2Ismy9AXYdR9yP9oUQLxbfuo9ZF7GonWLITnFf/oezU3qB1/lVqeE2WXF8xA9Xkujxa98Vn5/deNr2YEnttZVsLrJKe80YgGkhO6bbNLlvJ1/LrL/YAhk1cNNkHlU6TYQuUrjIBUpWkaUokZpZtb+rXUzpI8loAb+lJkJHKht+715qVzmmu4Q5MeK+YQgmdutclfZnrGXPZ6EA1HbKqFCmA/tuD8a15vfp/sgNRcaQVm0rfUWuLfW53uwaDlZo0bCCeAqb3qjdf6yCPloz7FCgGq8ECF7agQTK0vXl57Bd9EVtOAup1Vd/vqGns3D8x3pSMipz8p8b1c4E39POKZCJvMcD1niz9Qyufk75O+V+0NW3pAIT8y8u6p3ytdf7K9avWOEU+kPJJOKsUlCzno70lWpRve805MLkSaHYQ+PKO1g44FNcIhEMarBl6b5iziylaS8USU7KRqirDaIpVrbH8OrXrCdlHU1uUlKwYWEIZ5WuWRFU5jv5abLymh3EUiFvnS89X7JfEJR6A/NblPO8/at0q8fxtPEyijRKN1zNTT5j7u1MJLphr2rbOgXN4QO0tN0xJXyUoDds3JAZyyR1XCbdkCbXfpedaqrxS7N1MTIvl36UOckW8HGjhJVp/l6+/GRhTSwg0+RN+9VNTGEU5whbbaH+n+PL6G7o0EFlhkHndDuFb85brJ7XM9Qrgkhu9/jyX6sokshvYzuPFRUfVgkeV4hhQPXgKeGqV1Qh+/7gIKacm2tu+CJK69fhmgBNAsMjVeyPn7pm0AicdmoUSZ1QBFlbACzoYZizjae6smZ8DMwcny6wARZ90w3Go5tfaegDXwWyqzyddvPqslStBFlS6LbCB+0HDeXTfh1vPsntHiS69MIEri0DrU/+rgyeKeVe5YLGoeqf9CWmHhK1yy/pvAWNmxwK+qozPk9Ta6jlS+wuon1krGTV0ewJyl3dBK9LbflYyeUqTlDIBNFid35S137FKjNpKqfEQUcYY9FDa2cwypXBjsrFojxOJYJYEmjxUwXJzwBvLdRDKvAnwzURPlqWgmvCDDZMzJZuMJJDBpqnFKEKnIzFPwCLw+uWOOANPxw0ZgXfvVNKQYhKVEyCHhPRnZh9ao+Gzw9nkfs29xaKr19TC9AKUiiUWa88eLwOJEyscsS6Us63xzm0cqykuLHE7ugwmSKc/ngSK3VSW6hiTDLvzVD+ruZu6Njd4NaEGG6GTTRrMsM2AzUCXMYgl6xoXrgk+PCLKjmqiHSzRDwMbKtPXb2L+edu9g+iUko2CYClSpMOzyumUcTdwTXCj3LdAQ8BMLXIFIMLkFLcGqPcJoMbAYZjTMcKB1H21m1hiNwFjjQwwTfAEHHM+qMvKeofApzp1ra2zal5Opn5NNluN5fwlagJwKYfGVCjDqUzM8+Q6rfJVLAelghpMakHKUSnq+m6u25zchwj2j5HiXo4tfU/ei4th10xBTRKUARq8HThu5XBI/wFscu6OlpzwFfFA6x3HccDRcbTEmI12ygNpc2XZzJuATS2d+q3I8NatSncWOEa3P+SMIBNdRd3ZDAH2KLnB8d46bjGA84ExBzInsh+w40bWpzWMp4+wD7/D7ff/Ae03f0S8+xFxfAD8WT0mAOtSxvLQUl5SBTwlF9s1SBRLejmTuve1R9dgN9dFL7+HzhLPZZXMbC+f+24ZKhcNzMcrcp6I1y985r/8iSyZn35CfP2C+dO/Yn76GfnLT/BPP6G9fIbNO4BzlbEP9fuYqIloiRjMvp9zynFn+cet31T23HbLg3K2W4e3ht6p54aYyrSdcXG4TB5AMU95FhKJ7FwDX6XPY+tVsdoXe36cvOQko6hZ173VOTX43ExWM7JzQr4LQH0/T3UWlI311hmgVOk3oH48YLkTrTWBsch1fcj/cp+wNjDQkA/eo99u6K8n/Ohoz+/Rnw48vX/CvXecvePxl5/Rnp5w/93v0Z/f4ePvT7SnJ/SPP8B6h92e2e/kgBqCtw3m6yxdxWsFAEs2lRS7+KDfMcaWaP76z/9/eW2v15afeq591bqv95FUxqPDn7rVBFJN5oaabwNs6H55/swDyMTT8wcc40T/zUfk4xXx8gXx5Y74esf9p88YXx8Yv/yCfDyQj58R445x/xnxmBivJ/JxR85XsacNRyPrvHfZrxpAE8kBP2nsC4oU6FoJJJUSuqP1rsQQbQIyVJ6W6OUdz0BNqb2+xhg8L+WLOsuxssAHJRbZByqBYsmvfNHFXpRJ08+LrX0jnUJ+bmCeYwW6vTX1D3TAHAN2PdJKyNHumgUsOAQskJqSbfRDkJh5immnRA/ICKITXupRnqdR/xgGDm/wfsPjdJyngHv5A2RLO9AAtwPlePJn7BuZSdDL0XDIz21QX8BzYp6c5GvP9O1CrOk5T2xGP1DT1oGK0enfbN8GHGDlDuvPlG8DcrLRe07q2t7ZikJZSmQeKyC3TBwJNAXuWWZfhz1bo79rHYlTOkzNwoNA/u4rR5lgyWWsChH+3PRsLKlHf16yGzMwpqE5fU7X/c5TCZkckhtgzIGXcXJ6qqt1ikrnEtS9WXuu9TCx0WIACNqFtEC2kKvMKMfQEcGWCPNkTEBG8h6QcBY7DJz+iWYXYEx+UID21G2x6lozPD3fGE8q+ZepM0xKOxK8Pn3pBE4D7h0jDek8z3MOvH5+QQI4+oFsgLeDclFJQgFt7GOlhGtCsVyNfTDgaGRuyY6xLxtjSQ6gULwDF8M/VmLINMyEJaqp2J4TeTMmMBPnPJER6KqYaLeb7FjK7ifGOGFjCOgDQuDRCoDr6Fv5jcQeEoHjxn5seNDPH+fJWCB5YHJM9OOg/Hd1vm9ATWbN1NCUxjYZvXV488UWZ4UaK5lMaxZalzmNU82zMAjqwVRV24wEeqq3b7EQp2x3F0A7eM5dialkVVyVfzo7eTPW/Tt8/ZsZYxDiapegggDJpak3VLKRoiRvpOjNq6Ads5oosWJoEj6sSrjszT2spbQKeGTzv7n+t9+2b0AZn8ri7J+iAk5cvtPKkb/cW32wHJJyCos2Whc12CqXXP81W3HZYqRcFycvn/+VTNN+Tr5xMRUugVA5HIudsnp8YYNUdH3Xk1cA+eZeL6tXSboFXC2Xu/a39nBnUhdD67oT/4PDUGBDZdVLLsg8AsjWInchXOst+Wr67BVFp1NYa6KA2SivDE++kTsBeauB/yXjsaizKbaRbWbOyqiti/l2qnGBXyvAS6gsuFiGud5bgQJBEC3fylRQuXaTMtOmhu3duLZPcSSmce9ChuVSCbCemSV9iZV1rVi7ZFMPYKCxDHAykhkwHidGA87zoCJOddHKxqyPas2rBxxQWV8ZTkhHrGfYcrTvMuVs7vUssKMwj1yf3TLjTT29vBHwNqAfXdRgACoDvLLEItWL5/KrAlidQNRQAcqr5ErZ96w+D0it2c7eL93xja7aOuCSMbJ6Y0jucx81PX/UfSVWxr8adqfWZFPCl5K6nMnL/lqdDVuOa6QthkgKuC1JJANAfVIu4HlqT8iwTGWedhaYutXx5kuXQMr5kQFdiv2q3BdIdT1XQCJWGeAbzXXVaWpaU+xP3tMGXnf8ewFiL+ekzvfCaUovZ/28HC7KeGvVVfASLIstyEbQBCEIiJBBRrIAAdq0zQzlr+uJ2Ht4MYqX1ax32dqvZbqqzYEyqlDWtctuo4DkTLL7WlNCpMH6E/z2jP78AX57Bo4nBRhtOXjVF6Mmml1M6vevFCtEgMICFiQ32zr+Dw38m+vVXvBTl0PHQ89kQTX2PU/E6x35eMX4/AXz5QXnL58QL5/JGPv6Gfn6FTgfsHnCVeYQde28XDsZuJQ2v8pQ+RZc3rn6JBbLu0pQTIMAqpSK+xXSN7JRtW5ln1bvP+2vQeBVLjldQ02kH+ZaDzIcKi8M2IVNrZ8IyPSln/jn5X8llm4uMHSuVaitLF8nll9QKY515hCA0+7GOQie3R+MJdorbBzq+zjQPTGdbJk5Av76APoNtxE4330QoPZMWWwMQEk79v0cASb5cNEYV7ODvJyo7+XvVxljF9l76+tsx+5b1v7/6LUrLvZ9rk//yq1tVXB5qouNzDfv8vW8ri/L6gkjdlk+vUP2hjga4nggnk9MfwLeP+BPT8jzjnxpiPEKfEnY6wngFdMYwC5ZKhpiCVrJQ9ZUPFdpc/kFey8286iYH3rvNFTpQMmjRSwd++aVl+cuv6r8DNvrxBPxjc1BqRXq4lLHUXGCzpZdbjqhUiLpBTaupi41M8x46xOV7wXzVfWwvBo3/qrbenNrV4H1XbWy2DySYelkd4dHg0cT4SHKy9CtM2npqX6X+pVFdLrGftqPKkHIi7/0rdnmkmr/l36v9ySK7b79wFrRJn+bQ6xylkNSADuvl8g1tTORYh3rumISvV06f7NXq5VMrfnFz6DuxtJ9W9dKd1mKEV/6/kJokL9T9SC0aZUgUCJDp3pr4+WZrWqCaiyfESKmlF8KtS/A6vW0YqO1ipfe1RMLTLZynlF+FwALJs79In+512XvC1SuC7VC2f7Y8pe0zMj9PDBDhiGnIc6ENdrMWS1GAA4hsh0HVlUW21DIhl38oVrJ1MG2y96S3Kz9UPATMy/+ayWTQ7bRFAcEKloqD3pVxV5wB8PFLwTB8gKcViVXfSRzTZjkPbHSIOus61i4/LLtWvhi3RazrnRXVRhkcvhASIYj2C+61ZooDuY17c1z7POJ2r29j9rVJZOXmLikYZ2fOveA9PjFvl8+m6sNyjUa/ft5/c3AWIjGmRfJt6uQpCavIBEKGqcFPB1HXifEbFAFyAV89WbrAAIUlMMb+rEb0mVcCo7MVv8LyKl+Ay7ptevjdZ+xeWXfvvuq9CSe610l3MVErOxDg4JAqAFt1T4LVd/3VoZ1G2ZhV4gEujcKbY35ffNLHzAqhLo9lqoBt9tNyR02nhzjxBxDrJTvFRfMWOqRDosyJFToMwvM3H5MxdFmWFRUtTtf65j696brs2RB47v1/FVKtRRR7ixMrcsqcRPLrKl2uaZwINlf5WhEopfMZC721VS/hRmlNBrr8XMuQ9V1Hg9nTfga9esGvx1oz0/wnPAMvH7liN5qEE+QYokhzBLH0XAckGUCatTwFNOLQIwCHqEjXvRm9QmYObSeBk40SxkAGUVg3ffNu/ygGhW+AYwRAzPPVRZmvSMNOBM4Z7CnjHHPXSPKma11ROtrT8rJKVDWjY0lYz6Y8RonHr3hMMP56EA+yFbrDX5jaeK728G9Og4c3tBujmzGHh8CBluQ4bbAMTWk93JIEMyC1fS2BKr551RPBCvl3zaDp7WGo3dUeV0ky8aeDk7gG8p+pTckDNMMc/Ka5zn0+4maDmlaf5ZPTsmerZKlnIMNqB8DOQZsTliUQaUTwsQ315F9p1y6p4Yb5IIwTPKSob4LeALdWBPbRg6FUTe2C4NytUO2MvLqMQAoK4rFJJ0qI6AzbWAzt2LODYzHIHNuJvuyuckh5fQwKjNDTBlT57meuAMW6N7h5uh+SB8fAgC281I60UBga5wPBQRNeqCo5lgs3mraUEaZ/Y8mEic8xUpTL54oZTGl32wb+rqwFVi2cLUNKbL08cLuXLds0mW6h7ntEIGOvnTEUCZvOUESe2+B47gR/LglLIDXe8OMhocDJwIZJ6XcpmJLwwCZTwVKrp4Q+/ZpqLRfJVmAIcaEWaI/dUwYxnigZeIGwOfAfH2lDOfktFZ7Qs8BtCf4x9+h//gHPP/h36H95vdo736At3cwP4BiTe6TK+ebE4zb/9ARymUjCzAqx/PaAuBbIOGvlbRBcjE0Na7G1ydiMRvG1y+Y91fkLz8hX15w/tM/Y3z5gpd/+e+Il8+Yn/8Z8/GC+XiBna9o84SvvitkgM7J0rM8p8DxiWy896Nr6pYCiXmeOM+JmQ+eM+9o/YZbv7Gc2xyYdzU0vm+wCWRPt2Lban9D+mmI2YUnWzLZmsGCgGvzhtYPmDmz2TNxf7Dn6JgnegIWYl9Inyjikuyzt05fdwMUHI4V3mm3ck/MqgEkrTdY89VUmI69Y1RptEqTLDkQBq0h/A6bGhbQHsj7AHpDu33B8XRgvj6rbyaAfoP1jh++vuDpw0eYNdw+fECaw5+eCLTdJlqGbHSjTJqhpcBrL9lK6aKrkP26fP01mfs/lTFWRFplJpuRHf/9F6//7B+JSRgCK+v8s91DnQnBZfKvQ9OPHR1pDdmekccN/vEd5o8AZuL2x8AxAsd5wucJvP6E+fiCl5//CfjlFfjnT7h/+oT7p884P/2EuL/A8wHkxMgTGRPn+SDIcU50sGH1mIloieP2xIl1nbaZ9teWb5pBecUKhxM30Meb41wlTtdXt75jAdQAogQ8EOkLYF4BukqlLXP5q4D89oCmshJgN8n3gScyrxOIOfF4POibgn5l7x3eO8wdMTlJNlT27apAWOyVYrzYHmRTrQRaa2TXiU1dcZOcQoIKLvvlVRVSuqFTfrrD54nI8lND/jWHEcEN6ZS1ZoZ+O4DWMJRUOB8PIIA45XgMsCFY0BeYDRgnNUMzl18g2GcFxUxGIlldYI0DAciw5wCktBt1H4CYJ8ZDvjwSuLG3Z1nqYbSJI4HDJ7pPnQED4kD1QnZwbQsoDlQ5OQOfdjTiaTLuO8HBBGXru2ywXjNO3sWYZIDfnvAAKyjm5NCIMUkaydgTyxljlW/YyYK3xEODBFyTK6cGRThU/SHGcM5gawNv6E9q6dCpCZgvabDsHNok5r1FokvJpQtHDgZ79AMBhC+JWvGvdKe1Tj9t3GGtobW+fCA2urdLfy/+POZc7TswG+LFcXpi2ABMvekm4M1w9IZbF5OuJc6W7DEOAmoZgXFSX3nrgFUrIsXdHI2K8zyBAG51LyiGGXC0hlt7QnPK82M8CPyo/2Kc6vem8kDElptWjchaA1yzGTPxqAqhDjSn3T0m0AK4379ijIH761eYGW7HgeMw6jr1/B6TCcrjaDA0zIcjfcJtMp45Oh7jjph3uKlxvwL1243Tw4GJMwOv5ysOdMAObAhEMTegXS3PZOMKRMAL8JW/jQSSvdKG2te0JPjF2J4lso+XV/YYG8HBFu1Yuicx1V/O4ehw77ti6u/s9bdPpbTCvCsML5Bss2Y4JW0bkI2i5nLW1kHLus4F+MGbNygA2vv19lWgEyCUqKphvr/vimfqHqFApxSD3tvU8HOqmSSkQLNSKaVgSwEIECNWpLyLgpZrbyVze/sABaleHpfmwtaTbnZIKd6dQ1mX0+czqmRqs8kmdtvdwvsMizi2sskoA1OmRdcBTOVdFHoeEK1dYtH5v92SWtO1/usecv2e5bQoOJXe1/2pEEuAIBVRVvQrI6VMu+66HLs67pVZKIAReiROvOJ6rVtYXyxcRuh9iCbMoQ+hbFZlkrB+f2s0sfaodt+U1KhnKWo2MSCBlXq8apRteubF47MChzmdpeSyMhWZAojqs6AjkzIS5cjNSLQAjjdsHf63gTIUmRcngWxqN6Aj0TPQYqhZs/YigPv5QIKN4q050Dv6E9BugI9EtIb+BEQLlhOYpommSZaAESnAhUFwLLCSZ+HKqCKAHKLTy7KXvDkBvN4IjHnnRLh0X5lO7wfXPVhWnSiWmJhis0r4tpCUcbAq+baSoVj7X5O3dvG86f9svNkajb53oCqjNKUZdmGrAXIiJDepYKAcKCRWppmAKB0dzEDruU4dn6tA3MVvWcLLjJnJWelLlkghZ9ZrnA+M845QkGtH42Sc7nIIZrlMct6Nge+cqNLe0rVLLQhtrwk3yQOHKn9ZFbMAx6Wvz1FmXVk+lOaapwJwAqflq9azUtTK1sgxrwRJ6RUAmUOfld15g34LdVJWsdg8XqUDVg3MBSjoPl3AHqDgKriyddwj2Re8PNQcXJPVMz8megwcYyCaI039GdyRS2lVXnKJ61pvw7odYPXXAstrLDFT7EBjY31EwOdAGw/4OGGn1skNozns+Qb/7R/gP/4e7fkH+PEO5l3lrJIrZ0PeBNhrSvrE91Iv3QYk9dS6cyx/YbcWABCUTb9mIGV/IVtwtTvIXMDvuq7OZs5E3O8Y9zvG58+Yry+IX35BvnzF4+efML9+wfj0Fzbif/kExAmLE66BKXXmLQliegI1b2rZRf5Fos4zRltBAHyqpMtgaFVqSY4gYgA5ZDtSp9wqaUT7rxh26VCr7Kx6O01l8hdDxenALwmo/jOy+VVqVYmjpW3FcEvsSWlkp8qHsEk9ksbyNuBSIlp91QIZhiqFQRahJ3eyM3PpQSaDDJiJaRP+OIHG91lz9rSaBx7gc86ZyP4KtIbbccDOE4+PH4HxQH+6oeeEPx8E7qfBk8B8GPtWTslVu8jW8iayzhFtdfWR+w6cvf55u3H78BHRX/+Q63Mrh//9lZb+KX/QLu98+/3fe8jlh9UJsCVvuiDld9GLsHwRuK8qEIBrk+ayyUA2wG6JbInWGzwOoA3gduCwQLavwLxhHAdaP5CemC8H/P4CzBM51MNbjeMDZLWzr2tsRkQYmqmkaG7d8WbdvM4jUOyO/DbholfEyeSxyjRrCVfMkjKsBRZqvVZyukqgwij7Q/I7ywYCOZgMC2CBQNWIvpKmqKPaFFHN3EnM9fOpXrzlW0huRi6wv4L10keJ6hd6oKgxy39HJexpq6xVkM+Ssxy5fInwEHsQ2EMxaK/N2UfNDBywUH6OO52ZkB7M4NAqtesoFnGiEv+bvUyQZwLeeJnbDYnEIwGYw/uuvvDe0fNGBVk2VUyqGgySJe+ktyGV6EMKZEUg09lzDsBsHLyy1jOlN0sWjPqV+rAqSnSGgDcHnr7aJCtruKoHILliqSxzjzIQOQAEoloz7NOLqqSqfaw4jtaxeiWWlec5ztKdFTgvOQ8uR+PgnkVwSSAm5bL1Y9lq7kuyCsdc96p7s5TvYuozZuv+qt3FsrtqPbTOVP1jplj79JdC023TgnLQOn1SdBjYpqPYSijWoHZzV+vUXmjv02AgaFZDBaZ0xeq324Be5ZTpu3+dgZM9XQQGJPdq3X7IJ5e8gG0KesWYui/T+YclrDeVc6qNBba/vVjYznvnmZ1K6KpkuLmY5WxVYM4J4MXkK/3o3tA80duBphYnmaZr8n2VkK86D6xKHFNLFS/4RlUFLH+EK8Xq1JnUf1DLHPrQjEeAYlG6scFKk5dRbScs+3dW7O/l9TcDY091YmOoprsCOTbonZASzUCyCRGK8ZRXp64oUlLsJmeoMlkJR3gisynjUa5mXurSpSxqY4LBisf3y3w4WR6RwEzDhK0JLCtWkMD0fsPMiXPcK4GJbsCh1L6ZV9HUYsdNY7NENDJQxgRu5ujWVmlp00GAUPM55lZ6epyR5UKVAYm1KvtFAT2Mh42N+QznYwJm8GMbw2FqgKcDl5MO8FH9viKROBFW3a6cPZlSAGEaHmpWOif7DBxHBTS8v+seL9pxKX7dCAEABSliU4zG/ixdk2F6lR2GZATVaF2PnQy2KVu6J+zvLCXlArNu1lfAv+QEjmjMIMScq3Z/BvciOksyanBB3u9ox8FMQw+EB+Y4gdR+KkCJCE52qgk12eRYJjyAOCVkSWCkNedkENXf0z80ZDhm+i5byyBWsADcBDKQJynYHYdAtsYM5zkUlBqejMqQI8sNr4+BcwbO+8DN2AfDdAaqn0IZnTPmAsWgJpxuAceAjQGb5azzLGUEPn/5im6O8+cbrDu8dzy9e8Lt+Qmjk+Ew3z3hdjvY/y4NdqNseAADE2HA0W9oDoxgP4oGOiC9MeiynKVakfMuRosBeSBjwgzoh6P3htvtoAFyx8yGiITjGWYOv91YOhqs/49zYkZgjIE5cOltZajx7q5SBj8cHoE2zyWTSPYfi/FYvcwyIfCGwEJrAG6OY3ISaPlcvZE167cbZgTORwIxcX+dzC43B6JTM9aU0cr6t4Y1Ke6cDFyOmxxrqrVHAEcC6AL7FZ/R2Thg1nD092j9BlhDpOFxnpgJnBEYL18wX79KFhzv3v+A43agPzMT9Jiv7B/jDdYO9MMQ40SMidY42bS3JvZWKVyCZmtQQNgu28sK7NXfRbqQxp+Z9t5vMvZAxMT5OBE5kPHKhvb94P5a9d6jLnEkDjkRNqsJv6FYuGYnzAItD2Vtmb1N/Y7WgcmeXzEHQSQ586e9IjIwIqRLm/qw3TYwdr7IER4b7OiJbIF2JoY7xuvEmFj675h39vW0r5g98MCBaAfOTqcRqeBklfZiwd5VBLD0NWwFOkdnQuQ+gfAG6++BeQLjFf18xfP9C/zrK/D1gTMT0xznR0f7zY/4+N/+H+g//hHHb/8n4Pm3AG44E5g5GCijqbciA82JxKg1EFsx654LNF1GA8v5tHoIM+RwYNJp2wG/WB0KkF3BZSVO2CMNaNWQfXDaXr7ecX4mo+Xx8y+YX78i//In5MsXvP7j/4p4+YLx858R8wXj8Qn9cBxHQ2scaT4fBH59BGwmbnAMJB5O5tRIoGeiTVtZGrO+AszIiXEOmE+yzBv7zbWcHGbymojTYMPRZGd7r76gXKQxAjECPnkOGg5lMIxZ6fNE7x1H7+zh2BqGeuPsMnHK4a0ZHBOWQ7aN7MKE4THYx3A+cktViik/B70BKxaSpnOOFRbtwDETOSqAcrJ1y3+TljTnlLip8m17TNgIdGXT7fUrwZPeMPsN8/YeIwb3WTLQXj5jfniHY7zi6Ycf4Hni6be/xe1jx7QTw0/abu1LOBvFO2hLXX0xK5lUmfVmtCc5XlcE8qZ1xZtnLfnEjlbKhl+EXHHpBtkk8N+xzTYSiX26375y3wBWOw/9A8/Xr1wXtoAACLTITDE/gSrfzXDUcAnNfaQP0wAkWaJ5u6FF4PnHf0D87ivO3/0Z/edfED9/gv3rP6N9+oT208+w+yvilz9j4I45TswkGJbuiO4KPgkcZzqamFxx3z2dWjN4J9CaPpDOgDXsGYiGmCdI33/7uj9+wfN8YeCoXmAF/kz14nM0xSjsCbbLrxLn+ZCqYQkY7tI/82TVQRgsBm2PtsnbwdLF7kADS9w8kc5BEQ5HPh7cDacv2o+G8zFwDvasMgDxoJzEK1li55hoDjwdBmAgcC+JQz8+wtuhgYKBeR9wqCqlgWXFStQd4F77PTAjcT8HmUddugpjyTJbUyTacUNmw0mXVPFD8hkxkSMwxgMYUJsKF9DmQDtY7ugNnFY9EPZA5sBTZ0XB0w8fENbw5csDhkSr7HImbv09PN8BeQI5MccrIiYe5wORhhlkoTnEJLNO+w0HrCPTYLLd4+VBkHcwFmhuGKyShx9k746H9qBA7Rxw6zha4yRCMewAINTQPOYrchrm44EIR6aD06QdzQ8CHDemn2e8IjBXz7g+5lKc3dnzbahqZGbFAr4qeahXgMrCRDR+X5S+qUTcyfa7HWgidk8uISJYffL01DBj4hRzKhLLpiILfCVA2g/DTMfpHW8mlhMIAODIQ6w6MSFhAs4ikGMCY0rmAzO+0gfsgB2OdjzD2g2BJ7AKCxjzBREn6LRsmWzq2ZfeMJOgu2VVBh2wTJyvXzAz8LBEbw1Ptxt6b+DwWgPSYa8Nc4LMsek4zNE6cNiBwMCMjQtch3iw394Baw3P5ZNrqEVmIjt90d7foc3JJaoqoUg8Ho8VY/RO8Onl8YKYAQ+CYe/ed6zKnfaMm70DugngrESU2GbW0PuB/u5JOCErt+bgDZtxWI2XXY5kwgCqCnpuAvGwMBJLoMnXPIYzdponk3jTcHs64M3wVT3kjkE/7DxP3BrPC1Rlds6JkQOIzj5wf4evvxkYA+TM5jL5qGb79SrHwLT4xfh48++4gLoFblyseAj9T6gW98pNEjJfiog/Mn2nbTrU9WXMps9qpGdbOIqtVs32h4Jav2QzrDjM+mWX6y4NVmg4Lj3RbP/8WgoaAokYwGyHqPpV8Yo0+rV2qfeXk/Ptou56XVu35sEsX4GVFXekXVdbSkTXibxcFLU/wJpoUfgMKpPvKwv1JsDR1a8cH0D+MwhMwtjMkI5oQ/WksVL+2oFC09lInnXhfnmGBc9nZeqNE6jw9j2VUUhJVPVjsmDvBE9swZaQZyTS5nLwyVRiMG6A5C0l603Kn9+72AqXPVx9dswv61pya6JnEZBhO+zLvqqvRZORKaC5+oN9V1acAQvx1pSp8csjVr8r30/MX+YLhtCuCaC1lV0oYmaqR0YsJgqBoqneUjMGzsquzRPjduDduwNz3sSacnS01bsiYoolkWtroxpEJrMQlsYWNsVwAjOg9Pgo/GmOsGr+37CPDIM9tVdAsTfYkiRJS49cfUGqrwGg8kGB0e5g43TtcwnIG11Uv5zCZUlqfmtAD2Mj6EyBRiojABDN99kpo7WyoBSVqMMI21m6ay+0CN0rcBgdvqui9nWudb9CY+M8Aeeo5RlBYPzxipinMvd0gN/wFkxB1yor2Htnl1O4QsLcwAVZLZKpuGTg9ruvIecGwvXzqXLl0jB1L25kg8DomLEEUUyyrM0neMmEPBMMrVXAq74Tcrjg1YtCZzVNjiefl0lzZeCkBysjB5T+Lx1ky76QMddgSVCjNSA80VqImRJwGwSwjUMmPCcd3wzA5tYvdtFxWugop8MMNc2sHOnTNNk0yX44LHGbA7fzBf74DNx/xhifkfEVeTTY8R5PP/6I/ps/4umH3+P4+Fu05w/I2ztkO0BA87pjZRM3y5ZqdctI+RI1yGAzanawXraymAbV+2c1qy1mYnKQCie6FoOO5cMxHnTGzwfy8UDc2Uh8fv2M8eUXjC9fkJ9/Rr5+xbx/RTxekXHyHFmpldKIvs50mko0nUmlwyQXbvDqLaT9SIEi5nI0q2eQieucmhAJW/pvZ8JTuk7OeO2xEhdrHQHFR4amiV+9dTgcFkCMXXrFs2bL7jKTXawSMYejGk0zUUC1c7EMVj6ELEIWjCQ9Y9pv21rDJH8lKfVMy6cE/aOYgIGsoRRDoXRWmw02Ao+zSkEHeyK54fXLF8QcsNuf8fQ40X78DaI1PKvEIyOB27MydmLYCxiPmYCFGEXbl0s41kTc3M/3pk8Ytu3/9Zf0Tj3pOpr7jJa/tXfzorTtm98v6/VrP/n+PuTvbOcbuNx/vnme+u7c119+ul32v+wKz6U5A3J7ekLmDwAc3g5MM+SHj7DbE/LlBQ+b8NcX2HzA54ljsiSod/X5RACC4NaK+fZH4CVTda/+dn0uj3h9uTdYbAYTcjPj0xMFOqYYWDNcDe21Bl4aQNNvK7miYS3LZy8RNwIb5saEqCLNVS45i7XMp5wn++CFGWKUbZQvOssHyM0cL1+pysxtrVCtymLy5tKbtHXVfqQm2VUP0bqAPNslC5FJRvykzeAE9BCgRM/QE8hoiNkXa5Ts4dJ1ZJoTGKPiMjl/qUEeHIqgdhgHJ2y5fFgUE0VJnuXYGXUw82zXFg9K3kMOpphu1V6ipvEOhKaTNyYGnHZjTafUFdITEbb2L6Km7F6S9NCk58UqbwjId7KSLbxJDFF+tR5tc/tLDm09gezCsp+5/EySJJmorniQy3OxuCUn2muD2OJeyQkx11oBcECCpalTis8VBxe/5eKAbJlKAJbIGToa1f4klr0pOdsakc/BARVd/Q2rYXvZPTHwuwHBMmZYxSPSV0km26rXknCPUPl+q4QqCR8j6ybYjiAmE81AsHE+AJwNOYZYavveeRopC+c8yTALxoEkxXANKZeGwgIKJHzTPx30Z13r2JxxQUpp5BpUtZnpCOl62QyXIa3lda9YQvtyuW8obizfhn4Mz2gu3SoRu8TYqOcq/1yyPAZj4tVfWe9z2CYfyZer8kn7H9rL/2tf/6bm+7vpWrIfC2w7NdvfEWN400BXwKQDs3bPZGZtG+UVECadngoKIaeIGZwtUNX/glmst/wq3anYYrGMvAFrQhgAQIyFx3kiwZGjBQI6dtBnb+ph6Z1alHNFQM0bwZ4396BGoEuZlnErgUQJy/XQ8V4jq3SscD+7CLfe5tf14SW6GyxYq57lN1gpu+tkIgl5se3k7KRtBeZywOtrKeCXdbkCdW/kZbt2tg4DYI0Tb3qBF6sUA2LWChiIUG1+4IyTjkY/VvCJWqYy8PqBl1wAq2SSzd+LfwgFIrZKkzgqu65X+zYX608PBQQNBZ0rF1Diq/VbXWBJm0CJzChWPFi+4gvYcmNzej/odFDnecVDXPPQ/Qd7ZrHfmaY+ugCzJZeJzMlJNQLVsErMFBwomKw9TTmIRzY+wWVLtUMLkOTVCPTt2JvAWMzEPBPjvJM9piWY9yfcng483cgmax1ooyHzQD8SdiQifKNuBvU3kxHPXKBYpAF2IFtXNjvkdBr7JZhhrLVZeQ9toWGUbCZLaxhgh8a5qzRSn3CdA9c0zcVopO+0g97ljAjkdhfIBU5p4VvQW7GjeEZurQAngfThAlUlR0E2G88hVrIhTeug54hdCyr2DM/5rYLv2OzONSlUOoTA2EA87kic7EU3Ao9zAjnAUlDq12ohW06Ze013a9vILwtchtxKyOgwxWWTS1eInlGfqB6D5fvVOXMnpX5mYMTAatIPXO7FdSbrV31bglMmE5mDjkWAzq4c19YIcps3MsQEbi6bswC3OvAFfPHfi9BUaxFR3ycAz+jgFVLEctbOHkoTaD0A9dKzCCQeBMv8AZjD80QG88/RK6DDcoTJlCs1XSBGOUJbPz2WhBlaJp7HxPN5x9PjC9r9L4iXf8E5fkLEL2hPP6C/e4cPf/yvOH737/D8+/+A9v5H9A+/QfR3GO1G0LqClozlcIVx+EKrbzadu6VTL77W1RtbvsbWLyIryTeYy57W87PoYsseA/eJ8/EVOQbweOUEvZevmJ9/xvjlZ5w//xnnl0+IX35Cvn7FePkEPB7AfACYCpSwzgrMNGAklwhzUIujd+CMBpuGDPZRSt/6AZDzmYbWt3PIVRPwIp8KsMX8LOUxQ+XHaUs5Mf6TzjeAw6A4/bK3jsP7Atjjwf5JpTNaLmsJd068XRIyCYzNMRZ7NtUnyOS38f+0iav/G7afpgcEQJ5vbKu9XrtwB4D6toWxR2K1I5oxFmvHTP2V0JC4k+U7B45bR+uNtvDW8fKYePrhC9rHHxBm+PjHfwc8TeDdBPw9cIiFEgDSkeGIMaEIE611Tp0WsH5qWEIRDNYtL+AW3z3b9694866rD7sct/WPF+HfK/TmmPzqq3TSOlhvr/FGJ5TvVMHar19q3RvDrIvvDWAF9NblMxu8v4M9H2jP73D7+APy40fk6yvy40dOerXA/PwJ9rijnw/Y2fDUGm69If0JaYHzJJsi6j765UxLx2WUHtFE67rhi+96fR1HR1P/nKwp0MHzmT3lw5hiDiaHVjcFB6dom8vvIoOClfE6E14MG91X+Q3N4W2fiRSwD92Daf3HeFz2mb1vF8CiCZ4F3Z2RgBeAfJEPW7u7JK1g6YgaPmUroM3BUij2WOO9V/K9qi5SQEHEZPmoJVSICTMX+4SJbsMBxMQYkxPUZTs5bNPh6u+aag+S4WC5mwbVNFf5paMLGGtJv2a1KQjsJ1RcVgmw6l3krbNP49Rqmm+5V7/iSqydI9Fvur/OvkdxPnZJnTGZGDD5VYHzMmHPbPcbSyTOcZdj3AAc/EoT6FD9FRUHXCttshx++aAEuVSqjpo0q+hNPuJKTFr5j/MSc1FXrlBRyd+KcRyclAkvGI7A2HZioOmFcw3uao2Ti8uH3qX835rw1CT3DWAbsOOIa2/kpN9i1tCPJ/R+UwxumJOTZFPxtflBlROJ8/HQXetbgy1YKu60zNUHdIyT71KvsTmUiNJNZ3DKZQRZ/wAQeMDnxIiExVBF0hU84ocjA/NxRymBXD6igN5KGooYU7bC1ZbFDOr7yxtqaDjaATSwnBiucuB6TJEPEiy+8PJtt29uIGDN4Vm7HQLUw3ylt3TPphYM69wDC8zKZSf271n3pdjyfIjQNGORLpB7IN41gd2FkTTz1e7p7+31tzffvwY6Wpg1VQlFlZXiN1LmqkFoAVK5roAFGNCeJZU/sJpHW4EPl+O2S/Z43aIC8sD9usOwAL11F8CimC7mDu99JqnMhwv1lVWMCJxGcG0bt1jfvdwEoekF3Ozv3vexbmEFWfr7MkbrgrXIK4S51o7vzIN6ZOjvgK0RqOYEvkKZEt6sFJIbZhQ6bm+UWvV68q57ngxUW/NvwKK3Tp5dDG7su97PqOfluHfSyr0c+gvCbhX5l1W6GOsuA+cVQCTU4N8W62Q4C0FasUW4GDKgbfVxKhV1LT1qxZjKQr1loHJPBasnt8syrH3WKrqaP+KJk9pY1sPrOawG5SyHJVNDA+psITBjLoBgZfbdgHRm6cqZADAvANCcLBHMiyPOcenMlkxUZUYIsCzhSFgjMDYFNCbk09hmjE2kgpbK5HANuwEjk01CdSKLGZGT9OnxYCn2/csr+q0T/LwxozMT6DNWCcMbfaE9L8MnN5nToCpoNiA4dZ3Hp0aftw3aALaYA+MxGfydLN2YYqgCsUDA1qywEQE0UAaFzVMz55KPAhfLaObSCYlqGtW64YAtZ7iyraUvXL3MInP1Henzrc5IOWkT7Ikwy4EO9kizmPDYZ559Fvsbg1dNseu8mjeOeTbDSON6nFPXYI8Dq7K9DDm9O0nhxa7SuS3wHeAZX+ckrgcHFwBJhl2+YVPAldK5/C4BVoF1/zWdh/4uafvuTYCYnGCrMxSr3Kuyp3X2IoHwroyfAhMrJ0L6qQKaiqitQHKg2U3Kk5Jn0mmV9V1Oi4Lut0CCiuaTTrEhAFevBhN00AfMBsKH2IWNRRKRXHc4y0ZhqJ5dO0TapiYV/OHG+/RHoM+B59cvuN1/Qf/yz2gvf4LPn9FvE9lvOH7/R7QPv8Xxx/+K/ps/ov3wD7Dn98jbB4QdKlelQqOu8LXnRYYtJlT5c1dbuIJPe3vPwA7arZnkp2xq7fslWKbiwmIAJVkZ8+UFOR6Ir5+R91fkp18wfv4Z8Ze/IP/yE/D1C/D5Z+Bxh6kPkucALFHDH+oGGcPQiUwNhKhArXgJLU11StpT47pDslK2tOTfTGdSJfeZgiCW0gGqdcFifF/63KQquvTQvBfjoINmbPycweDSImBlm1KtBgCYupLG8qRMatV1/wLQSq+D4MHy1Up3lS7QehVTLJNMB8qB1e6usEa5GpaprQBCSayF9FLnRAsgJyIcMyZCfVIzJvJzwJrjcU48Hiee//s/IzPw/scf8fzb3+C9/RboLxjWapKKykZMbALKkctvoctk8CyahW+dWbpL74/ln16AwVz/qWJm/Vj2llEeis2yPQisd28va/90uR6JdcXlEF0c4e98Tv2sgN3vQbF8+6eLv12nc18P++40iRohDycb/MmRfkP2AzhPxNGBlxd0BPLzJ07WfvkK+/IJxbIwo/6b5ytm1nARyPBC55yshCmGd1MfqyibILn69lU9fwDbeiSZOEZT30cLpKmEtDzE8kG7fEidnwiy3h3sp9o6mDAzrZ3K80w+bX1fLH/yXKAGcvc2NpimFDcl7gxjEqhx+djFGLNSngnUhOFilFUgu8HrQZ+omqrL54yZy443byo1JZPfvUoydV8JsW8mJ1pSeZGdZiAAkWw1MEagdcqF3zpt86GyQ7lQQkUA2GbuRwDuaN0RI3HeBVJlwpJ9GFeCrsTP6giUT+YrMJ9iFy0/MrF9MwCr76j0nZkTeLVY8q55vDupCSxgzOUblHzVoKCIzSJ0MfgToSSD/IajWA30T5g4on81g+V4bnyW2mu6L6mEcDESD1mg0gMSwgshpACjtWjlex58ztJpVrbDDfNMMoz1KQ6OMPEo6t5kt95ULgDIKX+Y8lYtmOifyfYdB8w7CbyyD5Gs3kIa91FasFSpWZOhnQKdQnZmJ0FLf5mIIX6o/c1x6IwYMmzFMlnJn3RpZu1xJhCT9kA+KO1c9bgtBpfsnL6fQLpETLZ/xhQwqfVsLlliHD41rTIz0bvaeKBIOerHlcmWUbH1yQJKa9L1zL0eJavgtEq/rA2LEualOkE+r87ILJZ0scCmqrfG0NPOhZ/se7FS06gKC8ItAoMtNVynw3tTT7W/v9ffXkq5kRXQYcUKFmjgy2jacijWJixJu5p8OYzL9M/lMPHrJDxWVuZ6LyWSeklBf88Xqw3bWclrqV9FYVfAphlwOFkbIzXBooKoK5qKzbgpoGZdq1Yit8BcH+FNNqukSL9tsllljstxSfnYtv5ewGRRWiOK1uxrLUgxznVoq7RBZ2u1zt67YlKYRRlXGG62yrh8Zda2c1jPXdtFVkBu98SK8YbFNCpnEln5Jx6srHXRvVZUV+tc2bQKsCzrkFMLzIwVDDN2YNDOjHfjhKq8Ok5vs2yOreCq/roC2x28SYaylGjRZ/mmChJMUxHJCKipMhqhqzNxLS0jqLjp2khTOzLuqCsIda/MJUtBu8flXuQkzloHMr66N4GSherbZqWVHAsoOy+y5YY308gsL7JnOkbgfTqoQLmW+0SmsnPzHBhmOF8eygQlWiYdUhC08hvvo4DpTVPfDkcT2OXVSFcAWeoXd4dsHOfoP6wQQoDKmION9qecbEW5ZmUkbANjWwx1JssBY/loZUSWC2GUpBQAz3IN4mO9AdDktpLnhK2AuVii9cUrOKrAZhnkCxND4Fg5J1YsumSWrgJwae+1H7EcODajXQzboKFNE/gVk46bgOKoXloXfXWVvwXAL/2Fpc+2MrSl5/PicPJZfX2G99BQE40KuK7MviiiqJJHXldZMCejskpQULjJ+vzc9xfV/lz35m8tSjnnuTiT+j0NvfoaLpumTGsIEM9tI0390eS5wV0jpHoCcYIlkjsBkQDSJ8wmwiYMAwb1eKn1RjEW5UzB6Jnlgmj1LgJKefBvx2PgmAO3l684Xj/BP/8Z/voLbH5GuyXgB47f/g794x/Rf/ef0X74Pfz974DbE7I/IaGsJBQEwOCpkrzEYo0n2COl1mK5AlT/VzO4NM0O2i8NgTcXF1tM+HTUoYlFLIhAzsGpk49XzK+fkS9fEb/8hPnLXxC//AX56S/Il6/Ir5+R5wM4X4EYMFnGatuwSpUcGxhzqwFOF91IbNRagx1YDC0VP5BVgm+BMbv4CuugSIYT5pulq39Ycu7gPcwsBpQCLm9Lt0DOctW/+CqVWRQ81CobwOBg7Ukxl7/R6HZNGFVSCfpu/mE535Dzvwx77V+ufoylGqL2LS47vRiG9ENo5w0xyscIMcwMY5z0NQZZK5//9Ge4Gz7//nfobmjv3yMfrxjuQB6w1tEViFcJ7krsqS8rEqv1Ai7SV2zFleO17RN9x8BaPpxdflT67+JT/8pr6cR1neVhrn/bunVf5NfvYV8TuXXzr3751U29+rXfueTl9yYgUDwTBMJawJ5uyJjw4wDur2gxEO/fo7++Ir584ZqcJ3KctGYZCJws4VLi4zoBkL7RVOBG0CFhQPWh/UZHXJ+h4gkSHXLJFR0dgs9lXVf5ubnYmb7sisEETLE/oHdD68ZRbRUjGFZisF6hKoiMhGvYRdPE1xwrAwZzR/eGGcXOD/Y1vFQ2FBDJC5f/LWVR8dN+WNrYMGBusL9aRzTda/Pd5BsA4EyETiTcBA9NJhTrqzPnOgOh6YvFxrLQGWrGKZhdZaiD6xylIJbPS/8FzimEaZOTwbNCfT7bYsnZ+s/F7rpa4pSwJvOYDBSxOPpetr4S3hXYF2PqctZLJyzfA6vlBpldOh/yGyN3ks+bfHgTCCNwjGJVTHSsoEM93nl9S4Ly2tJlPxdLtxKSbT0rajXSln5enqlR71RcVT60TBSuFVneGmYMrDYJZupNLGg+UrGgrEdgDa4i1Ej/cbX6kc1zETbghna0xQAjgYCtTcbcQ13WSU4t0WqbonLZfcLfKsusmBmcimyG3rr85JL96ies9dJ1dl4jQUDZWP7rnJhcieAy19yiAtLldjoWwxoJVaXMNwCkbnOVdmKQ9d67dK5X3OrbhwuHTYLTIZtu0hFsGTHB2GAnvtJtB+D1sxQYVziOZGHZk4oBKjY6ydIvYKyJIeutelAyDiw3qeyCJS7sS7LlrXVVoeDv8vVvAMaKWRJ4W3NWB0/BCIBK4pfLbkLby/gHao9qE8opWGKpkgNeoQLk68bq8isQhO2yiuurlHNXLaApg4MMlWYp+DTg1g/qC+rl7QwJrMDFQWyoEg4xMi6B+4p6ctmnt0tp23Fc/ozWsaGtEjtYGR8quEJ0Uwh5BMdqL1QapZGI+K71hXoipqYpJ8EAKnuU+7xdVv2lghtIeXcHpqnBcISmwORaE7O61++2ifu+AtByEkEQAsp6uK0SQ9c6kY5qML9pfbSGb75AxmxFm5VpF3jSHNkcaAZPjqFmGqxgWYOtsk5bAGI5wiUHrWtcsDIi1V+KPpYygct51B7n3JRr/a+ZRqVLUZwzluOh7WMpy2RD/V0Lfi1j2PBcUVdLVsk6KQQfC+xqzrLDcXGu1xwArVlrB2VOWfuZobOACyi45Yr5bgZPGHIwdcDZD477meGYJ/D18ytaf+Bxf7Cnw1PH8e4Jx/sn9H6He8Pz05MGQPC89n6gtY7jxnvLBLq73sMouAs4aZ2y5A2Lysxpubbo/efJ5vDjzrHfEGuIjgodm940pnwFvpKt4LkjK2/oDL4VeJbsGsY6g2LxOJ1nsv3KKRTLUk4QWSrSpY0GsWepaTHFrCHMMa1jWrKnnuQ3rINgRdIpRciw6t7k4AWqHC1hNrGYCyYZlezMBGIYEA8++3hgWsKn5swY761GzIc+zww+NHEr3wLKhuXwlN4p53A5DF6ZwoRpmIRrWEeoxJ4T8XbTdZfO5URZORLVG650jxxgju8IOOaiNZXuj8lr+yRPnQSeSxZUDBVb9+vo7YmOdjKMKKCU938J04wgpgs4xXJ6+D5kSG4P6nnrSHQ0OzDhODjPByMNpzWcIJjHX12hA50/At/UXyu3aQAsgPkZngMfXh84Hnd8ePkz/OtPwOefEOMrIoH28bdoHz7g9p/+G44f/wH9P/7fYM8/4DzeAcZprxwst9eigawfgh2JqTb8I8uB/iaoXjqbOicvP1//lEBaiFAXy75s/TeX45kzgEG2XU4yF85Pv2Dev+L8878gvn5G/PQnzE8/Y3z6GfnlK/xxhz3uyDmA8QByijniZGA2Sm6oLCTdYL3h9u4dMIJNlyOBMZSY6vCenDyWue8r9+P60gxbky9GiZ6uJj25GDGcDlgLRH6ayIho5qjptNwLnXkLnr8GHLcu3bnLSXZ5zcSalgrA1cOxGxCuYGrZ+NJT+nJjg+mmoMkVANEtEyBW4DCwypIMWImAWMH8RVbr/OihK5kVoI85TwWXzRBjYM7E0LTZJ/khf/7Hf8TL1y+4jxOP//IFT2bok+VZHu/g/cC8PUmf7NYOE4lMSm/5jM38Uoa/pbgY6JAei0vZ+pJl/e8NIrzYZ7HYPtuxKV7Y5f3r7yvyA775V93RW5uU3/hLdU8XYMzenMq6mpg0SzdfP7+/r0419Tjluif9gjUAxRP+8QZ/N/Gu3XB7+Qp//oD55TPGT/+KfNyB+yvyy2fE/RUzHeNxR9zvsEyCT2Afv5kNM5NAaIDTRqXjcznd3zve1TKBv9P/6wXgB+MBBFtseNJGZ52lC8AfkYvR6M1gN4cftjAK2qJiT1IP7n59KjlSIMt/lS20zbhsCr5D4zijGO1ihHaVj7I3riOzKeA3BbLQGikhG2SLQlOCyTjd1RdNYFi2thj2Jt+t5K4VIxhAGgcxJAJzcGDTVD8sMyXMWiOTqTVMI4TNEsHkgJ5zsq+pZPBhDp+B7C+wfsBuN8QY7Bl4AXIYO2mP5dg0VUNk1OCMUOuJXJUZKUiMrRIgvKfOAMGqMU9YTrofrS0goxJcAaw4tAmkrKqLUDLy1m+ISIyZqBLOYr1PkS0KQEvvMgaEMtwaWgCcAZjLXBPcu/Y7BkKsYTMHkm1MNsud8VComb8pnnNNMgQMOQXgHUrmqN0M3ORrNfTjhvBGtjHIIKQPM+GNA2FiTMzHieks48yK7TuThVkAXCOwhu5iIrv8ddnuGBh3+k9j3tGsoXlHZO0B/SO75Ton5efUQ85MVQAS2O5GULISlzDuzXwEGamRqCSRORVla7JvjYbam4C0SYYZgWQmNThh0sByVAFCWu+seLzVd6fUvm+gcPn+pVs4vKK5w2YCB/VQ6eKV6Cq5LT0uZldGYI4HyHzWkEG1OqmJlq6gJvISwycH7KHXICCADQ1sgb7ZDMDExO692lsns1UJrseY9PljIJ3DbTjEJVZbE+s1jCTfMPz+nl5/MzBmAmRQQm+XbFMd4Hpv/Vko5NXxq99zKdz9Is5gBWYvMIrZiPKG7fL+MoAhtPd7YKwcsjVe16+AAuSEyeGsACU3qLAeKK93W4AKLv81vWc/YzmCV1eGj/DNemj96vlhRWnkwWQ50Vaw7EN1uSHb19zedzmgWacUwAbDRrHoct9T1vIuJ0hr5So5ddGQjUBdOYBrT3Nvjy3Hrsxq7u+rElV5bGlqsAlTNgIL6ec4cUPzcpIvD31Z43Xza5PqQcQcKQXdig0npox25xqgCMqgNGXJdq5x7kUj3hHa/t7vQJILlbnWeU1ovUjQ+rXWXkoP+7peaXxsIHPdQ2ptvnV0S8Yl+wGNkNarYdeBl9w5ODdvyXnW/YkOnsK+UDJb4pXf74k+Sd2feNxP+DDMOdmP7+y4KXhyP+HumCd7+yRo6G9PiX5cmFcGWHSNvM5V9gID99cuPR8upS9zqOHmQ5kP0ZqXPjCxtsx2NkR7wr0oxot64ZSTe5W52sS9A/vnqCxhsoecKSDUgqaeo4AhV/a2lrIo0lVMEOpLwZ4GxduWO5Vzyc0CROo661wmaqQ8wECj5KSeO5hsFttxImOg+rrlhVF11e1VUrDLyPWmyLdrI11ib5bOFtC1zq+5gL+LjhMtiKPD9XMF15G5eF+rULUU22UV6vO195XEyBVQJKTwlnwvynhe91NNYcVmw4WNarbMoC6uNRabEQYCLemw7PB2oFysCtYTDbCOBhfQFfBU03lAc8MMQ3KxZEArXdPlts4AbN7R4oHb+cBx3nF7fAXOFzaeB8di2vMH+Mffov34B7Tf/AH+8bfA7R2mH7IBV5ldbtubFY7kmtTU0bzarS086zPXn611TmYja6R9XgwXsUQyJHNMlgOfJxDMdMYcDLRfX3B+/YL4/Anx+WfEl0+Ir5+B+yvsHOwpFlMgW9SFdZZkz+T8mZzbfhh7vA0gx1yWpLnDPMQO01rUjQd3RQNZN7MbSrRcUT/pAn4fNMmtnEkCY6V8PZPtQ6rn2rqG9sfFyk5DV9IhFrs2sUD5vOyn7exvpG0ZNlzAXgXIVmVjV0AopKvfshaXXNqFUVj3iXzzq2TBAGawDWLPMLfVjMFRXFjACaCPibQHvv7yCSMC2Rs+fviA1z/+AU8fPgDPT7DWCeYrATVnqGSebOU0MmwYIwskiO9t/JtABfKlvnuP9uK7z5V9wTak3/jGhm+/09baXM+bfXMf356z9d4CkN686dtDibW/yw/89mLf6veLDrimPVbc2m5wMVja0zMiBsa797DeOBDj/oLsHfjyGfl6p60bk4MskJeEAmm/Q6JbZK9rD8Vfy0hvto/sXqSYgskeidB5yDrz1WpFaJf0Tg2myCSb03TQi4gDVK5lr9r63mvyXrpw94ks36XpOy+WSp+PBT5xapxnnaxif5qYcHGxY3xWk4/Bs3aF5uXruDOQtYsfrDNaCS+uAbUamVGgT6Dgt6a6sjIDbH3gjsTA6hin2u+c8w1Lbg4m+sc5NKioiZEv3eHF5NrJ90W9KJ1WzHmt79YlWPbSS05c678ABoGISByNtr3yW+vM6Pu54ko+SU8mUoxhQoYTE9UX9437UdsvP4+/5/JTzBsBPQSTWst2lM9ish224gneXyw2Y2mQZVMMQBOIo70n+F+6HijGbKy3SBZRZ45AHww6i5wijADCZzkBWAZEZZ6LFV2tN8S24oAjrjMHhfkCtSIG5bTZiqGq3UZE+XzlS9XXLq4ntN3y54GjyyetpIfnSuxlybaqTqyZkklcN++JOViRRbEKOGt+ll95ffSsL4+tZd9UmhWYWeesNqD2UbGJpwmxvOo0JbBRMlv6nr9q+FkKJKe82yLbVB/eGg4QFwWeOmMW2GsKLGkyVSutaNmghHWH0FtxI6LYQpDLgZWwcLFvm2ENjPo7fP2bplLWztt3Rqf+LqV/dfD2/u+DqvfQtkpchNwW+8q9YcyJmVdGhl0Qel5xZ9Xq19uXJ6mzq3mz+eXgyDmTmstGp2uMPfq4Oe+lWFMliF5KSgK25Gs5/0X7Nd1n+Ty2HZ0SbJTwupDoYsOIbZAsA1sKJkysK165HTTgLSCmGJ0IHgo9rwJ49nJKnDnhIF17HViUw0pa7gIcQk5x1VLWymdesqNEl93ftD+WwijwQIrGffstpRNqRwXYrer+S139xc0AmRvY677W+nIYDZp4KIWpoMRcvZJsG40qZeQ4Zmb6TO+59WLHUKFM9VmjUdkgjLuLCpwYY1ABdjkR2uMGYyakuG8JBq659Ai/vzX0p/KdCMoRlKIDMCdloyFpzOdEKcu1b1qfmmfSjIZglR+CQxquwBibQJJ9Q4c21/5UkVaBlpnlh1F2YrFUQBBH2UEqfDaW7Z3GsHWH94Z+O9A/39GOrwtk6gffA+f7P3z8gNvzEz7+5gMHbbSGp3cPHOPAx6eG7gbkAMIwzgHAcBYgBqweAtVbrCYrQeexedulkx5wDzSrPhZlcORERapcINb+l0PLoK0MgMG8c5E8Ku4Up0cGP5KTcCMRmMok7ea0aA3V3MwAsYOAkcV1agKXG6x19srpbPRL5RNAA5kvuftlsLlt4vAD1cNwOWWlm+iKrGfO8UA8HPPppCF/rrXTpM+RgLLbx3HwjK0zvR3/Ep6y5eWjFx+Z7DLpINA5rmEm1cg+4kRiorfNUojkWnIfKXfmZVMaNFJiNftccYsZZcodFg1AQ2XoIifZCtY3plEvd2WHWarrtjPV7BEy1xnbgF7pJ/W+8y7LMDkpyxrgzzDcVn9OriP1dMDQpRIjJ56S9jEamRlnC4SZHCPZ1EyYxQZ9wD5rt89/Rju/4un+gva4Iz7/CXm+IizQ3v8G/v7f4+l/+q+4/f4fcPyH/4b28XeYHz+wZ1BqmgRiMZ+89JOCryI3nEHW4Qws9pq08NJ/gW0z62XSi6lVQ00BrcBS7AvMwYlR5x3xeCDOB3A+YDEIls0B+/IJ9voV+fkX4Msn4Msn2MsXtNdX2HjANOyAMYOaUAtI6ta4Xc2YK825QNqnpxswE693OrLnGPRf3Bj05UCeg7pQkyDr2W15HYZKzhEAzMVgLP8mZPurkbJiXy6XnPrW5CMgdjBcQXDjs1VPZeh8xHkStNSwDva+q2wyVmBJuVaAqaDJrHqROjDVa69kQQDiqqOU3YD8lzQ2e0gA1lj2ZGNgezS81hrYAD3rZIA0LcSU033CMZIMmZP0NJznhM3AeX/Av37F56+f4RloSPwhJn6Mife/DfTnd5itYfYbxky0fsPTE3WAw8j6CAB+LBDv21fJ6LWM8gqOXWoDvnkVg2e/7IKk/9WYIb5pWfzmvt5+z1+PO37tnvKbv317//bNW68AoK13loojAcPgaApaCd74rSHaM57/2JG/PTH/+O+BGLCYGH/675if/oL5j/+I++cvePzTPwOvd+DLF7YHOBMe9FkHYvWqCgu4yo/Itvq+RicRnG4+OQESmWidvXtsUF/OGGQUmcEZOaBKyeZg0BeqFWM5HBM5nJw9MSdQyZoF7gZW83yAwLS72IeRq3dxa+zD1XpHAjgjccbEjEGmCqpXluHoikkA1ECApVIF3kYOqHEXUGVjGQj5uK3KmeBrauYMsujPzNVKogad3M8Ji8CEgPDbEzwJUiPJ+GneeF0joyn9QBow510i9GBlwXmynHLGAgnmSYZT+ld4bzjmoD9oBKY5tZSvcaZaFZC93QX69CafKADkA8iB7g1Z5aFmsCQoN88HE5zS6cjGtUpH9kb/xArYZVK9C2ApoMFga5p5BtlK8cDqXdtaQuKvs8B9ytbJnmpkYJGJNOBjCoCpZFki5gMxJ8ZJ38ubJmY3Tm4FfPXX83I0ASwwTUmMitXYtsIXe9IfJ+BA652g72A/KjjQ0+HWkRgAWKanSJ4b46ZR6x1+AGoSA8DQbgeqFQjVv4Cx3hajMmIiRuAxBuasygV+xYypUj868MXcHeegDdXee6F72H1tq/2RTSaMvCqxMBRTxoptOI3cxPg09Y0xeN/vCZW8l74L6UQrVu3Sj7bMdyiurDS2a3hHXJOpXCmYO47jhjlOssYme3xZMG4aECRm5ZlTN0Sxt1Zc11iynoCFGGOtLZ3I+MtFDJkYs6LDYOzgAGYyqXieJDAo0d17J6O0kgmJhcXQHzGEdwJeM5HNEE3JhQwyUcUYnG4Yeq6/x9ffDoxpIUr57t4YVz7MDpj5GSy2ybeOb8pIvLXFuYLMRRrAW7HD5fflkPx16y/DYSvwIkxRQfHb69WfslAYq8Z3tlDdauVh397UUgeXe7O3P9trx0V6u262grX1nNtHui4dryuUHcClh8FFIcLefPECM8ujFuhTLvjblxx1vPnSy+/ffyoFMq7sTv0yKKtSbi9Qjc1rTapB5Q4gdzC90Oz6++U6/PnlvkqkLsBtXn7R2VfAkZfnSzmBSQerWGoQ0ESZXLf7dl3W8tRe78z6lTV4ZVOs3ZLHv0DD3MtMlq0LfNxysZeF78/F3KzvKrCAa255AR3wbSYzVUppi2Gze69VIJT7WmZv5XO9j/91mYliSdR9VgnDekYnk6QFAHMagVNlBgBOGVxvhtY1xt2Ax71zalBvaI3KdraDrKpK14buXEAFkiVQFIDLHgGXElU5uOaV0LiY2JK//SwrUKvnXoCsYSE9tjN7ENviDfOuuSb2CYBSKY2t2k3pGzkTCXDSZRKA5ERZXN5bzCrfZ6nkVsoqUc5cokpdcWH+VnC+TkzuX6t/wbUsWPfI5Jjel7Hl8SLzb/TFkvtaRFvneuuNq7HZB4ZZZwE866zlut7KSq/zgNXrA6iv2UAwyslVb0a7nPurLkPZOukQ+vKVgWsXPVXrpLNz7euw1IbWTTd17U1I5p+AYVRSpu6PDl1VK1uwJCyamDmNDu10sooJxiTMJuBTbCL28HnCRIuBPh+wuCPjAVjAbgf83Qe0H35E++EP6D/8Af7uB+DpHaK1dcb4FJU9vPDTtEZTekttWJZY1XTUbV4uxi3WAqF0xRtdW0yOApAiCIqNk6DY/QVx3oHHHRgcn46YyPsrG+ufD2A8YJNBeOZUUiK2kajtkXw7trxMgU5V5lvDMUoGIy/lDrHLhhbAhN2ji75I+TkrJ4tArp5JyTGfdXLXupkb8gLMU05K61ZZRi67luvnrqspA4/YbB7b10LpiWU4ilm5z3U9wz5XsUtatE9l30z36cCqNakrzfWN+5AUa5+bjf19WaqjbOZmLTJRt88Zgz7D0B7HV+DLL5/wy5//jKeffkJ//w799sTr3p557XZI1/JZUgZ36/23Ptv1tXzR/PV3fOvf1Ge+u45AtasvsP1pMcwuz/rd91yuXQDj5irk/tdSObrWEv3Sp9eHqm/NvOw8z2Ed4/Vsy9bIDqZtuaqMmpPt1G/vkP3GhtjFOIoT83DcXu7IdiA+vSCtw+4ncgzEGKgeQdguxTcLun2w79ZXa5x7ASTiYiFNsklMes78Ksv6Pg34YPLZsErTvr8RfXbbE+QlwW3aocxl56uHWWaqLIy/12Hbp+9qY7duqLP/JvH+zbbnRSfv+EZvSZ6b6g8F2LL5Gan12b4G11o9M1Et8SUfl02wErJQllI34RffZbWHnCzNTLGpHAX/vN3J9WxWOks2fJVkA0BV28geA8jqmpY1bGlvblEYFrN5qSBev8AM1/fBsMGnch30eEtuLrKwdKbtc7FMT/WZqnYB2qSIXfJe4NK6r+0xvT38l3/RKdf+KjlcvR3l25WfRPlOwCkH9dyZSXC1HswITHJy68UWebWj0X1e2x8V8FQ6IrHLi5VEkUcui3f157QeKFJILjpfJd/LkBXLuz4SAoVhJCjU80Mx63JG/GLzrkFTybLhV9YWl42WzsPFf1iOz953v+AJde3WxZ4OJaOL0SoCCDLV37vAMZ1VhMaVlhEH9UjqeqVr8PZl+t6rntx6hQJcssGcpAg26/pZip+fKD1XOsH90teMcY01xTcmEoGpou3v8PVvY4zpIRhS5ZufJi6K6xJ416rZEvqLGkpcSuP2vwv3YemayqeQqQl0O6AAKByRZApk+3b7ORq0qfF2OVtF+c+6RWWhV7NCRVKsTiojUGp2uWHrUG2QUApR7+2qsZ7KfC92GFK9vuZeT7/W81eJVv5q37RaJG/t4hDq/Wud843yLWTdpTQiGntdXber9jdCJZzbKTTxa2eQrQLfB85KMSTIadf9lfJotkETIHE03wfVNlhz3b3V8K/2Rl3es0vBg+BAAhsYdVtrASQm51AjgrT7gQ2QLip8OYaSDcvkmPbVHLmWZd+dyzCR5QgGX7onK+VbejKuQCGvMYPZvFrbESF5MrFlGXS1o2GMiRGTtFqARjPIbjPkagS99DtIHfY0hKjiRcrnRJ/dHNmAVTpZJ/OME5mAg70JmgEuRoEbHZki2iGr10axDzuZOelqVOkYVceunh6RWP1UMklxjGRPIOaikhk2B9qtI2+Bx50NlVtnL4zWHPHa8WiOeNfRu5GdZRKmK1AEZrzcHLd+Q/PGiS9IPLSGu7cd2TS2DOsup706mNVjLrNWVhNqUvev/j7W+ETsuZTLAQYS7p0Bvhtl1EDGEpPRZEwa3cEUMDZnw0RiVOl4GWn6I2gO9OboFADAEtYvdHUrWRCQ6HW26/zKLYxqbjxWAJJzYM5zsUCq9GIPSdhgBaoXhnoONb/QhlEghMlrkTMjKnaWg2Lg3oktSyMtZzbVVcsvZ1nNic1NbAUF2AXEiEJqGktvEOupaUR7a7ApZoAGKlj2VSpRi13qwMXqdadsjfNUee4DmeV0X+HwRKEQZS84IVcZUUoF9kZ1OeJ9OWyJgOPEBgAHgFdkG0hvGC0R1pDoWFR6ogRcd62xxcTHk2Wbr5NNzsf7jtbf4fbuA55+9w94/v1/wO3f/2f0H3+P+Pgjot9wSus+6ZEYr0n3SITGGRIBueIpo5hzydCyp6Xz1xhZrfHFdpR9iVHOpRzaOZAqk8z7K/LrJ8TXL5gvXzC/fkY87sjHCyw45RbjRP/6CXi8wJKZVvZHK19EAUOxitvVtvFQxjzJOAEng7bGJY3UlLacPLtpwBhAnEsGqiTlCj65OfqbAQ9KLum8j+q5tpBF7ABgpR94zd4aADYvJuRVzbZDg0UCzXgPERxSMJLNv/vRdzCpaVutGyyAQ89j54WFKMBuVRoXW8I41bvIMZX8NHP21HRbwW7kZfpYBEFM6U8Oh4kVeFewE7I9dbISDKzOM1iObMbyyEzcz1OeFHsrJYCf/vlfcH95wS9fX/Dj//6P+E//8/8dH3//e/zuvxiOd+/J2DEg5wPRyOouoGtMTSb7Jjy/vpavZPuMry37ldfV4/nrV93XrqRmTVy0JRK6jpfdukRw319p/9sV7fnmPamrLOeKkS/qiwukrClmuQI9R1ggPJZecPn/yLmY0zBHP97rdqt2J9GfnxDnHxHPP+D8/AUvx0ecv3zCC/7fmF+/4n7/CRiJPKf8KMA77cUc5FG7xTf0Xr5aU2uChAZpQROw+e9kgqkZdVUsqfXeTvADGKmze7Aky7k3FdNkqhduJZ0isQ6F1pJVRQRxZkhLNGd7id4wzoFznBiTTBp3VzxkstMD5KEccDjcjhXUJ04s+PsC2HA7Sn9Qt3njnlW7GvbSor03qxEk0jY6z94O9Sw6WC3g7M81xxQj/wSKETSncpbV63KwX1VOdG+0c+2g3hHzNKUTZihJffBcWqj1ACAQnr4d/R/2D8upjVv2F1ileFr/nCyZTLCq49BwpmyOmey7dT5OXVcMMe9wd7Jm8i2YrAGYqKqUUeWtZijmu4KB5Z5SoMh4hu4xzjvi8cKYIZOl7kicY5Axpj1JZ4+uFkA4p6S2VklO4JrQKyZxKqkz55TuNSBZ0TDnkNvRybo9h+KCgHUq+TgHMngPtBOJPB0v46R8JICs0kn6MC4HbeKqO+jjzHEixljraMY4fUWJmZKhtpJLa9hLzOXXZCbOMeVLOKx1stdc0IbirHGqnUSeqLByrZJ6i7kmX0NnYfnsqjo6jrZ0PEvrd8uQMfZUW2ushnGjU54LUKQNbFb3hgUmttbghyz7GBiPB3urPc5VpeJejeubJjpWzCkCzyp1JG/vUGkqE5TCFE4TK5VAl8hfy7+OkcUgwcSgTxOswlnMdTiqTLbKys/Bype8dTLSDod1IHqDI9B7wFyMMVMtjl0pFH9fr38TY6wC8Cp3TGUbrs/21iRfjGpef6Z3WR2AMpbLPgIoxJMbmHahtAoZpdNosHjriFxfNc42M1et67rvC82UBto2X/GCtNI5vq7DhkkW8utOALCs58U5+h6vRYG7G7gqhYntYNWf327Ddrw2GkKjuz4DyFG5+En6rcoBuqvpZi36d/d2MSS6hZo+FpVJQK3P9c9v2Wb1p8VUwXYyrt93/f263Ps9WiM1Zyk/jcGZAo064FWuVf/Lysxdt3EDHetecq/9Bj73e6v/2ZKL+nc13V8ZWgNWifCaDKmsjSnzWt9Va3KRlfV7bvu5GxWsB7gK4cXdSd2LZGt5uPvkrUyBVa+z2qd8A+Q5sHu9oWbdqUwEQMGbrrLdJti4WWWMNwmk1r1K5qt3gkUsOSRRz+homkAw9bdDJEJUfpuOIaru1zjhbjhuN5g3tFLMSjHu41nZkaTTZOrZhsRlVSVbhtWnola1QCPJUlYJzMUJWjJVxr4ox6ZShqz9weXGEqjeEKt+v76XE2lQDKACeC6y6VSRHBRgBV5eN5tf0y6yVc9G0Vg7v5/v8hxXXVe3ZdI7tZy1wxWz2/r71lPfnW3p0QIT7ZoZrH+vA5BybleWL5d8bpe0GDhW1afYvTniYpjoQKHOmQFvSlFyX69KYdYx07/sUEHlk0iVZGwaw6/bo2//nvvnpSPMysBKPirgN+1FA4GmOvOB9FB2TmyhClZDd1xsf22OZcPxfMDwhD7fIWYHnhztuKG//4j+42/QPnyE3Z6A1sm+hK0geCneNzaKOnnO1ISlXGtJgOak4zUVuJYzdxGKvNxmGS+yd3i90N7zi1hCGY+H2GIPxOsr8uUF8eUL5v0V8fKVZ/1ofP/962KT5RwCMFX6GjsZBSRqTHxkUB8VMFvlvGBJUjFyW3McR189u/IyJY4gaH8jD5mbqVgHaYGwpa/f6IuLr3G1P8Vagc41kbn1q4KKtbj6oK3fbbERi6VZ7F9rkvfIde2wa/IJApn/mrxvNUfbbUUmW89VZ7QSpN/qGv7O5Gj1RvHyRxZzoHyei6+ixFdasgQzAo/XBxKfcfvXPyNm4sPHHzHHxNOPv8XTnHj3/I5svTi5x2/0XDET8s1dVnINF/twBcZWAnbp9bpHW+uznRlcHKa1xFsur336av1qDwyM0Os7UH7t5UJbmr45u9drAZtZo3uUr7F89Lwyl4AtjLKDVvqxNh6Xq2GxYZetsLZ8NfQbzIH+4QfAGubvfg9rB85fPmG0jnx9RT6cwO8g8Lv0yMWf+s6BxMXHcv3KXMxfYN/yxZlaPl0xWOpRTb6TUo1YQcvb5a1cxH4JKCtW4lv7+s35yf1Z2m75FOXDSLemtbdfgSpfo05Yn4mEmZKWpmezSkwvw3z5bAG9uoNKqF6YINxiZghK/tkDSguqvRe2sGS47PtiQHkHMMXejf2M6bLfoh8vm+hwgX68E5Xw2T4DtWalC2bZmdIbpus0AWPuwi+1FmXXLjq5tiQkEReBWAziTPp97LVGIIK96zYRAjmAWfuAlRxwPfvSqYDAi73+F4WKBYjg4uPo9+sZXVpgmWXpk/VQtn2+bZUF6qh1iNh+pVkiEnMUe84kQuXzlm65mJ7ScSmm2DwBlS23IsBgf45201ZVzBSbyqu6ouSpggzJknu1IClSGcFbZK7BFMuG0VGU+lJs81axcT+kO4rhtFSeHihVERNqq7MUAICauL6uqv3M/Ya3+1p6F4V5FMzNZ6rybV//jsvFtwJbcozU99kmAblO+tX+JlsU8BwlE9+9nk1sdthKQq1plEixyKI0JFpriFZ6VjZl2cOyfb+Ojfw9vP4NwJjYFSgWCbiCgbXo2zHav9MOXAR3cRWxHRcBbmUoKphpYGC8uAS159J9oQ2v7MS1bGW9WqdzH+cqsSu7nRCaqqPOGl2G6fu5t/BQgV2ufWkgiGWwYq3AGjEtZTvledDECpF39Rq5KIUrKPYtMPY2G1mZdrGrliJSA0UAxY+lbmfPlITKwxMcVV7KGW+p2iszss6XYaaveutrE/mLe76dg+UCY5XYAeBzYysGK6/rqlDKEav1QYN5onUCTOVcehpgHQlb0yPn3DfB764SF2ULl4LMS2Cyn7nkocSZY5krGLFVo80M29tpqOxtYVR+AfZlMFNfJ1ssneurqLVHsQq09xzfK2o19n1+G4RsUG0HGHQgXDJe1Gw1R/Wa9Fnikdsp1p87Ch/e3+VyBoqiS70qNmgmjhgwsRVKQTuCUwxlSXo5EUlwzCPw3A489c5+bA6cLvD6ucO7M6ubwHw9l0MQIBvjZd4Rlvj4ww84bgc+/OYjeje0pwPNyS4ja9TFZhvM7lhCvc9Rxm/5CllSKecn5aqUbCS4Qst/cjFKplRXal87pTw1RbFy/Zc1NdXgZ7rYpnU/JifD2HS77mEZaaqcYoo9d+DowM0T7sxySTXCndO8tsEsFSvjGbYOuUgmYn9h+Q5VTrVMthycVK3c8g/dsf1mGdBvDPcy2BW0ewKmPUmVM2Z1VSgfzsD8daIXqUprFcHwpHtH94buqJtjWYaUmkku6Qz3Fay7MsaIB7Jy5OZwD/V9LBZfSYWCIRjOCQChHiq59mVniqXHl5ztxVh9rYx9bsJ42UzDGv/V6jzTLrn2jJORJtZUTU82rnbAPdZ3rW/UiPMKklr+CJzvgN+8RwH23g/05/doT+/hz++RTzcMK5DUcPgNLH0u8FhOH6irIoDHndOxUr2eHAOIAcxXzARGUivsst+rHlt8xq2T5JCPcZIZDga0qBLKl6+I1xfE58+Iz78gvnzC+Zc/Y7x8wfnLJ2AOjOek7Jx3WLCENM4TMU5OVJvFqkqOIk8CXQTyHnTMXWULVqAX9ZSb46ndcLQbbkfHmAOP8UCAQGlXD7pij4d8AbIbXRlUnS8vthTFd4cgG9i3BZQHMKtsxFZfIYxqtr3LnqsfaYG5vBbHrdPBbdvPqWBMjOnWyeyauu44gTVaPuve2vbpLzJfpWgEdnXfy69QYmSyuXq72MTAtj1UchwmUeoiAE36PCGyDu/JNgOQGXydukyYG14fJ758+oTXX77i6fa/4/7LZ/zwxz8g0vDxj3/Av3+6weIDondY70DeYN7JQtPzvunxcX3W3M9Vrz0Axlap/rfYYQFpWSazHLCrj5CV4AuBnYvnqHMjW7scrA3Grft545jRK9qBa67/cr34gTdqu4AMOUZWWaeLTquA0t8Uvgl8yksC6tswofzjCKDdgH7g9jvH8eHEcbzH+eUzsh+4//wXnEfH+PwL4pefgdcvwOOufqCBHFuGr4Ho3hAGbAZNS4Psr2IBK70rICSsahLk4TaIuc/qDlYwNUxUEh/rvKUYZKihUVqRCZAtY4DjhpqevNZYuFCuPdCkX6ff1Tsdy3OQvZ1piHCo9oNtKqgSdM9iIYf2QoydhQW6EpIIxUdTPm7j9WesRE279LaqDqyAsSeaGm5HMnngrYNt3rgRVHO2WD9ZPVWbAb0D7YBNV+IzwRKyE5jFyiEIyZ6bnFDNthOyuWhrz00MOAOZazHJpD3lB7sAl6ORKX4cB9I42XlUH85Q83NIFnQGbfVpy8UmI6O7rZYa2bvOgXzmZFIldH55FHV+BocUtExwgjAUzwXX2wx4ot2HemFx3ej4td7R2oGZg+zz8ssvOmTFBLU+KRumWNVdMaySLFcS86h+yvNEMfUNKSYRMOeQr0QZIGjelk5aiT7bgBYMiPPEOF9x9GdNSuQglDHH9m/ku9ffY/Be+nGguam/cmK0U3Gdw48neL9J4JxVDpkwYx/muI83MaZuZxH1N56vRSg/vexbloqWrtE9zMH7diXDm2/du/APAbqmKp85BPSlKkzg2zbqhqyzh5/awvEa3eG3jiYQucLdGlaIbJLR3Qt7lhYatEspjCNXWfNEBkHIAnlvTweO7Hg8BlRFrZiiWGtkHGYIoJ6BqV7cx3EgW2K2ICG4esRRSTLGFJP87/H1t0+lRKHY2EhukKGwcYirZ1S/KdoS7bAC23IIyiOwMmioQEiG+CKN1zUsxZ/6nHz3717FNEsZwrwwxGL9ksIpgZ31vPzuum8rwcCFvSYUv1yMcpD4HPt3/or1jLxKTX9T/xjbn/lrr+s/X52s5VMV4m1v16OUeW1MBXzdfWVxr0yp5Z8th0nBEDa7BNhrvwGyWgbt2QoKr46eXf5e+7v3+Yp0V5PGpvI0b/r+4L+yUTKVSAUdmXuHF3NIPSHWV9beruBd5WmBBbIqBsFify1wtPKI172wdWkzLEe6e9vBh/bkykrjhsqIVCYrtcqF1GQomKRivT5j9Za5+r0LzPK6b+3b+oytX1jfKeNlOn9WAcDF6bdL1tLYtD+1PlbGHYkppk9aCEQFqvKn+7636m3mq8TCCRDNSZDgDMwgEFtnpbvjcDbvdLC5Iz3Uzl+6RgRgk2yt9AVjCoSiEbPaa2ADhJI9OovqV2E8uwFlH8vNLTGugC1LRirTR/1WgQ8PRNGZBPoYGYWlv1Z5V5YzhnXmKkvWjM5L7xyL3hy4NcONfS3ZDNiiqgfp117ko3qHFOBVwWoE9XSwlbBiDJO+uDacveq00ifUYw6wxPCNnsMbDWDXv32js5fYiQaSOpeqEadNcE7AK7k0fbC3tuS6NAADdDKqVvADtT6vc6K+LlHfa9z3KhVdjITSFSjbo94bGchk+ag3DXLwTbtntvXbh5U9gIHNbVNsWP1qAmEcy3aSGeLS0X5ZPjXz1515eXyw9d9ccqf9e34ikjqf9i21hjhu8FvXJcV2LAGfWLK/kxMUVvbxCMwxCDLN0Fl6ADGQ4wVhjrAGM5VMXJJk0J1vXcZ9izlZAhIsUa1ziod6Dn39wlLKlxeySe4P4H7C7gP2+kDME5EngIDNhwIVldJUxtxslVhh8rxXnxTalmLkCcRSI/0Mlpt7l43qDXGG0D8lUNT4tnUGroliqEnHlHN+YWHY1ImvvbqULddkL4pOLrCoAOpmG6RihrsmRyd667IXLH+evhTCsnn53bnUjjsd76bBHVbBdmL5A/QbLsBXOdnFxjSsXjIRExkQI9iWY2NGvTdj2/Xy9718G9hKmgUY2E/JSSXSukoq5xyqrIp1/XycmCPwy7/+Cec58ON//CeMmPjNf/wP1CPv3lNOzJmsWTpS6b3ll275XyDkN/7bStimWL9Lp5ZXdVm75ROXf8B3rPYdFYhl9XncPjN1ctQmSNZyEYHW7RYAuv6qa37n0WAHh3UnSzTKJuqH+oLlHyeDvaKY7SYal6yyAQuRcvo+6cVKd0S/AWhoHz8CreH53/0B/nQg5gPz5xvO7ohPhvhqaOeDExdL9pGLzf72pXVU8s5QUUDFCNS35uX/XNfFtp+uX7nkQuAnDJU5T7GbVspYZzE1TCwyYVk1mg5zypDBKKtBEG7l6bT2Tf66SXcEmGCc+ixgCBek7uWHlK+STEkbA+DrxELqJe6ngfY1amtlUwr04vuqaff2C9xdgEvKfmKtVQ3QYeubwIwJtgtYl9lxmloemKbqIRjkZ56ABxmgVmLHhamkFcL3GSvmf5EnrnJXkpyKG6zyg77W2bHXODJgSgiUBLn8hvJ1CDgYRjVVN947NLwg5sAatCVgrMrSPQFrCXeuTyWXGTvwvi1qsb55GVaCfk3vLlBGLUwg37f8ATc2d+ezEvBMAab9wrrLUUx47qOpXZEF9fHhndUeqISr/CEY98p92/lKChX7v+RhBhlduAzH820nonqCySaimIJ6IJ9Wj7jOFvGDwCy/fp1PseuWM1yJP72vDhcEQIJ2iPZgn+1VEpvbP07bZJFVEaTzBVCfMvSpNkC83qweb1brx001A+w4wMFJbHsAt4VpxAWkRTHQRZumz8QSSN6Xr/u7Vm+VOjNsHz/U/saMQ6nacTCOH7IvlfdwK3cZxWYvUN/N1cpHfnzFmR70m8G1/msDbf6vfv0bgLEdYLmE0m3DR+tdF7+AejZRjYjRyoHXIpaDn7mozRXMkDqqq7xxNt4uZMk0D8tbpwQAmRPLMdlOH89RYhafyMDsbQbyLGXLUeR1pNbmLw0jAa/HlqEpBlFEqAcPHZnQs7xxBCGAAthO6fVpJThVrgLYWo6SqdqBxZh7A4pUcDZ3oG3chWaOo1hF0Bjq5Y7txV1EFv3LBsa0x8qGVmiGZEaXz8uVrPeuG0DBjonqy2YwsbNwOaxkFvTWOT63S5E5MwQJZbfM4LFFpRTvUmByCCQqUkKVQZSDKme7ghBOEZF/F8yerJI6XfMN7feS/ZvqmXJrTzSevb0xsrOakF4o+JEKJiurZFumSEqsHNTOQmy9krsE+RLQA1KgtSbGvhLNnfRlTLYgMq4Bp6Lm2nPDzpbRGuViAdT5BwCPwJEBDzqXYWruDPYYqGDt1mzJZzV9bZiwOQGniZ0xMJBUoGbA4yExStxax1M/0NHQ4MiPH9Sj4glmBxAHMgxjyDgbe6pl2w5t5IP7NjfQY1IK5UKlDJN4K9o3xcRpZDGIRlyAWMgOLMNaxnvz/VHZ2HWulaUpNlgq4RBZPdckA7peS+6dN+DWDUczdAeeDsPRffVbeSDZ+6Kc4wLp9Xwwr/Z01JHJLKBZIFCAj4lR5W9lyspRjDW1hmBdyRX/HHaRS9NZf6PKc/8uOvsu65DDzvqt8tAJQDRlNRVcp5wX87564WViyTy/09c+G3yDHFb6Q+Dpxan3dgHGEvycbSYIEpqaNIEcgBlaO+DOfhmh9XmjPS+OQMSEWYf7QQAQl15gPmVsuWMBBgtUfAIManRUdhgaLNtm3JUMLhivrRJLOJAfajpz33regDQ6v94BbwFvTFdmJuKU7WvqESWBqoBhzonzQRYW5tDnXoF5AudXzHbD7M9yMHcpMur8LVkHwfE5mYmNCeCBzIEqD8z7A3meiM9fgPsd/vIC+/oVeHkBXu6wlwfwcgfGHXN8BWGdKRki6wJq2mtew9fBadNL/ybZmsbyAW9qy3BOsaeG9It6inTHyEG/xtm7rh8HWmvo/QYAmDiR89pSOFfguv0K6aEKaN00cKTJBnAPZwanP0UiMGAADusc0oGGgPoECgC79Zt6ztAnmY9imoOMh1ZnQIHZxcZ4TVYzh4dpEp2t/dtJuNz+TjGpdbArJZmZq79MP57oSOuzZuzBSd+vggANdZGvUrbaG/tKhjse8cqJlNIRx3HQ7s1JNu8ZsCZA/XFijjv+NP4R/uefcPvtj3h5+Yrf/5f/jEDi9vEjeibcGqAeRmRpmc6mbRALWMzXeu7rqwKylVy1/dkqsyS2lOvfdkKVa0L3I1bAsxlj2AllE+gmJlfZ6/Ia+W/lj719bb8MqF0i4NCu76gn2j7dsm22ExeVxKufX3x4tlS/ytUOmqPJN84GiwY/DOiJdjvQP3wADsfT50+4vb/h/POfcL5/wv1fDGcD8InTKtG6dORlut2b51zd9wiMlV8DBtrhyVIK2+tOG6Skh99kh0K+nC9g+uJoUiRi+zzF0J/J8u0pJlakut72g983Y/cIzuJjyTyCgErrZGspc4dEaiKm7CTkrVglhe0Nm4p+pp55P/0buTPpNMtQYo1+4T0eOMWoSpXvuTU8HWS+tdYQORBgkscbByow0cB7GAjMnOzjqbJ0PSCnWCbIBkvAhhzmasY/AmHO0lElEmwt+4Slo+HAStGnafCSfDvbfR4rBMs09sN0ICo+sI7WyNSb4JmLoTJPCFQ0Too39UumX8LJ0Wdu/w9jIHFingMxH2IEC3Rn0LlIBW4G68Aw9dLSZngHkNxH4U47wV4+bQTGnDiKgQyCzfMca41XX1gd4ZH0z1t/hrtjFhBnO74bM1gBIdlwJUZy0G/q/UY3brJv5VSCTIEhieoCrBOJ0ETkDPLuYwbY642+W2sHdaH63I4xL3pVg2mkg807v7s7WzeEkggqCQxw6iVQ2IX6Y5U2KERshwaUt1ZsdvV5tQa3CTP2UwsoLpWuNU/20S05UBxoAWIfHVgtMZQsq/YeUecutD6xQUNzw/HuCTMmzurzddGpI+eaag8AR+m8BCCWvTmTcmx8rymVS0/tCiMDq/N6c7w8TjzOE8/P7+Ct4daasIGTug01NMM2zngFxqx8F/n+wUmnKHUP4gzWK4n79/f6m4GxlsVYUMmBGrpyRKyMSZbjCQYJFWb6FfLhn5awpxSvMn1VT5RQOaDnogNW3XBiGwXYVkxpv/I4auS6mTETOYD0RHc2DC8FmXeWPNmIFTSVU2bYTsM6TKbnE5gA8I27F1XCECxtEjhlUoCtGdlEAB0e8Lk2sLMdmn1q+ecK1CrYDZQjWh82Zt8KqDEoU0t+XDGhzBLhJoSdwS6RXX+758lrItjM3lMsHDW8ZIklw7pCyiGGROrzrXwyGXlkrmx5VCSg9QQuAWSBO5nMHA0GmswC7Z0pY5hal1VCUpcRaDNLbpoR+HIqaFN6zGCrofDU/VVi3aX8psrMMlIoOw0W5bRq2LVPzQAkKb2SXZKNy/XKVUpJtF9TXtyooCuGl0Goo3Z07AUtBW+1bluOgJ39gijT5ZAXUJoXZdlkkKufy2OqL4LYKpWVsLCdPQIZMk92w2NOjHMiV/BOR+BQOWUBsQ8FdHDDxIRhovuNWTodP/auNqB6CELsg5ligQB9HmgzkY9XRJ54NFJ2W2embTQgesNoTrlDYIwHOG78HZ9JLCtvThDNL70E1nkkqyeSjKrIE1M9kzbRT+CrDNSs7E8aZjTMLBiRvTMywdJkOMccS47daVA8rqWbAJ63DnMDS0ab42iNo+qdeXBKhQtvIggXysY1dzov1xHjU1ncQZq5o5xjU5lDV2NUbU6GgCOOcC5gHOXHOg34du1jBUplGE1ybgrorkyvpfcyuVZGgK61LsYKM29MSgRZVQmk3lugJcDx8W61m3Q8eAaUrS7aTgAGNWL2A+kNYc/UcX4De8IUDV8sNsgWKVAxBSKpvQ/tL4xAJkodld0TOOzdWAZQiYsKokFAS7xKlDIgE9E3y1F18dYmvTHJ16I/oNM2K4hewC5MkyuBvhxGAOmY0ZDZYdm1lhPwBxINZ3Z4JjpUbjOSmeU5MM4XzPOED05+nONOm5sDMwh6u/RIUzkqZN9nDGXYB0vdx2A/sDGQ97vANgJuPQYwJ/L+FXl/RXz9jHx9Ae4vQHyB2Susf4HbiaZG4L4gbwUUVo5hAgrcvALcBBNti8FgaEmWabohrQHvWdqTzy55B9Ia3G/IfidTsSeyASnXxKW/pmxzYoMp7IOt/kkJBbqmwILDEkxnaAocSbAfViWmaAPZF6YAuvLH4GyQDwTCAu0W6/w3AC1MJToNZ6j8WzLGptpADoIODNC5VvM8YZFo/Qak45wK2pK2y7ujGmCnmpt3kClbDN2mQC9khz13IspaRzPDTbatcPKZoWTEwKEAvBJXpgEg3V0Bmc4VDNMbZm+YYbD7xM///V+BBD79b/8b7Hzgh998BPI9B/BUmbUdABwtNFhk+X0cZhCDenGDXtSVzOyb7NwOTqs1QwH2bZWm1RnMimelzcmsqPJw/iPX/8pqTWzmUXkb5V4B2+dYjA1gJTts6af6h7deO3VzonqmbmcfFyBKzyVfpXyTXP/SSlkLxEKtJipRbu6oiXNmQLaG4/0P1MN5gx8/wvtvkPYO1n/AI/8J8+Ur7NHAsu074lLKvp7hvKOF4pX+hMzEedKOtVtDk6NaZd4FO7B/lrw2c3i/IcNwDoBN8CesNwG3StBXf+1WScILu0OASr4Q5PRL1UMuph3tcG+G9L7W47HK395rr2uPYzE3skRdORaCqjIBEchzqB8OEJ3T40K+KcuiHGPQR69m2eGO5k+wTJyz4gUy3obY2+6NrWswCVKMVMi2fSL3G3WTAxMNOVjS3QygakpEnHAEbp02LM6ugSGSKQuW6yeby1truD09oZKbmRMRJ4YJFGqNvsyUfhghgHTCW0O/dTTvOI6mYSrQIJVEOw60TByzJoIzMdydfSMBghw7tkm0k/amCX2zPABPjC7WIFJVDNjsQPlgNgPjfOAcA/3pQOssWTNTXHI5c46gbZ06Wa2hd8puTE4zZesrxX6tLaJfAvQbgFVdADXqL58zA9K9DZgdZJ1Rzp6fD2qDbJgalDDNkB1qZQMNuQOOJhsfxf6ewLwj84GmPlTVNkCtVGUX2cqgerVFUEf4mLABTFdj/fGQLuIZNgdC7NwpGwJNkk0/kBmY+ZD6TCW8HMW8z8FkWGP5he4PQLCV0ISj+41VBgJ4wwWemyEzMMaiVS3F6tqbGRNzTszBxvqIGvIFDSmL5Q+bDbgH+qE9nYE4JzwMzQ+0fluMvhXjNwFr05ncbQ7rBmuE0SN5Fi4GgNUCZvRLnMm8iIZKrgCOjmNVyrlVr49YQHFYoBmZlK/ZgKzhWfyKgcQZQE+y776lVf09vf52YAxidinbuuiQGRcAJsv3BoBVBkfnITaSjETOubNuyjYw68bPpiw1nZoNotTFVwChYNTdEb8CjBUoRj8l5YTzPro3KvNkBvTxeNCpUGRO6mKu8su6s/rLDtYvgMT6M5UknVZew/VwDH45tYLrkmAaH8uxvQaHxSepJ/b6TjnUEwW8xaIypgLbqqBZGSExG1ze0hQEsOinUasvqCmZOaFh4jQQ1guXIpECQgGlWE5fUSUtVSSzgt21yRKH1MRRALZBmtpfmC3Qbp5FMd7vY8ncdr18BVrYHiFCqLymWknhuRzCAhld9P6cYs44QT3PmvACyXFWFTC8tTW2eEQ5xwIfxcoJTZ8BxDgBFMReykkAZLpo5oB1AmNtsR0JtBrozGGBoVleq2i6uACq1dukQJti0qgZqdZiGVsXNNkcI4K4RLnwUoiWrpCdnyse6K01ZAbuODFDEhsThsDRuB5HM8wEYrDMknFQABh4igbhiFhlrwCBMfVVsMqs5EAicIsH7cD5ihkND030JCuOzxPNNNGJAcWYJ9IdPZ4EigH9UG8qN1pnNWxloCCHPoFEQ+QdMwMjhnoiUFabdxrSZDPhkRPF0Se7sYGrTnZWpmGiUc4aDUmlE5g1Y/+dqKmCNzEMg4GsN6A33rvL+JKZCqzyuiR4HUbw0nvHfAjUG3JUxhAD5gE3w60f1C/Ngd6Rx42LJBCDTrCmYHZtrPsKSqf0Yp3fTOrAJvCsSlgyBqrXBjOGenKdLSjYZV+GBu92KQfb8l12glqoqC1cs9aY2Z3STVN63dtt68FM6hAwE53tBviB8GewOewBOPubIQYKyOGRLNYqA40qi4WAsUgTqFgeXyLn0DpIjzU5vZOnCigQ56JjsZ1i6q4m5kjbmTirpIHOjxCZnZgq+2tIuyHNkeMBT50PmEDejpkHIjuQLAm1GLD2QKDhkYaehluydCaGwNU5Mc4XjMcDt3MAMTEfd1RJaATBsz216gLkRCDHnX7BeHCq4zmAxwmcJ/LzC/IxADzgFgS7kkHwvL8gv/6CPF+Qj1cgXwA/gf4C84GuM1DZyVVCCdoN2lErBXpBARzZjCXXAQ2vSlQ5AzozsHGIITOBNGfwZwPpg2qjJbIlVgsKV7PhGdgOzy5zSJWnrTOk8lNYpz33lLoO2nPUxEnnnhcfrWSsmG5+ZcgE2sF9AwY8DZ7O67TqUaJloQFjU+0RcrLBs+KGHJzCevgTgIb5YDKz1OnRnCBWTLhKyajnTQnLpXIxUuVkpv41AjLMeW/lB04H2RWDrLgDqcoOPmHEBsYW41mv2RoTghGwc+LTv/4Ey8Snf/rvtE//+R94lm8H+9XkbZ/VPDllEdIjKieZs5KKiUWEWvpQW2VkfXT5sabkHq+db1i9tIGyz1p/qFy0Giijfc+KKqCXbQD0s9I9fMPS0/rHrQexWee8kdjOvO5rkVG1HuWfXaQVBewAby4GrBOoV1x9ZWjRpBtK7gyw1tDff4Ad74H+4wLGYhjSnvD4ekeEHK15AjEJJn3zynHCM2DWgX7jNLX7iZaG49YQShgv/7L8akhPoROkbgciA+ccoDqYSqbxoQpQhxlVcF1H4DAUI8QYKrt25i5i8HumkkHGKdNAW/1Ax+Rs4G7vQVbYiULAitVZS5+xy9vW7+dAvr4ys9o7j1/DBva1nyM0CbPxoizDuqHBMOYDSMphWGLOSvYLPEmyqHMEGUNK5OTS+a51YcsLF6naR66Sw/RAe6b9sXkDciJy1IMBmoCJzgTR7f1NedghH/yByboD9OZkrAU/cw6C/hODQ6A6E6Kt08ebyfcAiX5jYrHPjqGkb2/qGVnnKvaaIxP+mAtkJluwIe1Adiby2EtU7NA71xIZsMHEz3h9xXmeSqx03N6pZLNOj5WHSL1Qva0qYWECZwjypZA+xTkw2iQHfVUjUzI9Cxfj9yp+6t7XcALe5wl34Pm5IyZwPhIjgTODMuS+WtZWk/juVO4zB+YcmOcDFifttx1M0iW2HyV9nTl5JlrnJMfCF04muAvcHPNB+9BvrFowlsdGlN2Sr4mO9B90XfqNJZ/eGjIa2Ial/JNrXEZgbqTY+5rMOvKV2+4lBCrNDU1Mdd63KZFsZmTBiQ2PTPgipYhNiGrjoXjW2DZl5MR5qo9bBG5PN7R2gAjAxOO8Y037yCQL3B3enaxDJ6OPgHqpZ1t9CNNB3rkdrCaZ7LgrLwJux7IZa11KZBiVKQlpeM0Gj44jb/S83PHIgRMBz0SLvHz67+/1NwNjXuwQo5BYbn2wM9G4POvFYFZQ7m//fF2TqnePCDkQPNBm1Qzd4EXd0aZE0dsvzvV3r0g5n2pqK2UWKoVw22ASULcloEB66NueYcC+9WKKuTvWhKV1mOq931PsaVQ2c676zRRYA6v7lF+alwtqzJipobKjerb5Tg5Yw2r2akDYkNIHbCbGOVefovLEyqZWWFubGeWpacdNINO2wriACLrFXMtHR3H19zJmIGrPrRLjy4sjqFSg6sXhSiRiKihwHkRLWyVAjJdVfrFiHQWsmpZWWTuCLCzD8NwBfzHNMhMjBgKkqO5aaNuOpRz2KvHIBBzcywJLo9bwKuxiyqxMbWV8vSyKrXsPp6xUNnmth5UBYZZvjQMOXj8T8N4E3NV5masXUL0KICwWzpoY5VhKmU/gaN7UP4rr4QLUQnvPLNsEQNov6d+UmQ4Cbk29124KvIaZVKrBp9iIYBBxOAGmSDIFxyPZjP9ouPWG3g+88wMNjsfXO+CG8TjRjobj6Qks2wi8jBMRA62zGf/z+ye0o6NN9o1gWW5gpkH9XheQ7BJIJ+pBfDU4jSehM6ZSPDrPqSwVgHQFww1mHEGeKlMNYFUiJa4JnCqgTPZdMDksKMAFcO9obrg5LuVVYmsVY9H0iSzmlmOC+8FdknzPYACaKVS0wQ8aQAen7FCnEVTzfqD1A7DGkgYrBlf1X4l1lrwfAkG2vK3+Q98YxOqfdz0xJefFdPNv9Py8GncqBWzmBFBld6vPnYFNgZ2yU4d2Ta9EJTroCDaXQ+pQ2ayAyRSzCKYEAWDtWWDhse+xmqBn0PYx2gUaU6pswJzIPL4rw6rphjuQ3GzEYlWksadeYYGQ/uMWGCwa2DHa16+d8eu6lhhU18AIBYJKOadssgW8kW7vkQRYH3eM+yvO+cCIE+N+x3jcES+vsDGR9xc+e3fAT2Q7Ke8Awhuq/xRZ6ApqHw/EORCvd4zXV8z7Hfj6yrKUuAMIzBZwE/PofDBNPULdrQ02Hd1ulFEZ+KHfl+yZEjZuu7n61XcpXwBAldHW8tgydszCmrLa/QDwbHD/gOYfVlA8xpDP8Vg20s2Y8Z1MGt7PgYiJ44mNpY/WCZ4HGdnxeKAGbsFBpkOnAqlyf5ycELdAourxkTwwstYXj9aQoT6jCpDMKOszg4mNwAJcXEwTqA+JKkJg5uoFM5lFl/11/S/4BVp2lp5kAmPcdS45XKe7rVubYiOaqU+aAEH3BkwGZEjl5c1Wxfoy/VAvp3VFnqajGax1zPvJM/f5Kx4J/PP/83/B49MX3J6f8eHf/zv88J/ECjm60hnqXWlg8L8cRFtgGJtPK8mIdSMMLCYBcLWVQjlMBhShZvli9Xky7r8PHrL0lhm+8y2pXVQpXGt+0SSXP9ct6jjUxb/7vu2DXW9TCcnE8kn31b5/XT//V1/rDF4dSLBM7gBgDd0+InvDES8433V0Hzh/+Qte/z//L8yXLxhnR+T3jLE5DTOwEwXGMwQDQS5zwBpcYICBE1BnMpFRCc01YAhzyXvrTck3rvdQb6dqp9Jbq+PGgR8RsJvBbgZ/UtLvEAgFo+2abLy91huA4aAsuVKkwgMT9G8NuQB2F8ubIRDL6kKsxjEDhkFNzyw6FiAJYLcUUUJNibFMw+04EL3AVwJiBgDBnrBTPulUaxCWCAbtjTOhety6wD7XkhHcM4EIZgLG9Wz5/+Xu37YkSZLsUGyLqJp7RGZdunt6ZoAheA54+An8/1/g4hvXIhdfCAKDGQzQl6rMiHBTVeHD3iJqnlVD9jyxQe+OyswID3MzVVG5btniICpeXRT4WGyBxANzDjw+1K5n24eKpedcq1oPYQHvWYRU1wg4XW/OibFCupYdCXFo/1S8YxKNrfdM4i3Mx4mYC4OYEZznZIGxNfKe2qHCIOWDAEHa1ZnF6uSvgsNuL+jHjeTmzfEQWIEDgxytqU18BUYBGbhujwfRUzkspQkN1ZSUSXQWoIK8G47e6+zPyA4C7nVERhwunUxfGW9CaS0v/dPYC5kDU5Gt2zMTkbKBEjAATERhOWLJV1YhkIj+QBhbZGmnAmtSF5Syh9Uzkte1Eckp/9vNYS1HKpE+ZKlIYY0Jo9abOilUGDxpv8Y5iEwbtE9ESQME0tCXaCraAncCRmQgwsWXDDDGALAeQ3vD8+9TPq50Xv0JyBfme9OXNXMc3VDItrV4plXwz1ik9wZ0Frxocokc3LhdFcrk/zLmTcCJqdPEUJNInTajVZwKZOxvcpX60RDNsD44CIFcqBkPoOSjG0FWHkSRr1+xNX8Nr788MZZOd74KCp7/hhwwu2rx/bokyfjPHejxD6HDQPQOE7r5XQBPqC39zjeL+q8nxraRvd41+5tp0ElsfPV8856fP6s4puoRN/rJ5KRt/glVav6V+04S1b2AC6aJHlafL+czUrD3wj5VBO3yPQXyXt4WFLRni50STEoc5L0HsA/GxZGsQB3ZhsLv7eqi7bflWugzi8PJIKDYbrvKysAl51TPkEFxuVolX/wQyzgmNIUvUElKeVJUUAZcxTDXnLx318aa571mpXBhRrANSpXn67pkcisNjofDg0izHE+bkr0vDvGxRK0PDNXiyMThXk9TxTK0Xrku2eMdIaOqRNl+RsAg/oIMeqUAV7ZH5kKHl4NLWXoOLnBpb61JpIa63+QGTPYO9dOyBUnnI3v8LehsEnAflSCGWdK3INOARVwptOAak8mARtk+rKPDibZ5DCJL50RMtv5BaKvHxxvGeOC4EZp+v78QopAkrkXmZYIFYycahbZr4qfAosGYqvSGgQ5Ttl4EIf/XNvEU8HAa3ioqBIrX7/q/1AVUuUK1YN9jDs4gB9YOWUpuS7EqSaVfpn7Ntg46rjOnJQU04ILOzU5cZasjjS4DWCVcLOeUytiSAbmKHK5zkWcrgGoNqkS6Xc8Rv2EZPBou8paOeTzr4pTZb87j5TAXHyCw+dKaph0xeSYdWArV5cRf0Kt1ZrUnEGIig30/1A1DxE61i69JjqdlDOwRgKqLRCJvx/JXLIWUQD3hdl4yE3ZJGCBtai2sP32ZibPPEu3hgsRHoZQiITlqH9zkUUoiiwsOsTjV8TyFQDxZER6DztoHUV/r/YPV0qPD2iLMP42iBhXQuQjEGkKMnViPB9bjHeP9DePtHfbBxNgaTIxZX2y/cRBJQ4+dX7rv5DZJ5y/RtRYbvSUJLxRtaj6W5gJJxpyVHkv3Rl5sar4A0cbZTXT0A611zMlk13lyKME4yQXGoIRT0bJ1fGp6Wr+n3tY0RqD46prOY++ugQFETMRanBY6VOCwbB3fBvDJX8rsOYAMer7VRER1qsgSeTSsUFuxNJ1Nei7PY1I6ZBtnySp2QcgSYRrbFhEtt3WFX9BxmVQ22R6BS5/8BBZxrmcfUMPwk4vSnVQWww1rBvB4YJrhp3/+7/Dm+PM//TPsOPD629/CXz7BXu4YHghrhf60tXXRNXFvZlVYy/OcRUFffI5KJnmuTUhPXW24wphU/LH1e+k/bNn+9lU+h6XPl35VtizudUpfDRckZV0x/a1vkml5TrKOd9Wz9c7L85TPtP+6P//Jz758pv6TOs0sEeuSiY/v0TAx3v4Ma4bzn/8JcT5UsPllYix5EcsrM2M7WTAZ4kg/TMUupB+T7UBp6wIFI1XRu2yWPz9cXGxhCDk1QeSfda6RHUYOII5TlkueyVHa1EyYFUrv4jte1y331vJZkC14uzSbfocJNMBA+WI2ar1RetKdvJIAkwT0TWhT2HWjJLQ+O32AnFiHTOSCPkGTX7WWyW9PG5bykHzD0kUWBEc3JpXYYKTpuFhY47GRvNqM9MeylTRfLt3TJKPJ7bekz9bFJ8iKpTVOIQ0XnQisfIc1WGAMyyIIpxJO8Xolt2/qqApqMjix9LkNAQe60kNKVk7IN5dcWjtgWNV1FRFoTp8kC2xzSu6kl/o1vrGtEMgfx83PkiT1F4Vgx6/ak1RrwVRTxiqp07NQyLVj4id5szYAJAWMCS6JSlWLEylvNjdyXkVpBLCKO2MV2oty6JhLBdP0SlMebeM+89j4Rb7JFUffExceNG5z4DBwFSVeKxYLcB3qmOuwymIbgIYx+bstz+ZkB0kMURIl8jiz29JMefdIW6Kg0Xn4ICy24rmp+I+TtN2dRV9biM6YbJpYFddFh6ngHZeWyoh0a0w+RZT+Qoppnc+0EvxZS6Rg6fK87j54tdYri9e/brv+Gl5/eWIMQCqvVS5XVlP53wzgcq2TzwXwDXEHyomv5TXUAa/kGL7BFFwScfneOScynw0Sb/zyxrXwrqCIFUkpTBHXpbEhFDiDAz7YcxD2zWZfEyP5PJFOXibqqAzKPchnlbCXU5DYxsi15NrmSHXTlLPtiaA4otbTt1Pr5ufxvjj6FzCQ6NMdanNcl7VNJZfBgXR32gingxzy2K797nqc3X6BHdBmBWujkGwbvJCCs51yKltRdl8OCgL9Mg0nHfFZPZO5LmoPzXyRns3d4GGlpFnpXXC4jAMVoYWRz0DOQ/pYmUDbE/paBdkWgspbsGqA3Y7Kce3YHBN5Rwq8CfLaGfsmcsbkPePj81mz9bN3OUjNER4KwGioe2Ogc7ux8tk7ocqj0XCOcamh1yLr7FR1Ldt8E05psCkDhcH36L1TCDny8yy0hlqLrOYfxlDTFgdauJFz64wAR2U3HCB6b6wH10rn0ltnIqw3HO64w+EnA/PHOGEGnHOyIbNxXT9++lKJQK7NwnhRZRcH3B3n/AMgiHM/Om73A+1oaM1T4dHpQwapNJaPc+Dt41T/fkPXZw7Bts/xACLId2BE2CRqZbHDjI6wAd4p6IlqitKuswxP5rbaauXI7GTRRkJmBSYgB90N3oJVZd9nNbXsjIWJiRw73ju5Bax3BbirEIaHdRz9jtv9O7TbHX68kJcg2jbaUnJsl1pwv8MauRGePFPs6ntzrne2+zLAUpLD2D7lrV90M4RM2QGXey/HjJ2wJv6hXbSgvVELeyNfU6j9GUH+x6Yzncjmdkmybfste+KCxyvBFN7qDLBtegAxka2XKD3OYxuWiNmFHH9yvT50Nou/0wQLS3h862VTTW3oOWhhraDzsZzPY5o6le2wZsDKsTK9zMUSmjATJrw9Ol8GQ/jE8sA5fkY82N443t8x3t4xcGLFxHz7gjhP4O0r4hyYX79S2izQe8Pt1vf+ZQWyCTWWHBnnyRbKtw/413f4xwfs4wswHxiPN0RMPEBUVDSnnpzB0u6c8DUJ1xeUbnkIFb50wjateAVjmayULTHt14W5i3ZRujKd0lgklKYeJfEjz1wD/Cbn3OH2IPp0bpl0oy6EN0w0eFvkeDQrRz9gtEEphxlo4hKMAMDSkIDVVLl2VBpcgSepqbZN4fARKIgcGDGg0h7MyI26pwpX+lvowix6rAo+sjpsWCCygUiZrrNrVA6YprblIMLEjC3Z5kwQwIxtvrbgYzsC6UG6MyC8iex6WsOh4lieIrJCBM6VGjUu1+FAh5f8rGXAmPjDf/mv+Przz/j68Ybf/uM/4u/+8D/wwz/8e3z3+9/j9v0PaPdX+G9/j3674Xa7IRbw+BgkQB5Tz67Wb7Nqw5oPBnh3v/EMZo+/PweTGaBv35Yykp5NSK9W0o2QMA1P2bpq55n0bEU7YfX9TFLWvgTqPctS4V119g7Y9ncXylCmwtgf/YvXNyFTPfPTKzexbrdCKD5YA/Byg91ucEy0T3c0X+jff4/bf/8fsOOOx5qA337x+WEHwg/AjVNMsXB0TjZfk3vSWiPXUiXWIrsiy2ax8D0BnNxKazzbK1Cl4yneXwSTKbGfLSYD0tMHz54Ryd0hlM4E1pgcGKGBK61zqIsluboz/rq1O4NgyM+Z5F3KgUc5IdlkT6N1rgOk5oX+2MX4XPJZgILQsJS1iPy8FoPr7SpChoZOJbYui6eZdrHgeW9qQ575uSCvEs/CTTrkBAcwuRL0OYFvAT7grSwgVjyAaaUbQ60O2bb/JMN5Hiz9vLR3ikUi0KT3YzBODBcSH4akjrBFmhWeQUNv4iGzWUVBxlJTSSzxoRoUO4dstwNOBDupwDgIJU8g/QlDO+5VoIwFTEwAuyuh+Z40SR1uhXY7bE/JRoCT3u2SaJW/l2GopZCp4yAmnZY5mZAZsei7HdkuyemF3vumLDoH/y7eLAAqlOozl2PMQMwTc5hkW4UPDdrhoCElYA2AEzUWFWc72tErjgnxd7nQ6Ka41+W7z/ODfko8RHug82qANYE9PGCx9p4FEXSr3UotznkquXpjDOHUF0RYkRMUMbEGWwdtBc/mCqyTtDoe8g1qTaKmp8M1rG3ILwGfp/eOCCbHyG+cJ4CDn1p3HMcN8IW1HGOd1AuKt1smEZPjeEkHPfmdKJvO4vGkvCPLTpVClZzxy6V3mGQWx2wQldoDiMOVD2KSbo6BcTEff02vvzgxVtEZNmoFV+XHHyHDu8jfyaD+atz0+89mN57+vV/fWth9zaqQ/Or79tuzkpPtX7yfJKpOZXlJEsQvr5UosPoz7y4d6zTidWD1+KpAPL0H+bGx18+wHZ79BmTWG3U9u7xDruLORl0fe6+NHmtX5xPBk1UcbGVo+1rpMF1pV+oODTs7fElq7V20Cuye2gYRyEqJ6a/5KyVR5cPmve2k6V4/q+/ni+OKd6tjKKETerZKtl2WynLv9xPrvUSAbbRJxdd7XwpunokPg4tot45L/rYpKffNnhhUrbo+f/5WrG8WPuVF+2X7hlwta8vEF2LAJnCkO5vopWr9vJy46zpa7o/+lw9CA5N7iLq/fQa3nDFWX0riXPeWn5ocM9UmbWxFcBNpvdqfkVUyVd+6sQKKqeTOZDUuW+Y4YdM09Swr7HIwTlZsHm8PwAwfJ9EsrTv6cSAmOSVa7xcUzoZ+Z4XycU58/ThZOW0NvXMy49Dk1zE+gOAztqZEpxIwczBY8e7iQ0B2cOy9oIIDtpuNvRtewTodl0R5ZKIa5RARzsz1yIl3qXaq2qMjlUE2bKMoZ3LbycF0b2hKKiVqrBqVdLlMuXK89T5bdGRiy1X+We31+ex1KvU+rz+3frxYikwOmIhGIdRhJbWe9VHeVAWjIj6tVbZt067q2q668oIeqges4FN6tF6S8BVMAOGyKPUIUetzqbnsA1VfWq9s8YRiyIrc8vOpHBIVZtY0YMORKNniRrvcR4QS2uWRE68Ug4rafCDMiDJ8nIgPJsbOtzcMNeiuxwNxDvKljIE4hxzRCe+ONbeDviSjrmAvEXwY5Baz8wM2HrDzhI0PcY99AItBbQBY4h0keGPRidOZ8L1JtZGBq0w8vwxxqabHRQpzP9I+pv6TFp0BBp2rbJeWb8uy7YIKIi7tu3lemeCNNnGVotDPr6jKq13ctpc/DzeQ01OJMjOw5QvI6nyB3M11v9IfqXMsiZM9x/CW9qHaZhsXByjss1JL5EBNdk2/y9SCvytriGDyzJDoMP4Z+kfve+hEwJKODEByFmZiMAmj8yyzgEfqVtqYWbtvGGCg49lSAqJcH+8fpC74l/8Oux84vvtEWz4GPn88cLx+hh13rJdXJjEWW644dGJzD1Zrj4YlEKHtWKvBnegkazxTFZdH0jFEfUHPVC7PN99PfZSt6XmeowqdQcOyXbxn/+JJ9utG8Cs/rnXf2i0dkOtZ+tYDvP4kLjuQgnL5uW1kW/oTsX+Za6uuEUs/9n4D4gX26RNsDPinz/DHCbu/wJIP5+khW+np0ITasn1h9DM8kdBXJG8mi6/PwuQxrbDQF6J2CaA6MLI7IROdT+oj1yQT7rb9I7oAeVbWZVtM9nwn0IH8kz5RKCmnI1/2wVMHTM938h4qSbL3OfS5oXb6kDu6woq6wSSbIdR5DtagvoBsUNrULUEpOiVNwTWoFtBKtuY+yN1fUYkKgIWpbFMLFRSKOkLfr4IbhNzSZ119Af6+7TU2lN+RhYii7TFNU04UP1SgdCF2gkyyKdOC3vC+s5PAt3xsu+50dwEmc6QXqctiv8cSosKldssiijpDRNXxpJPT94H8i/Rt8kpLsiKU1P7N9BW0rYvrlF+JIgb2Puc9pAth9cvSa7Z/B9K7zBeLXmIO3Z8U+JOp3jY8UreZCd2ZT5P9JnW4yz8DmLitAsMCIpjM3POOL7pK/kgODSh0FbD3MtZFdmwXKNLP2rulxGOISwxIpKYDm8pCt1sTqrXP5Qe4q12fwAXKoUs0sxCqf9u2nVu3X/zqIB/w0/qmPrzID/VZ1LqU9op48l033EL7DeoGAMhhCJaBjm39+Nf4+osTYwFVxKSAgVzAzTFT0FcjITWT14stFIW/vzpz0CHYLSBXBf1L+Da2RlhEFaTDmrwb375yc5uxR7ZaaKRwr1U2F5fPmn4x7jQhmVDbxM+6cBYkDPBFkscsUhBCakKlZWD0zf1louK6PhFK8qh9yXTf+p0xWTmZyhhPkc+74JFYVDMTDMx365tfkBomkszH5WHi8idKqVgeeBnrFSFPdu/PqsWXAYmUDav1sMv+bdRcekOXQ6fgIdIwrUCO3TVPxJg+akEtfNhJS7s6kXIU5XQ3llfr8B/psKdXLyivN0JgVwTCEr2TK8UANZNiNOZUJEuVpHTFLadYKUhpF+QOWwtBkvtUJKoI5b/zdW3vJIrASnb2XvGr674QIPfBnNvRAtDVAhhAwcdDhE1HJ5oKzdG1zxkrNjgavBAfXG+1qwRgS4GS7y1qchzSZZ5KEhONQxJm7x3Wb2iKcFl14KQbc0djwySrUqBBXicr9TYfMCzgYHC9jNw055pIRN9xu+HoHRiOORf+8PUncFDCA2acrHjcb7i/DPH2JLdZCAUWOMfEXAuPceJ9BL6ObfYq+CtLNmFGLht3QxeraUSgt1c0P3DcSSZ/nx3eDbeX3XZkktGdHONeNzvURpnOnkIIUzXHA607Yf89nQYa6KlR7skbYIvJGoeqt9INgOFxasrQWOjdOaSk3+DHC9rtBe3+AvQXJkl0dG0GWixwxqaYmcTLVeOngUJ0uRJtvftO4mGjbJPXpL6wJxfteEXTDY9b8bggFocWuIufJZWzq0LY1I6Q+mrKmVx1jvIs64RAB6kUTqGH6ufkkwBQifREPC+AqFwET4M5DY3RqTfPoCsdjG2P9mfIwb44LbDkfmmVSIg8eNkamm0J9s3PAazpZX+5pgsjDI9JZyZkUwyG+c7qbVucYPZxGOLjBH76gsfbGx5fv7IyuSZ8DfhauJ8DNibaxxtiDE6CLQ5Cfu7RRex7dJk+ohRsriLebx8n/GNgPb4ixgdu42MHRqkhs+UzUo9yj1a2IRtlhWu9qlVprdhJewXbKRVW7eAr69vb3EkILaHaSgQlggfmOM+JuT6IJjVWah0B3LqcbA4liZiA+EBvt5t8hQ8wiT4lS+R3vHXyrsAW1ho4x8y7RW8HDEQFBhUvdasbyOUSHJKglksWJbzu242/e7919ONWAfxop7hdYgdIWoIOTWNWJdxMySLZ16MTPdd6EB3VGgm2Iyrmae1GPVaIWaHkO3C3A3122UOIg01j6MNxeCt+UaKuM+eXSQEm9xeIpAj5crYc0+VnWoPfiNYYbx94vL/j5//yj/j680/46b/9N/z4N3+D7374Ab//23+H1+++B/7X/4j+/ff4+7//e00Vl4d49Y2aApjvv0PrmmZshod8NJuNg3Waoxl5GLNlaCc+92KH1ifbpOgLSX7dqgOyUPfXoF/tz9W6jnTErsJ8eWUAHqEA8hIkIs+TqcB68RXreuubf1+v/ctvffuKy95thKbWJBbCFvL0j9Ywb3fM737Asob293+PeH1Bb5yw+u3Lj1e0OXndSdL6DDbb7Q7ToJVYbBucQkx7U1FZwR/P7ARs0CMKF3/XnnBHjjIUYvg8T+qQAKb8sd4PeDPc+gtaayTSFvqbbBeS2SBxuS2l+83QNc2vNQWwKoLZMJw4FTTv/UxkrnWD9VYt3iun9rXcRya3kuIi1oSmEmGupgBXk65lZ9ac0hEk3TcsFW6Iljcjl+8Cax4pC4HMX8nmd9m33mBo5J3SEKekfmiLSY0sKLZqlk55pPVeMOrejkIwnSDHGlG5ThR6oJI19E8c8EC3DiKkiEB6jFmyQk4uofZbw+GUz6MTxT3VMeAR1XY3B2kGQhOyG25Ex6bv052Dn0eeg+zyMbSjA0pmxAqcj5MF4RVoh+M4DnRxTzal5dyltx8TKybOuUolpH6h3gYesiMzAlmI1tQYIntkO2jqkk+X2b2pGGkp7k++YYSuP9nZkXqCugxVzFxjkJt40ccapzM2CCVBJ1sFN/IQWCC3bW/GIQbGos6cUzkHvdetkkdhUV0ua3FIWtn0pu4WZfqaEVEH8bjFAKZNAI/qvKjy8RyIZRiZE6lJ0owToXtLKoSYSwi6fJ5EmEEIev5opbPhR8XLK3MtjS394VDxUv5g64DRf7cV5AnT0AtFYvXlYAzYrBFXbnticgu+K+UPSNtySXrFAoLDN1C+KsRByq9IlFyoqHXcKM9NKPEm1fJX+PrLE2OZdIidFMtXOesylLslBgCsKlr7WvWLvzDPedmrsqrPuLyvPhuXSuyvJdK++dxdcUvfYW+8vJCnLGZVdb7JbF7v5dt7en5X3lbWWy93dvlFfr7Gmtf3g/wjlWTNVbTL8+By3V+5q3Rk7bKWdS+XO7LL/cgZu95uPsMT4skuyDlkCLcrf5f0576Rcn2eVuJpzfZ9XipXSWqoa+TnbDTiL/foes3c15Lf/HqSmW/uw6hO5oU8vB4p8h/PTmzWCcrNV7BUKEJVCUoezPYgEWQwlpfblZfLY3ANoz5BP7P6nEwmVJtYIs8uDnGh9QBVA/izOktyjg9RbVig1OpVpuqzAQXivE6Dkey9Et88czP2mQUgZNZGFuY9NOckxdIRwWlF5ODjAnl+dJ0DiF4iBDbLhB2UQGU96RxqOwWD5gG2RphNzBVobdIZiMA5B+ZaOAf5uB7jxPsMfBmoA8jEmKbcyvFwA6dhumN5Ri6A3xasi5x9MsmICQXpqWO5uHs1cw2V9JX0EiEgw6TksysxZjI+Jaa63V1U0DCSSsBlUsoxIyuLDveOdnQSv7pIPlQN2EjhKAe+7s4u5y20MXWurpXkXZ26njG2RcoRSH2H5zOejmolqL0pLpt65qteTK8wZWoHkUSYob5//bU95S2fLfbdVPmfAbfEFGkD03lGcmLoBIX46uhM7Grnr5qvJyWs5clbrCRZJr/oQNPBi4sM8T0ZPORz59awEBM1dp1yJpsdwPnxQbTlkNF8PdhK+faG+faG+f4VYzIxloHLUGIsHh8ixn8QWTPPchrXcQDNYfOQ/VFQNhYwJvAY/JxTf87BNsHgoeZ5l7yFI/tAdiJyt9pIOYvvyUpmsxms1vPCERSIItP91k4YIAQwkMFYFYPg9fs5nTFV7xWta9nGERf5UjISeTZ19ulrOkx8klMOPn0r0xS+TPDqya7oNzmvKes63kzgNv4jlIxueR6NhZ7AKlRBij5A20iEmheCZTlp5Jg8XmDLmdc9eAMRKGkvlRjO4lbKuZnIfsHkcQTQJj9riYwyoCIJbHOkSu7TNnk4xPqJSmApAGAtaNtu8qQt2AysjwceP/2MLzCst3f0x8Lb5+8w4ejffQ//+o7eO5NjjYNJchcHAnAGfcf9hvvrC9wbpg9EONG0S3ZssShHkva0Z4kozGO8C1FPiLFEmF6KaKnzr1L8i1fa/id/yeq/T+4NUJ/5dK30db5V3PnHt856+ghPP/wVhUc3WJcpLa11sUIpQefHWkM77oj7RHz+DI+J4/179PNXLm1qr8rkXrYFZiLLOgytkqyl+dMexv63QUnniQp8kzrGIgrJSALudbnG9lU928SWbd0jH4qtzF68iMWblUMOxJ9YiMK0d+Vr5k5+s9IXGxjX9X/a8Nz37V8h/SvbUUii4VYixbBKprZvff1KHyPlwS4fd1nnEoA9TKyAA+kv+EZb5jHmZaltc/AYv2btZf6XD2Tb6GalWLYJQt5G1R5yjzYgIMW7XI0yMxd/qNyrq4+kG05/WUkcbm3KkvRlFrkBJB1HFoCeV/aiTyPXPj8TdT2aFq1A433klNvIc1VCkUWz2G7iU7xcT1rmKp7uy8rtymvJWCPb+XKIRLaeutfxRiaEds5B10mfR1Ut8sJNTYi/nAE3rND0Up0fb40Fs+xpvXCc1VH6RtWVHl5RC94qQZbnYO1nrrVCFS62Br36mN8cNLO6fkXJ0gmh/at8muHy/jzP+Ry78M0WSsvtrPXMzoC8T5Pv+20n4LVQmzKW+uy6UN/G9KU2ag+tEM6lRy7H76/t9W9KjP0CMQXgejQzuWNyXExGvbQqsIX8G6WcgUUFc5er739sQTSggvhmjm5+QS1d75v/oYGZGCM/57rhfGX1ZK5vNtl2QlC3W0JYCFudKK/n2UKzP2s7zHmlvG6SIE/Nuo0U6MxiYwdvzOZfnGnHk5A9XT/di7VXnY6WyMR3PbzWq1zUtZ4OR+5HIKqFIt1wq8W+rj2d46ckzrPtxVURX/Runfml4GatyXdWRn5XUPf1LVHvJSspZ3OR2DgSkQLlzvVBTw4QhMaQ0lgyADnVK8zI62Gb8yDJRmmwKImxiGxyd/hxQcZoTTd6exWk2AFOfNOJIA+EDIEcMN4E2/fCtnyV0ha3y8fH4KSdOaWkE+GmRVpRyir5lJqrJa13BIAmtKelYlvkF1jJGK1gCGHA4Hp3M2iUWW3og7EVzmV8FFyC0NoryjMRbx298TsjAnMMvL+9o3vH4R3344bj6Cp0Bk4kETQ37XDxSRn3MWbgfEyMWPgY9JqP4+D9D+CxODEu1G9/TibJPuYp5Bh1yDlPvC3gZ1VD1hroxnHfn44DzZ2fbcDhJGW+eS89hR+BdqM3F7bIIbAM00B+gYaN9NHUy2wHWKa61OKed2R1WiOZ3dFv6WDz3MxxCnUJIlUWPzPEUuqLSmxZCGiUfFkdrXfcP33Cy+sr+v0z/Lgh0Bhmamtd537FgmdiQmd3rllnPnNAmRAz38mxq47PdujmnfJqu2pVTrf+2RTQ5GRO9yanktBtxFUxKmHhDWbJG2dUrOGwEOFtGWye49RCKAzu1ltELonsdp07yEJUNRnrQPICGQ4gGhwHz3Midp40YrZ5IPvdn4yg0lYXf8gB79wzv5XGoz5el99zOYHkhAu1tMU4hcKZOOfAx3lufbroDH79w59xvn/g/acvaK3hx7/5EXgMrD//jPPtHefbVzzmA3MNeEz4WhgfD/haaEN8c1hYHx/4+Pp1I3SPTgL5+02OHauQSPl8DMSD7Zjz/IpYJ3rnvpFikQmg1B2pPwJDa67yu/XyFxirmCrUkX4nugspaDsIiRhAPBRMF9FkqTZXItJqk5o4dDhh0ZCktwtEUgTawcotVpMDTTTICuqbCAiB4Jdgj7J+JO9MBLAmhx9MyktvB1Ww7FsRg9plbRQcZBufZUDmEJLSee7SagYJqkOO/MIO7hHB95ph3XM6rWy+b11TNhIZ+PDa5OQKWBCda2v7TN68qtURvDcEWME3cW/CYN3FgWhYNoVkznaW5xPDiWMLcw3cjwOzdXx9O3FOou/CDHczcNpuwB4D648/4U9//DP+COB/3P4TvB94//H/Br+/4De/+Q36ceB+v+P182d8/+OPiE5E5ZfzgQng3/0v/wu+++EH/O//t/+IfrthtocSOR0W/Gq24NE4PDYcB41j6UzqUSYO9+RanU8JSOpMIsOsqC9Ks158JArUt65artfVHm9HbQc423cmMlx8V89eun5JwldB4Dc/r5t4/rllTqRCBkXKRgREi/RqA4d3ctN9NszbHV///d/Dv34Hf71jvY9vPxTmBzAbEJOT0cvf6USMoQHoJC6fi5yFRlRnLGDNXBf61IcfmOfEeZ5CqywVpKw6CbKTJuJBe1w+XACnA5OIjmiSW/DsN+skm3f5hh3kufKTyFZmmMWvK0lPOg/v4GRar9il/OTF6ycHZ06ptBkXW1RisP9issWwkoWSx+KhFQJX5y9jNQRUaOWkv7JRDpj4VwOBOQ0RLrYX2ioCbFKaO7t+nDy6bsCIRKtRD7aeiPBE6SvpE0mcE5WIKd7Oi1iWXZVYB6ccceiG/A137tmKCawJi1nF2Aj6XJkNMQWH2eSdn5bTaffuObKCO8YD4zyB+x2tNXSjnzoek8ibyYEndF/ow8eYJPvvGR8pgRTqCplR93BNjsJQaGC4liTSYcukGqq4ztDKysZFKqpYKjYTrQ+dgbQ/iBDenr/j3tGtYYrPy7u6O1onMvJcnKQopNXiOEre8/2TQiIW8M65MMbAx8cHer8RPd1pbx6Pk/yxB9GVt5cX+BycnCo9uZbDphKhKPNG0c89zPxH0JM8bkT8jfNRk0ndFDdlokzdIo+Hi/LFgUY9Rp85bd5CDQpy3tcI+s69E9WIORG2eecCjBdSm8LYSca3TnaDjEXgQcZZEZo4uirhW7548/0+yO5mn2ftMWUoyscI1d6MvImy0dteKAm3KFO2GCNkcvD/LxJjAPZhinx4qppMR5XJ1oHj45NwsKr+KXm4JlwEQQcuPch03lbIoUUqrXToHBwFnO2BVp/xfM95X4JFlrNp9Uj5edmXLw2av14KM5/RrvdZiRUatrUiW3yRVQ6r6oXVRa4Z1nWtSmfGNhiUrUv5KkohyzSbl8DuVx4Efs8z0Iv64L0oGViB0UFcrpEKMK5ZY+hzk4PKUQejsGSRiKmQQfhl0swuBjt7nfOnyYmVE8NSyeRUnMBOLNmV/ExG+XlPTUGBkZt55UGG1hvll6XCrv3V+qdUGSCYcFr8vZ5FNokMWKVgXXk8bLndDlPCyLPCIkdxBTkicGnvwlVeL8rLob028S1kuSXv6fmze+u1bqHe+ZTHIiRFVroSiVHubTk/JmP8fE/G4Ejr39wQTcSpMHgitBLmpXPDkeLBltOW05s2f9LKZdbaMIJaQo5ceJ1yXy/3Xmdo0roX6XfqGumiCNRI76VUbCbGxuK/Z6QsPkcVFiauMK8EfZHjg6PJ3diO2NTGnG0KHsBwsP0ieT4Ey+dkXibMDlXS2qGdSJTCcSgp1moiDT0mYAXbjuZSUlzjpbNi60ChR0ybZq7EUbuj9QPH/QX311fc7q9AvwGt00lfbEfA2jJTKfKIQgpDSeN9Fm0f9Ignq/ik3y9nPH+WNgfYKIVyYCsQq8ON8vIkb4UWKLQbCnn1lGi6iGde71vExJPjXM8jpK/le6ifvXUS4ib0VwFG2NYtuCBS6/MvCXSkk5v7hHpwOif6X2Rfv2z01emwRI9V5Z06ZsyJNSfO84ExBsbjsddSpfgpLrGPn/4Mb46Xw4DHifmnn7AeD8zHA4YJx4JpusT59StsTvQpFEUzmAYcZCC1FgtoU7wiWUQjmT4TZGzHGEI4BpsAcm+S1yZXLtsm8bxfKGdsS2I5wLVCzyjIUPK5kE7+pPIVR+TKM8m5xNuW/sK1WkyboHYHepA1NIO56bjs/6WFIbVv6p9Ewem8NsmEi7jYyoHd91lOaBrIRKgkugL8vUJbRRRP0Zp7oAdM++j8uTcie625fDwGos7cKwc5wMDWM6/PNLNCRGm+HWZAOj/QOhMec7IVJtHFWbw5ZPPCtw5bQYRxJjxh2SrscvLpA5g1En4HOBDGto2p9pW036CuPmPh/fEOzBPrzx3W3/Dl4wOtNbz1jvdPn/D485+x3LDc8NPjQRRyAF9/8yN++PwZ90+vaJ8/Kyl2R3IwogYAkK5hpXuhWMTlK2YC4xkxi8v3ogomsbx8wCo4x1WXKl1Yz8v1KzqJqyIqPYBtNwElRsSvBAV9+y1ILEl5D1d9b3kCLwqqnku6Oez62yinKzcrixbG4NPiQP/8mYN05omzP/CLlwN7eEH6Y7QLeXv8Hj+/ZdZcT73WTr4D9F2WJzJSE6IlO1Ota8l9l+1eVAymlmNy0k7ms1QDlw5qLJbH4llZDbyG5INti+oGSL2V6k5nK/Y3ntY6pKDKTl+04OW3LntnFesBKH6lWIlc4vVYaJbelM6Ya+v0BL9Fnc9t69OuW95TJoiVzE//ody3pfVI2om8X61/2bBEEIG6y8HChbu4ZCE/3HjR9A9Dn+lCq1rbibFtfkhlQ0qKkJ1P2dy3FLiY3fIXnpe9um/UooYkfwd5oAwmbipSpSQyCggstQXzsvz+kl4osnslTUtXGISShLizokQ9QQKQ1eQxuJzVuvFEfAXMkrMviuLCdI5SE6Xe52AmFigdLHq0xuErUu0FNLgiZMsWW2x0rUUNfeCQIE3idGNbn95TE1rV1dE0rGuBPoUVSiEFDGVjXcnRijv5T3gzzFO6bgXRnCrwBNYlppI8q4PFOz8jCzwFcMm3plBa7idQXFGSE3L6XcEcoB6TDWYbKAsmXp9hanteWEN72+gTN6EzDcpHTP7Jfcs1yc9L1GfUWU/7EOo42FP6JDHazzVX6fZd4v3re/3libF00PX3iDxAqI3N/2Ymk1l5L+Ms/PaTGk5dsbkMkN8R5t81bWsnvpJLKycn8PDa03XzlUppLgVvl6pX9tTWjSRWKp24uJiTTAbtv9IhhSmg3s8RE3gOkNpF6etyet6q9nlO1pCRcJNwcz7d1GSUQg9ZTrOw4uXJbQLktMtIWS5sHqJgCoeXUXuNbOfF/1EwxkRFXsMWWFH1rSSoZw0uxy7ykH/r/JRD8Q0MIg0SlBjzSzIuGAosOSkrdmKpWcLUuYHfrnGuhyEwINLblWO5857ThctJG7z/dFIyzZfKqlzDYvfN7xBBlYq9zojkjMEV+6vr3qRQioFLi7/OQWc/2wzdka3MV8QmExm5HmyhikVhXFN8PWFs93DHTT3eACfarLnKxjXPCr2mES2qBi8DKQdE/FSJzDKtJcKwOEMbwBICw8GJYIYB9ZkrSQyhB5qbxoYPTiB0npcI9e0L0VRVyRUwQsB2gva64bHU9okKJFcI8xMbAwSzItOMkIayibEWZgQec2AGmeJCQZgkFAbhplRRObyhN8f9uIkHjSvTwPbKox04+oHeaZRjnfJTjKTk7pinDK+SzR5Acxr52YgCvHciR6zf0I6Ofn9BO4jsco32jiBaZk6o9dNZqdE6RoQKb3LkM+xw6DoH+ssn3F5e8fr5e/TbC/y4YyyuxQxW0m0KYdKU2EQGDVynZdvg59k3tZolGjYycZb8XMBFllMedQIvzjP0PlEZCPW4gDV0FbZVmhxD6hQlhdNZSV1ejlA6wkj/+uneEZkMTvmRfojU+RNVBnAm5QjbN5iCGPhOjG2pTZTdRf+lzlCgBeM5SgV3LepsHh46/JFVGQOsrJKSyCuDTv481sL5eGCOgcfjHeMcOD8+yla4nnl8+Qnn1zd8/cO/wGDk+Xo8MP74EywWWgSssyKLdSLGwPuf/gCcEwc4cfD26Y62gO6OOU/quJz6lIX7el5IxwAxBmKoKo8khacGC6GmSh5yzSqlnuc7ubq2XxLSR0wIGJKkJSe9commUA0gH0yKq65M7JfD0et6tMd8lubQAAtoXzYcJmxixSByY60nnqhsIy5nQzI458SyicAkP5Vroqg52o330JKv5To5PuVGKDvKhldSwJPTci5yvoyJOFkZHkkK1PO8k+dmuQaLuGuyrvYkgKGEFp3oWVrB4OLVAZpxjQ8QddfQywr33oUYG1jT6ph0A6e/dU45nxbiWaG+WdOILqlAQfoGwAomLsf0rcfEeySisov+AaYBw4ikfayJr2NgnsDr24CH42ckHjBwvLzg5bvvcBowzPDn93ecEfj6hz/ix9/9Dp/bge9+8yN++Pd/j+P1BbYWjljcj8m1W5M8haVfFqpNdMXmmrq+sj0qfUhLfehKWmQbrIFTSo37nzFg+hSQPsuiY74Y9DCJtZMt3Et+ZiYz5BtkZAdc7pW/lN0kpYCenOG6hVKLlzxM3pz2aZUuzuSK986JgL/9Ldb5Ce3WMf/0BfjT03LVWmEN6fgGF8fbWoFIPl4hllbT82SBIOkHQC+gWVdidqF1cfsRmItznJd4Sf9xpw9ptGdLCCk0tQVyyxjXdHECpc8lWeRyBeYF2ZstpZU1uiYVjImR2pqyGakTTNXbDLBTu1XmAUWAn+1Xc1agy8+HuE8z1iDKi7xK1AMNkwGx0F+RBV2zihPTT040dd6r+x4Io8YftFCX2ZLsBRDWhB8G10z+KQuGRJOFG8w6mnccN04ZnJPjOUIKPmLR9wZgmpjt7QZz2fRJzrC1gDlUqEXqVSG4UuBSzHP961ikT5HCjkoa5QCZJeqAOWcdDPeG23FwDZfhHAPn2OhIWxOVuYERObVof2ISKZR6oHd1j8yxcxswIX0NhEYzye4Z5JZN5Xm2dsCVXsoruDomvLvkkBMWw5Ww09RIN6L/LFy+8cXGrkQapy6Rn2Mhv5h/hlDAsQaCY5fRu6N1TvZM1I438nQ2OxDu6EtJ27XgyKmy8hmSo1WxNv/UxMzGr97o74xscxeiawmpvdWhl02nKbYCYWEyrskWzSt9VCTyquc59dI9eQ6z5Xbr2h0bxkW+MkvCwWBDE285abwfB1qI7GtRH83sKskOEKkCMnRcOIPLx5cPHJeOpszRXIQ+5kKMWRpmRbumkP+qXn95YqwSSHkAcDlMz0azssOqWqWBhVkpyqe4Q3//NnG0a7z66AoKtB1aeE+H8+mCebsZTECSJ8e3rHAGFs+/Y7BEkyIr9JXdtDT0uR7SgVchVfr1uZd2319VplOgYiu/qkptP+NpXa7PSgHj3+r3YrJFIh0ls8t98Xk2GmO3bGyoK6/ktolEoSC2Pt1QVZW87vZjEg229+vpGXK99K8ox+lyj1aXqutUndEgqDSNX0I77VmAtJZZKZCBm4I9lwO3tLdyWBzqP8+12jntb21cThiLtSRfbAPJNwVoHLJlJdyKbij7vHOMbr0ngD0ZLqgQTXuBkvxSts1bKdwVnLS6JsdDZ3DirRWC6ckwa8Wr+uebE6xUXkT9m4re0BRYmtPZ8yYS5koUTlV0rJR5+0aYHVQ+h/RFgG07ldCKYCE6DB3ivjkaujuTbrEQ84G5WiG9Sq8gUW28nWaJikB2fG4n6PKMvE9uXoOVc7lbiCgvZsBR/D3AzbkmHSEq2C3XcxnONbEG4dGYC/BVTqepUtZal75INJfh1hur4XcA1uDHC/qt47i/oN8O3F4/cW87UUkRHLQQCxqrDbjfAMvEDNfTy1CrBdI7rDX0+yusHWi3O477Hf1+Q7SOaQ3TEr+YjWOaPBlT6L1VMpUnJNc09U1OSc38R4rhU4Cm39jlk0w3RSWz+X9TMmlV4iPSyfQuYntW9fi5rWS1Eu8G3jdIGswijtob7YJ8TbSGCI2XyRxeklTtyjeW6FsDIN3JShrA9r+p1VnPcohQcGz72tdMXP6dyqc+r9RmLZld/0Apo8uuzMU24DE+MM+B+f6B8Xjg8eULnf4xNJjEEF/fYB8f8PME1sL7Hwfi44Hzj39GN7ZOH683tFtHU+v/uZj4sSVExXQ0a2x1GYNhyBpKeit5kjqjZdHF4C2EpqD+88Z9X1nlju1f5AS1kj/xbkGVZMuCF8BEVbbzIv0CTUGTNgrrgHegdeC4sZXeowLDSgdbFseoK8iqlYk4OdVyWsMzWGD7XibkzYJJJmOgzyiee7o0GIX2AJRjEFGShTJXsITFyZ8T5xYVb0oGUkfMdEed9t0ag6yAC/xjsDaJapQf48cB7452HJTluYSSZQFjyb+JFUWuy3ZQU2CkYl7XPTclxtSOmpQJYUQPNGWo58WxIIFy2svAMp0jT+FX5V56mr+WqDheprlTHoIJOGYyWPWIS7V/WjBV1xp6b+jBXGN/oNDSK9i+YucHxs881dOA+f7AWAt/+M//Fe9/+gl37/jhd7/Ff/h4x6fvv8MPv/stXn/8Hg3f7+PdaHmiJVId1QoVpSfx9Kock+4aASwhuNydQZeSVuEJS7pinqh7r4XK8kUABnXO502+q6cAKDVKJchMOlSIiYuuzqQLEwg58TE9uuszyR+M9LdTr4N6UshR3iED+CV0hDAQOvK/DLla+msRihmUxNY6ICbPQmQHC5N/GW9mu1AsJVy9wXzxTEQ+dRZY04fXWbgUN5um6HX/xDN8CI107/Jtde5iFVt9IThX+oa88dbYvu15z0soT3VZ7Ii2pKqeK1Gw9KG3nCHfJze5fLsAk+JjFGLFDDrTYDEq7dSaZXYigDHHtkGWxW8AxqQfLknWsr9BH9/TP9f+rzXZEWupt7a9I9CMOs5Da1MxmAlkgfosgL7WQoCJIKDsql38yaspTv8UO74wADnooolHMv2lZfmVJ6bUVSGVSIau7oKeAzlkqyd1Arsr6POvSKTstoXGhym/K88e0udyg4loHrIjUIxnWsB93+CzNAOUwAgHob0Q0NXJlwolN3PiY+qGGsYX/GxvB++zAYE9pikQkpXgGUvS+6AnXr6W2iObwACJsi1v0y4+p1mhAm1xgIGZJmobE58AhCDMfZUvGZLV6kRruZh6noU5T/obwdJ/xoJzTK5to73ieSA1TNrjpiIbfDFJFfSrZgSyu8zVFokF5YilKyN18EJR4dS0zDzNuPh7+9y7pSpT/CYfZccrWvvUZfJ76WvgyWmnqlGMX3rj4pN4q1iOHRETU/JK34xF9f5Xyr7/b5hKmVWH3N584HQm5NpfEzcVwLgUrNWPAGwDnJnz5w+s9+zEyAUtg62UMlC7cqrsN2aCDkC5R2sHGN98YCr2+rFBmSffgYaZ+J1MlXyhfqTkqRiULMEOnlL49q1djHBmYS+3lZ9/EV39RHxbUa6G/h4MUnWaiscHACyr4HtNYZlUg4w6U02ZNDTf3D28971gnA60T19lu9P5eAp0c303XPTXXqHjmsGeXa5ZyDeEHHpD7qddezHzo2o/d3DQUtGp2rk/9ZtFD8nWyoz7Pvj2zVfIWbgazkreGjh9Sga5ii6Sg5nORX60gqY5tbax/Zrk04tv1qRVwox3x2TMFBpDyt+uCjCdwPrHNvQZFEmz2l6denbaWa59BlXeOL3mdPWfr1VonvSMWlN1t7zMhYbAAQWUxrC0QS0vKzg9DUA3jVhr+R4G1WvNnch13qtD0O7LeU61lZ23eVtDCZXM7151UEvfqEg105nhsx1tG+CbkoVNz5BrvKRqzkmEgi3DihNPrUWJZGq91r0pgfR6P3BTm6Q1gx8H2u2G4+WIQ+y4AAEAAElEQVSOfrvj9vq5nJt5nphjYEwjV8dSQOhOQ+8kpPdIlEsoCFlo/YC1juP1lfdx3HHcb2i3AwMdI3wTdkt+iSbS2Gl6zhchyWBUWrqSYn6pyP/6KwsJ18Btyx2qxboS6ZYVt1z5jkSMuaFaTJP7xTwr09mqI90rZEsYka9b9+oMKImdKLSqxOl+m+1zlZwpgAsCsKupfE19NhMel67ni85D6ehc1qz0XvVnVe4LTUBlbFW0yM+1ug4DoYk1T4zzgfk4sT4+MN/ecf70Mx4fHzg/3nHvB7o3rPd34Dzh54k1Try/D6y3d4w//YTDnckD+wzzF/SDgU0LTge1OSsx5p3ccUnyu9ZEjIFMVQPBwOUQR0x3Fr7b1l81mX3lGgeft3odlSBTYMEVGbUGBIN4FQG2zClQztNuBkI4OtAOWL8RrbWUHFN75oJlDgtMeRKd3OEK7PxiW2wnxkSLkMGX2cIhe7taJpLoqE4lVQ3Uvdm+aG4cXmBMWAEGn43OeQZegHSMw6DBCCFmcqfgWjfEZHAM11RtZyLNnFQYfiMytb8wQbjmZJs4FLgtefAeTF56Q2vAWoZYjQkba0QRtJ0QOYRsWBUgLSQXZiyJ9WSQwXWnrA8suIjId+GPibOFy1l0IFGiiRiMCKK2bg2t9e1LTQXdi5ORpwHeO26to4GzJzAfwGJSYS3gnAvznJiPBxNjYVgP8s784ePEn28HHl/e8Nvf/w1ebh0//PY36HOiI3A/OtA7ZXcd29hLD8kFoDWLfe+pHyL2nwhpHGeLI8WcskY+1nRkLroDeV62frFcn5SPZZUUK98urn7sVJIl9XxemXuRvD383cRrb930rdt/La6oHFf3lOjxkB+Zbl5Oj8zKZiRi/pvXJdxAQrsy51yt8PqsRJubrULEJ/A3hFCstrx+SRhOIMAgF+CEVZjVXkBn2N1xu32Ct4Ntkm5EZaZbuxbyA4sjdDLw5r2Ru7ZVN42QSiuqKIrYU+gtHzwyOI1KaFY3YunP2PIVmdQ08hytREvNS6IPUpl7kIyOVAXQMYXsBf0cui15Hxf0YX0f1OEhoF0iYOXbzoB0aZYyU9dx3yIm0cCZCjCjKs7Q7xJPso3cRRuDsvt1WK7f22HDRUrpdaL2vJVtWlaA1LJ7uJrsUBElVGqU3nRvlQydmmxK7jgmfJjEkM9SWfNgUf/qyFb8DLRMoGoRTBtnjbbTxGGJtZO7uU55fGPxPLam35cf686hTVibu64ODAC3jhqQF0xorjDFmzs9Tj60fZ4zUdRgsO4qdCafZRbDrc5UoekVt7Z+8Bx0JqZmTExb2aRAX1g0AiHOuNgEXJJVFU7CEJraOscQyEE9JTovaw7eN4ytlQCsvdAGy6+sriEhspbaFjGBnIzpSvSH2i3TV6kuiwR4KG6rw2ZWIITETFrJXZQsbABEyrWQbovPyUmju8Mk0idKl0vJS0f60fx5AUGa+BQ6qDfyNsmNBQOnwv5PnxhLpZl9rDAZ3lXNSQz0y5QbkoQ8SW/Tr8daauF7ftEmqP5ldGOLQ+wp0bKDjFKIsG/ew1dWcb1QYMqSS1AyiLZ6t9UhsPqY2EZdAVgkF68ORNg2eEk4l78bClR2lQ11r1nZG9AkEmmIFnyPq2qXBi6QVaOl9TbAONVrt/bJcY+0NPy9rNJBCi8E090uTiZu8nfkmFgqelR1lvpOn49sS0nU0NV+KAAHpHy201LGJ/aBX7YDaTMw+SG47FzAuQKtBX3wJwP27GJV3Ay+r7cGP26UyDHY8hMXh/FSFMjrOgy2lBlH2pvL51Sbn1LDpop+ok5kGGHAiinywUSQ7Gk+STTO5w31yqsVz8hZ1RQ0bcfYSj6W2nHmGBhjEKLcXdfnfa5YGLYh16wEXALKSoih9iNCXBmgYVqhioPgtB4m7iI+/4hBQ7FOwOQUVkWMctTUIhxzohuXvRmNoy0m1kLO39E6Ba6xIjvnQM7WS17BMzhCfMRAGqjenG2BYOIwxG8xlIRuxhHUJILFNsDVBoni3jK128wITrNZ4k9LIYtAj0VqL8HYEwK+EBhhhHkrUcZZndlnbwyAYWpXZmBx9Ibb0XB054CBW0O/d46mdlNQrTbVyXV/+/qOj48HPj7esOZkS6cbXu4HZbl3ttPFIuEzgkFvLBzHje0o9wPLGs5YGI8PvK3AsjuW3wvNcrt1JpuaqsWla5KjbbdGXM+iGcc/Z2KsnJpfquw6Wmk0WOnaBZJMjl28+XKsl/a6fEVcqqKqUrkTCr/CMDLhDB7w5HDK1lDqCJK/rjkqwI5KkjHAak7U5FiZ+rZySrO/mgnRciOAGJLdb21hwJZaIVQAIOkpQIdnqkIrO2KhFh152wpOiWHZNuFqLSFYu40JG5z6ON/e8f7nn/D155/x9vNPeLndcGsdN53NPpWMHg+s84Hx/oaMcsh1PHB8foG74X44Ap16vNEXmOOBcU7E+UCsAcdCcyZrgaiArZw8Eu3Q50gn0pRUcVVA7YBbR/OjEC1jyNHUGW5yBilrdMx7Z9KqgmFcPpYSBTZMd3BYwqFogNXmTIyZOYsf6R6W7WjoaBjSoyv7EawpKFloRdY/gDWQEylN3IxDif+hinQOcWmHIbkEI1Ff4suxECq5moqMa+QNK7KiP0rOXXZrDmBOQ/K2Wjd4eDn+I8i+KA+EwwJAvTeXoVCSAJNipiSoWhjXcgaqNyb0ks/L0t9CogsYKBdHTDjM1AKkdV9Y3IreKnBj91HggYk5A2OkU5ZUAy1TbzjcYLHgNyJ1PhYd92hM9N9qGl5geUNYw8tYOFfg437I1yOpenOe+XNM3PoNaAdu9xc8VuCnx4k1A+9/+hl/OAf+7//n/wt+97e/x+Onn/B4e0OshU9z4vjuE9uRD8ow71nZBqHZflH7izI/T3pDHZTIqkyAerlQIbnedrlQJOJMfpolShd1vpl4YbHX5OfFxbcF9vS81D6pciz15b+m7K+vJfQQhJpMpGVBJ1Q4sTyDC+d4YMyJ88vA+vjA+sOf8Oc//Al4eb5089QFWl9jYtMshBBfHHQQQ2Tf/Flv9MHDHSvIN4rQhG3pFXI6LRUvHPcbfTq264kKRe1hx3GgtYY4GpYbpriQVk2f3zFJTAADGA+2N82T59GPlR/McylfbekLwWKkm1fCbCiZdQlDkMaSaLjY+1Q2MykenIXT5DBcTNi4FTgM0VrZ/YBkTLZvDdrO3rvQQ0b5FAIMNuHZPro6bXHQT5jrAwYR+ztPcU4xn0LQTfkiRzsqYTg/HPNBGU20HW05qVncRp2x6iAqEQ3JA0j1EQ1h1DuYmRBw6vU1tb7S4V06VfoZtv22p6JaZDys4CkAWJNtAqYNxFyYyHjJAThpLebCeU6F3w0kKwkiCFVYCYiI3byGanV3ZDl5qPWdQ4lJ85IuUwTRvtlps4bOnMoLtxv14vQbTDx7tAviRltsy2dCz0mN4ORWbQDiDLbbRnafMJ3jQrKFpi/TZx1YGOk1SW2FplDugYAmez7GwqEEjwvRZt6AWHisBxKM4ppwnx7WmIP0BpP8hOm7kbrFRE/A7q7H4yHd0LV2DStoB4hsY+sqYsHsRUMmNh8qxY22aQmBvcYkPzEIyoCpOAQjyk65kzyzOQAvpxYvtQ8naMcqb7KTm0drQrjruVuizq1sgLmhHQ1xsuB19d+3w8SOgFDyo6bIp9NlCUhQ8nMByxbR5TgQJn74azL9r+j1b0CMbae6khGp+JIQIBNBAKCM487MZzJlW/Jrw8z+3n6HV4LkOWj/t7xWBaRQUCWUEa6JqueLZnLvEndJIPSsls6cfnjJyrsbFX09yXY6LquDTOSVIxLbMCFSlIEcP+LutV6h/yxl9glR/bVXPP9V92yX51vJm2WZeLZvfnsLOcmd6QQFplqLNmw4tgjIwESJxXXiTRL02b6pnQlXJrscP7V/rCWuKAX3rNxjO1vxdMcoI6cMmbuIsH2q0mTYCT7s39OzqtBXjmA90mVx9p7tlQu1DuUF46pwYBXwZ8INEYT4p5xjXe7BCilWiLG81wz2UtLK8C/20mcitWQqmJC0rBOEqhB8wF210X8jHZPLHtZDXQ8GyrFeciY49cnq/YHE9m0kTkJ0OSBNjmEE91VOgjc5Zt4Z1C0mJRxR7ZFZHU/oYwbCt9bR3Dj5RlwXkAyVJhNKMwlC/RLcJcaHn1PLVPyJmQ6EJdBaiZKLDlwIJXVDXwtuCkaDn7uQk2ay5QJYt2M728Z18LY5bZhrpHE/58JjTLx9PPD+/oHH+wNrTbz0jugN6yYeIG9MYkbqngUXWbh3tmN6J7fbHJSVOT84QME7bh1Cp6Qs5jMroF1LqMjcByvUaP2Ob1JWk9O7263zvZKZFLgIJfgBXHhIUrafDmSt+/VEZ9XMS/8Tvaazfmk539epA76vW+ecPIeu85F6PHmrdBwyp4eth65SoVMhwo+lqmA6SRlIbmRnVCCY5f1YRNBczx+DSiudR36hSzvI5czyWmxjJNH9wDpPzI8PPL5+xduffwLuN6ze0Y4b25zX1PuVTBsnFoABw7h3tG6Ilw4ztjyj6zNlC+ac5EsZJOhvQmRUzT+qzl5yk/ycmcipJ5Czms5Vsw4zESCrqpviUf5D6j7LSa9N8UhwK56zDEr2NLWLKFHhDvhuC0LKs+3qLHW3w6OxQr8CNQHNVM9V+7m1vEnA0nHOVhHZ5KVngAZt2JHQBzrPiYAz8F6oh1PoDCxrtH1KpOeW5MgWkV1zakhrnclAtvfvxAkLBFNoNq5fakAUj6A7W4ICTIjN6bBl1Okt/YEAeU2yKq3vWcA8FCShCpTTVJwQQsnFkcO2NiBmCFmyiqMlg4+aNmoBTio2WHIOzUTR8LMaXAMgpJCtwQI4sYDesISoW+wNgQ3ycnrXQJQO3GbgMQYRZe8feB8n/mU8EI8HPr3ecXt9wcunz/DbgTBD7wd5II0t32gd6Vc7DC3Sgj7L6NU4l3+4gPCArdTHSvKDic9Eoz3rqij7nL5X6a6U85Rxes9C0IrgWa327n7Zx43kS9+qjk1JI56+wz2I7T7n71QmL/WpgsEsms6B8+OB9f6B8fUrPr5+/UVizNLnMavrTqH/WvpyANZigFx5ubaDvELN6Rwh85chpKJRNno/0HrD7XbbrWWg79u8ofeOs3Gid8gdXdqrWERku84nBL5ZI7DOAGyBXeKyEYsdBhtpI/9JdgmytUzOcc0gXcXmmdi+OzI56hW7WXZoXOw075NDhNaal6Lt9iLjIjflm7up0K/YI8TvFVPnPCqBQLSpfqbfTTROLnzxLZnQME5/CQ1MvlwEPVvFODRgYjUlW785U5YHAyY9IpvioH8e0nMoF4X7ryTr8tgIsSvdzDWO5Q7UXtWwLNt0JmHZor5/H4CSs4tTv0O24cnWyffKBJBQ5kmLE7BKYK1YybDF2BVQe6dRX1sWI0N6hc/QOu1iVOvrpYtKa10UADACYUsXm/ZccpfJG0vbA2RhwKxhD9p6Ps/ZLh2W8p7IrkgwFm2R5Dn98aV1uXag7d9blDkztGrvJ/I1byAQWOKzzYFmro6gwCg53nxcsm8lClb6up5FSVt6kS56t7iAc1AJ7uSmNtvSG4bL+fMtyLb/Cli1+aLJ53RP8Gy6mtQZ8tVXBZlWqFcPoZLTdsQ1a3A9SM+5m1ASPzTNtAoUf4WvvzwxpmlKK8eOp8PtECSySYnIBCsAbHC4kPY5wrQdOZKX3wsdUgQwIb4e7zgM6Fjpcl1DChq2xqrPlHYav7LGaw3EOkG0SsPRMphxNlisoGNn4MQoBBwDcwXOLIVcTiQdqMlWIhAW2XvHy/1GyOCYsIexynNmaxlJfBvpNGBGSGdmriMAjAZfDiTpowzPeT5w7wcO7+XEONia4M0V/hBh5E1Bgt+r5QLJj0OTj4XBz54Dbh3H7V6K1vJ9LsfVqHRW9lwvsF97NYw4MSOReF7dMInsoKqlW+8WMCFMDEAjQQAec9BJN0fSw6xFJFxepzuTBK2dJJEMoKHhwKEkCYAYABYiRskeEz001nMBdn7A40SHwbqxErxc+wMYB6MxiQB1wAsBZlKmODLQBgC1AiVKUg4SnLwXLuJWm11GgvdoMYUAc3Rru4I0QyhJw63fKvmQAfmYs1pKUiu6OW63AwhDN1bleYyogEiamdVe7Ow+vQyeXeEAWC0JtEWF2ELrD/GMKMNvZmg9mcF4zfk4sQLoqgq1/qmCRc8hAGovdsiRvnslsThuWShSd8KdY8FVgesid+4HyjGfY+KcC+ukg3qA68+gx3GElzFz/oAOFAhTdgRej4MheGRVMZ214H1n0gfipjEAvaNF4BB/C7s3NHLdGp1tfc5jLYy18JgD55yq2PKat3bAzdDFsTOk3dI/CqPBaXPB3x7AWPgf8UC7Hfhxci9i/hHv7w98/fpRnAx+gEm0Y7BCeacePlQBR+pTW9R3BoQ5W8DeTqxoiDhgcDQcwNGAI9ABdBgO4+TNmzQy1kMku0NOdON1W1MhynG0m5JiRwXERDAIGQLwJIeR6ssMPdj+BSUFCaN3JQ1SR45ypGOppQYnIk4i5szQMBlwThqraMBy4HQw6dcazG+q7/AMrklieEvS2xCUv71I7lV1t4neGECN9SZ9Lsc9FZpx2S15QOS8LATWYEvtTcZQFCVsZZgLK8jfBXN0KDljbTt0i5P/Yr4D9gGzNwAgwbmhkEdh3D2gw5UIcQzM4Fqt+YHx9gVtfOB7wfxjLbS3N4bAB92E8+MdLYAfjhc82gEcHXMMzPFAnAfi4cD5Albg6VbO8QFHoC/AHgZ7A8Z4w1wfGP2Ee+D104sCKyZSADrwt3aw+LMWK77VLhpYRlvNqWADIxsHzNC6w5faECKwung7/IJCMaKFLDmpxFfiGXBPkV23hrUcj3fj7xjRhmgTwIPV43jAghixbh0vdhBF1gwW1AkfOdNEuUvSRDuAhuWLPDF+yG6/AHDYsTDbAtoDQGB6iC9MbdcWklFKFII5OwxWn6FqfGtc1VFtKlbJSzfAJtu8yXND+Z6dfk9rBwetTNrkPgC0jrjfcC7aVh9EQ8dUEg+H7CQT72HgLBfLM+eA3+hki68IgxPXgGDioB2IlgGAAy3Q1oLPhakqvR2bhyd8AZ1JjjkNY8r+thvfE4aYk22mvcGso90OmBtuyzmo5Dx5vwG283oDvAPu+IQDAeBVHCxrnpgeeEy25hAdQn30sdh26T0wmhFtFwuPt4k//eN/xcfPP+O//ef/ih//9v+Bf/jf/g/48W9/j9/8w7/H/bvv8N3f/R7tdoO/3JEcdNYa4ApoLfsw+KJ7SrnNIWyAeLcs4E3JFk1JdCX5aGsmYg1WBZrD/Qa3pgnMQA5nYe61wfrml8PjgRgT52MAsTB9kQLgpjN2KYzAA+RPsooL/9WXKSTJGC+I6vZM+CxDiBh6zsnkwDDYMLw8vmB+fMXjy58xP95+cen1duIeGmiTiT2hqGa878IJaHs5kRV4nEwq9H6DN8f9EwtIawFrcNiIdSaDW2cSiXyL+vcMrFPB7+PE+2PIV6QOevn0CXCrwsHj8SB3qLcKkKORtQ39oM853hW7OJC8mV0JX7UptKQPwKQPgInVlFzWNqyVSWQF/wpQEk+6sMgN6Q1+OKwfOEz+0UeiwwxzOYaS0rl9DkM/WAhYh6fJIgKnLcZO5pjLsJYTOTyBWB9AAOOcgHf47QXQuYQrWZGOkoC4t8M1IMUFcuXeNkzgpA93TEOEeAXREGtQt7hB5R3YeACYWO1Gfy6TcrHy5okqnERtEQROXde86yhlEUI6cQZiMdEdbkSZCSHFltmF+HhX3OvVNcO6VkNrL0SgtU6EYZwILFgjH1asiXOwvvUR75TV44bWGl5fP/NelJVhfZj6qMvWhjOx+niclSB1C5g1dn9AfMUg0g7GpJQ3x3EMdYCQPoF2xjCH4fxQR8IdMD8xzje2qGOhRSd/7tBU7K9vtAeZeCR7D5LPrznX19yBgzmGPgIxJtbHBClNkjbDcM4HzscUbtqBuAEI3LAw1skpw2op9e5C9DFmdHsFzND7CwvFDyWFEn2GA/f7ZyRfLtd3wtvC0UzI0MX2URg7NPxBVKrRIZyhdswA/PaKZSeAE7uTjP7eGYGYg0V1RrQXShH6Lo81hHQ1AA3HwbZ8ayTtGHOKly332vB4fAAIdiSh4d6Puj9fnBb61htmtkM66BOsAE7GxgdQteO5BjuKXPx4Dw4n6C/AdMeKjhsami0cbcHsgcea+Jj/syfGkBuREP2d6GAQt41yooOMb9MF6HDm++uHhRGP/CAeBOMo8nZ9L7Impuq85bXkANeHPd95Zmyzpr9rDmJ5qYx1TlhTC0qgjHxeKit2iR5gkhC4NU1KWhNJMq3HVsZZ5J+X59mIIy5KZuq5eEuKQciEchR0GM3QqB5rTwxZJSKU2E2tIiEUQlUWhD4wtecpC212rdyyKqiCFPelgg1Uki6XSfF+VRXd2V6BXEKYermTBLXinIt8oRzTCjBZpuHeeDCwu1Qu6z1Z8a3/oByzkJHEnLDW1TPOah2nXqV8mDiYYiNi8kttLnW/cbn5XPxKoKpVNZ8rMzLac6L4rRJNuZgheSsCRjMGvmtXHkJtqW6GaNorrS9Fdd9jtZ4l4kYVFrvec92xMp+FNNCZLl8p0TUpQ4Yc151r3wDJntfZTKed/fZcSzrxrZ7RppVu4KrnOwOZ2C0Oirpf3TOzcwXj9fzKqlce45TD0D2ALZEEngjqm++NXYm5bm22FPS1cMsgxdkmlXyDeUwRUKvpPrubTzBPmNrySo4z7aJlXYKln+TUeLSAr4WPGx3HdQbe3h74+uUdyQd4s0Ow5hC91arAEEgeLiE2E+YPwubn2lXzZHVKuWqqZOafXkpgwWMisPXhFh6v6l+1BtFNlkx56Qb2f1kJnGfa2xUEq2Ws+LoikZmqmgfTwXke6vr5XimrRCdmhYwoWKKHwriDVXmb3HhXwtPVSpPJcJ7JnZjg72V710U/yfY8K8y0h3ueU2IHkTrj8p59rKOuxbYy7iePTrYGQwiiBlhTN5ZsXMITkldtDcQkd1jMgQY2ELYIuKZiRTbRPT6w4DA74GsRFWZ5DlWBPqdsEm8jJyYzmHPYcOqhbOtD8P4U1OgfssXpHe+1u1p4LuNeDzey56W+yn1c0mOJ6jNsO1zuyT65+n7Ks8seZSWVhNuU9JO3N3N2LVGZDdUTRTuYp3yl33CRUVdgFZTtcAZtBlfryZKdJ7IChV7TfesMQtMYY11kBygbXAJ0MZCe50Nr0mCcwpu626UHtJk896CkijMlTA5CbBmD1rk8xQz0nInuRLnxVmahL2D8YC9EH9soiRThYBuu/BL6gffGdlDeeNPkVagF2VuTXWcS2aTv2f5LWxvGCcNrCklnxqEordeeZPreBluxZqjo7oUnkfZZarUEBkGTOBcwEBhjYcY7vgwWMuc58enTZ9hc6P3AePtAvx3oLy/okwOUojl9lt7V1plnLu0F4LYuCJXUb4LaeVpS/tlknMwMRfAOR0Es6kTsvSyj6ykpDtgsvzuS48uB6Yv7pipwtqiZE+1K+xrbzYUErvTbRrvUvaQhjjqctNfiuUGCJyPRRetXeSyT+JlFkCzgcxWX/PZrxwZWIk+kzDqf3ZuQplKjaScSWWUq2Ovh9rOsUMFDet2ItMJxI1pnsrUdjxNoC6hCYIozLxqLTfJpSjIqSoWSk+avBf30uzJQq9gtJCNVPM+FW4pdIGR56iw+p4NAAnL+8XPjm+1K/Uc/tPN8FNggfy09ttiil37IYvslskVLv2QmfRhR4VnR7eRltG+Gqdjkgr7JM4IA22ULd7N158VmlrnI/UxPg6LHeAbbb0+uNQsiswqlD+PABiXGAoCpHTBGqFWc+idtVQDUmwausUHW+PIVWVQ1xBywpQ4BF1djACSVl00QUi+bq9OORpG4Q/5DILXalgcqmilOqkRnQzRA1CsZy172NH0AkJaCHSWuLou1gQP5qM1EHbHPgAFbf+v7gAGi7G1de+Ac2sLOLRV/xY3m8jF4a/rf1amwlFevfYSK5mZ5kgzuXfoiA1/eg3chiUdey2sdC7WsmGaJhspaI9m+r4uulW8eeY+byyzvMaTLKYsh3yxlLH9PXwIqZLvG0n4w1rFL3Bg7hnLSjYT4ZcLzXCseSzR5pBSB/kC6l3XGU2dk7E65zW6+v8bXX5wYO88ThkDHpLL0pHjPg4Va3IBtexrZUpSbh4sR1O+4pqtk8OWcxtagCTQ5elaO7AjsIPNizL9thQBAjhRv6HKOMjlw8YHRJdVJoDwerCKR9DypqvVJqjDlpmcFvgJgPVMz3xUbp0C3cmaiHBuim9K8AXVK5dy7yLnX5ZlMxt2VyKsFDSL6sBYieN8ZEBLFlbA1KGHxDXGlBDxqIsbCNMM0BVNCjCEE+zZWzcgDQEXZXC0j6EhusVzvtdTet75RRtdXOiZRYGk+rzujE7BCudYUImg7de489AlrHeFyIrgua0zchHBLiPkQci+TBJvPbm2lohW60LCjDGY6fqlQBTWu55vZh12uS52TNOqZkMnWWPbN0ynO9sgK1tPn6WoqzFbCdI0yCMl7SY2dCjbvPh0j/aX1hgjHTaTtmEJ2iaei9d0LPsWNxmcRctEMV7rbfGZTC0izsh9qtzFVUwjTrqSeGXpPklAaszUER4xN6k/F3RAcdINsx2stn3urGQvt3UXm8tyzSiQH3sUlFoBPF1xdJ69hr4ezHSh1TzowayamlQmxHqiEVHdgGJNp7MBIZ29LVjpgMQfOR+DtC4DHgJ0LR+/Ao2H5xB//+N8o14OoormAfr/DjgOvn2+49xt+uN9x3Bpek9w6yFOFID9QYIrUO/WHYYksnNOGaJv7zdFfbrgdbA05jq6gIxNCTDZZy6SVUyeMQD+iHNntGKGqbGbXVDPvwpNfp+t6HayOdAWoeWAuq5+tpZHHMu1Q7IAQZrXe1ON1AdTkI+IIsId5cI8a2NYw5eBQRw2tfU7NSvLeBvde9syQZ8N28SjbfhXNVo3dth4h2i4QSyiWSe8veSPcvRJQW4OrfJ7qeibCjnxfQEdEJ+fT+1esxwfOr1/weHvH+9vPWB8PzK9fcX68AeMDMXTOFx2o9eUNY078y/gjmhvut4bbvQN3tiuf72/4eZHn5H4/YGCT3RoDX96/4tbueHn5hAZxPbYB8wXXFC5I91B1LIzxwJinCG1PWCwmOsyIQuEmazlZyJlmFS/QJi1gnXTijgxPFDhYJkFRuj6DMO9EaHPMjVpN8mfiCWNLIgmTSVjLfTQsrPMkZ8iNAy0O5/TcsZYQgZzm2kCeqrjIZ/o1rVM+Dj/UArLtVkiO1pA8zguf5FQlXG3o/TjU1gihnOVkN9my5LVCoy5mbk4+jpEfpkclPBIhS05GA8akD6OugjzMAShhz2mk3pSoBbmdIjYq+zj2fGIXt6S39MhpS3wFrC34ChUlDFgLQ0kNA+DtUEFCyEM7ZDoWBzecaqGRDC1MBeuB46UTBXG7MfDpHadQSWOKmygm10MJmFvyPramwojDZ+BUm+mMQA9gLABTKKT5wPzjn/D14wP/FBN/+qd/xH/9f/0nHK+f8Lv/8A94+fwZv/m73+N4ueP182e0lxva/Ybbp8/otzva7QVoXjxfY237aEo+Et3UMc8hv+ZGnjmR6bdmRV6+bPueJqQD9/omzZzciLFREp1T5cwpU+Pxhrkmzi8n+u2O4+V7tpa2Jj1LNDDMxHtEXVn0JlLe09meZ506jeit1JtQcoltv0txAGxRPx+GsAPf/cPvMb48GJxeXj93x8vq6GbwbpLDkx0l44GcbrnVvEkt06+kDshuGGOMeXSg3dntgMBQK9YUSmM1tqrPMdT6RgTHjAUfbO08m5AwRjk1neMYE0vF0yd32Ryt39Jgst0p7YAC0YtXUSUuNAWnF3QtXMVuI2KW+Y7UiYxup4oE45rUd4Pfb/qrbZuU+k1KIDm2HmtWYtKU+F6uIupFByNAugqd93ByM3lr6M2B2YAVeMxBPyb4vE2JCqqLiTEGovxpxWzy5Vy5ee9aK6d8Ilw+0G4ha+Ix7F0JLWvicFvFSxzqTmDtzxBdSaUALDJ6lC9hB7JNFSFfaDFhMmPisQbjukSdWd7LnlweGCyKjaiamDtweFQr7ZoPGBbmQ4UddWu5GVuFq9ieCDcr1Q1ASORQgJN+6kZIcWEnzkykZOwEcuatALpQgvfbjRON3TkU7GQ3Axy6lym+Psb+RGf20htzBNYInOLq9ZNKYSa5vxP11W43+P1Au3ecwfM4NcAg5gcCUW3XWQDOpHhGmjsxnHYnzxCTrBxqRq4yM+h3GbAW4lRn0D1lgoXnIRL6TGTEXGiNXMKzNwyEioZsDw8YOHUVMJ3PhcXrZZwHFeDNYL3D1KYda2GcH5Xk63agt0bEZSysk3bPFIuo7U7nkAVLN6BbFjcA5JCdkUlRo323HTMMwcbTnxpzCfWXvncUSvVZqf11vf5yxJgqs7VIgBy0DKyAqsRmuPMr2Y/S4dfv6QeZNNi9/Kr+IYNmlJMEgMZjRze/+nlEOJRpQCZe9l1nkiB2ZRSbJ0FuNHYImc+6jXWs7N/XIanr7gThXra9Niy4ZfKCX/W5WkeTFr8W0DL4y6Vumfi4pl/lpO+0joxmpTJ1/W3nnviXGDzywBPsxCoAKy+7Eri5qPZhYXD9reBL0Rjqd55fcX0ntisQe49sr+NWbKv2vdb5IoMVQmdWpr57ka1v7iJ3+ElRbr2hx7ysoaVz4HWfvEe+O3+V92+1f99+cmb4uezXn11e5YTkxNCsCIUc3vathD4npfOspFOUEpeJLDMlkvh8WT0wPUUl+SoxtvclE0RXXrK9dDrfuQ+10PZscCFkRq5hLaQQZbWmqpo4dC9Wa1NJtuv7K15T5S4/Xn9J59P1UwZdNN67Hqu1uDgHeSxLerUuXmrKkIOazRzT6ejU/tZB2FcimIftpScmPmxgjUAT9GXVThq8dbR24GgMgG/HDbfjht7uGnQAEKDetdcTQIPSxXjSNYnkuFQbvTOI8qZpeJ7PzwesPS5BuMp1uh5X1MJ+v/vl+WN/3yr7mV8OJMeJ4dkGSa1cDAUSsZX6qPS2dGaoZauMu7G1f2GVbKQps+ulASFrL8UVJc4Ldaygu+6hZEJrEdSpKSd5Xuqz6ov2aEU6bRLUcJ1br/O2pbZJzvP8MLAJoexCCVFmzU5gDcQcTN6vwfaweZbzp3FJeq5gy93kBD7yKXk5gOwZUct4BKJ76QVD8DoeCGfCvalqTs8xUWwo9YS0K8m9sYhcu3IEfWvy80xfTUukTJUjaRLdfWqvLkVuNIeaxPMUs9QrpS+2pbKS9OQx4XzKNSfTanJ8iMxg8GxC7W3dtrSnq+412+GhtYD01EaQa63Wvne4sQqttubW+bUigGloXZQRjrrrrLhkoFgt+zCZwF1wSRw1+VsywZIanghI3r6SaaYJYTkBEkaH+aI4axiTkpMAK/ZZ5Ihgci5EPmypF9ZCLGL/lZaSvCrJDyZmYk76JJkUgNpGU85MOq413G5HIdLCFjChJNQq1A3dUyMCLt3RCp/4jbPQgFrC5ljBITAeC3aemF+/4IGFcQ60+x3mwMvnT4jzgfvrHed336F/ekH//IqXjwduL6/orw+42qpqz6ECqxARpuApqlB5LYxlwY+6K+sAUe1ivOFymZ7sNV95DltWhOfAWifW+c69ajeo2QbC2zL+jyxEZVeF4WnaeWSM4fssZ9BgvPf0xfMA5CmMbAm939CWAz/h6WX3O9Z6YEagOFWtATbLV3sy6AHaQ0v/ZClZti46I7la0yakfyPOV8wqhOReRT0Y6lxnAOvSjVfk/z57+zvcV5Td4TLZtt8ZHyBkBiTzSPS09MvFd0bZyD3RrlY3EoS1fS/TZG63q83bNi13CID4gbffm4F9pE5RvAe7eAm6bhQEA6iAxaKkgPo58vb3hwo9lDxslfOQydkgdj1nGJGW6U9YLcmzW2OgXgrXrWQy9Vv/5PngcN2wzXN2Qeh7ixeuYlb1d+TnJVq+7H7KhpMD7KJQ07ZEDhYJtsvDCSQwUefUvcR22AsMEKG18bK38PJqKFeigOGjL90vnysnSLtvrjuiMPMUU2ebZUEUnIru8g3qDC6dfSXzMr4IJVjSu7Lct52YRHlJ6gaQ7c4kXspoyuv13O14mvfuqTNjobY8W72VAMs873XCadSHUB4sdYdUp8mGb9TmjgUhNPXGD2rtYgtO6ujdqYDU7PKn7KlzBcE4Zl0Q48jwXTtjsQDRH+UDxFplf3Nv0idwkfr7DKHTtD6LSOF9FrCBHhGlf/7aXn/5VEqkviDHy/P3dZAM2khOkVoxlU20Tc54Ue6XbS10SBLZ7eAmtjMKbJg1SWWQUM/d4vX8aiBP0gZ4RB2sVPCOVBCc9tXbHRHBaSDSniGOpG4NJHDVs6+F8TjxtiJ1Wh0yl55DKsSLB24qOmRfvyv4GyuViwtWSuWU4YkBUhyW/qrQPIExyAWWpIRA7N8xGsVdEVrlsJXOV8A+kASKSo/IkHpZFqTHUpnhnOTR+42w1kaHkxQolwNalfxcJyWWSr6u8nHxHqQYWkKPQOVUuf5L9R+lwPgZM7hfzWwrh9xz35aMii7DBJP00LlPBb1Rifx9F0TVTRUl4JIsZIUxsC4JhYSX72etNVQFrBRoKnCz6vF3tZTdbrenxNhaRFZ617lYrF5O8ZPRseE1uyD/TSg8Bp+DLbXivoKqEK1Z8UDNubZyDO0FIP4wg1lO3FS7wOVAUgWnQg0keTZlf0/ECWiaEgIjxz9F+ilWyetDSLYKbmyfs2enEvWZOXo8STo3wiMdMVXUJNvNOIkstzwNTAanaVDrSSOyewUIFhQ5/QY4QEfnAWejtm05XdmPoaSJmNjw+BiIR2C+kwvg3hoiFt7GO/px4OW7z/j03R3f/fA97p8/4/bygu+//w63+4HbCyc7fXy8AeaI9lrnfls18s4UgEJoOxdfijdWn3o3HAeTrq3JeZ37uRPpW1w4QmxyL/hMbFOUXnegNe15kuGmKW9MyuEQQqw5pwH2DfwvnRSgg+CXBJGCCxPCtXSJZ4Fkn9GECbbW0EzBb5zbSUJspwPJV7rkDNGxXDPbRF8Ad3JqJuotZWItjbpnw9XKRFkAmQyBEoKmtncTJ1zqsILdp4Ps5MWgIRKiGgdlX20DGaSx6pia3imj40Q7B3x8wMYHYj0wxwcejzec4wNznrBxsnKsxN0xB+Z5Yj7egejAraF7w9E6PAJDlfplE9MBuKHLWW3NAV+YeKB3rjnUwrJ0LlWBQdmVtRCTJP8hYtqAVdIW+hXLP69OrUFtOqy0uztutxe2wc0d2F41RZ1z4++Qf2yA06v2dOwMUIhy28kqBM9ygBNMYw2seAe8wTpZ+SDO0RgfOverzs+agQjD8s4zogC3If0ECbTax+hYs6pcC3EzWHMc3dHagdY5JbH3g4mYyalZiED3ELqFQ0zWNCJhDWACFZSzgHjrlJAVpCynT652Q2DiOKh/m8n/W4kMMvR+YyVbe/s4B5K2wc3g/SDCatH6ElHo6r5koDP7gfQDwhtmPygfU9OQoalsILtthROawDrHiTnJZeRhGIvIC5+M4Nqtky/25V4oVHzwKonwcyHEVtpODU+wAFvq9emnRbmo7BQkMf9cC481CH5aA/HnP2F8+QlvY2CZ4c//+T/huN/x+psfcbvd8Pr5E15/9yNef/8bfPfj7/Dy6Tvcv/8B7XbD8fkT2nHg9fMrrDtwELW2jC1cvgaOl8/i5+He0DanD6UEXzBoXFOF4GZMYq8uH0nvzWBGq9voVMFX4DE/MB8feP/yR7TbC+ZcuN3vOG434HaD90ZeQCVv+Gd2LWzkawajIaNfSZKAgrL8UtJ6JYWD4WxMbLTjjqO//CIx9vnv/h72zxPj/UOxQwDeYUES8ktXFDWlznzLJE6IU1YTzSN2G/xEXNqP019hoeDaSWKtKWlBnciGcQaq3dnI3tRmtxNJUDIb6rYIjKxip1rnm+De0A+iA2NS14wir7+JU23lIU+nt5L31g8kPiYC5BhSAL4iByzsQkNOoK4uhbmEXqWsLOnFM4DE3rqpZTwzU9Uazhsqs102dIEoVyL3QgUWuPyGjN618MWt6w1Awxof279FwJpi0iudXaJ/0QGhFuGbymftxaLf34z+djTa6lggyRptdcY05VrWM+0ER7b/mpB4rTvi6EL6NkDDFFyy03unXp2zzgV9l0bE49wFSCzFRPOkbVqrAtKeCbG8N/lSbHWV/z6FPlMW0XvneWiieVHH2BhLncRWXQaBCfNJRB4YC5oFz9y5gMcC2iDPnDOpYu3OmLa3Wq0l7jIOqFBLLAMRQOtAdcDJx7XEyKzAgsiStI/Zpn/Q5y/fc6Pn6hUhRCKLdmxeoP8/gaK3WetBebDO3EFPoILoJ3bIz88HfUTGexD37ESMgTUGovxzdVfETuBlLJTGP7KQLSXgclRjUec0eMXZMVbFOwluaQLlJB/r7kwiB2JOos/vr/Okfp6Zo9Dve4OLfzFO5kroIyyMMYiaXIeuvchJvWiTkcOH/spe/waOMSn2Cnj43QwhGED4xdC6yOD4lb3oGdzYr3zGNePJuFFTNarCofcBlwTH/uavXZPX1R1uCVVy7/pLIaNIOGeibNJA1CLoaU2O05KyHWOwjSsNztPnohyRa1BXZJdwwZ8harFtnXey5fL8Mkr5QUwK0TkIJRK1PU+Jplqv4H37NYq/rFWGoEvKe1e4rusnIZBSrwDy8pXcULuEYvsyv1xUIZpNFRM5SJcgNR05/mBdf5tJhqqAPEtCJlu72uEy0YcIVbskBqbWKH1ayyB05T7VzfOvrs9LNIv22syY9ATQTCTtiHJySn5iO4FVJ0sHw13tjVJkmpqWQWGrqqBMYTq6uTdOiG3ulVIYvFcllRhc8qyGOafcWQafVom3RFMtISPTCbGs6C0G90vyl7xCuRbYolrP/yyT3J+ZLWb6kVZNYCE5VHKMLRRM5jnZm73lL+WHj1W6hUZELQVhJTdbuilvbkiWI66eKhxJdL9Rdt/eN53+3N92KREXkswU4qUeWrl/oh+3rUvWDAwscVkAyizBbx3t9Yb+6Y72coO/HMCtYfWG6Q7YwpBcGlK/th2XZELMQYetGZIngcmBxiSlUEGelVYYSnXVgklurzDvek/UvjAYsu1cyS48neZ8TLveZ67hVXpUGbysiysxRsS5PSWys1pe9gO6ODft4sVc0K8XUU0OxivQLfV6Bih2ec4M4mKpcrvo+GR1m5+hRQVQxAxrlcqsdu4KZgwWomEVRJ/nRMm44mq73iRgWNWuFzB0B6w77vcOjwPr8wseBmCciPFAPA62CQSRNnSAgGgm+dgE5ORqAsfM68a33REkX23uM0606Jc32M7VrkROzVrDPIds9aP+s4tOMvETJU9GySaA5VlMYYtca2rvD5LeRvJVyvm7CPP+m1Dr6ZnU/nJFmPSKlpk5PRdHwdejrQxUTMm6YBJ5odAbEXn67XoSyq6WfRP5u6cMZ3Gtsnx5DvlnGJPzM4sVqXxEc5BAPbohVkfCFvXHVVcBGy1GSik+T7b6WGtIjtNAsD1DRSIehbTp+wEjCmih5yavCRbtS3I2mbHIlKu0vMPbgUJNKnFY/EpIvefbFthCWCMPWQDNGj9Lb++9ccCH8SySD5LC6aIlyHtbOrprbl9L2wGyDhhunQgx3oDDl2MG4JNFkknBRYgzaUagPd4BDZOI3rG+/IyP9y/48uXPePvhJ9xfP+H2HRNj9x++x3G/4/vf/oh2O9Bf74jWgN5xrABugYUPoC94D8qqfJWQPs8EDm1k+iNLmyKUTQbZldAPComDSIHVRRZPnbRWYJzvsotsc2yrI9qSbyNUSDQl7RXoBy1ziXHs0lrKvrg7mKSUVMrE0283tkatSrbs1+32Ukknk71tags+1S55pWPJYuZeo011UcdSLbOZBSnkizJmOVQsK0WtNdm8CR8qGMYuJlLFy4+S/12+FmTFzGBdA8NcSQDZ0UTN1PnPTQYL7bxuQ3qEu6Np3x/jOPGo5dAQLojWI8/Ikze8k2PmG6m0snjmWlMV3UQsY7Jp6XNTN6hwni3enonJ/YFXlJQZ/QivJDSD9USNhot7EvJ3PeMIJk/UfYgQqCO1PepcazgK1k5GqA2Y9zN1W2mnVXhNZDkCrDjQhmf9xyKIyg4O5VrYtrt8CME5qUM5FXqdJydIn0M+m6WLVQhbKEGY8U5J9UV2q71tLtTi557Fjimo8NLxyeeL7d9D8qv9WLHb9WGopJNlazKMzxETli2qNEDKGcjvWYlSut4LrhLHf1nGL63+Tj9v2/EM0YjyBVq0PdVSCNCyQvLDyu+KHHKnZ7muYX5G5i5yPWD7TOfZyd8pf4c+2dJwg6WW/qtrdMFnSw5W6bxScenuSVDIHZZnhkCGOUK0OxfDW65zFGXPnBwUaM6EmWk9Mrm242z5ojDklOvUfwHal4jAXELCTXaoMLG7qq38qcvtr+j1lyPGtKsJi8ylyDaQa3KHjt6CZnltoUskDLYjBHCrcmJNqiVeW+cQAbavSLlKX1DNQeFSuUj/H57h6kBe75efwT5s4Gis7NEWU9Cu6Bdlj6j8Ig/uiSMc7p1JrIuyf7YgmRy7OG5IlByIkolA2Hbacy2oMNPqGjZoP+rwL9u3VycmF1kXipVTt+iU5HvSLW8mhJA5qmWxFGcqmzQ0J+9FAQORIID5Kuhped6WzvW4rKccWu18SztelneHzERMpdLUry85cvUmq4Rm7pUb0JtzYoic+kpatM2dFcFJIZQ0g/tBJw5CZVHLa90DcBEDlxhJsmP/6xCPS1yD9ISBZ9Cg1dicYA3t6GjHUQYqhyS4ElZd3HNMRM0K7BIJlpK3logy8w6FBGpOfq8mvpy2eu01TNNKWkPrvZJdYxIR0rpQOZpgdz5UAUe2JOTSX00TdjICtqHICbu2Peb5Wj9M57V5Q/OOOSbmOuEQYqw0AEq+rPRTAYXr2Kd5CuMUHSK2QufL6/crIVYOgl5C35HLVJxiStzsKiqfk+Psrw8j3gwYERgumSrdRSPSYZoWI84GVeVclU47bvCXG44fXnH78RNuv/mM4/6Cdrth3g9E64gOIBynsx7dEGhKhvbeWa1W0ss8FSpRr9ZW6aOsGrknv5rkOTNj0qFKnQDeiAJQYg4WckT5fG5KvvnWGZcuuktSLfS7qODE90G7dDLzPlwGoRp/M3uVcqakZhZZXL+bRK6UoqWkSeqcrMatrSPzuKctW7qZhJ1XxoIoFp7NR30h1s6fACDB666cExmV5P6xHYhsrDCh6NBQyTH0CgKQ7VSXp8oFS0kzGO63O8I71vcvGC8dL7eO969v6A3oTg6ljxiYGIqBieRkwYvI0HN8IDBhFjhud7R+kLfvov8Mqp4fHXOdOOeJ1e9ItB7Ciji+Sqxab3MWFE1BuJmqy/Jys8CQm+NyPkX6BvJxBPqtkcvjdiflASA+wKjEv1e19Pnl4scwFb3Y/cX1dTSZwxtRDMnIDUNvBxoOvJ/kpqLuDhy3g/vjQMzBoV9I02r6Spm3bTYlD2tMVbmJeipZXNdEgCGD5ICmUcbAnHLAFWQwruP/lgHRUMGUQaY3C1TpYQndR3QA/R2zk/q0HdQvjX7DMHHKjIE564Rv0cwiYNlAXp9D5YJ8hq3BD07h9GWl79kudsNqjUMd4qRSThHKhbOLfzWp49oM2GLVnMhm2UDJVoDcknMOrMVz3JsJEcsPiOlCVmyRTXuBTj7JGvbgShivhjUN5wgkyM+7E1kZRHivxxvWAxhffsIjgC8BzKNh3hrun3/AcXuFv36C3+747ne/w8t3n/C3/+EfcP/0itff/ID2ckd7fcXr9z/i9ukT4n3Sjr9+Jndb1/lwh3VOcM1WnsqSTCB8IRonXrMgcrFlpfeJzoIZbU8soN+w1sL59oVcavPAMV/R+lEcOO240092DlQqoCiEYkj9ZTvpc6VwyORYem4pN0c/MJfhMdcT32m+Xl+/A/RMGJzUeO9M7C4NzyIpuXTNlScICtJzs0G9tDR4wNCI1Gw7roi1cCqOYKAq3jx39FgwkK9uJieXih85JXrmOcXFp5Dx8OOGpCOwmBhzIP0dZPJG3RAmPkXLfMbMVqZVE0izO8GPQy3YB9GOp4LaOcX9t3VkrCRkDxaRg1ox9RWTH0K+dBZDXLximRijlVUCOZiACRWBE+TUWv9FTMjE1y5ozLGqpTspRZC2tSnG8ZmhH2gdJpGykf4Mi0uGbZ8rsaAJ1WZMyPvRNenPsGIwGZxZxPRcc+CUSY9mshG7lQwacGNqOaNNU1yxgsl8keKvk/sw3t4wxsA4H4jDOTmcAqnEvuyG6FZ20We/NpUF8JgP3XJS9lwTY1mQi734ILoUlh0roTUaCEu6hl0cJ3KYz2ARREyNB+Y60XCDQXoJhjk1zCST4GtqarIKFOp02jreOSW50++FUIJmi5gPva3Lrs1LAmuaYUQI+ABkR1Se8zWmZIJ8bmSgjfpYqAiUcTltpzqzgpx6ay3xNLd6fn0I7QdFkWixNeu6dOVC8SYKZbZpiBTsZ9IYBssElnQAYyoONpiDMkDXKVJcdC8c/DHGwBgD3tU1sgAEfVKsRW44fXR9bu7FgtDd1BHR2Bl2Tv6uTTBhuhbmKcRY+n1/ha9/A2Is9tmA/D8Z0oyRNqkgD5O52t0qeZSKnlfMpI/bDp9LqSpgys/OnwNbifN7Rjgq8rB8e9/b576iCwLQeOsd2IXaXB5jYCF43wBbViZ/Xs5PIU1UVUpeBwVeFfhIqaTvkc9IYc7kkiEhn/b03KiqxFKYxqeQ4g2uTQp9GarImVp4utg1yM+nvk7Ji+uBsU06fWkp1ude3ifjW5WylIVQUnGtCoLqIF72cl9vT+2oNlXsBKwuy4RhPpbuu3ifrmtue4KeQpi9ZqVcgOtNFTor5TJbFemhIcfZc9UXIisy+wJ1OHZKSAYiA51ax6i2zX0bMszW6DzI0HOAQBqauBhq1Mjyc5ySRTlOZpU8PlqTv5tBidoGPJFTJnQa2Dqo9V2SxTrvbgKkKDDNM9icFdhInb4D18sDcx0vCaRql4baaVIP2OX3jFVMN1cLKKss1S73JJmooK50RdQnPzs8MHS3TVYadIKKp8OACPJ9MHm2nQuPQFs8iWtvOeH1kr+qbtaD8CvTICkueaO9ksbB1orLWlpTS1jv8O64fbrh9umOz99/xv31Bd45eXBiIeYJi4kZXufT3XATbL050DvXtGs4SKJGM8nBX9xnvAIEgxAvANBZ7ZrjSfQRkgdvSqQBUJuxV8W5LPLWSZIFkpcKVYNMc13yTU/LqQ/1rcdNOp06gE4oYvMm0EnTVRUQZNKMlc5NzMo30HG/6u09aSg/R8mMHCIhxyjWiTVPxHqAnF4nHSJDyTBgxfXESY1WsggEK+/1wLSpWIawhWUNa7JKajAm6sNgv1yofUZ0dgMTYYZ2OOBdssKW+Fgn+YLmA9A0ubUCsxvCG/rtRdVuTtNrRycpeD9Q1cMAHf6pqvzgc7D7U3uVrdR5d5EcIrNsCQGujumt0MTZNs1H3GfOcz90prPdd2kIRCWG1qXqmwGhAoiQw7YCai8QWmgtwKbWeunMyGU1FrIooK5nEnpvnWCClwFxIT+YHQZa27Yo0vhbJa1Kh15eETlwQEWEAIOIvIZsKSkOyCm38vmCzr3pxK/QUAlloE06IZMD3/KslIlLp72+If8Dmd8M5NRAFuYnr6W9n+Kxy6Ed5l2ZIkuQhHSIiOANmhWuSvwKIjIiUYYuNG/eA+14O4Q2aztgDznotGGSQNuFniW9PquN3tBz6IPxOUJubiKoaCflqwX1HpNsRK/wvhupJdzFQ7fUtuh4OQxzsbAQAIaQgXMEpqkz4f0ddk58/PyGZY73P/4R/X7H2x/+iNunF7z+5gfcv/8erz/8gB//9u/w+ccf0T+9oB0HZ5j0G+xusuOOuYgKyOnYeR6bZDzmieKEkr5NS2FlxYwIpP4CX4b+cgLjAzjf4bHIPXZ+INaE46bENstONoTmqbOkwtIGx1aufBW3kPSk6B+wsm15Ac1g1jjM4xenBvj5559xfP2K+f6OY5H6IwYDeVeW4KmQezlvVE8q9MgmNudQlbG23ieqPAPSxeEHchC8dzRv4KTaBrRdmFvSfZbILtjWcybOL8uUHBG4aZcxhZpSC5z7ifDYaLTrs5gDfpRf6m7ISZGW1AXZqi+5XsFW6y7/IV/zyYlPZ1F2Kug/pf5o8qs4zMwuDgOISAzseHJqr9ciMt57anYVSJREN6cdk/4pFSiUiidVxFgK7sWr6tR3dB9d7vmO3aQEkKhvomWStAXaI1EeeDrI8vsQwMxClm5IuiALj7B9r5DesERjjQ+gEOXixUq5WsbJz4P0AmucCO+IBni/MXGPrcNQCCr6QaFzTN2WtjkwBlGNSQsDgV94KcWnQh6GdCMLfKFCqdyK4CMsteua/Cu09MjS/8tEMN9PJhGhtBJZCPlZztjYbAFroOCZRgohtnfe0PoNt5cXtM4uhzkku6pcrJiAGU55U5lU3fG6isRgvoKfs+pe1pqYYyD5b1sW4ZZiZLoHtEu4FI6hWMWdwzQigDmpGzSgI8EKfDv9iI2OlE8o21XdKgC8ZVxjpachvzffm+i99Ccz5kpgtVv6E0tF3AmL3alEtCR1U/np2eornyZMPusMnovIGEr5jcgBBzzwbi5d/Wta+q/j9W8g38+kUEJeoxwlAFrk3WuOWHA0jBAxfSYdgAp29kZdAlpL3ynqunG5j+xrzwRGVnj26Ppv7huZzqoHuSSm9ubkFq1YeMyzkk6JwUxHaCcXoiLtciRdyARkoJZXvQqA0CjpGIcSLyYywqrsPzvFkdexxJYIZxQhsmQZ78pISwHkgbnERtAeIIA1ZzkhqETfXpewXT0mtUOiEFRDVoLP1f6YKOt0YlitEMNU7MA1z+9TosomcuT187NcVtJSscl51nVcmnlX2a34iswaHagxJLt7L/61VwZL7n7RxXsog3ydWtJs7d1IlsuO1zMnWhAlXxcsV3ETubkcKN9VI2wINpOhDODH4JSVcyoxpuc9Li1Ht9YYcyzIeeI6rMmAoQmBBgCnqgKJPNQQUvX5cx3g21BqsXhjk+TY/dLO8otkbPL0XGQsEzGuoOia9AYgxBi5PuCGaF4IU8gQpTxVUiAsw6j67Ot5MumrCSXtEQx+c4pWyn1d4bKfweTYVAI6k2N+kdPar5QXOQNNLkLpF93b4X6RJYPPIC+ws7Xbja1g/ej4/P13uH++47vvv+PEsk5i4xWrEqRHkFemHw5rwNEXWnMcjYmxrilBVfVBlI4v+ZaubP3aTsl9bybqVG8KiEO4T4Mbp5F5AsdEAJ2OZAWo62oXKHDVvqvKINfaSEUQaXckU9V6B2w9LgfM907wrUyMMbgBjfZFZxJJM1n9TRVvqWkTu5fnM/cVZe8Wi/SoQDkW1joxJ/m7IhNjat0wsxrdntfLyu5SoYCOydbt25Egio3Ja9oOBpQBQdhqH6HEYHUrSHsu0FH07rBm6LcG60R9rphYa2A8OMkJ50LMhXk4LIzk5AEmxlrD0Q+0447eb6XfSsF8MHGfdiPbLgv9VwEFyp7FmoBz392px6N1rGyDyqfIA6NChIXC9WByy0Y6dpTn6bOSX5QZr4R86qPUBZsHk6hbIPmyYttKqOXfez1B2luLDoQTNGmL70m9GdC0tUZIXMiv0p8mpZCjz7fOUphUTutOQqZc02VpSEQIY9WpinvK1A62yj8y2gIIIVq6uyQdVUTToZEPFJc4TgWEtOkrnXMmKbeGE2LPgvw4+mJABrVfEBXSWt+IHePE26kJd0vBWdPeQ1OoVybCG/VqIl7TFRozhFRWAJi2yDPw45S0zJ8aDF08dQtBfqPl9InAQlX43scDhrZIxVCIMRgWHGMGrDlm8gc1BhMA2zS9q4i1yIU3bCpRFzjfPzDjgfcvDzzmxAMB6x1/+sd/Qv/0gpfffI/vfvc7/PD7vwU+Buz9geM336G/3HHvDbjdWehzJ6KqO2xmy3wrntSaZzhOrYkQjpIH6q9s73GEdaC/wOE45gAeANY7dc9U8XWelOnocO9Yict3x3Imch1OnrZ06kqVsNW0ZA6LbemLKAsWH5boJZzcUdvJq9dPP/2ET1+/Ah9v6EYenTj5bOTpJUIkmSCeOzZ4noCdFOvdqV5/gcAIxGQxYD5O+WxEgXsLBcGG5dTtM5Mua9JmanJrRq8h5yZAcG1OAEzEd8SCDyJD5+Qgh2hA940kyrWENfo4SjZ48U8qFlPAyoRKyB4wOeZgsdnqWttHT5+G3J6xnWNtQ7Ptj6bfBukMADvBfmmfQxCR7dYrRtz+pD5H7WEZjybiyOZCbwY3chkR9Ta4xw0VOEh78AnSqJiVbsv23RgTObTHrcOakPCVrL2Y15kFHibhYgE45CNnOFa+s+n3jQmMc2xbRCeMBSaZdpsXPqp5El23aCO937esUoCRWjckUwvYHSZKdowxqOOMvlsrH12IbkZY8glB32YqRoqoBFlM7t+aS8j39OX5+5lMj+zMSJ9uBZOJsSreTm7yBiY4OTV1UQ9oenXrdyZnbi/ox4Hj/rIpPxanrmOlHWJB6KFhRm7iAluJ4N/8aas6xNLbAOlMHpNIqnYpfOhta0psEliwIL8kfUbDkLxPJcbWWuV7NLW5c0CSYhJuFq+f+jCy7heQWpaO8vKhM7BeSeOBBY7oZUGDNDrbnwxEJcXWWhz2A64N8x6zgE0m/568qR0ruxaC8dNCwn0cWarMrrt8APNGQEaCP/4KX/+2VkpkIl3HTc4PG91JhpejjXMHmY28OFS/ctmL2kY6ZNeqboW1GfxcDBb11hbgb1/Jr0HSfuCaGGNl5gL9zbYBJdlWLCSJUWaX07lqSgas/Wvyona6IyfPbUWlp/HLEysRZon7PFhdZIWI05yU4oe3DEx1n2oVqV5freG6QCo3p04GjlEJiuuq0/EEcHXGs189l7f6nxkg1CQYoIDRJqdpwz6jHP28UFVZ8pMFP46Lw5VBNDP9KF6iTFBS2fM6nqi4dKO03nTceJ0hh8GT3FurUfuq75DMUkkDeSOmaiX5C67pDBq10B5bIiX1P4Tgo4xWlHHf651td8kfl04Dz9ZETAVqS8HiBaa98mzNE0meq3AGiIk5qeCIOEwYL9tbmVDYKCpEbC4KGepzDrXgBHLynDdHJwUlstJpAA61fJK3TsGGgoSZrYfab09EgifZvkQYJKNluxTX4zzHZV0UUPt+n2n9cTn/GSDjKhLpZOkMFt+FgqIp9yEDc5hae/XzqPOjndc9jHCMWEjKzNp/oSwZCoUQzzy3RxgaHI81GADaghtbbneSeI9SNgvc7gd67/j86RW32w3ff/8d+suBl3ZDLEM8hhwHtQaawW4d1h3H8YKbGY6jOOzRe6C1SVg6rIKOrCrhIuEuvWtK2m5+p850d+9ILghvvQj7vXccN7VeBvfFtTZIQxyrKmCtdSXUFJiLJ4HhUilYGJTYSHRP7qM+g/e4nbu1kgg8dfIqJ3vrCtDDmAZG4UxEV8UrnbtUQHVy9hS8rOjVgI45a8ojkWJT192ymhVcC6FpBL+/8mlENQVlonenkdL+huwZ/RklACLtUNqkdPzlqKkFvHu2iQOH3/G5OfrR8fLpFZ++/w7j7QN9BGwufHz9CqyFZhn4jUpeZmv9HGodfDxQaRd6yHV+IWcJQhPvFPSUHM+SNTqhjuF2QQZaKZSslhaiUOdnxcKYDyZ7B+DhGAo2SI7suO4kA49QtZvyTOlrDG6C7YixFOAsqFUmbXfaHOl4IcpNyR3XFLmZaJdJeUCeLTjWkjysRMDzGTNZnG3/06zCuaZnnhHMzOsPHjvxkaVNlc5dSii7sbLt7IssPc8kReplJRVpzJiMyiB2cq8JevKCQSSXGEC0FAORi+TGtj/HccDUsg/jBN+1+Dz9OGQnMtmmVsspm2m5/xyekYlNi6gCUfOjbMYA/UEOVgByOAMRMkpaQs+IdnE2Aq0fSkIIAdQYrZhJFpJlX0XAKoZdEHz9YHuK92AL13LaOjPgQV3Y5JHPYHvfsNBw2IV7I7l+ez1wzk50txlwPrB+Hnh/+4Lxxz/j53/6b/jyT/+MTz/+iL/5P/7v8PqbHzDfv+L+6TO+/5sJOw7Y7U5d5y1PqRIuILIFCz4HUSowVEdVaSbfthZLwVLH7bjTpuG99nFB6KdYRO0I7R44QaQfqDfdcQbt0WY5CQV5KhAk0XlMrHGqTYiJsR7iEjwajv7LgOtcDzzmBzA/0NvCskUbDIPHrVwGry6IpgCaenRmxmwBMQ2YE3MIzYeFWJIXMyFPlwZ48LrZruR5pjvtVMifSjvbe1cyKn1oXL4YWD/evsLd0I+G4oLUpFuLqcqmEDoVhyzAGlq/oTUOVF3rRMSknULQn7BQ63WUPk8i9AjADyF1uu34rrZLetmyq0erSgiuVLfigkSKaZ9j5nCDpA+g/0z+5saOAcV9bJJZ9VnN/KIjAnMGfE3GECcnLq/xQMSUjDvsEFJUujIi27sCfpc+NPlUuPqrtA9zKIbM3/FO3zuTGYsJLXZqqyOGlxKYA0iknYWR1zFapZCqEK7q65q0uw0O7wdaMxwvNxz3G/z2AjRSjTDRIe7gRMOmD2+GtWibp5JRyZeWqGY0xqBJGcDt2fEdQp0mFpgxeL8px2ZMhk/Z2DAYVPhQ5woTeVR0iXSz3gFnYrx8bgi0RmMFC0ezTjcNBvQbzDvsEFpOfmPMhXU+sM4HxoNTtqeuOVTgCs+RFzvB3I9WoBtgEj0ZSqL1hib94s4OG8Ygz6AU5d2oU3L9gujWRJp7d50DIqegIVSEYPpTzJIIQCA7V3QuJBusLzCO2JAc/Y4B1jRkDR2IpbyjiqexQUPmhn50eD+QHSTlCw35rWZ1v2ga/qQEeKLzh01YAF1+UmscbjLnrHirJeKvNcyt6P+qXv+GxFi54/qSYw4o6ISc9FXBT1bv/pXLVSIgY4pUmrxkJlS2+5oBzRPaZAXgi1Vd++Uir28Tc2vDP+k0XjE72ufImiqNXcDqvoAU+gxugPSF+dcLoff1DYi6PbdU6YHEh+V65PPOyASCSBtDxsYuqRn1HCSSqYJcMAR7TkZK+daS2je5SssIZy+GNiVTAla/nK+ofdh7qYMCXNbs2XA+JTbX3u98a7VGaq0APFV8r5g1GpW9dwVD1T4mgmhF4JwLN29q9ZNeWRvX4wCRLuZKvkBruPLTrk9yMWyXJKTtYCutGo1BXNY019iQ+qYW3vbvcZIOdhtyZQSznqHgslSi1GjKb+iCK42aDHjkR6W3tdc/q3Jj6RyPRAw1VXBatavQqO6sf6KB3RTzrid/iNKRHDZKurK4yDaY3rp4XrgGOf0yjWTen5eDdJHFSAXy/G1kkkHcTpVgSLnSNmzRj70NwOV9uT+sMR6tyRG10lV5LlMf5nGhc8V/HOHoYUqmXUZmZ6JmSWetBQvWXfphuB2O1/sNt/sdry939KPjsIaxFsZj7raTRO2KlLXD2QKhQjETnAFPyDOFc6+T1iBh8KVzoaST1r0m82VbDKyC99bEY9e6uDLWXkPZh7US6ao9MROHGo2mzUzop46TXOdXnoncsgByGETJaiNiZ61E1sRFHi5ftm0NnTs5J+Ucmn6WiNGUZv5OaUhLXbERDSs5RJKMVmucSTHkGVbQiMiplSmAFx1aujf2ni2gyHZSgvVMSD2IoJyW00TP3KLCeEQwSZZJnONGWVuPE30EsAKPr29M0M9BrpPHyWBmTHY5rEB88GfrRDlyVOqmCiHXb8nZf9KVNap5aR8vusJl7/ZJrH2xa/CFlJFVyddEdbRM0q+Q/om9bRe5yFZ1Nw1nUZIxA1Oa4yhFv4M7XGSAcuNCGrFNL4jmUBtdJQrVPr+XYdVz1GXNSHSufxd4d+lctMSyL+SQkNJ1oB1kALTlJP+bE7FVRoYBGxniapNAIJJnaqrFR62ZLlTWrNaU4LlRkq0KGZacQIHkkfLGaVZsmQTMHXORC7CpfTET4JlOiyyfy09gW/2uVK9sf1Zh0SV75h1EpU9xEMkPSUSr+sRMyYi20oCF/AKtUUgWLeDhVSyORC561pcMiQQ0A1q3mpbHJKiVepnTxNVEndJgWCpurUT6yZTb0TAbcKrld6yJx/nAxzhxfvmC9cc/4vHzz7h//g7+ajjPN9z6gfH4wO31Ff1+55RYazVdhuLCJOa0VcgfM4PNdGoCG0FNnfJEg+KO3josOlrv1a5VjLIRhcABwG6EaCDnHs/HBPm10u8z+T1rDCVNBrAWLBbWeGAtJcZCifUgl2D7FSTCXAMz2H45G1usZpzwaLjFUbYOsnXJYxW4+Eih6eHOREaq7kzUsutDz5oEXmmmkgJD56zaIWcS79v2b6SX0hcoWxH0u875UPG2o/wbFeJ4/pf027ZPa4Gt0u1A60S9eTgiuENPVCxrViIm62VRxaVefhxVzipdldzIWazJ4noIQRCyS6HJwLZ2DJH6JM97+vDUxQZkO7PkrfLvyMKjsatHSckVgAf9jDUXkXlBX8nSB/JViQDkZ68Q8HpTP2yLbOU30AdJvjDeA9Xaud9zcau2y7rjG2bIlBSTvfFUCpf4OpSYxNrP6u44jhv67Qa0DnjHVD9jtvLln34pfGCQjy598yZ0FuVPU4ctfZ/L/WfBWX8EmBgzU5Ipix/MW6M6ZOC8ljngoqBRkcf8MoVT9iIA7MndVxuYCR/da+tMjF3ADnFJvmfb6ZyTg04MWCbwTiQ4LX1PFbAMQtXu85i6zXt/6pww475V30+knPOzkn8si90Z2yWXtC36NuFU7NxrwzPaMuNeq3/n2ci/B495bVRlCByK+b3OjF0Q3fJiqIdV+G7mmJrWnG2oludR/HXhVi2lVUtX28wU2rjFIhK3OQFSuZ6uAnld439yxFhWZXMxM52U+0GbRzxhLfoc1SefgR9bbYiUEaBS19xGZOnfJI0EUi0R2bHRSXUDGav8yhqz8rmNE1DxgjZ/E76bgg87BHUf21muynRrglLTYbbY7UCsemlB0umuoKnOc30WDwKhyt0WWgu02wtgDUMHJIJ99InGyfuO2NPN3DTKOddv5eSKZ8farOp8kM1kK066ndcKAVSpQiAnhRBqfV30TDI6s99lzazeY5fPzjbRDCRyKmKTA7lC5PKX7S2H4PJ5ZRTTedr9mwgsjMj2OK6bBYqTC0KUVGLOM+kUJeO7C0uSvgaNjSRxJ+bS40E5jfnMrr1ZayepMuG6s2eSqeSdEXSWPMUGjShVYonJnDK0CrRZ/GIAtlt1dmU+AE1g0hFx3wbB836j/lcgWGnciAH19CmxIVcxFsmjzdDsgDVn1V9OD0+xgiBL2bKS2by/5M5zazg6HepYowzjTgGmgeIzTHEFZWidSJTra7fd6V60dqYWg+q35z9ooLwVsoLfvqBA5GA0c7Y+ynH0lWdtJ8QNKD4xV3IK7rgtBlzT+POlr0jxDJ3R1nC/ddxuBz69NBy3A5++/4TeD8w5MebE17c3jBU4VxAF0Bvur69E/PQ7f+flJgTeQk0sTOdXyZUZc5/di9EnUoXICRPSyExtIHPI6epwcWe0zoERrR8KJA85lYPr0RplGgMhMvBUiJRhy8KkdjXPB9fxOlQHwH6vsx3QOklO3XKapoLzCHF4BLAGIsgXkS/Xnvt6QRK3Aig4v2V7LRI9MwtFmoo9FgM8Hs3APCfmObDOgaZET+rXpfM9nWgEm2/SEZkMiVqXXIyt4/aLidPGlkMwCKg2qAgsm4X0KE4sFZCm2jPSp5mLn+GtccLp0XH/9AkWwAEGauNxYq2J8/zAPAdbuz4eGB8PzI/BZ/76jngMjJMoDspTw62/SBcsJdG0mostL3xmjnCHT1h34GBsOYK+BAwMZio4t5KDgBEYG4F15IQsXjYTbNtrQaE7Y01xoAoZpDYDLB5IvoufOdMDLbWfRboSA/kwSy1Rjn7rldCKWBgnT7w3BkG9OWDi0Wpq25fSz6IijyYDWTOIG1I2YSqR59zIOE8sc1gHklC6TGiem6VA2BXVy7bAWGRicChZVat6tlu2KuEb4pzUf+KQqSlf3mSvvILjPGM5yIh6ATA/Kmjy5pwMuQbGJDfKWmz14T525hRuR+VY/Jo4DqhNJxDW5EdR9C0oSxMknG8ue22b0Lza/GHis2z0YVcOIwk0OxDyQyIC6xywwfamQlM0+kCjmfLdOv+LFfvWiFbJ4IApd3K5JMpmLd7XNLZpr752+2jQst7y/AIYBtwNGFg41wP+5c/A4x3/8n/9wJ/+ny/4+e/+C16/+wFv//EPePnhB/z47/8d+udXHN9/Bl5e4LeDwblTd3Hv7txHcWtVkIcgkiwo04hAjA+1NT5g84PJcwV1XQN+ElUbcwDiwIwsZIYDSwGpO2JQN5zv71jnifPnr1jjgfl4g60FW0yhGdS2hoDfD6B3tO8+I9oLgH/3pC+/v93x+vKCiIVbHzCbGJn8To1i6RFsZWvphwsZSPRHELlimn6oFmsrIm9e8rCGBSLnIpOCFx8BOm+Q7l8wJu10xphIRP1eAxMa4+Od7furVUHqZgb05MKz+pytr1RgD6+ESdVkzqlAWHe26N9gBmwCEHn28ID3Rh+yK5nvmXxTgB1EbOZzIQJrPthZmK2DyXcooAL1gZAp4mr1JkQNRHNwGTAyYwgEkGhY4z6pvY3dopP8ywvqKlFhS8HDGgHzgLf06JWEj0CgS/PzR0v+H4IJ5VAhg/ERf8ZulIU4Ors9Js/N5m3NWEidIEG/L9HK2eYGJYvZ7SSeyBmYJ222R5NfYoh2YIkGBZXY/MZRQG6TkmmNaP+kaWkqDJDbNf3oLL3EL65DP1xxKS5F2bWAGfBFmgCzBs8hQXBEc8BvaEeX7ZgcnuL0O8xQRYDs5ImSyUuxUIMVvLk48E7YBHxIL8yB9fjAOgd1zQoWjAEcnujV/TAF1LDtf8Ig3ayEUTO00BALQ01KbibEKzTt1PO+84xb2RnLGK01dkuo0LfcsWypwGLl1wGO1XamJYsuLa+XyWAlm1f5fjmISa3xFophsQuVsh3MdRqSz7MfB/27cVbiF1mg7ISZrpyEWusH1QMDJ6uQmODR7b3zXE4UNUR2A5Aj8Ndl9f/Xr78cMVYvBarx/EhZda4MOjIoxSXTYCWE8sOQSRpg6/H8hkzwRsHst16SPhlI7Dji+pI44XrAvwmfSxVUHJKb/XT9rKRCCRT+NOOOqCspGZEXzSzc5XsbXZVKFcjWxJ7kl8uV0Zfjdr1jBftMnKjqWEH5fu9OJ+Bpva1+nm+3/OOyvukE6RG+Veza4x27pcKxelAqlfjFnufnVbbeNhqxlNSlWpKyVDduKGOTwbNWk9fOQx9MlFkRWF/k7/I8JQe55zLmuaNJjJqIkZWSUTK4189yL1E/kuLc5yb/da22phQFFJgo0VNxcn6Gfn9lW6VIVlsGIZbQ723ky3nQNZIMMidwUUmqLU3L7Ncs3CVxSDdF9yuHOWIVH1By9OxnTQF/PneZFFuX67p68WcAyTFRvFfpRdpe+2qPMxpye/6AcjZ3wiHfezknlzNhOpvXCz3to5nabJkgrjay3N/Ye7k/IXlsGPw1VXWbQbpN+3nxP5IT5+gNx+HonV/WWJEcIwcuDMwFjAB6GFo47MWKjyy5yeiLClaPS5Wp1iZbEr1g8RuZl+ULAfyfkucX6XUZ10vSOYOMdAwSWRhSNHtPQDv+awr8uv6Bzc1RugZCuygpjKvuUUIvlBSMper+epKdgAnN1JGtT2yDu+qKXSjY6M2FlW3sUXNMkVN/Q0mLcGmIy+PtNQBWjMv1IYHyi9W6rstFCUov5HRCg5B+yDO4napSn/kZdSa87DTFlDIQ5mjGtvJuLEX5fXDdHh0+BnB0WPbo+gm0gTapg713Jl4HEbodOa1pFcIgCwtZcggj6gGSB7ipjYfvSloAyIGvwoTWM+sx4bq2wBS7ZT0Nw/6tJGFPBB51mF9skk6yFvBiLfa6ph/z5GPItqnC/NwiG5mHkW6AzkcGd658lRJNksXUQXSKZdvFLcarLmY4HULleD1XoY2BSk5VC/7FL8lgNtuAlvYpgwkvh1gzsRdbuNNm0/5SKZa9L5ubbdhrV/gzACtkA7m2zFjgyzH2Eba5b1q24mpKGQJZDELJQaUOldY0JOHANZmZtiWe1pb6w6PVSao1alT8OY0tz5OpLRipP6XzYgHTlAxEImsBa2yjzMRYb4mU2vrLFWRU4C9wS8wNFE2Xb0iJnkiUDKv+408L8+0renTML294ef0e4+OB2+sLbnNosEvWlDV1Ewy2oqevIhm6UGSYEjamz1njHeRxfcCC3F+o1vs8ERffdcnGm2hO0pHm+DIhPhbm+xvmxwMff/4T1uMD4+0LkdproHmgyQCbGdq4wXrH9IXVdxI8XweAwxuiNfTG87wsW0L3ub0cY52XOvTcb/ley0IyuXVqbkikDsDWu7j8efU785qhFnW2ceu8qLCbXzn8I9s6md/Pwn2rgLWABnlf9XFCMS5gqU23ptQXIkzrEdj7vFBJzJXJ//A6Q3V2AtWZog1HDjSh/Oewka0Lc62u+ZxqxXTfej1yT+WzpH68Lmydbyoskonn94mPZkFQMUz6QKUL4ula1xgI+UwZA+Unp+p3A9ZGP6Z/UgU827FX+fKLfyZyjgmn9NVS/1vtGz9Sfo7eOyW/iYDG9TPyFVseiAwKLLU/Mrm776yktuKqRCDrXgHFDnoLGBWFbExqr+KOjMQtO0hPpaEAQ2tl9OuuEnH9X35u8l2jEkJ0CkM+V6wJX0OIdk4TRvoWkrKcFJx2bTtdz0eUsiBdnDYvnfoMktJv1c9oymP7OSnnScmBBZg6Ylbun9WzxNMueN0JbVMilTMhlvEeNiea/LgaInZ1WGDYopECe5XGjAk1cM5dA9/y86D4I1GRXAcOe7p4Y/Gse9wcy6PkJWqhdhzy1/j6N5DvZyCbWfp0Q/bx44MaNlfN/t2n91puMAqFku8ptBPETxBrH4jFA0RhlMD/f1nZZkkGDjqfGYTDkNn8ctF0e0tZZqJxvBAmvHUJqBRNF9y2ueP0idNPtQlsz8vl6PkFTgj5qk8TxAzoR2P/9dQksDOd2FDlMTDGAyumYm1HJjCKt+diE9Npz7aErGSF2lhWvWe/MltfZNDYbZ1psHbll78fpiROaQweqNZQBIPfmrCCo2r/WySiyTA0SaO4JSAHwbci28+WLV6dKnpelISerHlDux0cOe2t4vub3fg5U9NLVPXGXGj9AJrJCGtYb1gh6LaTrWoPymQhAUzNOiu9IssPTRnJAJ+9+bGdp6oqGjQXlDZXn0X+B7UWIIQGyjQt12mC05Ly6dN4XZOiq0gd5ZBpUZv2rEHneE1kAFaTW0wJQrWarBiwA7AXTnJ9zAfWWJhjVTBUciIjNtaox3XvIrwIYAY+Hh8aHfzQM2arS66E45wnzvPE4Xc008Q6u56nvR5VuSwRVDDcFPBfqx8yDnWG5Dglyu5ojqwOh1ApT9cvJ6W8Idkn7lOPCY+JW+cwgRkLYwXeT+5YA3C/HXh5ueH18x3Hy4Hj9QCa40/vXzBX4P39HWstjLHQjxv67Y7Pt1fc+h3HyyfcXu7w2w3ohvcx0KLhfrunZNKJcJ1zrM0zQLgagzZjexOHQHROH+wHQmuTJPURnHbpagsBUO1rLbhb2WKUrSlmgfkNhPrbhDu5qZ4dy2fCWtttl60RLdY7oe1TE4VDxPbuDChXtohMnI8H0vk77jdYN7TGFpwlwtL6uKZzO0/ZwAGS6U8R3juidTmCQdk/l84ASAbtQI5eSJ9pmfNa86zPup4X1MlOWyK7Uc4IkZ059MGTATbtr12SygEl6PRvBXcmjiMHed6O40a7M5W8MJLGou7XEMcrGoDj++8w3x+Y7w+cXz4wPgZuL+9Y58Cn+x3r8cD6+QZbA32cRDqOgbDB0fMxEEb0VIDBsFnAGxCNMcZjLpxj4mYLDYFIXX9JfIRsaoC+QdzkF3SDhTNhjFy79GXI8bU0XSR93aOT6Hk2x5gLb4+T62zJ/JK2bSeOcyIz20SJiHTvRCZHIObAOU6sNbDmB8+5J9pJHD6xAOsg5wmr6Guc0mILOZp9iZx3qXUBc2Cticf4ANbCDSxSsDikbMMSOs4oFyS+X/u8S+cB4ETOsRCDuj3bmqZD/E29knqBIELpQ61DLmTxoWTrGuT4M7URIv0AoS4COAdJwOc0HGhoh2HMgXM8cJ4PysxJHpx7/4TWDhztwFyBc7FtN9agrAfPugGAWmzQDuoLDX0wN8THyXYROQETVoGZuaGZkK1KaGcLqkmXwBjcYS0mVhoJ45Nw+Gg3uDWswULRmIv3eQ6YBQEPSpiGCksPN/ja5x5uWCpURBeyHRzocL9Lh4y0Z2qpjBsec+F9TnzMhTMm7o8BH4GPL/8FP/cb3v7lJ9y+/wH/4z//Ez797jf47u//Ft//ze/w+uMP+P43v8Pt5QX9uAOtYcQhlaPJZmAbYswFDP653t8Q88T5/jM5FR9v5Jm8HThuNxy3G/pxUzBMnR6DMJmI3TZILkUDGp95vL1jfjzw9Z//BY+fv+BP/+Ufcb59xfsf/wBbA74G7gcnKx+3ht4d3/32O7Rbx8frK95u3wM//J+ebMz5x5/w3cdEj4Zb5x5zSrHhcKIQ5yRin4MRp3zldUkIONxuarOG7CNRYdn2V0FxBLITYs6lpC6R8f12g6vtPAZJrycW2oqyud5SogBrRF83b4gYeF9fEVh1Hz19vWBrbcTE1DABtikbuh+YYTg/JttlEZjnV6x14nx8RcTETa3fvd04rCkAmws4A2ET4YG5hmKCbaPJOdaJYDYjSfxy+tUr4JM6wTsTysuVFBJK0swuXMFM8B03cUd1cdgGCzObRiF9OsMY8sGd99+84/38wMfHO25OfdtbB9AwJ32XMQLWFqZN0Tg0dXZR1xKNxPM5xNnVXGdXU9xD/k7yTcIN/nInevKkdiHhP21pJhBdXS1riDt4TVg/YH6jbkRj4rwBWAfXKUa1FnMKOYHN62Pi7kuTzelqZKH8/03dvzVZkuRMgpgCZn4iq7q/2dldcmVJEf7/P0U+UbiUvcx36e6qzDhuBvBBFTCPrJ6VnrfmKYnKzIg4ftzNYLgqFKYkDWVsCG3JvX+NifTE/dak4lH2jJQmPkb7v/teqEmrzcF1GV6/vJBLU6fVZTX94jNO/hlhRFLK13r96Rv2XYMiiEJfixO7XX7XfBUv8mDXTUDxLU5DkpD4/PdC5g3PBceGxsYj4eoa4nqMoWLbZiEuA9gzpNcXzIClwSjdNTEG4439pseRyTjdeQ88nyowGBN0sVbH0dfrpfCGBYOFKX1NtN6Yg5PobcC3poVW/KtWkuZcVdtpIexgwFo3/YKKXUG53RnHY+lcnnyVYR1/AYbdqC7AbeKaTlSw9KO5AR9OFDOOTz7c4VkUGcBqnlwdh+Fw5RGgfE7lHHYEVmz8M77+4cRY4Qa+plAklNUfizLs3gcKll9bHwEo0q+8kX4qB7W4a1DZz/6ozuqfBiperDil8PPnnMuiEiuJStTI0eks/qn5fqksS9k8s/3AI4CrqkAjEiqKO18V0FVGmIFlKfcKJgFsjs4tmHol1arimWC15qQd+Xv+uA7skfFXapfvfQTrOFWQeuqv+D/TKfLzLLzL81yopkKiMazf9lNVpF6PankHNDJspqRDJop+gQqmft9EIpznWer6HVDi/KNbE41rb6bKRJHRS7bq/VWR7fij7zBaoWTJgOLOlimroElr+aW0BBSXlhcKoNKwJRvPPA7qs0wV1UBvdhtV3fNQVc94H9FVRmutxcpdnmf8svv12QqQn+tYVWojcqSC8PrZQyC+7G8IHt/VgPOBvceofe/q37leTa+NtcULURNTTaTs6Ocfg3DtqRa/L+gxndWaEFO8fJ1IsdM6VO8pfeJAFw3z3H7/rO6Z/HU0CO6DwepPOqNbWoHm/dFqn2RhntNAw+0YkwT2pjbGWEwarPjE2on1fnexEaaBEXPA5/ji0PHouBzOeoIaCw3BDwr9mp3ArgDSFTAX4T7Fu7ILQvD0ewoxnCjeRymnn5BXx1YA59oFC+9Vd6HTGh0EfDEIrb9LaB9/9umkY9T4PS4MalgA5UTk8426qgufUmDK0BdXpengppxbGPcHlggzBev1dXgqC9DmZceUeI59JlFVz2i2DjbU9MBSL8/qrRRFPx4r77JNhi/yB6ESnnYMeubnZEbUWbWTwEdCKFaAFOm0TaUrMhw2blYI18LARr4vtgWtBV83sBbyXhjXjXxv4P2Wo71ADrYX0AnJiUwXdxSrrQUQRO/U0XV8tj52/LmCbt+GUjk9jKYO+FNf13oZejptjYzvFvz6u6FltnR8o0CUqH9WTg/ylf5NtEUuB5X25uEaHb1V19g6OXWejfLNc0HtVFcoji08z9bDrYF0kEvn1GS6+q9YvR41e9BOPPSYihAEPeRJfD30POW2PDbgeJJ88ni0U2eYeHSk3PTVLZmlg/p4lg4ZaluCWvge96v1s7Bzds2+UA4AJlspmerqPFHiePDQ1j3U8Bgbgzp8EA3jIDG2q/iWARaxHI8go+xt+TcKVKycYhdqR/6GC90h5IWbEmPWb2cCQ/auijoewAcSlgxCNxLx21+xMvD9//gA1huWJNnH+xNXJPKXX5G//AqbF9YvoWSsmmmT0/BiL8Tnm/w9v/+GWEqMrRvr/UPDO77B/vQr5jDkLGLuxkfTX1iJ1HCp3t8gz9n9+++4v//A7//2b3j/7Tf8+Nd/xf377/jxH/8Gz40Riy21c8I+BjAH1kzka8LeN9Yrgf+Er68lZG65aQYMn9qT2Rxax8Y9FEKW3S55hLjreN+F/q+BXU1j4Sr46TPcVUCBM/gNJhuRKX9OyWgrRFRN6XzYpdS5LvlNtlfSHougOzV5GOLbA9HufOzi8WJCLppH7KA4yjU0JOkrBhrhWM9dNjmDXRS2k8VC0xnyOm8gJQMSFVMUjQcQ+Jk7xeV/NI9ZtUfrxs7+1BHK46SZ7kl6x/DVHzUAxWtkqYJA00Q89NYxe3J3qBWRBo/EiPMsdd8Vh9YAOvqF9dkadVT7JJ3ergYFSogc7q+r2DOniOU1Krcm+lbJnGAHJRxQe1zzz6Vpaw3LR5efjtJ3pS2f7o/ze0jad67L8ZkBntdMoXsLhVdSpq6ec01HjgG/XmyZlk7iVJQtXa84w9A+cbF4NUpQscMYJs48R6zEjnfr8dQhNy/0t5fqlm2tmFe6NoBcsn0r8PRzG3WN4y5E5KNoWbbo2Na2aZKLoiRg22nFn4+4yuQYNjJzt95lfAoUAr1B1mXpTKAR7aObJhw/5bKlRYJdBaRuVaH/HjsacGNzoKg30tDFM+9PrrgFjDuQijfOuY/AGd7RRt2OgnlY63+m1z+cGPv2ODzdSijh2RmIYLBKpAGzsp/rE5cDv2gTK6kDKDFUQRgAOrJq2DFOBbz3TaNdcEsUHF7KFqUkA+r0/8NrAeCEP055G2Yn48qQoJWiqfUghe6p+0TWKOg64cC+FSyBmdUFIBaViEDOMKOzNudsBR8ZrJpLYJmZd3zeTCx8//5XuA98fPwJwwde48X7MCJL2KlCosXq2Q0ZbGhfJpg04IFcdEK2HbhwGvZmmo5ToKAqjoKfMeWs8Tl8Fx8Aq4YZkHOXdGTN4ONCOXVauF7DlOHvlJ4qCluT9zoZBkMNboAxbg/12t+xMcLx2iRJpVqrYLZw+JSj6S+kaVKNApfS11sQ/cwNQ+I1WeEaVwVPhZRKGN4dHLnNJuzdIRSf+BEGF+pwUCTIs+IGn+UETwYIObFFsr03fW4bHNs7OEeav78D6/dF2YRjvlgtyAHYMPiVqJaw2IEfP25c1wsXPjB2Tb8C4BwJz22v/VDIk2UaKunDc5ttuE0VOAZXR8mr1Uxn9hoMxr9//mDwOC9e0TZ5+hJ4mSY8KVDZO6nQTfIMx+/ffxCtqWCfvEIJYGP4hW+vDyFGDR/ffuGWL1Z/vn+/kWm4xksJpoF7LbwjMSfP7bgmzIF7v+X3MllpkfDgfXke5CgysaICRd3KIzc8/cJ1fWDYjRUbn/dNQy9HTNOrsartYQd+sYHLJvcNgVw3oMrvuCY+fvnA6/rA+PjA3sBagfiPm7rTFtKSCMk58e2Xb/j40zf88p/+jG//8gte3z4QvvFj/8D6/caYE//yL/9ChGToXPuLJNPuGEbUjOdbD0YUavHgjNeA+wUzkehLN0YGbC9Wql889+U8rr1UZXPkxw144Lr4/nSemXUHNgYwvjGh5wPml5JklLvENzpRc7IVcm9gE6U1Kj4wKAGhMD4gg7xRiCLY5M92sCJ281q+A1BbTeyJvCfRS7ZPIAIiY/d9A7mQ8YbnxjTahdhEgtK//xvSVCrYgXwvVlHXwg4igD7sgg/DmEJCr5soix+/t01KOeo+hNC8ZDuKB86NDn0CSMqFia8qxKmWzZHnckwARCVvkqjb4mtR4mT6pH0qA+3UCu22WOlBtunqeMDnBfv4Bv91c3rRuoG9kZ//gtwL6/vvDKTvN9YdWO/A/Hxj3Qvvv/6O/Xlj/fY71/HHJ1vS9uLhWYmPTHwYcPsPhG24+LhGcbzImYsdjdrApeEL1wdluXi4biLzXp2AJQI7Ewinb3HnAuDwi+jIgcPdOC/aahMnWpHNn3bw8lgnVi7svDFfTDiHhNavX5A78Hm/yb00Jse3g7KiaBoOw2uMUygQ0tHH5DS7wXW4F9/LGbOBH9iYPmDjgwn2MVDobuq9BITquC7atNfrwr1u3OuT2ZRBdzyVlDck5iAizsEq9t4b24CYjlv8S9f1QfSMXzLHAXjAxobZlp6YsHTMnEJMfKdfhovSlvSnRk7x70h/iG9oe2Djk2d/GsaYmP6NEwoXp/XFXrBYsDRcXengROZCuI6Pj6IOFS+UwZOIPfMX0oi4iVgcgiO7ZYU8UwUf40IiMLLQ0c6JwGMwAZEJuwFbBvgWD9c+QYJ84Pnni5yTwaSGBRFoAwMb5I2rqaX7TvFV6aiCfo19cvLZiMAvpuBw0u5/+zYQAH6svyL+8jf8/pf/A+9ffsVvf/ozfvsf/kf88t/9d/jb//Q/4eNf/oxf/8f/AePbB17//b/AxkBKh+4E3t+/4/78gd//49/x/v47fvz1r9j3G+vzE7ED9/vGn3698H/5H77hv/+//8/4Nv5nxOtfkCOxfSLNMReQO/H+/ZMeuNBRNgccFxCOf/v//K/4/u//jv/y//p/4v7rX/H5v/7vyPcn8vffMJCYBtjHC/G6gI9viGvg9x9/xZyO1/WB+/oX4P+Bn17kyNoJrPuGO/Dt4xcG7HYhc2EXcboQQkhTgjTov1nCpnHa2zUQO7B2EL0m+7V34P25mHB5/UJDtQB/feB6vQA49hvIz0/k+oTFxgiDq0MAaxGZ7CDy0acCfce96FjsVUkNYIcSLsWxiPJZ2H0zQb35bbywEMDk4JR93/Rzc2DmL41gSgNsKmHlwDUNr1+cMm2G18c3uDuWiM1/vOnDhAfiujAu/a4bbHLa5zAi1XcVfR6+biZ5P5E35defPqkjczJswCRSe99nsAGvAp9C1MyBvTfu9QnzjY+Pun5ysrEBdl1wc7z8AnmYJqCzyhxbeXzoGP5eG7mBvW98hCNxYVxEpxHFFli5lLx40Wf6mORlUzt4rIDZ5rMpIPGXirV+YfvELV6oJ6XFmERurZlYK7B+vJn0QeDDL7zmxHv/wI4Fyw/q97zItWrkZfSPxNpvrHjjDqKZ5vVi8fX1oQTK4rbMgE0DpiGNk3C3T0QMbCNf7IdTH33+ZsgcTJBp2uU7bkQG9akP2PUL7BrUix/f8PrlzxgGvAy4/8OQn9QDlkku3kjkepcTDhSuYW/sHfD9xhgDf/rlT7i+vfDtz7/ix/ff8e//+obfDsPAen9i34nx7YNF9XnRGf+x4G6YitmQgIfDlmHtm8jN902dPl06mwW/6aNzZbGB2NlFp1GyrK6wMa2nxBJgu5V/NOQIwBzTLiLFABQR5tpvBG7c8Ts46X3A1LFhDthkPBzxxg6hUyWnc8h+pXheQKANfQR0gpJTNRnj57p7HWIHj9YHE47z11/h7rg3zw/tf+Klgm9o6muaYavNcjh5KWfQ1/j9e2K/F97f3xhXYFyppK0XA8o/5esfb6XslBb/hUeFsTKHbjQMrsq3t1OCTmaxcJkKPLKvxsyCrqtNdaOTXxMsqnug+S8qA2z/9dX1rphGZ3VPVtqk+FJJ6FACB111rnuGvtfpF91+JWm+RBCPVTLgS5LtZ76jIs4kmWtg3SL93UxoLZzWniIRr2R95bz78//OehhMPfXVTvF1DQwU+EghO8oimT0eSWsYdoRZQXVXDuqBZVxOJZ73YLWeALL/fCzU16Xjc5n1fbICfjaDGXLrt+TjAtlrnv3D4hmocbyFjniiZB4YtVpVrd9DTlWNKq6MSGPgrqJCow0fUqCcJdfOi2vn/KzhrjoXfHb+tNBa9aAM/qLP1XP52YWpa0pAnyfDSmIMRB3Y2c9GBAn9eaZoAt26Zc91ZivOs5Jf9Y/hJNHNgYN6e8gInWFjcmYwsWid/O4aW8tMkYa6Mqg9FYVelWRYLYIKUDrp564krmkSFzDSlbCC3l9rovNUxiaF2nig5HpCmsmA59Yzlh4s3VFbJISF1geZOITDXbPCHGz5HuLBSMG5U/fI6hfkkE/4dWF8vHC9LozpD/nVOU8ldZTAurcjOuhNDAj9gTpHDleisiYjVaUZfZ7QfHsl1GYHjVpV+CLtdxHgPydYtStrQlp266D199GrYmedWp+ULsHR33VG5NQe5A5aDmoMfDmxXUnLRyK4z5T1s9VE1yP3DwQOTlGBrcZ2ZCRLX6f+jv685xcr8t7yXAii56l9vp6ceecypU8MBaeplrWjMnU6teZpP0HY9Tx1nWNDjqHrc1J7hWRy0WRXdOYRmna3N2yA6M/7wtjAtQ37fWOvG9fHN+zPG/e3D+S9kN9J2o33G7Y3oBYjZS9gpmCVJ75dBn6+9tjEuZaE+BsgB7JqlfagPNXZpqLQStNxKYqCJ0dmy8TDlqGkI9GFBwDifTN4HZUt/aAizfjC4wNgQ0NSrFtayo6xGp9NnEvte3yPqO+qIOBjMIHjDOBLIbkSpYUCOf7PcZhDeqTQr21/5CMtBZkhJNcYkpuoKZKDFbU6S67ko6VQLdF2FKjhPcmWkQ0Ab9RI+modY0HDYU4faq1NN3F0dryvZ5LP1i+yK4U68dTkPosGfFj9v5yfjrmPb9uV8X6H9ley/0RcWuvNpw8FoWT4Gab9qn2qfdjVKxS8ylASM4zTOgle2OQvNOqcYUoMjIF5B+4plGpYo4hXgtQkKzREAhjrjfH+gfzbX3DHxm9IvP/2F9zff8P1yzf88vnf0/f2ia2W0O+//4bP33/H97/8B+4f33H//htiLQ7m2Bvv94389YXX+1dc88J1vfDhjmmG8Y3tPx4L673w/su/Y6/gAINCPeeApeHH//a/4PMvf8H+y78if/sd4/0bsG5YvknqDA4FmWmY+YbHQHxurD0wAtjxwh9ejfwQyilTKDEDLlBnyHexRt2j/T9rm4djU4yFdjTymPp+B9HuNdn2+pjiCmWrcOwNl59Rw6D2VkFNbeyWxxc6yv6pu/gtTqfX/VrpeAAi1CiEVCYQplgCNxKrxd5GqtCuMyQOtj7Oji7apBUBA39nCGRAJ4QFzVR3houknLEc6JfUhUHdzUQxjm/9KD4WbUXFEyQ2x4FFngOMsluNQn+cq/Oqc2lfkLcybCjO3b2q3Zx+lBuHYAwIKWhHJ/RZbht6EGcNBKk/W69IJB939dhatLLJ4kTLlkNvDjPZ4gQMRK6mqAEibtr4XDAnwm3FwoqbCXY4DBccQ8O+cK75iILqhvozB4tyQ/YyBnq/DI60gWFq5x8ka+8pm5G06e+Fas1ItdqW12ck1sbeZdVO7BVbvrZ8nr0W7HbstZFB9KfLT6g9zgQQmoKdkvU8ic/mSs8jKE/fqfbs69ErPxD959cuNP96HlD5BSWF1WWAGhB0NqDMJv1qsy5Uco7R09ad+zh3xrUDGPPvxUQiE1guf/uIlqF8UujsCS2Z1r5IXZa1pTqf1Ju5OJ2XfvbA2UWwW0Jntbmuy8+ux82zv/9sr384MbaTTCMGOn3VrkHnkRMZOAlMCKBMjMmFWI+sJiCHTWinSjKcw8GsJI0KYLPgx4YVW32pMihGMnz2uZKT7OfX8Inp7OktfVPcKVRiBXcUb0e9Kti3QmPx20xCHQfZISRcC7sc7EdiJipoenyvkmLXdeG6Jl4f7G//61+/Y98b6/6EbWe1UoogsPBzgpLwet23klt1fTMTSlsKCOiRx+5OBxHRDr27SdCPU9fKJUG0gw7YzjcCqwMVpAz1ft4fnWf3nxRcHR79L8CEedbkNFpzGEiuakgmQzoIL6Ugoaoeu1ZgWpEk+iNTFRhTFWqUkrDyGUBTD4HP289QEMILV8LkycFmZbhCBpLWvJMMZ7+plAdcyhl4tmrymbSPrgDZHE2MaWy02eKPYKDYb0S1PKzYmDaURBJSqZ2nWl4lK2AocvZq8wqBtLqtoNs+yvHPo38BOlLNU0QeqenkfDInuqAmtDz5AOfk74zrgmkCiw/HVstLJTgK/cXk8UkgQJN0bALpgTkH9g4S9u7H54wB+q3JKUcGJAYsEve9tVflFJ29reDFq/0S3O8VSzI3sIXG3OL2K72luy/B+kn1p3jz+DkOJqKuSSTINGdL9X63URzF3/Ux4NPx8cuvGK8X5q+/YHy8MC4GohFLDrXaBzNwvz+xg2wjIw0vcGLjCKcDowo4ZWA2AtJtskKrum3LfPNXyfFUGxntsYK5OTHn7Geqc1TnvZBHsKD8FcdIt2zSMaEPkeTESGqNnjDYx98eaMfgtOA+6ADU4hoiZN37Vquj0iSeaB6QShY355LaEsyA5BSdRgWpzXMHUZYQh8zgYqGKGNmV6EAEz3PpG9q8qt5ZX/PZnloBdktPBoNnK264smEAou77ks7QhMWyWTB0G49R0z1l06THHxkA6ZiTFPiSwOzf88MEHkNtmy8gAnN/MDG2brhfGH4hbgaG6/snYi3cf/0dcS/cv/2G/b5x/+037Pcb+8cPrJtJNMrjSVgH6zKIu3hPGHTR2SL2YggV9yOEAHc7RYC6b+nP8gkGAIhXJDM5ubFtgT234pHo1E0VnBTANHKG5EZPrwWyUR2WTk4pJLCEvFZQMi6iJ+NeCAC3SOgzmdCmI8rPW2q52Er+vz5c+tLIPzmOXRo+1FYd7dsAav8ytM0I6boM4BqzrfUW9xe5fIYQZ7PbM3YAjQZhlAPYbiRfO+HtdBN1wwQ++eewju9yvT4w5sT17QVzJ3fS2vj88QNjGK7XpOIZG8pQC31OhLe5wa6JU81TQWATRulTSfH11NF2EtsRsOTkQ4GOO4bp1ksZ83zISPH+BWTLgueqEiAM2mmTx2sITUv7cz/aSD2Nyd2ZwGRCcO9A4q2AhzrndWmqqTn2FiL3pty9XhfMgO8/3lhrI+ONSDYtuwV8vRH/8W94/+U/8ONf/3dgDFx/+hXz2wf+8//tfybSwife98KPz0/87S9/we9/+ys+f/sb9vsNWzfY3kUk3PvzjR+/fOD+z/8J+28/sH//gf8hgT8l8KeLHI7r/sT+/Tf89X/5f+PH337D3/71PzCcXSIXiKb5/d/+FevHd+S//xvsvvHx/g7PwPSNIcTHazrGTAwPAI73j0lHZm68Py78/GJSNIRYJ5/hegN+Je0oDMjB1lW1rSF0NsFJs1+C9QBgL9i4muNn78Be5BQ03xj5gXkNfPvlpUIR8PnX3/Hj8wdeGeRAni9kGrb4eWJtIlRmFa+iHdOhRqZlvJOQvLjxZ+7jyHx58FJLdwY/A2/6kAjyiVZxoM6nAWNEJ5ZcXQrhE4GBlftkC4ycqPUiL3IhU4FLuowg46/2U08GBDtYqghSdx4AzKN+C0BKl2ZzAgOKpSZtnin+sjHgIsJna2ofb/RwKulbk22AGZFPufF+v1lkfl3wBHmg9Mjz8jLVAORXpgqsADbIRZxxhq7UehCPjOOzyEG0DlAfMWcwJt1rdTEPCcx5cXWEaswEPF+wJDIpIrHu79x7Z6zgTu68AOD+K9wvTPzKxFj8huYFN+nn4+bREy6KjsH9uXyq60uFkg24pmmO7QJaVDs/uRHjvQG8sfJv7NwYQLzfwNoYSppY6ZL7jZp4i5KH9xsRQbsahu+//8BcAYyJ3CFusw1gMYuQgRCNwkqe92ts+QqbPGOZyJzs1vFkCD9qag/PTyY7tSJDQBa275f/U3FkTVYv6eUkVZ6ztBDI8SkTmwWMjo9T9BRMMJoZ3m/0PAcHML2tDCk5DCDrF8BhAwLYrIXvvxfqDni9qHtLbh2VFzg+C5faOT05XFx0Do+KfXk+Mxb2Wtg3uT3NA7T5LrqNhOdNmd9+gAMV/1XVLbIyxf90r384MRZy+hxAY6/qMLVboYQVqHDcUxngChjRyrZQBPkg2z/1cgmKgoQMJi1Cad/R2QwKMpNGPwegeumb9vxfnj/qrhPAVur7JAL84UCqitm5i6qA8EOKa6YC47Yzj2RAX6X8QpQSdDmZhjl+MCN7iwC65fYYun67khRlJDI5Vvwkv+zcfye/uKZzTh3M9xejcf5SfdpAcUDwMA4SgMZCIYnKyHBLHs9rFdaVa61neFRDapMS5WigkzZM3PCZh9Wa1oZavxfiBzqXO8idQu1UtbCryYPJA0pcVQ/L9lij1SrY523bl8+uvu+qvtsDUmjFiN1G3eVIFyCv0AopWDWaU6T4G+qcmVk7wdXqWPMgyN0Q8IL1cjdQCp0CohC6SMmq8qBqUyrQ4h6w+t+L99Bnva+dLHqgF5NthwMc9b51n1WVbc6GTBSCwITEIrLB2XIS0u/l5BgDnQREOK1gvhAJ4P1WSykJ/4UKxOFjoTwoIHxUSbQwrUtQSXorfEnduB6+HBgFTnsXFwCVo5/VR0IOa6/fMfLKZWKKaJaQaU4BbOJMIZPmVKvJC/A5cH18YFwkN7bJoCh3YOcblkwgugGZTgRIBFtYwOBM4TWjN+dBqTNBdJ7GPIMovLAjS6GMKDlxjvavZ4KBLTFzKBB0dOKgSdgUvPo46LKu8lZbu87lXoVbb9/15M4kH2px9lFJpcJgVnWLQX2o9SPVX8jzrKm1sZA+EMHhE6Zznv1QQviwvM4v8alE6YgOmb6WAWriUPPQCWVWyWcf1K0VLDw5ZQ46rc4Pr1+kqZBehvAlwh+iKAJ6n7X0jWype3xwuZ3k3LF5R/BlkzNBMu4atlD3ql/1oQSIzlSQaBj7gtWY+2vCIjgMZW2Mj2/ItXH9y6+I98L79+/Y70/cP35gvd9MjO23ptHpHm46dfm+4WsTdSKS87InIf2GQhY1X4a3PahkzdBgiKxTn+WneMt1+Q9lzWpyZdmbqj2UjqIqIdprqzBVaSbXZzRqrN6A4gs63ULcJz1LVWhNn2FJx3qcYmP5asU7Wft3uEZ0USHpynsqz8KdLb1mwLyUZN0MzmJnF5OOfuRn1PRIcyIsfIqNJL0LSSknKhUAMxhJ6d+qrNcZOsjLXlCIgygT2DcaCVp2qhZM1Z4suS5EpgEZt64p+6dP9CKfnkx4750q7OyDoHbrpNhBq9UKPJxK+QsOJnG4V3HOtfL35kT3ncRaHhkyFfWGwS+DDXEbYZK4WkM7fA61OA+MMMwNUmeEkUTZQA6uvYFLCd80oXonyeYT2CA5tH8CI2/Yv/8bB0HNF+y+gc9P2F//Cvvtb7h+fMdcN6fARWDdi4OL3m943Hivhe+/fOBv18S3P/8JvjfGWhjXxP7+iR+//Y73//G/4f3X3/D+L/+G12B7cEgW/be/Yd43xn7DcmNOJgqZ/HFxcQI+VNxNsA07AGABo0aGnBfNnWRANj8UnLlks3xlK9/ekk4Joi27d8Asn8oMa4n6QQmByd5j/ZwJ4sRmstQW3BcQ5PbzyWnIK5QYCBXZym8NsE09yrIE3Nmmp5vQvcpf9UHepRRnaxZ6IxBY2PZuFCoHTVRBSjJodXYSJeZlZ90n9n133GOt+EE/czF5Xa9EIt1xqxAVwZZ996ssinjriuIkOmnUTr09Csjy0yruoxnU6ZPdOslntueSM+qcveO0loU7SW4TSmyKquY1Jv31QfmgH57IvElH4y6bw6QBzAANO8AgepnoZvpBPYenbU/0Gjenq5l4oqjUYvPa5Zsx/kqkscC6I4Di0ZTRsMeTIcsH5n9DcVyjk+BKt6ZEjsndnYH0iVDRMDORawv/od83DUeTblOUKIQ//QrHAzTxyXXDBIfj7MAEAS4GABmiztB6an2kemFu+Lg+2Mq7gfVe+P77DzGuHPkLIbRsjB54YRbwPEgmK/tqiehAm8KVKEqV43v12XjI2Ok6UHzS56g6TagDGgF+zBiKk44ggKxwTLE7W42LxsYqqZwsxLhiqOOYaKBA7aMlrmv00RxePIiSqeaak8djprjb5WIk9yBwzqWdDhc8v+o26tnqL+3bUCYK629ffl5v+Od6/TdNpQSgOSfK7pZDg5KHYzzMEsPLgOjhVcnnCHOpvxYGoHaRQsJJRLCBtRXQAIChE2PkWaBiEAXO37txVELkvKSsSjFnZYWVIksqqVHBjj2uhTqkclCL7M+zulh0ifPcP/+J86h6XvJ9XJfjmkR5AXQydya6/aU96KcsZk88jNhEfQURNO22dmLstKTNSZ4jsSLhOR64kBJoZ5Nf5IBj33rYoMLUOpawn1ZCw9eYTgpa91NPQeNWSS9rNFU9ndcxlALJ2A2t9qdygvX6ngCF/zCEnCZC1N05pe54P/I/Em2sG5GkIPt0yQiVl1DwKVnuIKdkWE5TJRIAhJRDtemWc4Y6T6p2uYKjA5AoVCWIjkDq9uocGXm09O56+FOpisc5Owiwkm2FIPys8rW+OPlUpO61p95Go9wiQptDyb7dhiI1xaYmpBS0mDqe1Q0bYCvINBFz8ao1BVOZR1XLK0F+nKBMTZMKVkoAwJ1cOz4OlwATbjRGpvXsk1R796hsWBmIOkd9/Mph2VhbKE4DTEgJk0TX0WmOuz5IJ2Hs4i8acwrtY7139CuIjBhzwL6RQ+OlxNjr44PT64xo2tgJj410TYkJZ7J/kHMr5SjUgepgToZxjNltq0xo8Ul2bMngUbAmJBgrntYOqg0Gli40iblJBnTIsvbNOSmuk2JqlVXBxMFk8NoM1ji96iDG2GbFz/x5SMBBWgnpFhtbpNEriC4pPjmLzeRQuKqpx8EuCTclUrKdm6R+8MQhlD72hJ6jEZhTQZSRDPlA14WGs2wkyYG5yXnvlmGvY3g+g2yo0k+VFCPTpuFqm2GS9Wf7fjt3AJ5JsewAScFjlsDXmWBFMlR9ZbuM3gstXr+qBW2iqvLURN5rzy47InYQgXyT0Pv+/olbibH7/Yl93/AfP4B10/mNxP6kTxA/PhH3gn/ewE2CfyxxOYX2Ys5ztqH1FOKmHbOUvi8fhA90UCLt5JwAUqa+jqyeGd0KWAmxUALdHmtsOnMHDJFSTdlqqdony150AcGVNEYy8e2AT3kDsjl7F5lxHfFz2qUAxfPIbW0aBSPSDeLKvq4PuHZ+97SubHkvNxmJRu4NydQYSsBLVx6PBUgQzT3VTlKm0sTRQt+KXKAZgsvkOVqGAO5A+sYWyXW3f8I6ERaFFqtWfHfke7ed6zZTO1xXYxLN584JfxsLPWhjEN3ZbViw3rtOrOSRD5gjxhRPz0bZNeYejGjrUecme4WqPTqMiNJxTUzZOhtMQt33JxJJdKB8utYF6SCXnO7lIpfdfI3HOroQXFtcNIvB3ecNW0MJgQmbL/ha8M9P+N/+hvH7b0xYxcJI+lXvT6E57o348QP3X37D72NgROLbLx/A+xP2/sHE2Ocbn7/9js//7f+Lz7/8hvf//q/wOfG6LunIwNgLI0KY5cQ1yy4oUTg0aIYQXWQmbCu8DyD9j9POSlM+z0ElxrYK9LWl3EZxi6FkPuVPniIBdJ21NtvDVSy9LqGAPQFX6yKVAuA3fMh3Ttp+wOBbaUHZW8ZZSuCvQC7eE9zgLybT4mFPqCOKs1N2KQI7mdTOeyPtBux9aBr6GI+2mVaJZMj3VMHE5oDNyVbQKuocY6YJmwskQtMrAumG5UurRs5S6lX5bosIFEQVNR6xmst/r9sM+pVlTyD90ta67JsoeByDyZCova0roVsTA5riWLbBgOksYbzGheHAQHZHxs4Qn1dCvedKtnCQCPmgnK3ej0cxsDDi+Rg0Vf6wUVewqCn/J1nUi0VlNa+JYQOveaFoMu71ZjE4UvlbFR2sPlN+viYzDyM/53gULFngKf3JSdppG7FMrbeqwieIjKfEE/18ARyuskHuaBeiC6iAeGifIW7n+HwjXgZchteYRIDqA1bFaUIPHtoY8grCDN8+vsF84P2DfJJ3fKf+M0feC/stnkDjRFa/Jqe020buT56FgCLfOufnlV/+VTt3/Ce3Qp6f3EHUcQaOnyD76MpnlO8Y3aYtxF8I8ll5ik6MFeJ/6EsazFJIymODKEPRT2NueL2G9sBQk5VVTkOsSvYHz7ajqU1cOg6KNaGiXiHNOEGzchIPAccBgGX7MyrV2lD65yDUOs75J3z9w4mxegn3cowIcLan10hGQ0H5ySrklx918CFHyHBI7Oz5+1tZC38GKgy2u6Xtv8biJkcpcRyWHeK0sKMgm0QXHEhlFQmjrEc9g3+5fNmQOcjPUUMp69mKz+oP39P9EOWy8fnjk5zDTXRXLUjMHKccY+SZCVGHdH4jke1aqx2umpJTgpmdQNAkmqAy67ZG+brtAECP3gEF1yBEREqnve1nv8Xy7EP/SMK/NqHi4xq9FvyFck61v0JO8bkr8ORT78f6Whkz/HHvaWfkTHlVn7MdgUquNVdPJVtwWrqepPOU2wrwGSiZO4Zpqpec7Fiq4uw3zIDrxQ+MrM97LFYHYdb75OYYNrFiY3Vj52NN695EAlxBLNdDXBc7WR02TspjEAtWBw90S/58IQWi5cBgGF5oGfldO7DTYMFpMLCpk5DNO+UKLHMXj4yqYAlcowIoKtuwUAsmnc3isfChxHDaSYK4twN1JpzwZkuWXBDjnGqBhKrKY7Qx0MOxUm7Ax1UOTTmAYMKndJMdx8LkPF5zYCfbw0c4EXaS0WdLZkIBIiCuAMHi9bPTNohOtEKJEjcjEkyoq/maNPCD8hg3idjfCkDTDO+1tOc8SB/fXhhjsGo0L+DXDeyFQX+Esjs4fpzrxDZpOpVomThY3HwqeBweneP8uSZq+iS/WAlUj/h+FBbaARiOM4ZarbLSjU+nsBz/51fiEaDm0TONdspEBqvRe2uaWp3dRwKo4OHQKeDEIUWPKkzANBUulbAA4e4+X4AH5kX9aBBKLSXLeHBa1TkTgoaJgMfxttJACkRUce3kPMq+WN8TlJSV5uJ+ZKF9/eg4PV125aEVqb78/B2PmC9rVYQUgx8Vou/2lMKnk2Nnr7lXXB3ICW8umzprmazu7sC4PoB1w+8bc5G76LpvojqE3llv7uv9+eZAiM8b+b6R9438fLNyfN8sEt2fQIgXK4g82ffikB0lwnnWADG+t51JtUakAohAJc9Og085gB0gZbKlYA4CiuKgK5f214vyQKu7zYQAAez95r4rOBilJ0xSn48kdZJB3hQMFbo5Jf+Bg5Jubx5AoazLYYlIpG9Mf2FckxPFAqiCXOA47GNcmPMFgMWKQjbsxYmQnPDsPCMZCv7QyFiguFOqAKqVGEBTMqSG2OyA3WoR5gbhGq5FCxx3JVtvE+yshEIVWhIciDMGECL73qeQF8aJaYBhDAW2QXu+BwflZAYJjsdA+jy+LKqoRl+JLUVs44cBlzu2e+9J+cqpLN8zEeGyBTl4YZcdRJK/zZ2tkzFCyQ8hmAxKTLOYzCEVA1vIgjF+ge8NXGotW6s1xjUHZhpeS0jrBGAc9INRqCwDcmL++Rf8+iEeIQSg8/n544dQ2ykS58DHy/ARn9j//l/wPT6x/vrv8DF4jt8LH7//wLhvTDN8M8c32TIuBDOzYmnA072vIkjRayz5G10MNsf4O/GAmdCOxkRBZqLIo5dQTibld1RZFUf5fU5+VFBqwI5AxI0tQnMbA8MNJjTxNmf77XoUl9LYrpW0KZUyssHExeUTc4oCQj5n6vrYNxFprw/qiGqjB+1JrECMrVBZtmjXoJjQGXw9CnxMpqrJ+PBBwTq2qgSezyq0mOx/NpVI7o39JnrwrFyqUJmIqcR4+Wo2O5KsBLL6zDtJ1UmdtYnKVvKgef3qzJlJjfFethJYTOwOICZMfGoSBNpHPBJp8omqpbFc05KFNo9dSNFwBS8sjPQ8lSntYjz8HPmQ9WeDAwLtBJiRL7BjqEIzdrKk/CPq67VCSe2FWbQYwzDS4E75KE7lyEChgnyQMiPyBxNEilkSWzZG9orQMJCfu+LQaHuXwYRt+eQQH13nagV9rqPIjtNUW6ghxIHodvy3EP9e+VLlDrYnYaYixSlW77VZUJnWNsCmUFYqJPmk7VjbWCQx19PoLCcoZ5lQBZ2oOiW6LchJbFZ+MZ8z4iQ4EWAhRjFL88Zm2Wx05GftB/HRCpBcfq6p62NcPCHFHVpdYG0nO35Lyt+Dg6y8eP6vzp/0mB9fuaiWVjIfMMBYxlQEatdbV4yM9qmhxFrxHNdmm+gDiHhO5JAouSE3P3Pn36e/+md4/TckxsqRPkA6ejuddgLwqDRXkPB4K93J7J9XoGp1nbLv9dutvOVQqL2hWxhwUDGl6P5w1xXT4SSUiszwcGw80DUGdLBXl+vvP18lWACc8FRAwfV/JSl20E16qc0n9sa68yiYzIOoa/SW9QE+SoKO62XzOOeP+yoHvg5I7U0bPKPGp8E++qcfNQsVqH1TZNHEmz/LdN3jz9+Wo7sF3/Z85pl5fzJTkgEZqzaOhXL6aT0fTsvPLZz1p8ugbgUnJgH7g/zIntd431GVfbN+3hLbuuuhxNh0khozuXL2lPdBg9KKLE7AePIMfXpAKKvDNSL+EcLKrygjaef9ZdS1HmvXtJLo91auoCvabfRrLxu6wOtrMikrSXJ+ohKNIrYuixc3qjLCS0XvqIP3OsdQUUQoJKAyoUrwqaWyFECcvajAOTfPxy7yR1DRViLYDGwBqs9VBY7GPFtmhxzwa9DB2ArcyHGnBF4HkJDDiHZOVgQ5FfTZJXrVel077N3KRhaAndFpJnugZlF6QdGzu3Ei41CSaU74GAyQUdVGIHHzvea432/ca7WjaHszKXgN2LVgLr/huoDrIt+KUX5dfERldCtpHGV0S3aAE7ho47LOomTQxQV3EmOSh9LhVnqrnFJvFGu1jvI8x3GiniekgpRymp9a76FvG+IeG7kXInYH6ADacTktg8UrBAUvB01qVkliORHBqnaaw8aEV2KXu4OE00EqjiCc58a5W53BsqtH5z2/OkDQ2lSw4NaMW0eXSIGn9GjnTipwaicK/Znnxv6e/Tx2mgnSaPNTXWRWOq9+VZ90fIPHXjmEzst6M6/l0vtjMPF+XbD9YvvVJmLoIwIji/sqiG7ZG9f7Rt4L8V6IzzfyvhHfP5H3jf35SV6574OJsW387A3kuEkCrKKbiTcGcZ916m3iGoT/5HvY0wk9MlhTKuGOHPQJiqfyrPJpug5Qvnb9a2+YBS1HVmAEtXBBSR+h3XKjKC1YY1B1P47DfGp5x3+gOS39DXGgJOZglV0s/XIaal/VfueDiPPiaBHybuusRm7llOkrRDkXVg6/P8i6OOVsjApW0WiWKkTtxUm3NumuDgUVqfNTHk55Eq0REqx21xEfKhIJkRDFIVUiWprbFeqaAU4S6wDbNS/npDW4HxtqSpLmKTEZNwxFJwEHtqbrHalS+4w9f5dFIFNR0hNdLDAwOTZGsJXJTJ9WqH9QT2BILw3sQS0+hliyHQxq3kryQOKRrsHZ2Yj9W8Lqxf2KgWt8ID4mrgEMS+ybPIFzlm4EYm2szxvzMoxcyN//hjtv3L/9FWaGywY8geu9MXZguuPlhg9j0p2DzV2fDdm4c8aMFTTZIxAdisSlRADwbPd9vDzR5sPV7qVfjCrmlUVJgr0oBnVT5U+V32LIQCOoiNSZLT8J0t9nqhiv4S8ERg8mY4EOzs2p1+eA7DHIdZYBJBFVsSCqg49OUKF800hAickS+bJXFWvwc66OhgwDmSqowMAJ4WXr+EwRKtAE9Sdbo8pWpFqsGSx3y6N+WnaXRVoWbxNMtpTdOeqJf/PeR6q4WER1f40aDM8CT3WeFMo2IlqOztCLfLz3+M/lj9SNmw5sowI7jKL8HHqgbH/YYO0vlf+Q6lAxyZB1AILHCpUh/QI5kW/Or36/imV0bfiMOzgF1ediwtY5JXwMUhdwf6sjBY+uD/HYZhwealA204orCpQdJYfKfnRSVeg0rjevSV9W+5YnByAVpxbQQBU1O/ml7q8ejtQ+kyS5bKrJt2uimRMLIM6a0Q+tITRHXZcP5caCuT+Kh7uTXkLFSQ59ArkrgVv+wLF1J4HMb5toetxGJyY7PhXoo9YEeOYyjmxWHDJqmvWjkN7noq9bclexiD18tvP7BNxI3kv65MOEOu920pJy+BbYzXCyk3pm/f5eYFcfNMwLHRNa6iw7i2D0t6Vv5brszEbt/bO9/hsSY6zGVBvaqQGnglCcYL1htuxT50QiOZchq59oyOjPrzJRFfaQDytR0f2WIdprwWG4FIytv2MNx3BML46iOsQPEum+Ll9u5Pv6+WXP/+T01ffp7/s5NI/XMznmfrg2UAHW3tiZ+MzsxIFhdotBwS6PdubfM4U8NioaPH5ahr0Vy6Ajy0SRwM9bY6vl3KEgjql9BB7OSB0wTrhg0Bxd7Gib8vX8/J+8zrM8D+nzGb48bq2/qbWlgmoZlRObCNEFEWGrFWm4AZeTufCpXGsNH1vmUJW24gIkUJl4pAIUZu6LzJCFgWyl5ObY8qrodBhSpPKIh7zZAMlV60HppLC1m0E3L2IdgF3XxYSMWgj2Y9yuCcZstuV08zxOnUsTmqSdCci5S20kEmb7S5DdnmStVyb2YpDrNnSlCwZWkH/mqxuqgo6hypDcB1cSCVOtEUbUZV50mhHZMmtAJxsrCUYkhyYiqZLINiKrbWJfvcuvxKmwdKXyEdRGhZFlaCoYzIdTIplKGGY67JqqgnE1OzgBDcG4LpQULWzcuQq8QEev5TCpRTNPQCZ/aWfCYjE5u0zI0M3nEXdNALjvmwlReab724XhhjEd89sLv8S/ICPg88J4XZiY+PCBeXEc+xyuQVHFKUY1no9nNz1X83fYOYvujnlNzOvqhF+30XYF8Gn4tU5fDnxVpxNxE4lAYy5i5utigGfnHX2GjQiTobbcLCj+Itl+k2hflKk5huxWnYXUQfbW1yXGwxlUBhio7LWFjqw2GCEbIHSMG4qDzMA2f9pHVskLPeri8QuedjQ3mg4gz2b9XTxqNc7diXyJ3GrjL+ljIpAyVFJdLjvvzbOSzTyP3JN46NynzTlfZ8BMifUJ/Ms9O44z3+8aNsCXN8rli0Pb51Cf65qH6t5EuJWAK9s25QSPpcQQZ6LDdiA+GaxXYix//036A2r5Saz3xiqEQyauwedY+xMRG2vfwL2QP96PoFfxUQ01WSJ9j2M7M4ITZZXooPr3dsA5rM66sOBueDnPyRSiMRWITJi4tIgKy6hJwGynSCOPa/EIAQZbo8/FaSuuYoGq/qXcdvbvYlQFW8N1oOBysY1wiQDa5Utc14VtJIMvBP/rUhJmGuCJvW8NS9ok/h8Tc0wlwrWmKPRk2csjLRU4NLozy+9RBwHE5QMhWWBCM6PP8K6J3jtg24DtGGoHDa1h8WHutcj1sy+JoiP9Ym1r0l749WKrpTHBSz43JZyiTHwAYbCo5D++2Fj9AwD5CWHVGqhzLRfZpIQ5TGWIckftfzpbpq+AWt71cw4zYkFwG9p+Vx51f/Hhy1fkLY7QWVQ7mM+LxOPTUAW312Qre9wvxF7w61KnMlMEhpsozDHJj5YL+8cNpOHbfIk8/4UNx6fORAAoupV6hfZRFFWo5Oz0q21RgihSTyGlut336ysR5BIyA9QeZt2ZwfNVU71R/qaj/a9CPvfESrc+/9dw+Ljom0TifS+ic68XHBPX/MB9vxHxRmwhxNwBB973m3ZmEGn9ukSurlanRBC1lyDSFZXQZIdNaXjbAeBGGK9dvthQ4mXOSwkKp0Uw+h3UCZLVn3g6Q6hRh2N/LuTnGaY0zGGafm3wR5dLnWUixqLWx6uY/cUFaKfpuAJ52hxVCOUk2YEiiTcFKGVLItk6/kysbMmB5po8wgntcSXHvgQgjBmqpXfdm8kEVJADVDdJFQFHJca2/NTcPPtJ1Gyhg0yfbDB17PBVE9rrmMYiaft9k3etimEZhjDq1bUX3mtx0qw7/PXBLu8Uz6gNZJInMTO7XZRTVxnc7LeQ9Kv83KStmNp/H/K3aiwpsJLJq/feskPX2cNxAZjlaSBswxyIkUTCuRL/Ck65B0L57YVYgfe62+czkFu6iO+hgvv0N3xMvF4DkU7+Q8hnjI1AYHjCBpBY2GlE8SKBoA00+XSpM2Y6cezY4Pr4YCKpfP7mLG17W2hdlvqPxknpD8b80UEu48+T4PWOSSrRCsXaLqPB5JP0TTo8isM1ECHeTyHcTtltgAgxjXqo+CR5ZugTVHcKerIkfHQCfWVgOjs6ro9XozUzFtb7jZUcgljneUL+hquIoUfaiiHI42byWwoljxob8E/3+ocTY5YVHCkgSi6sKaHjJej1SikTgMqkA08AVZDvi/f/KFI/KbLT1gScKZKVBT+tb1/a8/Tyen/9mccBa+Sa1NVzOtpTOSOlMMy+dIXWXTeK5iHyP/fOHoSEnlNTqlJJuo1U4UAJSAWo7XBXwN/BNM56Fizyy7PWCnLd69mGP8dKm3oTy+vIXueudCLbOeFzFeol5ag8A6GfDF47qKUoSsXrZ3L8O7F2PoUr2V57Xc5OMNYWzR/7eD6rvD2TbMbDAibOGrafquubnseAMynmkWwBTosfue7ycY/ZiqJJu2GoZFSeX2vDYHjIbVXMdWsoRYzz+6zYG4YSp0WbhV6bSlycRPVzmEFt2hfpfOyZ+WMtS5b6XlLPoaqkqnhFwv2H02dHWfqXPVMiWRmDM0ZYZ0/30FUSrgqdjXNDuo712qQZ2zskBm2Pftqlc3bloJpAam1AntiaByLssVxeezzKUBEW/NRZUwSaAB0aV//+o1sQj9XuNW8xkY4jiXYCNx2vfW+5zTTGkYl7LY6IV/F3I5Fu9AOQwPoGWwseG47AsMQYzBUPL5lOiboCUKMzeoYtPHStvlfP2qivx56VAW8EcQvIV0nh9ytleVAoT7TYuf5oVcXyXK2VvsmPVPVw6zq7P78QajVi3mudJT/d2ygbBzz0h2xGbLbM8NepA7x16Fc9BT+yXXxcNQrb5KC29q4k9B+99bJQqPYN2old3px+PSW/5146MWYVCJVufU4LFTLYQgFS70Qflqc5S3vu5VPv5qO1Tfoqe4NRGrYSaJUgbJmw+oMH0nKgJiZDHJ6taRL0PS6eYWTAdhIJ9H4h14bfn2yp/JhKWElEdsLfG/5WliADlxxx3D9Y/Lk/2ZppDg+NPC9Z0+nDUHJHyCP14SpALZmnXHpqkEW3GtF2MYl8UAURgdDglgFm9dkigZbvKvxUgB46s92vqfNrfta8C0klF52MUsHAn3L3qPpHISnPWXi2uFcRAyDKhb6GWnHURlmTxOo+qkB4bGPJ6cMWt463n8Q7K2OPQlq05baDHC65Dukgtpw6ahJ0FWR1OnTGRM3R5Es82fABc/LUuSroVoUkP0iGOrJESgQiDN0mr/39yS3EEXq2TLf/Zyk0m8HCYTGkl1NgBSUxdN1GEUo0sxI6vd8Q4gdfdFS92t/ox6hnKmQzkycp5M1UYiyRiOEsNoNC577ZdqekixnoU22SeF9OvqBLemyPUV1jVZt4rBPXoEVf94T2+73vo1GUX6394xUtZ22EBSVppFykfLc8n9Wy0sYGNcijigtNbl02IpS4TiYpzKb09QO5JBN6Jydd18TyMVVAT+lyC6Et+hC0C3QGgCiJXlxfzHRo7RUye+kA2bR87r3uyb48cn+WAUz4x2k5tXHs3Ummlc98rp2VFHm0jz+9nlOFrP2ubz+QNg972EVofU4CzaNZvltdKb78+/nZvA6q2KKz9fC+ULaUYnVizPLxvfRNXaHut2Qw6i78+akCVvCuKjFbueDSPzV1NkNJpfapmCQqHkuYiWDee/hQxxuhPSvXyNDtx61LMs+RKUUBSKf5+SqN2r4Z7eF0f8TEQrTJB8/y6+RXViu/mXeMVWtdYJWOuaVTiQhF07UkACfGmry7weJYDWHJOJxt5gdk08APAXws/atU1Blpk6L8hlFOyK/tArXoeqgErWRJ+1qZoYfEIh8J0vPkR4C/lNWPyZBNMhRxQwhJDNnvmlbd2q7OYQN3+vGOWEOgHGMhmXazlsKxsc8gASWAaceYmKzhUF/0YevLh/6opQWUHNO/rSKvNv//dK//plZKg6GH7fUTtwfWi98LJuEenjTKO9s0MbNtR0YKlVSHF9yQ4QNr3eQt0Nh1A/uVp0ZROw7x6n/t9fzxaWvkv4vwcFS/sypD2YSxJm5ePx/RsGQqxzmKML2U+VE8laN60h7EIwAGAM8h+CLX8g6N3Q1mfe2LxPGJclO4a5ocKlgzKRLBHTO2SPwNWWiOTGROuL2QyVYBOo1Zn6YWDvEilbGHsuPnNtrw1HO20quERSH5nE7jIGs2ETuuenZ7PnV2C6p6nJKEqmIVmEt+vrSHHrHrVjcmOrcGnRRaT8o5K2XkD+ebjnejbzSdupJNQ5WiOR17b/K2iRS6EkDDJxLklEndZ/GWVPRYqKlGqm4T+IGBbJ3Op+6oiUxzEMZ73+gkzBgTY1xwS0TUdBG08n4ip865aKwUzFJjtVn1rNZic8flgzwrQRJmJJCegv6/kOB9o2Vd3F9yBPa9+hTasNMz/7pQyaDLyatxs4eokxeI4HlRMtL96VxydfaiwY77bhtvyelO5Rz1VDTfXNPNM3FNovRgrNKttTo5Oecl+DETLfdNRhCDYcg5Ks6zek8hM4dpJHmW02i4fGAMU7trYimxQePjMJ8IVSrzvpEGzMVKtH1f0i+6rnH651Y7rBnwehGxdQ1XLjNwAfh2OX558evXj4lfPl74+JhCeQFOJnSpdDkyMNi0MzUR3LeT4EyRcXs/M3VHAqkWiqgpXk85prHnXyWkBWmPat9gGfMkVEsHgGfVgUZRFdTfTa2TG7HfbKFcb6QmWsIHfF6S2YtXzEL8bE6TGlNcNc42Fny990ITuSUwBvqJ40zIa/4nobt6EnMF8ZoSaaPaa0D+o9Jp1XKhll8VGpUYMrU6OAox4z47Ycj73frluv9sh6X3LsDf8QSEMGVwHu0Qnf06yYeEsYIv/sLjHEE6nH5BJUJcn2cAatpy2cgKBiox6jgJ2Ee4gszETXf7WD8pNq6Jgs+X2h2+XdzT/Q0WCY8/P2wxn2OvjevR+jMHvUf/8R07Nvy+MX7cmH/5LiTJQiVOujV7b+nV7KRY7I29NvDjB/L97jamvfiz/P0t2zTU1lJJZQPWDcsNn4N7tzZiLax4076s3RPFxiDSlgiXmpQGTmBrqQWL/VDSpfw0JfJOKySA4RiTk+Lu0pNQ8gtM1NT7WAgRp9kwbLVLFQeRX5LCJBLSYxItaYPFnB24b54XV7X7S76wWkc6sfI12c4pbYbiR2udZJUskb4GxEtHX8l9A2HiiEy4JgLPao2cTuScgtOQHJqRq9ES8HGmwxWC0TMxgojF2MxMRSTiLh8m5C+82vfsc6kCUSFBh3QAwc/S6zo/1YJSzWdeWa7kz2KdSKSGJH2UH3p/EnGxKBTfPn5lYu2ywzv7g+jakUSWe2hQk1+AfICQXp/yW/wyIhnTiQ7cwXX8xsStBzDh8DR8wwsGw3W9QL40oZSvS8iHhPuC2+5z39QTaeJbGxgwTHMhGgzDaNs/P9XSFwsr/ziVssipK3hkkMep3qXDOqYptQdDcV9FMv7IRVsbwUW45sDl3JV7LT3HBRLhEzGGGLDkZLzpLjQ3pxnutwYGDSJ0xpxYm+jSkIdGDp+EXVLkQ50qGL12FSDnpg0sZTkGzzAnXi+szYR/J0ZNehaGNA7qkXVH5g3kgGF2gq0QssVbVchrUwx0/AdgfntRtw/ZlVArJR68q6t4pVjAKsoIToAcmNeL138ALish2IWGDMqIVUA/kHdgL2G10oFces4Aql3TEgbZPyV07IESEviTQzCce3O6LhgP3utGRuL+/AFk4vWabYtTHHRRR/VJN2MGuxhTTPmRawX25mCUQqAOJYDdZ+vHawTGdTH2G9U66TCjnYp4A7Gx7a2ijWnC5GQMwt2BwzFelWhZKO7L0y5E36UTMLLdZtWRMtTFIcSjD1g2+Yz2ccu9U2yk+K2G29GsJBPj6hKZ4hjkJNWNVWhAJF5OpP7HxwdjlCAysXgCa21RwAA78eg1Po5xzNqX0sVCVdvV/w4IpekvwC84FtJCrYKkBYIlRgjb2RUl2Sls6oExpbvRvm8glSSlTs+sSelQcSCwPpful2s9hNwq76gOMFdSVXGowDIuuPyF2GC+QJxo97qVGKYN9Dk5rGxeuN9ay0k+zZAvlwZgTFwfv2KMG3MM+TXk9cNeRBuCa5qlC1q1Ks52Ik1dfMT/jK9/HDFWXzLqX1BC/X2gsv8VIJ6ilAPdF/y84vPnnVFpabZW2tHcYE9kV8UCNSHz51elcqrCcDL+J+BqVIuSNMg8JIvnQn9cDzvPeNBoJyn2OIGP536EGI9EF/PRfn5Pb88Aqne7l+Zx6UZYPFezYs0vN34eoJ9b95FC/pmuZ6hqSCmzr0v7XMufX70u9VyP7fbH2vfv1vrrHgtN8FgC/l0bbfXh9cD1u5U1l/Z55uuf93YcLjrXz2EB0lq1qqirfN3JfkC01tWbexeMN1wKohai9g/PP1FvqQRaJaRSCvD/ZI3zoRIrMdHJz5oucu67E2RnJUpaH0+p/dY+pZ/A5EGr0u0KBT2Wu3G2RvJxJoeWV5/yP0yBwGinruVBSvjZpnXciWdgcWTooE/yqJE/rJsdUAXQ9+Z6ziw07PEXO7FaMnsQH4+tf25pnnPBCjselUSUaWAyvz+KTlb9q9a3JhalEY5t9yq/vhSjKt2J4mebg4nTa5A4NM1xvSau14X5UiJsDszp3bphXmfmrF8939Ft9b1af6OM25kY1eveVchzhvq90sUM5A2FVpVbfoS1K3inSlvXNSs5OHJZCJbIZAFlkxA42d/QgbMJcZX2OPtWcl/nmWf4C9KtbELKgX7IH/W9EBtPZ0Xye+ygHfuGquI7BNfh/Skp1lxuj/vB4+qlhwrJ/EUY8xyA2rpGtdRJasdX+i5PgMD9PvJYe1ftR1C1sds3tY2198Ud0grnsVLHbj0t0kOZV0GixODhYJ/10Fl+XvqLBzzaKT7cfTKmkhtX8FgW1yox5nQexz0x5oULg4WlzZY8PBNjVQgIoCZkxw6MtZDXRL4/5Ywm/OY1NgYsE0NTogyQL2tMhIQB19DWCCkzyGicHtTtquLzxKglu8mTnjL9XJ/Hdj7+3cByoXdaYFC2uqb10UcqSoHnhNrao0L7tDJAIajPF2tO1ZZ2ODCPMrRukTv3YI/7esrM0wk4J6P/lj/JTdsiIm6b1FoJ9iwClnxcO1ksrARqVdp53r8ucRW46hyUgKYq7W0Pn9Iv1HTrVSsUWP8PbVR7C+uM1OqdvajfqusN6dZO8hUqaQzYNWCXA7aBvdliJdt8/v+wAeLlsrb92iE/qPHdt+LaO5ziYz97PRIXtbhEM0L2FmoX1T6XOjPoKaqluFp5eD/n98/af10V/twyv65fAo02yy8L3Wr16T/VI9IHelru0jOVrD1DpjIe9l8JUK/krQru/tNBrRPUHHSCeJiNB8RIshcioH/GIAUcDhyUhwrm8ETioL7PWdrlyYGI61vcq0SPO8qHemhls1MUx0Hew2pCbTZ6Nb1sjz0+9+F7IE9NR/rExkMHxENxFYS4Pq9ssgksYVVIs94aPRjlSAVP+tw8o194Vu0reEGR0Zdz2Tr64StY2THpydYVgVMQrBtNJ8oYikvy2Ounza4zDZO8yPaPSV5XNt77V70PIlrdqv5Y8RXvj+tScZ78sae8P+Sx3RHFA54qCnb1XXtlfBZPUauUSIZhgxQC3V0meX0eO/capsW22S/nVHL22Gl9u7pOHIVFOpxc5d8EKimDSvC13NWz8WeF4qtYbAudbDj6ufMVeWZbUregYzPI7/ee+PrFk+F3ai3k2Jo+9zzy02g/3pnHZ82HznqIC7/v1shuimCiMq5frGamaFP0+y7wThYCGqgyaHVu+JzI4ACjjMQ28sDWvpaodTzwuP+fO+j+2V7/cGJsSokMyUN0gBAPRcFXbf/XTZUR064V38XzXfyRgjyNo2Ggs7Fjsd8WwDUng7/r0lTHJWf1jx2rrMgXwskIOU0eYsoHEUzm5J2xTNhNRTZ7EgcOrwCeB/FR7cVX0a3XcTF+/r73zww4I3QhpytCiBcdtEdiNRWYuQ7gfd9tSl1VtBMrySGT8zVncXw47h3Y75vKzIQYA1FANZK1oKwPVD4i/7jb5IQBxvNZ7eFQgCiqPrA4yDQqBhPkhj8rXoCqbFV11ljsQVsvGcZMIa0g7p7MrkJvYfMnDCtIhMqJVGUwDgweBkQ1V+hRWNfLRgk6JojmcKHKnDw/SRRPp/kysEGYvNukESmUawKH5FHyMxg4oEaNP5RJw5633BadQwcNyXQRtFdrjg1YlZhrn+zxUFq3UE0ysGT2P7gvckZszN6/4rMZCtTo0yfGYCUVg07TRnZ7XvEv7Cy4s2TFBoZPzPnCfb/JBSVEQrkjJuLy1PMfBxZNenn5ZKJJizr9oIp6gIWe2YfJcHEQwHydxJ2nsw1LBqIWqRBYZqOTYtHtecdh+FLdBp3YvTZ5/DR5dm+2XIyaHirnLNvBsp7qxV5/8Z5sEXAv7dE8bjRpSgzzNTGugY9fXhjXwOuXCz4d8+V4/ekb/vx//c/49uuf8Mt/+jNe//IL5p8+MD5eTIwNSnidiZJJtlESydTokgSqosdqnQKDAFsE68sAK31spTNrrQ78u2irUBwQermsvIt8FChk3ibyy1SdNJzW5jFwr80K9OLUQYT02pwgb8ZEmmPDFORBcv8cCq+zoeoa0TIbiA1PkqIP41c7GfsNoBIBDhuvp3bTJdUSCz20yZGKKbTYaFhxS2AjfWQPkbAIcIIU5RIYgFoDqpXEIBRi689Cv5T9ReuGSlqnljrk8Bq0Zo1YluO4ltTvCQYeUZJCV/Q3sx3KSmZW4agcNOl8tTtk2kkMS4X5a7TdAqzpOGoaVMqmM3en5JGSXVtVYf4OdXCw/6rDwSxn2AGPxIzElcAv/1lDY6o96SGjpZNc2Xa2rjABZu/vsPXJtucdyPfGXoHrb9+BSAxxJi7pvZ0b656I2BhDBNjvNyAuF+wNX7fu3/qZljGhFpUYN1rkyK0J74mcqVYsnUsaOdTEYARg14TNVz/H6PZp6gazrW4U+nJrf3Kx0noin1eSR30ZtGWGAclhnalIrJtoOvN5TkghI0rmG2muP0MoheGAzmNN0S4UytryCYQqzrqOT4gwBnHfWLHIF9bt2R3Z8fxE8DPuONMvAdyftNPTTxqDOqbG2H/xaKUjSTtwXVPFq9OWVViVdO+g0wC2aIJFC/op5XQdPXo4BKlLuGU8BMOH+IQYOHlcQPD5bBrGt8k9/5jAfXOy69IpVHZrIBTokkeOOY5CBm/5p0QaT6ef5KYz++lCTHFKdrdIgQhDy6MrX98u6vakVXSkpoAmxKAuHkk6vGYBYGntAuHx6Ci3k4z4wytaM3EtEp3gXm9U6387z7bbdlmS67hQ5ymOnRFU2SHfkP6N4+PjF8AcdzCGud+fMFEYzAEh/g1Ix/QXbZ2/YEb0+k7HBhMg6Um/0rlv0Pf6pcxH1ymq7Sw1vGLLtvkmqm9t+kIjgZoWfghS6Dsrrtr3JzwvJCbG61dgXoiV6kDXWpYdCPDc4LRbvq4XzF27BSCnYp/B3xUNUvsMBrUEql4wJsbHpeeij0Xgn6zrTX2UqYFESX053bCMzLfsqMmevojkeZ2yi1HPn0r+OTmCA0Uqr+FdTu8/ZRNPMozJhNfrAh4tf1xKyWJI3KL8qEqEJPIKjOWINOx0uF2waQijrrTkHqeKtNdL6PChpPRw7NsY/krvVWw6MYgW287zrSEJCM4hrTBKNwtyFNZZKv9jNv/sZYAhcDkRXu8l7k0zjHHTRQjyUl4aWBJvnbwwjDlhrxdshCbQywhv6q7mwnZDDasg+mliJp97g3bWP99EkcJhwzE+LiLPIISlF1ccp1ibD7w+PnTeN8IDG8UdWoUhyRkYx+zYuPPGyEE7Vno/HchNvyA4AIEyb13crFbayhfsKH1DhOjh6QVOEraK6Pya8xtlH5VcOyQAGptH2UhQLypIjmRnwzWNnURzwNIRY5C/bhODz2F/gSX3YAVjC4whf5s5AsrqxjDyeI4xScu0P7EXzxZWwK/B599b/pBimgUOqJrcr3Qi1Kb//zlibChQJkfVCbh1vjtAfL6aFDuyHVwrbohyK8qpZnakL2bmaoHiKfXByjplSBYgD7rpiUX7+pLjlBXsAZBBPhVFHU65fVMEqN0iipOVPSgztao9qmBt+isQF5eG4zhCZ3GY+e/flwMFx+O+TpWxpt9V1hamxJKboO/FSXCys9bvq8/3L/fA62wdqI3KtnelwtAO4R+rtuWQtr8mh07JjKyfPtb4lJNLF7RzWdXDqr7QucdDYSiB6K6M9qi7Fdmo1S2BrRAVNBnM2P4wxqRznWiH1PLsSz1RydjhK2ErQGIzmNDYd5/zBALbYc6qBJIGiFDssjK1FjTkkRUkA5mjFST987ZUOg4uAnOtTcaX1uGDqsHjd6Rce1HkNBsTCe1I5kFesMJlSAy2k5lx3HWmYPP8vTEp897n8EwwKNnNx7+tr33u7fnF9qPVnAqVYHoGob1DVtcKDdNQUklQ765Sf1FIDyeyzqFVQ8pZ0x6o8fidGrlce+GNmsDZs37P2Q8oqR8ymqFzmTuRSTlKhTEBY1I32Z6RakGszg8yJeeX1tiU9MM4EGAIKeYVBw7DnI5v316Yv7wwP5gIs9cFm2wdymfCRCex/yU0X6MoqlQHfFmjbhVX3FacgaVSiSQ5ifqWtS/6gc/XyqDXEUoYSfc/AuefUXx1L1uOCtv1WFwovV6iEGUPgugHrzuNkFNBa1ITgsOiW7CPH6NKKwo9k9zJJskvXXfszOFM4fNW+xsTsf714VvutS/WKbW+12o3CwUJ3cL/ODFlS1s4lUBrvZuld6PXh5cxUACPbFQ2vmumZVOfglHLTGHogJ4DBmoyLS93+F+OjuKd++EWq9tGci8rIFLxw6OSuUp6h9ZJiILS8ZQ3JoLKqlcllJ/NxN3QZ4/hGFCjeWxOtMyv98T7lSMMgwU4IGRv4AXYHrD3hkXA7oTtYKAYiQHDXjf8/VZ7w0a+P7G7lQ2wedHBHBdbo7YcaiT2zUmrdL6DROcZMBRvmtXdo2gJAKL5ivOFrUnWwaiPUXUHFMqOSfqtzISQDY+9gnwQV+BOjkpxdUWioq5ur5INKCEsH+gUPtC+GgDZemnqjOY7NZjQEDz7xRMWzwoe+JA1fdZ8wKdaQ4P22/ycDco9k+8ZQQ4FIQtTMUc46FOMccKUCPEG5vEve6W43g4me/NwkXz1pVJoQTlFX/2urPyQ7rOSGIWcYnJ2Tg7vYZGFfFAsCzC5T+YGoXakfwxMEicmcF2wdOSSzAqtoxQBZeuBsOE+S/dJnsZwdRUTiTdtIi24d8gOwqUZWWBwliWYkBMKEk/d8NhSKDDWOSZDixB0Dz/oDx0fgPbxEfXLBrEAtVo/dzGgE/8KYNWyGxkM+FTs24vFNBcavvy41F61KEKFsFxY67hn8qZgYNwRjSyqAS4gzxwMLjTprkTOw19N/PTMz/Nm2W2OVTitM5tGFCXv8XkW6otnMy15P5O6Lrf8ood9reRm27xKXstxOcH9sXW1PmW7nj7wc3J0/V7K9jKRpQKb9vUk62hP2bKu4pZbz0kB6thXIfbcsxl53uh/FWKW18s8ePHyZ13rzxjVOkkCO36SPcBcGedZWebeSuAcYvgqKKdFD32IeCAja70SouXQFXOjhlHQLk56dGngVNMQBcDmwBkHVppiJu1l20V7xK1VoKYNiGAyGkpiWvs0gOWSbBLYkZLnDNkeUVTs9oeBmnjfm1NmS5tOn08iLbT0fS/a8+4aFpAG1AXcl1OIM6igjuw29Uak0blvW3C+PWDbkDaZ2Kv2zNJRwaR4JcZNRXRTa7wcHf7uLpqQg5SuTo8+C7LVJcdjXDwrhZTMWpyHbtTaV1dewfdrgrT5UOvnTw42ZF+EKitbm8rRVLtyJQyzfPsvh1Znup4hyj9QASGCe9x0rse+WfuW/3yvfzgxdol/awxHBqelZSoh9fC7gYdRZ1IVsXbvY8or5v9NBwI80KNgwwzaOHVhc2KaXUChFBp9Qi4V9s9bO+z/9VclGrihJaTllFGRDHyMFwo6DvD7e3M0LsD3s8ho6od/BDzAQ5nwWy4FUw4elTgDtG4XU/AMP5ljM5IbevOJRJN6JuiEDHO88EJm4H0TtRAR4vEipLv35bFJvN8N95uKVAZARd8mNmXLEffqjKoHfp4n4WAAPHrNKhkQHQhR2XjvwZdj2skwOhLk+KhYxGBCXL3GVCVydP0vzYC9iSzUZ6q9u9tBv10v/DJf+EzDjYX33vT1cUYmyKXX8/B/nLb3AkB+BjPDeL0w58D17YXiNotVI6uZ2FnvG4iFtTcq0SCsA0KGEFKQ1MdSSkb4OZMkcfZh10RVKUxZnJNqxLmXvbHzIAArCinoc1U9qLwInaSRN2Swuj6vb43Q2PtGblZU3Q2vl2MMg0tuPr9/ap+8zzjNIp3rUFDQiCslMGw5fC2s9433j0+04yE0FkY5u/QqGEPJqO6q1uyD5rSDAKtzdPhiIPQhOpBz3cvaC3tvrOC0Rx9KvLShPEm8at2LaHCPnDRoxDWRS5nAOxJrb/KF1S7cRH2N10vMl8DSPQSKR0nJ8HKcF2VyXuUwhtZXqKDpuF6OcQ0irDwxLmC+HH/+l18w/vwr5p//jPHLB+zbC/m6EHMgivsKAB5w8WEuNN+FPTTVLMqJ0P0VuraCyUdgy71gMoQP4O0kos/0o3KqgOF0g5UyrgQYx44Xem1WQKv9JV+RrrU5aZAIr4UaO2vJqnNxWawgKoQIMJZzQw7mdLYJ7GBl1RGdeAWoE4Z4NXYlVJXFpOipFQDkU+lzWbpQn+cDSiCVDirH58izdXJWejzRlTweOee0PVQQxiDEBhqTTV0plHc5Pf0puzGjnfDIBCPxeBh2BzBhSAzfnWBq3WNHd1YAxSAmUHOfyKWiiWgpXoosqT9Ol+NrcQblYAU0jZe6jCDxDnO+1h4M2NInQ5OcQrJFDsYUJ6L2NKinWcRyjDERlrh9YYfJVuiT/CDoDNYcHITLBrAW4C+kLeDNSZmWTMpdn7STrzGx3m/cn98Rm0mu9/sH9tqw3zZsJ+ZOkQtremaQc2yvje+//4b7fmPlD2Brqmls2OffmBjeTIjs3PAIIZWg+z4Jf04Gd8zXwLgu+msBBTCB9+dC7AXsN1xol+PvEEk0JicE+uQ52PEm96HQAAbvdrEeqiF/7Zo8l/daHfw5Y+e2ieOZkEhyEZkHpgs9ZAwHdpr23JBJhJg70VNjXLA5yaXyqgEk2sdNhENoIhoy6LMu8jxiFbcjcIextV1TloePTsJUgqAQYfUqZMqWfnEhL/kOTbtVQsXr3CtkMDPmR/zoy73vTki5AdcsVOlEbN7ujoV1Bz5HYhvwUnFiCDFZ3o4hkNOByQAQHkC8kREY15aG4PqgWx2ZgOAUXrKoQiCW1xyIZbh/GK7xwstf2LlA7LymKwMwS0zXAJjpiJvTSzmpzL8iTpXYYVJCOuwcc2z58x+SG9aRjqdaL3JObtmZSZ2Pjdw34v6OcsYMgwh/Cxaex5Sc049x517eNxDvwPtepDBwYyKlDVli7zfgJjQ/fYX78zv2/YbFB8wmOdecyN+yFUQ6Xp0M8HBYOuaYyAz89v4PoJIyeHZqlJ2Wv5RKRCSkbwcMLwyfPFfDedZqyp6fIqEFIIIt5doDGJtJIxiw7SBOE42+RoDoLHHlRjjy9ZIfQP5OZCUemXKJslsyLIwpjZ1DVU3ZejY9atkIngnqj7XeTAgImTbGxDXr/Lypn5RI6UImocfHFzHgel1AGm47OYiEUw1D9k58qBzAAbzmVNzDAkYaC6ke8uVohIFMrKVEk2mAUtzUHvJvrjERg7ryx/fvKrAuwAZGjrbTS/xOjhDSSai4XZ7kxQFrYYj7B9bnQsYnkAvf/kSZfb8nec2CEzi9/Vz5wC60fnLIE4qTejjs23zEceVr3UKkMRHSSZHtQLINeK+NNA4ZYFzBTiY4p1wWLyQRZdSzl7id3+OFSOD7b9+RkRjbpIunGoGJyB5jsOPDDDDK4h1vdAwh36cTQuJp64SPGTwSA4t6dTNJXjG/pZF/eif2ol6YPjHsgo/iTjbkIu9hczmqkOtXqphdpTqJR9SwH8fHx59g8EamhZKaqXPDp93nFKnFy8bA6/rANV6Y4+rBQ8jknmT5ifSlfThc9jFurvscnEY6Xhddm7Vgku+aEM0cpArBBvndLCpFGOLm2sVKxDLkxamoVt0Sf9DS/xyvf5xj7BHUlO9eerO2pcfxbmZT163d8MciJBWRKUDodJZi0GEPpz2CEO+GL/ICXaFQYqyCcfs7qzzskTSzZ37yqWT13ST0fLumPj29fpxAGHqL1BADimAAYFZjYNFJieJCc2XyTW0ZJvJvuas0/hCUvyDfMFaCcwghJiK8rmwBqURhI+n0fJXpr+crZIw2lEG4X0o6Ca2TouEPjT4vb00OY7UtsdsrRQxp7WatPKgKmfTed0fd+1Iwfe7uBMklX8zJlzC4s7q4kapgnxWGnM3LJ4ZFo6s8q13TEOl4b8O9DGtXG6wI40t23WHXCxEiwExCqK8gifssxEpKFtXuVu0hVJYMtq7hCJvYm8T02KbAlK0KXDtNmBwXnU0tGe39gOMDVXnBMMmy3OltyiTo4PiQoV0MHjR6vjajKwMPZwLFTwVgGNtcJxKOBawb6Y4cQygu69bjSTvD5EiYpmbpe1acLa4qVSlwoJJMZgp+cyPXTckZjlxcuwnyEExmUBEO6gDjOOG9U60DruQDP8MyORlN3llxl3SbgfaPQSpJmEPX45daRsyab/C4m1U5RHN4hapsK5Ws1tFjCx6AFUIk7U6y5VYrb1WNJOeXKuoblSw/SbzUfYSMsY3iF9Ipk56kaeTz5T25d9oD2wnfzDWOPlZERtV483oAK28XRJ5AupCPwJ/tvZS/eqCx2mFlAtZrXyhwqmxGo50ufQ1zePBswEwcNjrdyTWwQQJTEjZzbUKDRTLedAa6RbNQAbMnt6XaDbErMVEBAc/ve7/h9gGicZTMZT8PaiR27A0zw2yiWwdkKzJI2Np8cP64j+RnppkSTmT+KSBMOWHZNkp63hxWbXXCOZnQbAnZI5HnU/BW7yHZbscx2Ep6VgJzo5Ly1CM8R0r+PvnFmDGnfVc0URP6Dur1acNU6ZbySVgjHfuqmWoRqUqu7HC1dLb9pFhaonjWu5j0tPuVlmDAdaqQuw1P6n7rfOIkT/TusMbBaS94T9RlbLEpG+XBc1BlIhLIl6JlwtMwATh8FE+KUGBS1+EDuAb8YwKxYLEx7w/43ph/FpJRiTFbx9nMtTHXhv3+C9Z9Y/71N+x7kcB73bAgsizyTXtbfkHiMayHtoBDaRjgrf1G/NBCZzl3CRdHX5Ep1xqytUO6lM7QsUl5wTIxCz4jJFuhqmBATW0OJ4Jruus+FhNgK+Wclk9gnVTrVmwlO9OCwyuM+58Ak2LmuNRCXQTRXicpqT+I1BIVgJIDhuyhBcAk0uRWWzVo6OaYbUsjuIZf/MzuNkjZHQC+AATWruSOH/9mlGwsvZft9jYnfeB993ks3+rwtDxaQUPJwuR5unZgWmL6BQNBcJX0HOkcjEWnAiuFDRvFuVbnUv5jBBJOkmyWQnVLJwll7sAI2CuAC8ipREc46QqkjWHWicnIwNIXUViFeNEkZ3A9o5BqCeSSvdpZKrYsNH2hTk49X9IZASUR8uiMcvbVWhSx+Ixx1qEC0RB8cE7HDoflQCG2yh/e7zdlc29YMvDkQgxgfIOJ+NxgWBnAhlq1OI22WpgrRjFRtpDEO3HhGxMzSwNAYGjet7jRU5oB2kvpYnZIBJG8gHwhR1lrU9ALMyaSzTHGC3NelIUwjIv2L11ou0rcYwG5gGBihIks2bzyl5PDizI3W6y67VBdLYDsFs8vwtm6mYkabNOcfX0OvBP/HgF3JqNDfv+9Niw3CcUzUINPAvTftgq5ZlDxIQGrjpRUXCbxUeLE0jsA3nshLbmPSGRSybNVnUondiUuVGAbrjWmvlAeC0N+zb2ZgMoMuL07hs5tWO/d5707R4TkNACWLOTQNt48bmGALdhgFjMTeO/U1Ghvf6WABgmhnsDCs+ncPGpJtKvlq1l5AJQdZsWOnckExi49sxjT5GbckGBiNnS/7qRyQSjmNkQOZA5EOmwlLHhOUpFnFwykVq18KtsId9TE7Vh1DhKJWSgQFc1PR8LT8jgAWCB80x8bA54DGYadg/68Oe97fhBFp8mytJ1qWwTtL306cMCCwDmuttjqTBjSrbG/q1A3iFY2NPKKvHIDWNYJdQPjMtq6DeQtIBP3jTo2uijfyDYboMWeCHwi82ZLr8umACy8QehLwTvCN9KL1qNk0rDfjB0un9iZ8pMdmQPuF2y85C4d2/HP9PrHE2MJBqmV0HCNH1eQ7Wa4ipdCCYP3+00lNZkeqRCFVqwwrS5lrQocjkOMTaVbbmeNra0Wxsq8thP/d17DDddwZI1nTTlSYL+/yQcs1z1hWFMVWAWOyEI86L76yKAnwlEJUchYEVdrooGfg4dm2VUBDkDVVNNEp7r8qWYoUNlB41otTnJokSSbZvB1hMx7Ec/aMBdykA9QIqjclZoOs2oksyZGmJ8AH0qw7MX++6HKaSpI2TqcozPvlRQ1TEw5Am+cMci6t7pPk4HX0/tQIsW5FwumZVyUG4hE3BxjXKxqxE2FGZCCNexwrBvYyxGbcuEjseKTh90d83K8fv3A572xfnCKZWxgCJk1Pz5ogBNs4VFVLNTiQhuqUcJjIt0R6xt2xGNy5UEpzo8B94kxXnAHVrxrWwCfMPsTsN/A/hQPHjoY20FHy0RWyTh0IXGzh30TLpdmSiTYiUwJlWJ2Xy7GcNYcr1Ql+A2YD+Sc8hUNsQkTXwlgGLkOELA94UquGJzOG2pCkQx0H1MiTB3JIO5mktw14QQRuMbEMPJEpAHLeQbTJ/ZbVd8wWA5sTDlAN5MWDlRShy2GBnVyEFZcfEwJVXB4HDkFiBVTd8PIQoNyYwPRR2mOiWu88N4bn2uhksypQ7ZrjOmiDpjOwMeH40ewvkMOwey1eGE3DJwJEhDVUS2P4JYCJ4lZJzxjI24ioDIdvh3x7ULOONWLO+GvxAj6LNOYmIDQR5UA4WVp1DIWYes14dSYkmH7yN26pSZwlmEksos8kil9n0LEQImQeRk+5oWpZFeqXfSr/uI6YQA+B8Y14WMCcjD3+01U8f5BhxfB6raSxTauR0FHynXzfL3E05FwfH/f+Fw/8JGGGYkV91mLgKqaISe1EmNSV+KqMrwUODEQ3LZP1VvOsQedqXoVmLcBJFBwaw4fF7mPFLilAoumllHyDaMkLxmUVEElXdmkqbbCAU6C5s83ST1wjZf28UKPOkclBZTw6OSVijHzAtHWd3+0oxxK4dR09ss8m2cjO7Gzk7FlI5m42gqATsK+RULJlOIqejw1TmtzBXid/uD7lBjL1kdaHznAlWer+5DgyWYRQWJQEJhoVDURU9bnkNfiDy0HDBcw6z5PIjtNSTv7aD2YSmhlBj5MJ6tagsVzhR2wewNr4/XjE/F+48e//wXr840ff/sb4vsb+Q7gvhHhnJglPCARekye22Tg4Rcn2q37jbUW7PMTDsdIb960EaoSy8dZQT5Ut8lEh3k7LXuXcRlKm+z+fEsmdsKKm1PIK1ETXIPTx9cnOWEZHADIgWqtr2o6lCDbKroEALucbf8oM0O02DWvPm8O2uchwbnvt/jRbu6Qs7AzDERLD8cejtgTN96IvTHJ/ITXFApMT7hVqDOd37TaROlMC5jdyHRNTmSg55PdAK8Bcj7ZSbKSZP1FtHgUAyIDtSJTdyGL6qCZF+VBwCIwwVa2YRciDeuuHQmMDMyRGJmckKtEYwy22vuIXrtqraWeNiUiT9tjvYYN2Fzw8QaHMaq4EkRuVqLeSsckW8FWBm6UMV7to5q6NwqZl5XYIkTwJAOMCFHq/XEmoT9fNjpB09PjIJQ0WoxPy1MO8qZe/EEASsZyjcdkUiweSRsXmvR+/+ikvY0LFpdiA7WsXgm3G8jA+3cVYDa7Y2Zy+idiMRlogH/jNOVxXUgzfAzyln7Gu1vVivj8QHS0hnOiiqjZ1yWK2HPAgmg2Q9AnA1vG5riA14TPD7i/AHzCYmP4CzbK79q48TuwAlhCae91UEpLhawAkwtRnQ+lj9XaL/+TlAjkxTKbinOUQFPiFJI4kzNrBgzJvcXGzMTLgfceWGnY74XcN8hJGPj4dsGUGNtIrEgUV3T555zl7YCr6GkhUyxQRzgsmGiJXCw0ZSiepEQNu2TcDRkbK7e4dhPzqmmATGqsvTCMXN473lhxMymFYOxjKSQwxO84AVxAcU95CrnGkxULTMokdRuXKuDX1nR5w4/N673mADwQFuRis9DQhEEdnwZWpylnIR8mt4o2RScjfQf3PlvUwyzuWRB1de+FERszOM2RPpE0aepayhYM12cDCAxYKBYOThXmzEquaWTK79RZcEP4BurvAez3o+hno5NUUIHB3E/X0979SMvZXcUp7Q7H5F7EwA4QXTUGbF4scgwgY6md/a0WTsXv4wMRiXXfwGba7LocczLrxeE8vId7/QYfA9frF+7DYExqYTC7jkXYwVjRwMFbFjBQv+wdBHkkzsTpLuwUX/ZEYgDBoQcAEeJu3mizQhJyoi/XfdtGDLXdO4uNuR3vz41hjm+/eHPHwtmyb/7CmB+0jPmwMf9Er384MbaKZM/9JIIiUUVBesHnYDoc0yfMWGWrcKDrufZwZu1BWlrXlVNeTql+xD+rem6GGgHrgjz//DLBAbcqUFEV1KqYGFS5cpLvG4AgVLGQUO2Bnz9oeABU+0rE5iFN8TAgRYJ/MmqpOHWrHxlqWRo+VEGAyCsrSLUWRFN1l2uPvr/muklBJHWzASghlSfhpntpHIwxuck4UhWbB4dcJBESlagjtJaK7wKdk1k90lUc1tUpEgehRn+kesVFPu615dX29tg3JGXHrT87MrGWgjEpGYPaAFHJTFbyeJH2wFq2lG5HVbxfc8Ld8O2XC/O68PHrLxifC8Ab983q7ki23e0kF1buhE/HC1fzuvW0KWnSqYD5nqPhDpy8xIpSZh4CQ7V+xuZeHFLxVAslg343oszMSOpaVZIIMJg0GtFrDqI6vNBTuq9KXIv7brhjpzZSy1TBRY9nvrshDgweTttbSIkD8n136myFAvcTeFJ2ZcCNzk79cIyJOSdWOmItuHiE7pvthUsVuzSweuE0mxbJ9gCwxdsMmJMOFREC1lVIntGkE3Mo0RgouoK9tEdlVo5/lny5HHSe20ohEIY8mLTXQhm0HzCYWsZKL87h+ELQLIL3VJA9VXk6CbFCGkLnkkimBCudWlr4xf0eYIXOVXAIEf/72lj3wv2+gYvVp6GgjNvEqqF2mRWmUDDgeqYKPHpTSwd1jkEreu4LmWoVo4wRbj66PapbR7SeXwYm1Fro9758idchxF9JAQkU0qKUdqIqmlYKCrDsNg8G7UQ5ltx1W3wrJQmMEG1s97JeA5SDnklXO7g+2fqbZ9YLampKSHfVPht9ByvoiEvmlNQuPV1Iwnq62LoXaG+GElIVCNl5lGeWCbyXiN3LIi1d6Rt08kjO/A46reTHE6JQ9080UerejvMZsmWsLBtqQlNVZct4fKE1iCz8wjG4neB8yBakD2r9USiuqtxLRtuAH51znvfxyp/+kqf4VO8zAGeqVv6dt5dfUbJW6y3E3lNkHr9LfUPb0HiIOlMT9AeC/oFFAu+FsTfwp1+x7xvz+3fEjzf2n/8D9/cfyL/8hYnjzzdqAMUEP6OG86AKNQ/USckSdReQxhbQqDNlgImTZmd08g4AkZImVAsKIcE17InU48K0oUKgY4qiw4bBUzyJRl1XwVavmdYtSxz0ZUiMafDp/Rxc38BeLDYlq3hIH6zSSy8hRQRvhS7Xnwl9j/s0JHfeKG/qW7cBt80gtl23/Hq/8ouopwwZbJujl0zcEBfKWLRN2oUwg9vCXuQUHWp/pUuVLenPZHkkC1KlG4fsLYzonYNcIi8dhotzDExODPLfWSYr+yXLtfBqxa7C4167k0xm4u00aFKekErPYqwdfdSJmzpX7mAzQQLivqtW8gJA7UhUi60PIoLXJsWIo9bfcBhEz2s4PydUmKcpICfTrvuRukJa6zXbQk0GfeJ93y0n5Y+E3rMF4dm7UJb0eSrxxniDSeExqDv3azH4vImqjnVjx43I90GruWNEADXp0hiPXXOcdkZC1M7BaEQf/1eeXPn5bVuMAxEAJba6XRkwT/jWhMG9kLlwjRs2EzambLa40HwhPYiSlWqo+GlowIVJrZ0iBYutEdEJ4BXVXsyi4+HEq1itLlzPBpxpueiCrGnPxRai42jn9638hOoU0CR3+T5FHQKAIIIOJCTGNAbIKGt1PGUU10Ay2ZMWsJGNNJ3X0FFQt0kChio2HWRO2eLWp6gYLwBsJRgNIxdpIYYKlK4CQj4XCihubLjLBz/Wkx0sxflnYJ2RPI7VatrUEQii0ELr2VQbD4oCd0A6lKprdCGYvvk+ujrrTsQbvLPjSbQfRX0S2Cdm8Tr31u3o5VNi6VmGwZw+epTdffiv9aJfGUQ4AUi1Pu7YMDdcgwhKuWIAgOv1whiB6yq7QN3are4OZHUtyCc7+Qr6qu6pKfFcz2M/znRNJpSBe8nv3YE5OBhMuAEW1TNx3+/jo6t7Y21yuhnqPq0/Q0aaz5o3bN1ABDwC4ejCVFHJ5LPdOlkAn05wyqeGjJkpLrouYAQuN+wxEcahCrluRM720f7ZXv9wYowPi6Mass/acSgj2xE0iMQexTBSrqFywXKiWlDk2ENVITW1g7WcQ1R+dOI5MERdmRIuX1/dwiQINFFmiWMTrJViZYqRhQCq9z4ek5HTWYBHsmVH4BZpXY2vPhXlSv48avIy7mPM6gzpTzKx/7lutMj+iPDgfXRQqhHwYUYDjt0OmiuoPJv3vCc5jDYe13s8r5IOB7Lv3daUUPwGrUf5zV4PwrUpLhzVTZEIJUwOGLouUcYLUHXXKi7WfeUmUgymHI9JZFSV1L2OcZ6VicQyEOdLNg1wTjj9eH1gvi58e320sU5V3jjcK7GS3B4rFkYO+PzqsTOTDiVQKEtjlDMrHqEnKkatftXeFJk0NlPPjmB1Uig0t2rnlPObKV4sIfrkIU+/4FPtEMbfqyfvz7bT5hR2dsLETRfBlpatJDEMkmvvxFi3v1Lry6/kRpoCHNR7y5mWzIbQkgAw58CcF2yysqE+XbXVJBZOVcp0715JeDmvoxJaTj0w5+FhMFdVfy8i3lYlaVx/HkeyONhaFbSe0znUD3aeNgdXsqsSgHzm0ld2EiVGQ+3wlsn1BaWDbnOywaQlE9xaZ8kwE+wFnbbWm5aFeND9JCfC2BYR89pY9w27B3IYYGycpcNiOi+6beBU1TvBoA39khR76PJaxgoI6jqqptd7hrgiKjHWOtGO8e2hB12JPA5Pt1FlVZ15n2V+qqIlb4u6re8dMJPj1FPdTO0rjw3PStWVrld9OV1tKJq+g1qbJ6z/OOZZZ8ZG88VQluTcZp7CRiYq4V+J2M441lu+CJkSfHJkW/+Upc3SPYUofcqmZOlLxU5tWArU63yhW9d0zWjFr8Q477v1sNUNcz3TWJAakl1Ibz8Ti5kPWZCH+3zS2shE9rbyloPOHyoRnUeOem/+zku/8+UbWgM8vh96viYkriTB0xGqvQBQAf255eP5/NEH5BNWopy8dHECSrWawUzqhJV4Q8KXIs9fPjD3xvj8ZGLML9jffsPbgfjtN67DNliIU8sgO6GztLN52uq+T56V1fcqI/WqVCBU+1lFjjGEUK6zLwum52F7/MAYRH4+0f8w+g5jDAYvKRvzyG88k2Fcjjz36dSdE0Iq625jE/0ZO2DBqn4HThXgdfglmUnqiKqfWlbwlagiJZMB3gghHuVCFeZDpB46deuT1O9j4qYrKc3SZ8GENXXKVkIGXfir5//Z/ZZGYStL8sxJaroV2QaLfGVjbGjyeNvmEzQV8yGnUEvHCemz96Z/oGQGtL9h5N9tnrVWp4k+NNrf42cqqWYmNHWpuUrUHltCV5aBrg8OQUIQjXiYRB7F38erEGq8p9A9bJ25x7nXQWXSkdxLTHopeNzq0Eg+5/Dy7U4hYJ1MTOu1StCz3sMEsiExJ9+3bvLDvteNVGIMqpP44jO6v+mDTO7NNb3qE6gpvvXBHfRr/dmGDsVERGpWfNMtiksJMquCkfznqI6HDVtLyQ4VaYyIo3PNGtLAD6fZ8vadsqSrl3wBSKzNQk/5PZm8Vyu/TN0fJ7FWMvXwtXSGqvBqkv8v9q+CLat1UlLMNcldN3kmpx4r3+YOx935QofTr/OLWYrEiSxyH5gXY6DYh0uZaDVy9hGtQz3UQBSUT8J4ttrzON305t54IYGSGfM6NCUT9Tx5NFNZ2u7IasobymyUXc+fYqmiSil9XPfUgZziWK+Y35UYO2sUiVZOdBdkmzYePuDoNabA0Rer5xhGH5txUdklrlAR8/vl0u7n3k4O4twPE6vat0IPSv8PId8g+2IwXHMiR3ai8+swCF7VTSAQ43CU0vWuFnuT7eqYQ4nFxAGjFP9mqAgQO5AmdH7LNu3P6oQnebltOtba2EFkmrvjUuy6FukEIHDFjg3bGx5QQV9rkSXTJpucrYuHDQxxgIf0hInyxOdATUOuzpdIIoMzXGTZ/3yvfzgx1k5fIcRQB6oy+EmSOTv14iGnjg4e1PrWbjtKeZuZYPNSEBAhX1al8vzw6QT0cWq4wh+N4QZkXA/vTaGQrNitdT+hfumBKWV4uHwqwfNMsFR12pDFNfzTmum96pUJ/d2UXXUb8HnBxVfUN1yVHXxN9iWlquJgZae5xgXxrkpNeR49AaOUtxxRBqVPA1OJD8Ou5Jj+x4peJQxoQNz4OSS9LMdKSipTjvMjOAWYsJNzYkAnTkj6roCogwLJRgKwYxR6wpRBQdlT2fmRKdRnPoI/O4ZyCPngJkJZJDwDYlNkckf8KqZkEBZvfE7HvCa+ffvWDjVbKuk0RSRuRek11OC6ih7VVBnL48mp2qVcKCvya2HHb4KAr/NMhZDSll7iQnFBqQVoQiJFUi6HLRN3kT9qUEGE2hitDLZhqPXkNR1N9m8nsKFjEkoQ1mkUWmucaVK81ml9ynJYhXzcqxAd5JAID/650a3YsVmNjowmxGfC1IS+AV4X5X/M2TkDyo1rP05yl1V0JjxL0VcirR3JCrwkh3vzeTYSnpW02AhxZQTO+Sn56mEBpmmT5TjI2TecynLJae3bMxCooOwEW6ng0TFw2pgdhuu6cM3ZrYkkzE2seyE/b+C3H5RpBZuXHKYxRz9/FwZQsQELE8W2VpUuAH0GS2dUtazIRHu9U5Mi22OvRFElYOMkV5VEAqCR7S59eYIsxGM92unzdlBJmkzuqEgo0ZMwZx+qahiSa+moUNtnaJKonAUzFVHs6DKqIwOynDW1wBsDrJ01xZX3V+2UtD9TSRBdK5aqrMXsnq3DKGcPh7uNS7aNDAWnGFMo07KtQ1qJjtghlJWptLqqdYDIhM6xbQjImcuWR1azDbitk+Oly59FlEyw5dXAFhQFhjs2AkRbwNDFMFa9yeuYnbD4Gtg1eqiCzKwCWmqfHAi2QpB/45zLlMx2AvZhH2s9qeMeBQLpAHv+rtatUeDlhGfUqn2xO5yIepKImRXDllOpcKL1hrRrRXG9WXIqzYQZANvuAOBjUlb3N4y1Mf70J+C337H+058w/uOvuP/jL8jfvyPfb+D9iYyNe/3gGdJQJM/xsEV8nkqqxBZ3oW+5ELXpbd2ZBMmTXqKfU8aWKKXhJC0uBD/kd6QcvyKyhlDimUrYtHOu5GImVm6M3BhCJtNXUGeCk51lrZCjn0AF9jnhOVt3FPWEC9lQhD2ZmrhmRvBMJInbd8DmpVbQQpjId9uJuDkYYV5TSAUWHJcmoaHoD3DkOl06aUk3V3AflCIzFjVCqHK6CtIBWmIiASoZXnpCe2FgslL3q2ibicQ5pGdEa4FaTurbqwLl8kFLyCOxzZRY3UIBhHht7MhRBGV2cy+Kn5bJGO55Y3ai0KflpyoBOVglXNKpO8DE63RYtdZv8ZIt4GRA/hhwlV166vPS0dfrV8nJKWy4hr3UPVfxbfiLn5B6Mxw+1G8UdMBN0/ZM6G9uDeXQi9NNpPhZLcCTBOy5ksmEJOG/DVJEuAUs38A2dQg4hl+t52IT/clErnXiC+aPZzK2gNoLZoMTPXESUSnZ8U5kKZDH+dm9AhaLxSQHDOQ+xN5KmCZ6iFqoWFEmTpQ5nW1KAK7OAycOL4riww3mwXZjJ/WAVCn9Z9ktRBU5eZexA/c7YL7gPuk/CrgAJRhO7Fq6l+3hrdvWZmcITAGDyvopPz0TkJ1pH6P8NnVVwCkOO6HJr4B/XBiDUyeRgdjkRyW9jguBaHpegz24zixki029epgcDJPgmB8z+vyPGMyMshK7kOC8pvspLMamzX1G5xkpLjDpoSf6sHUEaTaqnblGQdA7hVrt6YsjDflA4z0yuO37talNcdg+Ojeo++lzF5feUyeZQcMihBiUL7E9KINOKX7GirX3VbCq5GNBDkNc4BGhLps6JLvP9LyI0GeXEjtSyEkrQFAllrMKYEaO5Ocrgb2iEXdAIhbjrutFHeTGttEK8Mm3qc62PrgCokTA7QUff2LxwwYiv+NeN6YS6uxoqtQq2h+jOXYKrYq0lcBD+eCVRI8E6mfbgDS8vn0wN3FtuDvGxwXbgbwpv9zbTVkYL6K8/wlf/3BiDDhxiFzq/n4JWGtWCZrXT5XgYHDzcD5RBv3h95cT+sjWV1D9vI9TPZfT+/j537tvqO2uDB1Jh0tw0Y6a4QRnRE+d6/fo5Ydclzr+UqN6/OWs2THYZlV5HMdwNv5XdcuqPNsxBudG0YEpQMdHN9yQ8/Pw2U48lVd++VFfN7PvMJzGpiHLvaeGIic0o2OQu0alaz+de73rPYYT4Jg+Xx7daZUpZwqPJMNxHvteTdfHuV49xHP3v8hmPv+u6rAJ1VeOXwcurNR2cJZEax3nW9dx8ppd18XrJfvFy5FnFUgOoNZ/CAJvJtWcpZKSzmCtbz2zEm2Irfuu5MDjeUy8e+V72UN3IaXXrN9nm5W5esYUR99JbhS8Xv5zFjmnSQ71H8ld2jnhnlcwSsSiKVnSCEe9hh8SfwvQGQp0JaTQPwmcM6E1cemDCvMNMkgFYQbYjiq5KmJ9fwTG7SFCjmoZ75/Wrtp7uwKVQLhGTCcrm82VU8cDdUa4ZiaHxuGN2vv6KgNfxt5Qk1/rDiupAAWIBlcrRq2FddW6kZ04jlGsgK2NuG/EdOy1MO6NmAuxqX/oKD7O3ONPJsXOtb/8uLXaSY7VVyXGat0za6y59IGd79PxeKxg/44d+a3l0Dl9tufw3lWgkSFPuNrS8Uj4PP6o0eGlT0Wmm5nimNnwLjeefTgOYH1yWblCOVWrQ7YMjkYPD2WDFA1bnj9RWrBd9SNVZqUhW256DfaWkywn5ewIOqjJ876zz9TT5JcDKjmvb7beOmjt81xVDD0ujTyC0sXdwt4GoK+Zas+3s3MtB/nT+U+9r+2WbBV9s4ZJ0E47lLA8O4C21xXY59/589h/02dSXZ7kWt3rl6RYGeZeW91lG9FT2/968HX/vSll2OzxOVXdPj7Dk7MqgYOWGmU7B6dfjgtjDsy1+xm3GXKo/XvdJCDWelOvFsIS54xJ95J3jhEH0WD5eIqzTu0rVYBDZ6DXrVrbuywetQ61BrQdtRFl6r62JT5R91rfFrGznkwQSaYU3CADaRuVJOhbfPgnJb+FWOQ6QEU72Y3nHpQpyfodJqshFJbKvQponvtpj2soCUZjc2Sl4K91TygEmB2EHgqlfUTp8O2dQk/xkTFZIRvhlfiws84KlHuI1sNP+vLy+hxTEvNI7LmPc8YKZVbP/XP7Enr966lOYqwTaX0NyC7Q6TmTo4+WOpbp77zq+LaV5Td8TvpcQvGS//Nxr5KT4vlh2YG2ICEYTCaJsBG99ucZ0HIoHDgKhevGVkR3TmyDl93llGkSc0vG1SqZKpDbU18rsYeS60ciMtLgSiCNHk5w1r1E6pypsiP6nfZyrIvepongJkLJmvgcJZutuRM1bVY5ccqUdE2pVHYv/HSWTUlv1xr8pEvLnnXhTDK1N8fJWBHMlr5Dfum6qfea+KF5R4HiMUQISa5Aj+sb3IcaJmGCQNhZv5KxtCda24iiqXbHgnFKz1beA3X+IFtUmsPLJxJnnE3GaVkDGx6J3KQt9zjI0a/nQglL+RH1KWVDM1NFLaFBvfZfvkp3GJx1x/PaBspwlp8hQSs9h9LhQqY9Y8SULchadHV9qNBaXUTZOlLnU7Hn+TxwsiXo08EMlrJjZ/u/fG7bjcdXyRRpHuRnqGB4YoeDZudLxc+nnbezQhTbOlsAlLitLiw+WgIdNxYqvt/Re9eJWvld3DvKSfnvmYbTOVTnphKF1t9r1UjDgfJHDIwzKhY6hWmcs5cVh5Gj+bRq16EoOxoqWp9C+z/b6x9PjFmbcpRC8v4+D9kwqFrB33NJgtnoSpfefpQiCFOmsIpwFUCaC2CbKK1UBrqCyF50VKD0mKmuV5RADpcio4J2q6dgkNvKSYSt2udjcFDkm1IUtSwmhJwn0kT6GedQ7Z2dFGTLUqJbJCBhFVyzkz9mXai3h3NkclCplA6eoAb0kBdBASISlcnnJR5GIY+zBB9SVIHij7lUOXkqhp9fX8JBWQ6TI9CBsP7eCSFV447SH62YAhDBPy1nTew5PhQX5xqX+EEqgYVOCsiEkcS93mFMSqU+4xoDNo3cYkZuhYzA548Fd8P9/sS9gkib4D1VS9LQgIQxB16vF769LhT5/gaQO7DX6iEGBkOIj+T6xoTiMMdncKIH1EZ3XbMTSaXQd2zs9clJlKggDVirRvVyrefHi87rMFZv99LkkYStg97JTE4vC96jjm63R061t33GAhx4vUgwzjHKvP70geFDkP/A+rGQkRgaM37fbHWNrbHPQq6RlJZ7PsSls5QcdgxOJ9o31v1GxGayD6WSa1ImMOscOY0ujBBp6BkKCpyRuDfUNrnJY+Oa6moOq+of4qd+e45h3yEuhzyNNhGskNzrE8NIqN9OXkIymTp2hwQ6cdhOApVo2+peNnir4OzfoSO5OoFY90auIPH69QIrsJKzum+13viNiMCYJLD1i2S5OS/kuJE+kGPQkbUBjCSHs3uj89h2cwmFBXxBlTQaVAGU0KRjWMvc3nG87kRRTgC5sZeGTCd1wpSctSOPcrvkhKNQYkakVPD8ILP1CItPnNTjmpTDdmg0V1QlA4qT5AsiaPPne3Gya9iCWaodmvo0MXEw0USBAUAGq6vlPzZqV3tO4FRJNJFEuyrAmNL71KMJKzjVgdUq+MA+55/OtFCt6fBSxlY8a0+08T4OU5Ivw4zTq46fVYESSY5HJGwMVq6VdKtx9KlhFeX7oBOodEAzyR/SNhRq9dkPouN2J2ov49zM01EGju9QqOJd4Zf8iDiFjXppGDtc8NpTLdb1KrnabgkTsUgj2iEfgdgX/83OV7cMoZ3T8ivrM2DoTw554IfbrgLkE3rO3b/M6xmQiC56tXtrD2fbQP/jlws2J36ZL+w//wn7P/8nrL/8FfH9O97/8Rfsz0/sfx/I9yfyt99gEfAd5LayBeygPl7ivhEfHkfZGlBDjMLg8SxUUFZTrRtwa6oBM9IRDKCTTOt+8CQeNw4sJFjLWm+PKZiW81aFC0inR5QvJ16zW9xXO5QiHhhZrYuVVLP2GxJElxFdkW0bnzl1ftxAwPD7jx+6lrP1f22tGX0HD00irJZFOKa96OumS3UJOY5KwpSXAhWahIZUIJ7BwkxxTtgY9JNi6txlaQ8GKG7YAwqSIFlVkUPyGksTmYtrLpJ8zAbc4lYsv6qSoCh/BJRvwxYfFBC2ADhy+QlgS0gVIFVAWNPa+0xJvwPWXKrkugzc6kzAkN1DDTG4eewqeKyi8zi6r14bOHui5F6wpYTJzFI2JXR+EHZ1i9ViqzQE0XIGGCZRkybEhpIvXkk8HLtuW5jeccF84OUv2qgxEWvRz0TAsfm4Rm6zDHKAJYBIB4wT5DOAWESHr7XIt2cGV1tdgoOECoVtcAHbdiOOqvtijEsxUhw5iQQixIU8yC1YOljopkxDYDSytfY7lKy7v3+CnIIXiiohhExN2TAg296W35g6GzyI3n7YXvR7hPUnbU9mo4+JQCQfcaxF5KumF9X5tsrUmTh5yZiOLhJBuiStBtZKR0XrRYOpU8MwJiFtW8neLHs8KtFLEMES2ibV0bBX4P5kvIFt2JO6Q2BJTY21lnuXbTdzzNcgMnAZigKIZkf2PslxRvNaaCOd5037Vwhuq7h002fZ9dAPWSoKE/J5O/e8bFceyiPKqNUyots+1bVRBPVb/ljzmoGJ+YgT+5XvuZO+baHIoljhhXar91Z3T2Qg1g3bC0s8YT7rTCcKede5GasCRAXUx0YgA+vzLb309KtEM4Enb6zsc9k2M5gPzOtCFSz1G71HEfSHLjAO49CAE+MzRgNyJrlwt2x1FCyF+zccHOwhOwcU1yFbpNf9A1kTcJHY65YtraFJRJj5rJbc6saxjuf3tl6X4msPCV7IL4u9gVz4sd6naNRGgGfv9e0F/3aG4/wzvf4bEGM/J0iOQ3OC2Mf3Spcdm/KHK/Ayj+/2QTCFHdmhEVr0K9GCR5a5vKc/fgKdRjv3kn/vTo65779ZOaBfH/+Lj2Rf30uYtXeG/pltRqKz7HUdw2m5aGfawYlQvbbZB+gL8oEWi6o5xQHRGd7n+8/9P4OAk6Skg50PReBWsNAKNuJ5pS8LUVW0RpPUepRRfSBZThvq885OEuSJJHgiVL4smAlt0QHt189VhIA2WnKYIElyq2SQrs8TTRQVHFDQzXad4xP1M7WfpMMeuwP10+JVgcu5+fLpD/pFDnGveaUBalchY1X3T1UXCh6iApJzYfGJoQOtUO84P65a2nh/HRQUH1U5hVpol/OiQahwN8wp0nQ4whNxV9KCTsDXJObZjtYHhge6bD/2uALDEyDii4TkF7gw2tG3/ryWrTJukY/zV/8rea39rK+vsl33QF/RWocgz+c8kaLF7HQchFMBYzxi5xm0sV1R7s+OL4H4MyHdsoDjp5uOUD5+nyhAXi+C5KixN2xzqEGsjbgXg8aLgRzMEINJ3BwHhcKzI3JoBRxMeBTS6cuK9Xo+1/WZWG8ZwEM+H9XtI+u9owwstG69v2nnrKnMXWToz6oxdaDJkS0HMR+lcXvIxuMxOjBSJdX/uBfZxsSAL7KTbffOrdT/H3q816DWyx+25KH77HF9kc3ml2f8+md93AOAemSjVjRSrYUlQJWgOndbyK3iRukkrrHV5ZnQOt2C9uWGGNQUoqX2z9qRTSUI7LEJ/faf7XvdnXTAV7QV9zLLA3/Y18xK0pVmfdrzwFfuPm2cWviQx/4+VzifNqFtXiEN6q6Oo544SJpa5z94KQ/54vLEWU+znzZYT6cz2EVC3U+aw8bE+Egl0ulf7MlpU/5jYt9vxBzYa8HWhmGhAr2sPxUMl+PLnE1SDgsF0GgAfr+HIhVSublE69nqVNNuPFFKXx6x9UBtxNdzUahYCvqTK8mq0+Rxrssf8XMoWyZrj77KWeQBAOmGUGi4ut4SIs+hKdX6uckO7B1av2q59G5xj3jqx5A+qE963IjWlX5LyeoTKeutq47wCL2iQlTRAgKyLaW7jc5CJXJy6ysSbkTKbltf7u2JDjxns5IacdY0uTKQDanA+ynLBwVR5yz6b61X7bTjh4pVHbwnHn5pnvfA1Mr2xxYdMjcU+kGFr6zNRt/jVz10fFJBinEStob0wytbsitHB4VgPkZN8q8/TVB/96qwOXKQtNp1j4ypUrQeD2nNQp2pDfbJbaf7/VltlH08/iGInE5JuD1wqs3DVU5JNtoQ+fBVknKYxgIVUYlQoa5sHtpOnM2gnYlHUmz0sDJeeNcE1CSy/6B4lFgKUN/hqw9BoIXWOzeaP60FWZ8vHXKoBp7y99i2s6RnVQ0PHQwieNW1YGFt+/qepA8T6rTQVx3frISVknuwINWbH1+8IqUIEGAh3ekw8k3Vmci6FmjPHs8dpRzzITN6rub0greMn6d//Pn0T2B932UttbiPotJJOJ0i0E+2vfXnQxfWcz/0TfbnnCFxffxx/mQCu5KrrB9aOn2ZPHrTyj4//I3iCXt2SGQVqXUmGl2Mc6Y7Liw/Tw9zriMUf4sQPzeVBKQ5k73wunK0zQRob5gOR+//0am8qlsVHOSD4bTmdrJ3C+FYvlgANc29ChrH93x8Pc4B94b/PrHuedGWls3/40+z7MI/4eu/ITG2W4Af64NhhmmP1jQ8jscjwPyilOqV2cgAKA/ORdfkNkH9nhNHaGyfhogXPWmFry/254oLSNnqkKNhnZFlNn+o/70h63ZuuORiyBAXiocGhckp94E5JlYu9tor8OP0uGf7zTlSlbhonh5V0coRIgolUJPRGlINQ4JwXsf1JcAjMsa0LrzPKKLpxxIVBq3QJtXmMB9oqojAXfsYQuDlmTRCLgNHTRkLFJpPUymm0DNGdNxS1YY7fl7VEiaxOFXKkqNeBini8PohCesfwV45T+6Hp2LnjYylqVfe/orZo5Ugoor0RJ/4oJE9rNlAJu73W6gw8o7E3g0ccBhRFnLWNwT97Q06QVolyka3HdKIORI5HT4/MFQh6rHJq5AfgXDHNkpCgImvtRarqsNx7w2ic25W2TYn2M0xMcbAnOf4N4Hu5H6O4lVrRwxwc1xjNtnlepMo9b53tzqw0pQYGSjESlUb+KxO6PcoA3DaJSJcUPWTUIH2wyKBejYfRDUNx+f6ZBVJPFlu3rxNNT2sUEH1OTWhFkbHg0So1O476JAwUcox9wDlK+TADHe8hmlakgmunizaJTAeVkIUS9hy0nxcSHH0PXMq5fgxoZVy2PizQrRZMAk0jPojmteupvwYXHwIwynP67oIgPleZ4J6bUdyXPZrwsORMzFtImdyJDWEVKzrfuF4Is8a8NDrD+NdLZR7kfD/JAH5e6UbI7YQhI/AUWds7RNUAuQ0qQmUscrZrUTe10mfloUmYoU2M7AWB2dYFBLVjy58tOx28q6eKdEBIez5Fv5ttGLYbD0o50SVeDpmTLrvWEhV+jNZASUjB/UlbDT69UtSvbVlnIp8op3lTqc/dEzaV3tYE9V4lkxJLyFtKlmnVSPFonRUBmIkxkgMm7oukXiHvylZ1S5IYAZ2VAOelWJsJ7a4DWu5EuR0G50AQeuGkrFTmdUzPs1zOfr9U7liCvTSNN2s1xPl6RJpxsVEaVKkEu9A3Th/xpgABfSjA15tcwxenzb254R7fbaVdP708xDCMtd9ogPJxtekENp+NTrfmRS7g36Uvy7qjV8+sP/8DbEWPr7/J8T7xi//9p+wf/+Bz//1v2B//8T6y1+RsZB5Y+Un9r5RpECPZgzqp0WkW6boATDwud9ERY5f4D4xJ9GmmE6Eyz7+kD19QVPy2eyLf1R2eQzZZj33nAMRjmtPIAeQHFxE9IISHSFy4pBnZ9XezQFFRF2JxqASWdqVwAA9rRNQNBJ9UM7M2Rb//vGmn2IDrzlxvT5gClre9yd2BuY0DJv45fULK/4Y3d6P4gcsJGfQBy0ZpVgzy2ceeA1gxSaKIyijPtSqFKvPePkh17gwx8A78IWInyOZDcjRyZ1Yi3xzm3Z87Zu6emjgVrnueXzLGoRDxNbmGaPGQHVHDPkZ8Ty3dQq0v+UzrVwilFaQJWTg/b451Grd8Dnx+nihug+WZGpqWpypRc0nYNcfkQgLAC6itIZseeAtrtyHn69CxfChBC/15Rb5/H7fsARWJnIM5HRRZTh1a1YSU2rlsX6VWLOkTLpfjcSodnCfbK8cGIAGQBUazgslngAQ5KLdSY4i6SW30YjclC6mD5O8nCbUcYqwFMmkX+aCpeaqgFy8fT6QfokzjvvJae2GOS6kT7hNbN/qTCAZPM8jp/f5mHi9ZieFsRJ7l39o+Ph4NSVGZuLz8xORG2vd8kdHF8X2Ivo4nX5pTSV390MtE6Bew5K/cjpJkICF07d/auhMIv6mcyJo+aeuQmHx0cJ1rhIpygUrfq+b/hUR1fJBB5Fd7/eNiA3fQbRuOCwdWe3+0mN7q4bnwDRyUg8Q/b8W0UQJ4LoMuBzYAxmurotjZzhQANTnQs9DdioKoZ3FRVdoPodhQ8EFnpPmIwFPdQOZd8dR7g0Ob+X6JXDAKNX2Lx/Shp8knFWK7GEZq1thOG2Ju2wg7yWDvGuhGLALzo+tNAu41aRrIiwtHbZenIAMdStlJZLsIJFH9lmq2CW2IdZJftFG2heEOj+3/LGORtEc56iWRnGDyedgCzWny445qXeWBvHgO+8lvdye07ghxF8qQeXSmcWHFvs7qkDx8c3wzV5Y4hnde7fuzZ1Y7wX4ZLz8SnHqcR8XnSmMZOcVRVULrpupeKqmrhqGcgW7QwPS+gpQsTben2/cFvhnfP3DibFGQNjDlbDnl51grzQPZHyaEwF4judkdv8ZWD0cRas/eMHKXpfINUyxAtyWmJ9ejaLSuyllqCpyQiiMx6cXkXBFQl53YvWOM8bbdM18oNbqE8/z1TOc+zMFt8+sdK3JEwxTSZR8rHetBK8XXwOEelplquu5KkH2FTBnnTTg2tArqXt/rsnTuJfiPdxiVkvVxv/xCef9daD1XLWW9vyAWpsOdvj3Hk4QKYQaGR5MgngqHzSUKAVvT22pdKSd6x537avsVVXyJ6k874vArgC9K8PV0vf1vADQdEfl/6MmvD4qcHGUbKGhhg9YmJCAeqahKmJxUXTWPgVrl7F364pKJ/4kRM8kdj9XrV9VhZEHAi1U3YIrsCEv1RLZ8BbnGLeiZEdKX33ptT5fX1yRSmp/SW7bz7JXzmZyvRqnpfatkln2SGB78af5o5pa5/dokiNz1vfY8vjINpspUeTWnHTFDVdF1XZGADQiCfnl+6aq8JfiQX3V8xu61ZtH0h73KMcVat+spIFVqxvXJ/ZGGjDuG2kJXwO4b9j7Ql43yTcvtrjv126H+/kcX3W8qlpgkJBqXTp6S1tTsgageexwfuf5zM+1fwojt/vo6WpHqzasVFsRkI/9Qu9bhsZ521nbQoGWNnDUFMlnxc86ELJ4GP6jdPWgdvSSuF6ObXmcAzzPWckt9OfD7iXt4nOwAf9Sv2P9e8dI4fEzrlcg9Pki0jVJXz3CQ+RJIhy9aUcTPhW1kBERCAu4nTUvkvBzM9nJ/2O7dHeSH9ostkw2xQEAs4NkrTfYc31+evU1n9CuMr+PE14mDVn2vl6SqUdVnH8YDsmHeIK8EF+lP57/OvuVkh+BSvrZ++47+fiwmc/trH0oTpjWPWXL0QH7E7XwaKQQauNAd82M02evSSQ6PmBzwNafMOYEPt/YrxdTruuNfX9iy97kDhahcnMKq2S3kX/lVcjWlu5iwEXZsgCTLQoC0YjqY3tbBv7OLnOfq0BgtekMlFJ+wJgsNlQiQmgKk82yhy+AiIcvmo+VQ6+XEVJwfBlYNY1T526e3WrrdJ9s7anWdmdhgjG1d9BF9/CZvA501eTh1/HsG572yu0UTtkWdTy6g6R42Hg93xe/qviVai1Dfx6Y+fkSZO5nVHN9ahWw+znq/BsabVBFDRYp6R9Ue3nZxHzo7se2fxGIrP+sCjRVxErK097g1Lo/6omfX0GXhqnux+eUv0NdJJRj2Z1kkGfAoTtR+xdVi+6jFayfo/tVlaJ0kj2/L9tUCbNEKjFx9jEfdoe2Bijkx0H2QGfF5RM6msW2bkgDeTqWL1/NH3aqfjXO3haHGFurywYHwkRTMLbswfk6lR3p8npm1AN8lbU6a4DLl3hM521dU1HM0cEZibAzkb0LBuUnKc7r79WZ6S+t7fEeJG/5RQZ51uot9QMhJZV0DiU8W9OnuIFR/R6Kt3rIjE6xQASWSmpUO76ndJeKhz5RQ0pSumyYocprSO+WPG5vxXxat/LhDB33Pc9jyUSRudUQgee5Ps1Dx8L97D3gy7mum0Hrkq+I+Gi1c1a74uKv2qH2v3L8rcMee1MfaX2dbHnrmDMg6gDq4NItx1eR3OqZXV0uPkevf0Q/WeuNugeqjiwGnkY18r0qvkNtnwYVGfx8r9DWHZ+SOkhVmy/dScU1yNcDPZlA+cAwZ/FgGIfIZAKxuE52YhGD8CWtOeTnGj8jKolZ62OFLJQMRJLnFEb+caD9KdOesBuOVy9e63/G1z+cGOuJLtACZqABqGbiFFJLSOw21InTMlPV10IUAQBK6eJrI4T/dCiAg1kry1P3Mnqj/s6Nf3EWHt/DI9lUjqy4u1awO81vyAABAABJREFUqlbTeIqH6fkqZZ/Y6p/dDEyUFRWQHM+bKgPFIOGhg+w4OTV5j89X7Q0A8iRZqu5RI9NNVe4nhUqdjrNG1Q5wlFArszKceQ7W311L1IGnM+DQnntBMYkS0aK1gmlZCL6/99seQVTZoUQHXbSbkqF6jsRBAukJineg2nder5eCmtHrnvJIiu8yopw1KoBGkckpkb9zFqnvk8acOBD2uBs4IXCMAQerZFWBnJOO0vvzLdNIhVdQebOjrFYQ5XQpc49rIFdyShFYNZkfrGLm0Ejsmqwa5D5zGMQjLn7Qg5RyIcGG+5fE2GnvkuxGHs4eTRrae+OeC2MM1BTRzx9vKWiu32uSJ2qAo9Rh/KzjXB/ng47DFiy8ZLsSGo9kRxx5hRKSDB51Nn22q0SUwUQMOphDSKS1iFjQJb7KsgJalxPP9aEDEPJozQxDDifgnEYVImYHAy6ElD4Oiqh8PaLaCXf3awDXZFI1ottbn4kiJtDKlJfbDtQ0nkqI7XgkfNKUkaNDud4bdht2Lsx1IZwovgXDyMTYG99guFbg9fqQ3ql0JgMDPi0PZtFxlPP6VBBPAs1KFjFx+kbsTd4xU+UMefQN0Dqvdvw55rpafaws61Jgq2rXl6QdDBT8qNIU0rInsO5NB8z9BG2NsmK0owq+IXOoHeKLu6cH5DksHVWVt6dN6ueyM1kSSDnOj0ASCbaGZgd2f0we/1cUMeTh5lmz1HSs0dbzoDELbVj/kYcxUa3kJlkHeI8GJhg5RejGqUzKacPhMAFSSMUzQ7qGKZSN8DmwY2GBPIgZspcQZ54dmwpViDt4kv2ow/vFZe6k5Vcj/2XXtir6+j1TUuy5r21hqi1P0cDPfsgXz8PqvrVvXwI/65ukfo2nFD2eQbZu6ysTC4uuaSV7ajcbTW444EQlzbY16tKYSZF9APBS0PXhRCl8u4D3jW/fvmF//4H3X/4F79+/4/P335B//Q34/RPL/4p8v7HuTyA2vJBNuh8iG4kS8bloV52WesXiRy8gYwGxYLHpLOtrb67HNV8wb2xxX5/rV77QSQAZji9mcIzrhTEvtVAmEouJisdqV3Czc9OH7IAltX78vJpOOWTfiPSUrSok5P0GzPD6+GCHwPXq/WFV33EZOaPGnER1BW3eitV6PnXWqg25Jn6fMuyjZdLJb1qokmpzaxLv0i/yaVwy14myslflIJbjqYKbpaZTpzwtZU7cP8QvOh7rT7GKWF2cSIQCZ07J5j+Imncfatcj2opPVPfBoO1L7bKCRKMfUwrFoQ6EQYRKRABrA2vDPeAwhFf79jNpf16MLRPhqfazc1QdRz8SPanp5EJwGUxUvCKSh2GC0zJ31BQ6AyciV2Gl/N16Zvm70mXsNBCiNekPnXNe+t3o32Np20pP0/dkIoT7OOYQWlx+vnyDLrgak2Jxg4ic6RhT6+qyJZtB/77pX3onZ2gz9n4gttcmZ1sChXjeC9hbCZRQkdrLL4iTIKz4pegUOk7g195EjQM6R0JrGTgggQhW+f1g/NVJBePZCNkoV4smzw/lGa5BOO6tKViAJ79mFW5QRabWJThJ2NzoYV21BCavKUHfUQjekRL3nbBFH8UA+JgwGK5XEOmHiSouVKHrmkQVjjnpx75ZkF7vxQ6Sa2POX+A+ILpsIu9kBoBEmJL2CXQhJwpwIFL7ik+EOIQZxiX/nA+MtYp7rtpCyfuVKH1KtCN0zkt/sotQ8e2gr3aSofRly9stv7pa/HgoqhhBGSsDzzUcXbSDcOptqaXrO59efex8GvIDShU+k1PUnda2Y/iEw/Hj843PN7n8IhLXSwjUUUqM5z1WoFCvtZb1nnUzGTdGcFBOdcA4p0+2vMkOITZWcEoqbsbYHMyW5+y1Xys59YRj0VcFcF0D1+uFXBs7gPv95vqMsufGQR/TsC2wM083T1P1yCcqZW/A3pLFzXtan9KNw9jdcxGZV2AfcsSxcHRdF/B3kL3/DK9/PDFm9YA/5ex5ItRDbvqWmjseio4vSnIm2CpYV7Hz8wAXkC5JnqRKVWu+uJd1yP/r4QMvq+piHaTjegEoxIACDDlB9HOzOZjK4bVzSSkw3lFNYD2VAD1IHlRYSW0HdF6BmnWlOeMkgRpXnjy0fM7K0HPSDFDFwGcCMtvZqMpYIYKyCWhQsdxR+oA6YULw8uLOyhOAAL0XISWLoNsfeRJCTr1C2LV+n/RE1jED7bd1IqB4OrgXhYaRc2AVqEe3k7VTmIF0Jt74jMq2KJtNuHN2NJLGRSvZYhD9iGvyPGeEiOPzBJlz5COgpwCMUaSJ2QubreUPKaHhJMVq73e1suZG8+5IyZ+qQEqWjuxAwYjpHJSCvCvhMwjRn2MgnZBZVzDXSaaSF6uAeSHNsCQ/WwSPsURs74/KryD6fHZrJ6nbCuxUhkp6ihy1IdS5OwlZgUo5/FZ709bR+BwodzzYilCbZrVuSW60MpR1nhUouBaPdJDeZ7mSLGNw0lQROpfcdfBUyCUKKtcnE5XTyZLLx3nvceJGPRTivWjUjs6Y9e4LP2e6g0eMA+nD4lF7tpiVLuh2FK2LXRd8XvDJ5JxfE34NjryfAz7VNjKsHcxSmG5qB/ajMasF7ZnHSa3BFldNJe36wOPouNY3dq7ZqJvnq84oRKi7DzLpTOKspa4s6oO/SNU1CAnpks3SMx2ggqi7/x91f7cmSY4jC4ICkGoemVXdMzvv/4J7sbtfn67KcDclgb0QAagemefb6qutsSrPiHA3V1MlQfwIBEA3NHegpyL1y8BG/6OB1Io9rX5J9QPlIKOgxjx7aH0truEOlRFGec+Uu9ZPKBZiqbADmJacsfyyZFjgcvXKaGmqrLUBYlmWjULL4oaJxXnsogJ6lQM4h8O3cSnWQkTS+WbYyTWpnhldcig9J9DNAASKCaUHrFLn0jMlB+A5qfsq/c/PqTV7KPDWv3Z+P3/5Olvb5wyyXY25/XKp4wRAT8n76emFQU8m+x7KZuvs6AMroMUDCy79RCdSPyinSPcbTxZmMyTqbWo9Ub+rNT/MFDrsdg34338DXhPXHMjfXogfL+T1AfvtEzYc8fWF+PlPYC/kTXvKiHcgbSJswnzC/YXLAlE9hkrWkwxUBNgwuIGa7wxvnksrEt8DsEoIOWo7eOyhn6bUZufcKTnrtdcmwEOsIk6fU/Kua1Kkx2SnTI7Q8Td5L+mAsS0jruuC+8C4psoj1QPLB1lkBiWHjEACGERaCxIeJTYGNw31sMOVNC+9sgX66fqDZ88qgeaDes4qqZeItDNBufwRPQdZRRJy9Vjykaj+gWTc6mzbE6w71ql27hylVBsSwIIBV/mX5zxSLqKPuWxzerOm2jGUf9PN8kPtFyB/INgj0DMJDgSASX2TdmzMt5fsQXlif743yl3sjb3erR55xtSnc2/EWlrDCY8Qo1JrWUCe4pLurVVqvcQudO/ITj7Vmluy6uCbmiosca229xpJo7NQbUNGy3Vh9SdxJRaMk/1ikwG9jYcN1tKY1tq8lJP8HK1ts0TAQR00BxwoUw3VAcMUIrHLF3zY00oelR/ssq0J3aNdgLP3mA++N7C/g+UNDLe5aE0LoxweOyf7VxUV5ZcqyDc7571ih2pbUABc+WRmxgTdA+yOVfdNP1hPDiixhAx4sd+1FJHUCeOajDHkc9jDx2p2bR0PKLkTC7l5PxiX1oQAeIF3kQEOcrpp43s5DPthRGoKbCeldC6pXgxPdjXK30zKhT3ureM4WL//2Xa9emKWV8NtKbvOd5e+RRIgte6pdWzdkSH5DdAhqRYJis+OK9Cwm3ya6D2s3o+1LiUDB6H4znbvz2t/qw71eXXMqxi9KoOQQPeL64eq+637o78dybvmIx32/pNdfuKewzImqK5nqFh+sbQ0BaRXiyYvbVh6rogWGfRzCxyDyJ2J4z9bOScDNWyp/sf+o1o7EUlCw61qZsJecYg0/2av/yEwZt1jC8bsI51RHeWozfZ2DCkutWnHYU20nQTwcBg7MPol8Ovg7/mSy58g8PFXrwjR6q0PrFsxVPg7FRjvzV4kqJLrCgxbFR9Z5kS1Aog4Q+ZYMQoNRz4XM87OH4bOsNWf5RfEVjYLddYGnsq6wzg5P6hA4OEAaflgVnO4En1WyojXO7Pup8i+IG0T7KVV+wdQcSbsGX828LZ0YLcyCgVmbTsBMpP0hjFKmZlCR2agXf2nkMoWPUBxFYrBExhIjOq3oEfa5VCjQCauyU72FDEBLpQ9qd9ar2wr1ntcgURkYOSQzPD3B2gwnv0QhrKqbBiaYm9QidQYdyrpzR5fPhuk2ih69C6J5nXj9O5C9ZkoGSrSzsheQwN7jsS9NbWN+zzkuOaojbMGLmp7ef/Afr+1pvX7fKbYiVwBWDmWfLk7rqt6E3Daieeh83cpKxe1M2wF9PE5A0t7YQPqsWFkQUWC/VBk6M2wu39GcpqhSTFnIjVJZ/gxJlUMU+fcfQpcITM0NjV+jQUfk05vBHt4yNtinwejI7JRTgdlvzKkXBM5bamsnTknE4l2lQkGD8VuUgB59N/5yodELK157MAu/Yg67qePTGvKNEq6GcbrhfG62Hvo48VppvreuCYnz0wCY9bAGA2ljywiTV/d7MhOlzwCYkuGMs8CpVDMTRwd2ToHfYYOMCawwSj3dAyye+BU9mlYJ7NQ+rH1n4CX0L3UgJCaroT+XG6cWaLm95STYx3d9YPCbGD4BBt+u0DiEGD2XBPQRqrEAdKbvFPqRocLUF3CdY45zsealLvIMmcFLBVUV+YbDwdRE8UIPpf+4Kp6VvZcegoFlBOwamBM7LNEIvbNazrPBXLK4TvrU0AtIuFepeVaAzFUDzDGSb4QMO8Qq6DEH2CQH/HcYBnIeKyPWN3l0CraeFhBlC1Gyx4E2ORjb+t92SUQSCBMZYFW56Ey5daOdqsx2bdyVisT3/LwuDOazrK2WZTSfvvQhLzepz48OEBv3XXq8YpkV0FE9Zmxel9i7cWz64D7xPg/LngExn/+DvzxhfzHJ/zvP7F+fmG8Xtg/f+L+X07m2KeLjcm+psiBsAuwgfFymAc41LB8ktovOsgO/ll6u5cmcWQS6HItynCxTXS5/eiTWg9nj78nk0G83oNxZcbvx9CZqOSEdkLohTn9keFiFpVvkLR7pTUGBn68PghCjIl7LdxLTITBqebDimOReN9f9I00cKamsrqYVSyTumoDec+PsuqEqhisgD/5ahpbx14/Wqsov4f6phJRqQRR6wcXsB0EHWjuCSzH2vLr6Flky2r5zL0BlOVEVxLYNrirh6/K3GrPj1hURUDFCHHk2vEN8BzXFIAkb7HaQ+yAp2KGtfV8VCIBIMfzbKMOIGJtAQ61FCoaqn4qCcR64/76EqO1SlmdieK9Ee833Cf7chkBrvLTCL56P+uu+k2D2CN1LjRUoTxsq+QZzxaZaAT8atp1ZrL/YOn/0ibyMXwQNO1G88YdGvOwcywNmJw0N16TU/oMh7mu69kkO4tAkhhMKm8sZyc3p+ktuxlQD+eUxc019gSnnZvhDQGcrZkJIM0x29+opBPl3zGG2KSTFS+muI0JgNO/9qRdeaYtgrJIRF56puKb09+KyaRnXFZg/AFBMmlfIjf1NKJZaWTCsj9m1mebcch0AX25NJ8ikDZAQmViiW0ZyWea1wRLXRU7lT/z0P9W+hIgwBYLWPR588X+n+4E4ar6KWJh7xtrv79VqXBfCThjyI8YE5Vp4TpBeqp09iPG1AFyCLAx6XiBncCTuSnf/qGqy7c1G/JRip2ryxukw9vFbJ3jXdJnrc8qGVo+UCUmD5O73TqWqibOlNKhXm9+9v4we7OJAFVCRP9Lf7pJ7WTL4QHFvrsY9X1/sBRVWwuz2fa+2GtDsp6KYw8oBvkd2YCtpcGrBD6LFcO4jQxQyfM2ZDjWSinuRTbiGMIiilGf30odn1Vc8iS5vm0jOfzBq14m0bKMzJ6+mjuL7Ir1vpuA8e/2+peBMYJeBnR/B6GPkQ/2iglN5OwElsrRyaZB1MJGngloklYH2smhu5LHl82jLCg0vBeXI+MSUuRfrHI7aALX1LAxFAQfY48DHDlO8FSH4uGfFgsplEXZGVhC47sxfh1GK+HKR1kZGnQDKtvuwEYVZBZOIyHjvUSyL05kMX38m6N5Dpvuvx1H6+wcCW0lzAyUWlnqkWkkA2txRLaPqVLZoWC8HKPvm3YUAeWgkOkTC5dTpzI0pQ7rs4vO3X0vKmubILCQaMAmA2QMqcRtmHPAQAIRtwyeGnFKNjtY7bpq63IAPAMqI0DgAvKsndeSL07xY+Y76MAk+udmdDzQe2cNanHXTmbarEaTs8dYlSNXfzBS/k/eIrYyVLlgHoQcXAGizooZM60ns/f4XON+Jx6A5cPgvXTfXvsXDFxNSrJ7V0j+G5Qo+1NGIYCMTRBU+8u9UemfDLcnyivhvwHMS+BFl+VSdtwcWxnPEKK8VogsICAkb4EmAjYjgPRzn3o29mcbui8+/97M3l1jkoGYgVXrFFU2a1zva+qBIGabAMMEgdgT9iIKdNU5JCahZ32WlJdyyJMDg9YnDfDrQkBwXiZ4d7z/ZjAa12d+XBhz4Pf/+DvG7z/w+j/+E/PHB15/+x3X335g/vjA9fsPjGvi47ffMCedalOABWUK3dBnpQCwDmryZFStnBB4l1Ki5Y06u2Sa47orcMQ3GSy9tVWeCqBLLlLNyWtSUbGYC/jcEe041pj4AtPotg0BYzxfATRL2ExlBvlw3Quky8pOu8ot2UiXiYKtMzfpoGW03jUxrFLAWJ0PqyxrmZg+owQRmy0J6QGcM0T5c50VZpnLWHTfLnrOujdhGbswJV7fL+Mek16hhrCBzM1gzwomTGQu8OrzBMjapxTYQWZpYmCwVGnwRoxNMRRLbczhiGUNlJUz26clH9bFTsgTeeSkjCv3pwIkRyd9OujglUaBdFFXbst6XirhSuPdFAxCmSxHXQFV07CftvQ4rk8Ap7EOe3ga9XsAqqdjKTpDAvdCItiL5ltAcuxCXcimy3YKqHW03A8A04xBZQUq9F4J7rucZDjy9x+Y1wvjxw+8vm7sORGfn3h/TMT7C+9//oMl//dCLvBrMyFVbAM3VxzqHCCy1Xh3RwMGtR4fPr55EXo4fOvXNGqtzhmhPPK9kfS9TCX5R3+AsiddY0MMGSjZct+wXToMlL4kSIWHbgYvgwqoAWD67GAuIrDjzcQI1E7h0VcsNnUQy7K1LhWEmGkthj6ESjckG9E2y7ADWNiYNtkewMUuq2yF+qcRK6D3HCjwTz2QikXUwa6XUNO/dmtwp/RfqpzJgk09Dg4pVosx0YCUvs7GrQmmqGyJYIupnQfPUQZL8dr7Og4z/VShSTXEqOIGTldWFUNwUM1eb773umgbEg2mPV/DnNeI3T6Ybg1VbuAnqqOAI1EloLHIFru/3sAIzDTFAWwijzA4lEDAKSeDVVK+hbkD85BdpWrh5NgIa33a/qeTERShg2dVKVODa4Y+16nLH8F9xTmWhj0MmYdhFopDViVhwbhsjmoyH8hYsg8MelnS6HABrON6AT6R45IfBmHbBF05DI/6kv0HteshvU+R5XlJAr2Uk9EyV2WO+17Yao2REWJnupLevFAnmeuMSSaOL06fOh6m4CSblCDVdp2J7a59e7J+stv48L9KJOUmr3oQTIi1FfNwIAXcHxU2GxgD5lNnrxIzda0qhU2ySh245oDlBPbo1h9zBGxsrRUwyn9dHDwQuXsYxqXSVHMXy5sJDhsTVV5Ne8tKCJ5rsrzXWjAYli+4s2SuTbL2MZUBLF8/cgEm5plaBXXrd8Xh27N9HuqpsncpsH9jaFDFUKP6UNJ0F1CreNB1DgymeBeIJd9oWMdFNtAVUZGBrtUpwL5YZUmyiG/Gw2M44BdBTTGqCoge+vxuK6V1iKB/mokGdSM3SQfJv49dk1dNTewlkwLfhluJIdLtJJ/rrF0sx4Uz9ottSJU1B7cADpZ+zvGBtAVTBda86Eeah3xCJ8nBHPfioKz3nXBn+bdLliwd0y/YRdavLzJ5q09qnQzqVg60cNnc2t9/x9e/DoxJ8DtI7/G5x09LnEwnHcjK1CtzDXRSvwA1AgQneAcgreoyEgkcN6XMWTsrVlx9PKiS325ci5+HftTOLhRw4GwQvwcpy3J+ZWgfznmU0qqvIEjgeCKraOE2WMUS7bzRyVPwsU3A2HkKg5htUr6Z/Hl04HyMDeq+8WBbWH+ziWWFQFeZQyHxBTYCVII7AnuRo2JeHUBqvcm0Of0tHsrxeffa5wIS3WvDD7MjFTwcFp9+YuX710LS8FWmn7ROSlUFytDar70VA9HZ9KFg2JT5r2f1bOpy0Tlq/ztjkpIRO5TSk/qEFFD0GgBHWQJgf7BU4Aau+bPXj7mxJ1AC26tsV0BvsCwJDaplOwSZt9g8zDuiWFRRQN4BIkqIzQpIdgE/ec4wU1c0ugqiqhqBvbdUIuLOaaUIIBeq71XvZ30pK1uGr/aSgxvq7DP7UwfDtLTjGjJqxeCBSk+HQBsDnKyLXbX2yhptsW98HtCS2uOA5l7g/SwZi6ZWz0FHg880kJvGY0WlfTWlyYbYS+VZ23EIskB/GVirhIEx8FMZCJKGlKvjfXR4RhWwlMwZe2OEVYwTGArOmEHlGRia5vPjxweujxf+8//4T/hvP+B//xuu33/gQ39ePz4wPl7wOfD6QYejpgVlgVnV+6kzqby7zGinJ2FKJMSR+Sopa21Q5wat7/rg16v18sNgpsoyguUtkM4qZgAdWJ4XaWTZJq5Pip2YETgNbL2vX0CteTEKGcS2AsLjzD8CkApC8ACZqSPPtE7Ks8otC1l5vspRfziDhbd8P0h9CM9qCgR1MziGlBThnAQ6CUAWpRXeQCBD8u8v9Rm0pE0WKIYqZQDPFCV+a4M4XRO1pyXTnU1Mlpck6Ggbutwfm/JarQncytad5z9fkLdQZZkGtK4K9K/gu8zIaAsZPW/rkncwMM5607P8oTPl9v2uSl5Rdlu/+7jtfN67QNze0yxdUnodfT0pn5aNBh13sUkfSYsGx7KdcJrSFNOJvtf2AvIZwKQAZDfiTMd3AMJZTrNssN/Qjwl/Ldi9EWMgPz8xLbC/PuGXI+6F/fXGfgf218Z6b7KTpZdds7otK/teZRRKEVugBuMw4QME7u9eWz2rPZ77YVvr3FQQaXlK2TNZxv+0JS0Wg+tAxrsSug0ysoTa2q5LQhQg1wRGB5MmVe4VuXGrVAVi7Mw55d7k0T3ljplmTKuHTwFjxfkGaoqu9TMbOFVyJVm77gWIDclw+TIM/guQTZxSyj7TdWTLX6qkRgoAM01GfvqXAscANLuF3+X5YSAGFbglk+U4cntkVff42Mb9PD8P3zELTEuoXN71+WRsEfhNTW8Gp2pmYuRv2kP7LlN6DfO+pzpxrjWo7xXgUf4X7yMoc2KM7fuGB7A1pTcs1duJbTbQPgF9p+fprmAps/SEJgy6aaIlgdAdZHuY/OxK4rFs6fFQxcyv8iz5wDVVGEZgrBK53M/RJaoFQu6slgOSxGJzF/CXC5xaONS7NRtcGeMCfCDGRIYpEcjPrv6iqpZr3WiVWMuUzuXzEkisQ3v8A/ajJRt93Zpgmmw+b+qPhJZ0BvI+BFA+ko4PldCv8/diImXfwijWh3Je3dbDIBsp4A/HckUsThnUXnEwn9ItYovWKK69V5v2fDCUS88XEYKdYKjr5xyw3GyDUfs7EuZVQkmNEg/ACEpijzFwXZcm+RJU4rRRR6L6Bxv9p/IoBM5FbN4vjP3xzHF5TUAs1XliihALscpF0/xh63DOqdG2cpfEVPQDrhzQnOdpSjaX+tH3Oe3/MlYoq39aMxzMgfq5VGB+87W+6S/Ql7W9sO9bzCrq3iKU8BYe+uMZ/yWatdtA99T+VuyYBITDrRMLAPMdHLgsP9NpxzLBlj261wjJYQhQLIEKkSPEOmVLlAvmieEvJU/ecOOEYJgRuAo/5xyOe2/ETqyvm/0IjZOn6WZqHcYgSze+gP1ga9ded4yX6ntXyTr8W77+B833i1ZL8Mc18pQN2ykU2zZ7bS0AqNKehM+pzBlLxYrqSbaMgl4cn1YhBY+zhRrn6bCWc6h3RT6E8y/vXEFTXdxPEFkARrEG9uakhrnZmPK6Xi3Yb40ermuG0PSVUjgXlUpEBcjHvXY5JU1awqGZhv6kzYtD9/zlCzi09H6TtMreVBRTwZEVCBgsLWD2lBeyzc8YDUKJhpmJfW9s0BFLABB7KJ1K23PDg028S57nYKP7tVJ7rHIGG3J8tVah5rMG+MUAc0w9wnAEDOsBXtDRBIYre25bmIhGs8O6fLPKba7rA2bAVOaLQS9L4/ZO7Hci8JY882PK+ZjjorLcyazGIDBWz22xG3DyKpMoVks16vYqYaIBzXbiZSwVCLk7xlXr4Fj3AjZrwA1GQExGgFsZ6HHTzqfPxTOx0wGf8PFi9mEl3ljYufGaF2aXaSTiJtC5c1V8gRjMnIWS1tcwOZsbNg5QhgTmYKAQyf52n286U+EG8wl//aCTJ65JIGCTpV5TTNNhZDPEe2MYM87hhlB2z80Qd+o8SvG+XuwtNkabPpTDKsZOitJeNmFVvDlEW+b2cA/23YwJMzbRpTBor8xR/Z943gbGh5WtQa5AfN1wr8aZhvRADJp212euZMnjTlH7tTad1czsMu8DntN4sFSTxrNI5qFzGSYGmSV80oEccrjmx8SYA7/95++4frzw+s8fGL99wP/PH5ivF64fEzYcrB51kPf/gpljixU8QAB0jonMjZ2kQZOxKAZClGlz5OZZpHMXcJvwa1IXNeCcAmpOo2IHA58xeU8sRaajYPuLRl1Zsb0D1R9sjwtpA++g8zNMui22khSSQDOVByT7q7lzFHckVryx45bTKUA6q+xRzqUcafNygoMsvQgYVHYAMk1sVGC46dBUKSoS91KTXoHyY1Q5J23nRPDe3NCnRzF6SLdUUFqlgzAFirlRIVGVb3PBDcWgdgOrHrVOgWKSoIP4Y1AOiF1Br4uNBH2/ADOCjLMdYhQAkAFLjjM/PmcqmGfG0ueUPd/IuHlTXgFMJWDKihaYAk7cFQuGayjWT4HIZnKsA65Mu8Xq4LQ2NCsWrz/RoSvA5eInFwMtA+m7gWIGoOW4b/58LwVOG2eqGf0Cq0CvEl2eRWxDp7VrWIzK8f1yBSUEAnaNZ1cIUQEUd422F59L81gSZPca3lBg/wRDYPBgGPLhho2BKJl+BewCsH7D+M8P+FoYn19k+HzeWP/8wv1fP/HHf/0D739+4hqBC2yj8CxTTXfEnFgQEySpQ6zYPjC8rt9E9FgwC/iLvgJxdbYGgE2tW8ANuC7KRBoZLBZofk6VXd/V61RZbco5U+f3bdhrNuAFyedSyWP7p8Np28xOmbqA3WFk4LyC30sxZ8Z1tbzv3MhVAAdwmQEqNduSD5tkn7qvDhz6JWPmbph2oZJFyM218qESmsFn03CSbKYhUMByOvXqxkL6Bi7p6XGdhutrHWa0GaZt+k/XCzsSdyT9++QesuSaduf3H2Q73beAzrgJRo4Bv16wMYBBYHJttZaAc2Lp3l0ut7CRFn1MWBq3NJwiGFtsGniW5WS3dIn9iWLlmN3482tTL5PPI31AwGmCweG40Mwp30PnbSDCYLgwfWL+7QcBTqgnpfwyVk1St1QysALYnfKNDVU9ha/7C+aOv/3H3+HuKntK7HXDQpo1A4hgT10A7hcSA9tuJbadqERs7t+Wr2gsoST7mGykvYG0i3uBgG0CLsOUSzBDiLmTcStB/ubNYmP6ViUBfVkbAyThrQanAwCmwfyijXxdgAHz/Qflfi3abB9IgS0K6eC5gGV4C+is0lDL0QQB+nS062aAT06FndeFiMD76wtmA9N/AODQjwY92idXDz1Tsne+YDlgoc9Kx41s/W7gHrgBo3qWlT6HwV8fgA28b9qB4S+BkY5hSfZW0DeI+41crnYsA/aiHL4/lSZKwzRgOodGYS/EcKzh+MpJOccCBuCvSeJJAPd7IxcZ2S5wZsBwKXlIUz6wV+CNrR5WBNijkp254T7x+vFCxCDjaL2R90belDHfSj7GF7C8bYaZY+2NtRM7ACTLQw2Ab9r5+/MTsRx5O3L+DekXKccRGNgwB5lL5ojJoUT3Dg0TMrz8whAAW1vgGfi4Bhu/7xtrBb72wjULBKxE/6dkaiqOX2QxBv2xaYlYN5MrIEC5qrVS9yq78P66sfeX5M7x8fGhUkRX3BRklu5KzCZePz44QMKLMbZRQCkAgdAExnHL/t0qZx9i8rNXENWYAzap2X0OMe0IECeAvNkO45qG4dVK6AuJRV/fHa+/XcgYWDdZo+/NxMs0h78mwodOfcJeE3MHXpts1Xj/E3tPeL4Bn4ANpLO/aMd71VJob3lwiTturFi4/APmEzu5/f+Or/9Bj7ED0aAyFFaZiGIFHZp/AVjVn+P8j5dpcMrESoB6x2SBYyi/unVQRmX2n5lXlavgMKe+v8pBlSPSDuVxpCu7kzhvdZhKB1kSupHYD+hNYTNCAdQYjthVgpHns/WqkKPWLOvBogR+P+713EtlRrOe1871YCezZ0AbXZNB7WmVEErARaJTrLLFUOhRe3Y+yxo96qeQY+uZRb47y5cHCDz14JXxEDiGYorxuuOx/q0mWswKKEgURZpPeaGyqQFrqq+VkzNcCigBrC4d2DsfGZ9AdRyA0HaT0qlBAy0nBjrxmSp7oVxUVk6Xa5mogSzNMqily7OHack+GtV36q5F0/5m4LAS+gp9vaz9hCE3S7UCgw3yV2BHYGHj5Swt6NHVCuaqjh3gPcCA7IyBPnEHIKe3ZIoBvyLrKm0GTmDtF6MUq0woWOozTE58Iu4qtVtin5JRE1DxQfKcRxQopeDByisRs6XlpACsUDCva8j0MJo26ZDKXG7JOwOHYiCR3ejgKOf6AP6uT2Yeq8CMGRhmVYY+o4MdHygwg1P9eufP/dYNVAbNftGR2u8GlvWZMDqw/ByX3fbeZx+cTjVfE/M1MV4D44Nfcw7S+63k07SPxUA4CQcDWXFbQJaEWFnl533LIUiQ5WGylc1+NJy+S4cpWq+axmZK5XVfss0SvCqFzB3Mqqv/EtuG8v4JBFj3XQgc/ZTmYklUhpxnrda0TpXZQMaUbpLspsoqChNqja+f6flNTjafh/bMu6wpAdyUKbqJAgGLJaISey5ml1HUiz69SRbQoDzhH8p99T4sWT3i4/3tbilUrGkcW/3LlujnpaUN1R7hbFr5AVBJ5FCpfvursj0PMFfpWZOhImvVlImXXESimZV1Kw/aD3V89Lrx5zpTeWxjPZRVaWuxPSv7L9v/HERTv1X331aVmTGJu1LMxvOKAsZCwFg+/iyDzF3T1ZRC7A+RJtDHHAZbas8OEzsMB5yhd422Mg/bbVV+LoZyPJ4P9XxVUhRokKecWzifywZgecE/2Nh9vBewAvhcGB8/Yfgn3tuwwjByY2Qg4s2ySVSJHMG4HEM6H2JpgYEmGLQXzwNWJTQpxh8FsXsvaQvH5L8zJ+1ZVHNn68bfIcZqlWzXZ1ZZ707HFNPaZMQZpAsUgTcrFF4JT2A7kGbixkGTiPmcQ6yxkDymy5bIXrvOA20fP4fmtxi55TsemU+cUtliGaeAxvpswGCKMkzAGMTaOD0+edZCbH1PLqY9yuMjyMQpNelIgQGuSriyywYDS2omyB6aw5DBZsoJ8EyoWsKnw+YEfOp5mOikrG6eez++RjTLkmery5PVlgPBo5L72CMOmCCgQn38F02dTYBnM/QKXCXjkv4N2DpkMvhOlVgWuG3mGC9RzTdAsJbrV51ApCmkY0qOTwPyEvGVW8EOpyTmWqiWAUdFqO+jemShqy5cR0Y+3d6I/dZggGzQiKX8DMh3pEBYoEgGXSpIMe+G7GzavVm6aSqFNk6p3LvOq5JBSpRHbtlbP4wzraOtgOfGygWNn0L5cl3YoC1b7y8kgEm4UkkdslKYTzq+uV1kb/s1KSNft/ZpyCkRragER7qSG6XESQ6Ido/TjsfbW6M6FojRz6w9MIf7S/t3g1FJ2VVHTXjej+QJjP3TaEuYpOTwjmPHDcbzvqNZiVuT0KuFyRjeYh6bfv90+XRZHGnK+JD/UYNCIo0sdzNA/b0iqGs5xZMlj+s25Ep+BUFo2r4F5EAsgm416IsAKT/7kgyw4TsQe8HSEPKxYdLJGRgWrWvgBpti9SpGGOnqy+wIHwp/WC5LVmkNKLmxNvviIhMvr+oH6QnJscn/zgAnNWeyRFu+l0nnQK5dsXrXCtz3wgR7TZYs1STLqGoJneOyTdVOKXUPzaQVDkIZI2PMNjo5VszPIlWg2qUMwJK6N6omWIncwkcqIUpxFLHCmMgd10CGM2mfG1sJVoq+waaGjyU6aT0HEzNx037FAmzy/YlRLid1Tx62His7eP4iFxIEy1On5d/x9S8DY+V4UFk/MlIyYO1Igsrkm8LVBUyCkJB+tyoJQfc6AUL9CnjxOeep15VTwCz5836oyHOtP9/3o6dDHdzs68hhEXD38kteKJuXsweCHCw8SyzkvBgwRYuf7thVOrOBbEOY9eAHSET7td8VbTu83/z185xiRtWr+vtgFGm0Qy+wmR+YzTTv+u0hwsGonhK6Pi8v+v5wMVLY06yURQAKCHWoYcyClIFLTpCxQUUUsbH2LeeC/auslBro1CQSa6NBp55kUSCdAQQ2BLCtm0pbrIuitnJk7pR1R7PUEOyZhiQGVNTzajZvWJKrIzt0VHH6fTEqaaN637dYLMVQCWam25k+DtVwZoRerx+SObFDsmi0h1HXoegDqM0+fJJ4KfoqN6zpeBU0uBtGMvtgm7K+tDd7K2BzORkXgRLUaF0AY7+BSAyN0X3EcEhPbBNrCobx4wMDifm6yEyIG1XpcY0JH4brmhjDOb5Xhn4ZcH+Rnr2XmjmHkwEYLH800+SvMXApQ1SxzQma6E2ZAfMSe8AJXmyxxxLAnBeGTZgF0gP3rX0I6iFO0+I+7uTo9DF5rq+XwNZJ1sDX/cXn+eGYk88WYgXE2gJWufeOCmaVRSqk7yHnLp3YvU1QcOMDorZy4/lAtFc86aJlUidbIN9k7e6vhWED+RXADIx1Y7hj5sV7isBAMKM5OLadzyxRiI31xbPNMmjDaaheOoHfo80u3rDuJUm7P6yaQM0SNzx0f9HOZVPWYi+L/bXama0kQvV/Kl1aOjhxbItDjCJ7OBOtG6uzjPXno/oCuYuNNFRamEjPBv5LDxa3uYIrQS7sFWdo5lPvXR9g6VmrdRTTTOe2ys1PIHUOf+kiVyKpnqprnUtv+cNqtKkQ+JxlXqRXgyPpq/cN35pyksUu2XSyHaYYQIymKMZwtr6qnoEVsNTsjx0h/RZc5zGPo+gE9Lcme2UWU3ao1I16OdNYrkN6ggK9zkaQfRW1tnICkyV8DBoFSzkDGaOBatDg2eT+9HargG/r9waZKaVUHi+l5bh2YowV58wKjHvY7QLb+Cd9EF5i1+EGYJIHBRtVuqwzYZEt+3BDDRKsY/Gnm6xn0jMWQJmgfbMJXHN2eaENDlaYU+DTR8B2YvwO7N//jh//8R94/T/+A+9/fCL+6/+D+PkT638F9n0j/1iwCIxkpviFYqQ50naz5RLA5/3m2vkb5gkbWrvhmOOCjw+M8QGYY+03dY+nfEU2O6teelwLrvc15dNoqt7CgtmGmUBvDFzzA8M5KCr2xlLiI3IDNjH8ahA7VMoVbPDIspGEbMbGEpPe983+om4YlsghcC6ykwyrEgTGPS8f0ayLoVEdb8yAOSbmS5MndZC5j5Kplg2xa8VUoM8jxlguwKhbQwhODkMOx14sWd9Lz+g8nxfULy3ZCPo1J9llHrCVsNzUgKkqg0yymasNQ5SNFmg4J8wc1wWMCEwHci3EZFPyYcC+wQb3u0DnaL+hhaZk2wPstco99RRbsZIrv7xOkh4nhoHYIRGqlmBORh3US8FoI5RO9Ys+YqqM0k4iB9LfLv3E8xQCCnk2C6y+Xr/BhxhcTuZ++vHFAOuzv1eCrT+MsvV60adTMB/bkMHgdNZkafnDAUcE+4gNVYdkym+PIidQV10COHarDyYYzAPmF5OfXRqm3xv0veckQGQ2u+TVFJvdnzf7464AVPo4oKoSU/JNIEBhJhNMng/5f7SV7H0EJQPHGGQGjQH1/+fnfW24qkzK5rcclHVOYK2Ne38CPmFjQfXKrIhyB6veqtoiEXmYiBm0Ix4sr3anT/v+/ASymg5QV6VkboxLiSy1GmjbUzbEKIQWuMbgmajBUusuRU4g7L0wjQC/Vy/frQShAOUuPZa8p2IrxnHyJSRj7/fCntSlw4cAJ645dZ/6tVZJtxkWysMwDnJ6ncTfcDJZ789FOTWliJIs0cRiSWgGp8ibMYHnaPCTOFmt74Vho331SuK7QZ95UY8WyG4VR0oHZ/mE4JnWui/hBmstlbIWQFmlzNqaMu0byLURGbjNsSuxm0AuVZ6FyvA7YSB/Vkr9WbE2xmh/LzzVM43vnfNCgmy48nerdHqawWMy8Z4EQU9Fk3oeq5qELGy2GQJOMpYltSyXd6f9c5/w8YGl5PF0tuvw3z4Qe2EbMxOJm0AgFnxsVhioe9xQyecW+O7m1BGgvxH7+xC3f7fX/wAYk3pRbJflXMlQtdppYCfP75RSM0NlxrqZ8CPob08vxf6S82p9zbqTx/0AdOTK8//l1WWa9j0AqLfWfXawFaeJ9qmTzb7/Plx27uHZvP48T92pApYO5OSUnIXtf1SwYY/3Pf3pP+8Juh8Q8jj11vdjrOvu3SkE/iy347z3XNMBB0s3QSUEBYd9Hd34+Z4ezxl81fQxlgUqSyngJlrpaM9qQRVcnwbYvUnnU0ruek+pKIqd0o2RH7/00EcduLkcpOxrMUD5Lq+1DVVeVGU7J8v6TebOMp9zYQ53Tq1MOJ3JYojgIYePPSvw+IAPVrHSOUdS/P7c38ee9u2Uw5opdmA5TcxucxKhdybCcwNiTFmBLrpw7Unz/mjN4JfqtBZwSpWfa8jPzec5ktD23pQDUY7kY8+qUfdziftPMXTaiFt2L4tixTkEKBQoAaCJiHmE5Owry+sStca1zgzWzSC233c5Kecms3TNccIrGLZv51HrhD7uqIRDCoC26ncBO4QSANm8WnvIHB0mM04m3WNhvxezP+83QfL5EjAQff3qU0FnIrUvyn71CbeWxV9f7Tz0+07Q2OXvAgGOHfh+rWYtqHSye6TgoUfRC/1YByhIfNyPmfapmMVHxkxP9K10te+FG5rx/K3Hdj3W4bHpUl/Wn837ErBTKqLfY/r1Upb1O6G+K3qqAkuen/oruPJYt7NKj/fZsZLnvOjybXOypah0zDNoZM9C/r1Yxt9AqV8/87FgTz0ZQY5f2BZ/Kp9L2A7sr8td+lZ+4llLrRNxogoajz7vh0x0aRT3Ow9lA9lA45+kOqnpElFUPX3f+n7qF59nH8XEe/pEvVjGtT1OzhGQBBDePgefzfr5j70JPUsxF8GMvGx032cxXvNXJ+J4GaX+ijhXksK3O2BkTmXWJDjanaGHvhKayvhJhu3XJ4BEeLGZpGcFHcICkY6aith7C7ERrIax6BGkk8j6qvOgEn2Y1qCAUq25Wi2YElKMTpksOfRunnX2ABT3y9DBDVfHH+8hs4r+obyekq2HjFZPMU6X9t7bSiTyVx6H5mzH2ffHsedS8HOHu/IfBRY9ZTZroY9hs+/plZLJ2GL8G1iGVyywOPfQp+PxTE9fvKZOI+p7ArEkIxV8Jx5gf/3cKQ9uYCJiDPjeD93FJG/1EsyHjf5mYpphX+dZNvPRT+jXV9seVMWGbHUqgJNaC2T7CiUNSAHrcIGvT/aJkWHy/MiHX3GUVt08rz+qZcfThNeN4nFG8X0dHHYUee2xJZiR7gdFlfqTuVkL+LhX7QkrGDT0RUwuBt/s98QAPlCTmOv8lO5gi0vZUwXnZcZih4gGIhsI0O/32/c4rs5LgS2Gx1bW/gkUexiP87ulK6MqVOLEPE8Zemi81qtBveFWH6aPqCSE3tdb3B+/+j3I3UOCNvT+cmYBuJH5XgmOSoYDQA8lgB0fUp9vSFVx8C25N/a9WNVUQJKoxyl87Zvd6Jv+9gf/LpZTsRVDbN6snz1+n/7qkc/SpgY0+39o0qibAWFi2dI0FRs1k0NTLA7Drhj/bT07jpAsqk9s3guVHHtGoC4QaFb7FO1tJaSPLeUz1G/SP9ldDtzhmT18NS0aVWsW+ZBMzXysRLMTDy4A4E9JzLOe9qc/u1Kp4ySQjVBr/4z9nHKfSX3eCWPtXwHe5mqKL3DjTNsu6FgM+/KTyn7j3A/BRceu2A2J7qmrP6sU/1DVZND7PgYgBmH5E/+Or38ZGBtPN68OcB7hBSiYBpxeJ60P8igbZce/9fmCBCMdFb73etfHlWMJIaM41waIQh8V87hv07ubrZDNYCtUuWi/kUmFYjo2cfBw1+bub0rCaIvqWUzHg7ZFB4P1xxVcU5SoiDoBBjwC/4exkBL89vqT8U3118imbVZW3FSOly2gaM2UtgUazmZu9KtGOGtM81piVWWxJs6NDBkeH2JHtDxUNmA1K2bKp8g6vMqcWhawWYa5YDcpS9TBR9/rHGX45eSaMZNlIFsqqwcej6+XE+O8ek0EL/77M0Aebl3igAQzqfsYiAqmxhi9Ej5YMljqgrXVhvFBh+O6LlR/pUdUCiDhzj5IQyy/Odjgfq3VhqhjavUPuF6jHT32pVjdQ2a4YeZAAY9b9xTK1OF1YVwT8/VSD98D7F6jDxwyEveXsvHqL5IZfQbmDzK6xscHPIEfqxSrMop74d5vLABLCjAiAE9cv71a3od8271MTDy+93JnqaJYSVt5dO66GvFPghlzCA5U9ksii0CxiHCyPmHEbN8L5oa4dPZVDiaROn8H2B8kEkPn4Kmg2O+lHJ0o75bnAoEJ9hhBBntZfAMucBw8rhC6R6Hso2wXfOmGxHxhzxau+N4amLEXtm8A/8C4Jr4+F67fJ35f/8Bvf/8P2P+ZuH7/G+Zvjmks5XEB2Vm23Y6DmooFmLFzlR2JfdgLcOx49uMwWxmx+3eobxxzjP6qrN5aC3sHPj/VC0KyXEkNDgcYJ1jJ7L4tUE+xKv1xsUAycOxOyaTsQF2/BiNQ5w4AA9s0aRLUVV1dUcrdnGVnxkw8n9sf21gsCjldeeSQpbuV8ebzjzG4b7scPuDZhbUvm/kNTElNikrp4PTvsvWnPxXAUJmP3pcy1JVgYbnU6rIpJMuMpoKRGnP+XW6/vwrraRABwN438l5syOzGvo1ZbGM9dwHrjywsMZ9y1Or657qZZGikhDDL8eCIRvWtg/RcalIubUG69iQfAEKtb7KfC8tKElFB9LO5rIFMEp2jKtXvHm8q48xeq2xZhJzsDj6CIFR2rZh6v0QgYmHvG6VfQ+dztyGjPYey0CwdDtgIcPLhAUmLAGMdQCsQ20fv1Bows0udbw7EHLD5An674L+9MN8L428D8fkT+8Ox/vkT70zYvWHvrSECLK+04D2myu8MgO8ESznILqjAGSa/RQ2Z0gyRt3rj3RgYmPY6jBpNa56Twe0Qo4HtFgKpaVnEyYay21U6Xb4os/OxnWuWA5nFmGKLhq2Joav2D3TuZwXrSMQSu+S+qfNJM+PeZAEuD3vzy6uCGyaQQHaNenTGU07rRBiJLvzT4NtRDZ+rjCll8wgYJOIObE/4LGicAArEWEoAX19fMNywEbB5wa8fretduoZtaMXkV7/I99p4vxcqEbFiY4fjSg3jcm2wWByo1hTJvmnXxZKlYvz3wS8FBTQzl7pMrKnFXlcYwJ5/LqW85sC1GKW/cyMixcTQNgR9Ph8mthWVWG7FOVrkVDKOTawZjOfXm6WQN0tDIykDpBgqxnU9u/ToeLGXcdmq6EoZnnJLsst26VHik5wkD/XYGgAny23kYB8oyA6v0BkwtqsYl8OjbEi0LWEvo3lsE1z/H/A5yCgfhh3sl7jVP2lndnWGxWKvTk+4B9b7jVg3sAmKrbd6cxbYkFWO7LhTvoeAjpnUQZdRH369F8+ABgux9yn3fL3f7Ce7yIxq5t7eHMK1N8F1+fOMVcQ2m1cneYtAMCd7tK6VgEriWfbMUrSsvpVWmnhhrTjrnCAQWOV00uHVWqKGXkVw+nMWwGegPd6b7M2Eys+A2He5lK0u1teNrz8+sXziGrOnkIdXo/uy8+XLPaxPxVvyU+Lm/bIrmdite2EndVgudn9mZY61zxaZeOtYxmB/YvbmLpbSQu5N1u5IXJM+uidYth2fHUtmsufvvoN20C8y9+YEG8ZPpE1sGN5//IG1bmB9wQFsY2XOnGK5XRfuRX/4/cV+W16fkcXi16HMJEN4h5h56IEOcPqdY7p6MCoOSP7pWh/G/rKxpgq4a0J8A+yeSgy0SXvsRb9UQmpQ/zkDwoVBqEKqqksqQrYAZsmidP26o2PFaYP9zWhN8b45wZm5Pk6/ZIn5oLzn4pCmvQ6Yroq6GPJPvKIOgP3SAtWG5v5ixZHND95LJGZXZVy4xoWl8/56fcB+XH/S0/8Or/9RKWXjUwIMnka9WSL1jcp4d9ocOvyPq1WQ2QEiJFyH6aQf4xtbQFmlYnCVY/9Xbjr39jjR9Z5vDB3UvfE6h35+mFHdUyYf2efndfrzsq9fwNvw0e9JgQsF9ny7q3Zeyzn65Znyl6xU/bw2p9fyZGMgwKmyT8dA8BeLznmgKC2znWxAfzwILn3PmEsZeDUq1bpo32oCWVHYm6GnK/Z96mmKuWGZdGpVF93ljSp99UILJCNQgMFlKmNg9TE4GXQJSq+lHEurbJcfOU6cvS5Ra1myBgJKNBmYfGd7nQCqvf2H3D8XuNa/Smj68XQerM/GU7Z6iyvDWn7Xw+DW5xrQFPRiiCFxsl1gHwMCkCq11XX7jNadGsFAHwR+IxO2HjJZAaY829R6uWRmyPk2AKYJU14BcQe9dJaL6sxhOVGViuDjmDJV6GChnNByLikb0X1KJGko4LPlpYyAmzBXsSUJe8AyMc2xwdILz8rs9VHotc46Z8lnLl7Oyei0xLdufGa6a41PAIsDXntHts1urfPPUtPE/V7YkUj/ROSEf7DZ8uvjd9i8YPPCWBs2CV6xuYiYfV6i910H1b+fBr2ZuI/ziHpXP48ywPYcZV2yy/fsvbHVmBoAGzbj4cxWZquP9PEuOmNnJ+FSNoOn+rCiCvDo+3qAA0+xFZyu8+3H3gkYK72HSuQ8dBjPMK8TUVnbuoHv7zsW6vn59WwP1lEFxDgZ8cMi+rPx+ytbeARLOgUODmsBil1Hp1ePU9nP0q2d4M7/zcXPfZdyedpIRJDRCGYevZDqrLzvkbf6PQdOmvkpXtaP8ljWOmM4+wbg9Fk6dvWx2DgMuO/PVfrxfGSBEoehBBgVk7LifZnSq2fXvv9Qn9m2NPMRqEr3AV221KWmOux1z1nA7E4ODekb158RB4io9XCVhImxmA+DZ6gkVJ67PmqJTCMnmwMqX/fff8AncP3H72SCfd3Ae8M/b2Bt5FqwdVPHqB9bXbSfv0D5stWW1NemL4D/zo20Td/AoGDAUI3a+u+V2UgoEVIav4Bwf/gMlUGnHfHMPgckDBbD1NnfMQliWMubdWkRYAwIg4khZNLJNrDlRWpcffmTBcrXlxJIbe/djv16MjsygSSTrSTU3U4iyALsPVpr+1gT7WnJKP0LtL9gXutGPzWSZTI24uFTHCYzcHrh1Hp0i4t6DkkuE6AVSD1sxMO3PWEk5YCibCLFyS/5pg+Ob/20hb++jgdzFiA7CcQ9Yf+mieGm3j0SIxnj5hwbxNIyqB/DAb2K4fP0p8Wg4dTnfDBoji44k5+5U8XkzvFg5lSZmG6smXfFLoWA9cfZheIZDq8JsNypfMo89q+Xh/GXyedwtZLITYDA1YaEcQz3n+V4p/drhgY5RJWXl418+BD63tOPrXigfNx4xjCZqARdqG9rqHt3T62242Me7lnZVulifc45s0Akzw7lvW6Q69MJhcd5NztmN3IfqX3Yi6dFqwTfiUlKz2u/XRytyqkUIxgVqz2TfIdIxLN3dEPte/tlBpIEzNt8/7oeNWF2Sj6t7q8ZsGoLZKWvtMe9NjhnWLaJ7RNutQBQs/khfzyOj1tnJMoXr0zjPveuw/ZQWWKxRnG6TWxxP6st8CU1LOr75NDTkqIWsgkf9tjA50s6xXA6FPLIHF1VceLZMH5V6HmulVKvu/3mIggBpVIoXO3f+7ETkH+KZhUKr3D7RuCgiS3bLyn245MB6BijdLTZ4BC3WECzSHkOqhwzWmUcrKFicFT/5koGyQbT/60zJPt/1MG/3etfBsaOln1kao3OVvU9OsTjB00xsg/5t5f6WzE7atwEMMgtp+C7gqpDeQ7VOVjchL9i5RU+0BsHPBRvUQ/pAEDBwaxpjE/n9/n79fUQDH7/sDy6t5k7XnO04c0aYRvlTPAX3M6VvtGL688CWtrRPq8WXAjNbto70X9OadN76yBAoFU5yY+NtudBejopkDK0k3S6bLAPFNSbYFdftsRwg81HIJwgAOKPddK+HhPCjFW5FquMlX4+8rDGaic4zacM1C/rIkeBkwv5LzdlDuyYLbK1hNRLpqhk5CgNQzV3bQMkJWoAajLJmGwGGq+JiMT7S/3Nxjh9YjYd51oXH+eemQGX01WsCas1xMl2jWKHpJoGl5PiBDaU+T0BPFkVNryb2WdCDTWO4x37C0DiY17cz1uMCZ8dYNWRHBeza/Ma2GtjKZsGQNNPCVgYEgO6XwGH1a8oMoF9I9bieRmD8VMm7pvTM5eyMj0G+eHQXRezrlg6V6pxn+M4i2txquK+Od2q5b6aVkaesp1rcDACuFf3enNVJ8/yj3nhay28Y/W4eVMSYHTvOLSD6Anl4QbSyEh6wB06WflgEmafi2ZXGmV5kupCR9jkvCaavcDE19Z9LzrjX2/Ml+F9D6xPNkz9bQMfC8B8sQH1dcNHINVk89KzDp0FaxdNjnee8urDsoQMYPaXZVDmtN6Xss9T/dsAIPbSOfnC2hv3fcPd8fHjRX0eC6No+cp8V6YzReUKLTgnYh6g3yBCaJ9zoJr7b+lhtI5oyKH75bCfPseY822JyqhbT8r77uRzQxnkxQ6VhpbO1l1FBejHzh0sLDvAa7YsoMlrJhJUsaz+osH0L68n4FTXRzJDWCUBVVZbyYGy5CTXJXt0abIWVynOs7Y9+sXCJ2WjSvXdjf1c7k9kDEx3MfEe4DsoMxWsV8mQK6g/Dj+B62dDbLIdZBOswlcDp2bjm+0/a4FusHsCmuMbMNGjPktte3ujuP5WbLBfwu6owMZ0X+usUJbPoleAClVsRoJBup9I6ujNflq90t2UXNcpICIv2fRjVKhv5R+5E6CxYocc+eVclWJVSSiD6xxaIFeA02dxDswPg+0f+N0N++cbH7//jnjfyH98Yn+9cf/xCXx+Al9v5PvmPa/q/3YDsRtAPnY1sZNl4Jhcnn2/KStG7vAiagpgUpdnILfkd/N8kpEHYNOncHP2rBnqm1O6A6lSEfZuYeCicnOwn6SPAVPDdyZrqJeuOfF6veRnBH5+3ViLTAsDMF/qVfbimTMBLpnZyQ4fxz5Sx9tDVhP7vpupeNi61YR7PHzaISCVevp+F7Dn2ssLoo6R4ZNKQsu+ysmQbiALZ2Fxit4oAMdQ7RZSAy6W7G9NQf/4+IBfk1PT1OTbupG0WD1rq2m89E8fhqCsJ1k1MNpQE+CZg70LVUOGKiE85bsPVsifXpJ2HcuqNLC4O6CHnQbkmZp+jrIj6l2IivNkG33AhhLoIX2daF/MRiUkiwHGKeScRL50hAkOIJjMcRgw6XslwHUQQ740zncw1VUSdqZE6gft2yKBxCYbp/0otB5rO+jVW3XAJ9cDSmCax2ErR+AW+LDvG2aLMn3fBOVTjJ3BIVFI3ufO78CyeZXQJoaRmTTHaB+rXsMHpk8sEd6q7xUZVjy7xXjkqlr7GnsvJg6dazeuF4YRfFubfWDZmH6p1HO03XCT3+bUE+4GV9/Bkg84z/aAq3eagWxd9SAu8NSUMI9shvSYrqmljtibw8IEQrhQnWuKsRhAjok5OZUyQTsWkiuAss2hcKP9ZkuVFRYoIsDrpetu+TDMraqscvMZT5GCTmluoJhN8qGLinRrCMFab5V9y1ec3mBWeWj8LFVPZSLvAMIwTAxfMxR7f0s+tqa3nuzjIvM7APPJnn3bkMtwv9XfVOfdp/x8e/TPLp8IOOWPTz8hhFZCbVncOQfM83s7FYeALunm445A1ebtT0UEbk29dPXJG6oAMVUfwUDmoqF9fzdXuav810RXHjDnQN/WjPq08k51o2MKnMwiHlXvN9ogt4H7/sL9vjE/foC9yhWLb/aEXptMWZ9qNQBroqYX2z029SjY2iBCH3k8SOzc2F2O8e/1+peBsc5QPvuLGDQG+mTUDegN6/4iCo4ORRxlVfr7B6yhQ+ogDa8of3zP0zGt/yQD4P8N0puyKO3oPjJJEdXsV04z5MxLcZUgnwwxzvsq8Cp3+nFbhbpXQOcPRcQPfkRCVtf7/ionnezxE9x07PXLm/mWb/mRb++r3ytA6kBR50o1XcZr/56Ko+41uQ+/ZlGK1eWPxtOZEAhWAGQ2UMp7ST3/Cf6/XRPMZhCMm1KC0ff7lCd30Jj8sooNJFawaZW5LJEtdqDWIFAhVccGndmRQ1I1u/ZwLBrMfC400Mh5PADRyvp236tfdiKCANacowM+1pMr61if10LzqKPX2Qo5+qbyIWR2GYNJYHIvTr3JUKP+VLkOsKEeEjtP6wqlOWsqKTbntN744lj6Va5IsndAA8tShV6Sd+6Z4+U3sNa3oNXqP3UG7ayQn3ecpq2ir8feDzmSTCWODCNVameYzukoPhikp+OUxCbPQ1TjbmMD4TEmZgJzxJEbCglKK5gd/UeowTvD3eBlyWX1Hsh63Mp6Wv9O6UoXMLmN74sM7Eg5wSqDUtauM/WZQBhiAesdeP98w66fCDji9YErEjEmp4bNysbSSZ/TMCKBwSbDwAG9Sv2WLHb/qRDYWVC2oUsZSheWTktNQdtyFKBAkY4CGR1PBwUPViQADByjavZLckFfpcv5+6lsY551r7NXD5SP77cyKc+H0lc9k+z5+49/JdCJjxr2AqBiqPO7CtoTu0vC6rg85f95f9TRcsSfOqd0U0t5XaCkiv9O3WslPEoXlmyayr1YNrG/fT7L3GoDznlqO/lclbZb51kr+K0JX3UJe16nWZob1orHWwcfD6D0X525cmaZoi0dTr03vt9L/SdLNeS5lwJRO5nA/WbGvZ5BIKUc9gKQyt5klg0MEHTkM5yFfPgx2o3Wc1lZ91rDeLxfehynJLhTRlaMhfnNxkL+TbKjOp4QcO0X2VJqvJsqS87aM97HKHmzSqSJrSL2C9zgHx900iMR90K8PmBfb+THC/j5Aj6/YH98Iu8b+/MLuR7MFckdHiXJ1Q7Cks78SNokSp/3BEX3A04mBK6KpVKM3WIf+uOcNBMPcdwYgEFJBR2yOzXJrHp9dSAiPRxVEqweY6m+We5kR9sg2+w7MPtMzj3k75fADKVzs6ZC5uN3n6x0tOzVzN3Uxc/k2kkfKqMZvOlMttRZqB5m3g5JMpEtEDkNsCozVI+biGIwkqFIgFvglYC8rL3W+/b7ZpD3vh9ewY3Ext5vVIm1wQCfLc9lQyFwt72njhO+p3rrtZ+6WCVP0wDEJqMR1NuVlm2tmZWskA0Uy7b+RdfLYD7gM2HhsFjS70k22Sh2JllOO0O+VrQ+aZ1UZkAsyCoT52mtuEMxl3xJBBQsM0I1sNQrQd8IkK0pkML5/D0pvmVOtsTAe1awvlPXF5jck3hR5YJAU4ozUdPJ3QhSBmpqYfaZAQrUI1OTA1ek+1z+DyopBhQoTB9lP4ZMHB+qBikVq9JKZxkQUfSd46vBquKBg8lSdssqssuK6FVJYgPVy4rTU6NByDq71MO6vgOGAqdO1BWSJQ6MQMcCUqpwcyyBfk0s0M94/gbm6yVfBqh+G9/iF53TU778cCkqFjaBfslnpQ2mf+DSC2VnIpggM6FAZo5ZLGUodRWBUNnpVmxRDEfDINCWJwmnk9z3G4UwpQvcSqSrJFyfM3zCNVylwPuMarWSTNKK/Ws14MhOnMjhbTWt1TkYKw4zr9ljlRAC31fsnxKhE4vLL9L16+xGeVti2x97AdRAojp3TzYYalXyu71Alr7RWZYtCGwUiJ+oFj9ijSbjYkM068zNANnSCLYj2RQiAXL5qCw7fkcqSVasbMvqOShQsuKg9ksE+NaZoLCRNFT+3ANX+Xd6/evAmBbn2USOm1RlIHayNDIiT/YAgKYSP2EZoJzRbOEoICyNn9cTuepTBZ4xQ3jAkKcMnZfcuAdlsqc8SXCbuVOf49ZN6ur95TRYX5P//fYkRqVSAeAUs6mAMV4y2+nSr/ypUsTO5frzOhx4lIWgvwuE1cHWIQXUj4JZvWPzHtmmcgrTvu1TFJgDyMEqvlaVGfpRjkXO1foOO8LOSU7orGio5h47K95RLJPnms8nN3CyniWgCSf7/e59fAblVGyJX89ZuzcJKgMvB7L2j4qp8LYCJmpl01wif5zP0/ge5cs8WGz1BM7Vq2AXZ43jwax6AqcbxcZhHxwyF73Xpo2blQTWHeMo4VLMxnp/jPPOMsJmQPc/uDf7QMj5XfHmusvxKhy8mmkaisnJ4Ad7Y73pAMY7eve6wXaLKjNBcAVSUOY9NrOLi6OX1bSkn/NIuK6Bkjs+VxRDsRq7rmJqOHoKXVZAKeM1VFpQfcrUViMsmAWRPEVIkUNTesbANV+ADWy4+mJtVQYlSkOVMalmqAPPUhWFpgqE049KKM4fdDbaUdJfpwC9ner9Fyo/LHBMGXnXBRo4TkPehvW58PmPn7jDML82Pmxgft34HZxyhZoCenEa3XWxbwStxMbowKBKj+RkiG3HHn+B1DRAlreqPMkN00+vj0w6TmttTdai7MzJCVdDU/GYmdTnljAGmLkVCzHl9DSzLHFK34GzqpnNqDtG4yFebd+s/8m3lnNdB17wjhyFVq6QcydnlaW71WPGvn1Y9eiAZLcysxLR76+sU45HyVI5e6YgT4HvNyP40KcPs5OPn9CJASJLn6mXG4LBbzEfyj48sqdlHxNPoDGPfrXzGVTzzNxSiuPsweOMZyRWsg+ZYfMcDJUfAWSoKJDrp6tAuBmF57kNiaFzeJZEul3nthxMOpXWvgC3Z/b1lWOmzWgnUPdkBMrOmpB5YtXRu0uuH4GcdKTS5mhwMctprJvkl9dN5waygtPyYggA5kiwyX0F+PrZSEAAoVn5CATBKOdM1Gyobx/QJbay8C3nT/BZu0EG8e+/AZmYv/+GWIH9eWP9/EL+4w/YHz9hP38i/usfiJ9f7E9kN/LLVQ56PJ3aU85bGwInEzN4J46BlYaVm+wNeAeUAQiQWahm6UUsGyCPjtlq6qnQ/5CyeU4tnrqMWbHbBYyNgTTHuu8uedq5sfZi+djeTBBFaLKdYV4DNe0uwR423N+HbXsGR5Lt1Pdratz5OkHFswwT0DmR3oxikZuRhQM5P+r75mIzpexKJNlMsQn8XBBoqnMfazXrKQEBrnkAxpTlpQii/LjUYnLKO18Rgf11034vgYgAEp8IvH/xkci0/u4ZOyA2A/1SsfuKBfYnJcregBHZgCCMgRtiIfEJqzYLVmdOn5WhEjAIoFff1dQ0awhkHNXrNElXYrRO2RwE1nfQBq29se5PAod5oRpTZwK5q5/r9yQPHqdvSBuFWkTEqv5XSpDVEiRY0pbST86KgU6ayrZkBTJVdglrYGyn7NheyL0Q+269lFU60qJssCR6YB7ii5CVRRdzIZG4BXANMdMMh7jA5Du6cmiYqX9qtI+912L55H7qKj1zcMJq2e0hJnyRNPhSVY3T3vF0b9Qk4PYwpZINE2RoqjJkOByDycl1U1krORjPtSi/vSqhUH4FdbAp2cREqECvSVAkk9HXmBVHSj4i4WPg9TE4TbV6aJYfKUNfoFjxhzu++haXG3ySkRg6n6kYZ0yHYXLv7vcBxvywiw4sXSAfwcvIYkQxjnFzmE9gcS/hA9M4NbXOMCA2ZRqKRZ25WSLooGyb0wcHAB/ItXDfW6BpaE2BKrl1Z++8dqfli9pgwiU2bXXmbuDy+IcE5EjwrbLl2to8ZByjXvAHOUdaAsiARzRBnL4WJM9inOfx5+oVMaTL/MgMam+pj6vKZ8Wm/hMDvCdJ6/e2yAKWiXFpKiqMTMtd+MZCptbLCBIfX70YfUaAMlRFkQOW6tOZkN+guHeH+gHSBifQ/fTGmOjE7P/dgTEv5PjRG+O7M5NSquelpCssVLrkpF56o+dnYUzK/IBEjqU6dTogj6I+CcfRx09X7furAoHUf0rAvoMwaAAM7scxQmUDj6N6nll0bTm81ZahmsqWgs4MZaoSS+Owc/MAGQ6tE1m0fTvsZjyAnl+cIeTxtZtSWYoXpANXKVn9rH7vMFq0ArqXNkzlGAsdL6By+njcm6Nr8qOMsdHgytHGVplQZCs/qulHr5TaG0i2ZDSqXjxLIMox7XK6x+4+YlODDJQAs5HOPdyG3KH1tgcFlg71VrNNUukZPPjg3e6gwaxpXHMO0ZSPUYAV8KdAU0qrQC+XP4rMZv549YsomTKi6Y5sem0RBgjE1dSyFF2W6xwrlM1VRp3RJ1FKAbPMMqhxKCDKf0EGlV1J2Os3wNCfvdWYc9+LY9rd5XDTkPLQ0gBfg6y+EFus97XPDmCVldO6Wxh8XPCPxxAIAR1+UT250wHduY8jpicJepCYqVKgOuOxacQHn3F0gI2mONNxAsYcDR5zChobqUJMBIMo6XAGQDBc14vrs5JjyCMfJS3e+qz0Ruuj8rV0NqvMuc5gLc2TOcCgFAegL3CksqVJ5kT1hjkfl3QsdmK/DWtsrGsh7Uakwz9+Infi0yfs+kLOCZ8T8+PGvCZerw/8+HDE5XjhQsZAVxDW+RpDwyocYQIpq1SHyl9HNcUmo+yfMfSViVS55fWijZBsIznV1sGsFmVr0vnuaXXF/KXm7glDsdu5NUnis38d5BjXyle/OD9q/TiQKaahMoF9LvGEqNFO5xbQFXtrNPZJSLBHjsAh5Cl9ebBIa8puyIFOHaD6/kNxd1DL3ntJB1znjcbu4YxLOApUKaYHDDjTgDmeGw742Nz3J+tRgME523mMrMlG6ae1dhEBxFbpEBf4V//hYGvMOm+sB3tjqNSHC99TGY03dKzuCUAepwB9MLQefSjFtGyAUOtRSRwG0lpM6bOSp/q9kBpsKWtlV+/NBrgpe3LEoZ/F0QWZaHZmMX0ZmPN3nqBYNpsMyFQrAyUY3BVYZcCLdWVKBqTCmUeCgV7DaZZfbLinm1R2A1DwGnT6uyH8oE5n8J1sj3ENjNfE+P0Hrq+/IT5+Q35+Yf72A/n1Bv7+e09Cg5iccS8xC4AbwA6uYwhsuYZ3GV8PB0Hd166/0dGvXklGYNHBQIE90cvnIuC5H+XhAB62mWc0AWCPkywyyE9JbIFiUIsEN6hk3KXzT1D+TTofxiHB4CItuwgjU0CyQ0xObxn7FWzvi5RzJ1+DvyewLXk/W83ne0+tWPP26Osj/WYl1wLuy2AB+ofYJfKPcifu+ws2Nkspx+zJ131yIrHfb+79vdXn3oB5I311ZUDpdMjnaAPaz4pej52LzEL1PP3TK52BLoCsdh7qPWdjdEkR/aojR8ZYrz+zE6PugA+YT2iGESZoszbpL126xuVSv65IjHTFBxsbjur9k5GIJQaY2j6cygTDkN3aQnhDfVND7BxORC1QkWtNUAyIMNicsDm0tvIXGmBVuaeJDSXDsddiO4v9BmJ1SXPbLypiBeaq0pD+3IqH6PgJRJWeNBgrDZ0srGoJEruSIIzB9q4BG7uHHVTFLdXxc/gUh2WtxfK6tGAZrlq+GFw+PkvD3AAn6sLyMMheLAAh3y7VZ0tMmq32SZX6jST7yNVyweZDRn/x5Q5jjofbKnF2L3DIiAYUDCfz0E33Xcla9o81d/iY9O3dNRm0zI4SjX2PZQN/OQ7aj6/PT+5zcMhJOoF0xiiATRfr2jGuiRoAZtBiWNMjYCqfMwsMNVcsYGz4oP83ExmOnWR/2eCzAEb9t4NxR/Lv4YB5dJm2z0sypR50gOSGwKUrCVBl7lkxlyVgd+9JuwBJG9PVNOWp2QFPI5hMCVFFamWb9JMG1FRIrQdEGqohBFVS7krYz6whTKftUjNvxb6cuv+9FsuPk2zu41MHtgZ8jPmSDz155rd6vW31iMtgjDJ4D2GHBBQ7EJ5Ym8/lbp1EdrVlsGA8DUxCjfuwOodPwIG1pJgUr3aLADhyiIHoQJr1M/87vv5HwBjRfLQwAGilXUyk/h6qjIWLUjXuVUtbC9Kssg7aa3oZUMaYrDT/drSPTTwGucsVfnlfIej1eR14oiIH/rCFcigLjlJirKeuJzx+txwQeY08DHXAgAqSKgux12rnl2uqmmXoVupYPks0UIHH+XsDQ/VYfPNxYKBsYYrCDJOy6Ld+U9yZaAAH9bkVOyJRfXvKyeQ1qgTxBJpkjnDKxA46/BEFBAGGKpP4rqTP42m/i60n8KS31xLDOQb2sGtq/WUZAGZ9VcIAMBO87o2d1ozAogSbkX4cmmoFBZdmicsmMKyp79VM1mWc56xAPFQnH+pRkN0wnlkRHLmpclfdxxMYgzJ4XhMATYonHveqvYldVFk5RVXmpGjGBIpVzbvZwwePCiLKmGpCkBvGx2wBj72ViQzsuwxTbQbY8qZARh+4xpSiTtQEtzLItb9e91cOO5hlneNxdrUm42JGeIyBHRvv9aaBWJQFqCwBkewtUOJQZR/5YGCZSIdeDr0kR2tEUUuxjtTLI8HUCZShTWCtDRsTc17KVN1dMleTh7wMbB+pU3bTYAGk7fwA4V6H2RQQ2EM2wF5iDfy1TssGQApwpc8lPVOgfBp8BNYXgTFPw/36JEijUso9HDYnrt82ruvC/hFAXjDMLpUcrIlUouMB7kIBVgMN8QjsS7+mZNja0d26z+EXxnC8XpdKXVNnhaCAMQrg80j/pPoIFepapdlh1fyVU0z/lMD5JbJqtgWOfWihTekwO78Rvb6cXvun2FQOSzbY5d9YwQ2OhMCLvfp3uuFp3XODYvXph1VSwUN/rgiVsGJtneA5eyvyfFaeFgEkvpv69CQSU+tpzbypEkUyA/tT+f6SxXysL9GeBgjJ6tAn5WP9f1m7AsbKzjkMUYF31SQg9Ix9wh9XqqEJ/FdnWR/L+K2csEuBvgNjyCoTKj/hfFJqwRv4+zXu8AO28tdPZJ2K6lrWdGyIDWlt7dwb+v0CxqqM6dFWoG3BCoFikH5VL5jhSAX/+iH3CwoSah0YAWj9tKZPhL/YMwAs6h6i7Q4FXf3NroC9Lk4t/u2Gvzfy+kB+vTGuC/l+A3/8aPtCkCRwf34hv95kYuw69yl/2zCSiQz4JgPZK0Q9+idS3lT1t5JUVM+xCoT4ILWHLB0uG9+NpgFUY3FbknWrs8gzGMXgEyPJnEFNNVsPVFK5dNEDUH+chbYNUZJy/D0CNPaL//pd+Rz/js9ajBWvGh+HfJXs/XQ/eoIPM5pxC3v4hpWJbp2rz0EBY1AguHF/veFjw/cgQDYGg33db0Rq4l0g78DWmTQs2DhssTpt39iUmecM6kQhOUmP4cj1l0CAKXGYgHSYYXCaBO/PzvozCUVwFb3edU0x+I3T1nIMDINmGnMdaxJdyUqdJ3PH2Ekmf9zcYaPcDID2eAfXZfMe/WE8itW7C7gMSJdn9x5CLthj/WivTCV3QOZfTYJ7gH142EOxr+73GxZvWCysm72j3A5CzDLSod0wFLN1l44To7n8n0wghiv5ov5nkV2pA8l+lUWyl9hhyZyN1N6v3Ywr9i0VgOFGW+bVA/bYyRUbY1s5Xp2USrAsLzN4XelgN6Da0rKpmXw4ngAurolp913wHn8PJQj17/JngE7klv9rGtZR7Q3aZ1qL0xqnwSZhC1Wu8m5qAq0Jz00cXVBnRucoI3G/v2g7AILXKb90juPfTya95/VC9xoOsm5NGbPSS+zHxjJLmGHOq30aD5BF3fI44GNiXC9+1toIbMRde63ehWkwm9RVuFC92nje+RxVwh6+4K7PVAUKK2kCO9f3/cBDH7aOqGsXmedC5iLbMRsVwDPhlmFoHMSMCZMUO0z4RpePKnFCLJDA5xlIZUfXITHGJPvurWmPNGxkHQvYXGvJBXaYTcyL/ax3DpJwqrIudfZTPnuWidczCXgdYCImVuEIAkmT+pBtjQBsdAWWm3prxxCIDIG6pxov3Fk0NCYSBQb+4jz/m7z+x8AY428Fo78GBA/n3wxISMjauTpfB5SggO08LKL+eY3IFWU5H85EA0Xts5Xj/P1F2jyaPcDzVI0ndZ/F9BEz6O2LQv0Qf5Ydij2VJ3MdEaTV+uzSGAv1H0LFBrsBDEDk/jp4umcX265dHT1vG736Qp6F1qsaezoc7MvATBSzVUPZBT7z0KJZUWcEehkAV9a5vKtnyNEAXgKVqc5CF6h5OzOVmRyXu3ePwHUbcOPvjGoMXGUxlY7rmKrARJzKnSBoMV+TW58VYDzWUjLhkwfyepVCBvxz4c5VZDIU+DXnpKESc4VsKDoYIwHL0aV3XLoaDa+gp/el3CYX2HO1w/ZdGqVIao93tXI9zKEpqjuADq5nEqWPLNrw3Z+5VmAt9ndzx2GDCWwmfykZZLTTrC2Yg3sroCMm92+vLeq7nNhNxhzLBZh9q7LDeU1Uk64AMzzDyyFS8IA8Tnb9W4DeGAOXj2Znps51/U7Rl829KaVV/tLlgnrKKptM6adyUejQ6PyJaZRg1iQ6CC1nC80qVDKmjecdG9MMHqFzzgCL/cckaw+/qM5QxAlkn2WxKaYbNrOOVLDP4KlCKJXgJnsodLm29N7Bo6jLttaSJQUciW5wOin4gu3AckN8fWGvRWDsmvDXxef6+GAJwwDWcMyRMAt4Tq62jLtJVyQqiVHAxQnqS8fXs1cfkKhAK8GSqV5DU3+NBai0F0jkvjnpzRZgrklDLiaoY7xIA4cbx43v3eyhTsQ8yxX1sx4Q00mLlO8rBaQU8RjzgEvBP+26mp1DVcYAf61FB33tLjeos8fyXzpSBCPerdNInXAgxzcHjv0wrTBpMeq+xwf1IZUfcr2xTgjsqKNy9sWR4DpWuQ2fXr2jKimk/hOPkOvxSDiAlZzzshFLQM5aYvmo4fgjO9tU/ZCNbwc+FTgsgSIuu0uQ6IR+rudOkIJQZ+jYldTZgBzAll0FWd0np1m5Fdy9BbLgeB+yyWRv1X7qgxRcgS4ExniRRe5PbhLXvsDL3uNayzwN4YEA9mLWWZnnjC1GFc90MT/qQY+fkmeDJMe8PIdwVFuL6vViBvk7xUxFJ1aKOXukhdd1VPBZ/BHdBkDfo0purgvj94T99gG7F67/+B1x39jvLwEBibgD+2sD//wD+c8/EH/8RNw34vOLz/0lOzwuwIE5izkYCNu6g/ItJFvVOwtkhEWGAhXgAB56qGxNdgJIfE8AklnO40lm3PHbAAN2nN6yYii/1WS5A7nzbgZUdJDOgToni58rBhl0hqlvzqcyuQYFVTzTBQKxFDS6emNrj+/Qelmwsb7aYox0Tok2NmqGVfN3Nudufa+SzoDOgO44dB5aItKk4yBWupgEYp3kYIljuYLDZrPSgTqH1sk8HhDet9kWu4x9yQAlU/v8f3/ZYE+cAqHJxN3wkbBrks0wvf2QilGGc/pDzTwooCe5YpSQ1KmxkkeovVptaCVIHPP6YMeI/Qmk/D9j4M/ScfnvsXne0o791N6Wnq6m9W5le8VKyi1XqZhcYkJHIt5lf+grDqBL3Lmv9CkBgXIr4AHJyUSC5ZBeAKEGTtmY7ZOGEOOyV0VtMHm7/E8BaYof+u/aav3peWDOYWxRswfXHflCTYBtdQfGA2M4bLIkkMMU2C8tFj+VrTACrrJOVzkrmVA3sDf2/qKeG6rnMTBG2EDFYVVm5gI9xm8fPMEF2FSsqnjMXY51xTE7sfbCvJxl1w9AiavED1lVbVR+RATbHlT/Ogfgl/x/DWqxtiKozqhtc2QX9qaxsmu0cu+OPdJbNYDmen0AZliZLK2NL2S31CkmMhPanqXkapAN9a6n0yGPQK5FfVx2UwkBfraSHRbUj76RI3HHTX2x38h90z9QPzuiNUvA/2EkENfOZuWn2Tfby78L3JQQk8k4cc0PZAALt/wGU+VSkWZO3P7dc3cl9QgKFQDsYoFFHBzkDALkvVQvTBVNNDsS+UBBKo6Tvx0CKXeygoWTWskWK5wkYtOGBPeaQx/US6Z9ebkLi0MghhhuntRzRVGykick0gZgA6/XDwAveKBtGoePQDpNvpY5co/vwdK/0et/DIzxsMv41CHL70JW+1bgUJ0yvuVQGL+/pEBSh6AN2yNjXg5rfYxJc5Yb/WdbKKWQXRKRXe55ekT1NeUYHTrjcU/Pu45QdpbVfj0YFNgCiWKfzDKN2TkQtU4M4h8BgazHn5Yqf/munftiG67ql6UMc9G+TQJayV08YEgZ+iqhfCLhz8/hY0vZ9wrVTaUCL9JBdyw6GKrLL/9GrtzjwszM2a9PWrq7nMPIR1N0GnBuYAEwOP92OotjqvGiA7GcGSoQECsDPJTprLLIULDCctSgMuja88pGb73xKDKK9qNPjxV7Yp+zIbGuIMT0u5E15ciaVmtuLTMVzMt/eMiU5HtnJ3P5EKmsDEFaVJBUgf/jAJqQHOupOQX07aOLQYe3pj25D/bccocNx2u+kAmofy2OjNMZbUYCsmUej/K3bgIcpWajJYNlbdl9Dyp7Xs5VyXKxUIqkVCLbOqLAGuukmHphcCsbUKvrVhCjvnWtR1BZTK4TxY4y1Oy/Kh94hFflMAPPjH+xaknFjjCBx1pDAKc43ZTFr34UOJk7FCuF4PQB0KvHHY1wLvV5kczvT6NDqezg/nhh5EZ+vJDDe2JYjWmuJeQzWK9t9hkoJ7Ce/7BuICCs5C2lXxqEeOwXL1tTr/ZRF7nBfjAJmCP2goFNuJGO2NZ0+JoI+Y2tCcl+Z1PqW7rvMDlEhz1Wa+f+eP6675S/Zt8nHHVPIPUOS1cvuzzPnABZL8UA6s+zXuOOEI4UIXWGjuY99qjfxyNPnSJZbv3Sv/c4KCgdhzpx+naBbNZ7/u0zez3PHRrOWRKqTkB+7+7JIc5soSu9lschLpGgE8U4uPayEkUHiON/tw51GZnyUZ7rp3PbJXM4jmVHVXTaovdm9e83lPd4b4N02tfuJ5O6VQuyVJPK6XnHWbbr6daY1iyP9q2m2vVnxu5y4bI3vZfSgU9/xFrughMRQ8GpVcct67Uo6C6/7SsepVVQCgJ9f1ZOdS93ygYO2pMC0SGbvAM+2YjZ7jcZIALG/HNjXxf2mNg+kF9fvOziRDlLIMaLbQ4mpCc4ITKrzxTOMUp7+AzSOeWXWZpKmh8+ZcmJ/lcJ0XrcBsClQ0qXexmlJDPFFGMBSralie0gHZXlg2Wva+n8Auay5LH+3srMH/f83fM8G/HwJfvhTHasvK5U2ZVsls6BZzEJ1YdqsD18V13nea4CcVGtVgQ0H7yxPtH0/QOWwJ2BEoVUQZeCbKsEb61FPjxW2mWoF1iamJQVXBu+u5j9+ALGHvIdWrKUDNvgpXZuTrIzI5spOUmRS0vgIqt8qhLlyDOkRsF3POxO++k+dIYuZCysZOKldLDVerSxeTyD/kepcT1Tdsz0MFGtT3spqv/cVmlgWKvKAry7kfm96JuMoQQgU75uYvDWnZjK7swBG1rbR9mrRPN5Z4aHH5p1p98141OcH+aA0IXxXIda8yREosXDhtY5G+fhTP12i1FVLWBCyVm2nBVLVLJ9KpnUF6l8nsfWZAGX8t99VtWMEFhNty/DxrWUT1TT1CMwpsgNKH9S/EPFW322tBYVV7RP/PDJGMuJ8fzr2pbtL39F13GzXuDv8ankrpmVxnvKsumBatjfcmxDnsRjrR6A4iFE8xq5VbkhEK3sIvFVyYOHevKKvRtL+kfVCfLXuwdg21cDdEbb9/oTKHZE7vik1EWugQu1PAmWmLrhDJfOY2etL1br9wC/lBBAZp/LWuu/WvMeFJWPY1E2tg1DnR/ueQ/mkXx/c9eCe8WkmgmXOiX6MHSCuHylqOnA7JbM4Xxa64ppKmbzMSlCg3dVKT4oaRO5aVNzyJb+3xwYe756OWQodjm7hX4C3zaDmVAu8s5QPXmV59Cx3PetwG93oD7dgderPpQAgOT5CJH34f8rwC1hpGvOI6YFezEQP4J4zYmdia9g00Aiy0D7LXVeYMxyyjF+CnMZGAB9+MsJgg9mMuboeviqOR9Q/xgdyordvgGSj4j/xE8G94lhwHUBEfZg++RhT00d7kA3Rg2guxHIE/qmLEPgedHumSXYyL3a8M8niIPEe31hR+C+hZKkEXkfiRrLCxnksptDn+29n3Z8/awsLxkd99cXmTCxMeaFMa/u5QEBHj5oFNPLkNEojmsw6/4IqsYcKJU+dmAMw30H7pvU/MRC2tQCEcyJmoRU1y5ZNBoFZpjlbIrBlSVAnq1kIeVdM6l9DMw58eP33xARWPtuJ86MDncEwU0OnThATil/AMilwElOnMtZrvJLbks5UsrkDSrsO27UCGrAYPMiZT4XxpyYz9HCmexftekIrSDT571OEDzyGchXz4yDEwAcbrD2qdzfYu5FvGFmmHE1LXfaxJg1fEPU+0yeR5UhGDjeeEx+5a7ecfzZ9TFgfsHtN06Hur8EZLxpCMfpQ3HfzK6OecHc8fr9Qq7A++sLmRvulCFYTYPBt32jraG87thwu4DKtLph2mga9zYoAJBjVMeyGB1Djqd7O4aRZRYFjg6tu5H2vDyxkhTnYYDtjfXzxv0zYZ/sN/JaN8bHC9f8T1x54UO693LrRtFl3Ktc9JndKsbVaSCvFJdAsVh3CSkzs7pi2YkqM4rYnNRlYLnGWoj7zbM7nQzI7mlEvWfGPnOWA4hZKqfLDsofrfPapRp2ZGir/HfmYCmhnq0TJBssFYaEVnopE90X7y69ssXmWTdikTGWYzOZpDMVcnRDIYZ3P5vKIiZYqg5Un6sqQ91yXGqwBHCSUgdS1Y6VPfbTuNpGgUPtxqJYHLATURJsjW/6rfuxRSW6yiBmqZV20EY7byqDFVNnIx9MJe5JMbVN+qoAaQBKQmzM7jsn528/mQf6ZG1dqsdFXd8uTaUU2FSlPFa/A2sG7TN4qDLXQrmqLLdx2s7MrpY7pMEwhD4cplGtNuSsV5meyWZlihmxk7qwgo4MxL6Re9EeCSxm+QTZo+ay9QYNrnA1bFaCpNZHpcu4b34/uN6wgG/a4ViPMiQAyCFdU3rbydqo+89UI3uTXa/+NGQQhKkJcZ3zOWEzkdP5bPgBpGHmxAzD2I6Pf35i/fGJ+7//gfj8xPu//4F437j/8RMIYGDQj9nAur+w359I3Cy5lhj3YAvpx8ilKcwDyAX3Rzdkyc1kU5x+9qhgp+zWcPhUKRSOy+RKZsH2kTvJWaVDTmSTfaY85aeUDBvIorJqFXHufz9B7D7n+qx8AOXysw9z+K3TPBro8sEyT9iW/8U9zUXdsu+aIpksc7LR/mRhT6hG78GS56kG5hZBVn2gy51oC6XjMtEn6Nn+ol7hsO1n/Sq4U/Db3RwG+nxgL6Qn5vwdNibG64X36wN/esnRpU7kt3xMwMmBquqJjDe5h+Ni24TxA4Bj5RKqKj5cQDbmTV1pifnStafL77+acV+lbkygDaSTYbXekjgjA9RB283KBT5jJUTiorzNjw8AAuX2RtzJ8i2wX5PZ0CAAbVMk7pt+4b7fYhc5iHM4poKc9X5j3xtff3xijomPHz9wmeE1L4JEuTnIofxsxR9ZoJzyIKm+iZcxzpu5EWCZVlUi1F8y+LNYZ7o2JJcJxs4hBsz7fksu+DaCDYMAWYYqP6rckIM57gI6IRC6gKQGltDAxRy8lsVbcxMo89dLDfCHy18IAUhqLwHDmJOMs6kpj+AaBDZlK3EGPw0+/8r3aTWQrKZZmwOJxkUDsW+WCO73TZBk0x/Ya8NfFzwu1uVJR5mJN5uJmh7amfOKIxVPGYC///1vAIAlzbeNfZQ/Pi4l3RNfXzcibiY5fABzwqYrKajnFEOoelpG3ee9kLkR+27waBq5lnstxOIwhXTDEGg8nDHgMEdOXftiXBx3oaDsWXpd8o87dg7cGkrVoF/FvHnay/z6iqQ87iU/ARuZjqEJvM9G8qwy5cTYyBQzNIE7EAKMyvYPN/hrqgexQHUc/7Je1cfdEl1Rst5L++Rwkx1SZQl16u5e2CYG7Nf7E7EC6+fCvAbmq9pzUB5206W9Y5YxpoABPjN9W9pxV9skCzGBU9OgzbBtY1tN/DU4XkhV5EUG/rg/MabjhYH3Why6gQnYQOZvf7kP/w6vfx0Y074DxyDb44c0fkW7hwJCdPCBFJwWLF2KMGo8jWQ+7ztxPiAUO2kEzfDXLyHxf/kGs1aGpnsvo1t33o6GUO9SGPW73yoXDefhYI81OWvT3+hvPgAUlYLVrXYPmQowerH1e/2zx+Pp9yvb5br2Cdpqjx6lDwU8mbHkJCrvm+cxdM9U5nW51L+ze4pwBLXea4+lSAF9hXBXcKabp7NG58DqF54La4/1rDXLLpL7Jk/dH6u+IBARECovuSlEvZbR0c1jm50CxQddW86FoPJiiQ5vLfuagccIexiKfnh6QmXvA6yUtt6vkoJq1t+UfZUo/slwq6/TAynhJ/ya/XhQBUpMT9CaLUtWG3Zc+GMs6yzWrjA9x6DgmUkyOtG8j1PufOr1dW97P7IhEGvoCIy183CeC60LUj0j2ECajghp8bumUXYpFP9+SiDA9w9HsyKSAJbPCTbMZYDVmGKeL9oOGva6pQpoAWU+IJbYsN7XktkDZD/u7/EBB4cwyl2XytUhRAfhrbeKyWSGmr5nKk8O5IMlwfPOIaCGkVbtMskWkS7OZQRtBd54nslCJR1FZy/n8TiWkoGHPq1eilb60U5m8ASFJzvceq1kWYGQAQTfgw4VJ+HEw8mjUa/SEf6un/OuTFd2SYwc6P40a33wDCRZMufSA5DNqjNf2de6dft2PcjRr6b/NdL+JDVQ+ArBFFTwG01NL8FjiXbgCFT/VLbwWODn2v2VXfr+snOR5yvreUwm54Tex/oAVZDRt5rfr9Pvk8qhCBSH55fPE7hZqIABh/D1F28/v/f8Zj4Obpwvs3Oxx71JUlHQxzNIrxWNxw00M7lYagpuWrmWLbJawpLL5ycC5wlxdF89yC/+gz5Y6/J84GPPqk9pg255ztSz9wqs7Gh+W9g6I2U8TTTyzPPZ+biXY2MMxajLx42Xj9BrWf0RceTgKZtHf6VslcMw4ekYwQmONi8GoV8/YPNCvG/46zdgJ8HrDeRXIt+fyHkBcQOpHlNIuHyNqptLODI4MEg05LJQbYea+Su9kVFsdtD+KbjgsJnnpkkGrK6t61u2Hq+979/7dnR+EfjHG9pCt/KofSQAm0eogPNE/a86ohFld8VmP+USD3uMh60qHD+6lI0ipJ23khPZM32iyybU8KRvd5V2WiSg5Ff3a1AVE9lI1dD8exlI8qa8fEo8nj/VxPt74ub7K/tznr5e6p55TQdLwUCQwySPINBMn0PXSnSyn9mTRG7vteItVouHAmLPuvHZ1W4mmfgvLlazNr7Zy2LpBWad5xYL2n+ujfZY4HVX3EisOjGcxftC3xtZ4mwDkGYEQKsxOKBqIRN7v/oieeuIbLArznNCZ0NnwUp/gsmHumbJUT9t68H6Jq/L0j/1LtLNux0mKB6PW9eJ6olmVSpXulv3Ba2bD7XsIHupyhQrpiC4/N3M1t9N7VnObSsCszj2quwsQD0ihvu3aoh6jqCuKQZ66/vWuXn8Ij86l+vhqN5R5ZvUWh7NQntFUIQTU+s4lX9aCf+yO1sJKXpT0QQG3lvIj42Hq5HdRiQefX+z4pmHLij7RjLKiRk64VU2sUx9LbTpWNszZUD2cE+31UNZlUpG6a2KUcsAdvOks8ZZCUImewxi/1oizOEZxW3gue2zVja5WhX8hXPzkNGU3WipSnS1mdVzffMf7PG9+rjsYTbNFbSKoAuMM6SHbED2vZUu1ck8sllGxZ7yYf37fY6TMccz2RfBKdexi/0m8PuBifw7vv5lYOz9Zn3tVYfGxdQqJz8htN/QgCRKSZGVMhJgjxAg3lEmAAAqbAMwEAG8n9dQadKQFuQoamBVEOyGaRNZ7LLHayQwzWDk3SORKvXbTTks0GiombqHvvdwXhg8J9JVn/9iBnvgwlCTPgPLNQuprjGvNtmbJnTwFtYBc0zD1VAKHAqMSoEfRkADE3UoNzNY7gAWcH+FyiwYwEx7wWPyQEvJHoVIJ2/WAY6inwI7ySZb7RRDpaFyINNZU6zJFk8XzkJrjg85yE5jectIWmIOTogKlQhyOokDY2LdN9Z9c6SruSZBDrycyttmMLOSAhS2Ae8EfGP+eNGQTTJr4l5UEu+FcE4wGW6cvPdi9nRLmd1iNKwEYBPjcjkIGz/8YgN/kAm0UkANEtMHp4GADtlWMB/xBhKYdrE31X2r2X41hja848aOwN9+/zvGnGx4HoF//vMP2ayEvSau4bDXxJ6O/RPYdyJmiiXFSTY5E3gF7AOYNjCgyX1yuIBETYS9xmznZO/FBvv3J9ISHx8TacByOjmRCYzDDDQDFt6w/R3gi1DmM4XhqWb+nz//wFoL//Eff8MYjrVUOrMB94lrvAAPLAtOdkJiZGCkpqGkId/Giy6wn8UceN9/UCd93fBIXB8vAIk32M/Fx8TrAvzHgMXAyMQA+928fv8bDIb5xx/IDHyMgZUX3paSqVPv71vnYoPyNzY8A8MS9nKYT6zqXSMA7vXjRZl6L+y18H6/qU8wScH2wHUZzAeWSpgjrTMtir0IiiUwFOx/qc8FBD5NyRFgWJpo84Ym58iI+ZywNPwW1Nfx/uLI5nmR72wDvgjujQXYHVifb5g74vcPrtcYmB5wTQYyHwxGHRxUshf2+gKpjxvT5act9p7btpEpABHFfijlysBg34G9EsPZ+ybv/2YA4Mymfn7tri67Xj/gbtjrzSAMA2EcMIC9gXth7y8ybdpeARzQ8CHnw9XbaCFzAbGwt2On4/Xjh2SdfToi2SvmXiwR4ISrSVuVA7kNfjND+v76J9b6wvvrDxQV/44LsT+wkj0P2ZdiI/DFfnFD/TtBVufeG/EiC26Mlzp3KEERDrMJswuWNywXs/x7Y2pwgSvI2GsBY2DUmHcY7pvMxS43SfXmUIBjGAzopZ+powkCk9rrAC7ae5XJ+xAoCbIXUjYbBvjFMtIIZSZlhe+9OkHBBq1+gvXaNLjGwosZp75GvLlinJVjB5Za2HqAQ4KVVzmXNwwbsFtOuGEkZXw4WcHhhCy3LQA3Unoc6d3br1oOcBqlY8wXRB3FDuCu5toD9HHSNLVOgXgGs+g6AR0oLU7dLYZ5MeLHNRBO1kG+38h8n3C5HMxyin0jbGNlolrZjHmRjTzIMtmp8sJFRplN695bVFDXCVDz+G4GTv+1ABk7oE3NfSMz4Rd1yq5efHtxcmXu7rsV/kLawA0X45xngtlpYKUhf/yA/T0x/6//CzOAj8UHSa1Pro34uhH/+ELcC/te2O8vxLqxvz75ubcmG77fiH1jf31hv2+s9w3PGx4L+4u9y6YAtQECfnsv5Fp4vxdbBphj/vgNcw58+X8hcivwDPV/M/bsKkBGgXP5tL+pBUS3ybqXgB9rEHFXICnAsnBDJOAImN3YCyoZY5t3v15ky0x9oAlkKLkKxzV/BxJY6wYQZDogcY2N2Il9k8WZSDVoTjFFDYiLgVJs+DTMy7FBPcWpuxw+YwBws3cPmcoDjoGIxb43WEgPwD6QGHiHq7IhiVtKZw0H3iDD0JOgwsuM8leDV2LRx6vkiL1wByfG/YB6nQZZln96zTdwLQW2LwFQhja4NgCfGB/052ATaY5NPhVeH4N+8n1Tz603YhjP+uZZwft9wAijL0avxtvP3vkmcxY/AAy84kWd8AenPRaIWeA2DEhnwP1z/ROeE7/tF6qJd9hC4IZNVjwYyJAlm02MfU/gAkYkfCRgb9wRuOzjMJ4j8X7/ROwNN7JgdxhyTMAmMAlsxGZ8Qh/dqDO0LqL/iAUdiMWfx/w7AcZhMNsYpCdiv79gr0vMnwmYYy3GMJyWyHijJqiysf7Ghxg4l2LCvAPV13L6wJwvAqxvmSxXt0ADdtywSMxg8D9swnICeSHxgfALcSVi3gKFArcR4uRwGg3V0OdlfPFU+ELuibUuuA9cF5l0ww07bpVUq/9cyyRjzR+//aCPh4B5YrrB9k3bJdZQiOVnTk31QiJzIe83gA9Ofw2yuMbk3tiYiFhYQbYw7SfX2S6CPCt56sI2bBiuywC78c7AwAfYbJ03fd8/YTtRKmdoKnwG2akBw3x9iGl5sTx1bjEfCfSseyGvC+HJ3pPujAO6RJlnKQqYurVumlpa1dtzAJmBd2zujRmmPtdyYaNA1MAllmOko+vC5WpMG+DsB/bEnq9LyAR7V97VTmF8CPwEWGarRKHJN4aJHcjemkOlk1u+d/W7rSS2a6ABlKAj6VQ+y814+941GZIgcHj5Bo4cF3WWBr7FCmGABvjA/H1izoE5L/UmTezPT2QmXuMHW9go9xAGPbNj58a9WV48pslf1ERMHxiv35GZWKE+fYtd+A2O7aZKPD7adJIP9ucWhnkhbrVViepN9+/3+p+XUj6RvsqKoWARvvKXf5+0UPaCPXNb39HQ/iA0OHrctO//rm8JHPvrCQd5Mia/PgoOGt0ZsEZnH79i5/Pz14ftR0wBebxWJ1j/4o6elzVX1qPqyMvh7T/P31NrdFBjXj+KNdNZhec68c8C5h653rMPqc/Ps1Xfr3HWz7IyREKWM/Ft4yqwN+/AJFIdGOys73MCTPX/eJaLmhXDTR/92MJ6/vpf81t0/7WPsYWe7w1gNM0Yhsfv1ufXZzyCKqPjz2cuxZFnWdpzqc9EOzbfWFd/2neyr9xcJYd2EHuckoUq3em+GKJwhwxyMxDTEUjMyRKaQS4UEELpLdGZ10RnZ87WPhhBWm+OgQYej9GOf01d7CmA6kPFdTyZHnc2qUx3jdk2NUNm+WUzFiVXJ1tzPo+pokNPrP3tbMzjvgBwPLB6ZnFEvKmRpRFQgPphdLYt+nqUsxL01kp46prc6mdQn917r3uyhIHAI/dXjkqVIA6xN5WZZLawnhXNaKRKyt4PGLoPQDkZQDEXqv34X50VGjtzlgCUc0FDN87n7MB+Lzqv7xvjdQErEPfGuhfma8P2pDyptMEkSymQoQx2ZRu9nkfZywJsHm5h32tUv4HNGqlU41D2nyBYxMyVoXoksTpAzE4zhJxtyyolin5fZMC7LOeRDSyl0fKUKFYaGSM4bNCSbSdoYyh2ULLnRjHVVB5fstmGoD+mspBb4IL0vo5pYsNCmckha5BlPfvItKKuZz0K/MFIiBoBztKcyupb6a+HMTglfyXb1na+5Q7ZNr+OCS+ja5nWtuw3wPNWjL1a86cA6APP+89P6z7y8XuZtRvcy2cA+fz703b0BjxBBwCn2cn3z2U55vcSyHPbJfNllfnc7iw5czu+Qv2s7rv8ke/2oUBP6VEx1OpsH9aM/fWXPRiq8kNOuahsaOtI76XI0h9PJV97jtJ/0fdovce1j08N/u0SsF+//+sbZWPd2Wz9lPsyiM8i+qZsQwLKYrE8+b2Rr5sg2doCxhbW50/qjpvNs/EmeHZ/fQLvG/l+w9cXbN+IMZHrRtxvIEOl7IEwgcM+O3mQNhAQaNgNxOzhB4lFUWDsQ57Lb4jeo1rzI3DtS9U6mcDcBspUite/y0y8VTmhrmL5y26kdq+TEbJ1j8Nmte46Yf0zGR/KiT3enQ//6YD6SLH2W8/JDyhjUNere+wzCEDMZxu0lbY3ny93mwtpH5TdS/lG5qMHRxUD6fvE1odgfl8YnAFQ/N5h31ufkUrmF3O0BfOxDmWnrfZAtqqan9c6HvuXbG1QH1W6vNhnpcyMpZnpj2u1jaoLSw5KF9by2sNmlaF1UP+7AVYMNOmPtpkq9/RzG+VgZF3ncX99S+1HlQWQLRIDu6YXolpJ9FbkIybkghC8LHaP4rv0lhV+PM9Gyu8qfd2fi7JLWXOXvstdycQzFqk3yO80H2SO6Zlbp8L4XO3/KA6DKmoe579d73zYnvK1NbVvjqmy8yNHEHEga000NMq8xvmEbHyZOA1jQSVXHmcZsgEO1KCsIl/00LhB380LyFePNKsex88lzC3JH20FMh/TwC16YEj1VHT3HkCXrW1qLQzdW0M/1zaKPRntr5NZicM6rve3TUTHjyRuGPpsNwv1nJc6v2gdGY9rJ85i1v2Vvjsn+lcfpN0+2d6yq1kyp/jtKY/FHDU87HcL0fHpvu8niRYeUaiZdKKpjdKEjyHbI+LS01fIWptKaKKTc674sisISs/Y4/PNOnHJtwQiaxJu9BrVw1gdiCL8/Ml5+Pd4/cvAWIMKAFrFPw9dO2D1JWp6PIQH5/d/ufqf3gEc1knUISrjUo3wcjO4NGXFH/TtelEgDtug3JkBA8bAMXDHaTmU2Qfttg4X8BAsCnPowiq9/ovNPoqyTGllUIeak8d9H0CljW+ZmDr8pfaraxSDnfdiQzsvg/n9kwFo6mf1lUlrBlggHuVotRdW5ksybEq6ZPejeOfuBvANIhgzhiw74F50MIBC2BN+1WQi5/4s9udZ600l7WzSO6uPVaQynuUQSb346N4f1VAwdmoSZirDzCB7OCcfmgIhK3BB1G+PJ/OA6ETAVXQT6telZxzWvYUMAHZgq//dTo7g7iIMKfshAzgGM0lj8tnW5jpFBLAWIrJZH8MJQCKSWRZwtHKsaFbjdf1AGvDyhF8T43U1my42kJ64g1nM2Lyz0HilOqtuhqnpemQVJiasz063jVJN+nW9MMZgFiwC78+vLu9hM/3Bund3/P7bD2QGfvvxUgkkmy6/sUoy6QRBBrDAMePEFCpTBk0VjOYig2UOw/W62JPgmjyDmsJqmuzJiazsuTH8BTPH3mTTvL++SkCVAT/lJidwPX/25Dqw10mqqepeizX2kO6QLE1nVnVc6nnmjvKG/XpJZukAjZEIO9ni6mVieYzypUazK9gNokpZzXk2AWBkORb6HNM9YeK9FtYCJwFF4PVBBqEv9mz4/F//wHi/8VJvMfvxG94ZuO83EhMf4fD5wTKlvRTMbLglxgCGDRpjP1OusANzsB9NAWNZe98BUh46xXojEdhfoXOn0sS9WzPd7y+YnwmK7NUycN9kco5ig8WRpbCt0dILRYkvWaPcmrLtzH7vEI3dDKTPDwy/MMbkuOkQKKbS41RvMeIpyvDpa6Qalm41iE42jTWwX9H9AEqYQDCELU5LM2Z3s50552du9nuhTLIpe09JVAlY6XOPsnPG9yHI8jJDJXGYkc/OpMJ0btRPJyOwthoRi4b/BKSPvaF9Og4ur+fzko2p/iDR/kInox62pOzl0+k+zm2dSTm0zRAr58N/iQhk87oo3x+OOOVvVwN3sEdSKHhl75qUWaVtLYAjgqyvbJYe+5CM4djB3nXH16/A4ZTXVhAZ2qdnCS4AZFQIhm/JlvatHv1KKoDgZxrG+P/lc9a6kjVj0hMdjKs8CmGo3q/H/UtUj7rTNiPBSYFip6OSX4wr2tRGIlVCBB+Yk4yEZp8Uu1HqIPFwvPWDHYFhA9NfXKsIxE12d7w1wfL9Ru7Fqbv3wvvzE+t+435/Af/8B/DzJ77++Q/sry+8/+u/sO4b7/uLcukOzAv28RuoxQy3O7YZxus/OuChLUoxGTn9d1DYUVN7gRRLiCzy8kOf0thrAxD8Q8LB5+J55FkZ0eaZ/1m7fTcrNkkB5PocTicGcvM6fbyh+xtQKX8lpoPME5xzFOpnisWz5q4G3DakZ8gCZhE8++tFJGyCvYInhzBgDCQcqybr+UnqVvj648cPjI8PxFusrPsLGZs6UoADvbICJx3X9UE9Hp9kx+f4a2AsLmCrmiD3AwCsxQ/Alv4MZFInhPzh1j0hNmL58oBmUwKmgRapc71U0rQhcNPkXnrZGzGPbHM4ToZYdoQcaG+8QaqtHkkWQZDUXSymocr7Y0trsnn1Eao2BWaMB1YEVpDl1UN6pJfHpR6tl8MnE3qxVJKovnil+6OStVRO/f3U+QUKNKb8GIzMpiofVIJp7ZC/R6D84+M36rTFvkc+Kv2XKteir8/zoJ532LJ/G9us+17RBxoCLJgYjUrWecXqCWDDJb8ZhmFkCbEftux8VAxIqSWDDnhrj9lZI+ugK04sX+f43GaGOSeGO17XC3cmvjIEBquBuhkwKZ9urKKxORWfJXoQiwZwWVUFFWij88VKhWJe059YbyAzcEfAHbg+LvpvF6s/1h2cqBXVksLZ99vly7jD/IMtOBDdDH9vY4JIyX83hw2C6xnAuqtdhJJxHe8ygWoCZyqB28Nn9lYp7ZbOUOWLGZ7mXhtOzCIm9Yf64zXAb4rxQd1E1cfzRzct1D6GvnkN0kgxxSJu2WlOeeyqBMV5MDLqmTA+IFilISq2R8XcDU7Lluo4fVzSr3p2JuYJiJUP5ilWaui6FYNf7Jk3x8RKIOOGzwGEWtFkqpogsOJ97Pk2DDhmJfXVl3ZXWeS6xWBTDD/P4n+um7Z7A8jABhm6nGwp32UAqUTGr33W/l1e/zpjzJT1esAzsKP4nnHk8W1Ngn4goaey4HvOlz4G5fCW/SeAcxRN1a/WeTLVYVeg+O229UHPTJoDMvD1qamA4jRB/pYLtXO1X0BeFOhZzYOrsfJjBZ5Pjs5AH/2l4OBPK9EONaCStoQcUl5xdx8C9F6Y+bdg+lvgUoGkPOnKdp39OEashgMUMEebVhlAkN4sVwj1M6hpIk0bP1LODB7XfIKnkALtAPVRc896y6QMVW+2icNUqb4KkondqLpJDrkeWQBaB34lT/SDEXIcs3bsLEnfK+jQgB0hxVBUxkWyF2Jn0V/x8x4kgCGl4N2stxrYU/nTSDw/8+yInXXUH1N9H16vF5/dUmOz2UDc09qQhGi0tdYsT1Im53mucJ7/BFsysgGiHXlUezW1ogzWeTE6Ev2sfO+YQ6WkwHZjQ1Hto6HYgSfjAaBLrKDhB+xjVk3s0TppiyVkqD5tzrIeCaurOesYZOHc95slpM++Cw1OUKk8Hb9iiCWAiK2SkaGg0B6ZUJ15baKXrlIJahnx6vzbJ94KaDWWyiWBW1PmholC/l4ASGf55a6ROGckk+Tc+1wQ3DcgGaRfrnXmuwTYkGkVbz5lfH7iHo6v1wXbH/D8wLy+EGGwcWFcAXtdcgRMDpLBPeDO9SNVejcTtR0BPDJIjy9mJQ25eF54HlUqnKXbsx0OhEKpcooyENukvaYAhug+PwU2mEfbqpRFg3RPesIgWnp/XA03GQp7GYwVYB8ZTc0v9mFrQDM5hwzm+pDJ4csMwE2fdRgbWfIondBc0qzzqs9Ss41OnGT199M+Bh089tko3V9ZvKyWEajtoA1MBi9thzn17NkbyEB75WI8nud6aBA7SRg6qUY53fk4KsfGlh3kX6gTjxOg/S2HAOfPzsbK9umQ4bFqqKmh0HvcRp9ZC52PYsNpPZlZl7FreRE4/ycfQHuJ0yeQ8nQaRBRSUazusutWcpjZe1M/K1stD4Dfc4hpOvR5PHvVt+tb30w7xrF0bct66TtmJHCmdbcw/AJ69iKgBsuQAV4SUNngYjE9V+jYiPpO+R6WTFoUk5dgi+Sn9Eb1LBOIa5lIcyx/6SwlcFHX+I8Pno0K6O6bwP/XF8ZaGPcb+OOfsM9P+D/+G/vrE/b6wH5/Yf/znwLaCoRHJ9BWMWSv8gOg8ib2ztlLA4lgMFebCTxtO5B+yZHguTIxKV12rBKbpiCTTKVdIg1YYbn1DemvstNlt8ovM2ugniwafPORq5Sz1jm0t2M82XBnX2OH2Hu14w73SzqW70yx4MM09QwFyBxwm1g5begYhhzWNnZIX6boxrl1ntXrqUGMcoaegUcsnak6z7+8wsH+JonMxeNd57wTuUVP0/NovdvPlr9G/1IMntD7HzJfjKinZwCxtGhCDDs5uT2NdqoGIFmMZtsPMd9LL4V0aCwmeKx15PncmiBdOtXa36h1zrZtrWnky47rxARktdfd5wHts1iyaL1ffgxlegrX2WrQrzL5PDq5khjVz4vTY4/vDflEaWwzUdNTi01bNjDM2p7xoaQtE603vjnxOqMhuSRrrvRdduKC50bwtXGYUbGh6OvXphoyXfFfnENqQFUhmak0VvLaphLWNjtUamfuxxa5ErQ+ej+YsGKpLEHUsg+Jc2H+jGo4UOM/CkhJ3XPR6AiyyN7omTjgLIHN5J118sTpU8iu1Bxgc1eZrLd/GRHtI3N9CbTMMeUnlk2gT1DbVIky/mrZk/wmF1xX9O/VCYhI7LKLBra8sDN0KavHVp6YFo/PTwDPibdPdqhOwUmcFVtR92LJfmNPC54JFL+v+33qfOmbDzNZuun8c1QModgy8Lz/k4AErM9q9aTmvpZ/cJ6E68G9H+rlGDvajUMQeE+vCjQxSfdGTx+1wbik4qeonp61HmS4VshjhQPZ0Y3fleO/1+t/AIzR5OwMjXN+KEe9oYSh9QLAg1wL2MYqv8tG4rGAJ+NQGZcuHysJKmXNXeSlDU3T/OW24Q/BBgQOVMbGTMFb4NbkFCqvcjJkjavkra5bAi3BCIh+mK2iJeb22PvjGD7jQsZTQnwfAB7XhAc9MxRTmCZgoP/kkkhBlfPkpVQcXdMEe9wX/+QEKR44e1yj9odK9DCMXHs0HMiUc47Tp22ay2ESaFQOktGRqCEKZoAN9nEbcFTT9srm27STlZXTADeMl/ZrpWqjyxhSNnk4aRCHH8P4nICaCCp82lf+uWrNK9hL9d7hvrFeX4DYNTroyJ3KYtABrrK4AsDmHJK5kw1h3fdk5gPAii3FvWFiZT0zDDouTGar9ve6Xphj4LcfZIwtZCu/acxfrpvZs/t9IyMEvlyY12xmQ/cR6gC7Tq8WRn4gtFaN9oQotimHWqeAAQwZY3MSjOJZkwGzoal9S8ytymZVeeGEjxI0gLTgi/cUwFpv7PetuzTcAiSqBOO62E9nvC5maiM0oZJsHwBY/7ix7rcyT3ImlQVspubDsTzHV1lkI1CSde4791/y47quMn5e8g964r0YPFQO4LoEkkLirOwMKeilh+jQeU4a/8izf1IF0w2q12wlnJoWOgG4poelkclkEez3aECsN3JduKezxGjdmP/5n5gbiHDMzxuRjvnxwuvvv8PnwEulRWPQUA5PxL5Z1rjlxFcw0i4phcoUZHCaY7Sz130lQswoOSEop6T0PJvZcWpQOGItABf1WSxErna6Yg94JNhIbbRDVlAIt5froFuB4YLZwOUXpl0obgBLlBf23t3HxTd/3xQgTYHxzJhWYLoU2IvdhY0MR9goYwn5b5rAHBg7hKM2vUlnkROJODmpGEzFUCrnl0zI7rVVGSUc9gXaHuisb2Zu3bwdcpOdjaVTLlKNl01J6Wk5++bHzoQP1DAHwLRGLn/iu71uwEhnp563JnPm871AO4Id9glcr0+rN/L5k/tnDcnwf+FUdbWOygC7ymczT6ByArtiS5Ujq0x07MOsd+sSfACc3CtwoQ5ruzFZ/o3AtZLIBuvRATvtkIu1kcdfKmfY/hqEl1uDcrwP+wVITetN+QK/+ja13qjfQ+gMAZX4ZMwvbo2c7vIzOs34CAAKPLZUfx9M6k1j8JdpqqAn2GJmyNEiizDH7v08fp7ZYbeXEs8IXDf7ee694Z8/Ye8v/Pjv/4X98xPzP/+fuH/+xB//r/83ci1gLV2L5yH3xvvnG3sHfvzGKXsued17s8eZ3e3DwjV1fJMJ/14M7uZ19Vm0yT5ENmXrxf5EbCYJ7htp7OGVcMBuMYO/HRk0WGLHvbaWcRy/u/a+2F8AqpF0+aslmUPT0yv4Z2mNruEFZvCsDU1W5EcZiQK5kb4ox0mmOnbJN09P+UYVvFEfpLJAyXIud2QMsQ/YF7H6pp5E+O6AM3dNPx5/CYzlEjCWQEAVCFP6wT/qIcBBDlrLPM92pFr+nHo9Wa0PzhmFGHlK85Dd4/JVNeT8/nqTCSS5sYvsL4fLbypWFbAC2LFZOZGGGcWw1JmvpvGG9qX7pMnvca9ES8hH5o6fSjHDeEaEDSalWElkZRLUPbpNikB+q7pIuqOmdqNsSR4JgFqtNJBiD5BOusEH+916pmKQDcvHUBv5qOVHMFFQU6uhcui6fraODGNSn7nwBDww5ORG3Mg0XMFxRVwC05RH9l/m9HO0nY1Uq5M0tZAhGEabxDX3ZqcfsKGfH8DaGzkH96rUr4AJzGq5caGT/cl7CIBJyAa/6yzUKZdf7xXvsbVJ1Pss4E6gKivmCwIne8tebfbnHWqJQvCKtnGnKzHqcOM6FoljyXejRBuGWOhzAvAALA5Tr2JCe+AKj6+ACBRBH9ZK8BT7tX2RzRyDZ3TMFzwD9wJB3V3+UrlcRmaXDmLVYkHsQZ7c3TaMkNjmvSue1DLDXInFWmPpT1Ofyl/bDjGBVsHdiQfKxTMkrqEF2AWKRZ+3rGQrKs6VLRlky6HjKA483BWfZSV0k0QbVWS07trH12EpKm0Tp8sDucRkvV7tR+TaR+eUTX7uqVyRgMl38Sa7/Du+/mVgrACjompbxiNg46vLQSSghy0j90g+mj1KlYQ38eA/nDpTBsFNufZEG3QyXep3Tc6QdTnD89UBaXllmUR2QcfezamAosLbeh+OsU4djMyThdCbyuFXbozOTYN77Z78cnDPv0NNW4sJXJkwG6jF6p5DT+dWj0I3oBRnOURaHJ63x/7IMqWcpQK5gELhS8EUuFdgyQMIfVA+qYf1Hh367WJHlCMWNDyGVO/mgp0eaPJwhpyFyNVaN402xQQy+HSOZLa7DbdLMQ+x6eBUEFeXwQSqT0eBIacfAJ+DtFprirPBgE2DOkzsjym22LB2zjg2+bBQhjInUwwpkwydKt/nc9UiglnwpHId6tMRO9gTlpaIZ+/RE6uMQAVRkSxpsOLyBe/9ui4GpCaWRy2zztKpESeQhISyjmJbmRFrEUOkyg63jPycVwOO/IwDPtfXqU0/4CBLyVgGjF1l0dYZjveqRvoGN5bWYlEWu09WAdblsNfftWall+r9dX4MwJyXZJBlTLINDz1Ui8RnZ2leMHPXtH6DY2Dq7HQfB8hXg8CXcubXItgjPbJRIi895iewRN8r92Y9SifpGgyQVa6zDK6VubEnCcBhEJatF9ydZS/Fsgucc1j6VA2EFxLjx2+wnbg/b+wV8PHCvDdsvjBfQMyLifjgmG9LQ2Aoq38DoJMA6W/LAhHtofe92UB07hggIjZLNpECGflzMnsTPgf93evYpoyFFWh57IfbheY8dBOg0dXUlznLh6bj7uMiW2y8YDa5LUyf9vCW6kVFEkU0ENqsCi9tHUcHa8y2hA2HJQNlxp+2guVPQ8HfIZ5RrzaTqOxWqxnpEwU11eS03lnB9KxAXUohMpuN6DYke3K4muF1AJkKv6izlaW0523U2oAgQ5tXffN7dNVX48eEIKIKmr47lfXuLBnqkyLHXbo1kSqT4VrDvUsBctMJrn4xJS/NYi57MAR0wY7uxcSZVFpZ2A2H+reUXYWCjSy29zmvpWccXLs0a3ZklVWfEkqc9hIFPlmV6JNJcF0XhA+2v5zaJ7YDOMBY3YupmWTuaEbOdx8nG/CtGyl57WgKOOVrvlomaq9+2V3UMTlZbQEkPlCBcUuF1qUzzrqO55Dttuel2y/oT4yEO0t5PQIxL+R6Y75eGO8bmC8CZL//B3Itssx0f7E2cge+vr4QO/Dx4xIwJrbH3tj3xn7fXdbpYrtW37M9P5kP+e0SeOkY88KcF0tb3OCxyRq532wB8fMn8r6xPz9huJB2w6rcv3wA5wqFlS7L9l1G2dJisUoRsTyQMuAPP6D8Ufogxxc/yyogYoPN2cdQm4ILxWRGEtD3AYzhyFhALsRalA210hgu4MSMTLc6axBrLi7pQl1U+rX72QSfc6/V5euioR0f+Bd1yOfgIAAgOLgKp5QO8mWim/zHQ4/JPxKIYwIOydxRUrG2pPyAUUyjAsgqBUPgGyCLHknAwKADyqCgz6vVQRN7adg8+rvOgZjw3Rc3HxMGq+WAleauygYjsCcZqFJQlyCUjWWgL8ZJM2Ol74M6sXpnHd2f2GIWmlqOFDO67MhRJVaKrU11HXIm8Hj+6RYUsCT7+hBaax3J6aGRGtbW+qz0BAE7LTPlRdfyjCIUwqBy4mL6FpCUZVNKNAzs1cp+oNRhWiKvtzgSg4+xy/NA+x+xlWC1JDuwe5ekfE9rm9SnMQJ73/xaN2aW31L6vnzfw5rn0yQyB4oxxjJR9gmLTVY2QX8mpGdNXJdqj7KXpRPcVB3CShWC19ngk26ij4/DYJPDkvLpq+MJFtK9rvMexs+JvcXq58LuvbTntR/0QXYqaaeEo0HlqSJd7KT/ZmKhVxn6eCST6QvRTu691eNPZ0XlrMgkcPQtgVXOjnd87cXsrOXoGxaz6ukHVexdcibSAhOeyoxoXSPUt5JGED6HSh8vPZPJVtfZeNjtvpkSVe6B5Tmb5SOW3NczHMD+KNmAEvRV8VW2Wtm/SgpuJCJcseqjBPvf7PWvA2NZASkDl6JmP8EoyoaMhASmF/WX63XgKiE8gA5QKQwzNT6M+v2jKPqt5bobJyT++qrkVtYN6jmIYKtXB6CpDHi41ud32pEspS554K3bt1KqfHy/rlYfHY+/l3NC9W+w6NN9ghDT80nXVn+Irm9P+aXlBNUa1t09nJ4nSCDLipoC1sZIDsVGEk1upob25HHfGUUv53uqB1cc90YkDypSKrsHYNFOD1TWJ8dYN33fN7OxKmu4xkWGWfUdW8eBLwr6qAVU9uwas50dZuXVR0YB57MPRa+fFL0pjWfBnkVuhnGJWj6olLb6GLH/kTfwNMbANWvyYzTgUKyOiA3bMlrNoEF/DXNEhlgGypBUqZZ6kPR+tjzIsO3A0rGqXjTXnK24aVyPABvQcgAwy9PN3RsY8854EMM65VswiIllCHB9XWd0iNngVULw+J1i0u3YsHUOB8mNvJf35vUGBq7BoNZk6Ao0MICZHqNjWOBYv/KsV+23gU7vUK8GBpqHhVFyaf3FbGiEIZLrkXYMnA9vY41az+9b2uu1l6bRmVhjel4bxTACvgWej9eWM3yNSYBWZTDuJ3c05+wR48wcr4et51khQFHOl+45gW72f9/I3ATV/uMN7MTabzoBfuG6A9dvfwPMcSne2RWsmCFBVpq0Fsjiqb2oTKrp0Vk6yr4D0jtEhUndVi+z2o9EMljV3ldptRl/NwLYdwGmembZFLKA97cdCSmu8lVap5ir796F4S/ADNUYnUDnQoFb9nAU255VaY6eszNrmfSOK3sHBxv9HBl5OuDsOVjrVqJcaYWTuXy46lrn45Ac8Oa8Qv3XRvW8w9kjgqZkMFsxEOGtz5pey6c/QB7Dg/PsYEa6b8vs9GrEXwj44y5Nz1D3HpXyBr47mUDvHXB4m1nLACjTyrtLHerqI4qas+ePZ3AB4agAko6uwdTPhw88LJDpzfxlyRj72xQAUgBieAVglL1fgYcsX4TIBKqfYfb7dW92AHj+cpXok507y+645Kkz6tYmt0Cx9kFUDpxutNeStwfMWIbmmxyZNtJqrTflEVlBeoGu9ZRae7NmyZCBVI50yY73J8hBeCjjkg+TM18e4FOe7ABpAGqacgXP98cLGTfmb3+D7Y3r43fE1xvz978jBIwR1AC2JuTNry9EBF6vV4OTNIahqZg39v1m/8YvAmL3H39grxvbL2A6/D9+tJ8zrxf1y5zAcEQQPFqfnwTExoX8+kKkw3DDbWLfN3ItGG4mNYoIiirH6hVjj0gvQJusjW97rj1rvVeeSIL74E+LpkSoEoElB5aATwJFMGMri9hg7zhDrMS+yYaPFSzZh3S9O0EIgS71DAPOZGDb8ejAj3upxEomiQ07kEtJMvXCavbFry9bqAw0p+cG0oec6GIoL1Rf2mL/F8JsPnU2qsdaUfgM1b6j9H0x68agV0pLuBEq90QmMAiwzWqmHgSnt3qNIRh4y1JqXwXGq+1Lnanho+1HpBKb0lehM1JrvOWPFvOPkxnF/w2gm/CLkZ61RwLGek0icTTCL2CqqkPcawgSJ+CxxOqhvyvgFoBYF2hv0ch+yfKXVaFgZXPEwG3N796VO1Wy2gDbL7Yhw4pg1T9pgO3cYJ2A4xvikA5YbU9dp6o9nkmHqmMK5meSnRXPYo1BibnkpPtphjnVO7RKVuV/tm9b945AxGpgrEke2ttQbF2l1vXZPYhLvpjV/YPxDFIEzRwEu0BQLG4OQwqB24mswhyx8gRaZ9kDyc7DfnGba/9dpcwHGCtdAyi5nmQL875VNpoJs+qZJ19O9gTGabcZJRFq5WJOJi50pnMh1I/VMjpJ5joLcN3/ygbGkEw2j1EtMiZMHmCGwLNy09yJW3iBYi3WaM/s6ecf57Z1cfsuIfBSdtQ1GIY98AiAV/JwSt4vn7IN3IxHtAY8l/p4BZomDFSCocuxC2DXTTOe80749R0n+6eiY7Tss15+DCdfs2flBoH2fW7m3+r1LwNjLeBlFL/9tByP8p9oZH9trNYC0der38mDavcGsQxkRWDtpaaQUjQ1naRcIpMy/4tGbs2KKv8uQYODQFhIGOPcD9i/qa7doBgeKLhJNZYP2YFV4nkKalLMtzOfwAPPR018eITVDFjqd8TKKyZOa1058Pycx25k3QfageEt6j7K+wkCKGwxz4b6dUhCo5uLcWHD6hx3gIf0b6Ui/YZ6LilFeyCCrukuVdPf0wb7156GAN++yqFb6+7adVOJ3LxeGD6w7t19eajElxRbKEDjvhfTSSuFevKUva+MT9G1M00ApDX9kxmWrV5Iu0Go6pFR91tjwwt04f2wxCJUXlMBxsk6pH6HzRPHGCydywIeeF8792G81BaUDGSyP4Wcu4jAWrcU1JHbPo/gvrxvvmfYRI1fr7ikpu7trZLjMmoykMPLM2BvjOqhtoMUdxrf1WcsIw6jU4czIkQRl7EBAN0LmSvMfs/pQE7golPyel0PcBXdXBKZ2PfiPg2ez2twameshXLDnjXw0L5HgMCBzrKJXk1oQA6rPwIzK+OlALeMJIohRSXZLD87hrIYCqOMsh29lAKWtqZVVcmQDce0qR4klGZTeXhIk0wM5ACuObqUKPbCWguvl0DMun6w8eyVW5knx8yE36t1ScyfWHvj/Y8PxM0x8/M1cK0Lr2vi9Zrda4IAuYutIXZmr7jjG/AuBtvOxbOaN5AbEXfvS6nELdp24ehWmWsqL0BZbYOh0nyRC+Yhg+5IG2LwlGM2kJ5kv+l3htYl9gLbbcgjRwJGEGCqrDq9bIQ+M5seTYcB1mBkPXfh0c9Aoc5iK+5iD6k0o/R3O/ID6FLBvo6Cg4fTUZn+fk+en533ZDtCiQTrR0q6SzlSAoUMN4DHfmsFvB+jUDaZfTJQJ6F9wSeXqD7GtNmnRDSb3mJDAJU2n6UsxRZ/giRnMaM8TuM9G9gEvHpeUgmt56+03NiYek75HbBee6i3DOx+gHB57F47uNnCWw5m2vl+rUCXRUKMYaTKHU6POO0uQo21C3zzoUBmfAfGUsA0F7aAqro3ZYSbzftXrwKq6V6b1vHZtyi2wMB2osmI9TEJmvhpktxOmErjEl9gs/GAYSqw4wiN4lgixGbxIzdyTI6stc8FfH+YWqcDfsMubHdMh0D5D4y14b/9XeU2Ai8sGxz4cd8Ebq4L3QcVoF4UOBP3G3kv3J8/se8bH58/OSnz6wvuht9+/6GSI4NfF8Y1e3Ly3guxA+PnT8T7jfu//hfw8xP7v/8Bf/8Be/8TaX9g2xsRpJ6oKB4G6sPYG9UHtvr5lChXv6IEp0NF5GHHl4/pkgPneZvTaJNV1h3YhwXh4Pv12TvV28oO22nH1lAaBV9jMg0gptu+v8Ruqr6OiR9h8A+wwbiZBigFYi3aVbY8rHQCDIZd/SSdrFESCf+s39zfGGO17ch0mLFNQ8ou7rWQQX/Bnn5NleRlJaEldqTHUY+HP5JvGpgSfmxG+d8qAfV5wWxizhf3AqwSMNzqC7tPMlx+v2MiPYChfsgpnTgG7Jpij+WZJFhOhWSVdonUaJP0ZFR6ABqsw8brkWxjUy0L+ghrT6N0dTuRJ3l0r43IrUFcgCt5VH5yDUqrio4uAeuzemB5YBAYSa2DOcw1YRzedpW2Y7RtMyMI2mkRiYTLNg9PtYAgg5jVlhWdaZBNMjHn0qfmsttR4UsxfrKHRaWA4jBpH4PK38HS/dKptf5aB1hyQm5sFAXRALX84WdTFZP5askhXFCSsFn3ZtS9OAkenjPKVJXSMp/GXnfl/2GcMl5AzNMwvPdPxAbW2qiko7kxuWxMB4VYr2MQFDJNotv7DNgKga5kEXqpWfTAGeicUSkdf7rKrTMZHwiMAkJ97NhHGCB3oIZaMalFHQ4RbCLFdixDKRnm4C6Tm8XKG1aKGauUMoApxrlAbY9xfBSZtmIgWg3KKL2KowayjuOvIH75EfIf7ns/pMSahFNAMHf3nAm3ybMxAJ8h9iurkDAHiQ9Z48zoSzfdtZK+1ROzKmxk78aoFi1ePMr+LwowHIqBFFCXbJ9k7tM2/W+djv+/v/71HmPQpuvvv7qhVQII/fdJyaMz1m98XLACwwM4IdHgWESSZho1FUPOijwcEwXbq7zvz7bwmyPVW9POfPTWdkZATib0rCGlc7KsOixIFJ2XzlY9+yP4OKuBuoNv64kT7bXf/rCh5/0lUOfPTPX5ejiGBtGae7MeHIT+Sz0/v7FleatnEkBDFQ+Wwa/BxrN/wVO42yftYOAwH1iGUmvK3w9UgMcHL8PZ17OiD/eNsz9VOefD4d3HasDVP6MYJZVhiNiAp4xr9EHFtyvr5hTzKdbkzyN7Xzu7UYe9DJhlOzfe6P8phwHG90APj7VBOfzWsgagkfnhzuDAayLQWSOeC/v2VY03DXJC/NtToiT+ua0l/1uZwiFktkrLTHJTE7iqHxxkeM2gPmriYxrBkUiBGOBa7XLeNYWsnK2WWYgl0ntUwXc+1gWo0gJTj6vrIn14Sw80RVcKPoJFDFY04FTmKs+69N6adRnk95esOGF1GGrymALzBgXqACtI8VOm2yC71v4UJgCVGQrprD6P33aJ58Yljy4npJyi6tlg0k+uSYuWE1iLLDBE0/WLup5gHwyGpOR8XW4M8Nc6AM2bvXS2JnradERcqFyFO5sqe5VwQE6wgc7YkVxR/qtR9Fk2Ahlkd3XGk5E+7yHycY5Btm3tZQaQC5DTXOcwwZJdMtCUhYQxOKr+LFq/gtVKt1b/wL0rOZOAB8wDJ6WRR39EuYG1dwcQy5ahP0sXXw87+tDVRzcfa9J9f/r3nn8+9HYe56TZLnjYF61RnW+yw9oI4RsDoxSlbHTb0ed9lOzXpyjoPbbSUO0Q/HHpvoKdaa1ln78FTCYFreegC1sr/v1VYA4/9wBEqS9RJfu26/nawrkfUOwBjNX6usrbqdfPZ9Im1AWflt9kl3+xI0g6t3WfCTXArfUvmaq1PTrLaj2LpeYVkR0LiwIOs85K9Paejf1riWx7oXs1sUVMNqJGwecuWxiHxV46taWB92UwlQ0X6C6f7tszet+Wcgp6muznAcp4nD/rR0ckrf0jlA4m1YOrOl6wCIzrQ+WQNXE3+9zEYpINV9mth/eTCexE3iwbHD//wHq/Mb4+WUp533B3fPz46DXxa7KMUuxeW5wMaH/8gf31RtqF/PikfftjEljYgQjD9jqj3foa1QemJuUVW6aUUgWB1Z/IPRtUtRAoRlpTi6kPKsPc0l1KmJBhUTaqdHUdnSSjIUtHR595N5UMq7F1bE42X2s1MBbXQg71RTSo+TdlKwWo1Np7lptb4C0D6vzfiLL5TR8qH740xD5JBvUhtthpEAR+ZpiIvb9cuOz+GP2tEwRKCNOY+A90o/7ydczI9jotPAIxUkmE7OC0Tny1/ICXLyCQelQpMkEylFy2c1X/Bqq33Bm8kF0RVIztiPqSrKFmDUuXl30sucJhhmz5W2zZ8NgfrXuzORNdup8WPUXzCYzVv7Gt7TLtBwHA9ERNO+TPRusZheV9Up96u0ouyf4RIFdyI53VDPNMleLT92QiBpUb6qu6AMRdzC6cnz8rUh4QwTdGDZKMRcim1BljIvQh1Crf9f8vc++2JUmOIwkKQKqZR2RdunfO/v/P7dt0V1dVZoS7qZLAPoiAVI/Mms2e3XM2rdsrMsLdzVSpJC4CgeAGOmN/IjK3DWUcJgJIaFAVdzyEICvX0x6oWEsMtN0GaNon0jMTmL6Bt8qtBIJ5DfGoIAErhuRBaHBrqBbm0jzNquPgxzwaKycjUF97k9dCt7b9eV2TBWOZbRNqxWzdZ1nzOlvsSK11VfEtlHvC4N1urkeyULlBPsCAuHkIFbs/PaZ1Dfc/l6flWmRiThU/bFny9R5rwqYK0FagYp1XgbbF8iyW1/19Yo7bJ0P5LIS/lDPYEjc8v/v6AKyutQKQDdCZvv1MYQbli+926Q/4+t3A2A7NaBQafFONC5Qp453zX9zzCiVQuPxOP3CPn/gzepjdOqjtw6CnBABL8L2ZLNTxG7dzexCcvLK1A/bhKntIxNjbsZKJorWSkpz7oep2Kp5o9Z6B5TjMaGiiENmF/tk2NrJhTf9x7+2nfS5nxauk8VeFJbXqEvN2QC0GhSILaKl1WOucgEt0UEYOVdjStVmu37wlNPufNr2Xi+BdSDF0XVbBwE46ZMfo4Pb55nOYE2MM9N7XCOPemiqdgTku/qxDiL0Ev3tbwe4cA3NQDBdIgja2Eytvy7oooMVKFFZgYthOyALwQIwyUhJZlm5PTibbhs34MSQyJuagwal+7N6ZYM1Zn2GABJ9rLwwJOc4x6PjFFjuOg7ocYavlzDWtyA/pAJnDjNdzITEmA41cLRS8f15L1wCARpArEjEuzEg83x4wMxzSF7Lg9cxTYuMRui5Hf7B6js41yVUeM1QSOmeBYXSI48Uk4fADJWLq5mgPX3mry7p6Z4um+wO7A1TBzgJ/Yh1znr8boGukMs8gBfwSSOnuCtauFTuuy5YBqmAls/b6ZjPCTPIF3NsreKhEfQUAYFUt1e5kZBTyLgTX5A7APwduFXRsDbjn29vah1WZNVHACTyS7RkZ8O7wZvjy+EKbdIJjtfOAJ9Dd0VXNbXpu/XHAWkO3pCbDdSK//aIcQVpxOYHrwOgNeHugeyDnA3Be1zmminCJ7pyo1qWBWJBTBSbbAwDFynntvBTVLr6r21Wj0iFOAsbsaCxdlAnkQLW8xExVmqlJSHF1DnkIa5jgVLysz4vNGJs1EOA2qKPmGsQYgkcBtApA7oD7DgqrolxNgeuB3/zh2rS592DtA6B8kVwICkBfMbL8RL3lDwFXfWydDccKAqu6mXHp/TbzzOSe6iwMrcfRVEWN8qHrh5CmFv1Ftdcr9tpYRRKLLrrB/Tq3yBqyQDuJ0vXRn+YUKSaIyv3wQ/jwKRg1JdUUQDponwqVMwOiw2JS8wgs2vPuNTXRfWVCa/KnMZ5Ah/xcAc0Npes1S3bCQn7S11oRm9ZDrdsQ4JcWbG1M7uP7+nwqFJSOiBPWHgrOvYLkm012JcTB2e0wtSFlCcuUU4TiFW0ytnUNsdf0yJxtWuZkIkROiZ+LmKv2sETSftX7a/+yZe3EtIB5Q8w3mB9o7QnYA7ADMK49j4/fiG20JTXYZz1DBe/boOP2vb0OBw60RPEG9TMJvAkZypJjzs1Al02fbSe9BrUsmlql5oTNQLt+gs+JYwwy0pbf8HUdXgLJujZXK2V+nIhr4Pq3b5gfLzx++Q78/T+R//UfwD9/hn28A99+QY4Bh3Qi54kYF2x8B2qwzQiYXZha98jSE1JslhXL6pwHfVMYE0qoVSdi4rpe/O8ZaMeBdjh1bc1xzQs1GMPM8GidMfO8FPAFukCbw9mul/NUonnR3mSgwdGtASMQuGh73db5sBmK8zSL2UwSGVMxTAB5AOGYI/FjtwqPa0hcvmFMARytbwaaUaB6mhLS27ZJyw3wjIlZQttogFFfqVq8gMQl25V564JAKm+nvTpfJ9IGPMiuPPqBDIeBDMvqoimfYbe9nNIw8yz5CHD6dbVGZiM7P8GzBqjooencVSCJKcII46kSmfc69zX8Jh0GgjXVccGidbWr1Z3rkt1gQTF+DnII+SmsInlZ52q5q64M947qCoh0Cd2XfWXC33vjpEg3yZksdGT5SZVoUa2+ZjXVkUexeauMFhnBZ1aC5a0GkjCGsSU5wNCibqcYwtudG1qjnmHGoCZXSkd3xQe5Jq67tw0gTBUXivW+Qkqx7Y3M9bjIbsScsOAzuwN0BMQ0vKE5z6PiI66N9qbAxBBwchyH/GxHRGLMiWZsNVxFaWObXuv08WNcWABu+Y0uGFfxM7UG69oqZhYOL9tK1jAXN73AN9rMqOJE/RlYkjQFQjcBdZP6+hrKZti+U2BZdemYptffhlwsCRnVYgmQsePBkt0uqjcR/Ldy5cyF8fm4qpC6gcTyRQs0X6daMhXNlmSNOVltObn2fAb0p/saiRpY2506GcD1utAaWYXsEFG+ECFmbGAa45A5Bs9Ugwp8ZGbGbU9VmFTdbbxHMcid+7g/yXrNk3Z/DjJa2YGhMMa5L1GDZ3bQ8Yd7/TeAMRl2gS3lNCqpJ6Nm/yxQxnb/fb2XUHKrQGyd6lyb647jVMK6aeLboe+//xph/uEGVhvANsm3/8q6F0dNVqlULARErWprBfDYmPPSKlttPPtetkHkB5kVMZL/U4aVCcE9AcrdS185gpJxy7r627rXM6nE6b4chcLnWmY4KFS4DfB+PrzfXAdBMfJ6/02L/OGZ3J51VYdWgiiDwvPw+VkVNdadTrT1zoBa1bOxAI8bsKSvMhYRW/Pr/tzT93Uppr+dx6oW7OtfbXNrqxTowKoZfDu4es/6/fq3DFLx6aAIckSGAijTMzQm27dEdL3tSr5sgSpppDYnkvT5T1X5VZ9A9XOHnHGt170/fF9v3Z8Co94JXFnb1UPdT1HWi3LcmlOzqhl0I7xeIY91GxlAeCWDBWilqNyJAneqvaie1FGAr9UQhXlfIG3kWwB6c+D3teNjlGMwcRJWBWPv1fvfY92O/t33PlnvW9dbW1Efu2RxFaStfbU+x1AwybYyuSuW6x628zQz9OarZSaVtNHh7oA8q4qmhLR1TvUamNQRcEc02jfXWtRxdHegaX0iOVXtOgH7WDohODV16nwhLZHng9pRR5fGjKqrlrAnJ/8ib5NE7kFBQm2itEaZGoiTmw2QjE6wWw5u61Kgjqrq1dIVmCX9QmAssIsaQ9T2pC1KM+l4KR41PXsFUUhDXPt5LN82xWgTgzNk51YrjT5/W/19zuoOsmxA2XJ9j3jHZ6+ZuvkCarfdK1bLbdusPYPbBVTVXjdp+xnwLMZ6jwriLffVL9Dv9iH7c2/fW0nyvZZdv7f/5TPrS0nRzaabKsdWB7FiDLFeFvNA3ilv1/TpleW96r399qW/e2zGYLWSLpmA+rzSzVNwWp9qDqKlBSZVO/dub/7kK0g5QE2ZXD4NN5aJPrcOwYq5vEA1rNaTT2fKTG3yxeaA7HHZLCaP5sGKtu37obsr6HkFGFgWqvZZVOCmRAi22D71jLmHirlcfsP42QsY1jrPF5CdlfhMsfjKt7W9Z5bZsHVVgLbyp2X4HKOt70OxB4q1JLZfrcD6XcFlKQutAIx2NgWCc19lxTcmPo070JnUmETcDcChVve4bU0vho+JoRCDP+8HbAwADn+8AX4Q2LhOXGmI/uD1jYGWEpW+PmDXiRyBzBMAOy0mEqEJiD9EcncTrH25jgKU+cl3y9/kfg5VEDe3NeWNT4RDlFiy2UAcJy0qfl9nbNuMHbPybMRki6+FviPfztpaAWS3Pfnp3moXf44v1z4v3+1by4yDJfS77shGkHmHgJX9YMfdZTPDgElWyo4w73axYq+6xxUJoORK5gwAE7EKND/Y1IohZCNT+3rbCqw9Ca3lpsmysGOWalncsd/2D3f7LIYKZP+TtoKXrD2wWCW/scq6rmJkrS6GVTzR9qvLu113LltfPySrv1i9xRyWf3QVV2CwcK1JTYiULb5t7lo7aB0X+w62wJaanum3M6Iey0/3umL92na3HUi9zhCWngIcIB+s+Mz4jG5YKpaRyPvi1PcYVy3dtygmYS165Vq3XHjlcZ93Xt4+sOz90jBTMTaT+lXLRdeaORbLLmGSO8nbDawNjJLTYUy0Y6fNQMPaR8tCZeW8QVTFP4NiP7r3dTcZAsu0PXXeUvI9e6vt87RyoSou1ZlzXU2CbthpF36dN9VmKr+fGlJwA7ECixyC+w66OS2Diayh9cntl2fI4P5w/VjPrZ611w9Q8zoJNobAsRUnRsXoKorlTSIBtb65n5Pd7NX+Vm1JXqvLnrpjYtBkzCoDFyNy33PhB6nv/RFfvxsYa6Aj7Lott88BDqApIOtmUxUjmop61KVBUmNs63uWt0p1/XQSdS8jWe9bItSWZI9B1cmI61fXHWKL1JjrZRB/AGbo/GSYU336CKRxVC3c4ZmrclAglgUR9WYcqRyxE81cweVmCWxQjMFY0UJbnzRK8wai5Q2gKpEWq3XlmvGD2N/bxeJrZruN0ORE17qbfEyqccpRMV8l5q03VqKiBsTeW2UEhszt+Bmos8IR9f5QBQfSnogkimyJ59enAkOJjprBXWukU8QKHkGRAPAhwXe3rqPFIGKoRJCRiIv6Y2vcvQIHc05J6u5oaAxmxMu1KAPNPVGDgE3rZg7WMrKmMUL6FNQngALEmlzJpaSmlhknH5Ygv6cjW6w9eF0XNSWMbLLWgNIoSnCiYA/jWOl5sRRS+Zy0SVKVEFZfxIy6Bq5zUtNDDDG285eBZbJynjvg7b3D3PD20xuvN51aE6+LVO5piNkQ2dCfB7w7+ttBfavGZ3zNSyKWHUDDyGLrcL9s5w9gpsacL5OLVarRBMGH2IClXzAuTf6SDcikro0hltMKURqs1eTZu4Xi3pqDdO/H4/hkA+5OzwwLqDU3PB4PtcUuuHydCZe48QZf9RM/Gv282wIFAyWim0lwpYKocmCpM+XgdFEk0msqKIPeBUYhKToL2utmhkPrN8dgc2FzHP5A4tB68ry4OY7HgYRhTFbHxhXwCdg5OGChOXJcwNERCMznE9OAPDry44MgkbOtDW74y//4Ex5vBw5VbGlXHTxlBeBxLdImwibmbDwTw4BwBA4GSveAme6WwWckzpMOfo6ByIEZF7wd0h3ECnrNyTiAqlZpHWGJHg0RjdVpNzFBgSnG63hR36a1hqM1eG+I650V+QeB5NH1sKeSbt9f+1mLgRYV26jqTwu7A3puqg1c7FiTW1hxZWRw/+h7cyTMYyeuapXJTIwxMedAC+l/qJV5FgBWYGsmwmgpptd7K2iU3w0p1RfAXUEXMjGTk2SbemttPbdYCdCn4yD7wCCUN0aBWQFDTv+WYldlTYfU9MJZjisqtKb9XQE65IuMVWJmIrvCSkCraT0cCN5rUAJLOnYd3g6sgTNzTzzleazgXlQE76vFeswLBdqbG7pA/lC7Vk7duwJMAiWpdmiFzpXIK+ZAJC613qHeW/42UtpGuu8tgi+2HMA4ArrBCrSXbsy2hcyiam31/CIWoFt6MIn6XVMOWZqSAo9zKL6QfVZUYQZ4DnDIUsDUQmetgawZPYCqiJtQnmIkijWoK8YGPu+bLFc0IMMqVj2wW2AVXxab1wUs5q2FRdusdSs8HpX3LLygnEfv3FMKz2oo1Lzt/9QzrdQ0XIny8wF7JI7+FX0MHF9PxE9fMf/9L7Dv73i+Tszv72SMXRf10D6+YXy84/z73zB/+QXXz//AeP/AdV2wYMt3ymbWecwbYOlGZk9vXNeSh5gvFinJ3Kwzq+vNgAXXU5AyDEmwzgHrDmpuKZAKSAYjMDTRd64iMqPQBseYiTEHbFBXr+KSg1QvXvecGGKKpQWy00a0h9hJFtR5+uE1ZmfRxBqsaU822j9PFYpW10jDrE6NQgfKjzHg5X66ZJfqZxK0V2IZ52pvVlINW8lpTWGPeSHnwDhPxsnS94ogQ8UNaIdY+t0RSHxcL+URfSXAiURTMdMiWNjKxIwLJYWBDtjjsWyLW02GY1zFnRrgvGxOFW2o0Szlo3hvrQrI2J4ZxmEC2XjqOODI4Dll93jmELtgGyKOpJhRM2pdGNly7w5QPL1+T3Gg2FBs2eH5zxkYESqsUx+Owx5shZ8GQ/dD9jwwA7gCaMndGOoQcGm2eudzmzMXALOCcb1C8ZdXJ+4lEFj5FiJB3eNgHuAGH8qbkIyJ5zLFC/hLrccI6vGNiyA6JkE4gwHdGZ/pZ6unbQvgkyHX3JfcyKTzRReA3VpDmOMCf2+MifZg3NePjmINskjbcc2J8/sHvJn01XjhNck3se2reUMv+ZSm4lDNIMrCCHLZ2Srul/2+R4sFzPVeU6Fpn+acej6JBupbViePi3kWoH3qzdGaoUl7NzMw4kLKftUallZo647eHtiC+ipqaOO7fGmua6ddCMmVFCBUZ6Wc1N23M0bgMwlNsUZ76s6V9w8Wf7OGsBkWC5h5UuCKC54TgXO1RC/7LXLBWGAZ9bHL9/H9qDleOmqF1YZYu/x3YAGvMDQ7YGYY5zcOojkvvtnRFTYkcIT2IWNK5jCfcZg/yuv3M8bMlpGuYK2CqkTZB1tByUIIy2Lq+7sSq5+/BwsKJFYguX7NFmq9f2cjyCntml9ViwEJyXGjLqJSoaw//M66zPpLFtq+tvG6Htx/dqXe98+39W8GW59bMEABVyjjkaYCsUKPAsUUdqzRqBYiIOYC3vg7YGCFfW33O8v8/G91OcVqST2wFYjDpBta0Z+ej1hHuYKGH+789j6FLi2EeO0VGRb9jHvRiit4qPVXcrAi0fr3/VlL3yZ53WTFcHJHCpvLuq66gEoGb9e7EgALlXZVepBgYypJqPgCgLQJlJYUsm51T4YaVVvPaJnE+r7tL6x10drXZ9b6FhUWDLYcdV23Z26VlDfFcMXsI7BqK0kXs+q2pmXwa4FL54vBE0i/t4RHLhtAwxpymKrAGAWgU9NhtCCoqU0rWctK52oNULt6BXZVaYrcDt7M0L1hYt7YmeVwbjeUu6JcW7F+bgpYdvU/r7bl/bTW75L14J/Wt4zetlWAV8U46z7WX1aStS5Ef/L36p73p+9zejuxufeQ15ratpNlvFyZHFuaoQERxUtD+VIGfWaLUbFBRCUKeu4eAZ9bGDWH9sh5Is0wPz4wr4brGgsYs95hrdFBNkMch0Dj3F+1r3UxqVbKCBYLEEaQAryXyJ2A1rqUrZwShx7jWsBYSyA9MYfeM5UQT1H2QxVPDJhPwCYmyCiMwZYDBwWxr/cTnO7aEL0jesd1fRAYiwe8MaGD8X0pEq2ey6aAEQV0ij2z9h3BLB6nSjvrbGl/aZ/V36HEvnRolrZV2WotUU2Gvn+FCjmQmP/am+VDZFPDgqyX8lm/4Sc3o2F/FfuZfxiWSamzkLc/yxzXPQd/nq7X9p9mWGhi1vM3/X/5lQLeag1znblqg7q/ioFY3n2xm2/+8H4OKxDm+1HLaZ0YFQnT9s8tVvDU/ZVf0ECS9ZiLgSX/hXo2NKi0kUqQmvwuTPoyv4p39j2RMVYOpHzw/pl9jm72yPY/b9+l+zADLD8xsNa7yM+Q2SzbY/qkT3tjg2Il/M9LTDKmrIEVNwGbQpYWmwu29kWFgvf9yP+4BSW3u8xPf6/13wyU5WvXHtBzQRZZ5Wbff70G0H5fv2/FutnXuJYaUOJ6e5e6AJkLP/g+LOx/QbZAfzxg10D78gUYcwFj+f0J//5tAddznBiTjPFm1w9Xu20noHNoYjytMEu2Rj01pfdVe6j858oBUOuTYA9yAaNAMYHvvr1OaMU6Zs5C7K24dNdhtWRscmeI3dvXasgApTL4MH+reySz8evW11t2o6bU1XVBekUJMtoT0hG1H987xdyuWFVbZyV8u2Wu/mWRSGqraD8uRgcXvzZVfQqWGDbq7Nc91BvnJ1tXMRoK2IyEtdKlq+2XqEKppXKKCCXQBaaidNLx2eTc9y8L6L72yr0kWddq6x7rfK1uCOfvcz2p5UQGd0FyEzXACQaE2KfVTrdarnWWA4nQc1tt7drXgdyasHQy62fI/GngxGcx3pa2klrNoqRu7Iel0D2WmZsVExpKcqXkZKCJxst3IFcxlJ5F76VWz+WDs2LpyjzIRmShQEXJsvGJDS7VfhODk1tMbCFgnX9uGe0fo7j+cWiqfcQin1T+utKaZVJTxX67EUMU6S+bV1OXt0+v+PxXZyvXI9JbbQfkLtuyACpb3UAls1RnjLkkzyl0ljcbjmerNBGdlR8gfRWcy8/XtFWs9dr+NMvRpC27X63Oiw0Phra1ZzZJ58eyun5EOm1eixQQ0aS04u52ZN8rh7uN5X4/+y21jd6K9Fnxh228Y+mZVYE+ks9QvbsLOwjq77qkSNb+dINZQyBhVnqn9zBur8kf7fW7gbGlLWYL5qBJLQcFLONwr3SXc4vE0tf58fWZHnj/zKJ38r2Lzj5nIdGqcojmugS3b68rAj4DTRvYbwdrff76otFpv6J6sGJYaTjknLhbxvrdSi/reS+tpFtgTAMHDKHJRXU0S0Rowk4aGqiDUj3d/M1YXzTv7Dm/pib2ZCPy6w0l9DwLTAG06U3sOYEwzSgcmylAyJYIpk8HIjC0SCmD01pbp40yA/soMzY1GKQF00wMg9joe2N/9wI6NNmk9piBRntGCkQpRhRkdAPtRtcsocPHcXCryPldMTARGCj6cS6Hn+q3r8dYcYatCTCakJcTjq80iCoPBxLN2epn7vDYVFd0AnJ+tBWRs5p3Cyb12o7AtA4VKHQ9XU0TASfGxBgID8AN/cE1Xs/RWbWx6PjyteMRqB2NMQb3oybjfBpoUAZchvm8Xvx70Lh7EMR7Ph+qlHG0dMTEOF+AG3XOWkN/HGje0doT4wyMOWFo1PkCK8BHOwQoUt/qaAfXvNWxTDLpVgDFSlmd//5oeD6fOIcTAIlO9oLzXFHTAarOTTkz3nOXKG21u9WkUNzYX/XnGNRUK7bhnH0DYwLLq9W0ScSVcblhBqtTc029hSpIAettgcvrGlDC7gCK5VNBQQG2SIzXCTOxwZyTNTeoweCupsIkEjknPn654Glo8NVmXJR5T54fB4NpG9qj4GSho3MaqMUkpykMQ++L1jDPE+d5YsDwygQ698HXP/8Jj7c3vL8ZxvVgFbZV8mXS5eHzDBBULIDnugLzCuS1E6Ka7mRiPYQi4JgDaWQARkyc10tVwwu9P9HbA3MIcMOkn+iApVg7OTGRmNnQpuOMZFV2DDJ3rwvjuvD+889oZni0hsfziefjgTnJtvvpp69ovWEcKTo8B4H0/pCOX1eVOzFDQuO5AyESenbSV1iyJYOq+vcxYgWiLQFHU+X3pqeTSsJSQaMGqpSv5KRWR6YD89Lnt08BFVJgqnSWrE0ldRu8BiqJqzAcK2vaPhmrCp1GPxGQwHb515wEV3X51AnhtMDyWZXGlX8qEX+3bcP22VUAy2httRXXCPFieVgloF4KM9sGQ604EXMlhLSOnQzdFU+GkppATU3LBKKKO83RHJjTyCJ0JvCscgPTGmxKD2+vIu+7aRKVgvve+mIdRwwxb3jTcQcp9JXSZinwbyUeUUl4eWt9rvzHmhQG/XcBH+7wYJJG1hPjnCpohaby9SRjot3QMwqxx631c7K9Mi4ACQ9NrjQlgD6QNrg39Dwrl1xhfDIeK3YMUPbBWMS4Bdz1v9y6tWf03BQLFuBRyXG1XbNAg5I34t6K0g6tNn9bNn5ppvTbhWYugeN6nkzYan15rofeo4ptzTvQgn/+9ED4n/GYKtQN6sP5NYBxAT//A+PbL/j4n3/C+3/+J/LRMY+/IX75Bf16h88LMxogX1iMwio2cSpfYywI4ihk4POaj+NNW4XP8hzXimO6t32GIhHXAFogO20N0OgPwxZLkmQbahpZGHwaEA2IHTtX++Z6vmKyhRLDyGAHc3NNxnNJLhgwTKz1z68QY8zMGRVaIOMkEHSePAd6jzugkirkFsu23VqbIgw2gZ46OrKDs6ZX9ge8O9qjc+/EhTHI2Hg7jhXf5d5E0pF1Fai4IyP2RHGCKKpWm6stUSAfomAIAZvMUaD38tlgxZpj1oTE5PT05NlEBGK8kGBnUG8Nx9EYE0VpNBcbmkEupx7yWTUxOQ227FM3MrZmiO0Swcnnrgl/zXDFSeH+eSqOqwmAD3Bq8KmPM0xpYl5DuobtQOmZJRITiVHFDa3PlUVCSDQDjq5cztoCsvx4oPUDiQ9GGg27yC25lzECYwYZR2KzVpkXycJaFqOr4h1UuZtyERSDnMvPTU0gzTB0gXbhZFEyaLHtv5AoBnRzxp04DNnBQkySSJpZkxuZzzSt9aE24VdcbLPV3ivd2rLtx6Ph69ev+PL2xPj4wBwX3r9xD8RFxrJXO6oAEjI6ZVo7n0frB7w1tOOBxdBN7LwT+Fwgv+XnC0dc9ttWkN77oXXIFfunJ3KmCvmOrrWn1ic1BivesUoWc940y2I9T2Cq22AqG7t4spqjWYfBF0s410WX71PMC6D5A3azGeoR2UzmOkUr7o8dRx2+Yv6SlZgXsAesVY1F65eaA3IF8hxYBbJa505Nu6Gz0NouiJnyF1q/UM5uGBc1ysaENNk61vTOKQxj6KEH4NbQusHc0R4PzKC9m952PGeA9472W7rwf4DX7wfGhCSynahYCwz21uO9J5faqHxwcQsI4vaewNYyqARSASEkKi2QA6uaAi2trb5W+/zxn19qJSjEPIwbLBNYotm5QR1YIjS6nVsksXVwmKjr6vl3UbYr0FwDxOVUqw1ojW+HqgKp8LKib96igASCiFyvuqsyWqpqgUAYr2Sz0pik6OeyaO5Agp9ha7X4oLyYPcXk+2ERmSrwG0uHQZbKGhNOCZtwORTYLeTZpGcJJguJpCN0W8HPpZauAgO4z/icQxbDCtq0XQ34cc/FpzZdrpRB8+mqRVEtoEWZNwXAs1gxsx4tQUmYRAK1uGRY0FBcOemUil5Lio3WPrXe2luRa130RgQjokJ/7mdWgLhZW7VTma3Rx7vSXg5JKUMCQMCaBHZhiy258GJRJtdzXtY4OZlKAAIfPBPm3R6aattUpoCdZ8TQpKfeeU6rxTGToIcxUeal8vuzAKybUeZztBUsVEtprWfORA4gHMgxN7MPu0JTzqMqVPs5rzddDaUWo3yYPsU0Op6aQ1wuXuSlcfGbNeZKhlOsFiydnZmsjpi3ZQNWm7bapVZiu4L/bVuc3nRt7jmmEhg9C2lntO5LxwG6ruPoMHfMSTHniHVYl22wNLgo7MU6KnBOXS9ozRls3qtqAGwOtrLEZJvCNeDueHRnIJsN7WxwnxjfHZgDl7u09nidw6ER89zj7raq1PEiDfv9l+8wgOCcqPqk8ScQE5XC8gxRYDSvqugCY7Il8LrU9mAExpB06uac/jkRmP4O8xPXIBgfCgSu7yfGdeH7L99Qgr+Px4HjcUAN1ojXyTaCbgKJD7R+YL5NjNZEOy+IQn4Mtp6JOwHeOgRbtL3Dm6Pkxe+TmFJVGoL7Ej5HIhsLCf147OBTZ2dOaS/m3EzOAnMBQAyTjFBk5VKxpcYmBNhbVaeT9iwFuC2Gg1pdwnifliWKrzZDq7CrDAKvUcZm25osEC02Q8VtnbW5tK5Kh0prGiEx6AZ4tQsoYlg2N3idsh9ZZ69aWy1gNnkWAuv3t2vMnaAsB7TtehgWeDvhZCKCkXgspjR4DW1FDItJYQtY2skW4DBXK6E5ckjDZsVTtoJv+hCJOstfMxaQ3S5wEIw92LLYbi2LJpTSJPpHUIx2nNeyGDUWYBsW92ApzthKELRezJywmAJr2lYxkDUoZu0RoNox7wyXuidFIvJh908pR6BIp47BPe5RArBiufq82+XW7xaDPV32sr55u06AMQWvWXvJ6tL4vPQx67l+TonAYoU+b33fDeh+exypxCOBlmwHnGyvt9bg14U2Eu014Bfg2YF/AClQiowN2VHofRBoxoIWhygEwroY97kv0WotitdVDKnQveqGuwrmU0VinTu/PQvTBLeyQdlM99+wUmHFqsbgccW+5UK5mAIKg3lF2tzh0AJi7y9KBDDf2MArtb5ql8R6UMVKYyskFhBs3rYtZkaOtAbcChkRZB+3CaR1XmPpQmUJmNQ+V4RtxVqjnyu/QTsrOxa80hkT5o2DULwS+QL09cBu4DYZJGxV9LzgIWBlFdllw0tzqDXZdNrbEbnYTs001CoYC4ZscQ3igt+K8do+BTpspp/OezqEAehOWUArFg8m5LeSRImsOLziyq5z07ivpglsVfunTQX1fOalh2gemJpoDjisBfwAzKeOL+P+DPpFQyKDMZ2pnR9OYGQNhEkAaWzvTI7mqV3lZXM0NKGKs6JesYWyirnyCQyjVUgTAL+NE+1DFUGihnBn2QjlP0abFUEbtjkfxrzWRTZAcoiHCu0uliOSEgycMGpI5yC8UMzZuljTORWDG21CAjkG96CKCDmnuj903sqXyL7CWCAve4Msxh2/Qv4xZXN6L80vFQdT0g9iTTpiKQZQjgiVLigf2LlTcfPSXKxHA4e/qFtBUYvBeHZQb1YbfRlJrJEuum528fhyKla2pa4py2PKY1ixArl9sS5bcgoOyhlVFw02uMVtQX+e3tdnlK6j6ax2l85wMVE8b7egQuhqR49l0xjc8cA6HBmDnQV5i90MLNCv/Qmd6/Lp9fPxyRP+kV7/LWAsM3ENTRpThbG5fdpg9SCq+t8a0I+b3krWRtSXRG2vgcUSImDVcFjigcSlaXgVIDdpIXjbGkEpo/Tjy9oBtE4DV+51BDAmnpqOUNPPIhnojeQEM3edUhMyvHINW/EjfMuNcs/uYD8vXpcv5naxxCZgjmZkWIQ3DCVwxdLo68nELaAEViAFVuOQgENaBCtxZrWc9F0a/vpZXZm8FahJlFj3V0aXFHZ+UltPS4+vYmMDhioHPWlQuld1QwtkQH+YaO6sLGfviCTjI+bkOHMTuyCh5xG4nxnLA27szffGfZdwGms9l2Gl85U6vHXnuuCgs5kT6M8HmWvuSr5eqrAFK5fORLgqlRWoFntjZiByoPfA4wCOR02A4SINTaXsFRHqqcEa9XxsV6NrWIAffTG6rDXgkHZeAvAHLDri40WH4ZxcBAnVlvFGSxxHB1rDdYI990MPdRnnMlCqDETCZmpvMLDyQ+e7q0I7AxODSbI3tS+Q3XSeF9Aaz5qqYIrdGeB4oCh/VwzZEU1UtK4K7D675XJWa6cl12xOzBgY0zEvAj+tZdEFAEhjS9oS3Tp1AeQ1ZlCDjlNsAxYn2JrZkUYQYoaYbo2aCHT6gff3D/Tm+Pr1TfftiJy6TibsQ6zEGaxKt+OoYw/LtphfgbhVxO8tUQzY3DQ5CmRHXtdF9lrjWHeyb1nFjSQIZJ3aPM8vX9C843p/YY6BMSZtgHVm7BnwcAIiwcBvCJQ+54V0BxptU+tvsD6ANqQtHpjvJ2IErtcFuON4+wnH24GvP31BPiha3D9O+Oy4cmA8HujnpWol6fXRADs6/HmgdWqntDGBGRjfXnh9vONv//E3mBve3h44Hh2Pt0M2lwGPZ6JnUEPnGsgZBLQQCAfGYMD38cEJbd4H3A3x7itQSQDpEyN+RsQ7xkvV7EGw95d/vHBdA9++kRlpvaEfjn44jsPQuuH5pC06nBM925++oL098PjLV1UEnFp6AO29+a4UNq7J42AQ4r1Tj8gduA6YOx5vuVkpai8eGBh+wUfAI9e5zAZYc7z1PyPScF0nAzlryHkh42SwikCAAGpzBnnzGghR4vtxoNuTrLg0ATCOxxv3Rba2YqnrNXFeJ2piWH+jpktUBJoNBMU6YAOwC6WLuJKxchUrjyshXerGzRmrHSGbiXkQTOyKnZAVGE80NMUaPGPnuAA4pyVGADakU+arIMPInOyZtMBo0udJsZNQcW7KCYpdIYCgEsFidQxQS+/EwATQQTCwK1gNgW2c4CWXlQMbNjWwRd0QwRZMuGIZUJR3mhLcZT/A4ZdGxpHUSFa7UfnDKgyUzpV12e52KJGBxIsTLFwSfFWwgRIrjkwkLgAXLIOsp23K1GFQ5llMFO3hKZogbafD0eHeke1QGzJk/wa6Sf9Nha/gN3cxpTyswo7CaMrl3n0L/638yg/fU7LiBXJVsqL35NN2/ff+vaj4ALn1gZRK8eB33IHUFaben5v5p+RmtY8q6e4g2xtR4GRdTwBfv8B++hP88YbWf0LHF3T8hGj/AH5JxHSMMUEx9AfMApanfGDg0Z5oreOcH9Se6U2b/sQGGrGS+5ZkG5NVwHOCrn3RHBiOeXYWVM0WKEZfaEA0LPkTU2xYAO1MsliK1d6hhJ+FiDs7ojoAaoLdBLs3EI4US+/za2Jc73vNwcKQ1JAEupVtAlS1JPDRjOwGawAa7fAcjCHyQib1V0OsVjKZDBkXjjgYbxl3RYMD3hlDhOE4yrpMTXw8dS2VLJt+VgBHkn3cO01CAXbXDFzzWuBy7wfB3NnoF8eAt0SbH3DrjL0w0YzAdhSsbfTPBhIhRtIftkE2aFdHyTnJ2pqAGEEHu6Eblo4VRFzI62Jhs5IM70g0pKaIJgLe6Ze9G2CBmSf3w4tF9X4cywaHit/WTZqBYn0NwIbjGEDLC4ZR1Q3EycnrCZ7JC8VaecBb4mgA/IUww2F/hqFhjg8AgRih7oGDMYwlIC1MbwLYxJga8aIfEAgyRfJoxuduGbCLa0dhasCniAJxcYBH78hJ34GmfPSQXlsn0JETa5hSNCA795AZ0EV2QDpzcRXI50xM2bOp4keM5LXHOxbbuXd4eyDmC6+PQATBmmwPpGvSPIDH4Yh5Ld1eB5bsywTB+N5aeXtMKJ9R7lt5pOjiSP9cgvJI7oFIzGuKSTVhzfD48qdlJ5gPCHwNxoemfK+Ml/0IjFWniNhXvQbsWOlbVocJr8l9ooV8Zg1m2hZSBlIsfTR1hZlyycrby9+niluBnIHmTeddQKO0Y/1lK65wN+DoQOswC8xxLQBe2RhNpjekA7O/scsoBkHtSFiycPg8jlWoSUvcVG7h7YD7IYCOPiaSnUctAzGcg9fg8HkRHNMiXN2Q7jB7INw4/CVvfgCBzKEi4FTc9cd7/W5grHfpW8QGhRbzXqBUFPMBACzRGieTANAhzcVQqNomq8O2Km6ADL8MCwMEX33UBCiAexSRyp1/S1fAdUj4mWJ8NCEp1Zcd/KxLJZHqB89ZKFC9r0Il43hYALC1ADTmsCzG63pV0OMmsEkIMUE2oPpnuKalP8XfXVWpvKFWkHMQ86wJld2tJPHp87lGN6BJn1Pt07/+2VzPo9odAax2DlfiU5oC5hyCsPqlq0JvJuYJbUwqA7hmrLbIjFoLBjpRiyLEvAQii2FTXRC1jxg06HcqKs2pJDK1/mTdzLHbrlongFNaLbslZe+v+/0bgLHGA9NIHf2B3juOhwypFfuHYvZczHFb92Ib2Uqg1r5XIGyN7TahKuldd6wqA5nJcexKetiyRGCkOSeNxmAbY28Ssl74UVXqWWWNwcrDHEpapC87RsBclU8UewPUwkM9awJjS4xS+xWpqlDiZisMaA0tBVLXQTYGx1XdZMKtRKLZ2p9pDLZY78ZKkhJ3hoVsgMt5rcqPrbPqq2wfwDwhaBDVxhbaW0Wfd1VvugAcb9WCsMG80sYjmw6sKorNyjXZyQW0n+u1kmCk7r+Yorbe9zgI4LNjiSBlWLA1DwWkutoVbZ+D9d51psVmtFBAx2dSzDwKeNZ6BGJccAs0S8QItRcO2AwcuvaOhM2JPF+IcMSUTY+E2QfsmtxbrutqDhxO0frzQDTDMAeuAYyJ93/+guvjA/m3n2HNEV8eiMeB+XYQ/HNDNmF8tTkuMsau80KMC3GdiPlAxoHz/eJZaRfv9zng/oAb2/hgwMh3RH7wZ6+ATTK0zp9Pita/c5+kG0anEG/vtGmvTqHSLiaBfX2gvT3x/Lc/oR0d7XFIUNbkTxKXtLusd/Te8Pa1wxsDdGsMGK0fZCa8sw2am56gjJvEhK+BHBNnvDBzwg4Fz0Ex7ZAQ74QhxgsxmMQBE1OMylSbdSw7qIR7nenS8UiMcSKyIxv3dncWJqJ+JgOYZHmTFcxWmAgK4+acYpxD7aUMJIshQJYwZEeZRLt3qFdIZ6WuSwwBOj7Za15LLVVUa4c3lG5Q1s8DZMPd2vEUahQ+gpoANn1w4I/+fd1LAWNiU9IukeGVI1m0uAQIGQALnLIFGbvFe384iz3l/xdTuRhaKMZOEqB0gsQlHo7cSf3mwADFiuZ73mKkApt0Dtaf/w+vsuuLOTArJN+2zcxQGoFwtmEzFynfzBbSEMiNdd21GPVs7/HX5xhox13/4rLvyFnZQex1svXPdvuV3/qdHxcAt9X9V2u046at2fP5s+7X+b9a9k/8srs/M4ADHwB/PNC/fgX+OmBzortj/PQV7+Md4+cH2vcOjwFvAcRgcsJwHmcyaRlJW2FTjDJ3IFmQzuCwlwI7cesaYWgvw2GBmIlxJdv9mys+AAF6LxZz7thK7BTX1OUVjymkgxgmu5CkmCT439Okz6v1NW/L995fBfwDKVZIwiUtjzXUqc7jbo4q97yp92TIZA6I6sO2dVHjLPa5rnYtFgHqt+e6DxiWHYm8+D2cFN6WDTC48sdc18DBSmIWaV1ol1SEdEdNHDM3tDSYWM2l/0rmccqu8ayZUINKY+vZWQJeqvI65mUnXYzwpqJ47k1xswcHKFEy1ue4WJBeU95vkgrc3IfytOSipoHtksV0x7rOeQ3ey8opcq1fPcBmiaUx1ToOFarcNv+nUonIob0/GBF5kPUninXFhxXnsWApfT1NE3bF2TSxjLtQUi7r0/TZyb3DAqLv6kXtP8eKeT9tSk0Lj2Cc1SRoP0f1VFaJqkoi9CVpLNSxFfHaPlHXuvZ4KE6SrzUDSkPSld8hyYQmwzEA+LJ9dssLK4+NoJh9yX7Q7WzLX59TQGMVU3bHQMJnYrxeq0iTEasTIJtySeUgMAGamcghz5jgOcBc+TqvVWfXVMRN6Q8abWKauoPkm1MDLvhNEgYcGoCTlObIOZeuWLnYytUVLVfWjnVgClbAWDlnwFCt9+xUUVKnHFja+LRtLeEH2Xo52LGD2FIrcJO9jFuhkq8RAcRFySTQ4BsaWh6rw606ZEJxwxp+1rhGBP+1Rsj9ZxkOkXcWc/IP9vr9wFhzhAcfeCXXFcAJWYQmB0IbnVRHhUy520EArY/O9j3IsBsgEaYmM/YWoRluPb25N0iUAfp1eEFmb+ogqwrjTRR1tWUYNIOFxuqxrP4d0SxKuwCfOtArmKSTS1dTwdz35Lffce6o3QUmZmFVJk20ch6e2yGIkCOE1nMDY73RnZPSzMy+Kk2o1YrbGoNBCup3bsHsFmXFp38nyNXW11CrVhMdrtk2hhWoFpDWmsH7bgSNk8FTDFqkT5p0sRoLUWDr1qADqwABGrg6bPWhM1BCzStQ0/fnmHidY9FPezGtAOQ9OVrU0tpjWMBmjLnYHt4cz+cD/ejoj4PMtznW9fTOitt1jRXI+nIQ9Qxj04qh5+6s1gBByrv2jpshBBDPZPWEwZQmJ4pl1LzjmidGTBztQDNWGBCgNlRy07mBveIxMG1izBdbn43BXAwyx4psBlSOskGxAsNKr6LO4pyxnBLBcVttq2ZdAW09GgVrbe8fz8ZkT9pLmFtVr5L2JDXitsexAEyYY030uf0IKcKpto1JZugtMCFdPCumghsn1zBIYGsbp102Viixc6+1Pig9LV/XbxVYL3tXO1bPffWB7iqxwcSKBI7jgdYCMAXUo8Ywj6XRQXZfQ23fe4qZtdfuibPn2o+GVt0/rC5WwnG9drv5Fdw/Y8AiqVNhhiZNiXgRZI1BLREPwPMFawPz/cXjiYB1hz8f8GdHPKXbBCDPC3FNvP/jZ8yPF/JvvyAFjM23A/72gD067GjIg22Y1WY9pQd3Xhfy/QP5yzdEPJDRcb6TlQofxCyeF8wPGK4VVE28MPMDr28vjHOqrIkFqo2PsVgF0GBDk9/vtkNOmAPPjv7lDc9f/oznlzc8vryhgW0W1+tEzInXxcEF7fHE8ei4/vKGfjz49XjA+4F2XDBrmGXzo4ANsZq84TpfuK4T79c7Zkz409EfBx7tKTY13XsEMK8X5vUCcCJzshHUBIz5Dkvz9tX6sfdmBq7L4BGI5mjeYP1BYKxaiOCwAWQzeN8LFUhcczCInIM2ISupWKdnta1sTKLBG9c3Rk2glaJRKsDXD2eKmG+2dHhmtRr0hsX6Bv2HVVCYN9tvtsSzKbVDfajwhinWGZLAGPWSqqVX17ta5hpQhZlBVk6CIMTrmut+e29sP1fSW7GNeb/FMmXAttAwbQN/z0HGDKqAgd0udDdOpd/yo8blDhMEnqHsdBmsm3272S3mOLdWbbXB2X5z/TpZ8o5aV01lm/SLmY/lZ5FYvt9WTw2jzX3d5Tj232194OfX/blCn7/iJBSD59evzxq5n++/kpr8rd9ZsVO1w/zqpz75i9/7SsVCQD0qW+/F1neHPwwHEg3A0RreHk/Mv/wZ8/oF8Y8D/b8cfr3gr3dkGixPEWxMU7f535k84wDgmoDIyZQTMQfZQirEVFIGU8ctEpiJOY2JuVhkxTTjVGAW5Go9eR8FjDW0edcGhNqdS6H1BoylgOlM/VmVarGO2jIs6zVn3DSXeE3U+GwCa7j3Kkm15bjrQfB3C9gCLpS0RE2SpRNfZBM9Kp7L2hs1hCLVZbMKVnkRsMQln62WNoGf8FT7osGNuk2ACvsxWTCbgTsrpeI5wNjW7gDZ7rb1WFWELjRmA4R8NjAj+z92TMziF2/QrJHlrvZtDsyL2/uS0ZWWm0gBglTeQrYkF/smJ3jRpunVfsrWBxwd3OkQKMfJhNfQxPIYS8JDaqyoskX3vmyoe0P3toA2wR589gmxbCciyLAGxNjJkjvhHqvuFYOtjhP3LbFhkCoG9r4lS7kkS+oMQ4y0tkCGlRlLmzVLKqY21gJADTM4hMjrOdW08jnJ2hOQml7SBmCMXDbLqlClk5mStrC5unAKzMzEGhjtapdb/iXtJhhv6zyWf8nJPWw9SRL7dEwVe1vtv5D2GnMrB3PozIAFcH18oNpT15pJ12vkxMRczFvq9hlqIMC8TfOuJKHsgaSIRcqQrUGxR10sSF54jp2fuuXuTgKnqWaoMDa1539l/+vfUix7PXWH5A6GngX3U6gYnsqbrDqmEgsHMbXf+yNgIwFva6BV1cEKeP0MiTG3GiKPHNj368aTVMSDVDwPcA9WDlJDiJsA2JrIXPJG61MryMrfann////131A+y09fq3pjG/2PxeKhQ+wSaa+fXVUgYDn3qt1RV8yWDmIFHwtfsh9+p1hmeb+8X6OPHpOOvpVJ2U5x6W/osEczeLIii3puZYFtYgVfMnq8pnLiSppkDBm0VJKtcN6qX5kGBIkt7qpfWsm9XlFBQt2PuypodbgTcwqt16xb0/SMPWmw6Jmp+zcJilM0bwn3LSOmz9b1F1vrrsUVUX3/fDiLiZM7aK6go4LdVJA8h0DSmQtwW0w6ZSYUfHYMVfioXUNhZiZGtpZlO3H+PpkZe9y1xOx4PQIE6yBDlZpiEzZRevWYefgzVTHTs3Fdc2k4GP/NrVUH56L4tt5X8hUK7CpYCBkZk7FKrfEYA4GJGSdiDjJEtFcN1HjoKyhqqGmQGU5ZoKG1LVBNzKyRrFpGYLUtxawKIqcAHcdT/z635pAMdznOAvldwATEALteuc9UeXzdYyE2pZfAtkCJWB5kERUQPFTV6WI1tuPQ4ADS+K05ndX8DQNmO/kI0XULV6117hUtHg+sb07eS50+l9ZAk5MPUelWAFXtMzdGH8TMK3YKBzaUkGbdP8+g3651nb/KJpcN4J/dOUa7HQwCS3/w6G2x41JtvufJ4QnjZOtCq5sGnegQAhamceFOIA+yv5EJjCo05KaMn9QWs4tCvq01dtvkQEzDlUALh4VYpQH4xelENSQjLNGOA+3rE3hnq3ABTinW1/znL8jzwvNjcI+OAD4GxuOCPTsZUV8esKMRfEFSjHQG5sdEew/092SQnIb8IOsrwfYUvADYSXtOqiscJ4ALx8dAG6EsL3FId+vpKkYrpGTyKLstn9YykTYxrwk/yZyazxeu5wfOmUAkPt7fMcfE+3nSNjwfaEfHL18fOI4Dx+OBx9sXHM/HEpQuJlcFPRTbpUbEx/mB83rh++sdYw48/vTE4+0Nx2ho/QHzLtHUiXmdmONEJkXP2/EAzPC9EtCD2mRvX39CDTMZp1g9wT3ajwe8sUXKvWM0+oO4akczCHM4fLjamybbUb+/wzLRau80x+PRQYaUqv5ZGnEFWjgi5ce8yWY9YPA6rqs9ZwddVcnfRZUmYxeyTQWMVEIGFEhM4C2D1deYFBMPNEwjMJYw7ifSZ5VgKDGyDlPvF+UaAvMce7AGSqeD6xkHUIwfYhMqViVbOloBNFBQH7cAXtk3B918ZpVv1gtQ+kV2K0BVfJHLphdEf3speb2zx+8YAQCU2LKlhIhXpVNFQqhSboQBLFnIYdGKTihQhRol8ZLRMCW1EGhBnC8r+sTnO9mvX//Lr3+CbdSyx7f7vbe03/fT73tX4LdQrzsQ+Rskpt/1suW/ymn/cGkGwDrM39Dc0R4H+tcvyNcLf3kE3r79jPkf/wG8vwN/+w/kxwfGz/9AjAt5nYvN0B4sHB2mhPB6V+E2xSxKapWFacKf/DrAFvxiag8lk2qdDRBgqXi9sgiUz5RWE8wZd1wDMciUiKVDAhSTpULNWg/GckrIK979jWdxtI63xxOGvMWrtCHXGdSyVGGaBXTpba0YbXJPFwtkjg0liflUE7ch7Svao21nGH9z/zKZ34eKBfFOX1I/axu8WZuBu0k5AMGwOaj1OCMUE1Efigm0LqXF3oTKbXZSrSKe61AsxELZizvBvXRp0SUqrKGcjnKz2ptRQDsUeLF1yxdINJWvKBYFMAcB/ZwC43pXe7mYamjoYDtnXNySrdM+XC8O7HCbJKo0IN0woUFkCdlKxfrJIo6tfJDrH4uMMOUrxAKT1WmealUFAd5k7JFg8YkswEAVs+ueqx1vLibEzpMrv9moBZswdy7N+K4GovhiaN+ACxWnHA6DYujgvvCOBfZUHobcbMBotnNQaYRm3VtcmAhQb1k6akgBuM6WfskUNas9bHuv2y031LY0b2xZzsFYw24MwFvKMOfEOC9J7gyx0F3tgQkEC6TNGte9KZ8DQX3rtCtp0rUNsB1a8dRiri5rVCXBaoINeXzlJanuiLSlkzhG7Q8olyxtvgabSVJODBW9uMjupbfFa/vcTci1ao37FnkpzlmUDO7gLN/ujAtCuoMwLMmi2mNGHIDnseyH9mzl9nVOnZ0vM5LdVHVJMK6pyc6K3FO/3aprRXajoa1CZA1SM0WJARNwvT3BH+31u4GxzGL31N6roKmsXR0GvszIFskE23CSFFm//0AtrCotFWAiSdHLJLH4c5q49j5+DFh+K3yxpcFha1MsBlBVQOrcBoMl8bV298rKrG8fLoRriZFbqK3SfnUhlqq8oMLWqugYr+1TVHr7/RWn3db1vs7LiNePsYeYRpZAjgsezqD2TgUW5WhZzd0ns5J03SQdSgVF+tk55zKuK7lfz6YeKhkElbSw5QZyfMUe1D6xreBSdNKaMGOhMNhLA8LX3qm1WZWO+uwoxliIlajkwH0t7W5/030LJGi9rQC5mE1Feac/tPWzO6HJZTyqJFYMnJq+WVMx4/YsywtsphPfa07O0owYZMgtcLM+xheNvoKmamukHrdA0FRYY7YcaUY5aVtnuTT2AFLMzQxzsm5K35Go1oLSOyLaeUucMvU7wG778R+Cd0j2gGAMtbQOoBuygwRNtR3V5CCYHJ9acZZW4bwFYb96ydnKRk2x19wViNQekoguijFIBHeDxOVQLBcImtDR197Y45Y3C7PsS/IILeexKtAVMKLaCagZVs8AWCYRiR3AMLgxkLLNaXUl4sPcRXtHFX4Eln6byQETHM6Sn6CWkFoUDTWwoRIR0D6NJFIwJiyo9UL4I+B6CB4874YGH9JY05TLuK7tYB8DbkA2R3ZNGksmGjkD+f4BXANdgH3GQA6y5GwE8GBCbRPwBynduBIYQL4Sdib6pf0fE+2ayGuwNQIAxrkCB1ZSG4ABt4F+SWNMLY9lW7sxjCjVmgSkVWpMDiKUzAAYQdDMXshzIqRxNiPx+vYdYwx8vE4kqHNovaG9dRzHgcfjgfH1hcfbm6YqcehDMakcZG5Ty9Hx/nrH63rh28c7Rkx8ef+K55cv+Pj6F7VlHpqiNTDHiTnESLDE8+0LYI7X+WIe92x4fvmK3h5wc0x3gkPy8QajYHoPeD9gnpjtZmu0x+ZkaDmnwQIITJzXwMfrhQbCRpy6LMDN5Z+wcm8J60vDwsgOWzmDdEB2ZV+g682vuRKXLMYp9oRGvv9nphgygUZgmPoouexkzEA4k+BkzZRDKmKLwnvebTQBIgvuhbikJyjgetaEQiXxrcenbKDCcV/vvm00MbWKk/gTDDC9LMzyw2UHy78UULC/q7jKeO3r9/QMPr3NAt1qvW4NIFHxWRn3HR8CseQTqkl7tZCtty5tk3p3l29SArBL27fr2kDduqt9i/uafwMc4Y/vVaqkaN3PzT8zkfgXaFadd+xY6ocfwH0RF67xr67pf/Haz5VnpdZgvzmYSbYH45qjA48HcL3hiw0c73/GPDri2zdcMRHfv5NZ9PpA6bkmOIm4uXRRY+IaHwBsDWtYMa/pbKy4bx1OLJTjzpCK0oTK/W+3GD5rH4Lvixmc7JdV7LV1n4XrrGRbiaZ7XTgLF7+VbvU1aRkrro8ZipsCqK6QdWYElq+9VWgSgR3k0M+09XMudhaT9fteuhcYsdulTQCSMW5g+NjXMzFrqx0NMGQxrFAg/54KVy1n2ULvGzrfWKzUde51npacRznoKmYuITzFQ/pe2aFQYmz7bbeJ+PRV+1Ytv2WT13besVAalpQFQ/4GlqMIVECf7RXnBm0mwhCXWFgtFOepGCJAgDmA7HXFptKvYoXPPt3HAnHF7gs1KKwWuLWe6n4IFuKRHIC1fBdxq7XOMD3XtbZa8lVjly2sNbrZ8IpdTXdC/MXX9x0blFq+K/iQd68RUJkwWwJzARgFVJbGTiK40AbFdnpWye8xtvatsWjlm/YGWKmZTrqvs0VgzLA1vpG7wyMMAnyZB2VMtfSBTDbSEgkSSqOQuto6Y5IzSbX9TV3j0ZqIJfVc87Yut+v+9IUVn8xiG4uvQeLKns6dc02SYEt1ErBaC3F/CraL+CttxrY9Zcvo91NvW9dXBXnfNnlsH7FwCZELCKbR765BBHn3u7Klshd3f1hFpMprCiQnz0I2veII7c+KLfTOt7w311p98mF/sNfvBsYWS0QIfKAcyga6zR2eQmJlRCvIjDpj/jk4YKBk8Or9rooFDNSjAKuKgdWPSnvxOQT8V6+0iTTqLfHz+DDpOFj9sU72yqGuhg4iz3MGk8fY17x6dNfWmeuaatoSQhJ6OgyJrZlQU9NI3VZwCxlmL30xAxCLmVTCwKRV4xYUanutmIRAiXuulkf3quYmz3MAxfyi2GNS8PDTM7lVl22DDKU3UQdzi4PK8P3wQCJC7CeTRADbKGJgjWw26+itryDFjW7QNRhhAgQ3y658YrHl7RorNiP4ZJk6qBBDTrRqLV5rbDuLqACurdbPCkogQMmShq/18l4mYHVSGFIVok/7DgzoWj/47AoYWzmBraB7Ac2gAac+wNZKMAGvgIs54Rx1XsGhDFgFScw1iZZMVQ2TVlzvGxgzMURJRgCtPzjC+vHg0UuJNos9s9IH/TsdfH12KOgRWKfWTveGdpAd0o69VytQNmcrUVoFGPseeF5SgW8ZbQJCzR0xO4P1WUEMy5feq0rHqUdRxj4N7SD1/XjyHmd80EnOVDSmMebO1uBWAQMM5p2BG306CUeVgNcT1VnhmWUCXrmCS2/lOidmQtiM4Wh1T20l69WGmgvQ59pfL1Ykc06k11wrahpECBAbBFGaWDMP6wqiGJymF3iZnAzpBj/UwisGZes7cKZiauLoHVGtbxkcNOSANzFOm0RBW18U/Q6xSpNtU96YlDwyMc4T42OKgRA4nBW4FtwXx58OBUjSPDM+onxNZJzINpB9wGB4zIkjAv00tNnQQTYUlFAMd8zJQQottT8sNm1eN3PFQCAw5qmkWPoLKv5Ptceat/VULhgyAoeChwmj1h8a8gJiDArszsBzGHo0uHFoTM9GgPdMtJjwecLDYWcsFvN4fWygE8C1bHHifJ24rhOvcSEy8Tgn5pcL3/t/cKhLsup6XReDV7WHJBIfjzekAd9fH7QnX97w5U8faCfw0Q+0o+MaZCBwomjDly9f4ccB/OWEtY7WHmjtQG8Pise6i2UWuPydz8/VwvQ6yXBqXa3/DQAFqM+LidbrushwC7ZZtOZoyRbhUGGkeNsTTCiH0DQylNnWUgSt0s0Z5TBnyiftpH2dcLFfpkSuzxEc6BCBvAbdOqFgsaUZK5gZerVWmNhNIgUggI9LwzzASuy4LgWZxsmpIcfpQD8O6XpIu0NtIZQXYKxhyeB/1mj5DE4zmxLrLSYzdm5arB5U8G27QMTEedu5LIcU/JMxAv1+JZU/Bl6OCcced18T/1KaO5nShkH5aGzwsoCyFTjvsNnUY5Tl/0yGYDFU+v4V3H+/Xnn7+6+/v7RbfgBK739a0bMUb642y7jdzy0JqOXDijHvMd3/5st+YPQJfKlbUo5DW+UOs4N7sT/wOA485kD+9a+Ijw98/Pu/Ib59R//P/0T758+w//o75vfvmK8Xnof0YD2R84J/fGcC2zgsySCALHOBF7vjtfYqizH+fK41nHNi3lpmFh4tW5ZB1qlNsjv7caBZxXi+3mftaMOKfQpUJWOFzyGuWJ0Nn15J7RuymKeYYmNP7EWx0aoNTJFTY8RrMspe+YltNltmkSBLRmH78oqbdAko8NDQ5Ue4/9lhkbAmsCsmqkDcmuI9tZCO5BAm5lWKCWQLLT+d5pVMJ+TziPCwe0NDgKpV/94xco/HWPSYqAEAoZCJflGg1DnWXgXUKICKUAfBm64Cbq2H9jcLuA54gnM5xGA3R9rBwEu2eWJiXoFSS6lWVIa9rji+Y9oDiYOxggW61f7l+b3mBXRNrwRFQ0P2sInxNzQgxsBiHyczUz+zdHeTLTAa+MAdWaw1N1taXqXHVAUQJME/s0QNSxM9mwuo7hWXxIpLKqey4AT4INxgRg01RMnFcBpnKoafl8HQWSJSzFngVumpFSEEq6l153dLV2vF6WSMpVEnkovP2L8IG2PFHS/ZqFzSH9ZMWGnT85chSRZL5yQgNsdcrdgZBcjhBl4KhMqkBpz+3lQ8cu+owVhmidZTMT8HW5nFKoyXr612ZeaNpung9HLs/hPwkVAOXJPHoYFHjmrjdW+LYdk740bPyhc3Y3t5Ke0/17lHHogwstWy1kmnSszykv/RHECcMQAMdsppPe60nAoE8mbH6wwCjqM5mvJNrPMFkRnEeIOkKtTizCULTssEFAOwTT9rajzKGJBdvK3nH+/1+1spZe1YuUjcKwqFitwZOKkAcW9imYwsrY/6Ob7BneZHrQ8ezI1a7msgzJ6fgpXfrhGVmRLT7fYvUGBNngNf7iYmgOt39J5iCq34ZwViuZeBkThb2MAqd8VxG/jYSe8ORcumyGCuuNPWWtT9/ggFVkxWv1RA810Usqo9pRtSBqCc3H4Oub5+1MfYmhvbya+AsC5hPR/bAWyqoq+BDUucfsHjolcaEe7VjwyBK15MFtzWRZyyApjqg2+xqS3xcfVUu+jHoqCirr++EgvUWAFXYtHKTe211Zq4nX8uYPcOJuoilnE1iDJrua5x4+YmhhtWxLjXaAddqIAtC3ja11v7qyLTtZ/4AFD6FqhnlLmcJ++N7Qim9kF4ruu2uAfl9fzidv26mx/Wz29/X3vY6LyI86YC47ILOyHBfe/tK1/3VS2/KfAP+v3dZmCff7nOR+2p1vSzPOe8FlmFuubbGyRMIFidd/v0OZ+1bPizaVhBTmkXrPNo3OMOBXK26eYhkLG0lmrvr7O0+7sh78bPXvtnM/uK8YbU5ChnYhDaSwWMmdpUq7XYUIyZsgu2AMNqbaKdAdtCnJR2a6SvV6XEUzZUHrDaABsIgmMM2BiwCLUOlq0C+tGVA5s0k3Ywjisobj74DFzaHpgGDwoN17PpdQ61vq3W3xh39rb3p7XEFAO6bFy9Vep32baz9Y8wVImsfQ+gBFgjyVasqi3PhRMgAm4tfoAFBWV9Tvg16oGCqJFG6QKqqksU/nUi9H0D4K8Bs4HxyzvMHUOJz3VdN/tOYCw6q5jX+VJByzGs4/rygrUL5o6zWnM6AZs2AX88ODyhHeg9gcPQjgPZ+AxGTYeC7qGLSj+mEswa4gNVHIExCbycr8H1SiCaTqAbp6e6Rnvndv8BVXDLXpZVigpyt++tV8xbkQo3AXFPtpQb91hIC4XTrAmSCeZZBboKSqVgUCHASgKQBMfnrCIL21q3TaoWUfp+bxQ3D+eRqfeii1tvrHNZ7Cvee2l9VURRrJm826llFm3HYMuxVoW6VkrBczHo6hv2W5FW6M2rWi4ty2WvQlPciv1qq4N0xVHI+2Ni/Ge57FrWGpj8ovmKAVG+txZLAdZvlU5V/17/Xck/6pnd/qyfwfps2y6mIoDfDjtvPgHAb1zH73qtuAv7ea3ruL1n+b6s3zHZYA1kyQTcEM8n+nUinm/8tXYgJnCJ6ahZGUgM7XFTTEB/SdbO7TMV7611rtgK/NwqbhVrTDeFkjHZvyJG4axBvvKVlQPk7ePWu9wupWLj2+X9Zjqw4ova17G0mKpNU9/k2f4h71hgqO7ai6X/2QSt2LM+bMc2+8xZRQD7UGptEgyQpvYaE2FybCuVLAbKvp8V/qFimM/rlIAKkLIxWb6d+79sqy4PFevtmB+3v+9VWB8vhtJqp61njToz2k9kDNCmr/ClfDQIMCx9w3qumgilNtVcwQkojL7i+SqEN3Bqu3QuCzxxAWPSup5VGE6xf21fi4Nxk2uvKkpGtba6NfrS2tuxN8DaB3sFVt58j/sX40efXQX4io1vl7N9QD2nux1Og6WKeBpuUuBU2daICY/SaZMNXtIFCeYNRbu4H57bFUvmJuW8+Vv6HNO+E3MLSV9ZAy9q77g7DkAM69prvrotqj1/XIPrO7EkilB7cJ31vf/ucUGFxbbsk9huFUjb7XrvB6gkAMp2Y7c86kiQElSIcO5nU2ePRIsN0vIjyw9WPn43aIlFF+RScM97XfvN9i5w0oD09ZTq+txN6z1hYowx1K/TuPfk9msLdSHwD185c5Foyp+unMIZ2+78c7Px62e5RIkQOarkMVD7+Hbu/4iv/4bGGA93bxxV7EJ2SUls6/tuiZis/H6clxxIbWgoAeViAmClAwxK3dvnhVqL578y2r+7AteUAUnvrFqblpEPjXa1TZofqqKsSYWwdThJH0/RRwW6OVkscw7MMXD0xwZRYLfgfW4jrU3VTP22zTTuZ904N3Irpltuxo8QfVdjeOsP6iNwKAyrFbgbkm2YdoWoAp9Nsp1zrkpbgQ/1J6DJpGvdCJqUYXFZ8SwKKJgIRHKCYkbCW6Imz9zcNUo7ZHmCTLFRsJj5pirXJW2zm0Q/XJpqUH87BdNt05ObIaex3UrVpZkMurPGxqu3msae11P331GU433Vbsaqh57zvbLGteqqXuk534CnKUMxrkmnUSdsAUle3bmrpWeWw4UDAVwXxcN71641oDkrVSoAATH487bbZlDBAVhlNLEdemOSF9AoXWOFxRXIrMSa5k7rLufWeAa8tRUozinGhbMSdXgHTIy4SA4lyAAwNFhHQSGALvZQrz2sdrI5B3B0+PFA947WfdGsY+6pMRVr8qjdRF0FbI0c2mxNLuKmH6gDFEpkPYq5SaF4TnbiT4dsxNCEut4N3sgg4aaSzbQDrTl6c8zZ2JKsYH61bd6dVe0H3EBJ4yQqOt1clUgX08vd0dE1PCDhKRB4lqC5xjT3vlooObXG1ujlVq2gs90SYgLKDIQCY9Dur2L5mkLi8IOTFcnmgUZQJ1pU1bvAL8BiAucFHwOWgYdRzy1NdvBNkz1bUe0N8+R5uV4DOQNnnPAEDiO4+ACBxWvOleQ1n7CWbDsF4L1pr/Lz+kEGGKzhcRzICLw6xaNznrJFvMdsvAdvHaX51NzZ9jM42amB56hLxyjMcLRYgx3YfjBlpxrgqTHrfPqHBRrGCrYenWc+b3Z6jIFrBMaliZ5qp/iSB9ow2D9+QY3XjpzI4CQwJJkSEYlLwXXrB/rjwJeWaPPEef4Xrpi4YtLmGPDlyxf0fiCf32CPA/PjJ/THE29f/wL/ErAvjQFZJL7/8x8Y54mIE+bA4wvbRf1xIK1j+EC7EngE5gcZBt8+XrjGwLf3DyZI/cDz+YYvPzXlAI7pFMDtmKi2kVQQmGJMdeO5nVZBss5T3wWomIEx93hxCsv6ai0OsCX8ulRtH5PnfaZ4UYaa1OvJszv7JIMuDOkcQT/GxLwuvKaAMT378+OSr5g4jgNvI3A8HujHgegmCYnQlC9es8j0vP6gD52LnSXgSYI/LQ8s9162Q+ZoF4eVGBXAW6BSZRRIxSwh0d5chaiwXU3fidcA2+4HPjHAckoylHEXALa91GevqaLYlfo5ABvYyT99BAM/BTjNsMYnw3d8aDL6K0PCp3iyvFd9a5SOlRhjd5b8j689YTg+5Y33IuIdUPtX7/O/80qosIHNwOEH6Npu/1seb7EEp8lvMnIAAQAASURBVJLBLz/Bn294PA7guoD/8//E9Y+f8fzP/8L7//yfOP/r78hvP2OcL3z/59+R14kjtM449LkssqWeqyUkNl0C8IF5DXQ/cPQ3ILOIhz/cTW05Xhtd1gSkCOVIPUvFQoYNsgGrZpDJ3hWroV6dWmO9H3gcx6/WMWbg/DgBSCtXQFdz23ICDgVe3NWJBIZa1NzUHtep89iAcwy1RzOhN2gqoUCzOQtgguKpzSC8txTzfjaUu+5xClzICU4RD7KfDjEuJ1t2dts44wTqOB4CojSoKaqVLWFWbE4CENV6uPx6BmCByGvlTDxrJkb0KiuiHii7FRr3igD/KqRCrHHzB9lf6CpAbCaKIRnDNq6nYYAFqZ/IvmqK1yPQDrWNOq3a29tj2SV2gxzAcbAj4bqY581gO9l1IoJyIZV7NHdYP9CaineDA6vCpuJdTlnt7bHjkrgQOWFzAOE47IFE4BUTEj7Q+RHlPHmeFi4ggKP2jpvhYYwZkgGf9hzXJsYl2x7qXjANwVCbXCSu1zsHZ0WxfIDExJgT3ZWDZcLQOMV7Tlwnz0RPFXru0yK9wBDt2SjzWmwzW/ERfQpzSnNDwwPm1HfN4FlYGa66ykJ+x7oKykmtudfHIJXBqSN3HIpBI9Geb4g0jHHxXAdzhga2IGNOXEP25MH92g/GTyPGKsotvyZbtmKsmsCZjOHYHjjxQFJVJLGkgHIZZIHM28ugGZmGoyZX9tLSpn+KKV/lBmuH4krlyGU0Z8OcwDgZD/fe9YGGMQciAkd78BkdRhbs6wW3xEMFWLPdEnpnTJL6WXmPI7OJwUhttZHjRp6hri3zDXZy0UyLxQ5KSFSMyyF5iVEdQJJGWfsEd5D4j/f6/Rpji1kn0MGKbVH9wfdAwADLPeXODFusnn+mYQenOhwLncR+rzIg9xjjE3aW+01+DEz2tdj+JVXW7pXD2jBrgiYqiFr+eSWnwm3WAahfKLBvdwXY+qqfq/tbn2tahGofvVVk7mDJr+5RC04Ghy0GkZd4QgV/K2DDBrRufy6Gxq/W7Pb7th4Z9ib+MYH/vNT8T9Ph0WdGUs9Iz9K8gvwdsCpO2sAy9ueX8QFAgCOxYIMd8NKorG1mYNCwLlCO8Laen2/78xplPaPaf3ZbBbt9D7b2q+l3Vi89H+ICQFDPHD88k/s66l3dnNocRR+u51IJgJ5rgcWJ27ULpLNaV9R6aQ3k9Gzd2943fJ+6dFtnZe2JtTn1fPTX0vvJpUHDNrNwMaGAZTjjxsVnTScX4FRB4Rb6vO37276uBS+zn1gS4Ov51o/m+qrnvxmY98rTp8pzSkcjIMctkLgyzKz7lRBlPV9RjeGmFmJ+Xq3Bqn7dfjcsVhV73ZrVU+MVNu8gKIbVUrrE8wV2FuDtFNfTOvPz3Rj0pArVxVRZFTHj/bdGdiN1YVzPk0FctWmxrRhMdLWGNaWpHtPSUale+2qB0kPx22NsKhIw0LB17n0lUPpLEPwIOde7afjRR/BR1BllIu298XudgKArIKN2FeOEWs9Q0Mp1cjLrWlsAcIahdV87r3T93PetmvaDJwd5EGzlYveuFguf6yw3S3jGymtdunLmvvZvMQ1M05ggMP2AqvMnR8z7FPicsfx0jr1HAEO3QBuBdhWIAcRkssd9wmJHdBZNbAzkG4FB9AvwC+kn5sW2h/PnnzFOivy7Az6f1FF7PhDe4e2BaybyGrBG8f3r9cI1J+K6AHd0ow6I6QsCaWHFbrDlU6K0debElC4V1z1rQ6OY7JZY7ca1bxLc62UgqhBBsC2VPMsG3bZv5ha7tTpvHqrOsu1ozIkZZN1BNnkMthWMeWkPTPSeKG2OSj5vTg8lOHj3WnUNoX+oMlGCm3hJBeX69ToZ+iL7Ie22Evm5iJZRcUDZQ3yKeZBln4qVXFP7qrVpF33KRpSjW7hVvZcCdTIeJtIGr78ydfv8tYNrdRp8DgoBuzMqPsdP5cdCrbJjjnVdtB32+atiOMNuV7vFlPbpM/7Xr9+KUf8lgLZ+1vaXYqQs5ty6bO0R+dP1FtoTVXT2xwNobAWjfk2iX2zFHmp3nCBbAAFNFy62jKRS1rvefLL2z2611Nn57KrXo8y65vz8zcxdRNC/LD/5aU1WHJAElHLHCebF0PlxPSGm/G5Nd7A40QTYrhr8CtNsX+Onc7BXfl+PrjMA2O266+v2nAsYy/VO9RRphMhGEgNTWkgMOcgM8nWM7XMnQ2o/2bYjBoF2BYjXpy6WXG0vWzEY1vfrmhIwMe7rB6yYIhuFL29b15fLgGgQwIrhuK4kkuz8cJuj1P07kF3bo1jcuSR5KvbtTsCg5GRg1dLqyKa9DxAUKecatu55xUEUKLvF8xtwLmi62tkq3+NZSbHLeQO8V9nzsutIlDbPPc8rO2vApw6T8l3reYhNlWLmrSBB64VbOzvBT75X1PODYgHtsdA078gd368tYbUr10Pl9d7OWeWVyO1ja2/DfOmksnDDHMZXIUp5mfzl7ja5nXPDYig1a5iVXKuQa9VCa58ucDOcE2yZBMGxT35N/cBZ7PLbPdd9FGiHTHju97yzhrN+pt7i5qMW5qFv7tBW11ETQ8V+/pT7r98TrpDG2MJuLFOtf2EsWmpgxcU3UgSUJ67nf/PH9YBrmyQ9esVB0FlbU+wLN7j54vq/uK3Fzbrs9Vl/23HIH/H1+zXGJoO+8KKd8kGV8Z+524HgXTT6axlca3TOvvQtEmtErF6edKamDVV7bj/4m8NP9TnL6TCB+o2gwzvMOSmK11KOpwAUXxRWU1sc0LYvrFikynW8pDXNQfHSbn1IYIlC1i/Y9gUARG0HlvcIiPkSC5AJ3XNVKn/d3gi2LpmhhAb59qwCLQaTxguLaLUO9ueQ6zO4Uw5Zrcu36Vh5Ozyf17mAKk6XEt0rkuLUXBRYUh7SOw3KnAnzxIyBvB8ZA1Jj582ArBnElqiR358DURrMmKF1UbICMdwmZPzlbJqeTJqC+OUCUBXkyJRAcoUm2IZ+fep2Ps1LeJ3fb2VoAAV7dc0hZl5IxDk/PYsd8DncDkwMTIRajBK9VZtQtQEVm2snFeMciBF4PN5WxYdPJ9aDa27gBLm6b42nHqLorvNhyltuTiFl4ixWPBUx8XF9qIW3K8hk4G3DMMQ0oLTcZydjladXl5HKzLYArArEt2OeVYkQaFPTa72YMSDrYQYrazBTUAmMkWJKPcRgVdBjxr0jhxNIJtFueCY1PppREy3KuQVWm5+1Du8Nrsk3nkoYIzBmIAevF9b074krBsVkVzxwS7q83XBUw9vzDd4MjwWEb7t4zhPXHLg0wKAqQuNkgtlUcW3dtlZabeWoqIxAEjX/+JzmCMylMxdifDQcX548i86pRGMGK2LdxcODhIhzBexTQKgnRY17M8C4VsfR0Rqn1JmBov6FEa7zAEQDjueDJqWYOJpcW1N6DY7WyaD1zs92o9YiNZgS8AFrDdY1/S4brgw9RwGbEENPbaLeu4AxXzTznh1xCACNwHUO7lePNbk2GtdpJO0KtRSB5+NA5sR1bUaRgWwmV2W2iQXRelt+ZzRNKg0QOJAehTf+zPX6gCHxLDHdm7k+IzEn0A5peyTgI9C/fRAAbI42J1oMwDkNy64B9IbZHP584HE09DPJTjonxseJ7z//go/v7/j4598R14lHYxCczwfQHHE0tP5Ee7yh9QPeGqJx0lUoEWjHA+3xwJt3PMzxBNBiwsbJaWBJNvo6/zNwfVxqiZpo3qhvpCSni6GYcwfNERPzGht76slkSIzCtCRLY/D9cyRZts590UhbQGTgPC8gyfxtPfDMDmsUXz5fL7w+PjAvshtTmp6v9w+MMXCeJ8YbdWueX77gOB5iePhiWyyfHkA5Y1orTvpjIiMuTyoBmLbabU2MtpqOVqAJWW0N1h5aF4a0UFtNlI0OncGgwUioUFBxtAKayIBpelyu5EsuQsf3U8hQxdSAhn2T8Qe/4NdLLdMTbgfM1DJvRga0O8gWC7U1y3es6ld9SrWalBFRNRtJofKZeL1eehYfn1hjpVPkqtC31sgANzJJDWSEm3+eHHqPQO+M+/8vmGO2mn51q3lP4bCyjh8/aThZGQf47N0fYuQa2pef8PzrXxF/+gn2j38H/q835N//jvjHP3G9LryuQIvEGxqase087YIFMMUsp74Sdasc1LbkNLxzxauuw1ax7PLha59oj7phnIGcjIUNtHP8nc9gwmIi1j+EaXKbEtL89ZpbQh0TjMHM2AZunrAeG5QxxhQFNGfeY7lk+7wC+gCLcab9HEtvVsDBrdBVSegumL6wVBM3IqT2tDqP0L8xTotITeJ7A9wQbvTJzdchC+kcrKnpqSR5SWrssn6q5RZVYGltxaHF2Am1RTVvMOtrinVTsWbKJkdwgMMakATeP+O0EwbDtA6EI8WEmdOYK5pT/8kTnHk6MecLAG1VCrQEqpvEl20xMxz9qXssveKkr++ONDKJbHCfDDilC0gphx3OwmcrRnlDnGqx/RRjQyCFA9EwL2BegfEawJzs+HQDjg6gIbMhssHRVn0KU+LvOZRPTRJ3RiIbgdoFl5otwI75jSQVJv1x885YpulMQXlATjLbjey5MamTuSyV4qbxemEM6m9bVfLKgmhPpDO22B1HpQE8tQ7MmQ0JTjalrIYbp6gbgIwH5phiMqkVD45IW4SlYqllMtdunSy+R+/onfq8Ba6hlc6y33JLFb3mZCdMKqOr4Ro6y7PkEdSFkmJRumt0gWLVrHgSzG16DBzBydQlrZOgNEKCsbU3TvbmX6jLGAm06YAFDuEfNXk7xkVfbweW5AgXf9uvcBUYGKc2HCgiSD2t5rS/xa7t3dQu21eMb5uxw8/nsmEBuFkxeiLjAmIsokN/dBXV/RMewT8VI5avc0FjQgH5Y7ZySdr6jlyjmO5jIf44r//GVMoCRYr1IFueBZho09pmCdTkvtLlKQD1dvzYwnbTaKqx4obSlpHHl+ffMcaP7J5ftyLpUwEFkbxupdmirhaZYd2jjIlHYtoPbYUuJkwaW0n1eabqRI0ar8/bn8lEME2jXCM+RzAmB1KTfKDzfguodgVDFbEKUPVZERR3TGztkXpm+yFWJU3VI9h67wriah1Wn/UnUIysF9LaXYE3bs9nP5tCsEs/bBkqBUAc3U5DtIX0f3w/Iif30BPG6nxUUgfAoiJCPhFWoIASd90jaSX+CM3hTDADVcJg62Pstt+h4OfzesR9jWqnLSS93mczlqpFNdM2KHZb43UmMgXgOFITbLgv+QNM7PkBVRktYIxjxPVVzIeVEO3zohuG7bte53et/3qcNOQLU0vcfue2dxN0isASC6V+lX0K2BeTTu0wlg1eEwDW9tl76Q4OJ3IFewksWYcCx6riV1+u59ScTr53ghooFk5tu1XZZpDoxXBLVXUW4q2AfN2QIcFEtgHUYuoKJBCrrfH+MiPIEsEgEGrL+jRMovaZDnkFZWyXIpBgQretAMgZ+iLd3NNuz6qqSvt9DbpvS+BWXef50W5nLyaDuKrOrftQpQtV1TO1GjQ619yOe4F+StaRaumQ1ptlMtBtcu6o1uxYmhMVkBCErsPA95rag9yODm8H+pFoHQj2psFAzREyrALpc7fOqLJLuyRW2dJnxAJFrFd7J38vM4FnZ0A4wTZFVShda04RXiYurkQiJgVlH0dj4aC0Zm50JNP6t6rW6YSs5+hkq9VQhR2EYGlEtK7wTW0LZHkZwnMBYzHY5mIXeM/h6JWUiYfk00AZ1Qafhj4DfQz4eQJBoGH88jPG9+/Ib78A45LWnCOuE+mO2R15nLC3wWDbG9APgvOPB9t/jgMNiUcGgbnxQuZATIneOjCv68boCozzWobAvHNP6dkFBJLN8ms8HzHGykUN4KCCOdd5CumCxQjEa+j5G/xoLJaUHaw2qZhs7bCT9skn5scL8+NFAeIljq0/NYbe3QXObN2xYizw3Nd1E3j1ErbFjRlX9lJDNRaXp9ylTuGy2UYGoFVjnul3VtDMNpEQ6O8LYLD1fXwCHrjbybjMWzxY1mS/UsWOGiO/3LxA5ZxMWMgGgNBhtVyuIK1YnOUfZQuLVZf39/4xIixwNQj4D0pfjGusZG+1tgsYm2MwudSAppyhQhPUsnWLmXDzUf+N14+x1o8vgy1yCPKHtcP+60p81j9s27GcdQFs5hyU8nhD/+lPXJe//gJk4vFv/wZrjvP1CzAKAGNhLde+sVVUusdnbtRMXHsa2LFlXV/5vJrWxtVkbNuAssV8P0qgVEvPivnvRRODNAKVlOWFgetfrmWuX90xXA2DkPNd65aVOyRWe3JpDKWYYW6l/KMfXB9we164x026Zu1H931VxWi5xxx1AfUEWdvfQ790ySv5L61eL6Cj2MIhJnhRtZWX0Jj5yo24b8g2oZ6mCkauWKzAGrEBSot3nX0UQw1gMTawxNWj8rVFu1/2JxOaQq9bn3WuR/0qYwS/0doSy15C8XcGwUWPKRJrbPkQkHEHN7IFm3Kfeq+oGyk2Eld5YbCpIrtixgyswsestTg48CjWs7L9KPfj5NMS27E+v4RyqlYJYOuN3R4423L1Q2uapLR3s5hZuzDCPaZby0AISEakCBa3eMdo03eus/OhWdvbHYjKn23le9UNEgY0K5A1bzEunwesQJay0bsrxjzRD+cArEb7vnJaLbqhJEv0HFR4KgRy57dc7JAmWv19e4YbOeeW1qyvOkJeFrT+T3mRQEFoHSrXgPuSGip+ej33Pfm6DItIQsr7PmmgWSI9CXY517sYgKvoVZeuZ9SbpK1u/TP543/RFZDcdGPtwYsFGTf2195f5VuWj1H+AdnPstsksIB5LIISNDcwrXSSNiPzj/X6/cCYGs3npCFviirdy8FUol+HkAH7fVG1PVYLjSWAg46v5LcAum6vIEcteNAW2wHa5wd+3+r3l4HBfrF7YDVnqFBWA0cCE/RxMzwfByn2A+szusShN8MklrEjS4aTNjitrikh4++341AQLlbOpOZLWhC8yWKMaTRuOSizBepYgXjyAb4qiIar2j0ikZqiUpt/AUABbM2GG3iT+BQIMjGwBYAC2OK0ouqyheSAwZbE0Dp2cvoGrHYvy8apyOBxZXGeiQsfMTWfzLYxL1bfKmSgDJMvY7RCc91fXSdbvsqJgRNJGLuzCuyNItwJnKL81FrufcYEgboadKb3w8LqCVtpUBXmpqpD+XPtyhJ2pw7HFqOsySN9MQNy6VaxlcSo2yK2lRsnNrFdTWCHO2oCSEz256ca4bPdrgGGGi1clPRqMwOg85fwqLNbSYaC0AhWL2QRbe0tamzNLBp/Z5W9s7K4zovRzDYY0PgMzFg1iHmqOijHmmKJ6RrNWAW0qIk2jgwnEJS2mDNmBDWqwh/qg/R+wFrD8+0BrxbASIwPTY6c9ciNkxNbY8UkAyE9osxco70tKjpxwBPdyCR8vr3tqXLzkqNOHRB+kU3nKxmspJ6VZQVizZkgiPsfSfZkvjioAoeqgXUZzXBdF64xqCsVgYfzfLrsNH2eHKuCsqUf4HRWWWJGLi2E0pSZL22TW5ptfQUUZkDzwCFtlzF477aSguT2mTXohHqSfriCwqTeWWPV1jLRJgGQkA5EJA9ws5q2yzXPTFxOXShcgDdqzx1HoLWqbCYMTwbnbkibCIzK74DkfiKYmuj+xn0uJloCAresjNiyFs8nE77zNMQ11foHVaQ59agdHXZ0+IM6dZkXDMDhDXNOnB/FilSApwmjKFD3DmYmFlDnD4d5ImvaLrcSusC7t7cu9sbkeQngqaDJD97Z69t3iiZfJ1sWekc34GGGqcoirskgzxr6TLxdE44LjnckvuMy4Pyvv+P85Rvw8Q6bc/m8kYlphuEN/fmAfXkTo8HEHut4/vXf0Z9PfPnpCzXp8gLGBD5O5jUGIYzA+XoJAJam0ZxrP6EfsOOBWMA4A1QP0x6cAkJe2rcGOxJogekNaAzY55wYY2C+BuYvJ8wD3hLt6WgP7gEH4KPO0ETYxDVYPU8YXt+/4fr4wHmebEuVliUEtpwfH/ycmPjpz39m0iDGHqyjAmmCeQRiKSepltrykQpwl4ZqZV5qtaMNaCv2kcHQGPvdPowMeAAxyP4sUJ++TLbuBkrw7YoRf/AMwRR/YCVD0PleOZFSxrRqDVNyfE0gLwAvWExYuxBiK6B1/hl8PmgHzyOetEYCyD8zqFJrVPY3FxAyB4HJcV64xoXz49QworH2xdofKvAWW7zsz5dMtN4//fwngOv2Hv9vX9tL436HhRHeWns+v7JAMZNUwUr6AYSLMfvAwxzH15/QIjH+9BNGDpz/+AfyeiE/PhCvD+A6gRc1tICp/aM4uGykGXpznCNwvuaKK9ESNSUaYKxL5izjXTQj88U6/cChGC9NOqPJhFyMkI0bVSJBgHQO5gcjE6/j8dtrWeBJVrEpBIo1+clcmo0/dqjgYqFmSusIpY/lvpmLekp7QmTePldxdFG2FYDb/eHyonYyJGpHVi7rBI1jXPIHtQkqzF/l7g2upJz+YFEkkSsP4HOR32fwoUvZmmtuAeSE9/4J9E0FumaGkhEQrINtv8iMcjz4b4GVW9B03fI4tYBXzJkXAJtAf60YuvuDrEdzVOktjdMr3fbU7IgTeQU8uwqvudoMU8BDUyxZz7v2l4VkLzJ2LqMHXJ1TruJmBtjOPwYyB+PPL19g8MV/CC1/scwX0KkYi7kSbeOIxLBE1foJtujhKhmq2ok31GwGhCQ+en8gLah1erNBbqnciTYegKYrJlo/YN7YnenVBmvafpLG+HTtAFpnbB41qbuKOYkxmE/3AvzAdR0aEtSSDPjmytOgriGttzfgixi6hQOQvUVbYzFglng8njDjOs+YmINacgYRINxUMAqMiLUWrDLp7AG7q0bPYHEADGRUKk/KlRsRvCLwxfctH0EmMZmVARL8Lmt8ykFQdVaMN4LFrlZ2NBYm0IrBpmnc9iywi/tyZqA78x7X4a+Y8fF8fnpmu2AQ63OwzEbtExMY7piDzLECxuqkAbnIOukGaSMJx/Nty02FBhX00mtVy391pDX46ub7471+91W1ZusAu1UcRsZECeDS4NlqAXAvN7pbrtiitJ25y1HFCpRQdn6ZeGRVGSD7LadSSHVW29+vgxBLWzTLqnisA64WROHZC4xavFdVtjIh7Zmi/Yn5gM9gnIEi3VlBYt2jDEDzG+iUWCyRBCeUpVcllOaSOVZVUFSNqI18d6ZRf5RDLdZdMXQ0IQi3CllRnRM3xH8HeJ+qaTddgXuPMY21i3XxOTpbLYWtqKAKOvgrukauPMFWfkapRLEqg1XpCAXpmDXVzLRPckeLU0/BVfEo7aUguJA5CUK13IDBuk9be8sWe4POrHcazjHGSsZvDx2LYjyDxt4Mj34AZhQvlVMz2xTzEE17rycABxocyKYcZqI1JsHWOE768WS7zXmeDHxmMtBKtl5aa2zd0sTJFGNmVWxqi5suHnuPZhm4W4WojkouoNfEuKt6DBN9vkdbfei112pIRRn44guzsjR1zOYCQVfwZ2wjK/2MmpzEtWjwrmeYIDiggKELkOPkFAGcyelDMwYwm/S8gDlM7AG2RmUCJnCALZ4TfrmSrttzMgmnG9uD5QnQ2gFvhjFOjAiMmGhmODqnGBGUon3gtJZJd7HaLXgmWmtove/GVxuoCpGBgw1mchCFN4d3J8BXVsgI1DtAnTBj0mcBNI2ct+R4e7Yo3CuGopxn4JxsA2VLBW3llLK5rYxaPsE7ujccrSPGBRLiqgJJe09wXEMDTEWV4L2tFagAJXMz+00OVk5+xoXAWDsQc8IjViDWnENgFqjOqHtVxhh8BCx8Mbmr2meW6AwrmXClWkCt3kaZqL5661yzoB6gS7SXLW0spEgfF12MoyEB4QJP5xhsRVqtV75sZVvMy7ZYsh0HDgBxDeQ11cJwr2obWjc83w7MQWH0nFzHbh1uDdNPZAaez87CgHJU07onkj7eDfZgq4k/Orw77Lo+BUNpiTYHerLNw+ZkKyy4TK01tIcD10VWdLX6AEAesOsDsMD1jUlKvJOenwo0TOA4YATGIpcdgRkD0UNBcLURW+AyFisepjbJammsiheqzZzJjYGxXjF6xzVwfnvBfMDaxBFAm8Gx63RKZDio5eLSMJUxE/F6YZ4nXt+/S+Q9YO748vUrPAgKBAJXDny83vG6XvC3Q8UCVXEjViLjzTCtklVtbCuYGfrvBJuRE0AJaotB23yB/1aV2nIECyS4t6in/MaukdNCVYX9FjPkgZQMOxmtigVzg2RFynUVZQpgtjr41QbjFwPxDGyJCDHH1pczYf7koLY7W95ZoNg+F5uhw8JJLJvHNp25fqakKCImxiBQSlvHdlpvjh6hrojPkWc6ZDN9fUa9/neAstL+uz3s+iR8/uDy61gAg92/SeNIv8IjIvPakQ14/PQnNDc8z/8B/3Kg/fOfmN++4fz73xFIXB/fF7tlJZ5tgsCnWhSDrfcEnGwVuSiUzquZyaLTnKHiBO27xWY9WdraTxZKjIt5ebunAnVqS2Wtww/xKMD42xWPulo0qzXelaAVi6sSyfIf/Lep/Z+o6j7jmtAeqDOCHT+tZ0BQwoSWpJlayBtaFhCeBIcCYldj5T4lml3XnfP89Jmc3lu5QVV8GMtRu88IhEDhiroNivWlSFpdHLWt+F5mtqehu60BXuWjsM7LZEwfkGRO5TqG3ghizzlX8ueNcWHZn0WoSLWCobOw1GmPhtofezsw4cufA8CICbcgkSkH5nzBJS+C1aY3kSvBNOmk8ouSKyG7qgNnKkxldbUoR1BM2loDeiAa2+ttZO3AytpQhd5P21F+3Ez8TccCUAuQmBBep4TbsO1+XUrezl2GpoUrFq1Cd+WZZbOXyUgoDmt7nyRQEwbrTC3zmnXp9PlNQBz0rN1dXS5QIZO+hPfID/VGFlhvte61XpRFoq0MuDf0x2Pt/3lNTAnNI0HJJQbwisk0YAiS0nEAlgjJ8SSM7fgV3Rr3Ln/OlJcoprudp9YZr9nRWQwfsToQogoCWdefLHjhlA+fYgoa5sVndF185nNwaMMcJDSYB+BkN4ZzP3hLtdZOwGJJSbANcg/boe8isWQMxsTd+1JASCTUOoNiosGX1ViT0a0YXObIoMQHcmqvmeRXdOZNBAlr8LU/5GnsNnUbzKcsczHu+MDUtQf71BX3R3r9bmCs91rKCvQVFCd1hBYzJIUWgmBaBRm+fltGUAet3sdTVQfsg1vAV02BKtviFRwK6a1iTbRdzaiXF2qpyCywWRowYw96KlmXcyC9QZpNBRLJdixOu0ACJhNgkCwDMSPX1IrFxqqpkZMbmd8vrYKURkOnNYS67EN0c1SyYguZ3C644sICJrcGnDtHPK+floO3FVzJ0CsZq9fqgb7pI7B6iuUQUqyZCtTv4qfrd1yfbU1B+WYCLXGpas2s66x4fb2NK7EWABQQSOOqDmAF31DLjHUnYJFipESjVldcyKPL4WI9u1q/O0hFp8BvViXquq51j2amCSH8+JBeWDiNv/cnDUqcSDnA3RZY8MNOMBx1QQG24wZgkywxb/CDU0v6k9N3XrqWMauq30smQjIGF8iEsXV2FnRyy4no54wV+OQv57or7amo5GKZUzLuVtDI5KCmI669pvbgREqLZf8O9QAg8U9RtprowtKpaGpdq/2vyJBsGXQGVkTekWBlrR9971XpxiB4DXOqxREExnI4g/gh+FkBY9P0GA+Hu7RSyoCXfVPS5romuBFQM1avxhwYc1J4vEsroTWMSXBpGpCz0RTNudbbTEBC60C1YyLX/gSoc8OK04B3R8+OVU3TzzSdPXdquVwCxjLbOjdkfelebAfBZFkmrjnRI3AguQdbx6VTXO3LCQUR1nAIHDthrERqpxeO5Fo7N+c03iTo9Mm6OwOm0rSDWuEMEEuI946ofZ8rKar2RXMHJ9Uuj4PSeknpPRCx4fnWllSbNRbbjrcRsDlXe0NC4rbO9+/as5kN4cDxBHIyPpjJNm4ORTY8Ho1tmufAHIHrPKV3NOBoWPT/AhxMBanW4AW08x8Bd4zXC1e72OZUYh0AYA29G97eDlwnMONcbZiP3tH8wGu+EJl4vB1L0yznRF4VTGpfd0N7SoflIbbjNTbI4iCYOy88YlD/ZAw0JQMGg/cD/XhgjgvXNXifTvae5QTOd2QOXFQuwisGgzoD/DjIPsUDlmw9zEx4P+De0PohdlqDeSCdoHHKE3pr6E2FnShgbC4bPqtQoVZ3NJ7fULvj69uHzjrB3mMG7HGoWk7/lSXiPgbOc+D1umBjwubE65+/4LxOJIB2dPz0fCMjYQ6MEbg+Jt4/3vFxvfDIL+i2120GyCKeuyjYrBAlPWr9D/MMan0tzVQrhm3Z0fI41QZ99/k3QHCUPcKqlq9AtxKsKoCYc9HKr4sVn3SKO37a7mMH6HXwIqkFg4m0E8jQhK4B6pKmWNNNybjDTILkaimXI9prc7fZK04qYKzBNWG7tYbjOJb9rbjnui6c54nXKfZggQHgtN3eG+IxOXzjtjZmtuKQiLkLTivG+pQh6/fqKvN+uZ9BNFWT76HbfRMsuQWseoWSyFg/yom/YunPhEdKy7ABrcH//Gf0twPPfqH/+Sv+9M93nP/4B/5xXTjHhSEg2JB4NCfzvxnPwEWw65pREkaIZFwzU9OyFYCMpDbwlDaQKcaDibydipfSeOOZn1qRAWymU4VNMLFuqqh3X+fayq7iB0HglH3gVMSuMJJx/8RErsS91lPti5XT+wZ696MqMHg/z/W/xRTTvQYkQu6H4ljlBEq+kfJxUTYBMBywnBjznX5Cft7EMEncwLHiemQusI0AgBLSYn/ZfjbFMvPyqs5rcE0ahEP2U3lULU2y+IzKL4zcNU7qdHR/AnBEfIB3HmSom3xzcB/wzRQjZ4fbxNFPjEmdXXdHaw9EaII1iqU00JxdHTMHZpzICGqLpp45dpxnrqK97OmMevYbymSuw/92tZwxJGEc37vD0DA7270JPO41+SSXsXIjgbjGHEDYDGCOiIkrcjUwuLE4ZMprP7Wsqr2QTEoQSI5dWFsgf9QVKbcp45CJbp0asWAOrFDz1pd1Z4vxPbwRHO1caBZtjN0sZO7d0jG1ptdN9tbR3HH0Tq3h1buVmPMisKrJmcfjjdc/AnENXBc16ihUHzwTgw4kYqjFXWcRhtLhHCmJDX9gMZczybbLXbyt05oFjpmhHSxQ97cHYgATBLPmZA4RWpyKQVMt+gZKxJjA27lkPrjf5/VauAhzp7mxSbHc2lHdIxMuIHl1G2mgTxOjegaJSed5weE4nmTrF5m0WjVLe6jsJYvBXYWzij8dMQ+SFSYlZWpQArvubgSd2uq1R1aeVhuI+Ewqjq9K92J6fjotf6zX72eMdW7yQ73LXUSgSKNxCB0i21XYnOrtFuW4uarTRkdntdDlKJytTUxCFMRYwtUzVGLom/ZYveO52BE/voamJSVqghQnkTVrmvilCkJuFtjAtTUMUEyKRgNbFZUuZkUwQDsHK51NCDV9k5wUXigNGRP6a0lhcLZn+upzFwMRHlkFYRka6lwxGJcD1Obyw5YBMzhcVN/WJCwN2/oCsrorQWx8v1AQngmi4mC13UwT6LDj2LKgmQNpElpvTYAW32PkJYN6C+7Av4cCb8sGT0ezgIOTR5qzTSokkjjHjQIbACSczPYRjTYW8GFVjHKOho5JAzJzwjxwtAYLw7xy6ZzMpIXMdVwB8yZhUSH+J7/vqBHguv+R29EWqCZ6yClAE34pqW9wP2A40FdSwKD+IYHtVOshR3MTWCCGS9HSqfYXwIDHA5iTo6gZhYktETgxMC3QPdAMOFqjwxv8zBxiy0xsdojYKkPU96jqhNrpwm5UzgNIMZUMXaK8DvPnSuhrj9BpxE4aYCtALFvdVX0miIU1vpvAHtRemtJD0qn0hkc3xDGQPnHOC8OBqxl6a+iPA/5KtKC4ac5AXoE5Hedki5hLuwjG9bdmaP0B7wfPi09ViybMWEGJcSHtQNiDAGxzoPCCvNjCOgIehrd2iFEgvUIPJJ6s+voDOQPXNUS1Z5L2fFJc80KiDEB/cCpOUytrohG8ezy0YQX+JG0lAeZq6wIMDU/7yhbU1hACD1ovx0VWo1vCcgpEMhzW0L5+QWtvvEYk7TeMEgFQq4ssQ4wT5/sFGxf6CnsEGifQw9As0Vcxgyy/BBM2uAoT6ej2lI0hOBUZZCEJqFYuzpO4dEsS3gL2mJhJzQ+3Q8FtR4bhOiWoio7WG/rzIJO4kZ6eoHi6AbhiIiIxWi4moWMiMdiqERPXfMGm4TwJjrXDYAftiyXNK4zDIa5vE2bV2hhwteY4DJ5c++6KIUI3aK7qMr/hjc3d0yYo6/sAWiJbIhHreJXEgXnD4/EFeTBIPhrZenMeyGmwc8Ay0R1s3312TKNuGx4d6A3H8ym2NM/kyETOC/N1Esh2oMcJs6ANS7HmUma6NTzcEN4EJHY+w0jgNTD/62eENVjvCoZP1Bv0tweOxwE73oDWqJ9oBn884Z1t25YBmwNxBjBeYpUangDcOHgnRuD85TvmeSE+zhW8+58AfxomLmSbfA5joP/zF8yfv8P+/gvNlQPn+y+4Hh32b3/F8XyybQVOYeMxYR/vsPcP2PdvyHEhx0D+/A15ngxae8c5JsIMz8l1HxGwK2HTcb0CiYHeBhNTFcbOjw94azgeHS0CfmzBWlPb8zVOng21SgUSPenibTrHsIMB7lQSF2qRNlfr93lyOuiNzRyaXOnOPTsxVrzW5SeZEAcois+EJU1grarQEqNBto5ojn68Ad4RarEiX1/2JwX0oKFaSVHAWEs0a2SMzhMMYQMNh+xqhwtwqAs1rYdX9Vptpkc7bglKCpjgV38ceDyfeI43DOmQsdWK99/LZ0snqwoKFR9EzFU0aZV02P7++vMOfn36HnBnBS4z+//w+lUEfCt4ro9E1V9Nml5KC4PxzfH272j5xPwfP7ON9fs3YAzEP/8OuybsOqtuB8hmxghSgkciJ+NgM7UzzyCbpu512WsjINcOIClW3rKjp6PggSFGMeMy6T+CeAPfLtVaJqRKCXmLiR9fY06MYPJmDxaxvKsNrIEM7jkxxV6p9sgCR4qVOSuVDtMwmjvLSvu45Sq43p/NFF0vE6uFrXvI96WA/YsA2gSH+WRbTNj36wVz4Pn2J5QmmCBlDk4xx/F48CwkGUUzXlzDNlXE811gVNxHeY9YEggb7BUHNZOyKQ603lkEHjwzBH4gNhy965rIRzIcsp3MM/Lkukug3czoq7HBo7IX/csT8MTlT0UTEyOAvN5XdwJk7ZrRZs5B3c7ILqH1F978wQnQsBUvES8M7CdkO78BtTczwYnRIFeiCjpHZ8FhVldRMgP14wv86Pjy9Suf9biQ8UKM78oNyQwyi6XvxW4fE4gyAdAvOAAfhoapZ9SAxxtBkdkBsd6bYrJib5EZH0hTXmCKB223yOoWOSwJxgEXerbWHK0VWFI5oOM1TrX763keDlwTOE/GSWPieD4ojdAZo4zxsQA6Q8Xzjjm2X4h50lYGQarDgBYJvD62DMRVxRYDMNE5/QMfHx/M20TOKNvAmBACvlQAOn3Z4rSJmGy7jJjiuhSDE5iyI5xkZegtgAuw0ZDnRFxk+deAEKCmkxcoCUROtOZojVpjBFw3SIoUGcYpODXjYtSfBHJ9qstE4BY7gCROJeZWDMa5MaHW7gScQKF3x5e3hjmMQyImkJO6egag9OmqyyyL2WyO6QEcpnh3g+IRnRhJsaTNZP+L5MMi3l5Nyr1MmxhtEDjOwPSO6R3mgfavdAD+f379bmDMWtzaggwNpt7eRDZV+UGAZlGAgVvXiWPPK6seblA3GJDN4oOtwMiqBbPa0NTCUA6xRPshQ1L+6/6amWrrKACDG5JVZGGWAijqGc2V0hXgUcwr3wldg1oGgADp9g2kgkItD9U+V+NW93vmss/QYVoAoRdVnZfVsS5vBQgFy/LX7RY7EWxo1W9flSE4Y4YMBAiS5DQNfElNCgTpt3GrF3TTRLYd0NRdZAElDDklsm6oShdZLUzGPrVuAKiYxQRKVcWh2QbHRlCcf148cL0TVM1JajSDbBPKrq2k6rFpzGGN5qbjrMmRpKpP1D6ryuMtkHITOAc6rsHpQE1AIXO6EIWVG8dUeSzh97GqZyFDbTTU3lHTwmr6Z7Vm4OmquAh8Bg3amITlgo1ofOb9UPJxaWtrMAIGBgLDmCSZ6zkm4LOK83KkjnUuak3DxmLw5A0UK50z07qjG+zotVwCl95USdSo8ZAmiVUrwAbGTBWqtV/db1X5ouHX8czNyNN6dz0j7xfbBZNVl/BEdAOOxpauJiZqJAu+kbgGNa+6QpKqvLZOVtQScQgGzlVpZWIUHBTjYq25oYbelrOsNojDuyL45BqiCFGs7nJtXdB9g3mHHW+IGJjzElORYJJHwoYqx8Yz1XtT4CuEU0G8qUpTTDeDo7VjVaQiWAmiBhw4aS1BBw6KippTJ649O/yt7YqeGAjusoh6jpzixwDJjCD+lHXISao3gRygiWIPyHYt9onspAHN+vYTQsAi2dbZVBUt+zuV7GaCegaNU+cQ1PFzUOw9kTjnIMiKhoYGOxoDFDmqAKuJtOuBaToqzeBP7hjAkOfFhCQmEIYxDsAc/jCgJawFaeZhyEEAdryo1QXZJZvFdivmcUqXEaiS3wra7WbzKGzC/QcGGAyUyazJlQsT0OvHA8XkLQC8X43n5lJBx3WPR8NVJKDHQWCsP5mEXPTxXL+QsD7BupYTjsA0ti2Uv3OkbDv3Zn9QJ86MU71iDMRLOmHWyQYcJ5AsZvnXJ9rzAft6AZ3TjKCWHjegQ6ytGHxmxhaRZo4Dh4BfsvLG+zviNRAfl3yqIY8H4IHwAQyDzQlcA+37B9q3D9i3j9V6e50NOBre3h5qy3oCaRgDsCtgrwv2/h345Z/I6yI49st34Lww3j/g3jCOB9A7+tExq11qJDCBcdHe2jFYaEgyas/zgjfaj27YbF0kGWQJ6pitREhmVuadrGEDNzZNBVuTLha+DJhBva1iTLkApjBqvYR1pFFLslpR3JvY4yEMV+z7YnIwIlEsVAl541TM/oC1jsQDSDLoDIrVKl7K2kHFwhngRLAKVuaSHbMQQ9YqZqvKdEVGOlIKnxIEbDNTNixXYRCyUflI9HFQC+4carv/4Lqv4s09sBdTMQDLUAcDf3b/XOJWdf01cKX4eKNgFbd+/pn1dvbDn5//U8+hfi339w1Y3Q+yrxxbDPTHV8xwzD/9hUjO1z8B375xWMagPl8x2Cp+zpHys0zSDNI5qmQwcm/KG9OIleAOMpkdLR/w7AicSExEXBuUAVvErc4NsJkQJta9/LTdP0OvMafkJEy6ZsZphIW0RbFPVBxKdaTYzkFqgm5obxbYklrHFe8YVtG+4vcq4FQ3SfeOdmvrWtOuW2kClZKw691ZSLN0fLGf5C+lTQS2HtckVXfnBN8ZmLnbzKBzUYLZNcwpjSzC1NCEyN3dkDDK4ayceGtDVTHTkgN/lNKgijSoye5WgDflSNwpWEDmX4hkoX1ttCWtdYQZhrFIKc4OYp54WKf8jGJoFvVsgwRgcX2OgcxjPSdT4mUASuuseEtlJ3a8SbJFnWlqcOr3MmD6k0+ZQFLrBx6PJ6Vb4iTgES/tDbHoTZp5mftcmOlKpq4E8Bgs9ocYTv1AZke6I3IAMci4Tv2qitlQ8Y7Hq/YPGRdrjFg9TGC1g8NYcHanJIs1R39wWvg4k4mbzlqKGZMOxBU4R6AdBw4RKtJIasiYyhUV5SSJFySCNA0tEnMVQAeLhHmdGsYykTOl+yb7pVTtfNEWee/oBwH2H1m3LjYcpgPpsH5wHYJFbMyhyaws7mcSaAYSNgNugRwE4mw48gLijMWa9BWL+NpDgIovDdRMnHzOlLUQ+AvuJ9qXVJsoE85MB/JF1pkKpBHVASGcQ78TIxGzciXhAgK5HofhSiAHz/MW2cfCPqIKG6Qo0mJbMO+HOklKWiQNsd5jHaYNimVQ3xpAOHNuN2BaYLaBYuUMS0y1oFeE+0d7/TfE94HSvapeZjI5mGjPqEXW882kUYYExfVVzoKLmutM85HSWNs6NJMVudAzj2o1qgOtw54MvMN/Pfqziyof0m1iu5nguR+qhHdKPIGkDYpxNHg5FDkIJCQPgCNB6EJaIrb6/EmBrF5zlGOcDFjJUnOcF0c3FzWfY48ZVO2qpp7FEpKQEY+LyaQXkcrWxp9zYkbiuiQYij2GXHeAWuAarVxgTwZZU0sndL1kACq4clv3tsZgt8YJ0mm839C4Z7VKAdV6QWCk2gwZa26WWP3MlAi6FmCBJpwS13kZAlmpW0KH7eboSvyaKaB1X8DMlGNFxe5tnXcmxZaabAMmZAZ4L4NbQVEsQGzpBDmT/v74qv3wALIBeWhqZImBTlzXgIfjcbzBjAwbWGIYDVokA5daV28Nb28HnfI4FAhuQeH0Ez4Db48nemt4a/yZj6F2hxhoLdG9r8c641LiDQaZcqgNnXogUbo84OS3RoaHgYwvthEfnM4z6ARCAABQk5egyi5WlT4BnGMgLuBxdLTWCPCNxBgnk/iDBrr3/qkn3QB4O9C84U+PDuuO59cvqmRgJbztSeYkwUXA41zXVOfIvDYUsNqQm+GYB9k740KCOmXF+kQOREzMUwDtvAWJRlYBgbFqzwiM6wMZl9oeQNaW+2rJYyLADdcfHf1w6hJGINllhHGRpSCZUVWQmMhWwkYdTtrlCoIKjOqtoRtwdAa4E66zDwFCFcY4envg8TiYwCrJQar9NJKjwEMBXt6AnrKlADU6k/+RcFXkVDgxB5qhPbomP/J783zHQk7L3LQmBmI1aSpBqhZ6M4KWJ2S322InmXNkenskoDa5awbyY+D5dqil6gFrZLoQ1B+3ZHLrMcAasgVvrPb3cbOH3OgoR2HdlbirSiztNsLdhqN2Q5JtsVqJDFhBbbXBDAbQJnAgik1h4ORE96WdkaBWXkz6NofhONjO8Loccw4WYiLQQsB3M/RONqi/PeH9INM7DVNMkVGtx7J7rv2V3REuvdGYAqoMnnd2eGiJYsUDNczCnMCr58XAPy+Mc8DyheNp8P5EzpOBICZ8XrB+oD2eOI7OKXuNYI25oYcBr4nz5//C9XHi/X/+jYnfOTgB8zhwPByHJeb5gYnE63ViXgPnL98wvn0Ar+8w+fXxbWJaYPSO9jox/51gD9t2LnhM5OuF6+efMd/fMV8n8hywEXiMC2mO97/9DdkaxuNAPp94fPmCfL3w+vlnvM4PWO94/fTTShwjJs7XO/pxoHVjtd2NAy4iMNrJvVI9UKLpMeAWKyODyYX+zVpnbFPDgK7JdQlOhYwZLA4aC4+tNTweB9w7+qPa3nIDdH4gs0mDBGxbya3t4wzakM7EhK2dD6yW2nLm5d4rGqxqv3U55gN7SqULCGgrHilwgvGMoxCgO2vnt14rJZY/yARKi7bikmauQhuhihLjL3+/tKh++Kxq83J3dNO1ZK7wCbdC5L4a/fkZDfvfelUS9umtASE1ZF+uuMpl848OzwfsL3+BA5j//n/Azxfm3/4TY74wX8B1XgjpPwG5hLxrIjbzKIIBC7wCWMzLelKEXO7th3N+J2DsjIGaNMxYWjXxHci4WVpwrL6y+JPAOAeGDfz42m1lBYEwd2D8rxZ9AFUA5PXe1s3Uc6LJiJHOZO/Wfl62mMztKvgQsKiC0dKbTjHUBgsmVfRoXsBwMatzDS168ycT8YcSD5R/ypV3WGcgXAX5dE31DQrLOz9a15Urj1j+eBXgUzEPteP8qqCYC2Oy3yVflFrXKmzy/qlddGmC71QSlu5reiYZykEdKCMBAmaInDBr1OtNAhxTUjRjcuhTqpjK3LDhOJhjHMeBR3cgDzzfnmitUeC9gMrEHoiyDsfWT3M82Has/VrdOKoqqBuKkhWP3kBSK9dtSNcTWgMkfe2ICYQYeVlAfuc6abK5GRZDbw1YS7UQK6yFriWh6ebSE67uo0RywA2SdpC9RqsFzjUVmtMoGfNzz+78OTCQE5gfp3YXCxcF+jqc05VjCkgC1yWS15sTOWLn1fXcdbZYWGFMbCIZZAauuVuTM5k7QyvRNYRliuVk9/3SnYlZgZbKBVNdXpxKSVucc2Beg/FdXCyQmq/16IrzTIjovBgTzBenGAOgZMtt92wtSV/2rfLsQCBMwNgyQPIrTS25aWjpa+rndb4wh+G6hZO1Luc1qGc6WOTu/UlWl5hd7SBAnlEGjJq7qDi8AG0BsfsmjH4VCXN9oYg7ZS8rJI6FnWBnIrjErGbuTNZZtmQ82RizTzSy1tfv//Fe/42RABU0KAmUCKDWGcVQiNt/Q86iXiVUhyxQZBv2m1sBnyATidTDKENdwdr6/Qow9iV+vmoBFit8coVQuT/113ep/6peWqve7duHmcyenFhrbbPjTBtz3XdpbdAzs3JU96p1DTJ0PG19VgFDrODKCN6uT3wXVJWhpnhwbQr0i/0FELCBKhBY8VH9F/a/Yv+3SqxZn7gysb02qedT19rcFHSx3aAEIF0Vq0/Pzff9ApsVQ8ACOoPVp20/PDEsbStibmJNVO+4FXbHhGxNXdF7Vcv9ouNWEdBklKsqWs/esPaBa+pq3p8X6k+HGwVfzVnNiHBIM3EFjmmabFZvL2McAGmxWZUIXadAK1LDEyU4jTlWoNii0/xI18pbQw7siqSC1XQFRVBglNh7vTRpjAFaaXxxD21mnFlV6dlWU0LlAJY2IAMtPfOqKt72W9mNEkAP0Y4LZO0HPbeghRXMEceyRfu23nB0Bscxa6ElRG+NbIcdGe+8w24brgJN7XGXWDEkLFK2iHXOBEJxIiCqsOorYsGVUWDXydZDSCtKMy+kprSVA4dayFtvCjiM1TVLVrrABLLObzllX7bq/hM8Y/xPtboraSaowfEonKK5bn7tA9cEURik20ZwdduWsiFY17UWGduhW7juVTagEjN3ZAmd9k57eclx11spya5MpaqPlRbw9hmsxyx6vdKpaucywHtTXM8gZc4CBNVC0GpoQw2U2ckjt4Rr73DyEAXF2DrDdcbeS2Uf68C3yiBEhUclP2KUqPKWi82JZeFpy01nKdfzvdtqc6gtVEGMWI9kXIiF2jtaMww0mCdydjIrBz8zHWorZtuBq90CQWbe/kgxI5CLURFZLGV8ui7eR/1swKoqXvoct2dKO83KaYgZl5MtdiYWKmDIyeSKVfOu4VwFBKngpMA8vr0j3l+Yv3zTmKiJ9vZkajEutKthGgtX4/2FeQ1cHx+I8wXMS9cZwHVyb76/I3pHXCcBnxhKeILt7eeJ+fHC/PiAqRreVOyYHx8ExoKtFod9hc2Beb743r1x6myfSDQC6jHRooCZ0jNTQi0mfy+WetJf2951mwUeTD4bwD2NnSDGLOad9EXBlqYIMo/LHnQBv9sdJjKlS0nqFsya2nlV5TbFc9YWeFkJs8muLu2bOuK1z8p4VBy2OfurSLnOiJWHyn1m7v/+GzH4p9/Nuk/9U4E4ySQhl3/HAsRWnLeO6fZp9UZLZ00FvwKrdjyVn6/lh0C2YqsfLhy/+c/2Y3yUt/ez9W/rXytGr+s1W21J7e0NeZ44vnzBePuC/nxy32tdmAzmiqc/4ZsrtM3bf9ffi/HGX7Aqjachc0CojewF3/D+5PPHdVXxh0LuJjb/v0q4rAzlWj+eg1jPjnHjDlD3LdVe9PU+Nie1liA/aHt/3DP8SiYN66PJxhOTvWLitVzr8GqNpNHTqvVz5SalzKVi7MqgsT+/YpfbGjCf/QyM/Xg+at8traq4feOTL9jnrXx0ddiYeilnYq0PddV4bgKMwaP8tyQtYByMBGeHD/dH03Ni+/Z69sk4zH0THForaC5UTCaQRC00LnTczypUlA+eU6++0VrbRVHUz0hIz+RzYLEZ7LNY7ttuzWTBu36vKRdak+HVNdTU0VNdSwY+J8pwVPdRLXv5hBUurBO1cyy7/b3Ot4t1LbZgS0BnfrHldL6heyrN1mICGvhzFfvuTZPrLGU9dBFZFtt+bRttqlQOk7Geye560PJYdZw1DFSMLCaItLaSjaXrGsui0j5zt5VEz87Ha8/sz62zV2sfc7JYVCAsNvN+63DfVkH7aB/D7VPWz63HbjuHgsgpSQZ1BMv5ZgLjjce+riU0dKni9MrH+CkpQs6+pvr8rPOL+5fihVSMWkUu27XeuvrIsr3z5jsIklMHknmf6ZzDKjZjfu013fNfmeg/wOu/AYxVhUIjvgG25bGmROe2gq3aLPx783KesUEuLJ9xCxzIkKkNQ7HMT6GOfs4+/T5A3PP6zcCnpt35OtBFZ0z1x5ZBbjKE5VQzy+j52hAo7ahbAOXGFoca1e6a9lGbZhQL69dRA9cslQCDraoUN/R1jRWg1f26xLJdySoZdAkr8ce89BGJ1rkpW2fVvzqTEJeEEJ9ipBimc6IQQEPRRDNvNSkhd6JcwwiqvTA14r0MhfcNms0xyABYggMVbCq4bBWkFFCpxMkNx8FWtmuwXcxbk0RVksXXOamx97Y6A8eL/fAVMDU3eA5Sk5MA5O7QqtYwVvmOw9eetJrMAV+JBKwMGZNH+/RcVR2HSRixKn+OmYZrTrzOgTUw4gA8ue+aO3prZPh9kMkRHWyvY+8mIifmdSEjyDC6BT+pwAKN4ov90VX5AK4Y/F2wzao9qc1zHJ2CyxGYk+1Fh3/5xDohqHzXVwPa46CGncTmI5taXIBQzEhNKqyqhct5lVZR6AwiAr094O3A8yBtmxNoJq6XzmGo6iScidt3IIemjBpBI5+J2em8xjU4zWaAACA4ZXFGYggzS4wFaEJVOk6u3KAqlPxY576bswlcL9aXrRbP2lPNH3yevYNtlHKgMWWwpgBsx+Mgzb+E5a/rZIXdWfXybiiynh9dE7o2Y7K2XuUBLbiXd1X3Bs4lwUYP6nMwuDAc6CjxXAZQbOtE65hhOK9E7wS7IZ0ecwIarELKZmSFJRIy9K7AkQFkMwKcy5YjqeHWHPY4gO5sP4qBPLNyKAVRlWSALBOIrZUgEF7vGU49iMNXcpKGpZXxbA+0S1olEQLGHKRKso12jA+Ma+I6Tz43Z4sz1PZgrcFwKGrgfffOFqvMrntUQcYdroqahYDHy8jGnayEx2xkHg62vGRx9lZSs4G9dFaS3RLRDFFkGuOf7qBuDnuoIayG9soMx4MA9pUXYA3+9uQPnJdasff05jVMI4DFEDPg0dpKcHo3HE17pjX0Ccxr4hUnaips6zVEYMJxwRCwZFsMUBOJHc+H7hENM0BfpBy2YcDTKS3AsBwNgUdM9Jh45mC7Q+ayadecyDFgf/8H8uMD+K+/AUH2V/vyBceXN/QeaPGVE00FjOU1MH7+Dlwn2vjOn4/A/PZOMOzLG3JcmA8HekdkwmPiiAv9esHfP3C8f6C9f6x2JDht3uvjA9EcFhNvb098PRqO64X4x98xHx3oHVcztMcDx/GEZeIA0Ij2A4NGdbx/4LoGhgDut86JuMebSdOEPockRT69Pidbp+Rn5xiYk8LG8zwxX69V2KTfMXjvEijvizFf27LYLDEHLNpOOp1gh/n2Gd65P/zxoLB+b9v2ZlYAxRgR7EwojpAbx7p7O2iX/AFYxaM7EVis/FW9p09kcrUygxWnVlKf90BSsd36UZ7EBXi0xtZSu+msGMoO7ldmFaGw/EN8igN3IXB/0n/jVXn3b7zu/8wkendDfH6Lz2mtOZggO1uo/a9/hfcOfHzA5wB++Sc+MPCKC/n+T7ZVVguvuqw4HdqW/Eb50VUv0zO+BdTgiaYmzf/N3f/1SZLkSGKgAKrmHlnV0zO8vQfe777/Z7uHXe7udFdlhrupAnwQAcwiq4bX80I26T0xmRUZ4W6mpoo/AoHA/Q2388beU6EH/FG2uBHIzS/XnRgHJ/PFHhiH4+fXeBw49pN7QmvvikWp4aPk2Iv1QQdUa1gaxrR9XmgOPGvaPDgYxRw2HihmTEaA+kGKexNwS2SyuLTOk0ysipm92CjFVro0u1yTFHcDr9YxSvm61XGGAI/jQIYLfiy/wjUJsZyqqyMWByKEgaCniit8XmQfdQet4pBLsiSbLWg+YTmB0NAYaR8qoYAdR8fZ2w3LOODNxsB4MMc8X9TzG2DngA2DBxBhaBkW1zTcgQaqa5tNlzSLBOPZXqnWr0gVA7SHBuRn1crWwB66gI1IxDqxPABfF/BRQPdi3Bo/2E44axr5PKirnEtabgmbFKZNrz9Hm4ZaFxaIN8ze/JmyeT4aNFqadzMsFNPpwKkbhF3ujszRMYTqk63vxCIGEIMssI1r/1AehNPPuU943s1VpBYxdwpYRJJ1vPdi90pGD9GqKegxQP+ZG+t8M95f9ZlWuxTZrXu8YA1fRB6UkWE6yf1UBeO2rsr1S6IoPVhcXm/6B6Ts+FC+4wJkcZE3CrM48yd2IXX2WMSv7qaLXXyujb1PnutMuGwB6lYK5HLg5+4pE7ljnyQ6QHIqlhp+McmaneZYg9PtKb9DsIwHh0X1uZTL7uzpzz0gY1MGSFsCghBgRZ6wsslyNOz15rk5N+UF1tnet2WG1gYE3LFYCuA5qAFqGtAGAec2YRj4Z3z9J1ophVYDXCCU05VtUdLSTr/+ViCCff0F009Zv/8FvnD3C8FUIlUPALg+40LOdcAvH//1yuVE2lWnHI5+olg+rrbFnkyizdz3eMtGb7dab3K7hjZPuBHZ0awZuEZXW9PYayokgSf92y1eu1cz6XALIcbVXmbl5LMDkppsUmOeqwc/c391JIB6vwkS8GqLUn2tZlVIUkHUVVSpBfjjz3+NybLX7d6+yrdgBHVpIwl1NqLMQFXEyNhxJW7DqUtmtU7DyyPIGDFZIEpda1RMl+wAt6bNMLi+vJT99IyLGny/9ttj73CdbDnrHbN3YEVgeoFqZSAqwObalBG+GIh13dKxysQ++VxNU/Ka8QUan+tZVKub3lNVxdZD016xtOt5tMe3Dr5M/80E/HImMLDyKadYwSRfAg6N+9vaM9yOjRWlWPpvvYaqbClAMAsCKyjw8QoeDNAgo0QutnRz2l/1vvPzQqDSZZ9qettlh67z3Q9bD8FFL64WndRtXhVbfsOu52mOotRDSerd7llfya0iqY+8Wh+vI2VFha4/Wzeg7EMlhkBlTdXmRi3HuNhmWS12ZFKichSra0Inm3tLr66uLStZqPvW9VtFdRdjs9mUYBBSdrjSGgqle++zasnuuMTu0HPtS++AvYLty05q9xTLtey8PoKaY8CYQ9oMZYOsz/BVTayk7f6lp6dWLj62aDvKKh6rl9f5Bpt4nc+GGJ+uG/albaurqsZPvtqyDdVVWSer2thLS7DOaH3VPvJE78neT3XOylZ4aE9dwemXH247SRZs6tkWOFLXOdyBoYKJTLDLT7SUifYqfy9Q+RLvgz/UVcXClQAgUiCF7AYIGI2k+D7Euo6loSvnG7E25usT9n5hrBPIgGfC1xs4DXh/MiGVL/a1YIuTNW0vOBYGEhOJCQ5osH2SPfb6BPbktoyE7wWPTTkF6eHdNTSS1lotpIGZnPjq6+R75UHm2TpREgGW4KAiA/JNAdycnNQVa3EVzdiiBAdikBmcALVmFOvY5Ue2ExRfa3U1PDSRkufaxNSpvehq0bkxEewW/mjK6/XvethfxiMOVvYHW14vajYAqzjjXrDCtQ/Nwd4YfhUDrfZoyhYX8MBX3C5SzC/8bOt/jh+/BpB2+0sxGC7/6LdYzK6YAHZdDyoGKU3F+wfnHz/kP3p13Pnz9+vi/uNfLTt6/4S8fb/f1fJ6m9IlOg7g8YA9PzA+PjC/fcN4fmA8Hoj3RAaLU22gi6loyeSvnMTl9vkzdcmyg1fIcdnZ8sHd3SE/Xu1ajNsqPrzeg9vla2zWL9bw+a5fnnmx+b7mLV+Wudep2M433ya2JgtGpYE49czpy1L+tQE3x2VXQz4qXL4923+jtrSKS/Ugo96w4kdcvi4kpO8Vp5iAPPnNstr9/lGXImZYRz/1rK7//XGzXXlUnVk+NVq/q+25bD7oN6swpzVFxSnaK3zsvLhITmc3WdPLNkC6wbiABbs9U0B26/74Lv94P+7Wz/z23LPiHes9Q0YPNBVQ7xXRzKJMgwmY7/dU90BUzBxxdTkMeVAdCMuvpwCoWKn2qPezAaSJlZclvGJ3ApicTCh76WLtqqrRWlpao9bAC02Lzess9mIVQ6rPsM6aOpFSrOPUmpRduGz5Lf64FXh7d9/zhPqgagnOpK/B+PrAwWfZHSpQLFpGJq97oNZz9L72zqOvs3XdX/bv1h30HrcrfyJQSLY8W3YvZjA7qBKli1ri9d4GS89Bfurah/ykyhI7LpMPcncOFmg5n5Lm4d8d1gzaXpLb4rNYUg6gcIjykbWKqd+reFjA2N4EP9e+GiQU/7EmL9sf3FPX3Dau4tf//bGA8c/w+oeBMRa7E0tOf9ydi4KBetCuZKaTEbXx1L42AAMVWOjA5WUIriTSUZsSHahlG006gui/7z+ZRNOq8vYzMmn9/qUf9ngciEy88l2UOJT74dhhoAXTrZyGgBSQ0ROxEV6b2S7jCuNURB2eVOUjNNCJSaNfyGsb+J8DNhP7YQhMqI27m85N6i234ZwHq7USNlhvtmC819nBnUgBasFJtKiYnGXReiv5YyV5wKar/Sp06GkcDKDulZL7EtYv1mCNua176+TP+KhQgYBdwB0kqA8/2jlSLN0x56G1UPtNCX4yCuo9xOuSwaokwLg13NlyOAen2awgAJU7ONIWVw96gZem9aIYNvR3HX4FNudb1WJLrGRPvo+JOTkNxi0xg2eGCcoGljQDpBc1IO2DTQ0cGLBe6id3rVMlATBNCzO8P1+czLPZFla6F0MOukQyc3PCWIKgF8wv7SLI6Q1rMK3EXYvJuKUhBBRbSGO1faKSk6vFryLkK1lwMVQ+32/svXHovufxQMTG6/OzP+s4DhzHgVXJnNqlCNIGnXxsnCc1wdqvG+n8kaz681rfoIj9cSU40zvAbp/ulwGneCc1EYZ0ISBNjL2hIIq6VsUgpYyKwTZZnuWIu1UHF5vA9VxYVfLWUGFr00KKRUbf7/pdCaJvCvOyXZjaiHMOsqe+TZznRuQbtRDrzcmN0NTZ3El23QD1ImMhl2NYUp/EAavy8e38AAYbo8Gk2Ay0rAJrTWUjw/C670CK4qT/XlvV7sVpl4oHZIplsSvpYOuBdUAq0fCkyH/p3cQAMg3TU+fcYHPgIz8IoLwvOxpB4HBL+6+El+c0zGESPeW+mGM2C9IscUxe6/keZOvEZBhfQZlV2wCrqYhEnjS+NqZsYdxsLifuTiVatOEApoDfTIzDycTSgIdKBkIB7QDtSrVIZGbrspxqIXWfDNwexumr6wRAfQqereqx5BQ1pEmsPLD2qTMs4WdAGmZKFJLsN7JLwT1dDLQkKGZIgnIGmEdrbuxIgpeZl7/YgccoP0mfPWPB3gCC7VORwPt8Y23aAOyN+fnGWAu/Op+HIZD7B+L7D6yxgPMJP75hugM7MdbG+/2C5YnDT0yTPtR2CmbHCX99R/w7maSu9sSZwLFOfDiAwwBN6r7HLEPkxD2AIzee70/s3zb25+/wb9/gjwce3z4wd+CbkS1tr5NxCYJMgzlxbu4BM7KZz72Rx+SgBRD0dl/Ug1RAEceGueNUceU8z07Y1ymBeT5NTAxOy0pe8CInACFLWIUpDoChwDLNn6OnV1RSmgn4gTEO2HwKGLOOJZiclR7lEraeQHUk2AHzB3w8FSc9Op7r5DFDVfGtpKUskJIHvwXgFUreXq13khdARCZZJYIqkAmBbgD+5tdK86ZzKxXfeqLzF4CrM0JezD2RqzXLRAs0/oxH8JK+JP1/9roSvj97g0q47ssiuzsM63ggngH8+ivsX/6K+a//huPHb4j3D5z7pHb1uTTlmp91jElJuCMFYgUHokR2AWCphdojOSG+ilrgAA+H8m+71mtL03Kf9Yyo1VXbjbadC1KFgp9fFHnfkgO4+11pNoL26YL7g0whJS0sXvOrf2MOToNMJbHjIXtNtuSOhZ1vDoPZm2xoTYTj3rqKmjAgwyhzIrb3HeeVvBUQKW1cA5xFmRR7hYUs2ospG1m6umMMjZyZlWI1ELaXWqiXZFkkRQAVn81TkhTWsW7Y6u1baXzRltMOpLGkADgeB7tbdpzdVVFscxtDYNKdzRYITcvOPKm5OA6sCA0tIZv0cXz09WUGxe73ErPJEOaI4DMtMEJjrRBYvb8KIGH8G83soki8fiwDuRdWJlYk5tRUXk2Zfr1eSDccH4dqkfOasP44tFcJLozHg1IWmhifCeQ2RPHLzcTaE9BOLjfMDFPMe4RpT/CcGQLzEGNTgCEHYQykTfp6Tg9AAjg3GU2PfMACWPuN2IF1LkwVuVwgmlW+ndk5HcwkFaMjUky8RcDctmtXTJhN2DiuNmhzEOCiL3AxhqsbatgUsKShGYuSAomNiUvaAyhArHzHAkDZBUOKfel9eNYZGAZ23Ix5DToysEVcdqIBnCoYuIgIVrELYz92QgkY84H5OOSXT96n1tqAHnRh0qk0yTfsVQMpXPduiMGOs4c/dPwvbMOH4xgOi4FIw0r6v3OTlZpu8M24161IIzd/22BZslgLACXZU27K763GXI1MTq99v97Ya2OdZ0+mdj84VMm5frk4KCd3AiuAM8S0BbuLjNIlOf4TTYv/J77+cWBMzAw1llVGBDRApbC8jPwtyKjiCCKbBePOCY8odFSb8l7VLmSzDsC9Cefn189of3+//7/c/pcAQcCYXa0jJmPI+7ltoro/dJyp9wOKMl0GosGS/t1sgLA0osrvW+lMyVGrewQXj6ve3/oeq651bdzoLJ6HeXTFoqoKX+MwHUKBm/eJmV9f2c/3SuJxe290haA/TYuz99Z/0wiMcUUqBBgVeLQo3U+PT4nEBZ4oWKmAWs/yzh7itfJfe1x0PblCOfqZ8N+rutiVtI7FTPGo0HkbYvFYMzhclXdLui3G0Pf9e79hslWO6TimBKJB4020PzV6d/ez9ttesADHYe/NxMc4przGhUMO1kR1T1VrTN9LTUu91ldBqxhUzVIUG6S3vlsHSVfgwp+t2L2MaYmGQmeihmP0G0J2xG7m45YIsEViq023LIf2AW6PzckogRuqYF1i01VR3nsryNfz88Ex0JquqY3cgSP3tKpAahmsdotqq02hyD1JCLd9g3Kq19r01qbmKof6OM88zwmfeeKmS6Hz7SbB3LIzvWUTzYao7xVIX0umPeqmNuVK2AqY1AMLCcHStleSx2TfxkBqXDfbNKLPZK0JdI5/Ora42K91PXLAraUDrRSZM2x/4XvnksZM2bpkJVLcKr5hiXKXj0mm61+tY7Zts0pykoluAq2jZcdQIYfgH58dn0XplBQAT4w329aY9p3BWO2PoI50gXLGNv4ceo6R3ZaSYZddlmkiQEgbxEnPjhQYjXEb5AAGw14+RdR8MlSKLVS2sHyjEkzdW9t8AdVl66qFmm9RFcnL7iEB2/llH6SSYjKL+PuoANCoj+Fuan03SYvo9xCtL8jkOGW7a69qwfp4KBDfPAe5OHkNmjbK83YCO9j+FQFYwBwY0/ss7eCo832+AE8CsT44JCE2XFM2xxCRwR3jY1Iod8jfnyd/dji8XFgsEZwckBwCUuzMBI4xkINaXSMDdr5hCNjmHnMk/McnrJgxkdg/XtgZODPgxwE7DjUrE5AuW5UI7LdscQA5kuskv7XVJosgUMq2fNqqfVKQeGn/7DCMkfAHE5Gx6WsSBQoV48vaTlaC0f6ho0LjXib62faovxIwZwGzC3ti6TbyIbYDpE1GaK5Oe+3uKtFmP+fLMOVlM1EmML983V8VJ15tdVdR8M4Yt5ttvQWGtVlpIxQnUEzKUIlpxT0X48m+XqMsWdn+n28HKH/w57Hvz/dSa6TQBz/d8k8fwPpouos19oR/+wb7+ACeH4j5QIw3wshQ9GacWTPFvqxrxVopnxRsma1uktZf22ohUxLlo9hNdZa+Fr+/rI3iYDJR/3hzl86bNQiaWRVwxkc3ouS1g8pGuvadhNN5gaBd1veKDZliu9f5qqs1tBv8Eocy4NL7R8Wio9e0Pq5j+Pp/VTkCuKZxTcxLANeU2PrFa70ur4D2pf2NvMUhdQm3vZm44kAol7BiJbUm6USNTXDR3amrqfi0Yhd9Tu2ZZhoJtMt+dtm3rG18het9jltFl0tSUZlatA0V3/Ls9v0LBKy2VRYGr8K86XfoK/X+P31e2R3V+vjpecW6DB85LMk7rr7F0QAg7U9LULfUcNlO2VFTXG3tUyewCHJ1rth5Eu2oGwv/NYmXRBIIG5F92CQCINQSL1Zc20Jjaz0vSQSOjnhRD6y/V+BZC8MrrmDsQmCKPpMDppDXfqgkgTGiwabB1SrJzo24dnDqs/W5tYcY00VfS5Eirugtcfkpxe/ZN3M7HbeHeLOz1bECBGJfBV+A+a4Pb0mdWj8UQFs7V1p50O9e+aihtFfreNbez/ap0NnhWs0prc9ir0Z2XuTm6t/hurU02nUz7efSgWbo1e3juuTyutdX5eJ+2+uynimzvKP3ZRYpCj+5u3+i1z8MjO0txtROKT/cjWQo/y1DnZeBM/avxk5s0ZgdFEcc93Yh98vGJx/ckuZJgSs8L9dmvXzYzWD8/GLZ/Mu3LpCJAckcg6PkB1HqNVV9XrwW+mKZ1E4w0cm/VX9TGQYvq871MKRollNJOgNrgkoUpl8S3TtCbJlxOyAFMtyCwEwi6fyMpdDB4Dab4suhaQL59uVYkIY5NCY9lDDKYXGBuJsvzS8mr2Xc+rlnYi2y5A5VKMYYEgdeDaiZg1UOBdVf4hgT3bQc6xeAi0+ZLDu2c+wOpgrw8Nt98B6jdsXNUGWCNNpaKb+/h3WlQhqQMgAU0J9jqpJUzuH22VoHim8q8IWVHFGn6wHgmBPHk9PFxgBivQQGLWQkWWoBMbOgViHAA/AI2ArgXLpfBmU2rzZEGqjk6PRMFQNMdO2h6lmQ1VhJvNZnKvlfd0tlxvNTbZdNObarrUGJcQEt9dzcx21ITF5ORGJYJsDEHNJgIT039xKQUGc5r2tRcMrK3uXMIplwshefRni9V+ugjTEwHw+kk+Z8rgTAhJZTa8UIhBLN4T0Z6TTTmiXPk/ZbBX4UBfV+xglT+2xR75PTfRbtH1xTW51PbC1WefbecOc0JRvUxshIToMaZWNEFTfRms1Q6GkFlwSyCOaYDU6FIRGG9lIBauqMcQId97lPBlnjeSDHQMwJn5xGV3oocQsGv8QNV4h57ZMZxK8syUzEbpfK8e5KpjYYwGQAb04MxaPYWHTo0RmQoZCmrmCmGjdsKMFmBZHtw3VGCcDkfgMpsEYDG2KzWr53UGtFtNXjQT2hcVAwnHapBGKvgN4A4E37sl+BCOoqMn83HeIK+JOjwwO6BwenFkFjw8mSSTF9cgykD2qwqSoae+GMjcNdAxqKvanW4fMaLMA9UR8dYjUnEgLexMDlaG7ODK39YelAXEzZcRxABPb6RLG1o8D1LjhaA+pI2cph8MnR78djdquF2UlNxXP1SZe3UetPhRMJLFnulO3IDSwmgVUvbs2kzGY1GWgjbRjG46DFSEe8AvFeOF8/sM438rlUQT7gOzDjjeGBx4Fmuj0+vpG9u2TzXp9kyQ35IAC53rzfxwA13lRF/6Tu5/P56AQSsZE/viPfBKEnEmMt+PgfsHlgj4m9Nj6//8AKaiT6xxPj+UQcB+3UcbDqujfiGHhHTRGTpteYHbPkQXsbgxo152uLue6cNrhfeK2NtRMYnPi57YnHM2HzA57UNhkSsiYTXLGGQclYbYSKb5RAKD7LMXi9SppKY8SykvnVtg42kTZgfujrIeaXADLZg5sZEkh+JTL2ExPrDtb8/PfyMwzYr4SQ/uwCxgoAu1f520fdX+WzFDu2pEHWZ9NWGXBNvK3RdN3h8H+QOfzDSUX+6X93sn//97z+EgD32C/f4K+/wP/t34Df/4748R3rt99wngvx+UIlsPWumQmLS+i61s3VMTGTuo62QwVysUsjsN5k7WJUsjUV2w+42tgori3h/1vIH7EUtwXM/qR7BPRBDb6mfKri8JZCKDCg9oBrbw+ynzyndK4AHIY8gNbL8SvOLd3dApKZ+2g4T6bKonaBHimGZGiPi3mOKhoY4yRe9j2z5b20xtVJbaeI4HAQ61vlUyqWSIEB5ctD62IVP3vrgjJx31cxHugzWJKf1VHAM3qAUyQJ6rAQn9jS+FqpIV3qYiBwQXtBPbIg28S0FHWnyl8yGW+tCFSTN6c0R7fUscuMjHuDCjWVu5rRdup+qsAQZlgo/TH652qTS5TsgeIL8N976QDlC2QtRpJ9x3Wnb/LJm5nSWGybEcm9MwYsBzwnA/9qsaq8xdSSrv8dsrsrN2JFkzw4bABIZ6zqNjGPA3MeX5mFOzAESsVS9XZRMmBl4Pl84HhotI1xqnUDPRHAemsnGUq2xcA23sc8aOfnAfgtDouAzSfGeHCScwSZVw3O5pWEKf5FMF5MAHZstE5DdWX1Hqi4tvwPc/M5HteZdBWpARU+KqcutKZ3OG6JaOd2LqYjYyx1K0gagX4iMY/BTianTi+Lz4zjq8U5MxAWIsnw3A1dgLdhu8grKTaNeKaMj53dPjDqx6axUBprY32S0TVrMjsUiyeApcIsbsUhQRaY9wIYY7qK273OqvKeYqRNnxjSvtvK2U15QUZgr4oLwaLvP6m2WL3+YWCse6ZL++sPzvby04nrLBdhoEgDrTNSP/UVCiX7RjB7vV/ZD7cKWLITTwikghlbIf7sunUx92DngphwaSGo4tQ1AsUMdV6QlaDiCzjTCRoGbBazwW5TIfIKhoKGrgUrywDgHnTV1VcChlvQZQoOFGgxRNW/3LFcdMsKO/3qXtFbPO2qoP28VlCLULM8jOBRVTp4W/nlS49BQBwbMHf/3mAbj5KWL4FH327e/pCBi1QApIC76KZyVo5i8Fw1GwfZC9U7j77HcvgC4RSs1bZhFYUADqn8N5ZIBFoDocLAjoeVJGM0s6GfgwwE97aAgKDTTgmeKsroPWd+ASGlR1OgpkgbSvzU4MeFYrCgymsLyer62D4q6u6+mHi9zUKtbZNnisKUan8TCFg988WYshsAnsnWxjpdBSJrCb4GVL3XqnJgQCQex4E8JupR780ApMQ7XdWuAl2RRWEuxwy29UR0paSo6Dt3V+Zd+k50XGJOCvyySIIBxmS6qOSolqTkvoCPZgv0EddXTzrF/WV9jV9e9Mjd0hA7sBULb4FR83G1zbYNIcVIzwIo3QifEk0vHbhBh0QHDrGPdKxHie3XvjMROmhsu7U6S4uNdi9V3QVAOn8qqADQJRNLCmob2jYwsK7fg9g8VxXdMuB1NgJivU2dU4HW7cAFxCrZ7OJBMIH4adVR06bIzKuE3DVwhaFGaPS4g5W7Aa37mKwig4wrSurJiuZJeyByUt41HNXqwAVyuB2ADeSQD4Ah3BCuwexif5IoI1DQVUyZE7AC5ZxgIgpEUrCWBdoWS9hreykBqoELyXVVsJ21DXU+WIyoprkqZVVF9SpCVHtKWLJ1Q+36Bgi4BuZjUgj2Mci884nIjbSN0rdLv2wCba4m7rYOo8Fi6v4g5p0YnKjEm/u05mQxxxU7ZHzwnCrWMBoX2FZLLoBYfIA+AYvEdA6umXMIzOG1ExDfErRd8ExM2c4ddcb4jA0JLxBwbkpQWCXebH/IfQJav7FP+Ankb39H+MAbbK/fn6/2awOBkYlcb6Q5glkYBYznAD6r1fiAT4Jm5RnHQaYCjgMIYL0W9kqcr8SKF9Z+YSVxCX/+gnFsxMcb2xzrfZJx22cpUU+746db7FH7jWCPwSScz6/bREqKcujZFvOTDUXdIyfm2BfWhPZKx5o/vcyuf2kGAi6z9TNLTJbuDzHnl1fiilnsazx5/+EvRYL6fgKqYACWDQ6nhNIv3bzk/Y2KUW6J2f3+frrr/sw/Yf93DFr/XKGL3d6nnNf1C7RJ7hgfT9hffoX/2/+C9f13ave9PuFzEtB/v2A/foPFVjs/Bbir4HAvIl5FXhYQ+hojsdeWKS6W8tU2j6Sdua6Zfn84kB60aYqfUgzxP7zsvpCyenQqTOjV8tnaOz+Hps1CUVyvQmt6ZTNN8eaMrtgqFgoUcYOD8Y2DbZaAbKcZGmHKgazWJsWWqWuqGLeur3OqDA0SqDvjSSLJ+P5cU63PUGGtYv/CnAXgmf9xjxFFR/G363lCLHsXyxnuamsPFu8BxCn5irW7ODt64jF9TOUzuWv/1Z6hT6B8TB2JOs9iGO4aXFOau1AMqq19A2nhU35dBeXqEjDnMAkVnZHofMd5mfAAcwuX7IXpHwI4ngdKZwmZmoye2EjsdXYXDR+ruhT8YlG1bpViZwkXCegDEECoy6BiWyRbA1Pss7ZzWstQLKypBddXdrCCOE/GXxENPu2gXAit/EQNd6jr3SqukwnEm2pb1mfHOmYmOKKhOHFigIMJavOZDZ1DTjrcX/Jjnu/SIywwwYIPqUwe/6uCicC+5WF6KhqeUnEOC8PVhdS62VXsrMmnuZEazlS4R4nu37uo7i8D2P0SiZoe2f7GtXMzRdYo0guZcyRo8G5W1DoqV/Le0G0bKker3C+U3wwrnIL+kHYEP/mSy56UC7DsqJm+wu64QsFk5ftSReWNm3Xq7gI3x751IdVaNTHiT5i9/wyvfxgYIzOHf7/TJ7UMqC2p2AH1k64g9cI/0e1vzaoqM5vaaEHEFwOqyNFmDTGt+pMLRFKg0qLjX67b/rBpvR+6Qaqt8iYCxkzfr5tUQNafbdf7VtuQe7aURe9bCEDJq1qYLj2giBbJJAYjmEMOK29rXckjKjkBXUDIAQy1TTUwpluqugZ/lpc+UJU4Vj56LHDRxft+oRGx2SvGCg9ZCsxr+UE3KYgvbUkJBdkPsbFULRjjouPe47Jokt11WEIUTO+Y2FTBcerUJdoJhxxhtYlisGKPsOLa9F6pSWg+xwV+JQ39RZFVUpzJDv9qcxJwG7gMIp+fXv3s7Pr/RCebMcWRvAHsqw219hqp0kWFj9YkQl7BX2m5WZIxk5vAzi7h/gYPm8qhCXwCgJwjhytIjq0HMNXW4TVZZ7YDXwpqSmyUn68Hoz19pdHoc523gNR6ZXhtpNDT+T0eB3wMbE3RfL9PJXRfNc3WOtFB43R9YvIa1gIyMLWOPsTI+RKU8GvOg4kq6OjO18mqdk9hk2aeOSt5VpVN7XtUghUdELRrsLKFdvuqlppb4C2gh8FDajIhq6fUCtkwPNgGdgiM3BWAF0iJ60xMntFR1ztcDE49mzH6KXAvbljTcXi+3I0gzeDZythtg/3GZAXYAlnntl5XkK3KrSYOZVSgwWC9AvbyJp74AoxR3Lj0xBwm7Y8t2xlL46JB7SaCdibB2etIOQw11vx8s13SbQJ6ztkBNYNqPmcCpxwfP3R0y25f/q/+jrdsxkY/3ywf0/tAjKWp5y/i2JKDNB/UFVSCwSSSQbwfA4ngmuVi8lH2vgGl2lcChIq9qtYkxli0d46jfRcZPbIlrsW/BZQmsdvS+9qkfiuhqH1xwExaaZYsdrthPh/UDXs43KYSnAVgEXyTbbnOps6zgikXxwIprZBQrK2W8ysMSE3TKsZQoNvxHt/ENi4mGWA7MLYYO6WLgquOeYwgG+8YiDERY8Lng0kVNvLcsHPBAUwF8s3glt4ljKw7L7sUaJZ86avFCuI/MIr650Z8kpGHTZu9zxMYZH/OZJsn943iAXes8wVzxx58FuP4Bp8P+Hi0PS1gzJ9PZALrx8b53vj++4m1Xzj3J5mKPnD8msCTwFikYz/fLB4gEXMgpH01wftTJgomdNXQmCpkOXwc8PkQ82sQDIDp2QLFUnebSGy4V6zlgHEucraR0vdR8d/Nt9wQrS8DTfRnts3+479Z/8TXl93/8p8Axb6+VFyKfYEcW2xxPU8zDVorcXKn3WDiUu9bZ/6KRaEY+z++g6/3q4X6Q7yixelvuBlsDsxHCckb9nmKGbkwnh8IN+Tnd068Pl+IH2+iQrkYL+zgdOba4zdfWJPcCmyPtYE9pK2lvhSfl1xGs5mYcLE9G2LWVFs+gGFfpDuu285rLRQ3Ial31h0uCO25sqXW7hrVQl4JbdJ3FbudBX2ydbEL/KQ0gMm2DSfL0g2wRVtr1W7VXRU3+RPDLZllHFoBhqd1Sl2s6Yp9EleM2NWo5DvsjAsUywKfALj1ECu/72+gC3JRehDlAc3I5pMuav0bi8y7i5jLWVyLtWQr2SXhUAyafsUHSihcbaBZjEEbZMPUfsikTEUE1immuZiE99PwJTZOgx0seh0HC/Y+CPBGJqiLtllkTMY7hZkRkzBkOMGDWqNgHHzguMxPhmIjamOF2Hwd45sKl9XGCD5+M5MupOIJgUPR/IlE7rNj06HHCDdOO4Zi0AYZA2EblovT0VHMck6GtgzEOzrdrZboKBZlxZeS1KgJvuc6G2Qr01NAGW7nHEamUxj3wxknzn2iJw2rY4dqvYkF3usWCytzoxhoDQy5pg6P2zEti6ZzEybQVRdXz+s4rnwjkzqdNChcQxat1B0g/WwCfnbZoUxp0KlA2K2x3raF+Zb0MnN2LKbla4NLt1ltpjr3AbWWmgBTdYAUKUXMWbL4pPk8aip0YMfSeb6wkzYAP3mH/k5ddnIvW1z5bOMKWqiaLmptG0VWEJiH+mxaKQG2qEBNZ0Q7NQP/jK9/GBibw1XVZ89vt8HgSgYZeJsOHUh/NKgGaK3fdSH0xYqo5BJIUPh7Z1EPvVj3qMcoH63X7ZH9WUziya/wL8GMSeOqE9pI5BJ8EjWVg86sCn3Ioj7ntbn1+yIt9c9BwQur9/zhYjw0MBZ1MMAJVJXc1C7VwamWxNpVXdgDdGiK9SIx0UoudSmVxN2T8StzvL1vB5kKPhSYWb8B6Jj3plChsQ0V3QKJXuPSadsZGBniKuh/up8W1pcjjWbPXZntvYhpMLZ7GZkeHny0TLQZCHe1wqp2wAPIFhKQrQDp2iA7sSwgPqqFVOAXr0aBrBZwbwZhYUqiS2PB2zx3VT3WeXVQqeLG/ZzI4JS0OdVee0wm74U0qNffIOqsaz/qtPFHBDwP4yS2uAKtC06FAIM+SKjJXnS6tXnV3jy876uBZUMnnCU2Wq2anhXc0rGmBcJUo9H+GX1eKqEpQEuisbFZWUiKehNEpVj0rFZOswaUXQn+UKsQ1kKCAVcN0iidn3cG9nqJ8eECknEV4yOxz43zfcI8YL5hPjEiqeEGtKA5gwMFUeVJ1B4DxdN3R2RKxoc5bAzsTLGSuFcOCaPXvedmC0FaIPbJwGoZAMf0B6qizMM6OgUtK5w22EpcjAwuEp7F/klHSe05DJgbuXiyyUgKnOeLn6F2DmBiVHHvi/0Vs8orer+/sgOTXQFeVDJShYJsvQVXy8acEwm2sCYct4iozzb3F4MtTt/iold3FQNOXMBQMe8TsCWGlBHMsFyolt6xCQQNUc9dQsrU76tkitpTtplQSRwNwx+61MXnaxvFuPVxY7gkrx/JVgs4W/HqWBRgb9UCV2fZKoEZGD4J2iUHLCQUQClIdGfLD0WGuXfKtqpB6pb4pFyVNm8NVagChpsSHpMeXvC9zeCHNxA5quVW1fMYCzBTFZ3baK9EvBb2qn29b61WCsjYryxzZM18vYrhebv+YhJfv3/DJeX8xECTHzawKDSHwQ4HQmLcGl/u3bqSsMkkxV1t0zG15qZEZALBlhNW7A+MBI4E8gRyJXxTFPkYBwNogRgMkHUvOespwgCcoULIDswEhtgJYwCODdsnfJM5tjZlLPB+s/I9AIwDmD+Q40CMB0WVYyOO4HZ+PpABvH7feL82fvz2xs4TCy/M5wfG8YTbgbGBeP4d6zzxAuDHxPh4YBwES/Lt2MNh8QZy9UAbtiHxoYwxMI8DMAKniYlIh6dahaN8VAUZcVXFBYKJY97n3zoxr+1A/3RFLj+/VJ3Xj3eVH7j+tKroW++x/m3+Un/3Hvf+2c9fr69Xkze7PNQylZJPKPZQJmA+MBMsYkye4Sxvbve/+x8+41qT/+j18zXf4s3qpdH6jOD0PPgky/DXX/H4L/9vYB6YZlj/8le8LLF/+zten78TNH3Jr2+HK6EvHZ4thnB/RLUmFZgCFZwVSxWrIB1ia21phzKeGXuKGRZku0pMPBOI8cd1yQBi6TkWKL7Wze7al6+KlcrP7wLeqnCQTh0fFbSKdY6sYjH9RbXRJdhB0e2GYkh6tc3bECCmeDygQo3BKDJ7YVlVu6gWgtphrrZcoI3mVRTmo2Y+VsVf7qkO8TuHVeJa3QBIYJ+8n9b5u1h5zN8cMII/Nek29omMxOnZNo/F3g0fQwX7KtBUa7eAU+jMCIwq/cqL7GBYSSkKStOnCg/VibDVbaHix5vDRnYAdhyw44EiCZQfHMMROYHcKhQpshLjLHLjrksMqEUsE2M8tM9uuZUA2AxD7lpcp9B+WseBCRadcmwMo9QQyJtl7hoqoIqVGabWQckAORI2HKXbvIrtFMG9UyzrtbR5klOXJSFhMOkeE5h0T4wEfzcXXFIL19RJtl0O5V3cLizAWLKQYVbnZvH+bMvfnoj1wgloiI4jxfCMvW+5cSV3+kP7vmQmDEdlidzhyulgRsa6WUs6mArCXnldai/KJqP2QbUOQ/vSCocYt9yLmpyRV4Gw2sRbzicoJ7Q1Udowr06ruJVPtFcZ198oRyKqcFKtqWCqzglbtzNqiqdVSI/Aud563ly7gp4MaAZr9kAY7VMB5RaX/bukiYoEURFkdMwMEXvo8o14gBvPHuzCb4a1q2IZWkPF/u8PjCk5UHJzxY8XLfEPDtdFu6skGbiABH1j3+iS5bJDRsJhME3ds3rP/qRK8IGqqv1Ze2fvs9rrZrfAtN4y0a09uic6EP2OtItgSVHCuhSUoS+wqhbiS8jVYNzVI1yHXndSjllOnsnjvoFics4NQNm13gYyDJTMRArp7rY/b2fX99aWJrWJq61B5XitZq0tbVYFl5r+qX43anMV00W+WtT5nXyOJU/ZT1BB5l2fY8uYNKBzD0rqsqH+eWPrEW9RTMVaz0qesh89KmAwgOKumUhNLRnFIejf603BAPQOIiYFObMiiB1wTXMcqoB7Bypcr6oaQFTxteJW7Fby3K1rg2u1osiLDIkzL6xVxjBzoypDNFBqdcxqVb1SLSvnrYqG6XoAv4GBfP9u9UEZyOvs8J4kkF/MtHIy4PZJA8Io2lntIYoFdIaKUaDnLAS3hPcBrlnpRBguYKH0HerXzKldZLjE2yM23AcOTYuKYcBa2KFpZTCxxIynKHj/nHC5ZfAdcy0ZiQrIQs6zAiH7SpXqI8+EvVtWnBWl4YaRnL5UuiNsZ+TNuAF7c3/QFpmmiW7qrpmYFdWoLyZPrVHKWSU4iakYR3WejllVaLtpFAAIR6gvz5z80r1PcK79aNskS6XAow7aZSNuFgbFCnOJm3QBoMGla9ku0B8KaIbcsAIboIFZnQaUMHMI2eyz4cVA8E68KrbqRGxfniRGYCGk0cXPIdSkQMhLSFlrHwQCXQwAlja1dlMTuyy+gGIpVgTMkUok+MQCGwsDAhYdbNWoBM0rSLtsZAUaPgZmTkiYrC6tmbuulhy3eT3ze0JntU/rifHMd4tu9rdRAsEwI2BbJ9fY5pltuw6C1GqtLXHecRxcB5eW5hnYp4J7lcHNZI7KYseV+Jj2C8nF2ddWbBPaurJOfI+yHPXGTBtcn8XrZrXZOAEYW0lvgazJqrQSWLPBxCCdDLA6hkY5gl3BuA8MBbdMXrwt3fQBM/p2+ixJRshKDyuvLrA2g5Payud54jAm2thGBtoO6golgJMaZpSoO4B5In0i/UDsN4GXIwAH1vNAbuD8beH83Dj//sa2E9tOjF/+AvvYGM9f4RiIHz+AHTjN4cckw+kxgD2BNRDDkWrJKR9MO1qV9xp6oAlk6UglTui4qSMO2ZT8ct5rX5TV6ZLsPY67xzg/vbL8MdAt/b3bbnFGA8X3/9alXL8nr5zVmtIw1ZdXv+/tszo29EGAfQzYyc/ohCUB99KqUZuUaf9Woi0fCkMDx//x3V/Xc6VjFQNqXRTXQwUMgEdg5FUAzjGAjw/Mv/6VWnzrjfV4IH//dywk1uNB4MR5RgYGtZ1S7UTIlsW4Qqp63n579vqSTURNcEQxNDZ6oEoQMCGolAS3Cxj7swH1YjcTHaFTyBUNwn2NeWTzDP1cLtkL3oBXLrEDWLJpYo0OK8ZF9tko1m6a00ePIfCldLx0JuL+LIs0wLXrOLaJk4auvGqTVdsb92kxodC+tGNi6FTcQ5j7OeqcgqCmp6b9WcXAvJieJA8lhcYcJHcI+E2sfRVjLvAgsUELzbNmyqWqMFLTmnlhkdd7lJ/cS59X1r+Z1gaANrT2da5NoBayzS0LdH25WH0YVexMxTClJbUZ69/WuFaz2sfyzVzIqxhD+nv7YrN6xgJuFNDysW8BVMrLABWLeD5zl4boBnLDHxMjJcBvJkH9YqJetoxGjJM4K29i6y9bJgmM4baHaqo1CztkOBuKwZYa3FSu25PTZiOuoVe1MpFVkAtec1JCgNx9+oQq4nWLuWxE283LNPPnajIlQIahOrKqgFZnIAx01iXLUISFHbSrSSfSvt5rIEOB49Wt4A2g3vevSROyppfe2cgFjg0/SBios1tHrvIQazXUy99p/dIFjIlMRJ4O9dYq/s4qPOyNCBYe2YSgfCludrzxllpgGQZ3NhqUjk3tm9v9XHuJX+yOK/LORoQhDxVys3Is5ZMVb6FA4P+HAGP9KvqgWEltuOuJ08vrzwTMEQ4JC5to9A5O1yK6XUFHGQNXQgFn0opd4Bv7mUcHoo4WbsSfhwb9SB2o6QwddyURdlegago8UtODvCrjajn7Y9sUmAggZXuD0CnkgGqqjA6U96HafV3eY1/Zk96wQYN06pdX0HanN5s8WeiadigwQDZ1tAO5qszjAnbMHfMQMITBZxLXSo5prDBP3vteu8GX1LM9joM6MxKFpy6T8fsROMXg8TFgGfANtUBVj389qNovpkLx1+uHDtoYZCgVIxFqLSN1mJUty+p7p8H2DIpAHwP7dSJXENyDMYgzYB4DSIfH4ChaFE2YQxmGjCzNu2i4KxXE0uhxmyhoS1ZK1/mCmeN4fOv2fiyek7VPJDZiD4xj4NvHE2nGz66qjhJHGzKMWqt1qnoDgS5qofOwFhKtQG/OB8yAeTyw98Z6n9hr41SVE5k4RMedc1KXqoNmapdxK94CwwzEEsihVq20WcVOXXd2e3NNK01RhLPaXzPxOBwf3z44An6dPOdu+PZ88poeR38shdC9DzdHTgOj1ou8bZTIZ8AEtHG8+3Ag3hylvHVdU4wEird/DSrXeSrRZkB4jElKurEi7iAL40a0VLCZao/ROsBwmPde3W8KBU/RyY/jQSH+WNzjg8BGBIGTYQZPsqlmAV/+6PbknYuT6wJgoq0qk5ION8fewAqyTPYKPMagKLo/YIhuK9xYwCAT6HgcOI4PwDgHb8cLuTfOk+2sZpMMpuPZR7mATZNAcZ609Up9Wpfq4rpB1GzayqxVNGpGhaqSgWSldADTHWOwNdGdZ2DOITtt0ncIrJNTCy0YbD6ck5CWKp9LrC0bAol3gc2qqinYDYBFkerTVJtBnCdyJ9Y6GM+MN9IXMM4G7GBP+ZEDbJcXW8F3B5axab92BM9uGn+uAM5tSoxo26dP2GB7IdebI80B4HCOZj8mW+b2LjBSrQOZmI8S5pePG4NVRz3XHQTFRgnJG7CWs3w1nPZIA0lSYDJbkAnKxZaYtRt3lADfAVe7ithZyJ4KW5IAwy9ttDKFNqLbCDo3hdFvyei4ErUx2CY6J4HN8CeD5GTiNGxgu2Gbw3zBMBisY8OcDI8Vb7UnfWAku1+xGGRWIe4EsJB4BUGOx2NiUD1Fht6x4hOZm23imcA+y/Gzym8bY3JAwnywlRa2kBvw6fA0MkDSgFjAuZHnm9V8JFy6naZhD+PhyFyIz9WRDYItmnaQYh3TOQzpbxv7vYHfF+YBPA5gjoNKKn/7O9bnG+d7AccD49ffMZ8PPP/6F8RzIj4OnAJNN4jR0u8l/YI5fD7wfFLD0yc4BAL027YZXJMdciOG6n1g7f0uIEUxeRUsG19BFXuuxKTaPNiSme3DIIACZXP0XldcpXOG6zoASG8RSoi9v39nZv8fvRJKDApQUEFxHJxOTXNCLaJwFjY9Bpmgg/p9d5GCigO+Ihl/8rL+f/rdeyIiQKV08Ep7qLLQvZErcb7fxcfB8AH/5Vf4X/6FZZnHE3tOtvWaYTwGxjI8zNkKvApsty5K7p1fnhNZO9zn1Q6UYGJ3QRZAYjPGVUHA3oti7mL1zEJo0hDzTxKuZlGnWtIB2PjD8l2MMYL7ErXQUjJOcJuY4wHDgq2N9V7AeSLjpN2QSLkZn+tKdimQ6QwC7aA9T6H7ZqyOuKugUzpGYCxuwzCejJnPxadZxZgUY/7OR0/9107tf3fFEgOQL6iitXd3RL1CIJVhba77gQUTnFEBTxc53TgpXGQyByVG08VO2wvphsfjg7ndTiXh13MhAJyVjaGzN4NaIfn5BsM8aljW6oL6cMfjeHRhPlYi9okJIGA4FatyYMtiHKiHojkzXNMWr9MKZuC92EqeeyNxYPrFMN3JQszwo5nqZPgyNrJ8wO3EEnkAMBzzgZKFyWQ8AjGx7FBHjAPIIZ1YAj+BhdcKIBYHCdlm4eagBMjeZ59lAkSzAQrG71W0AI5jwEBwNiH7HIGIE3AOEWAXwUKG9muQSfbtebCAv959OqH8ODUcqtvhtaYc2kKmXJoTdMQC0jiAJ9GgMEkxZMdzn6MBGj5Rh9lDaSMBoVhiRDsINruAK6ioHon1LrF/xScGxmRdPLPee9TG1nWHsyPGWSy2t6OEXkv3GOCZHU5G8HEc+lyCf8NHF9aJZsjvuPy74hMD82czF5zAQIi5rbAG+bPI6KLY3hy6QV8qWFUmnj6w3gvlaLWmLGbUdZhV/imuadljOVkX+5OEHOESyjVNk6s5nIQ5c3evQThCLCywM2jt//++8/+K1z8MjHUKowruVWlgtNKoYkUxef/ty3mbQI9y2M2+we1Pr63ZKVL5O9So3AoM+q1wr4D/9CpUtB7ez9dX57c30OUEv2pJMFchGHUPy/QVN7HDewDTwZMo1Xl97s+0RV5q4otj+HKh1/vZl+/mtfb9e/bl84qpVYasmQlq5CjnWNMqupImMpm7Kahh0M/3uAeV17WNIVZKVf8V/JbQ4Ze7KpQxmWQh/yxg7bdHMX2uQ3u/74uNJ8KK1hmkczq4X5sgynspkLGjc61R9jqUNo+qR7iqBnS7rKgUJTh1Rgga3yqRfX15q8aBzrm0EVQgytsDbup2lkktc3m1jJZh6uBdC1bVE1dlghObdgOqUIDabQy19+rY/Lwfb2c9i2nZjg6954pKfTFe0O9Bir7GBj8GxnQJTRawnBwvPdVGCQaYrilBPSFx8bPk/2oHoMZth856nUjX+5Btx8WudXft08JjS+A9FGKaGcJYaYrq4dUu6nNgAm3lxGo9LvZW7YH4Yj8LELi0C3k2HXkxK1NVRLUO0s74ZUOzHyfvNXl1aX3nDaRRAJ1rWa3ABexGRoM6YzAILfu0F6uCBaC4AzYNBcjz2Rbd3lWtil4H3NahqnXAtdc78Su7nqW1dwVGzG1M4G9iWHZ7Q5qqVW1TGNxfmiA6LTcfVmtW7bEp+xJ9Ti8LU3sJZXtE+488ZeMWDAsYi4kFlGjrs03MvwaTyxfVZwEosrm5fKsRwK9WPEAgrooqbONRGz2sCws+Jo+mkt9rjzTk0PtslI5atxRde9q7qOVK5AoccNnS63S3ViYu2LPW1u8VekPvSQLSevZle/t46dprEIQ1X0g/V3a8VwYcWDCkEefYWXaPgacb5d0v7bq67oSZ2CGoAphsGHgducu+yr8YU0WYAVPMMgzYPIAdCE1qmu46j4oB9OyH3UaqS6dkODllQ8HtUCFhhxjLWjnGDWpRDgGmtQ92av85LBdclXrzZC6yE/m5YO+AvTcGuAfmXvC1gPcLyMROQx5vtVI9Cd7FJBNIuMV2l+4P7UDshNnADMd06kztnfCtdWTWr4SX66/jTFDAeL65RvW+t/AGtzimbay2Q4rJJSNYyWuzJ+p3yu4UOFNv8Me/KHy1fm4dy/4BFLv9/ctlXZ/d4Jjadq5pz2pwq3YyaWKaJEAIIoPPU6CfVbz05SqyY9nrX+6xJO1RX9Btj19sctnBYIywdyAwJB3Bog0OtVcqtqjHwP3L5NRLK02fS+ZYMb++PDYUI2Njd5yajYwrLq1EDWi7a1uMZKT0kbJt/s8vy5+eVfmDxt/sy1fnKf17fAZuV9GAQRiZw7kXxduRPVWz7EqqUBYJbKfNGvdnUnGXfieS7M7a56azMZxTJi2sL7kZQXY/Drc9nyQxNGdQZ7VikftOqX1x2W7TWqtdFbg6Xqr1pt6p9mTbTAHebrf2ai197Zt7zN1tBV/Pisl/lN6wwShxYTVsKtpXFfGizlTlEsRAdI8V2+0A1KJ6rQKZXqLDINUGWEOdIjc8CVjXgmU/R1z3g/L3/FwPFkfr14ZTMyqdMdIVW+9eO1Ohxwsw7FhA618AWE2vQRUR6sSpqKI7D4NaK/mvQ9fHCZYVazBGLH/0pX1Sa2fgoLvwRM+TtuseuDeqsM/n73YVFwY4uTDtAsgRFYtdRWqy98aXfV5AzqUWClTxPlS0itp3fYb1FSpA5q09sM+CdkftOcgng1rMWwxnnk8TU/PyBR0jSj7KTK2pZtjnNcW5/Bvh37qXOkO6EqvWTD33soPtA/U8FeMGIxCRVdDNYl52OVjULVyBGIN1jlqfDLutxxUU67nWHs/+Oev/vK49rN7XFCPZZf/1LjXZ/v8RjLEshxWarqRgxWAawVs+ko7TEhDP9Wq7RMJiAbbAEbKGp//ChKuo+NC0qsGpNVkbBQwumbTyZ88ltsAIjDnZyvHzDdoDjslADAnEwhbLiP3vlSBqsyHxAxvTJ55z6GFuWPKQhOuAhbaZjModnuGu5KQngGwcAESVG1TAtUbbwAkkiTm/wX1i+BMZgXN9Ap7wUQH1xhgHr1kGMQYBgycOeAZGtwsCb73zviVdPGAGi8EpJOxL4qFwo5AesoPw3Py3OVkJ37HRGnERZHFMIvtjThr2vUWVXqx0L803ccN4PIHU1EE5TljCJtkme29VDAzPx4PsGWcFwoOaBa9FKi8M4IA1knEzeU3l5tIMGIPisCsBc4yZEmc1HM4jG28e2HM3EU2sxcSnJ8YAnh8fjJNe/KARxQ+7KrlzTrgNvPYL6QP+y78BAN7J6qDLOWVszIf0Rp6sCu39iXEM/Nu/fuD92vj9t3cbNYcqamp3cjvgxkAaG1g/3lelTMli7UWrgMLEpNkvOALH0LBFGJAncJ6IH9TmsoemQdX4cTMyN50sx4TiGOMzj9hY5++oSZY1MVQ4JBkCGcA+2Sa6y9Em3u+JZQOPx4Hnxy/48fkbdmy814mBiY/jwfsxsCL9GDh1dr+9B2wb1nlih2HZxE7DPq/A9OP46H2JSLhPBBIvL/F2MkXGDE0DAzZ+ILdha6Lqt8df+KyXQsMMvM/EuTbiONi+eRwYbjh0X3meyL0Qr40zF1YyuSVrh1HvuSiUuZzOzcfE2ptMJ0XEH/4NNiar9llaJxs73h3QmyWxA1Gu5zhwAe4G5GBL5vqE44SNDRsD6Y4AmWi0t2T80BQnlg2yPRZgG4i/n4jzpOC2G+wDzWSMTVapb2CGIR4bGAk7GLFznLjKspvW0mXfS+fOxOylGCt9TIF51omPflbBy8BErsTne2nvDgbyuTEeA1NgBRI4t5iiz4mJAccDe71xfn8zwLDE/Jis0E9DYuPcrw4cSV8K5CCDLp+B3IH12/9GW59k/UxM7AB2GuzjgD+e+Hj+CveB77//htgb54+FbYZ8kOHFzs3Q5yydj9nAEgDYohDrMZ8EHHJzStxe8M124fGo5PVAZVfjTVH1cb6Qwcp75sZaEqp+PIAoJvMGcHYddW8G5OFPxEysSWaYz0OT5xbWYuXWHmz723m27oVZ4VoL15Sp4OATP9QGwklXBvpWxEbGifP90rCNJ+YceEwylE2sir0WdgIrAjYOYE4cPoF5YI8DMCNLGOgWXAZrFCV25/VU61NKs3HmB2wb/PMNs41tJxKT5yUdkYbwCfMD356/EGA+5heQwwYwjRP66G0SlgdSrUlca+3zlRgnMMKATa2aMQ/GOefCGRuvVQmL9MYMOJIFFe5dsvoYlAdcLbSPCklUWFmfG7YDj/XGROLxVCIPxiO2XrC3AXsiXr9zIufrG+zxBF4/sI4D5+NAuCPd4B+8jb1U7NhOzbmPv2C9T7wisd9vnM8H/NsDNiclDGEYJ5mmOWh7/eD0Tx+D2ms2gKW4zxbgC2GfMEx4fijB9gYRCqyLCvRx+ZkqAhTgGJv6KFPMR4OSL2lhlX4dOtlV8gF025Qw4Arp+ucL3+3fV8ZS4Z9lSS/8wqEEwxBYwPoh27bIairQhlEKAENoqqcn6KMbNLa+irRKOBh7lv246pLyxyjpDqCYXftciFg44+9AbPgZGIpBwoFPA+Lz79wbn2/gxwn/fsLegWNTDuLHCKyHw+ypFmTg/X6DwuZsFT0+DgCBMxdyDtg4MN4v+F4UK0cghgpS0gJ8Ph0i14jhCJyninwHWxKHH/DHA3947TewXgIZaEPmxzcEEp+5BaZTX7JYbKh9khTcdkuxuTeANzKrfel3rPVGnG+uc37j+/kHmcabU4XJEubwkb3UdpqUUbH5YOFhkusZaqnOTIQdCHPEPlhcGQ8kAtvetDmHAe8NrI29JhCujpfEwIm0DRhzn983NRanD0y1ArvS9LU29g68zxNuNYMnMD3hxzfYGHj9eGFH4vh2YMyJ58c3AlexsdaJfb4VpwaOMSgT4cxJfvz4QSbQfDIuF/gYBjx+eQJI7NdbrfYLtgE/oaD8yvPGYlKZ663OAO7vV+374LoOHBS/z4DPJ2yQzWruOHfAsfhMjbbhEKiG8Q0J4PXjb/A48RwCjWwDdlJbbjxpq0wyFUvAz8G2xoUUigpgfpDFL2CsefG6dg602WT0IrEqXq48KQKZCxsLeyy95wH7+AZ7PnGK0RSb7KSpYv+wIXsoMO4Y2CcHA7xfjBG3Ue90bzHastipzpZDbHzuH3BzPJ5PdVAFAhuvY2MgMTIVdxZbOmB4wXxgjkehyeB0xwcZ2pnY8QJikaWWCTfu76FOCvPZwFbpQ/vQEIC9GUe+33CIee6AWXWjQN0yjjihAWNlj70qMeCkZIeD7DoPEh2G8bwPJCcz28AUJe34+BUzqg317g9YUFsrMWRPhh3IdEj6ldevdtTY7N4pIBXzAIbjDe4VF5NOTkfFN044X9rXCXalPI6aXL4g+nibvtS5nj4YXp4nEAvr9R1mgVkMWzNYHrCciM83Yi1MZwHcD8ZPpwlcvXEhXPs13orMwwAbONXVMJOF19OSTMNtWBg428f+c73+8VbKjg2+1sjulZ+LFg1AzudCi4RIq1pXlZ0ely4KX6QmTgCNyhbKWf3jendI3ePaN1+jkb5wK5CgwKGoqpVQauIytEOWYteKVQKoCqnWNNyq/H0df7ZW1swfV9BZk2zqF4q59qXnF4VWuzR0+IlEvvXvehZkvljdPOPDcAwPWOCauFG/JLBIFy6n6508F5vifi1XCoouDuXtWffb+1Xxuj2Qfr7Iugch2bdtUUGdwS4ut1D5EhwkaFfrVc/mqkiwoqC1aYaHqseGmwgsvmgmAQBKA6MCRBgNC66x1pzio98zsQtq0lIFvr0YF0jqk6BsbAIgHO9MgGvMwarM5L2WThApvDT0UQt++5ys/dB6BQxK6kO5Z61Bkwr0YWIYlDHV+xCsuxw1rvian3s/V1VJ6KoWOoisJfKBTl7reVVFqP6063TR4W0AmuqjJyDqetzOZcIx+l7g1p/dAJEAz6pAUlOILSA99UhAjnsNBCfbopwqKnEGjTu8hEkZYWSd2cJoUAw9VedM6wRWrjMFBJZ2wm3vfamO67zAirGlfWgDMOnPlXaVPryPuBaupmh67RUBkAElfEklekNNBNTOTStWNE/VjXFx2Uqx7HabImIoQ5U/DQ7oMfZ1lMz0DL+YP102E1C767XV87/9vbegVYLY+eJVWQvrzK8+p/eml+4Y19kH12gAyL2w0zoJtaFr0nv1vZY1NK0Dy4m8Dtd5Evjd1WnhXH1WfjpD/YzdGpSln9wXIySvto0+4Kg2M7sW9iffHFlkeOsj4frxAhczOUTkRh69PZ965kmGZFWfvYRoq8IvALY0iuRbCkDuwBHo/Ssj8OXhto+ulq7yi/p7RlEorPVbtvZqPQ+72e8UWtIswDpzVr4h+89aV66BoQcA1DqBLSKJu5g1K8Luh55d6cOZWk1LQiDZ3o9reYr55veYJph8qSqj+OFqV8r7QxQYXuz627boZw1kwW79WUjGBZYE0kkY53umi7WcmwVMJBwbGXUWEvh8INaJPCdilMYYTVQssXRzwMbCxuTM20GAj2z6hB2LwFgyYYEBOZOto8ZpoA5nK1aZ9iy/zrX0lH4KdA5L+7M6Af2KX5pBUfIUzVa5NnubF/S3+nh+/YnraHz1k/dv/vSt/+ADaL+oYWg+WlOuK/VKshCy+x0rEXgtKRAr/YLrym9//smF5u3f5ccv08tzTN+7CFB3cqY94gCZNPJT9z7Ya/OhAgJTe1QNNtLQ3W6ZVl4IQKBEWpGzxOou1oTE0U2tPOpo6OC9nFnFHj+9rJx3257bWRJlMf2WK+R1O1a+A0BNL850MsoVV/R6p2KXdLGrZKeNdiXb2NalcN2qRZsXm20jyqYZrG30pb2mOAfz2qtFTesOBEJfMGfRcAcBEy+urfzCfQ8IWPBi+4AaivAJ2AlIZoAt9A67sQDvPt7k/1tGRi3m92OV9XOD8dg2iE10WydVq6/pm23NcbGdaKdR7BitbWpvmrSYyyLWPbZObuhC2tde+5nDxOSL+5or1mKhuPOLUQN+bmdAjMjSzCyHm30Hlx/q7qFU3FTnUVqOpcHIqa1kjme5jdpTxgv4EkfdcjZOmJZ/k9D/xYwsX+a9/tSpi762es6oHymbdjdTdXZIb75FbZXklbG2WyyXN5t7vfqxVVxZ51HrWLlVmSCg+JH8vETc3+R2cVoTs8vP1E/1fi47eZ3xbrXumOxu4HVtVvaM0hj5xajlZS7VtcRYiTGGVe6vWEnKP4itZ+PXx+D2PDoftUsvjeFE6BxUR0Dc8IXbzVbMl9e+QzEvExX5yC8Xu/s6+NZrodUqBC1d5xPIvsYKQP75Xv8wMDZUlbNj0ECpilJJOhlFChTlyNZWB3te1X6a6Hr89fAhvalKVBWABpFhnatLkyrRyVq3HhV/8E9fl8HZbT0kmF5jc3EdcNtQ68LqB+l+MEGW0dipKkUUvboMpjSB3DDHEwbg8aD+DA61MWkaF/8eKPo/lGBEgxeqrutVEz05vtyw329EJsbjYAVMFaJLvPaii47BYHAYOFF0sxXijNWJgIu2fwU240rU5Ayy7Nog3XNoaloFbqyukVWWZvCp6YBeVVTqLWRCosVyk26ATcw5MAw4HpO6WZM7Yq0Fg3NP6OC5DCmFNq33RAcqCaRz8s/eFCecx8Bwb9BynQpygi1r8yAbDzaw4o2dG1PaOaXh40ag5DEPFPWUlbaNJQZggFT4jyeNYGw9B3eY9lLRyUOO57UW/HTkd1YEvn0b2GdSy0ztYAUAFM5UIM1ei2OZ4fA5u43B7Gb6lJzs9mRXi5cfvJYdFMsdas8ZBYIlkGsjT7bRxaJweLUB2TA8xpPtOI8DddrP15sstZNskGMcMBiOObEz8N6LYNObrAybTHoMoKZPbsS5sDPx1tQVevQNN+pObAFnNgzHtwdtzE2w392QzuSehUfe98fzGwOVHdg4VR2rUIVOZIzBe5pTjiBxnoHXa0uziC1b85gS8E/u5WBLUQRP8dqB/T5xPA5qwbX/tIpt21Ef48DoiTuAT9reFdRQIQML3T63tyRszfCYB1syQcD09XpRaHaqAm2yI8ZqGtmYD57/lW33Ogh4v3DmxlR7og2HHwf2Kb3B1yYghTfvdZM96u7YxsLFkBMMG+o62f1s7DgIEEfIZ5SSr4J6Gj7aLoHlEauBOjoltTkfplZig8uOmiaajnHQ10yBqYMaMANQW4xjYXNwxPEBHxM+HwKRHoA0qNouG8+JDT5r8wFDQMeIfmwzWDfbsHhjvX/AzBHrDYuNjwd1wsbzg2zYQZsL5O0eTbZ/6hTT3rC1ZbBqnAH32fpVe3MSlOG77KIhN/XrLDlZDOukd5F2yRqTQdDe7dO4t4Aw6nMMpy8+ps4WNoLNT9IjUvA1XGMhynuCulXDkdNYHQZoT43MJsDIrkyx0lHJ78Dz+QTAiviKSuRG+01amiDDKCmA74nW++zCk3kneRUVQMBvLD5bak+GdIAcw6YO50CKoa0GZ9TU15qYW8F0Bhkf5obxPGDHgJ1v5F54vd8Ngo858HwcndBsaSyebzLtH5H93scY3dIKpx83Sw2GMIhw2i2NDc5XwSPRsYQP2f1fjk7MCQQPslqxOFMipIRkDseGrTd2nGSu+CBdxwfWBOCmxNAAHNg+8Hp8x358YP/yd4xfvmF8+wCeD2AMDkUxRy7GB/7h8MfE/PbAOJ6YxxPDF5nRajuaxuPh22DYGLn0/L0tRoGTU8A/QY+KhWSHxkBcY3bx9S/Xn8yj/HbuOue6cKA/vJik39Ir1AOwAq8aHK6fR4OTaEAg2Ga663n69Z4MJhAV88U9yaikuVMYABsuoPPSdbpf25WwMYaSrThPxPnG6/uPDjb8mNzPueAjYL8+gPMb8q+/In4A+++fGCBjFpuMbLKJuCacGD0x5sDH86FpZuwOiYyeBGtKwsMFKGuPTmkFlV5gmHS0AHiE9uFCFPvl/jLAGjBNnfcTY078y68f1IRdHAK098ZxPDBsYohZzcm1gb3eCDPsZeyq2IDngcMcMQbtyTYxfzTExh0IMv3OcyFX4KEYcMyDAPowQLFcGouyYw4yYYKDVM73RmLBnL7ExoFhA8OfQLyAOBHxSRvqFSfzbM/5V7zON97rky2tYgDCwJgXEFOLz6slYRrwJxBzHNRLnHNwSl5QDD7jBBDaYoYaghORyJMtglOaglcbKWELM6AG17nYpKzjpYYBVdGwzot867htewtYaICSAWELCxvjoITBVBvd+ZJv3UE9SAdYxHGcp9jFDwKJDLm4zhBTk4XKCYwnMA6e0QRynTBQkxim+mC3dcrnLJ3vraEU8vP0Hcahnk7mPNskgTxPxuWbHUjTCbINIzOMeO9X8KymZ+bNDhSRIDQ9cu/dDOdhQ0LytKRjkEFXLoTnBZKNiM5KH/7UoIWFvYA8ZX/sBq7B9Ltlj/LCDmTbrxZuxQLqTKpzTp1qbsdzi9muQhlbNe0rUI4q/pZvVgw5+LnugfQCU/dlLxucZtzUsiMJzBRBJh1YG7mTEyAhbMIu2RrziZTd4GYAzvPsvHC44XHURNHZ+WkG8+n55DMZYE79Y31Www1ZaGOqLV06t8oLzTnp3jEwbWAnO8Y8OeG0pCT8mGxHjg8W7Yy2n0A/tad3UkZmKJcuYMzKCYKxb+GTltINN2my9aoK7clrD7oBcw7k/M/L3P+f8fqHr6r1cdzA/i6imZVkkrVzIZkXGo7+/3VgKrqoamDBQv1D+lIh8AoxvpTwLqS3NvNlau/XTSAjVAm4/0xp6zSSnjyYngaLq57c115Jit6X114BlwIfH03Lrc9vLNetQaBUtfl+QXUw+ZXXv1ndbwFwBrIIQqhu3i+Iv5BfflnPRmBSsV1MFHuhXqnnU+K0NY2sNzaq+nID0Mp36hmEphB1v3M7BSHmyfC8LhPGKmS1cdYe8jkb3EgZzAS6Rzxv19sjelBo0YVu2xeayu3v+rLmDFXsV0g+9Rwc0n7q6snt67bH6ndYbOLzMCsQBuCUOwPGqI6FBnVrkuWoXvHbcIavJ+K+XZR0Zu9QVOWkkj376bd6BPL9fcyR7gxG3RnMGL46865ullFTIpW4HIn2K/dA9nJHVps0nfyoKbOdwHldOkGZHdrjaq8TIOiZ1NVQGzQzX2rXpAIDAARCUPaIeyrEgihnXPoCI6/qUzvD6yDy+rRMoWp+bLZBsVWPD55to6zEcu21V3R/7hPmW9VoXcMtd2o/g+sseYPTF+if18m5/SwEDF97gPptu4M/OFl5QIgVd0vmTQ2vSn6pyaazCwg43Cj2DVQg6Wo0BCBwzB+B6MF2Qp9AWjFlUr5BQUvZkE72Xdce/flWtqFstFhcJgH8rsDJDvFzeVFVJa7Tca/wMaEYl08ZDtsUwyb46QLHFeTI3nJ9lQwZ+pxD9oqJZ6KmCrNIwQANCGScSkD4HFpAf04yaSRWmxZ9j1GuUwl6gd2Zdd8Os8lnIrtUFc5UQkEG4NI1BcxDUftt1zd4VPZKT1cBUe9T2Te2BUJMKLYFFMskUZphKkTxMlHaHpGpdvfL7959fES1k2bb3rSy8bRRJUCbwUTZAmIc8BlTArCA7pAHFm3RLlvGyjw/kzoqxSoqn3UxQS+bYJef7OKD7IhAhhTadbcfBBpVLa4BIgoYI0K+DbRvZkiN1vM55ZPLDmSvT3279ufoAEyvUdelP5FF/LsGo1S8ZXWdyfWrxMsSnpuOW60SADipsIcwyDbDAJtIH9ivN/LxiTzfmOcb4/1CPg4mDPqdzAdsOMY+MNaBNEowZCT2ANw2fBxM8kzDCGTjmdB4SyokWJSlZADazzTbtexIrbz+PWr/6VxVEghAItbX75QZqNNzj1z1E1/+tfaadgH+JAApI3p99c4AmlmSF7uiqpOcTEbmGOpn+0L1lLqlsjZAdnz3NWi+rolnYKtVaSPW2bbZLBjLgENLjl+fQPyC46+/Ynvg/P532L7FpTfGS63Dl4llKFuTHXvRPjs0daXdsZlpOAXYyn9bqLtu2jV57aeXo5mP9dsXO6ci3EBlE5Ws1xsXq+oeb/HeZCftZzChfj9AVXpc/qSBJkmxJLs87oyc3jIoe1KPiP6FzO8L2Cnx9thLRRDFnCmbKN0mhhNi/wT7bq7rjgpdcGnrWoNsTDXswnGRyFydUEMusYMaXW+dQe/4xvufy9Jee6FWPPu+usgrv/tlT5ihtZCKoWzBnG94X5DpAY45eD4qfo3gMKXiNJl1/lJ+2FxyPAnABotSAgrpOm/nXl0X9XmmANOg7o24CjEpveLSAc2d/HIOgCvGPjQVs2L8jk6LXXltaDR7sUCLZAHMYQRcUV8AMuB48kz5FVdxvxhzA2McWNIe9FnF/zKydW8k747rsuzVdW31ZHkGhvaDt32ofZ59LxxuFkHtzdogbZ//8P+vV69P/R36LEsOW5C+HIoJVz8nZjXyWj+2HOmDu4BYcROQ6Veub9a3TcJr/nRlwkYKcNLnemEsEFB4I7iUfUzlF2UrXY8fqaJ0mnRi4zJCd1NZh0zxdmn2mS7YExrWccXg1o/xK37C36n8Cx1foHyVfseq8IFUfiH7V/HfP+HrPwWM9eQYsC+Zr2yHUJPzUEwx3HavA/YTel4HoB4W15+VvJCT99uTaGT9dk2XEcZXh6IX2T3eG2jv3Q9kzvGlleE8OeFu5rx29U/3DyNrxK0cbDat0BXE+/ArloaS0oTE+FhvrtbMPaiptVNVMCHbV7BkuJJQATSmDvUdCOkepDMpJTJrah2sPUh2l6viX6BaC7+3UzK1jynQ8vnFrtH+fk0YK2B3sWTWvoCxMRxjjkaK44vjt66SpvrPzQw2NQnkOKQDBqHXS+8r3boOLoytCDDpPSZp3VwJUsAVSKZuIgpkuTnoWoWacOMwTrgZgBm1eu5THBPUBShdrz4N2svjoHF9vzhNbT7FnBuOFQsrNgvuDjw/Jqvh51by9AORDs+DjgIJycvjiwcqR5l5bRUDQZHYPSEU2n+sflyGGwnkcGBMeGu5FVDINolK8Mohj2EYB5ObkE5O295kS1ZEHUrDisASM9IAcIonGTDUuWPwbAlpHwQnuLnhxFJLDdllE0GtsrXl4BPvNyd62aB94TSX+niGuEsMwgJ9mAi5+uIB7KwhgzwJZuD8PIJyCE6nzAT2uakBtqKffdnF18lx7TZnA3/DJzWvoMlU7Thw+VArsF0MgEGmWjEKt4L9QGk0yXmaq9V4KAEBci2EheLEhJ2cMLlJjtXaizljpVdA1ompcobUtEQDtSPE5uI0oYH0wX2TZIMdfuDpHzgRwNjwjwM2HXPSdsVaQAT1nBQUmib+wKvtQEGgnpnJNhQ4b/Drd2QT1qIdSTdA7VesJFPDoMH8ZBBWGkNQBd20Z20M2KymsyQwBk5PhKqVgQCFKpQ0Qq0VSmxsVFIV4MQo2QrbMDthEKgvVq8Pxy8f32DjQMwngGIJL1yCv4Fqca4JSR28pjY9pnRThu710iOJWJfvAsWph23+XQnTmQkmWLtwJ+Qw+Rp+wxQwlWUo0DUBWARHtZ8nYi+G25N6gQDPardvBLAyce6Ftcn2cRh8HHJznIa5FvWybFC/8DgItKQZxe/TsDZQ2pjs2jR4TFZK0+EB7DhRk9pgYAJbe0mJUco2xdqaCJradzwsEd57gKzMal9xJkYXitgMzqjWeYq+ACFm6zrxPherpW4dTO5zk3F8cs8UM3xvVoync4gAnIzeXewfRAMCNglvDXfUUJiyQTJ7qkhHMzLu0hQWPOc7TgQ2XE2Yj/GA2YDjDRINfwBrU4dUvnuOD5hN5KLeCiZZcK8IYD5gj2+Yv/6K+e0XrDER7tRS8YE8HvBj4PGXbxjfnjjOXzGe3zCfH7DxgvmEjQeZgx8PjOk4chLc7cJSFSEVVZkxmVY61MBM2djHA37MFkfuL1QR7oojv/x7GWoAaQXOXUnX9aokuYB7yIfq/NgtjrUERgKHEp2TYC9BBE7URiwB6ty79FHZzxDYSkTFoDDrPX9dw58lZ7f7ZEQj/0IbZOdCvt9YLzKQECdsH/B1cArewzD+1/8F+1+/wd6/4/XfP/Dj3/8n8jPgr0CcgVzU2CsWnKmAxliN9tYN2LgAY3dXS7F38dNA/+5zfmVja7pp4eaGFEi/8fOLZB/Fq6D9ICAl8A+KEsvHZnQbqCVZoA1sVewfiVgiE5n1VN6FJRu5FctH5z/kS5F57T6oGbqTyXYFQ9p72JA20iYZYXNvRJz8vAMwm8AAYr2xzxfO94tTKueE+aD2snMa5fSBOQ1uxdB+owZEwcTykq9lcUuaazAO4gjeB+0SkEZdsQgy3VythcqZGXcm+OyTDLiOM83VRFYheN03n2nmFlhEXamh/DK9tnp2+2UPSwlewwDPas6pQiFZOp7sVkBykFAGGYKmNRiD14ddpIyBHk6TgTA+O9J+DmDMloHgZSdyvXUeOf2Tk08VS66FXBvr/aniKgEIHyy65uJUcA5XSN3TSZ+7L39e4LEl90h1HNB+qRBtkD4oeJ481PLK9wuVNB0ftCsivZAtqFx2qh2vrMVgPlcT6S2MNTd9xVbBHxdTrLsYy1oaqG87XFq4jL8zNrYmxkPAziXzw6npmkfUAFKlq37bP5fRNX22qYZp0o1NhC2YpXAMSTKlGO+Y9avKmwBbG75OxiCsINFGd6FBe0LFUqZAykEz6V9dRShTWUeMQOZFBjeeV5iR+ZjM1wJBMM/4FCIDAyHswsnyTGCfq/15BjBy91RIAB1vN1CciplR/p+xMtMiShqggFETicZoJa3IJwE+p+D+2LEAu+wrDNRYTEKxzH8q3+jU+5/u9Y8DY7qFirXuN1RJTAWI1b8MUV/dpBVVbY/GA8RXaOOPBsm+AFx5Hak/wl66MnnFP/v3qmpc73e/iXJU/Jz6WL+ZauSF7vakI1yofYoFwe+5WuWsfy5BQAK4mB0E1qDx1LfJE3cwzi4w4lrrizmBNIrGKnHPbGwWW84oUwuA23vUbZne7w//qzXCbeOm/k+/rPWreyPANP7wXOrZVItjOcqaMliQt40LaPMKPKImGEEJItdm76JyMinlp6iyWNWVqtLUcxcQN3wiZfirl93Fz60R7SEDZuCznNM5XEKJA+peotoX5awrIHcCbWNwGtlaQMIx/ODoagc2DFvxUmkjVBWOwpEUlTxXNv5VT4truXHp8JCi7tpfl/h+PyEUUYKTFUHHr9XxYveoXRRqXS1RxxDzzKq64A4MoKZzcdsq2NW56aRMgeIBDuhA2wRvgBjz4NTjuDZ/nWcdIoqPAgSZlGS0U2QdjIk8XO3RujtdY03x8dtZN7j0sG6tzTWJXM/BEqS1i5qekUpeBYLISUPU7lwn2zCSye0UQMZWPbYgmDZyVfWaNVg6hHYF8K5kODVhbrjYSpl9VuqE1pTcEDBcgP84ZlfHun1Ry1PsS9cGi9gazrAvsFqAyK4jPQa/ofjdQUYcpxqSmVvtNmR8gmPSRW+HJ9w00tqp0bKaTXAlHkww7sFNtoZIql07oypTDK+5NaoVnWuWzK+4j7OkuEOadrQduyaPZrX+Z9ssnp/bFNQdYl7yt1ubT4wuaqmAemtlv53Plz/jXAYf8MeBtIlEjakvO45uZ+kWpC5AaGJZujKOjQbI/2CBtZ5ewHkl0llDo/ingUlIPWPShVTtDCZkCfRkvMheD577bP9ZeoJ8FlyfMAqz7wKnK1Azntr2cV3eDiUWEPg7kZNtCfut59OJtX5ZfoQJF/fJ2if3wihXoKC0fK18C+4+QzbOJ9vBdw2lQcUKAtYUx9RZSgiQFGvDwECcW4hFISRbet0N83hcDN3gWaxpaJUAXr6XF9uteACqPbQYoMAVo6GeQ8ULxp+JoL2p+OoqgkAnfMve6X3VvkIB7xQhiYkVR8PzUc1wmG3E+UYmYJt/Ym9gHEwUsZGx2E4Ngx0U387HE/mYlAGIhT2APNk+D38DNuDjQVba+mChbT2AMYG5yepW0c+M0L4BBN+0pyqGqDYSCoqL/eyjYxgTqAhcMeiotZVdCiX4TNy5Nl/r6Dp5VofpWuHSCmMCVlu34pQCYF3HQNlk71WxgxBiXLliU7JLWaQvlvgtRpI9uS6R56dYBlBiA53bnj5XxsBYzAM2cgf2OoHYGHjAp+P4eFD369/+FbY25uMDeC9sFfnKV0HJKQDE3lgA7M0WoH23I/p0Fl2vZ9HdFbKJWeyazGYRFzOHx+VPUi7F+wYlayYbBWCvk+fevGNmpD6jfv22F1jAXJUfXzlLGdYhFlAFFL670N3JsRhjseWTMpUvyfOVxlRe9vqykfqh2AhPWG5EvrBTYvRhHK5lg6SYDOx8A7aVNyQQG3uzoOFViBuUohhjanIiGVE7CV4yPimmKp9XAZEs6Ixe195DMOrSm3Rzh31peUPt2X72lRpY+0QSD1TZq5wCuADhOms7xdrWoB/lRHd7OFyMMRAUW2KHpRlMcXBmB7eMdcSA6mIblG/UXlQRJDOwcvXzhfTXismcayH3brA4s0Li0XFqRGCt1Sl1g/9+5TiBQA9GN4c7MCyBrYFxYq2RLR69daKOtV0yKLRL0T6M3RF6BtXCr99Lc7G+jcSMpXjxxgjlz1UuxvisOOGcrA3GlnPCveIxY+FV4cFwki6y0Klaa8XTFaZUblM+MmVjC8gzK4CRe8HNEcqDUoz+e+dBFRfbm1phE+xm4Zm7Oj8K4PXqA1bsoXYsrmux1twuu1axh27P7WKcsRW7Jk3Khg5eOwseofbi2SwzTtpWxLCZr6xciGEI5YWlB8i4VXJGCQ6SUJxpGNeRAs9Jm8NkgtRgmp5Xs1lxYSimDeRD5yYlqQJcBUqTLfwnfP2nGjzrsEAHtWnIzsQaYiDuYuzoYfsga2t4BXYMsphTcBMWFbF82tW+dX3+PfwwBR7dx2z2575QRzLr+vlb+h19KRAph0oGRX1mdBJQk334xjf6vX7OFNTWK7RR9malrA4ImQaQAHQBY7zIKOo86CTrPjuwV/JvZngcnEyoQTjNsgPQ2kZcq8tJpYL/Ah461LcrYU5tclPgV2tfbXsu8KeCrsxkawRu1daqalTifmvjm0VvVtJYbDFYXYchlpKwCjo2rkNYDrSeZQdO2o95D+7ouN0n0ib2lh6C7m1OOVUTgBmBmkA6x8BjTrzegcUPVyUaYqxQ64PAEvu+K8CecyLSsAEaVn9QwNqTvduuqkLtB6PGAsEospLebwChqpDxPEEtSyqxQJAFHaP2397ZQAmfyW6DBVdgUKCkpi52Bf3QhLi9tR6Lia652lSAVm1W0LZFMzaXslAAGIQq5jz090rkGWwb6EyGsdVxr7iCygKXQYO61uZZGZProH1eQK4hMUD253RN4UJ0KTLk6NwLkNNe+qHWg1WBXQV8gK1KOlOO/cTegXWesn+l1wdO2syNOF8MtLZLg06Cq+6YcwA4AAn3hvTCxrizHgSwD9P91jow0J1yWJfG3mXRBCPTGSO7DXkeB8ICJ14orYayq5z+F/DBabmxTurz7QXACYioyrUVpNqcMtACeNLJ+PGJ4YkYCTwO2GPiGINXtpO0dZcNmZp25YbX63VjwADVTu1jKnhAV3wtyYxg20Ygdf4Y4BRlm0FjgVdckxIcL2BHjIoCE7cElBVOhRBSTzLDICC82uEYBCqp2tpMsomBuIBeHTpzI6PHHCkmovuEPx+IHMjlF9Oog2Ppx7VJ94txXUD3TiCpe2NZa3T5OpphJo61X1m9TrIlg8lbIslwUyTOxyvNKNneAjPtp7W42tUu+5ye8ixidCCpBWRopjkHX6gqXee4ig9be6GGIIwJe0xgOCIXct9akZ2VT4LJ4xo9n4F1vllksHuYQ9aj0TCQkXCr+EP2cB4P7A2cZw0DoqaL+1BCcfk2ZLViMulBhNqQqIt2tVs5tbOG43g8O34qnaIxDrGsZbcAdFm2/T/692R0RfAWJLLRCVv7V7tszNXab8105q4XW6hA1GkC9/m+pRnnFJJBxKurxFPV7v35g35niJF3nkgxvrDewPtFFwrDeHwjuPXtyfbKfCPOF33j48UWTLUsFWMsf/kVY07sbx+weQCPpxiF0mi6t5Tf1qmAoPIPBxJHFQ8mp/HeQQ9c1ggJ+tUuquxKifiz6VnB6LXDOlHP6yCiDwh/33kuKs2ueMl96MfkD0JnWM/bTGuruNTAllsOqqq4yq6Lr4OpTwMCIdC7ALEeyhLSF6ybV6HPjkHQIwP7TR3AsMSwA9/+9a9kDX//Lxg78T8/fsX+/ol11oS7FMAhplsm1hnU9cwQGGNKeKH7upLSO1CZCIU9Yvvo2VYx1cRAY+rwx2SgdPQq7iVjjPHBud44xoQfjwalQ0WQ/n279klmcsq8EncWVC/AyFi7RoXvAOj/hqHZy8YxdYFT97L1o2Q2VZGhah+VfAKA7QE44wi3U5IVL011h4CxiYCAsQis/ISZ4TgG9rnIPj3f2PuNgQnDxDyeYlZPSIGT/nuHhBYS46Eiv3wupw1vIE/ubwOa1qX1WqLG2MGzFLdWoERUWatMOqVGdDoiIZ8poXlcGrtdIFURpkFeC7HJeL7LfppR042XGFia1Fn7nRIuE7kg0lIngqgW5kK1qXXHeCl3AHshY+PMNz/LyUT3qWJAmrSpAnme13sPE5OR/723JghOxmtT4MIK+mTKEIRkR8AWc9d7bLaFhuxFAWfM1Uw5t8Fcesfwjq9IGtjKkcRcGvSHw7vMTnBa653vN5BBjVjUvoDOYYH7ugaUHIQmSB4Tlf/HadejE2aAJDuwJQYikQaMQz6tcCXlTbTz1D3tj21W1FQRrhiGqN3F+L4ZtSXUr3MK5nf53l2gVxoOM+ayNhxWhAJkFwyL/FOT3quTjABkIs5oTML1TPjZjjjJOD1BZv0cQ8Vqybnsk3ehzodLYiNV3E52Wx8DOCZsDIw5rzh1kaO7krHjSLR+ulfF36cYbcoju3aqzEuLXMQN4CLKUJqV+6dPuoqZJSU0DJ0D/7O9/nFgTAcrazVk/Ae8p2mlkrLCLlwHluy9SvJuhsuSBhxAa2YUJRby8dVygKvCeQUx15hd2PXv91fsLTHNCugVaJjE7hQ4VKtVbdS7X40U2LeBmoAXSshSo1cbiKpKVFHdIYaOQWNaU5UuoroRWyKDEtRXYDK6InxdCMVBtyo5JkFw0m/LafJMJhOGWitTta4ANxBIIhBTrCsrC9PTm1yV/12MEvSjV885HSYSlyOvNO6WtEMVzno+BPaUtIqS2WyWqsyKnhl7K2lRWHdrCeCobADSTaggMMHWwdvdAmBCQ302GT+tKeM1rUKBpZATKlHEnioo5lTFnlYBeEi0XCj7ZOXs468CRh5JoGYYHA8ADwJNCaz3yXa/T+m47IPvIX4LKtnsILboHug9dvffKN8kqxWJrmA7rkEMVX0rnRVEIN6vy4/1mVMAr31Bto6ABx1UG4appDoU5BfrAwLPE8mRQ7fD5e6cSOY3GtJgC0UOOvi1TgybeD4OnhugW2aG9qIJQMhVnCAJi8r6WhqGza7wIAAMOQeBSqUxlCCrqYFaAXUEOC5mpEFssvWWvWJbM9scApkPbLXDbQn6crjE5DhunW/auSvuTVWjE5zCWRptrmgwtLcjN3Yk9mYLc+zE0OAFCHDuO/ICSLwr+VXp2dD7lk5UpirVpqAxsN0Q5lc7eBpbUBfX77VJ296X2+TADJ0hJDDFIK7KMLecAjzZuWpvQtwSoEpQRlVNlSlsAlhpHE9t4OTRHZuJXio4tmpct9bXudZADMzk3mNFk2fPtB/2Jqtsqd2GmPIgk64KKtUBIFvC6UGDZ3w84PMJjAfSxEB1x0vB5VqbtkxAHVlvZbfy0gSqXad1y7XVqpjNCOU1pPyh9qwGEISVbwIsF0yBcMh/UWRY+9uHrkmsGVOVPwVWKcktGQUyb7ID4Er5cSv8ZJ2n6RhOiHAoIEQS2r3rE7KltVoOaWOzQSD5ql3VS7R4cAf4yRYfP/lgEmIh3N7DnL7LnRXrZp7J9lzTmi9WQlX1r32sawu25HgGHAfcBn0RAPcDaWzHYhX+aNZJyRPM+cQxBjBp38k8U8x1AzjIGmQG4WNcWEi1cm7DXoqdgpP8oCTIxQQDTOwx+lHzg8moUzzc5ySQa9yHPRHSCBQ9BsevJ0QowobhhCHYnmMJjAA8YHNj2IkRn8AiW2eYATGxbAF7wmwD5wuxT8SYiDGxrdq6DpgPxDcCY+fHN+Q8kM9vOB4HjscDYzL4Lx3JLyM8nPt6DIJoz31ivRn053HA9xRLsForvZ+rQ/4MFXdWFpCdeNXfryOatD+4jLr1xejnd8Wb/CJQDUCaRleVNxVf1fa7FUtvr+yY7P45iskr20TZPbQe5p11Woz4AupishDl9uQ9xWJCvxb2+YbFwvj7wATgr4U4NS3UBkISA+6OYtlv555m/KCCMSB2cMp26qyLccv4j7lEVs+UAJDqDvAaAJW0vXyPP8u46CNgzEcyDSMAw0apEw5YDyfqtUPlG/UZtNmv94nhE8Mnekqkyf7K+qGuW235BZDkNlRf2JgDlMooaqtYiSnAbxRTKFnEQ14MEFcBsBie0+CPCYtipzrbLC1x7s17TNNz2M2urvsjW5U+PsMQm23g6701GMFQOmUy22wny9KGdPrnqL2q+PcvvwDD8Hh+0KalKTej/MDW/jcA+/1mvPQ6BfBTz8vHpbVIeZVsFkrlERwAo6P3JpBKdyjZlDTsN0FbDoUAAQAVEDYGIg222RmwzhfPwJZSqHIm/j5lXeL9Jih2EiRiMCoAbdOvmdrPfFfx/SrUebpYOgarUbxAt49263sOCf0nY3d3YLLdMQZjPh+MicyvHD0RiNKZc5eJifYJcTJH2JuF0fN8Y8TAThX+jcQVmOEMYEfgrNhDzDYohrUEWVLKgU3XgAb3qztjw1ZcZyXKHzMf8TnqKABQJ4RVrqh7a1NXcZNakW8MMGDLjhc2IEZdtSD1Wc3OGSNZgBgiOQyfOBf301aMXD738EtOJTJYVJbt6GE5KICXBIIC8cpWm/L+AmiTYIG2tXCWQ6zgFQKqNbzBluxf2cjLP5RXMsWCHOLFuGm7Pl9xUWQRmZwdBgVcy6w1SA/5li8J55W7RLIddWRNS9behcEs5Av8YnHW+/yTvf5hYCwrTK8V0GK3hTS0hlG1l9wFE4vq/uW9+r9uQb3WqQKRCxizLxWb/lP7/T8ScatDmFEaV7r+BMfU/1SRSihRhZKc4ObcHfxaFw2qnYzJGQoDuPaNVdJbfxZrRk4/9iXkjRswppSY9+cKioGaxkMCDFFksjl02HTAU33OBXpcKM59EwpYuIFXiesAMOkvCndBTPw972A9OsEkc6ue3PVM+tnJMZHKrAStqKSqYns5L6CZGanAqGJBFj/y2jdZfct8rlVZrevthAzZdNNr78kgXDsOxXKrCsXevIbY117p9fP7dcRt36uSOQzHN01dkcYEnEnXcE53zZ34/HGy9eA7BVinTcCoBaP6sphAZVhuDkVrbFWcyVRwxvWo1qy8BYrE/goAFNtSDuFcnMQ6Dm/Qmfs3pdtU+zBvSSyf7xjeyW9YhYZx+9BrD9Wegc5FJWtWQQ17txCRONfCQ5UZnuPmajDZQ7YDzZ19L2xPFKMk1WppA+YTFYhvA8K27I+o28U4NINPagTAoZZwJo5XZT1FXSao7652y1tlqNh3O0KTnAZcDvveNdpOJpNTtew6kw2MBddtJ7Xb1gqcK7AEHj2cY9jTBVIKwP76KmfIe7ho27sZS9z/ZDVmprQKkiBLTTBCIqWPmJtCK6nWOAew10a1vljZ7z4xEAGzPq9YLaNtXe5EnAxE9tpMXN1gVUJnlYN/avmq4slJVxert1gFLFrJWuosdVuaFZumAiU6jFgLsRbW+UbpfHG6pcDcBHJpT1a5O7wZAj4O2HywTcUGStruXfepJK8AkCoupaprvCYFWL1HWKHGeTLQ7f4b9Pl3sZbMnRpdBY4BbL8BEFgIJHZsPler4JQT38qXtOZbQu3nIf0tGeVK1CoRRDEgHS1Ir+LDGFy/mQIso8BAgbht7JtPU1ZQrDatR1Hy+QMdgNdU50r8sK+CWVarmntXWytRtnoTrQFqn3TUb30+m7HVf+d+qQKOPB5MwCBbZcYtHpgAdH3cKJjj4FTksZAI2Mm1DwE0bfMKvDGI8at7Q/aZCrW/1mAbDtjA1cZSsVQmPMh8avY/UmAFOngN/Vmt4VPAWAEBpU2FDGj+lbCAgI2AY2EEdcp2QO1cG4kTuQcd2HpTp84cy9gWuWEwO2A+ER/fMcaB9fENeTywn9/weDzw+HhiHAdsDCydnVZhU9V6PB44joOTffdEjonHnLBkK7kNx7RDQC9XMyJV5Kn2t95F9MHNPajv1uvnKINxiFyyfHLJFFTRCegKVur8aI9ZxazlH3GFdPWMTOfLCgS7x7UNjOmclV2tZ4roFn/rAgHI/DOCuJC92cHkb50LcSbGdEwYHu8TsfYFJA5qIs4GxoL73aglmgCwqxBxmZEUk7Xiyl3MM5uMeWS32IWneEvnrY4hw8E/FskLQWLc8XX4lQusNT2sbL9U615AP33qUlyCY1zyDfevq1+jjDFKmyqS1kE1Wcw5lMeoGFGMWcWjniah8ERsTk1kh84t1itfMx0jBjIGWepKlhNBXVsADjGUxZLvewTQOpx9r9HT1secGHbZDjOghxZkgb9qHSt0qrTXvj3hc+B4PonHrkCejB8iOewj5P/2m1qt+zzBDp6pfcjxVJlXLtctyWo7ZYvGVbSNlTc/yOe9OsdSDlctmk5mvCXgQeBnn296sVBrn/sFKMTm9ZwExrDfvCg3AVK8pku3jv9doJj1hq21v4oVyKtrwKfOttqALQVgDBZxML3jea6TNSO19uIVf8kjdQGA/oUAKGOnnp5owNwbHpK1MNYi12bcaWtjBGU3zGvKr/KUWmETk7K+o3gQsWF7k8WOOrfWOb+P8l8yZTeCiKEMACNZ+xLnXqQBmjwmRyV90kUmGYr+eKt/Yy7kWXGPdPZmAGN1jNKaqwUmWdmkq620yCAb2e2T0D5vfEB30e3hsts+GW9xDbkX0hIp7bnSkg0Y5lQOVXFMm/+K32gbWvKqnJHVn+pskoU07V+ZQu7PrACrvqnv3V4JdFEh5B/bHN5/qvL3G1b0z/b6TwBjuIKjAhMqUAxSq9dS9XkzEQptZnOoPYWvW9zbQEhRafvvzTgp50XxyC9Ov6iibQVvnL667gixfSrouDm4qGRIn+tlOCoZAUQ+6iC5yY+3ajxSKjEBnBHSbUn9Tu2nq90EuuTqfCTazPv0XpsKgu7VIoJpZm9NlNr9HnpCTVO0+45MrsPluHlgBsTY0WfXFKHy2FYGu96jHvk9Yd+cIrVQyAwDj2HSwinmEYi80zlJWHBfIs4jC2FnlSTUO1mAVLECWT3D9dwBItF9vYYa4GD6HiuXFBGFsYKz86rk05hMZASZN6IFrw0UYPKFaaNRyMNHn4nzPLEj2FY2BuY8GBBUsC0NNgNZlsOcQMQOxLkQ7yUGDBgIjAE7DiwsVSnIEIKYCiamwBhiti2CulGfYtf6hIykmRHsWNKSGXd2B39zrVMLd1wsI2g/ztnJr8fFuFwy0AsENnzOBs7ORcYm27bA1tUKFKUjYGNwDHvpHOg8Ht8+uEdX4vF44OPbr3i9P7Fen3idJyIW5hqwYHsdHfd5nT13TkDrY8Dx2+V0CXwoITCINXL7NphA2FCffTmoAKA9kgCDdU88ng+u/ltBzHSEhKpZnWTFCeHSHEJxApsx1ZUkWGs9ZJ9B2r61FnYCKwg8+Bg4VGBzTXQ499IWIPjmD9zsj5I9BTGsICYDa7V8ETycDJ4tEItMGz8X3EMMhgREa0+gddFyJ3YunN9/ADsI4JuEXHWmEQKlNkdJe4EIos3vk2djn0vjwBU0DAcnPV5VPsulIFTjtffGcCY6hxOIUY6gNgMuKMWbGVQjyWymaa9klUHOen9irYX3+xNzTszJXlAKpoL2RK095qF9LD2HOZHjgbQHchwEjcSu3SsEdAIFLpP5VozbFPZ3sWnvQB5y8xoho1/glZUd/PnFVs40w8JWG6VaQt6bYvc2+bvVhmKptjoylAF1OpqEkcvmGIGmULC94wJaqIt3tV8+Hg9q7g1qZKREkA8DPAKYxepIMUYX7DhYES9gz2ib976xvEPtWgKz5vFBUPW12s9gXH61GKCZA270Nynq5j43MqzFp90vqYcoYdxYHeSZXXIEVczi5LH6LH6vQM/3rrZfIAVuFbPP50PJrIa6KNaAGPiVyCq6YJyr6xuHWqzgDTZusWhqeFC1gTaLKbg3Ksh3A0XODcglHx0sxrDAM1pDKTPhEv4/HhMRgTHFKjWyT8aYIErGIoQbMPMTGY51ArkdiDfSB+L7pEZqZA8kosK4Ix7fYD7xnh/YY+I9H3g8n3g8n+2b3iBb7ITYoceEHweOX77heDzx+Hhi//oLvn088RgG7IWxqWFmFWeMQ3FsXCCJs0VkzAKOryLtDf/imvV/Z9t006btoUcCbitBtiBjq3KVQjsNl0QJlFA15HNrk70CvnvgpwQ5pV8XiThPYG3E5wtdZBOw4a5YbPA61+bwiqm9YNOAbw/gXPj+t7/j/Hzh+//vvwKvN+b/+DvW337D6+9/Q74/Na1UoLwKMI4B0zALhYrwaRjT22cXUSEWfUMsFj/GrLStmGgq1gmshQmIqFjnD7YPuLQnxXJUnJ3JuIcdJdnAjruU6ASK9azwMTAeT3yYYYwnpj8wxc4qreRzlah9iK0xkQI8z8V2uFnDOwSC+iAS4Ea5ggJ62LHC+JzSHAnYG4WIJSaT8PHAAIc6IdmClwacQZbm3geZIA61xx0I1xAUnzCbiK0WOWwUQDvGYDf6LD1aMU9FNogdzf7qfZcAEGrJdIzHE/6YGMeDoJdY9n1MEi1l0npVmbq2K1HvoGtdBTy6ykJQEpGOpYJ+6zLm7u4Q2PU21KOiNQW8/WzsN3IvnOvFR44hFo+6U3r6dGLHCeSC5ZufNz5Qek6FwTQ75tZZw6hb7xOKv6a1vyEgyIErLE6S7eUH2cjDp1pztbdvUg9VaBxmV86qLxYPGeiyRVWtpWDRV8cJF3gR3bq6l4AtManng4NzhvzSlY8qzh6UlUGihx3sN7XofIN21w0TozWYiwzHumRecXYadjpsaVCQKowOsZw6H7T2h7lueXVCwLL2QRXyANpCXbmB+Ymr+2IcE7GA+ZQ+dL4RzhvtEojkOGJtvQeagboisAFMDcGofcyZaIr5nDhEMXrrNbQ+tX/c1L75mF1URgGCAsV8VlELLCSKzZ4S10+BD4YUiYFA1gJ93Qh2k0UUfuEFVGivotepAFcUVnGWPaV9MFsdG4Vi/hBbmj3ffxyS8s/w+k9pjAl6acd84S5CgptBpO/LcNUXp11UAwJuobvdtqTopQpssv+1EG7QUWUxlfje1Sr4x4uui9GXrGLi6893hR03IMBu763WyIvSpis2/nwJPe7MPoQpZ9+ic3ldxnW/SmTSZMyut+8NF22mur2PRr8ocFXtxu1L/532h3UpJJ/VErRmTSXStV5W16ELzr51JR8KjBFJvQhpQ5Cmnm2w7y2SxrKg9kS9RxAkiWTAfU/qbhuIa3XV4lDrqHu2em76N/cC6fi5lTJRWD5QFQoo0Ar4JaQuIIOA3P2KxEZK78+nQ9gSZxQDq9amR+jo94NgU2si7GzxSkvp2RgN1vCJFpLM1RXSrH3nJiH9AAdZ6bx0wJd9L/3c6r5u68bql362ANQYfR+9Kd1gNsjwMI33vlXfQmfUhthwwUEQO66qsPqqb0xTa00t3qcCGaNwvMMAT04pnRO+GHjuYhHF1RrAo50KeO9OVcHtvtgdPNLRySp0/lOVQSiYzxDYvAWC1zOvIKsPi7ElwkQjNgEj+9InrES1KPQMIPVM77YIl41sZl19P6kxQPIYA4Ax9KzKXhivL3RGaQ4KzL7OMM88wzMWCGQPUqwwDFa7oCmXkcglsd+6plGMHnTrzBYLap8EeycEQpQj32rh08S+C9BG24XS2MovX7y/DiLKSHVArAqUWDglLksmwI09hs47aVdk40XCuZ6pgkIyRhf2Xu0nfmaZVbUvWtXeoLGKSJtIGwKltP+jEuMqCmnT9ua9+Yb603CBYv2ob2em2BB1F3I4dz9czAUOfalACdRIgXFCnj7/ehWLStflCdPvW/lzBaMFkl7aPJXAck/uGhYi5izFcAGEaQIfwThksZBYhRz1nOrGqz0raoJq8Xeu6IStN2xxh5jfWdciu1B6QhYCevTbjGMoPt0DYSAGWTHS9m7Lx2nUtH+l5dUV4LzOm9wO7u2ypkKBDPfFMB/ZLvwCPhQE32IK3PeIWo3dowPRfvb3PaYt/iUgyfrsC/zZDrXQ155TEO/ejO8SDq4gviaojjHZcjyG9hswxExzzajyYGsFc0YDznElx2rB5nRsR8w34APbP7B84OUH4vlAPB+wQf2UVzIJeUPZ1fOBcRxYrzfW84H4+MAjAzMD65dfxF43eARiOpBqeVPhp2II7lkD+VH3QOsyF/14+o/Lttd7XHETn49rH3sVj7TW94SDTAaxY/Prx9r9b1afaLd/1J5K7d69ketEvj/RzGc92yKAZjJBLntXYIj5wT/HxPu379iZOP/2O/b37xj//d8Rv3/Hfn8Ce9G+OtgdqGJrtaspWkWKITOGIALLHgZiVaxtf3UDI9We56gp2/jj68++lwWkXT9kWt8Gdbbpoq9zkFbXomxEAP10x7ADjgPjeLKl0ggCrFCcC7b5ux+y0w7DQrFn+6EZ+jm42jwZz8mvyPaQRQLAJCOA0gKbKmI63AmFDBXL9gLjmij2birm9WZol55Yln2id2gfakNTCxXIVXyFUPE6iv0hokHbUn2vWz+927KvGLl+rOL8WpKyjVcIWkchBXwVilNDZbIsclIkpnExAFbs7gv5YQyLvFxvedWUxIIKoBbe68H6ut2ul+eZBTv5Srs0HROpePj2qO+2otYBCXdpGo6BEoyPypdq7wNodvctFyPLXOAvb1QfJFKB/IRwkS7Kzs4DrzjjOiNaT60Du60VS7l0QqtAGGIKF9Nd59vd0QLtRVRZG4GlXNmVNhX7qg59xeaybZ1D0ZdX6y39H/Mgd0NWIQtGTdOsODevtalYT0zxe0dNbYZqAzbtf58TtgYZ6Kbrq22AbJZp5bkXKxudD/fClj++7fErV79s2qXhWhFLFW8Aw766G2/X3gMF9Y9RcWwX8/OapHrLlzNZjKqhDqG4sd7uYthehYevwBjjA64F1ydCWp5eZz37Pa6vf77XPw6Mmfrfc4uGCdQJowZLtQRWYK0WnVDwrjgFt55cKzACuBgc1xrLIajdojYPjEYma0Jh0tAOdEvQl8u2oaqFqguBbgErIzAn/6zWq3EvT5TBrBa7Znbo/QWQTOl5VEXYLLE2nZA7Rfy22gLRwSy6Cv9+8X0PCYyXiGFriUBU8huqbLaUWLGiRw0e/kwDT8WqA3vce9dXcj68g6mGEUTWmwcp3haD7VKx+zm4lnoYhTS3qPkUaNb+KBJZA2J2JQYGVjsyhZxLo2vXnlqiektjQqh1PTfU80PZmsuaFxDHAJ0TAXMDuSqpYVBe+g1jMIjHDiHYcRkyvXWawJsAq664OzRtleTzG5MiygbD+m01HZeuaGOPxfsJinVGLMA25kcJHpM9UyyaPwTh0H5UEgJzeE0/SYMP0YtrMp7nlRhlcjKOO1t7BuiEde4OVYdRVQIpJKASPzECobbe1rgzw/YDPg/Y89njhln5mXj6wCiQQmfd3CkIWXe3xQISQ+Lx8QBgmJsVTlbZK9ngXhhDw89HgXhibwik+hKAxGJiLodxvl9dvSd9eKIgqdIB3FvtThnquxzwpFgl9zZg40Fx9ecH99PjgRJ5zbEwBWbl3jABisNHn7g6fWZM5qt9td6/K6PHg4Kx5wbcccwDj+c3PD9+6Xv9/P4da504zxdZALW4SRHa7apIgvuEBjouWyYxfcME8gHHiTBvbYx9/gAMGJMAqD0PMHgzTD9w+ADeJ/JcsM837xkGGJlz9LiaBrU3SsyccVx2sNYJnjv3y75gn+I4FqJlXkA7EwJy3dicjlxKeoJJxTiE+ZDr5NK6tHoKFcQk/+1uT/hbmlCa+0rokYBLW2LQj/hxYDyemM8P5DiwYN0mdPTETVY+uVcL7DDcCwdTYtEdTGj/DyOzBRrwADNkTUbCFqX/pMldgM8nbBrG8cAcA+dbLcE52Ap8bvhKxHoDE/Dp2EkdF0QghrHZ3wy57+zZov+ntiA9elR811EW7W6s1exRGFQz4P2NedB97UMCs6sDubEvsf7IxPo8sffG+T4JwBwPWBo1jvQs2TkT2Pt1aUkisYZANkO3BrGlM9pmxvsE3DCPeUuG5Bsgu52rE+0qLBHj4rRVDignYD/0jGLeQoBkmxTf1oHBlinzJ6vo4+DdJzUQCbBfCUpUUheGx0Og/CGmgrGVOQVu8JwoGdZWKsZvauIuj5QBzql0BMkUUxwCcSMBLHBYklrIjeDnMT9kg5ngDD8YpA/vfetIzMm2MEPikDyAumvg2+B7Y2rABlJFGBh2/gCbMqcSWmDNAzge1HwF8Lm5Z9/G1mE8yCYbH0/MxwPz8cT+//5/8P4v/y9MM+xff8Xx7RvGwbhrzIkJNPM0CnBNtsDFZtHvq95tJTsFWnwN9rOeW1bxmMNesDf2Wjyra6H06Qw8f0wqp/YAhIdexa/yHEIrbr7kelVCGGshzjdef/8f2J8/8Pr3fweCjFNT0lzDN3wegAErTg7I+eDgIFdb3JgDhzHe3v/1v+H9P/8G/Lf/iny/sL//DtN+VSbMM2PBe4JJx1AcHRFxaFOv6Yg2FiwTY3APHY+PXku4IdwbwNnazzaiEok/PAP+yEJyHiYM9PWhwxTnAmLybFTr3Ziw4WRcAmT2uWM+H4qDjTHlDom2P2BJAGwK0Ig4yYCZ3jHYSN7joanNe78Ze+4lQHk0cBaCkBMMyuc36gpj/bgBH4Zq27aKa+W3aAfjsk8KiMzIRBzzYoEaHNjtXeEOzAngcNhhWJbYJo6w7MdeG+9PDmaIvIE69dkKX8/vn7DXgD8CsRbOH9+Ri1MN55gacKHfGxOZiePxACc0nkgLsFUb8idLoK7i4Kn8wIspSzaiz5rifAGiriR9Z6i1b8NiwPaAPR4YI7GHcc0P7okxHlrfoTxGRRBWBLjfnHsLmo48BlHhtrOhGO+GB5TvpB1NjEE5DgJNIpyIWcRhDSqsJhC5+llXjBixyPDako6JeSuslJ1g+2Seqk8f9I0+KfFy2ENDYIbyGGktB9l4MMfz8Q3DAg8bKOmJvdW5kYME9kFtSMZJ2awlpFEfNd7s2nJnPOkgKxUpe1BJtvZFsnCxq3tAmt9eA+9sKo6Gillg55G2TGZi75MxegO1hrMIB8G1mQevG7IxKyltUPI2cyouVa6RZsjk+awhS26T/t4M8A3PJA4xWFBKF5DsDoxRaTs2jF0KelIDAIKdNyV95G4YPhGDhIYtPAQ17dWzoYtUoBDcUFfOqm6F0exMeQ5Dd22svbAzMa32esWpl201NwwMDtMw4MhnY3vdySCQuHSmh/E+55wyMP98r3/4qqo/G7BmBl0LdAMI+BM6rHRcKTZRXj+Oqwpe7xtX8C/HJiyelaQ/AQe4sRSU9+/+dN0yXqGKQlczqvojPKXEtV0BNXT9/e+NzvPV2lRRdF1Ht07egpbUNcDu12e3O7mh9OAH1mdWUlCgXOvb3No/KxAoR82vULvX7T7va4LrLHB99c1KNAEUI6nAS9cz7FYdky+o6pFdT74rE51u4vac0QCny6BcrBlO3+OyShhUJ7ziz15B+3lH1I4s5l19FV321oKEn55p/awYWFnOt94zb8/B6lpv+10ovSer5nOObqspfTv+NJNqD7aidHWnvjowGAQp4n5nuDYFai/ZRezos+QCNrPvw3p970w2bgDXc2jmXCesDJSL20SmhXXPemeBVdEAtYUokKsKVRrsmBjpDH7MJNQaiEXqOIZfWZ7sSIHmPSJb1fXzPLslm6K+A1WYLgIXAzrpnWl/1zms8dEhpmWkJhhCldFhwBbrQue11oo4Mq/HdGA6wXVndD+YBJrXNJsBm0mw0DYDLYnB3TV+GvAwtf2q4rVvQROy7KGh2tY4CfXAPB7aEZetMNHQ6znUQ8srQr6dnbz+2wxmE4iClwJU+uHzj13qPTWBlILCO02sxwQ2p45hS9B5kw0Q1eouoKQCWxRV/HbGy561LqOAv3s+2CzZmx8C0JVi2nrpvCHFvLV+rwuiaEurNUo59utavrYr5e1/snFCG1wTivwgBX8cE1I80xbPZikNXYvf/ENGN+z0qz/xBsQXc4KxbrGNXPab65wqVKWBrWDJoMTMsM0REoQ2+IXL0SjQHZeZCL5HBMWb+b1iW0aDQ9y75V8uO6uskj/T/qGeVjH/su1bK192e4zBanyRDntqKENuJsP3cxO19yuBSbsI1Np/RThIty/Pt31jBtsz1JJRdr/2X+n24Pbd8im1F3uog5J5lF0zmfbkOpeuyfU/vicrvwWK6P3q1xToQ5qnQIG3fACutpRet9s+bq2V/tLyh11+PHld5WUvxmWSRefJvZPcb4wFhgCrStQLAC6do2TlPS/7Osr0VUtxMvFjW1W1t7LN5a1nuYNtwB4JmyewzgbKYm3Wt1wi8I83Rfk/H9jHgXU88P0vv8KeD3x+/0snNiMOjOfBvTxGt/2S2VpcxGoLvGKWn08p7+r6u25JLzHVcSvQxRJAdnLYRwZYQ5Reo3zwl0Ldl8/E5Y//ECNfzNbYC3udWK8fWD++4/z+G9d3r2YJFjBm86F1CU6CdcBGmWv699wLWAv5+UL++I78/h253kC820+VPmFJI/Dck0ZGk3DdU/tqQ8eQMDE1bAgsEpirX4r2n7jM+j0Y+MNLBZJ+PnlbMfvyuf0FMlB4/egJ5Kh4u5JmT4E3Or9+KyK6PlvX66xmf8kpqmWtYvnU+WuP5iQmDImz5yqml2J76SiV46Kdc90XfaVrM2a1i5YXMiNQpmjKYLjv7tbcLDsoH11dFQVUmO6b/qyYU7Sf0LChstm035qC2hpUsjTyIa5EuqUxyl4lULQxw2Xbr1iU9jt7X8ivVMyA8ls96r7jOivKnBnBDxW4rSYZd4xQPlgMP/ZX3jbiPQexXi/8tLbXImudbzFOtSaWPa5BWIjLT2QVbTueuRWsKpbp6yj/dMU5VWwx+Y1iuvHruhgyjhLlZ8a4pjNDd3Xpa1aB+/JJvKbyJd4xYIopS01e5Qeyj5Xc1DVlSSUUuKb3vNb+6mToRa3Osopl2o9deTavrz0cqrDzZZ8zoea9Ob4yqwGdrrw0eDUJm7koz3yzx+rqBBZ56U0XuJnZe4sXkS2rchfI15NBhxx+xReo+KB2SgQBvALCdqJyw3tKV7YxM9WZwu4Nkprstn+udeS98HFxMBC6A+HuJvssWKrIaV1g+md7/cPA2DgOLahcmw5tCUWapZhW5LogwRYGvS46OWRMuJmHVetFBXqiVBtTMibb2tC1ie9Bh8CxL1TI+w36wBwT4S4R7HX7VyH4bmrnYjg3jdfCqTncAJVQVJASSw42t9oo1CZzXEH0WNyU88FAI9apiHbJvkWDEpW8cuNLa0lBsTngc5K6PSjaa9XelAHfPKDjIPMnx8BeIR0ZrlnpGYTzmqpLoTl2hh6IZGpD8MckNXVfAZusAlxGYj5YAncw2h9+0LkJ0OBI4dLUEsh5uOKryWuRrldI4wtqXUoZfDfDPKiNE5dZqUfYzzKUbaSFEgKCI+bAKY0gWLKqLqZVqJ1gSxz/49s3QFXd2AvnZiUTILuvgrQy1nXYfRxIAL/88ivmPFAT5gyfNHjvbCNjzw8c4wMBVqH3ObA3kMcDAxPj4xcKnK03SpzQFSiLL0CGJlKiydQRYNvKxJwiD6pSZTqPKV2bc50dUB1z4JBwsRkPYsIQk3oG27nmbIkkyOca/mKqQLgPVjbdsYdjjdL6GXg+D5gBvzyeMADr8wf2Wjj3mwyyCcRrI96nEqDEGKxYVdD1/fsn9/NJvapjDHx7PDHGN+T5A4iFmhWZydaM4zHYbrkvh7PfS5pNqx1BKkjFNNjhTMYtKAwb1KODQB9UDz/ItoNaszAn7BjYt2mQgCFswjHw+DapmbI29vuTLI7BwCM2ne5egTFAHQ/ZmtRwDgKCCQ+xYY4Hn/Pjg9X9tNbGi0XQkQwQOT4b+pITuoFjnRybnD0GHA9kTMQ+YGobqxr/OpdAazKH3rmwMvHedLAPP4D3hr2DLLPc2G/qdBSteo6DjImo4JS2kFVGtmHZwapx2Fa2w0mGMOpZ1pht2kwBQUZGnrthGK8nxFJbycAABxkIYxwgWKNkyRIJVvt34eeTQdJ4PDHNMMWuABgiCdMA3HB8Y8Ay54TPgfk4MB4fGM8PxDuxVogxx0rqMGs2WHitbnJipXxPgTOA2GbyPdWewAmpZE/U5DwgxBYzCmyD7DZzhx0DhxtFmR9PxKCtjnSk/SCUkc6WigS8yJUuruuiJpZFqApfiQWn8HL4cl3H7j0VpuBqDhzjwON4YM5JDam98Q4yw2ZNPB3MxM1wDXtbxomGJj/xeUqvLzGn49vxxBwHxpj4/PHCXpvTPiMwg6zDsIuJt7OSZO8k9wKuVd3PYgtmxwosPCiJdgathkv7rL1RbMQ+8X6f9GPPJ6ciPp5kUCPFiqt2HQ2xCEcEGafHrSUiEcKSJacQDFqn0WaNQZ2Ydb7aZ7Rrlz0Z0sUr0DxW3ZfSlTRUrsqJktlBtgskqwr9uLEo379/Yp8bjgORxgq1aT2TwGs64zSK5POsMkjk9LdYBPKYgDDxGeYd5+wEPvPkVLQ3c+URCV/cL+/Nyvl4bwHhGjThA9scb2f8kO54xcLj+2/IvfDrX/8F3/71rzieT/zLPnE8Hnjuv6AKhwWODdkliBETOpedrPZaW4MCX/YDEqCKC/ddLiAW9vuFOE/E56eAQMZZfkyMOTCfDwxn1wPbEf80rdYVXGlpfT4nai+s779jfX7Hb//9v+L8/Tf8+G//jeDWXtwT5ggnSGiTOqnfvj0xj4m5n1gInLnJ+hqG+NvfEH//Dfm3vwF/+xvs978DecLGQtjAxhPTAUwQIMpqQ3XEHmI6bJT53XtjxUk2mQHwwUnXg6z48fyQCLxsTuULtb+R0HBLrsD4s3XagFobzVTsMVPH7Qd8ThyPB7bYgQwNg/7dHeOQxuo8ejKf5QuG7zj3AvYBtydtiou95RvAxplvNCwwB/f2GkCQvRJIDdNJvN8n2Ct1YPpTHQgP2RhOr4iXgV5oAbYAvOlLIxD7CeRAJvMOzwVg45gvxA58voO6UESyYHAMfyjhZhyrQAnF9EFu5FH3xUe09+bwnzd1qebgxO3jeHYSPeZUPDSAcDyCNma9pVUVIR/sFxu2QR8BPL7EGl1dtPICxpIAw7DBWSyDONGOhBl90HFQuJ/AYOB8fSJiY71PmBmmDUhgAC75BxzMc6YPWBomJnKbdJ5V2JBdtR7iorwOt+9XcvvTq3JZR7UPch/MUSDURi5Otya7aeCYE5kb5/5k90MstC6zSxP0TOqOZhViZwNjBXgNdwRbOZCReL/fYih759YNYkRgJbDOk5IoAqof84Dbhov1Tn841DWmJ+jMErEYKmAbLCfmOBD7jVgndcfMscPJ5EqjnM4Uw3kMWB4AHrQb27A2WmYDZrBQkbZwAkjwyUytnwAUV0VsFZTVDTUSVjmCesmH2v+L4XTuJcbtyVjKyPr34ZgHW+s5UdKQmB1vlx7bcQyYb5zy2WcwTn08Hpg+8DwOvD4/8V4n3icnsj6/faC6S1I5gMkPVscddEZc2n/j8MYogEAP0wKBR0PCpBmKle3Xkanp4C4/c4qpyZjEjxS4x72Wdg2EYXt8XoDccNg2Sb0kNipmrsFDrjZQdQ3+qTf7v/71j4vvq01x3G6Gxuv6mb5J5VoNfwvcCj2Iqu4BKd0ZOSChu0Ptb2ZVfaz3riQuYB410ZSfbV+uoF9M6lWJFwXVFTi4DjRu4CwKNFIyzcRLwYYQZxaAeVVuwEXf/noNNn568A3e3QXBu85zW0W7vqHFCpTODjcpjyHBnypU6HLBap3JiRUYWayCuJ4Nivlm10eLzWXeJB4GKQEeVNDA0PBD1WfogFx3X8bRagr1hJhT2SodhcRXxekqIHYIcQVt+tydG3cmmBeTsQzAbbm3DGfEUFJBpN0KmPVL2NNG9r9lGsciG/UQILS+Lu3SnfHLwdUy64mSpq/WHO0ZZD8qtJhDJSZWQfckA8g3imVRY44RGjtsIGXXDXhI3NRcoIYDtsWEuralATSgYWodvLXcoIQrrUGTENsCRupvRGiqO4FSpNpmHaRbM5qHzdETKc2g8d6VGGT3urOqyxauWBLRdu1LgUUWJ9dPo6EpBC2nuw89twEMBmnQnkrnFD7oeaT0g8xL60xJnhxfZgjs4nMYNghWeGKXCZOQ6JgTnkxGu8LnqpBWzqONnE4rx2kwiRyqjAUBuXIekalAjsWG9KqqWRe5Le7xlTZbJKdC2ls6dRvIE46FIXZC77XN4LNE3bHBCreJFQNcyb1YeQyqGfxkEBAjeG6azmStnUam2GYrHkVN2k5d7cZaF+15L9p3FwKAqh27k41CZiVI726UpEA06y1b04JIDHaEiZpPS4NYJ7ecxNrHdF2SgsECzlB2VANRzACbsJE45hP1kA0MWq4JXtqP86C23JgM5tMUwKuKCtrYNAA1SKTSAVUGY+2LLSMmTe7UtSiEt4Ea5Q21XqTsRFWRuZ5VuS92mGyUQ1ovpPXboYsyE9jOwkRruwHIwXXhsAQ6i9K+obaK9/Mtcu4Q42q0kDWZlZwKSd/TWn9LlW9XA7kXMyf1s+WTN2BM7rKmLZnOFNBth83ELbsNKZFkwkNsRo8uqnEQyGSrjak1yp1JYZTYvthKMLJEE7gG+3CPc9IhGU3VSYoQ80lslqviLDtU0gZiRwBXlfhuw7knqnqvKIBOq8Ou8r4wNOu7Y4V0PVcuSp37tNs66UMvn2fXGkF+sWInJEpYH7Uriv3Xtic7RGLXkSHVlpGlmeSmNdKNmvyH7t0zwNERwIHsKVrUSjHYClgk5t5txwN2DYbZ/O8wR/72G/bzgfNf/h1vFeLezydibzw+PvCXxda4cRwsqJr1Hh9izFK+wn7S0rOOAcp+mvZbxScFJBPt28jzxH69sH78QK4NM05TPnAgMYEjATxhKKHtepaGaypYcdT038F9lJC+8QLO98L5440ff/s7zt9/w+u33+BQ66YzCeRUecY/PgzzfQDHgf3+pj0sLVMk1v/2PxB//x37xw/k+2R8KCkHJkiMF5pgACDEqo3q8tjoNnkLJsApjcGE2BjSq6uNcMWZ1qzJYqKR1ZRseb4nJr2PNRkyNUCn9rAZkzWH2Cd8vxRgUSy5AuCsWlDXCUuBe5rSdelACaVDgRQVsefNL2loTBJ4UkAgG1GZwUYxWHjMWZUUmZ6fucE1C+OX9ljFyr12Hd9ZhSpaBJ67extWVSQI8ujnkuc5xUSr/MiHGPLqWKFvVvFZ+qcE2kD7aYl5OCchamjN3rvZqgTB5EdswvwB2CRYKRtZJGvXM8m84j8+3E2bJW0vHhkVGmz0mnSaKiCIi6wYF7hYUDKfPh0l5WO9J13xvmLzspVlp/UhtXfLXvBmpA+LAhMKjAw0wG2850ioWCrSAJqbeaWWQjxryIXV3vWKdxhMmolA4GXTC+wjmMnBGTd2uD4HKojlXip2aB/YxWJOqzPEtlO2kQusrLXUsQqRYMruZ/mrUfeutmIxm7RDYBZqnTZgBHpHW3Timqj9mtXzAAy12BuJG7k42Mk2cQfUhNkMxD61pIpPU9IImTq3t/vVBik8odwtf7aKwGKvBZqEUzjC9Zx/YhqK3UnGIlBMsmJ/Xfu31jUByRDsVQrB7GRiiFZFwkIdeGY7llbjNlKTqTM7L6guueoepBsriQBFsVGmN/t8FlO1sl9KQACBmtT7z/f6h4Gx88cPDHc8Pz70HU0yCDmxivazqn5kBJnT6WSS5QI4BkxjPeOG1pb+TOJ4PvHt8QtCCf6uZBrcqDZ5SA+NsY3NQKiDsft1Z8LWQpyavgL2UVe/bAnkpyd88sG+foiiq00EDPQECL0OaRjZqIDxZNiWZEHBEkNivJcAroGZ5YGKeFeGAsJEtUQk7DJGqljuvEYrF37AST2GGBU581mwK1WV7WMqcJab3eU8jId9bfp9GyhxVIAH7702xnD4MQlCJQGIkCitT2/jPyaBActQor9VNXLgmcABanZE4ACBtvfmlL7X++TkuDnRUy1lYI4Hp5G9g6PC13rD3XEcFII95uh9V5Prtg7rOk9OvcPAXo5YD4z5v7f3tst2JMmRmEdkVp0LYDhDctdMJr2T9D76pdfRG+h9ZCba7pLDmeluAPdUZUboh3tk1UUPTUP96l2eJDHdDVycU5UfkREeHh60fc0YEPhmvCfftA8UvORkJsKzoQlYOc8TmYm+MXvXzFdWy3W5Yp6IpPOcmfh+DMBKqNWxdbEkI1Yg1ZpJm6pje+z49He/Q2TgiDfY12+wbwZ7fwIjGOB6R34iCOVf3uCtkQEzAjkS5/Mr5vmucpREz0Dzhs+f3sg0cFtlf2cCxxzwSQezxMELCPXYkKcYXbrVp3TY3r480DbHtjekNZz2tjRUyrFilx1gjCdBnOPJPXcG7AgEJslxAWzSVZnfA5YTMzjfTUFsjgGfrjKChM0d/vsHsgPHd+oVIA3ZRE9ukoIc7Gy47QCSWg1mDc13MvjOg2txMjOI1jF3YLSOcxwAgLd9Q9s6Pn/+tC7EJqNPjTZnpyTkpVm2Se+jGxIDIw9E+6iHRR2SwDkGAg0tJjwpqOtB9lcbjVkjleS6u0pST0wcgkCZFW454ZZoXg6nzsWTe31rG2Kog04OwAL758cCMDIT5/xKS2kdDRMeE9/nE2NOZG+AM2AKgPocSOyesHlgfi/KiUAbKHhMyDGlI+7d0NxWd7bSBQlMODq2zp81d0yjyGgoK1Ws2vaghsfzfFLNqRVAsfE5m2OTfuT8+pXNMSaZzY/2iXdHmLQzEt7eYTYIOqVjJJmBzTe0/sCX9hlzHpiD9xAC6G8PmDtOCwLbD+ricQYccZJdbBHUU2qG7IHphrMzMdSOqZLrwDhOxDng86Qwt8ohIwNoG/ztCxINAzvgJ5ATvYmqnycyJs7g2Y9iLrQN1nd447PROT6RPnHgHeED+bu2yudinJjzyW6qMwgCNzLbmjeeEWsI38mcyKAD6450Pu8U46pB2fq2IdwwGpB7R7QG39SV7b0hxsD49p1gbGcW1PeGIydGJPpOnY45yJhoXWxB39A26lwGJmwCIyemwDPzZCkYPRQA6oAcAR+lCxdIY+dD23eygk2gWDeMY2AcB+bxHTFOfHp7Q28brD0QmXieTzmFIT0hQx+p3Ia0qY4kK9moo+RbZxrDgdxA0FHnhn57YJxiNDh1wTZpGo0xFfwB7SEJr+ruZAw2AgE0oETwzRyIhhDrQfW1Yi46zpg4QQYCm68pUeQMUqdpbyRoF5xdlTMC8DcsSQtLbPr30s+M86TNamQsOgQawxFtIiyF26eayABwLO0o6D7pmATHbGLCcVgXa2XCTz7LmwIHa9V9tWEmcE7HDGCEIf75j8C37ziOAL58wS+/eyB7R7y94dOXL/jP/9P/jC9//3v84T/9I84IzMdAPjr9AVA7qFNaUYG6ggvjXq8qg1UmooTOKqXOgJ0DdpyYv/yC89s3fP/TT5jnidYTfWtof/8Z/mhA32Dt9/D+Jh2eftlRaRFynzvMOpAVQPMuOg7HeTqePz3x/Msv+Jf/+58wv/+C+OXPePSGTzsB4N46xi/fEM8Tz5+/ATYRfx9kd376e3g09NExjwPzOPH+l3/B8f4Vx5//iDxP7OmwuQHvBvSEPQZZnuZk3zTD+07fw8U+2AfITj2BtAfcP2HGgVmyAw3Y3sh6mjmRnmgPluJaGsYZmAG0LOkKAzLgOalV+8OwfABxIkFxfHfD3huiBSYC0Zhwp3BpR+sPwNvyuzGpa2Ux4WOgHU/YdOpyKWhOOxXgq4zYbhid9gnLMQ0D3xGm4DySGo9QGIBA+kmA0c4VX1XpWeuswCAJ2YBTYJKRKZ9KjDmcWsEAPOmnpYL0mVNdeg3WJtID7rKrS9KkEisdwAmbYuOkYapRwf72mcCNBaI5Tkvs+0ZgWWXHM77BMhG5w5vh89/tGOfA8SRo+zxP6ni5o7UHzGw1RGjtMwBqwabAQt8YjwjuQcTB4JwtbdnhdRK4iTNJFNzERHYA2ZAuNos5EyKNnUMzgPxGBp53gUqbmkG1jjnVLEPf3Tr9ycDJWCi5Z87ncYGHDLKw2FS36qpMFojQNgPV3KWSGhAYfZxXxQfLGBdFUqoBhtycyaImsLhvi5kTMdRpdsB8AD4E8L0BIFO+ece+U28RCMxB+RJzxjhIJmGPJ8kreNx0MCf9lSItNNuBBOY4MWfgmGKXuWHrxVIikBqNfnvuTCz6vhE9mWTopWQ5LAxuB6yxWzwcyD5XMmol0E+e2VBt08Ak6LY/2EEThnlOzOc72eOZ2H9H1ugU5nAeB3pzfH5sOHFi4IlKcMwZ3NteTCjpNFfZMWhLDIFxPJHz5D6DYbMOT0PPxiZuqVirNfStI5ozJgRwDOiefiNTuzX6yzExk2tTlaTU2k3M+cQ8J8b7iZK2ic5GZr5VmfzJREcwybttDXMOnONEaUrvj4fIA5BPxz3Z943VR2NgjMQcQ9d/4rCJtMTutMlb6/QjRHyJJLt7JDCsYfp/5xpjABaqXQi7OwX6bIpBIBAyFPQXZHSxZap2uToaGeDVorpAhlrcyUvDChS7noL/sPXvVS98g+N/9eN3IHchqwYsRlXm+llfdeUF9pASSST1mgsi6JVtJbBQWgiA2t4aUVkCbQBR5YvNQoT1Ev2tsg0XPO5uZOBErqSLHnixvaoe+sqS281ZI8WVIG4u3ZaquzYkmnc6z/royl7zQguWsGQs1t39+l4ZUKUNzFmS0QGURlBzZxBMZrM6WH6c9khgTBYLUsMuP2QbC5S8dNZubDwduuKM1X5bjonmsfUG87qY+GfuAgR1QVW9vbkEiGHI41wZpGsFaDzMEtVswAwKYoFqetBbW/uQQtB8j5a8HIkXUNvLFfhXS3cyYPTcWxfDjfMaO4W3IVBmLYM075o3RA6dHdXBK2PTexeokXKoyZICgDPIJjArvas6Y8WOAyD2SetNrbvJ0Ck26KI2GaglYUCcU5kMdaVTtsTTlKkxlP5fqKSEzKWUMCs7O9WmSCRGDLiYfW4C4VHzqAyv6z0j1aFGWRqxAErz5TIW3NfsCpqaX2ZcmijMBfwuIHlla/QRsn+ptSL1mXshN1eiQAvG9A1aluh+ZRCxsjBFHFsetsiGkWR8FdNxpTUrgxPAmGIOzVPd4WT33KDkF+agY+CubM68ZSPjYvXyjGm+xZrsKiVyJJmDysa5AsDK9lUmthgyZNs1stYyKXgt8IylCZrDWpcCnl3ZM3dU5pdMwEBLAjaGjt4dvTXJ3SVLHH1WhQjmVLkK6Cgz+alERjmtq8ShDJX2pewXZIPMyKQGlOEDwXW3ShgxN7aygQLNKforth0KWACKXsOucWPZK1OyBc2R/WIlsBvWNXgnGAoOMpWiEhSTZp2Sq/Xn1bWXtoxnp7cN4QLub/oSZw5+txub6ihBtLT5lCxIAKPsKdRJVk5gwrD1JjvbYJmYzdfdn4z7ub5iQ0Rpjrij91x7Ee6YKHo/yKDrWpiAWC5aL4eyIsyol7B7GQuXPayGJAmtT17aLSwJnnzn1L5MZvln3ZPniRxjWReazNJzLAuW60xTvkDBqFjG/B6CrOvW0dmVhL7K7Nr6CcgfcHUH4f7kuhVAXdvNUuw6layfM6QDaYvVUrIBzSrxeekgzohlkpYmipakTKlTeOSH8o+gblex1FI71Rp6czFT7ZaIDJmQYuhzP7Mhs9auuVg0tuxb8ahMPk1pzZ3HgTDD8dNfEMcTxzcCtWff8P7lC2wEnl+/Io4Tjz/8HfbffcL++y/wfUfggM0mCQreBSRlkiWK1q4ko2xt3WMAyDwcA0MssW/fvuP49g3v378RGGuUp2hvZI35A2Cp3EAllenblb8MLN2YuLljAvvn88Q8Jo6ffsb7n/+Cb3/8E+L9K/D+C/DY0fMNtnNd5nFiPg/Mb9+QMXDaAPqGb98TNh12EsCOMXC+f8c8D9r61tBAhnUOkF1reVVkKHG5ivASKxFi8mGrJN2k9cP8HMuaeK+zhJ7bIRa4w3Iq+cPQJfJvyKpcmoSG0q2LyUCOsh6uKgP+osa2q1oDmGcxaKc6Fet+zEveJdeXVThpZdmvGMVqnVQ9E+DdWD6RseIj9PPs5ktWTE4mO0uLqXhfyERpV1aDsMUAq3sFvEPKpqTsMvJi3ZVmVBifqWKe1N5NqCmN8TynM6FN3aBYzCS9NIQ5sPICJY1AI5Fikpr2AX0+4/2Kq6Lniu2UvJN9oRZbMYld75nL/6Msg8kfmhiz7jDtrSYxe/lbl4bnddfVqobAKn5WLDAFSCY4DJIjyaUwUP4bnzVXLJL6ft6zLNXkOdJrKpBe7HmdGxfzN1vKFl7dF+v/UGta/rtiCjedq5QP4g6g62/wi2fUXNi1O1YcWdrLtL0lpg49aWo/shto+S/aODIB1/EXu/8Wv7oaXbTeL4wAKakRyg6wMZspCURSS4HheuXlYwXuMSEWc+62NbWvr/i5/KDa8BGBicR58u7srWvd47JrQVINou7mOpM0xIZq1NJQM1MxQz0bwHgt1aCNPfry2o9Zh1l+cN25+rWMfixLs/S7KB9Q9+71jWWp6poCVHURU2sM2YrLdwr9vBvI+pVvvSohoGaCBnSIbVtJHOEnbGoTmGliKF9/97c0/h3AmJwrBRBuENDAg5px6fnYwHJqOBkMhJuzZrs16j9EMNNsmXSygx2FZoqd47Hwl/UUCj4Lia8dXkDdj6MC0HJGyWMUTVHn/rqs+dlNXQEX9FKUxcDaWAuUqhIIiB7Z2xV84KJ/AlAwqTpePhzI5C+Hey4mZwVc5iYHlv9dLWGhGuI0w9YevOQzpD+SuhSaMrWOMrWVtUQmQQlQGL33vi4NdoRUIDBD3T4Dq8a/bry4Pquc8OoeWV0/4JdzXRfyKIEzOQAQ2EB2Ape8OVdgGVbtp9Y6S231eUVrLkbferysi4LP493RAaxSvDL4YjWW/WHbZer/7J2Z1PeRGPOEuLHLkKQCBjrrZW7jYk3BsG/s1HWezJpMBVaZuUCQEu90gUNzDjpjIPiyqTOaRzKWd8PcG7IZoqm1dyTmpGZPBzsLnvHOTIv6dsek47L3DeecmHMQtGzbOjvP79+5tw10dK0tJ6Totg3UDdt6JzDWAMsLnJsqP4XRSZsA8mAntxwsdWkC0pqRcdXNEZO17VO1/ADLSvbeVrlHgp8fYhva4bAAenugNLQKr6rL251OdWlYNDkYV+ebu3HmhmsqL2wiou6dugQOR+RAxKCN8LYuEO6JFJgBTARac6A3NBh1gMSEmqfetVE7zJuAGFG9p5yHmbycQ6AhAWWGyumGZCXpykTXHo0EJiZOE0gxUsCY2GxoZORFYoyTWhYC9Zn54xkqr6ZAsSwnrVE7hIx3/knTpcnjkLB5dbtLnffVMbZACrp6aChbQDtkqZb29MhpS91UoiGQVoLEBbR5UWmNoAtBO2UD9w0RjbpToBaTtU7tFq21UrNYemwK5pvxfoscoD7k1HPbmpFWAdBgJ58pofpu9/eVsyAG8RgnXHEd7X3W48uOsLMk75YOd7GE9asSLOuZyg7Xd/rNMZEtjKjgCmRroK0rtkqzWArX0LZiE9RHcC8dccKcIIo5gyl2Y6ogELRfWru6R6mpxd9vCfSduljead/O3pBzkimFieYbWZ8uUEwlBTBgKw062eGIkKkPNrxQuUIG8BQZvUBqU3Y6qszHCJKZABZzR9/I9GaJtkQVl4bPYPm5ymgLGIugTcoMpnonWYTm7CJVOqb0YS59NoBrVsDRc8Qq0Qv5LZX1N2PpOh15fm51va61W4Ch7ukKwEvDdfntWvMzJs4zcJ70vZqYZtYNzfT5i6WkknNJAcSs8ooK9mSCkEQkkWIN+gpkMxggp/wZoII8QzRq3kVO5KwkE8+xgUB4aw0IVhl6E3PEBWrgCsLKZ6s+ezMNIxvi/Z0dGpF4bh1fQdjpHYb982d8//Nf8Pt//Ee8//QLfv8//Wf87h//HltraHDesV4MIax1cndk39C3DVd3PbFv1rkChpgI3799x/svP+PrTz/h+PYVz59/RowTZoltb8A28cgH2psh2om0gQK3q7RQuxJz4W6xbPYcAjufT4z3J77/87/g2x//GT//039FHN/h84n83Sd2U9fnHM8n5vd3HD/9gpwH8njibA3Dv1Ff6cAKvtwGDKHqC3aVy0mNxGYJawESOspZAnrQDx3JxMEsTIuOo64uX8EWdY/6Cu4j2K1thLT5BBJZ0/qqozmNkC7k24gx6MuafII0jCDA7Tt1YcdkyRTSsL8BvRkCDWETh6olIAZ6ddF2ZXn5leWw0jdfSWpLyZvcwRYgwlYesSvhQ71iYURJMI96wcmqAZBZDdyhG1kAZ1Ka33VPtBSoTCNC/1h2Hxco5rbUWlUCfMUcIVZcaxvd0Eab3KRNlVDli2K0UHVKCrRFJrWDjd36smRKKnEkn9GCmpi96iUrRtPlyHLRAkRu3QuR8HpngN2e3TEG/Zk46fd33VX7tq1SsAJCynCsZLkAiphqPGPUfR2rignUxYJJ7zWX/m+BM6hXkOdWfhAUC6qOiZei657JYqTd7uhG//JaIzCWrKQFjH64SBmFBa3SvDTe+fKbTI0XurRVYVN+sbwyS9SmYQ0P54QSN33Z8/t+iQKEMlSud4HGVvcCZDeTzEf3jrbtsObqCMl7cjXHCmrZQWxJw7wBjUlCsZz+Av2mXeV9QAq0tIILpIUG/R0RLdY9Rzs6ZyAn8D4nNmvYfCMLLKcS1YoX47Y/FSvBjAw3pKQ1thUuT5kIVkdwZ7TW5BsQ2J3zFNGlZhdyDGPt73U0lIyF/n7TO2VrPGflL0PJhLIV8iEQIv4sBlkBYDxP9YV0r5WINdq9sGtvmwGPjRUU/crVLMLODGqWjTMwYDwnH0hPv53x7wLGFpMrsFDIQtCXRgaEbGRlz2X8hN6vDjh5sZbos9b0ctMe41yl4JfI+fUcpcdSg6K0v57kOiheQYdX1v46TN4ZpBEdDZwKeit7krf/XZtSn9PaJcJNPRI6DtfbyDlFMSKShy/LQJQ2UFzhi5VB01kLZuQzAmm+DnUuwG/dRVgiu4u9wedY+hEg8NM6W8R2BVKZWCL4Y7CEzQXWtMaLvXzeujIMdyCqLhWVj5m63VT5k/ZKMS3gzoAoofbMoQwcnZ1i6LTW1gE2A3orHZMLBL2XuHKNS/ydYEDrnU0ijF0vLSu41s8xXQk3YJfBd4EXU2wx6uooi5G1vljAX3VeqnbJdErIWokInDVPM+n0SFPqck70LhEY5yFYbLKdLhLVpLKaB1l3lHZATlF752QgN09YDJ6dxYIwjFGi75t0INoSFS5gsUCCCtTMGTyZxbp8iw5+noBNgw2yFMcYzKbF5IXX6jo1DHnfMVNg5tVWmyL3huri5k0XsIJ7EyvNe1taXKHSWhuiAlemSW4jpEJDdlGnBmkMIMAukTDESQAycNmNcgOKScZ9a3pGBu0BUooTyn6ciajybEDaTQK7kyCX6WxSW8ekE8HGBdYA2wQSGPcjs5IpgEygVJQRybVhXMyO3jraZiuREO5ABIO0IPuubwrOBWZkbohwsQJzmStX2TVJW1TMi6xslxiGyvB5bwrwBwoUXsFOFlZTIImthEKmoYgllT24WCc8q4gUFiGwX0Le6/UTMDgim0CT0ryrDCkExFRZNx3MiMCISfaFx3UvBB3MKUfDTEpGq1X8CWDAbIpN5nRgJ4MeYjdy2HUXhYCThO4KN+Sktp+VzTe1ubcGywa3TrYnaK+yXtjomNRGrYxcTN19Yo6s7rkr4JRIf0AlCSnx1RTLk+9doCj/3S5gWXttqLR5erJt+VaAR/0TOMNIuJCdNunPIA2OkP6cQLLB+e1NXb2ce/yMyeB6EPhpVqp5lTXXPKQCYbtxmJVQoajuZTsTZLbUvVOA1dIHcV9l5KjylUiKk0ONMQTcNLcFmMMEwBUomGDwnDz/5fjKs6H+kRxoukZM6tFWCaDLavqTa39A/osnQdhae9NnLakrlM9jshrq0ikyRslG8EJRCbMEiR/tgSo/hUBr2mmW6RUjAbr3R1AwnHYa1aEIdMBdTNZ2BQp1PtbZBaqDNNvbQ+AYZHNChFo654rnGBwGqAuDRJivhGrdw2VzxmTjEDYcZjlmc2AYgPFE5omjStkCiPd3vI8JfP2O+fU7jq8/4/uf/wHxfOLT3/0O/csbfOvY3x4830m/z3vHvj8Qc0d0JpqaEl9lWiOA83zi+e0XvH/9Be9fv+J4/47z/R3v375hHE8cz+/om2PiHb8fv8Pf/e6B2J44xzekDczo6NhZBRDsADZPAWJRYs2J8xgsVfv5zzi/fcO3//JP+P6vf8T81z8Bc6B1wPYNOQYwOzAn2hywObCPgRwnLN9hZgQxpyGG9KS8oT/oV3Un4NITLNFf4BTvt3nzUQsEJSIk1rXJF+tgU6bssGz0i018qLor8gJaKt7g3isfRvuu9twPY2lIlctnxchwGMoHrQYJKm9vBGug+CIj5MPQ9PfOZHiNWDDAx++soLt0uGBqVBW5Km04OwpqC5DR95YqMUtGk9Iz9ZdQ7oCS+V7sSQg80B3T6AuEmiixoYs63YqhuSKXugeiPv9iUaEAEEAMcDGlbv93xYsMuHHQCI28fKF6/pypO3SSydca46+24R59rfWXZcOKz+p3ylupq89Zrg82LrlX11ZcaGkEWbNwOb1XK0+y7l7Fio3fYHmtUSFQ1GQKSS1YBXy1sFqkS/fpsu+aQyeAM0N/EvVcsn8FvNSdYtJ4jaBuVl5nawXW1ESR/U2xMtn8oRIqFqWVeH2ficrHmFExnBFAXYx92T/c1l1cZ/AndSsrEW1Zz1+aYxDYeIsqi3xiF+OuYtpKrqaIJEj6GpTQMc0B56qeigRSVi3BWb5vtWdcZ1dA0mKLZwo45nrGDILUjioYWPvQwTvHq9mHDoyXLcgUQMvnLmSMANGJMQM9KFlUFSlovLMtUxVHmr9yepHEK4otrXNBfwpiZV0gbNnCyJSOpbFjvHCBIuUgpSdWflVx1VesrY1cbOBmQKdPXazlMRSt1HQs98dWDG9W8Oo6FL+58e8ExoAxqEORotTTuWF2u16yaORLUwFFKbyyFMXkutuMcppmBsYEupEZVAKbuP3d+y/A4C6I8ldPrcw5HOX3VgC2ykHb9We0K+z6aNb1kXYFcHk5ni4GQwVzCUOJIn74JeSXZUztBuokdTgk6Fo+eR2CC4SjfUsv43BlKu22CQ3KChWY0JrWp4Cx6xbtvZGxM/WUkRjnVOcfaWl1Ch96gVFQFmEBBqna4USJAaeHjOfFHrkWDjJcNKxt27n+ysjMMSi0rkxka+pQhisIKSZPXRD3JbfbhBlMQQsvAHaqDPik8XR16cy1TMxad9GrkQQIx3GiY1Ppny7DmMupIqPCr1gng4EHi77RW8NEnZPaDgIUI8Va/bi3x3lo58Qy8LAkhdrFtPEL3AOu1vIZgTkGwTHgMvgg8GlIpJgS3opu7hjjVA15gam6iOsJMhagmygjWI9Ox4OAKt/DjXoMVTI55WTV5ZDKylTp3ixA2VKZk1bVThK+16/yzYZ0dMRYoC6Q9jvsZo8M8E6sRb6DdVLI8zzWVX6NAgBrY2jtIphhzgFrgG+2OgfOAbiFOmHVxSKmlgAur1I0BelTQem+7xcAnPweAp2TbLGbswpW2BfMAABS/ElEQVQ50SKi87IRgm6l2dRq39sCdC0CHgNtY1beG0tnCxgrJ/vuBIsdXl+LCxYXENL4i92KBeDM8yrvzKuIpMrqMq5LungBlewoG0q7zKxg2ZUM2WVc2eBbdIPMLtehk8nslw2eKt9lKeXlwsXUqbSppIhAN3rq3O9+3WnklJwwC7hPJQ1A51UlYVXGhSTAryOOKt0NENzLSXDkLuzrLpZib5gIYAjwmwRKLkYq5+myGHRqY1R0JXaRmMbFhkrZypDAfRPLpASzK5Apnb4CGgvwAhI5qDU1WzlFZEz2KsMHgZs0iL1osN40rw7EQDPJBxg7scLiukNdzUDERvY5qMNRTjPqrjXtHwLkpaeTmsdVwlX2s8rqWiNQ13fekV5gL3fkunQNKo/g+S02JJrBkyV8xUoFIJBcrLbSTBXYfuWsq9yVbBTeFfqA5TTeSjn0WAVK1vxe5Zhy4i/TsPbDYm3KWLqJebYSeAos5OBTX6/hsX1CYCAwV9naBc+VZpLxfIC2ewTQ5dupLSlW+Uc6tV/WS5hmYh0TlTe67lD5Pa7trjb2yzlTwhXOO8MhJrADVGi8sVYqwNPcEBgjyNaNWldzHphh6O8HP+8MZOt4Pk/Mb99xfP2K8XzH85ev6Amcf/g9tv/0d2iPDY9PbwrAUkL9u6QmmOh0b4hWAZ/ioWE4D4Jg/PUV5/s7xnHg+P4dx/s7fv7pT+ibw9vA5gDOf0CMJ2JuSAyEN6RNMkWys8TvoNB4Tl+Ax/H9ifM48fzjv+D85Se8//N/xfNPf8L8809kAnze4WPC1HwAc8In/3tfXdie2gND90QDtg2+7ejOKoN974u5b21gnBLmPiW5IXQrgcUa4j1XPgXoCzaD74YWvKtzmPwE2s1l/j74/fLhlTizk09LfdNbZ646GUr0LaQO9CG89nfyTNKXvXyqi+UbYlaAhB41JypgLGV/ywmqqw3mF9O5qlrMWBjrZPelypKLkc09cwFj5dtbAWNqAlLHvuKoNEcrpo9Me4ELLK26LvUqRwUSMQ1IZ5kkan0SV1lVvU+xbuQbaf4LHI8MMYd0L4mh7IOJmyl64wJazFZCJ+Wz5RwA2GFdD0PmSZQ9guyMaZ1vPuqajbyS+nDYhACVZSY5H1lsFu3L+rvSh748BtpeaL+Scai5UmKFSUL5DQlm6BRb0JhrztdeMa2rlROAatSEAn+qBM30/fwbqGRQxW5ea8NMs17yBm7UvMGYKE6wgoHZLKzkH6cbpb19B0BZaXAxq5G0Ndcdd/2zQLJifhLodJQuIpuRX4kpU8wWmbAQfJjlD2rvNr5rLN9F3zfJ/jTFhHXz3yPx6ihcmWP6d45izRUoVsw6h0l2SL6/QMJQX6TlG4tBlfK5mOjhLJT/a63DWiOLPhg/ZiTOOWE2McLw2HbGJUZZjlEet3+0Y1U6XGfIlYhCQl2mcZ272zlLpPbS5G6QLa4YpTpZuwn9+zB7UUemnkLb1WFNpAYlDY4RH/Zj+WsF+Mvrl0dXe/K3N/52YExOTRlrAp+8BELsh66sSC1m5pCxZabJrZzvscr1lAyk1kfGMuTlW6Em9IZ8MiNZDDEi4cvJ/HFUurSFQuCUhpWjoTHhDEhvhYe6bW0ZrMK5ZubaK7neO5EpsU0kgMmD5hCll4e+slvFREAUq0qstSaqbFxMMcfNAch6P85BlTdkDm0y1ZmXt24MBuq5qE/G1q2wovHq4jp5SCMT5zgZkCtQXlpNCm3u27guyfJXr64UIZSYIp3KK/Ds6vDM9dRA1fozS4YLqKrnz8DScMvlz2h/1bYkx8fExnEvPpu0oXpHxomoLH+YPt+l76BnLDV1ZWGO708c7+947J9ZA65uiXNSrwROkcYmtyQBZUea3sl0NzFPUSBGU1nenWpdezWRGGdlWesFgTHFRJNWTd+6Sk7FBmGxMkEo8fl631d+hEwunYDjQN83bP1BBiKYWb9Kefmd1TGRxlwXXQVmCiz5c5yz85AouVGXKFtTV0oCPwbA+k5AQJ5OPddUJsMcq3yibbWHqU3E55cDsUmTC8peZTmW3OszTpC4x8/wtmF7o7lrfeMZlMBl+aqAVYr62mT3IQC39lQo+5OT5Y4Izd2yDxMxyF5pct4nJi/tqQuqsxGH6ezMc9xKznQBqaNMCPCJQsdx2ciqvTBRWbamkpbHplIFCvhSN4Fn1JytykfpOgaDdqs6DgW/XOO60u4sS64td5WtEkKjhwmbLCebVcowL0faQ2VlfgXwdPgCcIiJYIsBl1aMn8sxLpwkGwNsglv8rqFS4eMYiJjY31xglnStelxOB2OCFaRnqpR8HBRsNQAxkHms/ULwLqRVRicTqLbd8qC0QMsX9437VeWFV4Xi7e5y6m1ge8C9qypNeoPKHkKBJWas0sM5TpDJpv1tYIt5UejoBJocpoCdCuDU4SpnlXhLzymBUNmcvpKanw7YvsHaRsYvXHM2F6hLU9rFpqWofVqHZ0fLgRNT4Feo6QAPQNvYd9A3iYjrnIQ50jsKuFrMQgCYvubZe9Mz0Wk+j4E5ihFqBMidjUpMzJeCsFYDiBi6g1guFYMitQYmZdCdSSX3tRcpucMV5c8Zssk22BW0Taq/32zn3VHHqp7xSixpn/m9c6uc1pSdick3CIllk4Kt01RYn1/SAwRQCN5EVqBssG5kIUurh0HqLQG5fFwGo6Zsu4dLHyhXye0qgY4K/C5zum7KzoB2PBXlTHEoFIhwzkPvICZA8LMjGBC4ymXIeVHS6jbfmcH4zVmSHnUdb4bsCp4ygJY4ATwCCATO44mYE+P7d/zy7Ru+/7d/xvjXP+Hxuy/Y/pd/RPv0wKcvn3kevaE/duyfP+Hzly94fP6Mvm9MSioBZSBbYH4fOJ7v+Pb1J4zv3zDev8OOAzgH4utXjK9f8dP/808wS4w/f0L+5T/hHzbH9oc/oP/DE89idZs6Yk6yRc8nWZgWZI/nCHz/9h3H84nxx/+C+e1nfP8v/w3j21c88omtdfz+0dEs0Y4DiIn5/g3+/g12nng02oTnQb+1QayTbmSCd2dpqc4QzOjPJ9jB0x22d9qB5J5kwkt3yaQA/nRnM5JmkogARdDFIoPuqmWDDIA3eEu0Lfl30uC9E6zY5ZvPA779Ghjrb2/YXE2EMlY5MKwBwe/tXfpbxrK/cSiwzMTmHdhA5ugMzGOw8uIHYGxp8yooNfMl4v7RN93AcuQqCxWwo5L1KKA181ahYrLN6zAtcJuaFQHb9tUNN3k0GLB7V2wyBRiJLQzpuFZCGcC9s6ypxDIcKL01sutMwECTDiWlJhzAKRAqJu8Em4ylYvByYbwCJivLPCznXqVsecrnF6stgACbmeAHJqplym+RnQxVhwSkoWzAqXK/SXDzrjdWyYOaszkGLo0D2a7qeLh+m0BUddYkWMn5amZsFiRr7Epoj2ksDayyb9l+bhYxzzzVjAWy7aqs8lslkpK8QohQnUx5hwEQ2z2iae9ITseUdDbHtr3BzHAc3xTLVmLCr31rrIywtV8E/uj5F8kjwfhr5XVudzT0almVKXElQnwDvDNtlAYMxT6tXLzyacFnSODEqf3Mi2VKloCanMVoa/x7ob0mOwwRCfTwqAoINqfRswV9sq0x6Qs3WLA5AWMiXL7IDVCTdeO+T4JQBDcvfSRzoO+sfJkH758x5vLzeneVMZJxzTJlyhtxsxiKPd6aWHCiseUcKGmU1Fov0DVM+X7dzTNqo4NAFxOUfd/IoIzA0ozVoE1TchDUReM65kILbbzTo0rFQvr7Blul5M0STGsNJCZ+i+NvBsYWuwZXtibLsZXxblYOHU/HKlm0ynJiAVqrFTyg7OD6Iv1LBX/2Mbvwq3H/y//GH9dzl3PJm+KWfcnFPGUQ7esgMWD9dZC85kBIDtkMud6XSRsF9oXYrufJ9apMAlybhiWf+vPEAv+KnZSJWxafn8fg/2JXFQmggBf+yhVoQ++ZSaZBrclUQB5CAwu0uc86TVF++O91cZRxcltOQhTQoO9LKAlcz1PMp2QZHzub3UBF5JqvNX/4+Ft1+aysuxhSTDaXAbZF5QWwHI1iUqT0IqKhaIOIMQlUNLLgltitUNulw1Z7oYwfbLWwhhhSFVRczQjU0VNukj6B76UuBabJTaMjFmIZWTO0yay969Jkl23+pTC1Gi8weijDDxn2mPBUwFrvL8ClgDSoFp2lEbeJx1Wa6UaGB4J6Wqt0Whf0alUNrJ+31uUAKjcnkD0jdWfVmTc53Xmb9zo0ZKoYnIwoZU1WiXUSFEkYcqpsWM8M2afSwihw+nJOPm6sH3yjtdZ3tl6B1xBzyBTA5OTC5JpXBuATBCJKm0g3qbJhc51DAr9Foee6StCgJpVnpB5ZFyeDUQL02RRgGvd4zMp0GnqdiwqY4+ZJ661/OOkCxz6ev/q5tZ61p1XCGeUkR51RXrgrgF62/jornFmxcmHSs+KvlcVcju3tr2uN5qDDMQYBnyZhhyXMq/KbevZydK81EZgHKDlC3Y8C9OtiSTU36K3LR83lqNR+KfskxIVAgt1urXVH1aaj7kbCYG3T/UptnAKtoO8pXQh2J0olRJQscde9cpUL1HsV+HCrDdBnXvOI+2PhZt9uQT/fS+uuIAiZuotcyQpXQGtQNc9aJywbSJu8mBXJfUrGwWSE3epGxiUwXUCu3tMl5G9yYGexVAp8lQ12Y+nz4nWJlVfdoGdOvQ/TDKi70yrIuc6eaRubO1lLJtaxATNZmpXJbDxZTK7Ex3Wzlh2uPaCv0nlRiUTe2Au117VYuWhYnF+WeNi6j8zIylq+gP7cyglxI9Ag+4vaEusbscCx+h8rhoOCpHUOa0L0F6rcU1aabyfGgQ4J996ajCspQHbbzRbpc5C4imKKkQoH/PJdMg2mP7NRSVnGKdmx5APevCQlgIGEz0ENzuOJcwyc377h5znx/PwZzQ/0z284v3zhGdg2bG8PvD0/I8eJGCfaQ8Bru8BcjED8ci5gbB7viOOJbbJDah5PxPs7nj/9jIwBP77hswPf//gPjMW9YYxBcFX7Zg4QGHtn0NRSZUYj8f3bVzzf3zH/9b8iv3/F+PnPyOeBLSd2b3jr8iHnJDhuiTyf8DnIuHWCheCxk1myxZQtoLVscOLip6BY54t5ejWiSiQ85sWAEcDMJEfq3xsZt4arEqGuCuc+9mSSBAkFZ05gN+Tf+69jgrY1eHbupSkAPHjfqdc7GzpASfRIisXrTDaVq5k1TAvkZKyAqmpIieIvsJZnoZI/y27UbaP7x5tfe//mKy/fArnOERktt3gFuICxCL5LXvt/kd9XLGXL3ymQg25VgQfrKVas4CsZ6trKFTMwhsqqfLDLPlvZ1LxcHNx8Z6zn+vB461cKHOSfDt0XhlXuafQSbN3cuJw1JX8KHOd2cLhfoF6ZncvGrifBKtU1+qRrVvQiJh+rnj8mX65UAHu6iK2+/M1FelXTkeXF1N2lSTD5t+6NGl0G3FlWSyIhcCXxb1O35nrZwAAkW5JrD9B/9ratZfhw91jtEyw2PG6xUs2RL3/JdMfzLs5K0uB+Ydg1z7zsr9jPfkgQYckz8q/rrndjom427rlLoJ9nNEOAIi8OsBuiyDOwJa8Bzf6KF8UWXyQUTXvzajigzrRxmyct6AWK1V20PGHtQcoTwWLdtW4NxZSnLiP9t4iqCPPFpnIBxyRVrsVdfrvBlBzz5dfFXC+AKjmFSn8Xa1dnuAQq3QFruHSGUfOouzfzA2eg4jkSQercXMwyW7Nc56e458JJ1tm+xTO/ofE3A2N+m6SanVgvx4lqyiL1Xt2luHC9HFoDYhSYdhl7oC6CukB4SJrO1x3ZX+Vrt1/ApYfyq+eW4C0dMZVplClJbd7ldCXgqsXXKMeTwdzlJRT4l1mXxEQJNPfOLozY/EP56BVulpt3GdeFZoFbCDkRkZjjAgaWIXExsfTZrbgHbgvRjuDlDiH6rfXFQrMEtZKOifG8tVLvpMcDYhx0GrJQAFWC6KYbxcpwcXG0xm0ZjQ9xL2SezFYsNkagpTEjDlMQRSNyzT9nq/d+XaR1wcq4rU+/Ifc8chJKTJZLdWsMeDLW3qHWUuI5B+acOM8TDcBmju4d/vYZCVPtNG4HXd8jttMi7voVeBmAOZ5C4MWIKu017XNDdf4QcFxrNJOth03lS+dB8UJGBMjJ8pdt/6SXZfmbAWif3mD2puxWYtpB+q6OcHMKM44VaRh82+GdJWy2HK0KFLV/jfuuqQSztbocDHsktr5jBFv+mrPz33EmfKqa3J1BQyYQypI2w+4NaA+MeSBi4hgDFsDuzJTmophLF6F1OFnrvNQSmHGgvAey+gZmGGwAD3+D94Z9Z6OFMatUjvvGl13z6+IQQFKXf+vt2uvdydCzLu0DzlV1fJ2iMhezsMpwe99g6dIPk9bEyYYEI/nz5zG4N/R36JRqXz86qsNmBa0Ayy7PIzCnoZ22KOKcHTll1/FBlchV993E83KuQRAK5fDIarHzY9GmjXs+AeAEs9tiNCawOoLaoO5DCwXccoIagxuWsMtZWuV8nP5xip3YN2W3QdH5Vhdwom3cVyMTyME9EA6E4fk8cZ7nAgHHyaC4dF7aRv2SyJC0bTlmd9j/ArcWiFSOfznX0hHpKt2ZkwyjlGYDIJ1Dd+ytoTn1rcKgn6NW31CJZr3/ZmqespGmHuNACaAv4WRTNlVnwzwW6EcGrmgYsknM+spS5SlKP4Ebk13xdUuhmnaqrIR0/zTDtEaW2AmWBMfEOA7q84j25HsXG4AsnrSAScOygiMGeEG7ZQbfNpg7tgjkORDnIANvTuQeBD10tywwO8VoTgMFgTtKD2gMxxxGJqepnfs9SrtOPVjWbWwAgiCQJb+NCQOCvJbqSgkgPVROyOw8m2D4ZdvDYXGIFQveawqci8RWOCyywr8Q61AyDaj7n3u1/CTIwazNWuWKKZ+EYsWcrt434Q9MlAwX46w7CZqqNZyYZPegQKerxKSc6pml9F6NBpiISORi+niVN3k1r1AisgI2QCBdKkGUKkO8JU0zUELaXQDCHASz4gj5mZ2lgDqbgZRMAJO0iGD5zUnmUZyJ6YH5AOaWcJV9bGNwq29clmmGM4AjDGMemO8n2h8n4i8b3n/5E7B3fP/0RvBr72QiffmMT3/3O+xfPqE9qENWnaQBAr3tTMzzwPP5femAOhosgf7LL9i/fcX+8y/UGvvTiV9++Rn/fDzRf/97bH/4Pc4xF5M4MzGGEprPEw2GrTGT383wfH+nDMT3X2DjxC5mQPtseDwcXz51BBLzeMc8eXYxTyAD3gNogW47lzFJ7TEAaGRCjDng5wXux6D/626wraO9bWpMRB6lG4DzRM7J7pYRsOwEVFrJnaRYx7nOkTUTM96v+z0aolfoYvI1yQbOSIxjINuvY4Ht82d0lw7qCdpzNSBBNlYCewd73JZ/cN2bvXex3x+YY+L0jlQlCtn9N/D6FmdcQAVtT+gMIE7aLjluLgZcIlVqBpVnqckN2JjJMsn+qtNktFepwNom7WqGEiLFFp6kIbVufM9m6zmpNwVgxTMCFBY6VvCLKxEjTBGJcw4yxwaWb5tRPpH2SBNYYX0t26W1QtZJ3TMlTTLVBdrzuEAkXUofE7hYTHUXoOVGls14Tmwb4N4xhhUmsMBK0/cz5rjYK9RfC3hvhbPIb6UuZ4X6EyDzORLzJOMvbeOjJRT/1a2qJk2mZj1p1NtPcY0jgalGRK1JMzYwbSxfPOu97b43K5Z0gXZX3HSL0NZ5STjZwqj5kOi67q1t21YZ6syGFMM7kbgUG+ifEUjh57RkI4FcJBfpY9XjugDogHyUzjL03gmGm3w7E2PxuoARM5Xk0rq1xi7vmavsNyD/pzV0b9yf8lPZLJL2o6QOKtGq06k4LcWoEJhqOoMmHdRGDTJTg5W2qmbGuqNZEcB4mb7xO9Ibtv2B1joejw1phu1BnbHnuy87yuQ1QXckMNXw7h6HldWtuCCjSjQNGdRpXIBmmvr8cF6bszqLR0eaf3QmQeYnWdCsLuOuJdNQQDhUnWSOuTQPIHDP1ICCZfm0hFeDsyi8xQzpajbxa2Lvb2L8OzTGOMohr3+vSV0bVgDJirkda/NdW1Cfdcs4LST0Dnrhvmi/PuB/nUH2w0/dwDOzywm+4A273gFrL/zwGdD9exmbC9ArA11OKTdcrCDPVq3yLd+95gza9KsDHNbHyWhdbBlfU2VKxl4I+EcjKIZGgqi5fXzHNd/lpOsdTQhwucVVygEhvxXQENTkZm8f9EPWB6FQs4uKyd+7kHtGBClght0uPv7d+3CrLOQV1Kyp/OHVavNRlNJk9HNlbfK2L+57qBxOPl+KAQDMabevsWVQq2HEom9nrLmr/Vzlo0RxytPiO6w1qb2lPR8y4lnIfzEZytgEW6tnC3hK1BVyXs3IpnIDbIqJJaeHNSgsPTAK95pdJ4H/X1ydMqwBrP3zcbfVcpcu2bY7fBr3hgCGy6jf5rn+S5eOCTif4XLybvus0LyiPKsL1p0NgYR08Ri8luYQdP6KuVbMwSXeKUpyeSuX3aKzWnT7le2tMy8tAb0AVtaj0l25rMR1MvXdLueFXSYvll0xNiOCQV0Bz9JOgEEaa4YlPB5Y5zBKWTaNemfLhjKgSL/OTLVytgp29N5Z4LYbSgepSqc8qR2yLFjQEYkxFcjOtV5lZyvdtQBIaapUh9HrDK4jK0wyxSq1q6xMQDvXvM5P0eQrWAxkOHK2NZ8Q8FbOWyQEOraV1FiMlB9Ak482qOaXMNLSB8P17ACuz7h/lv79r/982R2gyhiRKi9aHjkP2pWxzesR7bJHy8Dd7qk6aHUvV4JLOVZ+TJlu2CpP4kbRnymAcVO3NHAPM+NYOjITIX1IGFC1PjkvYOzSrVHmsKYnrnNYznlUHWDWan84WJcBWaMuR7EKbkS45Zgr58ImNlk027UYdrt4y2ZVmFGJAtM5qMepv2KatjqrQDGXm76/9MzKFv7I9OR+Xtvvzlz9MGoH3Q7N8mGwGCJRpVyA7j+/1rtmUwe1ElbXlrGVsV5zHXmbKtnXW1h2X5vFijHcWAVYTD6+RiWFnCW6KP+pOGq5zKstAB/UlNTveSfAbLPWOCg1YGTeF6Mi0qRZpXL7bsgum4AkIJK5kp7hxoRdAGdIQH6cLBf5ZSKbY74fBKX3hnw8kO9P2POJ+e0N7fEG6x3+6AoGOZ9bMFif4wnLCc9AQo1Djif8PLCNARsncjyRXxuef/ozxjlwHofYr9cKTgVRcZyIG0ju7sDzgJ0n/DyoHVaMlcZOi81BVlaUJhg7wRpCZUz0EyA7vM7C8o/zZi+1fzNXILnKG91WeR33kMHnBCzEagTXbG0zscpgAiNo/z4mQAn2lD9Z2sRkscaylT8O79T6sYS0GxPMMvrar7xr5KdVWW69sr639I68sxDo41m4ztjyQ9fv3ubLgGLll7n2ZbsEeuu979pJNeduNwEPovRrfiIvwLIS7nX/AbovwHUpoKXO6CqdVhKIQEaJOnF/rWW3y46lEoHFyC72efkXZnzE8h+Wk1BXFGwxUKtEjuCpfAsYipmk2gfNh8leXzda7Y/UfF0C4+W3lc37NXi6qj/WjpcPV/dI+e5ZqYMLXKw5C/kly7eQfa/1X3fg/TNr0apEseaotVVZciVF1lJjbTW7/pN/9Yp7s+6K2/YDrkqoe7Ll+ru3bVoze/+MXx+vy99cl6AtfzA1365fFbNccc/tc+p+pXOA0tmr73fIztj1vfxxvXPt72TSZ73eSih/JPSsN5Q/vgIjjzUJ5cNWyeViqRZBprS6Zb9srTWU0MLaJ8X2ghkyRDDIlG8ii1EA5KqPuM+z/qfufE1XlVcvZMOuGGz5iyiSkxpAmd9i73rHC1y9vvu2wYwA593GRtoqMeUemHr+m6OEW8UeavP/eh/9FsbfDIzNOWDG7N01Pw4TzRBQZy0YSxCiKI5eu2r5c2Zgh7RymgBqDEEoLQo8KbChDnQZh18DPSU49+OwhmrKpYtgYzYKysgbW03TmQLCAkMihNd1XRvnOkxVo99EV3SXhqmMXkQgBrj5vei3TQZTjmsExhya2w0ruw8eCDJLBJrpV0O1rsfSJClh9Ga1WeV8F5p+c3hrzh3qGvjpYo/QWdbBMgj0SpiyUaMQ92CWPDCxbTvXyotZQiQdi3WXy4KZN3g6Hn3TvNgSTk053IHi0l17w8zQ28bnGwJtbuLqZRQr67EyqnEya4aEZ0NLhwXbrntdeTIyrV2Beu0/DCfTwT86WuZV5qE9iUCOk+V7MnqHnLsYg4GjjPu0c2Vo6Kg52UiaDxoxsjhiMKjkxayLVLXhc7wjzBD9hLeOtm1oncK4yw4aQafH9glzBo5ffkHrHW9fPmNMlpm53ndMAnhdXVomwA2m1tnNqCMUmGDTtUlGqDnaRqH9T592RGx4i51adZNiq5Hs9oRMnEr7lBPd3OCd+8/h0qHSfu1N88OW1EsLwFxMKIfpNhlnsVXoxDWjkz2DWVY/HXPjyp/nQY2vm7ko4MDU/cZSwbzMgOTrGLQbQ4iyaxGTwICAo+aO9MYzpYw4OjNOFtWnk07TGNL3koZA09/v3pcDOk5ySXxvxPCGSBK3MteYpFB7ASCNDn4Du4qd4x3uHb3taG3Dtu3ch8nG7wHjfKvcNYP7b9saet+VERJQD1CTSuVGtI90ipuzXbw7EH0DOv0LOubSALyB0gZmhRcrRo7hSJ7RXRdGBbtXsiTRmAaE24kJatXFMMyzqRHExOaP1Y2QQYO67MG1P7CAz3McyMF9RJ+0hFnl5NxtgErxto3O9nmqC9uojLUYs8mAISPRVNKcZ5OdEPxgYgevjq2AoSPcSjIKM026fHLMwa6a7obe1dGKq4gK5zIuLctyglzzl90R1tih8lYyQvsp/9was3vK4K+mOyFm5czlSK7OmFA7cT1nPE9+hjXdabMqp3g1zEScB8/91snwM2MZeCdA0dJwwFDlpD92tq5zjpyIAb6TbG6JzBqgxAKzv1W+sJIxQtE8BcqGofTeMgb3u+5TTDGdFQBUkJogewoRzDAb70GDo5V2V/2k1jVVn7B8KoMY1FggQ61DXet1rV57MbEIMmmq3lcwodK7iJTUiTSNUFnzYgATaOIHsrFKFhAeiVHlKmlFUASZHg3IY51hAz/Pih1aoEq9cMQtskp4f7CtvYcaVtAmJHJ1Nu7bzrMiTa3pgwSU7uyKHAbX51pjgNmdd0y2juhkG9pI2BlonxpyM0R1nDZo/zKJ5H0HOYKO8wzqbw6yYr+8TwJt354IAKcl9dL2Dc+947k1+LbDeoM/drD0m+vYHxt6d/StoTfD5gafCUzAf/4F/f2Jv7fENMPMwPb9HeO//QuOP/0FsXWy/r1hfzzkM6nEZZxoZtgasLlja4a3QSbn5h3uO7ITDA4LdJ+weEebCZ+BGYNlW7INbNLi2N4eQIClzJD7m/SFvMv2FJvPWI5pzj1VjX3YfIP+qkcC3pBgx9G0DhiTNh4Bj5SW6LykKLJYlmVL5zr3bW+w3rXfDHGqw2Bplv0wTM+DsMViNguCbzMR8jfl5S9Ghl2nFlMhYbrBtgaMVOmSXec5k/YDCvyC+j/IBuGgnMeUzqhVKKsjLPA97VbuJfs/kyz0bXvjceICAY0sD+41OSuq3jBrMDREXI9UjUiqiLM6bs4o37kSTbdnLI3P4Jr3vtN0an3OYywtrQhWhrg5deQguF32oGTy5dxy36mzOBT3xTloVyLkq+t5rWy5qjU0X26GbWM5fd+65op3csSBSDKot21Ha46tbyrXP5e9LCKCicHUxUxc8UZeUSFvb1tgRll4ljtfdtoTmLy8MQZ9z9Wd206kTWRTEmkmuncKtgv8TfA5oYYUyFg+0IIekolK1H6Rz5RW5aYucJDvC9A/N8WLdtNmHKN0p5JavbLHhWIvKQo4cgjuoNOC0jODGRCqHEA9U0NaQ4Mg+HUNENjMNc8Ak51ktC9GW4GMilUrsbbOTyH/3lAdN6FKhhhj3d1wAP2Kc1fVmeVKWEP/qMQRGfkp7T75DHYlKyvuzwtL470HxeBQjGCMCSuOQZLNyC6wU5I5VaWleja3C6OoMnXTWU8l1GdII5jK3k139Fi+EZ+mWUNzxhGZoZLsYOdhMK5PdKQ1lG54vWsrqaakxxJKuheZI7I8mYrLbRVKyuThdpH82kD/hsa/gzF2OTPrnfICiri/BRKk2r9ypyMylt4W5KRXcORF61P5XAV25aDX17CE8uNk/liG+StEHcD7lz+AB79YHVhBdnUmbL2yUpDzoPcqtklgBTelfXHX+VpCmWGISUAPCIQo4l40NF0oBY4hCYxFzHWJNTEcokrCzjLIziyktyWqGxIdbBC4Jcc2wCBrSqfhvgm9SomaK3N2MbWK4m2cXB2EhOVkLfSpkrwMnMHSpLlvrIcPALAVTLbePq6H1fqQBg4YNfC9YewbA48zkPuJGJPzUGxDo2aXXo7zPas0cW3Dq5xEGS86WI5t35WNahJWxGLf6K7DFPhZukMOozbXLKaXvujGPHOrbAAvvCltMJhh7A8Z1FA2TYZfc+RO0VZ29qMjQ7ufLEnagq3CQcNVItnVWlo3Ah3w1uHbvsAxUl+xAtDeOzIC36dT2PrTZ5xj4hxzlTucYJBw7CoJaxKf7oMAy1Y9v9TNZpUtG0t1WsPWt3XEpqjfY9TFpiYPY6DoHO6OrTNotHSc+4PgojCn+bbxnPZ+s6wucEUgjoCxA02XaoHavANnAGPb0fuGre2wbjiiITpL1xb6pAxWhagph0tHAYcaArho1WGNTtkIDD/0Xtd8L82eAiV6OeUOhGG0octPJURTYIxR1LJ50yV5gUXtE0ucpwAJ6r/N8sbpMOn/qpzOjd3MTlB0vLcd+/5Al1OYmXiXeHplonie6eBt2wNb36TVKSZOAe6ZmKv7aaq7prr2OeOANFvAfmpCFhsY9fyij+ctyGgd3hrO/XEDeellZp5IC5wb99vEgTkTwwKzA9FMXT0To+8CxkR9V/lm775KblslBrIj+0C5i97oHDtAcGS8rzuttZ2Ont5kDs7NbAU2KPgrQV4YntuDIO+2cw+tzk6TAWF1zgrg3NS+W/Mz/BC7csMqKzYmSkbbUJ1FASaAkLaaHRTgy9I87pXhQ0xlnheaON27ylyW3aNwNNcYCczpOuQpFlVi9l3dlem0t30HnSMGI2lN4ZD0hlaEkRR+b7zfEonhTBqhxRJ6PXZHNMPZNyXPWNJzqBSU2pZKeSgDP946cg7Y3DkHvQv42BQYimUrv4ZXcp3HQWe4d7JQY7AZwwwcXV2V28a1L3sMMRfmhBnLOtd7osDVCkDu7LALSKrSCJihb+1DqUd1QQOAvAFMTBzJboNO9RwsI04kAZXWVOJoyF7PMGAqO/IKxvS804shSgBmdVhMWwD43NisJ48dyIG277DW0LbHFdDr79QUsGtdXacB2BvnRUEb70nacZMMRt82GJwldAGcbeiZCWaNEJAgYMystP1z6SqOPXi+RgIPg+2OeNL3OvtxsRndYdUwAg3znIjBpigZCVdio2QILAPZHNk7oilBqFLjlgRhGKA7O6274QHqB6Y5hiXcErM9MDdH/O7vgXHCxmekG557Q/aObB3oG9A75mNHeiPwWntVxzUNCDeCWREI4x2KzsB5xGCn7Pam6D4RTXZKwNi5M+k0/I3X4xwr3EmBY952uBOsMwCn7t+cGxvjtE8K7EvUHTx3HmIIJk4X1c8JirVIHKFOp5WArxLQAnvtWuu+7dQNU6OjcOrCPtPwbf+CH8di3dwZFEYHMGSTrhMmJ8RM61zvniq1Bq5KCrvFRLrwV2gsj2Iddp4pmP1VUujF2KpYw9c5oj/MTocBPZpAD2/tcoStmDOVrGZ8w+6WEDHguoeX02/G9cgiHuRiXdajWhbw4UtyJlbFBCfJFTfljUJbdkxEfvrtmqOLkSwwHdcSmfSROF+a0/VnOn+y91gJbJNN1T2DWnO75gY3vcXIa+60UxbwofWvDrdLQ8o+rlPKbipC1trb2hLln931tUmEYFxQSaUck2zWcjwIrSBx21ZKstjab7lka/LKgq33XE7oejr65lMdCpt0rXM9Y/m+gZmDUjQrLpcPB9M63BiG1IRZP5u4P7TmwxxulQC7Elu14DW/rPi45ut+1y0c4cPfAZbUxLrRFR9qz2D9qvN/25+4Yrpar+vJ/8pBRTEXyz5UTL8+7br76ljqPenjquJC0hKFMywyWxRbK/WZvgA8zs/1jguUR71TkUvqOxXz1hqunWnSacOa02LsIsRVy1Ry79rP9UyUZVrfimVr0nBpu5UzWQxU/ufq8vlXMJvfwvjbNcag1/pgDJQdR9WwT6KG2se1WQjQiElRsa1D+hNVJ+w6pDd6qyZ/VsbqxtgCgHu73TJyP47/63//P/9/T85rvMZrvMZrvMZrvMZrvMZr/Pc75nmK+ZeFIjABasXoUfCnINJLnkLBYpX2TRPDKAOZlQFSuWGKGWXF6rnilQJpWpUbKki/cPNiLVXADDUZcVBTjCWqmbm0kkkM86X/uoAK4NYAhXHSGCeBZiU2CxRkTDdJCHCWozarSp0r3qvhzuTEvr0hkTjGwWBX9WRWsVgA6U58TnntqnLhfAi8UJLHvC+BdGJ0FQvuC5vwvM1lYjWfAgwl/B7pCHUrbxAQgQJOWC2ExJKuWCwxMxQykeqqPAo4BRlLLWMBJmOeJExIPqB1PsdUPNzd1OneqMOY1KDOGAIb+ayWwYyGDcBOMn/6BDq7So+4dJ7MqtQ3gQgxom+AxpJTgJByZWdrL6LWmyxYg5j3xkRJJNhwTEm9GWTQt9bh1rR3DOqX/WHPFnBVDDXu6SrtlY6gdaSz42jmIDhXTPgbSGmgNjQTfjqPqi4K57tmxAV4FRCss8Ylv870naSUKJgmUACXwdDF5szCOdb/8bNsgak1nZwDqjIYMh2RlQAECiQ3VbFUaec8TwSAY8b1eeqgytbJyX8mUE3jHG09O2oNbzIblYTIpCZ10w+bgFNH2QgCV1Xm607WrltcQN0MVAVWIqV150vKqTqLXg8jDclmyI0Jlz7ZNGomS7FzDgw4IoAxE2cmzjOhpu6/ufE3A2O9u5BLiagVS6GMM2whvylD1bwjjVRtSOfoA5B123YLY5UhIoqutsf6Ge770scpVhm7U0TkEu1/jdd4jdd4jdd4jdd4jdd4jdcYJ7uMJ0C2K25MG+SKKS6eyFUJA+AGOBSLiMBYViftGytnaYMVSefCJggbmLH8Cndwqpgh1GaLCDHj1dCqhKQyVNqcJEKnGlzUs5WkjF1vwhI/StuE4iQ+m5jOU5pTYi6UqHgxc+56ctXRuTXKEdy1eu/60HfGi4tNlB9ocvwuV+UQ/0mAAchVaVNAUDFuiv0CAN265EbIRiKjySU3U6z0YsARJFpyDfNqJAKUkLwYTEV7J12cTH8BEEsfy42EdyNpw1sDNdk0B9L6tWbwmEgTsFOsZtiqkFoCUUm2dMQka8goeF/MIAPZutcc2Npf2nof9vEHLWUjMxuYMFMlQgJZQvG4PZPWoQDcVu9tF/uXH0lWXdweoaAxkmQEkFqyiUedtsWgFMi5njeu98gb9qIz4+4X6lPCXvqUqvYhI1nvAq29X2Bi7ctMqITzmtvSYE0As0BSSPMQF2vqxk1EovbtzQ4s7TtUkYuaaek/9H73518vjr/2+zx+i8WFROsCSTtxFh+T50t6wzkIbF12CWve51TZpY65e7uRi2ydNX0p31d2IPR3I3KdWYJviagO6KuktLESLau0Ukw4I+PeVGX0Wxt/MzC2q9Z6qqNbiVuLqMnNp/I6JBds3zecOfA+n8xgmC0aND9D3Y60SSrDAvAzYpYxL4iWm//+C8DKrpzt391L4DVe4zVe4zVe4zVe4zVe4zX+Bx3n88A4TjBgFoYEFD6D1SF5hfYliacAXlIK7kZpAeQH9tkdGlgBOQBUMFvMGTNqcM4qOYRiIAFCTlZYs4B7h1sX8IMF1B3nSTAmqTF5aQ9hafmsckixa+YcSHRpgCk+F0tnnFUeytitt7YICBdjjGFtyTT01hFJxthFWMACYQqIgKtaCLeyOQ0X8OXFGoMYdwCaOj1b4wOzUzDLkTwZT6J1wAwDIEAjYfAp5o3lRFaDKpUBjkE20pzH6r7YW19g4Ixg19OSy8kA2uRntLaYNzZYCqkXQds6Eo5zEqRDa3CVg6dTRL/1Rl1BlOpaEwiSV3l8DOpMDbKCzvpp71djJoANBqqaSit9B8KqlLIALVbbCvgQozFzIiYZYoGgbEqxCaGmDYR+btAQD05pXwGJGeO2ftDZ0fkYdc6oZeaWq/mN+lSiOpnzoeLS0dZnmd7NzeGb9tJUEx273jutwCMsbXc3Q2sdMGr9FbgUpY2qv7uBXZvh0mOrcs/FLKMOmdThsIo29Vwpe7JKdKctDVE0abB7Q6oT8wV3cCfUmakmDhdwiAXYFlgHB5pRIqFZQ7ZcWmMpndM5g/PuvuaOTYQmxnnCkLQdjfuajVklx5KAlXRUtXGVhlmOc5WAUvPVF2vTXRruaWK/UepiJgt3Z4GH6tKZ+yf8FsffjCSNpaLWWBotraeMRLizha05u7khAZs480Ag0a3D0xCDyCvFs03l62qLvmS4UkwxCc+BwsL6a6SlGlAtPSg6mAVsvsZrvMZrvMZrvMZrvMZrvMZrAIB0QKWpm2RgtdYF2FAjGOqkaV6aQQxOrJhLCcQpJsgAbARwnliNwhrjEjKpqnueNLYCwAgk5moUZi5NyCo9QyKD2pEE1xQpKdhmN7zEJvFwbwSRqAslNkuJ70PaYiIzmKuT42jwBjS/mvakmsd4M1gD0AYKvkE6chpgZKQ0lUdaN1ikmtNwQgQZMSYzAK0jpe+ZmXjGd3K0WgmBd0CsuNY3MuVyYsZEGMXzXUG2TVCDKwKjALLSxuzUBSyAgkGqqTmcQkwHoLVmR1j+98yUJpILdjDqbiGAcfB7TEDU/oaZCvD7QMO86TcxnN4btRu7dIwz7CrZBBvv+KJ5tQWuwNS0wApcUSmbIBhPlk7G4LOTUeVg12exsgTauEDYLhALlpjBeV36dRJf5zMAZ5wsK/YpLeoG8BMA6e8uDTA7YAmMk8CZVyfiO9zj7Dw7jRqFqWZu0xLWybBrAnZiCmxLaZye7FI/BpsgNWedY0by/AGIUTCqNPOSYKjnXAy0lKalN87TUVjBjAW2QQDyUGdTzLzKlR3w3hDumNZRmK9bgWMkCIVRN6t4d6luuqXnR5an2HEi+nRp5K6Sy6T+Z4bjHGxyV6w5ai8LnFanXz7n5PnM0iPk/LIb8tsC82HOAk8BWiNYw7hAt5FqRBHkVbpdLDEEEMLFAmy+oblOV1WfNIp7nGKJDcASzaSLjMmGRWkYnZqcQ2fxtzj+9q6UlU0o9LHqphHIkEihm7pj0aiOPABThzV1iWqVddFmLFqrekRrEgMn2C3IhSSb6tRNBkAV8LzUhOlu3/6M/+3/+F8l9Bi6QKq8kl0D50mKqqGhWUeTAP8iMjow1eWGX8lL6pwnL5/GrX2ME3DHY39Dax2PfcNxnnieT+RpwDQ4BtymNp/hPDeUNpvbQLMBR0dDW7XovtGwn9UiGezc11TPfFEsUZ190XzX5p7KDMXKhKXu3AIea7NbBrtR7X2xUkMIMUU1JX4a1QBA3cyQq3zVWgO6Ac3QNnaapP68o2Njp4wz1gqlCuJ9EGE2sZV7d4zkZTeDz9470fBHc3QHvuw75gS+/cJa+MQJ8wlzCfvZLbvQ1MXKOg0oEnFMxKFuK2saeZm5uzrscA0oxT/UHSwRg07SwFR3qX7N5ST12Yv6Gzd41gwDNAzNUx1WhhoKUIw3EvpuGjrMwDgOiiU/NlR3tZQI9yah2RL6p3B/JSxltfsOeENWi3m9bSibckiDIs2xm6GbYdcWYcYjpS3ArkTeGraNHQ3NG9neukhmBsY4JRxJmve+NzS7nEvqIzTgtodbMOPiFpj5xMgnf8Yahc29YduZKYzjOyrr2rzBfcNxBEYB7W6IT5DIwz8gxwTOr5jngTmeCH9H+kRvf0D3HW9tsqY+JzNzk3shrROQj8S2b+wW2uT0NP1MAC0DPelIRiSOk46u9wfLDFoXhb5hxuT8mDJs22d46zifFOw/vj8BAL03tN7QH5saFajsIyZ2dd7qnz/TSA12sh3vT0QMzFRjBzOEu2wxyy96b7BgdtPk6Oc8kfNEdYPaPu3w5sr+iYEbiRxJZwwB2z/Bth3oDyQM43kgzhPxy18Q50Aeh76zAdsOtA1fPvEzw3fS3x8BXjmfkPGOGO/IsQPT4ZB4fFIEfP/D74F5Ir5/xfPrT3j/+c9om8Tz985mBt658d+ZIcM5ES0QW6JtO7zvgLHDDnpfneFqE+ZgZ6bKqPQ3ijljTnY2nMyqOYAxThzPJ0o4Nw52KqRzouy/N8T+tuza3hJbZxYWbpjtE9IbWnvwXY8nj0S35cD0ran7o5I+IzBH4P37O8yYZavbamvcF2MO6pKs9imJjIkYJwPBoiTIIcwIYP8Ca5uE0qVPgZQuBAV3t8YOg/u2wwA8vz2p1/J+AKAvcJ4HjuPE1jc2FkAlsfge/VGBZ8DyhMWByA2BTnkFcx5bIzs8ZmK8JwOuALxP9JbwT7+HbQ+cg76FNcccA+9fv6IZu+M1B4XMg4wA6Mz2cu6tbFus82nVPVb/3h8SDXd1kyxncg6M44lxHHyGCIr5V3lETsQ8EEENGSaeDcBnIDesFuU40BzYDNIN2VAdxQIMsOe3kCjt4P7YkuezOc8XSlu1rhlDM2P5z85GA03OeKqpBYDVdTbZkoqasNIUof7SyYYw7uh6txjcM+f3k3dR3ZwNCBtIC3RnV8zmdYssyfE15y7AoXXa9nlKOB8nve3gmXMFJRmBYw7MCLz97gu8N2IZkHM+gZyGeQ6MeeLT/sBj6zD5UUvTaDUpAC/bmTgxMHOwG2aUVpPRthlLzeacOAfnBHPiIU3ctDcAxuALQV2mZkDfMM6BOCfy+QRGYNtYRhW78V6LTZVS0qeCSpRchWcGWJXOYcc4A+/vA70Dj27req87ad82ALbK4OaYq7HI0kpSF+FZ2jJgc5V9e1tBWmn3BkMV2qNm6NsbbUaE5o6+DtRgQt1C6JuME5mBOQ64bWj+wMxBLSHQOerbZ3jbsO1fYNbYiiMDM08luida7rBsONXMKOep9eOZ7VtXIyVnZ3RJqLgZMN+Ruo+5//hz3hvmGHh8/wno2yp7MjjcHmKQPLVhKsHPipUQcAAzNJDJNca5mDA2Jhs6lO0VHhVQyR+SzwtT6RY7r8Oz+m2pyZXCbBJpcNfCqjUw8K7ISGza3+5cxSixbLCscjHIkIgkI8hdTQTCLubODNicwEnABAIvcjUmAhAbMhrZURaA7WxetUrEAjD5CWDpVjFgsnXAO+Abz3Qc1IhS5230DY4OoMO3h5hlBywH0sgQ49ZgTBUgkypCgIzKA/u+oRoV5AoJaHNDTKXWGL+YIvxmOjfJroKKGqmHbexLOwf3Resb7/f+0H2f7IiKAV9adWxe0tu7mFfcZzOgroEkesBbmUaU826Nfhs5VFoLNVtpq1mDSh9jopTOEuXr8Q41cP940jfuyf0xxBg8xe5bMW8Cbix3I9Ch7oZmZCpa010ovfB50O5B+2Pkui/WJYu6l3imYcfyTwsORGtoe2OcZ4586uwI3GWJcmBOWz7/MuGn4v+p0lKJwyMqBBJpBljdLtE33b5AifY3XZnlF885l95csb6qeV6gY/SOZux4D1Q0w2Zo6SZGV3lg8h5qktV8hfYgeJ9vfa3BqukW+Hg+6YPbKXBPcZx7qiER2MU51TIkGc2agOE0R/pDjaX4GSnduEw2YQFPHedjzIoSF0hr6x1p2+ZEIYCohjop+5/aD3ucMAQONXbYQP8PebLJGgzWG3JvGKDm3m9x/M3AWFFkuwzxDG0YZUUg8MoARBqqp0ItlrnqXd2uzYtbbXrThdSIqKfP1XmIzo4cAleWRIe7unnQCQA+f/+JwIE6Lu1b45/hFFAzSFlOh5u6WEHBr8CF2bsMDNH6boY+TiKjnYh+G+zU0c939NawPXd4nGjzRJ6OnI6GA2bBCygc57nL6Rtwn3A/0bIT/W30etrWiGzP64iV4486QBpzcg573wRuzdVNrrII1ZowHTScySyMRcCaow0Fl6Fud8kuVmau1rSJeSpoLQcqqhsPYI8O72ztzfUA6ELsmIPBvS1wjoE4ni4ne6DsejfCUTB2a2ohR1q1y9YMPQxv73L6bMBawP3Suqt2seZ0nlrfwO4fiXgG4jkXGBCzAgsXLXy/6Mc2+fnOCzWCczSd+3f3TUY8kHMiz7FEQFeHG9W7n/LQm0t8MwaaQJDnmaK0s0unz1TAwrWxaJynG+jZG4HiiGBAtFXgmepWZ2j7G7xtiHEAyawNDMjeEICo2XQCWgT3eUzui6Kvu7ql5IRPhw8nrV+AC0CNjEDgOA8gGei1NGznBTRXC/HUO1bWB4MBkcVAbxMPH4AT0PN2cE0GXRWc35mNzYDbRsf7CMyZaKbAohsQO4BPwBzI4xvmeGKe3zHbE2kng2fb8dYG3AIJUtbngByShjHVjXHsXCdl/Zo80UzA5gmfB0plYB9cxzZPiWASbEdj58MxTzkuhjYOmHf058HuqwLGtm1D2xoe9lhdgWKcyAjs2dCiIb5LqXIMxBgYz3dlxCaDXWeAXw6pmaOngrEnBIgXMDYA8Dz06Aog/BYIceqbgl4zJjxKsDTGgRgHxvkNcZ6Yz6c0ORqQD1jr+ASVnbQONGaXzTeYTeR8R8zviGNDjgZL7tXMzuBpC2CeyG9f4V9/hn39M/pGoM0mu9+hye69D2AG/JjInohHoM03+LZz31lDTpZG7LaJsZ7rPqgsQrMOnw04BwPAcdDRdQLR2/EksJiJPAbP5GDgPWY5qHN1cNx8Yh/zCuTaQHpHa8xC2/lO+xyuoBhow1d3XciexEzs4wmzht0l2BpAbw2tOeYssdwCQbR/KqgsfYNMCavKDs8On09UhFNpJnZEHtg6y0z2ucEAtPd3gs7PgSqdOY4D/Xlw/zYBYwBLTtyxJe3TzITnAc8DMzckNgKb7mjSV5lzIgZwvl9CtVskWg9Yd2Qe0oUBPNkVdh/f4AZsLt6FJc5BAWM1M0O3vu74Es323thhsBE4jsEf7jipDdMYDDjU4W8MnM93jPPAHJxnn9taWwJjTzriMZh0Wln0sbpVZ77DLdEFjBm2pdlKoGkiT6572uCdmalyB0ddpuW8153VnNo2YZ0i0QBy3tYegAWDxyBVH3OMlXiJyXbyVSbUJt8/Tu6/8zhQZVfW6AqETaRNgnxmaH7iAsbKVRE7Qc/ZNyaBxuBnTSJvwBhqUJhrHz/PEzMDb37ynrOrq1UBB2OcGMeBT3ZiR6OINbBANGakVZwVBFynsTOizbl8IZ6BiTTDzIYxJs7zRA7ayocZmjE5BhhaqKNiA5A89zGnunQ+kWOiSQV5TGbzd9vVMTTWnc0O1bZKgtw3gWMDYwS2c2BPYMsr6LNBP3hLAWNDftqc1H6K8mULGEslpgzB1cUjqgvwhCugnhgIC/IvwuF50nyMwURBMhhDBHKMGzAmWx0ExgwdzZ4YeQiUYdC17U9427DPAYAdfWdOAmM+YRZo9ga3Def5FHA7KkplMAl2hzZzjDkxI+CSUPH5jojAdhQw1uDd0aLTtkh+xWofZSqhIEaQvKIM1qrEEECdEwbHUCnaUMIqYirRUMkAavWQbRG6K5jsTYEvkUkgyh3bm0ABlHaTBPQVIH8cAqVL+FpMMW9kRJV7HgtYEMBmBSwITJ/OEr3V8Y+2geA+QVKrOKHuIGlspd4p5oSlYVojsDkmICaS1WNbAOns0psSGkeibx1t73j8/gu8um8/J+IIHOPk+xsTBN2KoBALXKQmfjV6S/oB3qT9xeRGSVnN8+TPSfy8gLJlD01ljnERPkzzgKyfui8BAftle/VzBYBmcP9AoDcZOIyJKtl4ScGJeHBbr6zOdOVveaE2AsCyoGyW2vEz9C6172YKxFDn1+TOmQZ2u19JiuJZgX7M7S5hYkgd2is+h4vdSOYWO1QnwkMMRSb/Cr0vjb3yVQoQK9dmgS6VtFC022AIM3hvaKBv2nsnWUM2LYKfHcXWUiy0YviCHI0xDvLq5F57oHZBAWBQkvueR9EXYnVYtrbOdBT8lUlw6kPXz9sbJRhPO+QfVgyk565zqu+ibTMmgA1kmOoj6/1qr5bFqld2ZgbRkyW9kUBrBP8K42YYlQs8VNcH3A47SquvNMXWPMC0XfkcKTBZlw0ASm0hAucc0lqbGPPEGIMMUbF06untNl+/pfG3d6V0q9hOFzjrVUtQr7JZwGXS14I56aS3c4YfN1GxwtxN1FFXHTmUsKGTYY4PwBgArWcttN2e4D60uKudKA9MZK6j4vWAeTs0qGYD3BqFpnqlS1CxBw8pu2boO1A193n7btVrW3CDr+wK1mfXRr2/BQ+v3U8tbiZz/f06OLnquAmWpMuA3oxGGZFaifXfpkpxwwehS/Or2cGYpAZ7VFaNpo6vcH0HcQJXhl7T2xiElVNS7du9MvVFZwdYE56JMyVGCWZlTM64S1SxsgC23vICOr0ssi4aA5B2GZxlHDXP5mX0tBTGLJKXkGYZ6TRmGBhpr2f4q06N9hIdKALAPgt8UtCqny4Dx5ekjyH7TmfgdnIKh5vBril++8OydWseyik0ZibXSYkpRoeo2OsiuO01PWdEaJ10BlDMCFLjWYYALADBrhW5dqvOVEzkGMzCqKtKtVxeRl8b00AHo87jmgCtT13mFAt11vG73f5Ze9qus3Pd4x8uyGtP6D9/uGwTvADMS7vCFtXezJbGQc3BfTDzW3T22w65/QedWMg5uS7C9Yxxfe5icMgeZh06PZt7476x+eESNZf+QUKtyONqrKUuTpDDCM1vZWShBAai8Z9zIpuzS47sjfl9z9A2F6vSnM9ZdqUYIqUfEkbdC1EhUNmue1KgFr/stGKGNRdlP9NsJeNuy3jdHfV7mtuo5wiC3nTUi6pu6++GUSsmlknOy4aZEjqmEpZ1Ym82Jq//rgeIUJB+sx9lx9i5y685K+fu8ivXr5SxKCDotstw7+xstfEhTQ8ZDFuBYv2W3MBqnS4Hqvbj9evGlr3/Pi7n+ONxsHVXXPOwXDDZEtqb1Gfe16+cyDr/xVaoOa65SBnB9d36O0sI9z5Py5MX2yDBoG/9ujxnA3Azkcu+WAlJuzJCqSzu7dnEG4fldQekZCiWnVos71qXOu/yJ257ePmm2lfEw/guVu+c18+s+dHHkRWrANNlT2FYbc/0Xeu3i0Hlfu0TPVPWqtq1P9a2CJancG2KgZTA1Jm4i1Dn9ec544qqJpQgNQFytq7LNbdR9yXPX0DvDyaQWJpDoAxeCTFqFLkkQdwbwics2uWa4SayDK41vMFaVzswQ3gg6/5MyAYI/K45ypsPdjdFa29y/xA4K5Fk2aAPAub13nVn175O3UWyPyYmMQQONeOcr+/O5Rt9sA3aQ7yL7zbr/m+al9oYiQW6xC2IjCCzKCYDWWJtBJgsg8nwdrES8WFudLbEtucvsht0GnA9nt1+1b1VMUpNOk9aBuuVan6he4blb1P3QdPfpzYQQY4gCBoJKMkM2CrDtLzfTQGSi0N+WoO1RI9WlIwPG+HD3VR+Y/mXsvwVJJsS5g7iy9dp1GHPyz8DgJncEwWM1aWxfJi1t7h3PQnoVZdJWCKnGK6TOkxZAJvuBF9OhkDZDMQgC6k9HNu+4/OXz7KTDc94IueJeQyxeemIcEp1zlTa5e3adZZknv0KkNFczvOURjXXuJhy93MWKXdJYBHBv6tk8HIcNFM/MIqswAFwsZd9ToHSWWDLBTKUDag9W+4DYKvToDnjkPI377Y6dQ+a2D2GSzC/au9SlTcTdJsmqovq9f7lv9fbLYH+23xm3dFrfnlnugnoMyz/sKpWrv1rmsu6dhLXDNxv//zgvxiwEk6tXRpY2oAfzgb0udfv6b3sZke0bqEE6H1Bl8//AyiWP9gRzleTZp2tOOQHU4wC3eudGE+6YrpiBfLJChjj9eofPsPFNrztdtmgjz5w1kVSc5YhsPy6r71BhBVdr17nnDa/yCKFodj12iif+1rRj9+/vlv/Q2abkb0MwIPsayZtFJ8s815+8G9v/O2MMWE3tMN1adYFLyNNFAURl/POCQ45WLECzao4I9oLLJNucnoAWDcGZ41eSf3TRJ30cnZVUpxIWDYdOIEuuC2q20K8Mw2UN6sac9La670MNIBFic61mARFisJcoARyAC7QpBFtdwsZLVrfyM4L1Uin5Pml47yYdPi141PW+QJefrg85bTl3UFUQHgxxhKkhd3/2t3zuH+n1b2mjit1Yd++e5ahpwZCE6DFuMkEqEFzBXg3eNezHY2006rykyPuvcN7Z9ZHgdYZBzAnPNgE2ZVZLQeQaLitQ8l1kvFeTDWDTYcNW+8ZweCV+5DZ1vW8KHCs9o0uv05AYNvJgkhFxTEG4oc5cqGAHtc+KVvrraG3HdNPouvKCpSj3XuDbxvap8ei+T7fnxjnyWfLWiJeYlNdbFwocswEMBAHyxtcLMu2UzegbQ2e1PFb/yegipoRhofaMps1RATGGNLFcGwbHZqqda9uMMx0X85bolh8INOndAomWJ4KOovFcKgyxFB2ezkSLiaASh8ZyGNduGZJ8LUJCLJETDErwoBOoExqDgxUMtTOPBGuAEmaiWRayAG0kh21tbgJtvrupkvblfUVpX2OQNrlIC4dA7ufIV5YHzrp3o5ggZMrY5hqfMKoA6UVUJ9v7rDeWE7qDjSW5Gx9wxyJYWTT+PI+DNPEzpADnWIsVt28rfdWiaQ3eNt4+feAZUP0BmQDplP4lmnFSgfKgWTrJhO7r7Um+n5bHY2Wg1IO9hywOYA4wZbdgWLimUBuc6fmRtkdmzzrjee0WEtpjfMhQHrtgeZAVIlpzUEsdmaOKfNxgSolEkuHXJdPfR4Sm0qbgdC9Ma81Ms5JiJ3ZKmD+UDqZsrll41QCKgZga43ln5D47OQhyALpMzCDnFBfzqHeJ/g+JjDB3MlmCLG8iwEDBZG83Jb9ijkIFmrPFKM0cyKiKeDnBm8GhJFtVD7v4i6lY2W5lPXO9ROQc805aK2hNepmVOYfRlAEMPRtQwPUqStJVJBfElOOnthfts4jwBLKthz+mXO9I+8zPWtwL+Y8MeeJmOcFjGQCFhKpFRMPV8LGbyVUkQYLBtwJ2mzPqQBaiQJMwAPWurCjCv4r+GKYshxv7cdKRhB8I9vTQuyGyEsuouxXYU4zxXYwsqxNZ8d9+XtpvP+uhmJWpkCOPmQ7Za84A1gef53tZQvK/5Idq9JeJYmsDDsCNmPtQZgho5hywfduhtYNCN71ZvQnAymWjnRqzdBv5UsmAJ+PGyvxFDfgX44JLFnahISApbbsYgUJhg63HXD6dXBD2lj7OmfQN+tkEP+1UXat2FCtsWyvd2X92xU5Rk4UiG9iEF72Qtl+7ZsCXqoiw6yRqdOcXRHndTKZcEx0Bb9TzOWKGK/ko97LgOp4tux+KBGTcwXiZGAlsqkr4pwgf9IkZzAFgE/Ap2x7AVk6iKk7vlgX1lYmJCuxXHpSQdALTlYh10cgu8DDmZWMmbqHFZ8s/S+WplJcXzIQUXaFgNmcCV9nnvFF6xRcx2Q1yxQoEjMwU2XcMNqpN52VxaIoX+DuCNTZuYFZGUCTEHkrX4lzNMUIxrzbOrF9lLAfkK8MroMhWQqX4O8lE94rwogJTCxWYzrt1QBFuOPk/UwNM9O7CMgXkyxOVaj4hm3b8Pbp02J7xaQtGseJnBM2JDevDoWzcxXNsHzNspl1mj5ousmP5jywPDghYvY9bhKo71lJgUZ7nMl47gPgQntFvTbIVlVBo7afgDEL+mnTfFUdk9mfaN7XOWSFSWhP8U6duJhcZI3VdqDmFcE2JS7MKrxZQFJOAZFTNktxTDFol60xky+UmJxYxl7NKImgOt/U3vSqIhJAZRaL0WmN6MsCRLWFSz6JMlLLgeK/TwAzBNyD7OUEzDYsMMZLrueKqQvEKjZT+cAuf7oSY0j5aQu4lQZfTWiWdESu0tsqo7y+X2cIJjuyI3HonOXtiqszesWAtIGyndB8al3L7ppwhwQlZdxc0ofX/Uk2JvET2jRbtjjqnVxzoOCfIGIu/T/+fq64Jxf4DJjNFZ/Yzc5wqm/3Ni9AHYPbGRILMnVG4uT5GOPUHgC17cZAa2TClbVbjuFvcPz7SinXf9ThwuXEanHKqVbIhuvtL3dOoDYKAr+Z4Pr45ciaUtfrn/fIsr5jgRJ3M3X7TLueBg4BGnIk48pq++1J1nplbZB68es7Te9Qh4BGW2VUytKszID+vZgr17Nec7kC6B/mg1+TH37/brPrd++ZyPJPIYDMLjTl41/6Nzam1bve313TviiUt5+9yhDrZ7m29SzXO0J7JmuT/PAZMvDBkq26hCAmBcsb7y9RBvCvzNttTtd3gxdfzdWaT+Sai3q/BIOcCsZwWydTQK8b7PY5+NX6/npmr/nix6eckuvzvVhlugy8nfDpKnfUJ9kPn7/m4MpWsSSnjHZlPlwBw5VxLfvOC9zXOt6/4p6xXNP/V8YHjOPDq8sifDAmH+cFFVzVmmo+UvNJQPK23rdHue/BlfXya88BpovzyiVdgEVN4C2YuxvuW2D50bYYTFlpuN0/4cN3/MokrYOBD5OUH9a3/uc2sT9+9u3ZVsbv9s8PtqXm2Vxhid0+/9+6qK69vPb1h88uYE52rg7augM+2ouPn+F/5f30AAIqP/yeXfNWZ/njPr3N83qOH575bsNrHfL65+UsyQm1C7S628+642o9sL7WFIzaDQn6calvmeXbPNcU3K0JbdttfXH9eS6n7Prv61nzdsfKQUwFs7fpuRk92p+8LYke5nrmWHdlJY7yviezvu9ie96vrfq92yKtyby/2Y//e+3d+zzLTt5t8m0+1gzk9T11N+Zae7/eL+sdYtmI9Z1yJlEZ95tzYDJU4qV9sEPXetntPWqf1daO61n1B7WX62zfVvzDP9Yf36d0rXdNvu5h3EZ9+e0KJjjm6/5de6POVX1JHatqiPThzz8+kOFicZZd+xVb8nZRXFvpdnn8+O/350c9y92O8c8utuI1H3X21/k33Qe1DXGx3WpPXTvuPgwX1QewcvWLlXRdOliTfJufi6l5mym7/dfa28UWvu6EHxnI+JU/cPnltB/cmdcddPPT7lN2e8j644mPe+jD3K6/p/kwA2Sn7mzmi3lzW+Os3Z6X9ERR2OvnNXX1/DeDpXXSdy9foiao/Dq7nX3dNfefv52Ta0rv7yimcpUzwNbPrqNV83+bAtfa4eZXXD96s5Ef1v/D8i+7kbe5r/+71sOutVwb+AdGSc1DndmbTeLXx3Wyf9gPH/bs3c7fznAU+J5iIn/YmjfDX/sgcj1DJa6uMsjbOxeDHUk8YZnx2769v+f6NtngdZ4r8XeziT8c5Ss+uBvSy95cN4HmvwyamB0fpuxu1+rekHRIfpicuhHWhF5mwoCVWFhnGB+O4HWeUslr+9X61T6rMsPFELnZCjOwYqlsokD52r+LLVZ7zU22Tudw7bfbXVfreL+Ha97rjq13rlfR+9zP4Qe/cp3Z25mvb8i1Mre//8MZWNNViSW9U+3r+/6+LVMBXRxXJcs6hpXHu69s2avbl2fNi1Upov40aj7KhtS/X7N3r2JZ+6Scz5qP5adpDdxkO6/9vpKPdlUNQP99vcD18lcFVU2yffzn/WzfHmbZSDEi6DbFR5uXv7p+fnPD8lc37Wu8xmu8xmu8xmu8xmu8xmu8xmu8xmu8xmu8xv/4w/+/f+Q1XuM1XuM1XuM1XuM1XuM1XuM1XuM1XuM1XuN/vPECxl7jNV7jNV7jNV7jNV7jNV7jNV7jNV7jNV7jP+R4AWOv8Rqv8Rqv8Rqv8Rqv8Rqv8Rqv8Rqv8Rqv8R9yvICx13iN13iN13iN13iN13iN13iN13iN13iN1/gPOV7A2Gu8xmu8xmu8xmu8xmu8xmu8xmu8xmu8xmv8hxwvYOw1XuM1XuM1XuM1XuM1XuM1XuM1XuM1XuM1/kOOFzD2Gq/xGq/xGq/xGq/xGq/xGq/xGq/xGq/xGv8hxwsYe43XeI3XeI3XeI3XeI3XeI3XeI3XeI3XeI3/kOMFjL3Ga7zGa7zGa7zGa7zGa7zGa7zGa7zGa7zGf8jx/wLtpc4Fq0HeUg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066801"/>
            <a:ext cx="3657600" cy="2406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83" y="3657599"/>
            <a:ext cx="2944907" cy="2451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2" name="Picture 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639486"/>
            <a:ext cx="2516188" cy="2434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4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gdLst/>
              <a:ahLst/>
              <a:cxn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gdLst/>
              <a:ahLst/>
              <a:cxn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gdLst/>
              <a:ahLst/>
              <a:cxn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gdLst/>
              <a:ahLst/>
              <a:cxn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gdLst/>
              <a:ahLst/>
              <a:cxn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gdLst/>
              <a:ahLst/>
              <a:cxn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gdLst/>
              <a:ahLst/>
              <a:cxn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gdLst/>
              <a:ahLst/>
              <a:cxn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gdLst/>
              <a:ahLst/>
              <a:cxn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38883" y="2491041"/>
            <a:ext cx="9764395" cy="1203855"/>
          </a:xfrm>
          <a:prstGeom prst="rect">
            <a:avLst/>
          </a:prstGeom>
        </p:spPr>
        <p:txBody>
          <a:bodyPr vert="horz" wrap="square" lIns="0" tIns="460692" rIns="0" bIns="0" rtlCol="0">
            <a:spAutoFit/>
          </a:bodyPr>
          <a:lstStyle/>
          <a:p>
            <a:pPr marL="193675" algn="ctr">
              <a:lnSpc>
                <a:spcPct val="100000"/>
              </a:lnSpc>
              <a:spcBef>
                <a:spcPts val="130"/>
              </a:spcBef>
            </a:pPr>
            <a:r>
              <a:rPr lang="en-US" dirty="0" err="1" smtClean="0"/>
              <a:t>DeTR</a:t>
            </a:r>
            <a:r>
              <a:rPr lang="en-US" dirty="0" smtClean="0"/>
              <a:t>: Inference Model</a:t>
            </a:r>
            <a:endParaRPr dirty="0"/>
          </a:p>
        </p:txBody>
      </p:sp>
      <p:grpSp>
        <p:nvGrpSpPr>
          <p:cNvPr id="18" name="object 18"/>
          <p:cNvGrpSpPr/>
          <p:nvPr/>
        </p:nvGrpSpPr>
        <p:grpSpPr>
          <a:xfrm>
            <a:off x="466725" y="6410325"/>
            <a:ext cx="3705225" cy="295275"/>
            <a:chOff x="466725" y="6410325"/>
            <a:chExt cx="3705225" cy="29527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275" y="6467475"/>
              <a:ext cx="2143125" cy="2000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39775" y="6473337"/>
            <a:ext cx="1798955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3/21/2024</a:t>
            </a:r>
            <a:r>
              <a:rPr sz="1100" spc="180" dirty="0">
                <a:solidFill>
                  <a:srgbClr val="2D83C3"/>
                </a:solidFill>
                <a:latin typeface="Trebuchet MS"/>
                <a:cs typeface="Trebuchet MS"/>
              </a:rPr>
              <a:t> 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Annual</a:t>
            </a:r>
            <a:r>
              <a:rPr sz="1100" b="1" spc="-75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-10" dirty="0">
                <a:solidFill>
                  <a:srgbClr val="2D83C3"/>
                </a:solidFill>
                <a:latin typeface="Trebuchet MS"/>
                <a:cs typeface="Trebuchet MS"/>
              </a:rPr>
              <a:t>Review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4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gdLst/>
              <a:ahLst/>
              <a:cxn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gdLst/>
              <a:ahLst/>
              <a:cxn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gdLst/>
              <a:ahLst/>
              <a:cxn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gdLst/>
              <a:ahLst/>
              <a:cxn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gdLst/>
              <a:ahLst/>
              <a:cxn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gdLst/>
              <a:ahLst/>
              <a:cxn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gdLst/>
              <a:ahLst/>
              <a:cxn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gdLst/>
              <a:ahLst/>
              <a:cxn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gdLst/>
              <a:ahLst/>
              <a:cxn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3/21/2024</a:t>
            </a:r>
            <a:r>
              <a:rPr sz="1100" spc="180" dirty="0">
                <a:solidFill>
                  <a:srgbClr val="2D83C3"/>
                </a:solidFill>
                <a:latin typeface="Trebuchet MS"/>
                <a:cs typeface="Trebuchet MS"/>
              </a:rPr>
              <a:t> 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Annual</a:t>
            </a:r>
            <a:r>
              <a:rPr sz="1100" b="1" spc="-75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-10" dirty="0">
                <a:solidFill>
                  <a:srgbClr val="2D83C3"/>
                </a:solidFill>
                <a:latin typeface="Trebuchet MS"/>
                <a:cs typeface="Trebuchet MS"/>
              </a:rPr>
              <a:t>Review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62825" y="44767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180975" y="0"/>
                </a:moveTo>
                <a:lnTo>
                  <a:pt x="132864" y="6464"/>
                </a:lnTo>
                <a:lnTo>
                  <a:pt x="89633" y="24708"/>
                </a:lnTo>
                <a:lnTo>
                  <a:pt x="53006" y="53006"/>
                </a:lnTo>
                <a:lnTo>
                  <a:pt x="24708" y="89633"/>
                </a:lnTo>
                <a:lnTo>
                  <a:pt x="6464" y="132864"/>
                </a:lnTo>
                <a:lnTo>
                  <a:pt x="0" y="180975"/>
                </a:lnTo>
                <a:lnTo>
                  <a:pt x="6464" y="229085"/>
                </a:lnTo>
                <a:lnTo>
                  <a:pt x="24708" y="272316"/>
                </a:lnTo>
                <a:lnTo>
                  <a:pt x="53006" y="308943"/>
                </a:lnTo>
                <a:lnTo>
                  <a:pt x="89633" y="337241"/>
                </a:lnTo>
                <a:lnTo>
                  <a:pt x="132864" y="355485"/>
                </a:lnTo>
                <a:lnTo>
                  <a:pt x="180975" y="361950"/>
                </a:lnTo>
                <a:lnTo>
                  <a:pt x="229085" y="355485"/>
                </a:lnTo>
                <a:lnTo>
                  <a:pt x="272316" y="337241"/>
                </a:lnTo>
                <a:lnTo>
                  <a:pt x="308943" y="308943"/>
                </a:lnTo>
                <a:lnTo>
                  <a:pt x="337241" y="272316"/>
                </a:lnTo>
                <a:lnTo>
                  <a:pt x="355485" y="229085"/>
                </a:lnTo>
                <a:lnTo>
                  <a:pt x="361950" y="180975"/>
                </a:lnTo>
                <a:lnTo>
                  <a:pt x="355485" y="132864"/>
                </a:lnTo>
                <a:lnTo>
                  <a:pt x="337241" y="89633"/>
                </a:lnTo>
                <a:lnTo>
                  <a:pt x="308943" y="53006"/>
                </a:lnTo>
                <a:lnTo>
                  <a:pt x="272316" y="24708"/>
                </a:lnTo>
                <a:lnTo>
                  <a:pt x="229085" y="6464"/>
                </a:lnTo>
                <a:lnTo>
                  <a:pt x="180975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10900" y="5610225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1"/>
                </a:lnTo>
                <a:lnTo>
                  <a:pt x="230332" y="13711"/>
                </a:lnTo>
                <a:lnTo>
                  <a:pt x="187340" y="30099"/>
                </a:lnTo>
                <a:lnTo>
                  <a:pt x="147528" y="52175"/>
                </a:lnTo>
                <a:lnTo>
                  <a:pt x="111397" y="79436"/>
                </a:lnTo>
                <a:lnTo>
                  <a:pt x="79448" y="111381"/>
                </a:lnTo>
                <a:lnTo>
                  <a:pt x="52184" y="147511"/>
                </a:lnTo>
                <a:lnTo>
                  <a:pt x="30106" y="187324"/>
                </a:lnTo>
                <a:lnTo>
                  <a:pt x="13714" y="230319"/>
                </a:lnTo>
                <a:lnTo>
                  <a:pt x="3512" y="275994"/>
                </a:lnTo>
                <a:lnTo>
                  <a:pt x="0" y="323850"/>
                </a:lnTo>
                <a:lnTo>
                  <a:pt x="3512" y="371705"/>
                </a:lnTo>
                <a:lnTo>
                  <a:pt x="13714" y="417380"/>
                </a:lnTo>
                <a:lnTo>
                  <a:pt x="30106" y="460375"/>
                </a:lnTo>
                <a:lnTo>
                  <a:pt x="52184" y="500188"/>
                </a:lnTo>
                <a:lnTo>
                  <a:pt x="79448" y="536318"/>
                </a:lnTo>
                <a:lnTo>
                  <a:pt x="111397" y="568263"/>
                </a:lnTo>
                <a:lnTo>
                  <a:pt x="147528" y="595524"/>
                </a:lnTo>
                <a:lnTo>
                  <a:pt x="187340" y="617600"/>
                </a:lnTo>
                <a:lnTo>
                  <a:pt x="230332" y="633988"/>
                </a:lnTo>
                <a:lnTo>
                  <a:pt x="276003" y="644188"/>
                </a:lnTo>
                <a:lnTo>
                  <a:pt x="323850" y="647700"/>
                </a:lnTo>
                <a:lnTo>
                  <a:pt x="371696" y="644188"/>
                </a:lnTo>
                <a:lnTo>
                  <a:pt x="417367" y="633988"/>
                </a:lnTo>
                <a:lnTo>
                  <a:pt x="460359" y="617600"/>
                </a:lnTo>
                <a:lnTo>
                  <a:pt x="500171" y="595524"/>
                </a:lnTo>
                <a:lnTo>
                  <a:pt x="536302" y="568263"/>
                </a:lnTo>
                <a:lnTo>
                  <a:pt x="568251" y="536318"/>
                </a:lnTo>
                <a:lnTo>
                  <a:pt x="595515" y="500188"/>
                </a:lnTo>
                <a:lnTo>
                  <a:pt x="617593" y="460375"/>
                </a:lnTo>
                <a:lnTo>
                  <a:pt x="633985" y="417380"/>
                </a:lnTo>
                <a:lnTo>
                  <a:pt x="644187" y="371705"/>
                </a:lnTo>
                <a:lnTo>
                  <a:pt x="647700" y="323850"/>
                </a:lnTo>
                <a:lnTo>
                  <a:pt x="644187" y="275994"/>
                </a:lnTo>
                <a:lnTo>
                  <a:pt x="633985" y="230319"/>
                </a:lnTo>
                <a:lnTo>
                  <a:pt x="617593" y="187324"/>
                </a:lnTo>
                <a:lnTo>
                  <a:pt x="595515" y="147511"/>
                </a:lnTo>
                <a:lnTo>
                  <a:pt x="568251" y="111381"/>
                </a:lnTo>
                <a:lnTo>
                  <a:pt x="536302" y="79436"/>
                </a:lnTo>
                <a:lnTo>
                  <a:pt x="500171" y="52175"/>
                </a:lnTo>
                <a:lnTo>
                  <a:pt x="460359" y="30099"/>
                </a:lnTo>
                <a:lnTo>
                  <a:pt x="417367" y="13711"/>
                </a:lnTo>
                <a:lnTo>
                  <a:pt x="371696" y="3511"/>
                </a:lnTo>
                <a:lnTo>
                  <a:pt x="323850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7050" y="6134100"/>
            <a:ext cx="247650" cy="24765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47625" y="3819523"/>
            <a:ext cx="4124325" cy="3009900"/>
            <a:chOff x="47625" y="3819523"/>
            <a:chExt cx="4124325" cy="300990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25" y="3819523"/>
              <a:ext cx="1733550" cy="3009898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279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AGENDA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  <p:sp>
        <p:nvSpPr>
          <p:cNvPr id="23" name="object 7"/>
          <p:cNvSpPr txBox="1"/>
          <p:nvPr/>
        </p:nvSpPr>
        <p:spPr>
          <a:xfrm>
            <a:off x="2209800" y="1524000"/>
            <a:ext cx="6862508" cy="354071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30"/>
              </a:spcBef>
              <a:buFont typeface="Wingdings" pitchFamily="2" charset="2"/>
              <a:buChar char="§"/>
            </a:pPr>
            <a:r>
              <a:rPr lang="en-US" sz="3200" dirty="0" smtClean="0">
                <a:latin typeface="Trebuchet MS"/>
                <a:cs typeface="Trebuchet MS"/>
              </a:rPr>
              <a:t>Problem Statement</a:t>
            </a:r>
          </a:p>
          <a:p>
            <a:pPr marL="469900" indent="-457200">
              <a:lnSpc>
                <a:spcPct val="100000"/>
              </a:lnSpc>
              <a:spcBef>
                <a:spcPts val="130"/>
              </a:spcBef>
              <a:buFont typeface="Wingdings" pitchFamily="2" charset="2"/>
              <a:buChar char="§"/>
            </a:pPr>
            <a:r>
              <a:rPr lang="en-US" sz="3200" dirty="0" smtClean="0">
                <a:latin typeface="Trebuchet MS"/>
                <a:cs typeface="Trebuchet MS"/>
              </a:rPr>
              <a:t>Project </a:t>
            </a:r>
            <a:r>
              <a:rPr lang="en-US" sz="3200" dirty="0" err="1" smtClean="0">
                <a:latin typeface="Trebuchet MS"/>
                <a:cs typeface="Trebuchet MS"/>
              </a:rPr>
              <a:t>Overiew</a:t>
            </a:r>
            <a:endParaRPr lang="en-US" sz="3200" dirty="0" smtClean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130"/>
              </a:spcBef>
              <a:buFont typeface="Wingdings" pitchFamily="2" charset="2"/>
              <a:buChar char="§"/>
            </a:pPr>
            <a:r>
              <a:rPr lang="en-US" sz="3200" dirty="0" smtClean="0">
                <a:latin typeface="Trebuchet MS"/>
                <a:cs typeface="Trebuchet MS"/>
              </a:rPr>
              <a:t>Who are the End Users?</a:t>
            </a:r>
          </a:p>
          <a:p>
            <a:pPr marL="469900" indent="-457200">
              <a:lnSpc>
                <a:spcPct val="100000"/>
              </a:lnSpc>
              <a:spcBef>
                <a:spcPts val="130"/>
              </a:spcBef>
              <a:buFont typeface="Wingdings" pitchFamily="2" charset="2"/>
              <a:buChar char="§"/>
            </a:pPr>
            <a:r>
              <a:rPr lang="en-US" sz="3200" dirty="0" smtClean="0">
                <a:latin typeface="Trebuchet MS"/>
                <a:cs typeface="Trebuchet MS"/>
              </a:rPr>
              <a:t>Solution and its Value Proposition</a:t>
            </a:r>
          </a:p>
          <a:p>
            <a:pPr marL="469900" indent="-457200">
              <a:lnSpc>
                <a:spcPct val="100000"/>
              </a:lnSpc>
              <a:spcBef>
                <a:spcPts val="130"/>
              </a:spcBef>
              <a:buFont typeface="Wingdings" pitchFamily="2" charset="2"/>
              <a:buChar char="§"/>
            </a:pPr>
            <a:r>
              <a:rPr lang="en-US" sz="3200" dirty="0" smtClean="0">
                <a:latin typeface="Trebuchet MS"/>
                <a:cs typeface="Trebuchet MS"/>
              </a:rPr>
              <a:t>WOW in the Solution</a:t>
            </a:r>
          </a:p>
          <a:p>
            <a:pPr marL="469900" indent="-457200">
              <a:lnSpc>
                <a:spcPct val="100000"/>
              </a:lnSpc>
              <a:spcBef>
                <a:spcPts val="130"/>
              </a:spcBef>
              <a:buFont typeface="Wingdings" pitchFamily="2" charset="2"/>
              <a:buChar char="§"/>
            </a:pPr>
            <a:r>
              <a:rPr lang="en-US" sz="3200" dirty="0" err="1" smtClean="0">
                <a:latin typeface="Trebuchet MS"/>
                <a:cs typeface="Trebuchet MS"/>
              </a:rPr>
              <a:t>Modelling</a:t>
            </a:r>
            <a:endParaRPr lang="en-US" sz="3200" dirty="0" smtClean="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130"/>
              </a:spcBef>
              <a:buFont typeface="Wingdings" pitchFamily="2" charset="2"/>
              <a:buChar char="§"/>
            </a:pPr>
            <a:r>
              <a:rPr lang="en-US" sz="3200" dirty="0" smtClean="0">
                <a:latin typeface="Trebuchet MS"/>
                <a:cs typeface="Trebuchet MS"/>
              </a:rPr>
              <a:t>Results</a:t>
            </a:r>
            <a:endParaRPr sz="3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91475" y="2933700"/>
            <a:ext cx="2762250" cy="3257550"/>
            <a:chOff x="7991475" y="2933700"/>
            <a:chExt cx="2762250" cy="3257550"/>
          </a:xfrm>
        </p:grpSpPr>
        <p:sp>
          <p:nvSpPr>
            <p:cNvPr id="3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1475" y="2933700"/>
              <a:ext cx="2762250" cy="325755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76275" y="914400"/>
            <a:ext cx="5638800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727960" algn="l"/>
              </a:tabLst>
            </a:pPr>
            <a:r>
              <a:rPr sz="4250" spc="-10" dirty="0"/>
              <a:t>PROBLEM</a:t>
            </a:r>
            <a:r>
              <a:rPr sz="4250" dirty="0"/>
              <a:t>	</a:t>
            </a:r>
            <a:r>
              <a:rPr sz="4250" spc="-75" dirty="0"/>
              <a:t>STATEMENT</a:t>
            </a:r>
            <a:endParaRPr sz="4250" dirty="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39775" y="6473337"/>
            <a:ext cx="1798955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3/21/2024</a:t>
            </a:r>
            <a:r>
              <a:rPr sz="1100" spc="180" dirty="0">
                <a:solidFill>
                  <a:srgbClr val="2D83C3"/>
                </a:solidFill>
                <a:latin typeface="Trebuchet MS"/>
                <a:cs typeface="Trebuchet MS"/>
              </a:rPr>
              <a:t> 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Annual</a:t>
            </a:r>
            <a:r>
              <a:rPr sz="1100" b="1" spc="-75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-10" dirty="0">
                <a:solidFill>
                  <a:srgbClr val="2D83C3"/>
                </a:solidFill>
                <a:latin typeface="Trebuchet MS"/>
                <a:cs typeface="Trebuchet MS"/>
              </a:rPr>
              <a:t>Review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  <p:sp>
        <p:nvSpPr>
          <p:cNvPr id="11" name="object 7"/>
          <p:cNvSpPr txBox="1"/>
          <p:nvPr/>
        </p:nvSpPr>
        <p:spPr>
          <a:xfrm>
            <a:off x="739775" y="1695450"/>
            <a:ext cx="8001000" cy="124777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2000" dirty="0"/>
              <a:t>Our project aims to simplify and enhance object detection using the </a:t>
            </a:r>
            <a:r>
              <a:rPr lang="en-US" sz="2000" dirty="0" err="1"/>
              <a:t>DeTR</a:t>
            </a:r>
            <a:r>
              <a:rPr lang="en-US" sz="2000" dirty="0"/>
              <a:t> inference model. We focus on making detection faster, more accurate, and adaptable to different scenarios, ensuring easy deployment in real-world applications.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3" name="AutoShape 2" descr="Exploring Object Detection Applications and Benefits - DeepLo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8" name="Picture 4" descr="Exploring Object Detection Applications and Benefits - DeepLob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124200"/>
            <a:ext cx="5638799" cy="323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58225" y="2647950"/>
            <a:ext cx="3533775" cy="3810000"/>
            <a:chOff x="8658225" y="2647950"/>
            <a:chExt cx="3533775" cy="3810000"/>
          </a:xfrm>
        </p:grpSpPr>
        <p:sp>
          <p:nvSpPr>
            <p:cNvPr id="3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8225" y="2647950"/>
              <a:ext cx="3533775" cy="38100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9775" y="457200"/>
            <a:ext cx="5264785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43505" algn="l"/>
              </a:tabLst>
            </a:pPr>
            <a:r>
              <a:rPr sz="4250" spc="-10" dirty="0"/>
              <a:t>PROJECT</a:t>
            </a:r>
            <a:r>
              <a:rPr sz="4250" dirty="0"/>
              <a:t>	</a:t>
            </a:r>
            <a:r>
              <a:rPr sz="4250" spc="-10" dirty="0"/>
              <a:t>OVERVIEW</a:t>
            </a:r>
            <a:endParaRPr sz="4250" dirty="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39775" y="6473337"/>
            <a:ext cx="1798955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3/21/2024</a:t>
            </a:r>
            <a:r>
              <a:rPr sz="1100" spc="180" dirty="0">
                <a:solidFill>
                  <a:srgbClr val="2D83C3"/>
                </a:solidFill>
                <a:latin typeface="Trebuchet MS"/>
                <a:cs typeface="Trebuchet MS"/>
              </a:rPr>
              <a:t> 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Annual</a:t>
            </a:r>
            <a:r>
              <a:rPr sz="1100" b="1" spc="-75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-10" dirty="0">
                <a:solidFill>
                  <a:srgbClr val="2D83C3"/>
                </a:solidFill>
                <a:latin typeface="Trebuchet MS"/>
                <a:cs typeface="Trebuchet MS"/>
              </a:rPr>
              <a:t>Review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  <p:sp>
        <p:nvSpPr>
          <p:cNvPr id="11" name="object 7"/>
          <p:cNvSpPr txBox="1"/>
          <p:nvPr/>
        </p:nvSpPr>
        <p:spPr>
          <a:xfrm>
            <a:off x="739775" y="1143000"/>
            <a:ext cx="8001000" cy="3125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r>
              <a:rPr lang="en-US" sz="2000" b="1" dirty="0"/>
              <a:t>Introduction</a:t>
            </a:r>
            <a:r>
              <a:rPr lang="en-US" sz="2000" dirty="0"/>
              <a:t>: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dirty="0" err="1"/>
              <a:t>DeTR</a:t>
            </a:r>
            <a:r>
              <a:rPr lang="en-US" dirty="0"/>
              <a:t> is a cutting-edge object detection model based on transformer architecture.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dirty="0"/>
              <a:t>It revolutionizes traditional object detection pipelines by eliminating the need for separate proposal generation and refinement stages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sz="2000" b="1" dirty="0"/>
              <a:t>Architecture</a:t>
            </a:r>
            <a:r>
              <a:rPr lang="en-US" sz="2000" dirty="0"/>
              <a:t>: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dirty="0"/>
              <a:t>Consists of an encoder and a decoder, both based on transformer layers.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dirty="0"/>
              <a:t>Encoder processes the input image to generate feature representations.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dirty="0"/>
              <a:t>Decoder generates object queries and utilizes transformer layers to predict class labels and bounding box coordinates for each object directly.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66" y="4317631"/>
            <a:ext cx="7684111" cy="208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22858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130"/>
              </a:spcBef>
            </a:pPr>
            <a:r>
              <a:rPr sz="3200" dirty="0"/>
              <a:t>WHO</a:t>
            </a:r>
            <a:r>
              <a:rPr sz="3200" spc="-245" dirty="0"/>
              <a:t> </a:t>
            </a:r>
            <a:r>
              <a:rPr sz="3200" dirty="0"/>
              <a:t>ARE</a:t>
            </a:r>
            <a:r>
              <a:rPr sz="3200" spc="-70" dirty="0"/>
              <a:t> </a:t>
            </a:r>
            <a:r>
              <a:rPr sz="3200" dirty="0"/>
              <a:t>THE</a:t>
            </a:r>
            <a:r>
              <a:rPr sz="3200" spc="-55" dirty="0"/>
              <a:t> </a:t>
            </a:r>
            <a:r>
              <a:rPr sz="3200" dirty="0"/>
              <a:t>END</a:t>
            </a:r>
            <a:r>
              <a:rPr sz="3200" spc="-70" dirty="0"/>
              <a:t> </a:t>
            </a:r>
            <a:r>
              <a:rPr sz="3200" spc="-10" dirty="0"/>
              <a:t>USERS?</a:t>
            </a:r>
            <a:endParaRPr sz="3200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6172200"/>
            <a:ext cx="2181225" cy="4857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39775" y="6473337"/>
            <a:ext cx="1798955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3/21/2024</a:t>
            </a:r>
            <a:r>
              <a:rPr sz="1100" spc="180" dirty="0">
                <a:solidFill>
                  <a:srgbClr val="2D83C3"/>
                </a:solidFill>
                <a:latin typeface="Trebuchet MS"/>
                <a:cs typeface="Trebuchet MS"/>
              </a:rPr>
              <a:t> 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Annual</a:t>
            </a:r>
            <a:r>
              <a:rPr sz="1100" b="1" spc="-75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-10" dirty="0">
                <a:solidFill>
                  <a:srgbClr val="2D83C3"/>
                </a:solidFill>
                <a:latin typeface="Trebuchet MS"/>
                <a:cs typeface="Trebuchet MS"/>
              </a:rPr>
              <a:t>Review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  <p:sp>
        <p:nvSpPr>
          <p:cNvPr id="9" name="object 7"/>
          <p:cNvSpPr txBox="1"/>
          <p:nvPr/>
        </p:nvSpPr>
        <p:spPr>
          <a:xfrm>
            <a:off x="709246" y="1600200"/>
            <a:ext cx="8001000" cy="41716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r>
              <a:rPr lang="en-US" b="1" dirty="0"/>
              <a:t>Researchers and Academia</a:t>
            </a:r>
            <a:r>
              <a:rPr lang="en-US" dirty="0"/>
              <a:t>:</a:t>
            </a:r>
          </a:p>
          <a:p>
            <a:pPr marL="285750" lvl="5" indent="-285750">
              <a:buFont typeface="Arial" pitchFamily="34" charset="0"/>
              <a:buChar char="•"/>
            </a:pPr>
            <a:r>
              <a:rPr lang="en-US" dirty="0"/>
              <a:t>Researchers and academic institutions using </a:t>
            </a:r>
            <a:r>
              <a:rPr lang="en-US" dirty="0" err="1"/>
              <a:t>DeTR</a:t>
            </a:r>
            <a:r>
              <a:rPr lang="en-US" dirty="0"/>
              <a:t> for advancing studies in computer vision and machine learning.</a:t>
            </a:r>
          </a:p>
          <a:p>
            <a:r>
              <a:rPr lang="en-US" b="1" dirty="0"/>
              <a:t>Technology Companies</a:t>
            </a:r>
            <a:r>
              <a:rPr lang="en-US" dirty="0"/>
              <a:t>: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dirty="0"/>
              <a:t>Companies developing autonomous vehicles, surveillance systems, augmented reality, and retail analytics solutions.</a:t>
            </a:r>
          </a:p>
          <a:p>
            <a:r>
              <a:rPr lang="en-US" b="1" dirty="0"/>
              <a:t>Government Agencies and Law Enforcement</a:t>
            </a:r>
            <a:r>
              <a:rPr lang="en-US" dirty="0"/>
              <a:t>: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dirty="0"/>
              <a:t>Law enforcement agencies and government bodies utilizing </a:t>
            </a:r>
            <a:r>
              <a:rPr lang="en-US" dirty="0" err="1"/>
              <a:t>DeTR</a:t>
            </a:r>
            <a:r>
              <a:rPr lang="en-US" dirty="0"/>
              <a:t> for surveillance and security purposes.</a:t>
            </a:r>
          </a:p>
          <a:p>
            <a:r>
              <a:rPr lang="en-US" b="1" dirty="0"/>
              <a:t>Healthcare Industry</a:t>
            </a:r>
            <a:r>
              <a:rPr lang="en-US" dirty="0"/>
              <a:t>: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dirty="0"/>
              <a:t>Hospitals and medical institutions employing </a:t>
            </a:r>
            <a:r>
              <a:rPr lang="en-US" dirty="0" err="1"/>
              <a:t>DeTR</a:t>
            </a:r>
            <a:r>
              <a:rPr lang="en-US" dirty="0"/>
              <a:t> for medical imaging analysis and diagnosis.</a:t>
            </a:r>
          </a:p>
          <a:p>
            <a:r>
              <a:rPr lang="en-US" b="1" dirty="0" smtClean="0"/>
              <a:t>Industrial </a:t>
            </a:r>
            <a:r>
              <a:rPr lang="en-US" b="1" dirty="0"/>
              <a:t>Sector</a:t>
            </a:r>
            <a:r>
              <a:rPr lang="en-US" dirty="0"/>
              <a:t>: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dirty="0"/>
              <a:t>Manufacturing and warehouse management companies integrating </a:t>
            </a:r>
            <a:r>
              <a:rPr lang="en-US" dirty="0" err="1"/>
              <a:t>DeTR</a:t>
            </a:r>
            <a:r>
              <a:rPr lang="en-US" dirty="0"/>
              <a:t> for quality control and inventory tracking.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8165" y="385444"/>
            <a:ext cx="9764395" cy="1044517"/>
          </a:xfrm>
          <a:prstGeom prst="rect">
            <a:avLst/>
          </a:prstGeom>
        </p:spPr>
        <p:txBody>
          <a:bodyPr vert="horz" wrap="square" lIns="0" tIns="485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10" dirty="0" smtClean="0"/>
              <a:t>SOLUTION</a:t>
            </a:r>
            <a:r>
              <a:rPr sz="3600" spc="-345" dirty="0" smtClean="0"/>
              <a:t> </a:t>
            </a:r>
            <a:r>
              <a:rPr sz="3600" dirty="0"/>
              <a:t>AND</a:t>
            </a:r>
            <a:r>
              <a:rPr sz="3600" spc="-20" dirty="0"/>
              <a:t> </a:t>
            </a:r>
            <a:r>
              <a:rPr sz="3600" dirty="0"/>
              <a:t>ITS </a:t>
            </a:r>
            <a:r>
              <a:rPr sz="3600" spc="-20" dirty="0"/>
              <a:t>VALUE</a:t>
            </a:r>
            <a:r>
              <a:rPr sz="3600" spc="-120" dirty="0"/>
              <a:t> </a:t>
            </a:r>
            <a:r>
              <a:rPr sz="3600" spc="-10" dirty="0"/>
              <a:t>PROPOSITION</a:t>
            </a:r>
            <a:endParaRPr sz="3600" dirty="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39775" y="6473337"/>
            <a:ext cx="1798955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3/21/2024</a:t>
            </a:r>
            <a:r>
              <a:rPr sz="1100" spc="180" dirty="0">
                <a:solidFill>
                  <a:srgbClr val="2D83C3"/>
                </a:solidFill>
                <a:latin typeface="Trebuchet MS"/>
                <a:cs typeface="Trebuchet MS"/>
              </a:rPr>
              <a:t> 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Annual</a:t>
            </a:r>
            <a:r>
              <a:rPr sz="1100" b="1" spc="-75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-10" dirty="0">
                <a:solidFill>
                  <a:srgbClr val="2D83C3"/>
                </a:solidFill>
                <a:latin typeface="Trebuchet MS"/>
                <a:cs typeface="Trebuchet MS"/>
              </a:rPr>
              <a:t>Review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  <p:sp>
        <p:nvSpPr>
          <p:cNvPr id="10" name="object 7"/>
          <p:cNvSpPr txBox="1"/>
          <p:nvPr/>
        </p:nvSpPr>
        <p:spPr>
          <a:xfrm>
            <a:off x="709246" y="1600200"/>
            <a:ext cx="8001000" cy="278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r>
              <a:rPr lang="en-US" b="1" dirty="0" err="1"/>
              <a:t>DeTR</a:t>
            </a:r>
            <a:r>
              <a:rPr lang="en-US" b="1" dirty="0"/>
              <a:t> Model</a:t>
            </a:r>
            <a:r>
              <a:rPr lang="en-US" dirty="0"/>
              <a:t>: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dirty="0"/>
              <a:t>Simplifies object detection using transformers.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dirty="0"/>
              <a:t>Eliminates complexity with end-to-end processing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b="1" dirty="0"/>
              <a:t>Value Proposition</a:t>
            </a:r>
            <a:r>
              <a:rPr lang="en-US" dirty="0"/>
              <a:t>: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b="1" dirty="0"/>
              <a:t>Efficiency</a:t>
            </a:r>
            <a:r>
              <a:rPr lang="en-US" dirty="0"/>
              <a:t>: Faster, streamlined detection process.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b="1" dirty="0"/>
              <a:t>Accuracy</a:t>
            </a:r>
            <a:r>
              <a:rPr lang="en-US" dirty="0"/>
              <a:t>: Precise object detection results.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b="1" dirty="0"/>
              <a:t>Flexibility</a:t>
            </a:r>
            <a:r>
              <a:rPr lang="en-US" dirty="0"/>
              <a:t>: Adaptable to different tasks.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b="1" dirty="0"/>
              <a:t>Scalability</a:t>
            </a:r>
            <a:r>
              <a:rPr lang="en-US" dirty="0"/>
              <a:t>: Handles varying numbers of objects.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b="1" dirty="0"/>
              <a:t>Ease of Deployment</a:t>
            </a:r>
            <a:r>
              <a:rPr lang="en-US" dirty="0"/>
              <a:t>: Simple integration into existing systems.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3/21/2024</a:t>
            </a:r>
            <a:r>
              <a:rPr sz="1100" spc="180" dirty="0">
                <a:solidFill>
                  <a:srgbClr val="2D83C3"/>
                </a:solidFill>
                <a:latin typeface="Trebuchet MS"/>
                <a:cs typeface="Trebuchet MS"/>
              </a:rPr>
              <a:t> 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Annual</a:t>
            </a:r>
            <a:r>
              <a:rPr sz="1100" b="1" spc="-75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-10" dirty="0">
                <a:solidFill>
                  <a:srgbClr val="2D83C3"/>
                </a:solidFill>
                <a:latin typeface="Trebuchet MS"/>
                <a:cs typeface="Trebuchet MS"/>
              </a:rPr>
              <a:t>Review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4800" y="4716919"/>
            <a:ext cx="1381125" cy="193548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004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130"/>
              </a:spcBef>
            </a:pPr>
            <a:r>
              <a:rPr sz="4250" dirty="0"/>
              <a:t>THE</a:t>
            </a:r>
            <a:r>
              <a:rPr sz="4250" spc="20" dirty="0"/>
              <a:t> </a:t>
            </a:r>
            <a:r>
              <a:rPr sz="4250" dirty="0"/>
              <a:t>WOW</a:t>
            </a:r>
            <a:r>
              <a:rPr sz="4250" spc="90" dirty="0"/>
              <a:t> </a:t>
            </a:r>
            <a:r>
              <a:rPr sz="4250" dirty="0"/>
              <a:t>IN YOUR </a:t>
            </a:r>
            <a:r>
              <a:rPr sz="4250" spc="-10" dirty="0"/>
              <a:t>SOLUTION</a:t>
            </a:r>
            <a:endParaRPr sz="425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pic>
        <p:nvPicPr>
          <p:cNvPr id="9" name="Picture 2" descr="https://miro.medium.com/v2/resize:fit:750/1*RImonC0YzfPywhsYwFkqy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187" y="4191000"/>
            <a:ext cx="5225139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7"/>
          <p:cNvSpPr txBox="1"/>
          <p:nvPr/>
        </p:nvSpPr>
        <p:spPr>
          <a:xfrm>
            <a:off x="838200" y="1600200"/>
            <a:ext cx="8001000" cy="25096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r>
              <a:rPr lang="en-US" b="1" dirty="0"/>
              <a:t>Revolutionary Approach</a:t>
            </a:r>
            <a:r>
              <a:rPr lang="en-US" dirty="0"/>
              <a:t>: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dirty="0" err="1"/>
              <a:t>DeTR</a:t>
            </a:r>
            <a:r>
              <a:rPr lang="en-US" dirty="0"/>
              <a:t> transforms object detection with its innovative use of transformers, streamlining the process and eliminating complexity.</a:t>
            </a:r>
          </a:p>
          <a:p>
            <a:r>
              <a:rPr lang="en-US" b="1" dirty="0"/>
              <a:t>Efficiency Redefined</a:t>
            </a:r>
            <a:r>
              <a:rPr lang="en-US" dirty="0"/>
              <a:t>: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dirty="0"/>
              <a:t>Experience lightning-fast object detection with </a:t>
            </a:r>
            <a:r>
              <a:rPr lang="en-US" dirty="0" err="1"/>
              <a:t>DeTR's</a:t>
            </a:r>
            <a:r>
              <a:rPr lang="en-US" dirty="0"/>
              <a:t> end-to-end processing, saving valuable time and resources.</a:t>
            </a:r>
          </a:p>
          <a:p>
            <a:r>
              <a:rPr lang="en-US" b="1" dirty="0"/>
              <a:t>Pinpoint Accuracy</a:t>
            </a:r>
            <a:r>
              <a:rPr lang="en-US" dirty="0"/>
              <a:t>: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dirty="0"/>
              <a:t>Achieve unparalleled precision in object detection results, ensuring confidence in decision-making and analysis.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3/21/2024</a:t>
            </a:r>
            <a:r>
              <a:rPr sz="1100" spc="180" dirty="0">
                <a:solidFill>
                  <a:srgbClr val="2D83C3"/>
                </a:solidFill>
                <a:latin typeface="Trebuchet MS"/>
                <a:cs typeface="Trebuchet MS"/>
              </a:rPr>
              <a:t> 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Annual</a:t>
            </a:r>
            <a:r>
              <a:rPr sz="1100" b="1" spc="-75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-10" dirty="0">
                <a:solidFill>
                  <a:srgbClr val="2D83C3"/>
                </a:solidFill>
                <a:latin typeface="Trebuchet MS"/>
                <a:cs typeface="Trebuchet MS"/>
              </a:rPr>
              <a:t>Review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52475" y="838200"/>
            <a:ext cx="8404225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1400" b="1" dirty="0"/>
              <a:t>Approach</a:t>
            </a:r>
            <a:r>
              <a:rPr lang="en-US" sz="1400" dirty="0"/>
              <a:t>: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sz="1400" dirty="0"/>
              <a:t>Utilize transformer-based architecture for object detection modeling.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sz="1400" dirty="0"/>
              <a:t>Employ encoder and decoder layers to process input images and generate object detections.</a:t>
            </a:r>
          </a:p>
          <a:p>
            <a:r>
              <a:rPr lang="en-US" sz="1400" b="1" dirty="0"/>
              <a:t>Architecture</a:t>
            </a:r>
            <a:r>
              <a:rPr lang="en-US" sz="1400" dirty="0"/>
              <a:t>: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sz="1400" dirty="0"/>
              <a:t>Transformer-based encoder processes input images to extract features.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sz="1400" dirty="0"/>
              <a:t>Decoder generates object queries and predicts class labels and bounding box coordinates.</a:t>
            </a:r>
          </a:p>
          <a:p>
            <a:r>
              <a:rPr lang="en-US" sz="1400" b="1" dirty="0"/>
              <a:t>Training</a:t>
            </a:r>
            <a:r>
              <a:rPr lang="en-US" sz="1400" dirty="0"/>
              <a:t>: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sz="1400" dirty="0"/>
              <a:t>Train the model using annotated datasets to learn to detect objects in images.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sz="1400" dirty="0"/>
              <a:t>Optimize model parameters to improve accuracy and generalization.</a:t>
            </a:r>
          </a:p>
          <a:p>
            <a:r>
              <a:rPr lang="en-US" sz="1400" b="1" dirty="0"/>
              <a:t>Evaluation</a:t>
            </a:r>
            <a:r>
              <a:rPr lang="en-US" sz="1400" dirty="0"/>
              <a:t>: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sz="1400" dirty="0"/>
              <a:t>Evaluate the model's performance using metrics such as precision, recall, and mean average precision (</a:t>
            </a:r>
            <a:r>
              <a:rPr lang="en-US" sz="1400" dirty="0" err="1"/>
              <a:t>mAP</a:t>
            </a:r>
            <a:r>
              <a:rPr lang="en-US" sz="1400" dirty="0"/>
              <a:t>).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sz="1400" dirty="0"/>
              <a:t>Assess accuracy, speed, and efficiency on validation and test datasets.</a:t>
            </a:r>
          </a:p>
          <a:p>
            <a:r>
              <a:rPr lang="en-US" sz="1400" b="1" dirty="0" smtClean="0"/>
              <a:t>Validation</a:t>
            </a:r>
            <a:r>
              <a:rPr lang="en-US" sz="1400" dirty="0"/>
              <a:t>: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sz="1400" dirty="0"/>
              <a:t>Validate the model's performance on unseen data to ensure generalization and robustness.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sz="1400" dirty="0"/>
              <a:t>Monitor for </a:t>
            </a:r>
            <a:r>
              <a:rPr lang="en-US" sz="1400" dirty="0" err="1"/>
              <a:t>overfitting</a:t>
            </a:r>
            <a:r>
              <a:rPr lang="en-US" sz="1400" dirty="0"/>
              <a:t> and adjust model architecture or training strategy as needed.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xfrm>
            <a:off x="739774" y="152400"/>
            <a:ext cx="330454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MODELLING</a:t>
            </a:r>
          </a:p>
        </p:txBody>
      </p:sp>
      <p:pic>
        <p:nvPicPr>
          <p:cNvPr id="5122" name="Picture 2" descr="PDF] Sparse DETR: Efficient End-to-End Object Detection with Learnable  Sparsity | Semantic Schol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4397420"/>
            <a:ext cx="6019800" cy="208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6FC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553</Words>
  <Application>Microsoft Office PowerPoint</Application>
  <PresentationFormat>Custom</PresentationFormat>
  <Paragraphs>89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DeTR: Inference Model</vt:lpstr>
      <vt:lpstr>AGENDA</vt:lpstr>
      <vt:lpstr>PROBLEM STATEMENT</vt:lpstr>
      <vt:lpstr>PROJECT OVERVIEW</vt:lpstr>
      <vt:lpstr>WHO ARE THE END USERS?</vt:lpstr>
      <vt:lpstr>SOLUTION AND ITS VALUE PROPOSITION</vt:lpstr>
      <vt:lpstr>THE WOW IN YOUR SOLUTION</vt:lpstr>
      <vt:lpstr>MODELLING</vt:lpstr>
      <vt:lpstr>RESULTS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Surya</dc:creator>
  <cp:lastModifiedBy>Surya</cp:lastModifiedBy>
  <cp:revision>7</cp:revision>
  <dcterms:created xsi:type="dcterms:W3CDTF">2024-04-02T17:02:55Z</dcterms:created>
  <dcterms:modified xsi:type="dcterms:W3CDTF">2024-04-04T05:45:18Z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2024-03-21T00:00:00Z</vt:filetime>
  </property>
  <property fmtid="{D5CDD505-2E9C-101B-9397-08002B2CF9AE}" pid="3" name="LastSaved">
    <vt:filetime>2024-04-02T00:00:00Z</vt:filetime>
  </property>
</Properties>
</file>